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6"/>
  </p:notesMasterIdLst>
  <p:handoutMasterIdLst>
    <p:handoutMasterId r:id="rId47"/>
  </p:handoutMasterIdLst>
  <p:sldIdLst>
    <p:sldId id="2147483553" r:id="rId4"/>
    <p:sldId id="2147483485" r:id="rId5"/>
    <p:sldId id="2147483396" r:id="rId6"/>
    <p:sldId id="2147483552" r:id="rId7"/>
    <p:sldId id="2147483397" r:id="rId8"/>
    <p:sldId id="2134806507" r:id="rId9"/>
    <p:sldId id="2134806552" r:id="rId10"/>
    <p:sldId id="2134806553" r:id="rId11"/>
    <p:sldId id="2147483532" r:id="rId12"/>
    <p:sldId id="2134806554" r:id="rId13"/>
    <p:sldId id="2134805869" r:id="rId14"/>
    <p:sldId id="2134806567" r:id="rId15"/>
    <p:sldId id="2134806585" r:id="rId16"/>
    <p:sldId id="2147483562" r:id="rId17"/>
    <p:sldId id="2134806569" r:id="rId18"/>
    <p:sldId id="2134806565" r:id="rId19"/>
    <p:sldId id="2147483561" r:id="rId20"/>
    <p:sldId id="2134806568" r:id="rId21"/>
    <p:sldId id="2134805878" r:id="rId22"/>
    <p:sldId id="2147483563" r:id="rId23"/>
    <p:sldId id="2134806566" r:id="rId24"/>
    <p:sldId id="2134806101" r:id="rId25"/>
    <p:sldId id="2134806570" r:id="rId26"/>
    <p:sldId id="2134806572" r:id="rId27"/>
    <p:sldId id="2134806573" r:id="rId28"/>
    <p:sldId id="2134805887" r:id="rId29"/>
    <p:sldId id="2134806108" r:id="rId30"/>
    <p:sldId id="2147483556" r:id="rId31"/>
    <p:sldId id="2147483558" r:id="rId32"/>
    <p:sldId id="2134806576" r:id="rId33"/>
    <p:sldId id="2134806577" r:id="rId34"/>
    <p:sldId id="2134806551" r:id="rId35"/>
    <p:sldId id="2134806578" r:id="rId36"/>
    <p:sldId id="2134806579" r:id="rId37"/>
    <p:sldId id="2134806088" r:id="rId38"/>
    <p:sldId id="2134806580" r:id="rId39"/>
    <p:sldId id="2134806581" r:id="rId40"/>
    <p:sldId id="2134806582" r:id="rId41"/>
    <p:sldId id="2134806536" r:id="rId42"/>
    <p:sldId id="2147483560" r:id="rId43"/>
    <p:sldId id="2134806535" r:id="rId44"/>
    <p:sldId id="2134806584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  <p14:sldId id="2147483532"/>
          </p14:sldIdLst>
        </p14:section>
        <p14:section name="Discussion informelle" id="{8F7889F9-27DA-4421-B305-A18399C6F4CE}">
          <p14:sldIdLst>
            <p14:sldId id="2134806554"/>
            <p14:sldId id="2134805869"/>
          </p14:sldIdLst>
        </p14:section>
        <p14:section name="Activité rituelle" id="{79315A69-A635-48A2-B9BA-98FE67B817D4}">
          <p14:sldIdLst>
            <p14:sldId id="2134806567"/>
            <p14:sldId id="2134806585"/>
            <p14:sldId id="2147483562"/>
          </p14:sldIdLst>
        </p14:section>
        <p14:section name="Lexique" id="{343C6800-A84D-49D7-8DE8-BBB1B42005B7}">
          <p14:sldIdLst>
            <p14:sldId id="2134806569"/>
            <p14:sldId id="2134806565"/>
            <p14:sldId id="2147483561"/>
          </p14:sldIdLst>
        </p14:section>
        <p14:section name="Déclaration de l’objectif de la séance" id="{1F7A1ED2-DD19-4DF3-BC26-A1D65FFD1118}">
          <p14:sldIdLst>
            <p14:sldId id="2134806568"/>
            <p14:sldId id="2134805878"/>
            <p14:sldId id="2147483563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5887"/>
            <p14:sldId id="2134806108"/>
            <p14:sldId id="2147483556"/>
            <p14:sldId id="2147483558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47483560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926C"/>
    <a:srgbClr val="FDDF43"/>
    <a:srgbClr val="F58750"/>
    <a:srgbClr val="FF6565"/>
    <a:srgbClr val="DC94DE"/>
    <a:srgbClr val="B27096"/>
    <a:srgbClr val="AB20B6"/>
    <a:srgbClr val="5FADE4"/>
    <a:srgbClr val="767171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24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Sur l’image on voit un disque qui se divise en : 2, 3, … , 6 parties égales , ce qui correspond aux fractions ½ ; 1/3 ; ¼ 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754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718CBEE2-BE79-2491-80E2-D5F33A89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0DC76DF0-9722-6A43-916E-950A42EAD8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2980D06A-45BF-BBE1-9862-2D5B04CA0A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2306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5278AD33-730D-D978-B03A-ECE5F45D8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1112448F-2E2A-59AB-D010-0AE2B6336E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FB1B04BD-C397-1978-DB68-0D7160D2FD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7212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7E76E-A8D5-34F7-088C-DD4DAD7BB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8440FD-1AAA-4D30-0F31-CCC18312E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5CFD2D-5613-F308-A40F-781E27CBB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F3EA2C-DE51-902B-FEC0-DD205408EA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1036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21E85-7F53-9D0F-B93C-053B2DF8B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3B29B1-B5E9-353D-A857-99B8AFCC45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F4E094-5054-B5B5-0D7D-1D017C6A88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Sur l’image on voit un disque qui se divise en : 2, 3, … , 6 parties égales , ce qui correspond aux fractions ½ ; 1/3 ; ¼ ….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B041E3-DEA8-ABE3-FAD7-D11019EF2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2454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0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8.png"/><Relationship Id="rId7" Type="http://schemas.openxmlformats.org/officeDocument/2006/relationships/image" Target="../media/image5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5" Type="http://schemas.openxmlformats.org/officeDocument/2006/relationships/image" Target="../media/image540.png"/><Relationship Id="rId4" Type="http://schemas.openxmlformats.org/officeDocument/2006/relationships/image" Target="../media/image53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10.jpeg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11.jpeg"/><Relationship Id="rId9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68.png"/><Relationship Id="rId21" Type="http://schemas.openxmlformats.org/officeDocument/2006/relationships/image" Target="../media/image85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image" Target="../media/image67.png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3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Relationship Id="rId22" Type="http://schemas.openxmlformats.org/officeDocument/2006/relationships/image" Target="../media/image8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image" Target="../media/image67.png"/><Relationship Id="rId16" Type="http://schemas.openxmlformats.org/officeDocument/2006/relationships/image" Target="../media/image100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19" Type="http://schemas.openxmlformats.org/officeDocument/2006/relationships/image" Target="../media/image103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2.png"/><Relationship Id="rId18" Type="http://schemas.openxmlformats.org/officeDocument/2006/relationships/image" Target="../media/image117.png"/><Relationship Id="rId26" Type="http://schemas.openxmlformats.org/officeDocument/2006/relationships/image" Target="../media/image125.png"/><Relationship Id="rId39" Type="http://schemas.openxmlformats.org/officeDocument/2006/relationships/image" Target="../media/image138.png"/><Relationship Id="rId21" Type="http://schemas.openxmlformats.org/officeDocument/2006/relationships/image" Target="../media/image120.png"/><Relationship Id="rId34" Type="http://schemas.openxmlformats.org/officeDocument/2006/relationships/image" Target="../media/image133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17" Type="http://schemas.openxmlformats.org/officeDocument/2006/relationships/image" Target="../media/image116.png"/><Relationship Id="rId25" Type="http://schemas.openxmlformats.org/officeDocument/2006/relationships/image" Target="../media/image124.png"/><Relationship Id="rId33" Type="http://schemas.openxmlformats.org/officeDocument/2006/relationships/image" Target="../media/image132.png"/><Relationship Id="rId38" Type="http://schemas.openxmlformats.org/officeDocument/2006/relationships/image" Target="../media/image137.png"/><Relationship Id="rId2" Type="http://schemas.openxmlformats.org/officeDocument/2006/relationships/image" Target="../media/image67.png"/><Relationship Id="rId16" Type="http://schemas.openxmlformats.org/officeDocument/2006/relationships/image" Target="../media/image115.png"/><Relationship Id="rId20" Type="http://schemas.openxmlformats.org/officeDocument/2006/relationships/image" Target="../media/image119.png"/><Relationship Id="rId29" Type="http://schemas.openxmlformats.org/officeDocument/2006/relationships/image" Target="../media/image12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24" Type="http://schemas.openxmlformats.org/officeDocument/2006/relationships/image" Target="../media/image123.png"/><Relationship Id="rId32" Type="http://schemas.openxmlformats.org/officeDocument/2006/relationships/image" Target="../media/image131.png"/><Relationship Id="rId37" Type="http://schemas.openxmlformats.org/officeDocument/2006/relationships/image" Target="../media/image136.png"/><Relationship Id="rId40" Type="http://schemas.openxmlformats.org/officeDocument/2006/relationships/image" Target="../media/image139.png"/><Relationship Id="rId5" Type="http://schemas.openxmlformats.org/officeDocument/2006/relationships/image" Target="../media/image104.png"/><Relationship Id="rId15" Type="http://schemas.openxmlformats.org/officeDocument/2006/relationships/image" Target="../media/image114.png"/><Relationship Id="rId23" Type="http://schemas.openxmlformats.org/officeDocument/2006/relationships/image" Target="../media/image122.png"/><Relationship Id="rId28" Type="http://schemas.openxmlformats.org/officeDocument/2006/relationships/image" Target="../media/image127.png"/><Relationship Id="rId36" Type="http://schemas.openxmlformats.org/officeDocument/2006/relationships/image" Target="../media/image135.png"/><Relationship Id="rId10" Type="http://schemas.openxmlformats.org/officeDocument/2006/relationships/image" Target="../media/image109.png"/><Relationship Id="rId19" Type="http://schemas.openxmlformats.org/officeDocument/2006/relationships/image" Target="../media/image118.png"/><Relationship Id="rId31" Type="http://schemas.openxmlformats.org/officeDocument/2006/relationships/image" Target="../media/image130.png"/><Relationship Id="rId4" Type="http://schemas.openxmlformats.org/officeDocument/2006/relationships/image" Target="../media/image11.jpe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Relationship Id="rId22" Type="http://schemas.openxmlformats.org/officeDocument/2006/relationships/image" Target="../media/image121.png"/><Relationship Id="rId27" Type="http://schemas.openxmlformats.org/officeDocument/2006/relationships/image" Target="../media/image126.png"/><Relationship Id="rId30" Type="http://schemas.openxmlformats.org/officeDocument/2006/relationships/image" Target="../media/image129.png"/><Relationship Id="rId35" Type="http://schemas.openxmlformats.org/officeDocument/2006/relationships/image" Target="../media/image134.png"/><Relationship Id="rId8" Type="http://schemas.openxmlformats.org/officeDocument/2006/relationships/image" Target="../media/image107.png"/><Relationship Id="rId3" Type="http://schemas.openxmlformats.org/officeDocument/2006/relationships/image" Target="../media/image1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13" Type="http://schemas.openxmlformats.org/officeDocument/2006/relationships/image" Target="../media/image149.png"/><Relationship Id="rId18" Type="http://schemas.openxmlformats.org/officeDocument/2006/relationships/image" Target="../media/image154.png"/><Relationship Id="rId26" Type="http://schemas.openxmlformats.org/officeDocument/2006/relationships/image" Target="../media/image162.png"/><Relationship Id="rId3" Type="http://schemas.openxmlformats.org/officeDocument/2006/relationships/image" Target="../media/image10.jpeg"/><Relationship Id="rId21" Type="http://schemas.openxmlformats.org/officeDocument/2006/relationships/image" Target="../media/image157.png"/><Relationship Id="rId7" Type="http://schemas.openxmlformats.org/officeDocument/2006/relationships/image" Target="../media/image143.png"/><Relationship Id="rId12" Type="http://schemas.openxmlformats.org/officeDocument/2006/relationships/image" Target="../media/image148.png"/><Relationship Id="rId17" Type="http://schemas.openxmlformats.org/officeDocument/2006/relationships/image" Target="../media/image153.png"/><Relationship Id="rId25" Type="http://schemas.openxmlformats.org/officeDocument/2006/relationships/image" Target="../media/image161.png"/><Relationship Id="rId2" Type="http://schemas.openxmlformats.org/officeDocument/2006/relationships/image" Target="../media/image141.png"/><Relationship Id="rId16" Type="http://schemas.openxmlformats.org/officeDocument/2006/relationships/image" Target="../media/image152.png"/><Relationship Id="rId20" Type="http://schemas.openxmlformats.org/officeDocument/2006/relationships/image" Target="../media/image156.png"/><Relationship Id="rId29" Type="http://schemas.openxmlformats.org/officeDocument/2006/relationships/image" Target="../media/image16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2.png"/><Relationship Id="rId11" Type="http://schemas.openxmlformats.org/officeDocument/2006/relationships/image" Target="../media/image147.png"/><Relationship Id="rId24" Type="http://schemas.openxmlformats.org/officeDocument/2006/relationships/image" Target="../media/image160.png"/><Relationship Id="rId5" Type="http://schemas.openxmlformats.org/officeDocument/2006/relationships/image" Target="../media/image14.png"/><Relationship Id="rId15" Type="http://schemas.openxmlformats.org/officeDocument/2006/relationships/image" Target="../media/image151.png"/><Relationship Id="rId23" Type="http://schemas.openxmlformats.org/officeDocument/2006/relationships/image" Target="../media/image159.png"/><Relationship Id="rId28" Type="http://schemas.openxmlformats.org/officeDocument/2006/relationships/image" Target="../media/image164.png"/><Relationship Id="rId10" Type="http://schemas.openxmlformats.org/officeDocument/2006/relationships/image" Target="../media/image146.png"/><Relationship Id="rId19" Type="http://schemas.openxmlformats.org/officeDocument/2006/relationships/image" Target="../media/image155.png"/><Relationship Id="rId31" Type="http://schemas.openxmlformats.org/officeDocument/2006/relationships/image" Target="../media/image167.png"/><Relationship Id="rId4" Type="http://schemas.openxmlformats.org/officeDocument/2006/relationships/image" Target="../media/image11.jpeg"/><Relationship Id="rId9" Type="http://schemas.openxmlformats.org/officeDocument/2006/relationships/image" Target="../media/image145.png"/><Relationship Id="rId14" Type="http://schemas.openxmlformats.org/officeDocument/2006/relationships/image" Target="../media/image150.png"/><Relationship Id="rId22" Type="http://schemas.openxmlformats.org/officeDocument/2006/relationships/image" Target="../media/image158.png"/><Relationship Id="rId27" Type="http://schemas.openxmlformats.org/officeDocument/2006/relationships/image" Target="../media/image163.png"/><Relationship Id="rId30" Type="http://schemas.openxmlformats.org/officeDocument/2006/relationships/image" Target="../media/image16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9.png"/><Relationship Id="rId18" Type="http://schemas.openxmlformats.org/officeDocument/2006/relationships/image" Target="../media/image184.png"/><Relationship Id="rId26" Type="http://schemas.openxmlformats.org/officeDocument/2006/relationships/image" Target="../media/image192.png"/><Relationship Id="rId39" Type="http://schemas.openxmlformats.org/officeDocument/2006/relationships/image" Target="../media/image205.png"/><Relationship Id="rId21" Type="http://schemas.openxmlformats.org/officeDocument/2006/relationships/image" Target="../media/image187.png"/><Relationship Id="rId34" Type="http://schemas.openxmlformats.org/officeDocument/2006/relationships/image" Target="../media/image200.png"/><Relationship Id="rId42" Type="http://schemas.openxmlformats.org/officeDocument/2006/relationships/image" Target="../media/image208.png"/><Relationship Id="rId47" Type="http://schemas.openxmlformats.org/officeDocument/2006/relationships/image" Target="../media/image213.png"/><Relationship Id="rId50" Type="http://schemas.openxmlformats.org/officeDocument/2006/relationships/image" Target="../media/image216.png"/><Relationship Id="rId55" Type="http://schemas.openxmlformats.org/officeDocument/2006/relationships/image" Target="../media/image221.png"/><Relationship Id="rId7" Type="http://schemas.openxmlformats.org/officeDocument/2006/relationships/image" Target="../media/image173.png"/><Relationship Id="rId2" Type="http://schemas.openxmlformats.org/officeDocument/2006/relationships/image" Target="../media/image168.png"/><Relationship Id="rId16" Type="http://schemas.openxmlformats.org/officeDocument/2006/relationships/image" Target="../media/image182.png"/><Relationship Id="rId29" Type="http://schemas.openxmlformats.org/officeDocument/2006/relationships/image" Target="../media/image195.png"/><Relationship Id="rId11" Type="http://schemas.openxmlformats.org/officeDocument/2006/relationships/image" Target="../media/image177.png"/><Relationship Id="rId24" Type="http://schemas.openxmlformats.org/officeDocument/2006/relationships/image" Target="../media/image190.png"/><Relationship Id="rId32" Type="http://schemas.openxmlformats.org/officeDocument/2006/relationships/image" Target="../media/image198.png"/><Relationship Id="rId37" Type="http://schemas.openxmlformats.org/officeDocument/2006/relationships/image" Target="../media/image203.png"/><Relationship Id="rId40" Type="http://schemas.openxmlformats.org/officeDocument/2006/relationships/image" Target="../media/image206.png"/><Relationship Id="rId45" Type="http://schemas.openxmlformats.org/officeDocument/2006/relationships/image" Target="../media/image211.png"/><Relationship Id="rId53" Type="http://schemas.openxmlformats.org/officeDocument/2006/relationships/image" Target="../media/image219.png"/><Relationship Id="rId5" Type="http://schemas.openxmlformats.org/officeDocument/2006/relationships/image" Target="../media/image171.png"/><Relationship Id="rId10" Type="http://schemas.openxmlformats.org/officeDocument/2006/relationships/image" Target="../media/image176.png"/><Relationship Id="rId19" Type="http://schemas.openxmlformats.org/officeDocument/2006/relationships/image" Target="../media/image185.png"/><Relationship Id="rId31" Type="http://schemas.openxmlformats.org/officeDocument/2006/relationships/image" Target="../media/image197.png"/><Relationship Id="rId44" Type="http://schemas.openxmlformats.org/officeDocument/2006/relationships/image" Target="../media/image210.png"/><Relationship Id="rId52" Type="http://schemas.openxmlformats.org/officeDocument/2006/relationships/image" Target="../media/image218.png"/><Relationship Id="rId4" Type="http://schemas.openxmlformats.org/officeDocument/2006/relationships/image" Target="../media/image11.jpeg"/><Relationship Id="rId9" Type="http://schemas.openxmlformats.org/officeDocument/2006/relationships/image" Target="../media/image175.png"/><Relationship Id="rId14" Type="http://schemas.openxmlformats.org/officeDocument/2006/relationships/image" Target="../media/image180.png"/><Relationship Id="rId22" Type="http://schemas.openxmlformats.org/officeDocument/2006/relationships/image" Target="../media/image188.png"/><Relationship Id="rId27" Type="http://schemas.openxmlformats.org/officeDocument/2006/relationships/image" Target="../media/image193.png"/><Relationship Id="rId30" Type="http://schemas.openxmlformats.org/officeDocument/2006/relationships/image" Target="../media/image196.png"/><Relationship Id="rId35" Type="http://schemas.openxmlformats.org/officeDocument/2006/relationships/image" Target="../media/image201.png"/><Relationship Id="rId43" Type="http://schemas.openxmlformats.org/officeDocument/2006/relationships/image" Target="../media/image209.png"/><Relationship Id="rId48" Type="http://schemas.openxmlformats.org/officeDocument/2006/relationships/image" Target="../media/image214.png"/><Relationship Id="rId56" Type="http://schemas.openxmlformats.org/officeDocument/2006/relationships/image" Target="../media/image222.png"/><Relationship Id="rId8" Type="http://schemas.openxmlformats.org/officeDocument/2006/relationships/image" Target="../media/image174.png"/><Relationship Id="rId51" Type="http://schemas.openxmlformats.org/officeDocument/2006/relationships/image" Target="../media/image217.png"/><Relationship Id="rId3" Type="http://schemas.openxmlformats.org/officeDocument/2006/relationships/image" Target="../media/image10.jpeg"/><Relationship Id="rId12" Type="http://schemas.openxmlformats.org/officeDocument/2006/relationships/image" Target="../media/image178.png"/><Relationship Id="rId17" Type="http://schemas.openxmlformats.org/officeDocument/2006/relationships/image" Target="../media/image183.png"/><Relationship Id="rId25" Type="http://schemas.openxmlformats.org/officeDocument/2006/relationships/image" Target="../media/image191.png"/><Relationship Id="rId33" Type="http://schemas.openxmlformats.org/officeDocument/2006/relationships/image" Target="../media/image199.png"/><Relationship Id="rId38" Type="http://schemas.openxmlformats.org/officeDocument/2006/relationships/image" Target="../media/image204.png"/><Relationship Id="rId46" Type="http://schemas.openxmlformats.org/officeDocument/2006/relationships/image" Target="../media/image212.png"/><Relationship Id="rId20" Type="http://schemas.openxmlformats.org/officeDocument/2006/relationships/image" Target="../media/image186.png"/><Relationship Id="rId41" Type="http://schemas.openxmlformats.org/officeDocument/2006/relationships/image" Target="../media/image207.png"/><Relationship Id="rId54" Type="http://schemas.openxmlformats.org/officeDocument/2006/relationships/image" Target="../media/image22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2.png"/><Relationship Id="rId15" Type="http://schemas.openxmlformats.org/officeDocument/2006/relationships/image" Target="../media/image181.png"/><Relationship Id="rId23" Type="http://schemas.openxmlformats.org/officeDocument/2006/relationships/image" Target="../media/image189.png"/><Relationship Id="rId28" Type="http://schemas.openxmlformats.org/officeDocument/2006/relationships/image" Target="../media/image194.png"/><Relationship Id="rId36" Type="http://schemas.openxmlformats.org/officeDocument/2006/relationships/image" Target="../media/image202.png"/><Relationship Id="rId49" Type="http://schemas.openxmlformats.org/officeDocument/2006/relationships/image" Target="../media/image2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2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492AF0A1-162C-5A44-2DF2-886421F6505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EBEB"/>
              </a:clrFrom>
              <a:clrTo>
                <a:srgbClr val="EC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1" y="3669322"/>
            <a:ext cx="4939709" cy="2534173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304312" y="3710465"/>
            <a:ext cx="5990003" cy="696796"/>
            <a:chOff x="3043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3043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Parcours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Domaine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Fractions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 4 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ea typeface="Calibri"/>
                  <a:cs typeface="Calibri"/>
                </a:rPr>
                <a:t>Comparer deux fractions de dénominateurs différents</a:t>
              </a: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l’image. Qui a bu la plus grande quantité d’eau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2A0ACE3D-4AA2-6784-F9A0-213DEB37053B}"/>
              </a:ext>
            </a:extLst>
          </p:cNvPr>
          <p:cNvGrpSpPr/>
          <p:nvPr/>
        </p:nvGrpSpPr>
        <p:grpSpPr>
          <a:xfrm>
            <a:off x="7968732" y="3081594"/>
            <a:ext cx="2190750" cy="3286125"/>
            <a:chOff x="8842492" y="3162874"/>
            <a:chExt cx="2190750" cy="3286125"/>
          </a:xfrm>
        </p:grpSpPr>
        <p:pic>
          <p:nvPicPr>
            <p:cNvPr id="2" name="Picture 4">
              <a:extLst>
                <a:ext uri="{FF2B5EF4-FFF2-40B4-BE49-F238E27FC236}">
                  <a16:creationId xmlns:a16="http://schemas.microsoft.com/office/drawing/2014/main" id="{5F43648C-5F1E-BFE1-AD9A-AE8936EE9F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842492" y="3162874"/>
              <a:ext cx="2190750" cy="3286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8C700D-FD9A-A1C4-2190-16ED767C5ABC}"/>
                </a:ext>
              </a:extLst>
            </p:cNvPr>
            <p:cNvSpPr/>
            <p:nvPr/>
          </p:nvSpPr>
          <p:spPr>
            <a:xfrm>
              <a:off x="9032240" y="3281680"/>
              <a:ext cx="497840" cy="822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4DF5CBB-C24C-2248-4E1A-2CCABC672008}"/>
              </a:ext>
            </a:extLst>
          </p:cNvPr>
          <p:cNvGrpSpPr/>
          <p:nvPr/>
        </p:nvGrpSpPr>
        <p:grpSpPr>
          <a:xfrm>
            <a:off x="2911734" y="2992694"/>
            <a:ext cx="2181225" cy="3267075"/>
            <a:chOff x="190500" y="3518474"/>
            <a:chExt cx="2181225" cy="3267075"/>
          </a:xfrm>
        </p:grpSpPr>
        <p:pic>
          <p:nvPicPr>
            <p:cNvPr id="8" name="Picture 16">
              <a:extLst>
                <a:ext uri="{FF2B5EF4-FFF2-40B4-BE49-F238E27FC236}">
                  <a16:creationId xmlns:a16="http://schemas.microsoft.com/office/drawing/2014/main" id="{BB80DC32-3090-21ED-4DA8-D398332295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" y="3518474"/>
              <a:ext cx="2181225" cy="3267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A18DB67-A25B-4CE7-88FD-11A6E2BFFF46}"/>
                </a:ext>
              </a:extLst>
            </p:cNvPr>
            <p:cNvSpPr/>
            <p:nvPr/>
          </p:nvSpPr>
          <p:spPr>
            <a:xfrm>
              <a:off x="1686560" y="3550920"/>
              <a:ext cx="497840" cy="822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Bulle narrative : rectangle à coins arrondis 10">
                <a:extLst>
                  <a:ext uri="{FF2B5EF4-FFF2-40B4-BE49-F238E27FC236}">
                    <a16:creationId xmlns:a16="http://schemas.microsoft.com/office/drawing/2014/main" id="{286F3454-CD21-EC1A-3189-B330698378D4}"/>
                  </a:ext>
                </a:extLst>
              </p:cNvPr>
              <p:cNvSpPr/>
              <p:nvPr/>
            </p:nvSpPr>
            <p:spPr>
              <a:xfrm>
                <a:off x="6051550" y="2035114"/>
                <a:ext cx="2600960" cy="1046480"/>
              </a:xfrm>
              <a:prstGeom prst="wedgeRoundRectCallout">
                <a:avLst>
                  <a:gd name="adj1" fmla="val 44010"/>
                  <a:gd name="adj2" fmla="val 86772"/>
                  <a:gd name="adj3" fmla="val 166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J’ai bu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d’eau après un matche de foot.</a:t>
                </a:r>
              </a:p>
            </p:txBody>
          </p:sp>
        </mc:Choice>
        <mc:Fallback xmlns="">
          <p:sp>
            <p:nvSpPr>
              <p:cNvPr id="11" name="Bulle narrative : rectangle à coins arrondis 10">
                <a:extLst>
                  <a:ext uri="{FF2B5EF4-FFF2-40B4-BE49-F238E27FC236}">
                    <a16:creationId xmlns:a16="http://schemas.microsoft.com/office/drawing/2014/main" id="{286F3454-CD21-EC1A-3189-B330698378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550" y="2035114"/>
                <a:ext cx="2600960" cy="1046480"/>
              </a:xfrm>
              <a:prstGeom prst="wedgeRoundRectCallout">
                <a:avLst>
                  <a:gd name="adj1" fmla="val 44010"/>
                  <a:gd name="adj2" fmla="val 86772"/>
                  <a:gd name="adj3" fmla="val 16667"/>
                </a:avLst>
              </a:prstGeom>
              <a:blipFill>
                <a:blip r:embed="rId6"/>
                <a:stretch>
                  <a:fillRect r="-1636"/>
                </a:stretch>
              </a:blipFill>
              <a:ln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Bulle narrative : rectangle à coins arrondis 13">
                <a:extLst>
                  <a:ext uri="{FF2B5EF4-FFF2-40B4-BE49-F238E27FC236}">
                    <a16:creationId xmlns:a16="http://schemas.microsoft.com/office/drawing/2014/main" id="{A22D0CA2-1DAB-99CE-2908-EDEB991FE605}"/>
                  </a:ext>
                </a:extLst>
              </p:cNvPr>
              <p:cNvSpPr/>
              <p:nvPr/>
            </p:nvSpPr>
            <p:spPr>
              <a:xfrm>
                <a:off x="1747520" y="1946214"/>
                <a:ext cx="2600960" cy="1046480"/>
              </a:xfrm>
              <a:prstGeom prst="wedgeRoundRectCallout">
                <a:avLst>
                  <a:gd name="adj1" fmla="val 33854"/>
                  <a:gd name="adj2" fmla="val 75121"/>
                  <a:gd name="adj3" fmla="val 166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J’ai bu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fr-FR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d’eau après la séance du sport</a:t>
                </a:r>
              </a:p>
            </p:txBody>
          </p:sp>
        </mc:Choice>
        <mc:Fallback xmlns="">
          <p:sp>
            <p:nvSpPr>
              <p:cNvPr id="14" name="Bulle narrative : rectangle à coins arrondis 13">
                <a:extLst>
                  <a:ext uri="{FF2B5EF4-FFF2-40B4-BE49-F238E27FC236}">
                    <a16:creationId xmlns:a16="http://schemas.microsoft.com/office/drawing/2014/main" id="{A22D0CA2-1DAB-99CE-2908-EDEB991FE6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7520" y="1946214"/>
                <a:ext cx="2600960" cy="1046480"/>
              </a:xfrm>
              <a:prstGeom prst="wedgeRoundRectCallout">
                <a:avLst>
                  <a:gd name="adj1" fmla="val 33854"/>
                  <a:gd name="adj2" fmla="val 75121"/>
                  <a:gd name="adj3" fmla="val 16667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166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B6308F6-56A8-FCD6-B6EB-E897E6173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par le nombre qui convient.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966419DD-0C8A-1DC9-9548-C4A002FE2471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92555D-6631-C521-CBB4-EE3440863F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4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</m:t>
                          </m:r>
                          <m: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8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20</m:t>
                          </m:r>
                        </m:den>
                      </m:f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36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</m:t>
                          </m:r>
                          <m: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8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20</m:t>
                          </m:r>
                        </m:den>
                      </m:f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…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CEEB046F-920F-FBEB-8C6F-BB882FE06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3017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7758DEA-7B44-11AB-2F6D-E3C4662A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EFE15C3-F6A5-406F-722C-B32730A05B81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par le nombre qui convient.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EFE15C3-F6A5-406F-722C-B32730A05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788B819C-FD30-035F-4FC0-6896E2028852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F99D06E-960A-C1F9-F9D4-90CE1A6A3B7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26AFA4A2-BE1D-A06E-C398-99554E27224C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4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96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60</m:t>
                          </m:r>
                        </m:den>
                      </m:f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32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26AFA4A2-BE1D-A06E-C398-99554E2722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B7834F2-869D-2398-2956-27D85F9C459C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96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60</m:t>
                          </m:r>
                        </m:den>
                      </m:f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32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B7834F2-869D-2398-2956-27D85F9C45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84A97C89-82E7-B3FB-FE4A-4D7E5062F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7628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les mots clés que nous allons utiliser dans cette séance. Qui peut me donner leurs traductions ?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choisit certains élèves pour donner la traduction.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104831"/>
              </p:ext>
            </p:extLst>
          </p:nvPr>
        </p:nvGraphicFramePr>
        <p:xfrm>
          <a:off x="1378174" y="114759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Comparer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Inférieur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Supérieur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Dénominateur commun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5D87E0C0-DAE3-9D66-DDBF-662ED333F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55E12-FB54-AC5F-1A65-65C382AEE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B4BF96C-5468-F035-662D-EEAA492CDD72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le lexique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05126497-2794-CFBE-218C-E2A9A130154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0CB879-ED10-F6C4-D8A4-D805B9E858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633413"/>
              </p:ext>
            </p:extLst>
          </p:nvPr>
        </p:nvGraphicFramePr>
        <p:xfrm>
          <a:off x="1378174" y="114759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Comparer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قارن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Inférieur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أصغر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Supérieur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أكبر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Dénominateur commun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مقام مشترك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676359BF-064C-897E-3625-FD8A09D887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857DC1-A765-0EF0-6B45-C8F83F356216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89D04D6F-2109-6869-59E8-FEB363245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A1721557-7AD3-824D-A1D1-7C5CFB56F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F0596F6-075B-0E40-0853-FED98E5DCC7D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16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711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Comparer deux fractions de dénominateurs différents.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858EC-23E1-A738-9957-0A76BEC86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54D2B168-0443-1D7B-67C1-AA4DD3F8B84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Les dénominateurs de 5/8 et 2/3 sont différents, on va voir comment comparer ces deux fractions.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E967E7B-15A6-743E-8C0B-5962A24281F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présente un exemple de comparaison en liaison avec l’objectif.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1977523-A9EB-AC3D-FCEE-1FA20FE2DA0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34D371B-4F33-CBF7-B50D-7E0290015AD5}"/>
              </a:ext>
            </a:extLst>
          </p:cNvPr>
          <p:cNvGrpSpPr/>
          <p:nvPr/>
        </p:nvGrpSpPr>
        <p:grpSpPr>
          <a:xfrm flipH="1">
            <a:off x="3977640" y="2117434"/>
            <a:ext cx="2190750" cy="3286125"/>
            <a:chOff x="8842492" y="3162874"/>
            <a:chExt cx="2190750" cy="3286125"/>
          </a:xfrm>
        </p:grpSpPr>
        <p:pic>
          <p:nvPicPr>
            <p:cNvPr id="2" name="Picture 4">
              <a:extLst>
                <a:ext uri="{FF2B5EF4-FFF2-40B4-BE49-F238E27FC236}">
                  <a16:creationId xmlns:a16="http://schemas.microsoft.com/office/drawing/2014/main" id="{419941BA-87B0-9C56-8B6B-F6444FC89C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842492" y="3162874"/>
              <a:ext cx="2190750" cy="3286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CD8278C-F673-AFDB-0DF7-56D51A3DB851}"/>
                </a:ext>
              </a:extLst>
            </p:cNvPr>
            <p:cNvSpPr/>
            <p:nvPr/>
          </p:nvSpPr>
          <p:spPr>
            <a:xfrm>
              <a:off x="9032240" y="3281680"/>
              <a:ext cx="497840" cy="822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56578A9-1C34-B4CE-BC01-CE189B1C141E}"/>
              </a:ext>
            </a:extLst>
          </p:cNvPr>
          <p:cNvGrpSpPr/>
          <p:nvPr/>
        </p:nvGrpSpPr>
        <p:grpSpPr>
          <a:xfrm>
            <a:off x="1540134" y="2136484"/>
            <a:ext cx="2181225" cy="3267075"/>
            <a:chOff x="190500" y="3518474"/>
            <a:chExt cx="2181225" cy="3267075"/>
          </a:xfrm>
        </p:grpSpPr>
        <p:pic>
          <p:nvPicPr>
            <p:cNvPr id="8" name="Picture 16">
              <a:extLst>
                <a:ext uri="{FF2B5EF4-FFF2-40B4-BE49-F238E27FC236}">
                  <a16:creationId xmlns:a16="http://schemas.microsoft.com/office/drawing/2014/main" id="{A28C81E3-ED1B-135F-947C-3B8428AAAD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" y="3518474"/>
              <a:ext cx="2181225" cy="3267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D3C8677-113F-9A27-5E27-A982B1CADA98}"/>
                </a:ext>
              </a:extLst>
            </p:cNvPr>
            <p:cNvSpPr/>
            <p:nvPr/>
          </p:nvSpPr>
          <p:spPr>
            <a:xfrm>
              <a:off x="1686560" y="3550920"/>
              <a:ext cx="497840" cy="822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Bulle narrative : rectangle à coins arrondis 10">
                <a:extLst>
                  <a:ext uri="{FF2B5EF4-FFF2-40B4-BE49-F238E27FC236}">
                    <a16:creationId xmlns:a16="http://schemas.microsoft.com/office/drawing/2014/main" id="{13908B31-1800-A5D6-810F-3757E7EA456B}"/>
                  </a:ext>
                </a:extLst>
              </p:cNvPr>
              <p:cNvSpPr/>
              <p:nvPr/>
            </p:nvSpPr>
            <p:spPr>
              <a:xfrm>
                <a:off x="5362458" y="1122450"/>
                <a:ext cx="2600960" cy="1046480"/>
              </a:xfrm>
              <a:prstGeom prst="wedgeRoundRectCallout">
                <a:avLst>
                  <a:gd name="adj1" fmla="val -43881"/>
                  <a:gd name="adj2" fmla="val 78034"/>
                  <a:gd name="adj3" fmla="val 166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J’ai bu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d’eau après un matche de foot.</a:t>
                </a:r>
              </a:p>
            </p:txBody>
          </p:sp>
        </mc:Choice>
        <mc:Fallback xmlns="">
          <p:sp>
            <p:nvSpPr>
              <p:cNvPr id="11" name="Bulle narrative : rectangle à coins arrondis 10">
                <a:extLst>
                  <a:ext uri="{FF2B5EF4-FFF2-40B4-BE49-F238E27FC236}">
                    <a16:creationId xmlns:a16="http://schemas.microsoft.com/office/drawing/2014/main" id="{13908B31-1800-A5D6-810F-3757E7EA45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458" y="1122450"/>
                <a:ext cx="2600960" cy="1046480"/>
              </a:xfrm>
              <a:prstGeom prst="wedgeRoundRectCallout">
                <a:avLst>
                  <a:gd name="adj1" fmla="val -43881"/>
                  <a:gd name="adj2" fmla="val 78034"/>
                  <a:gd name="adj3" fmla="val 16667"/>
                </a:avLst>
              </a:prstGeom>
              <a:blipFill>
                <a:blip r:embed="rId5"/>
                <a:stretch>
                  <a:fillRect r="-1636"/>
                </a:stretch>
              </a:blipFill>
              <a:ln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Bulle narrative : rectangle à coins arrondis 13">
                <a:extLst>
                  <a:ext uri="{FF2B5EF4-FFF2-40B4-BE49-F238E27FC236}">
                    <a16:creationId xmlns:a16="http://schemas.microsoft.com/office/drawing/2014/main" id="{C282148D-B5ED-7272-3F7E-2FF1950F4C3F}"/>
                  </a:ext>
                </a:extLst>
              </p:cNvPr>
              <p:cNvSpPr/>
              <p:nvPr/>
            </p:nvSpPr>
            <p:spPr>
              <a:xfrm>
                <a:off x="375920" y="1090004"/>
                <a:ext cx="2600960" cy="1046480"/>
              </a:xfrm>
              <a:prstGeom prst="wedgeRoundRectCallout">
                <a:avLst>
                  <a:gd name="adj1" fmla="val 33854"/>
                  <a:gd name="adj2" fmla="val 75121"/>
                  <a:gd name="adj3" fmla="val 166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J’ai bu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fr-FR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d’eau après la séance du sport</a:t>
                </a:r>
              </a:p>
            </p:txBody>
          </p:sp>
        </mc:Choice>
        <mc:Fallback xmlns="">
          <p:sp>
            <p:nvSpPr>
              <p:cNvPr id="14" name="Bulle narrative : rectangle à coins arrondis 13">
                <a:extLst>
                  <a:ext uri="{FF2B5EF4-FFF2-40B4-BE49-F238E27FC236}">
                    <a16:creationId xmlns:a16="http://schemas.microsoft.com/office/drawing/2014/main" id="{C282148D-B5ED-7272-3F7E-2FF1950F4C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20" y="1090004"/>
                <a:ext cx="2600960" cy="1046480"/>
              </a:xfrm>
              <a:prstGeom prst="wedgeRoundRectCallout">
                <a:avLst>
                  <a:gd name="adj1" fmla="val 33854"/>
                  <a:gd name="adj2" fmla="val 75121"/>
                  <a:gd name="adj3" fmla="val 16667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 : coins arrondis 2">
                <a:extLst>
                  <a:ext uri="{FF2B5EF4-FFF2-40B4-BE49-F238E27FC236}">
                    <a16:creationId xmlns:a16="http://schemas.microsoft.com/office/drawing/2014/main" id="{7FEE6CE9-6BA7-D06C-BBE9-BC681EA29C7F}"/>
                  </a:ext>
                </a:extLst>
              </p:cNvPr>
              <p:cNvSpPr/>
              <p:nvPr/>
            </p:nvSpPr>
            <p:spPr>
              <a:xfrm>
                <a:off x="6591043" y="4211551"/>
                <a:ext cx="3759200" cy="955040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>
                    <a:solidFill>
                      <a:schemeClr val="tx1"/>
                    </a:solidFill>
                  </a:rPr>
                  <a:t>On doit </a:t>
                </a:r>
                <a:r>
                  <a:rPr lang="fr-FR" sz="2000" b="1" dirty="0">
                    <a:solidFill>
                      <a:srgbClr val="C00000"/>
                    </a:solidFill>
                  </a:rPr>
                  <a:t>comparer </a:t>
                </a:r>
                <a:r>
                  <a:rPr lang="fr-FR" sz="2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fr-FR" sz="2000" b="1" dirty="0">
                    <a:solidFill>
                      <a:schemeClr val="tx1"/>
                    </a:solidFill>
                  </a:rPr>
                  <a:t>  et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fr-FR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 : coins arrondis 2">
                <a:extLst>
                  <a:ext uri="{FF2B5EF4-FFF2-40B4-BE49-F238E27FC236}">
                    <a16:creationId xmlns:a16="http://schemas.microsoft.com/office/drawing/2014/main" id="{7FEE6CE9-6BA7-D06C-BBE9-BC681EA29C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043" y="4211551"/>
                <a:ext cx="3759200" cy="95504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6590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FCCE84A-2E1B-8D20-766E-81F5BD27B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503"/>
          <a:stretch>
            <a:fillRect/>
          </a:stretch>
        </p:blipFill>
        <p:spPr>
          <a:xfrm>
            <a:off x="461176" y="2314066"/>
            <a:ext cx="11269648" cy="2229869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8261E1A-EFB9-55F6-B28A-4DA9746F6FFA}"/>
                  </a:ext>
                </a:extLst>
              </p:cNvPr>
              <p:cNvSpPr/>
              <p:nvPr/>
            </p:nvSpPr>
            <p:spPr>
              <a:xfrm>
                <a:off x="8581390" y="3751357"/>
                <a:ext cx="314960" cy="5029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8261E1A-EFB9-55F6-B28A-4DA9746F6F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1390" y="3751357"/>
                <a:ext cx="314960" cy="502920"/>
              </a:xfrm>
              <a:prstGeom prst="rect">
                <a:avLst/>
              </a:prstGeom>
              <a:blipFill>
                <a:blip r:embed="rId4"/>
                <a:stretch>
                  <a:fillRect r="-78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FB2BE074-EA1C-482C-05EE-EA20AF77851F}"/>
              </a:ext>
            </a:extLst>
          </p:cNvPr>
          <p:cNvSpPr/>
          <p:nvPr/>
        </p:nvSpPr>
        <p:spPr>
          <a:xfrm>
            <a:off x="6014720" y="2560320"/>
            <a:ext cx="5262362" cy="2143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6B29B164-2204-126B-833C-7516B91AB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3"/>
          <a:stretch>
            <a:fillRect/>
          </a:stretch>
        </p:blipFill>
        <p:spPr>
          <a:xfrm>
            <a:off x="461176" y="1887346"/>
            <a:ext cx="11269648" cy="3083309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B3BEF01-7BBD-6D05-4DD1-02FC847C76BC}"/>
                  </a:ext>
                </a:extLst>
              </p:cNvPr>
              <p:cNvSpPr/>
              <p:nvPr/>
            </p:nvSpPr>
            <p:spPr>
              <a:xfrm>
                <a:off x="10414001" y="3223514"/>
                <a:ext cx="477520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B3BEF01-7BBD-6D05-4DD1-02FC847C76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4001" y="3223514"/>
                <a:ext cx="477520" cy="553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CEE6515-D857-29E0-2ECA-306304775321}"/>
                  </a:ext>
                </a:extLst>
              </p:cNvPr>
              <p:cNvSpPr/>
              <p:nvPr/>
            </p:nvSpPr>
            <p:spPr>
              <a:xfrm>
                <a:off x="8991601" y="4494952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CEE6515-D857-29E0-2ECA-3063047753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601" y="4494952"/>
                <a:ext cx="477520" cy="343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3BFA163-AE6A-993C-1A74-183946167641}"/>
                  </a:ext>
                </a:extLst>
              </p:cNvPr>
              <p:cNvSpPr/>
              <p:nvPr/>
            </p:nvSpPr>
            <p:spPr>
              <a:xfrm>
                <a:off x="8991601" y="4062182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3BFA163-AE6A-993C-1A74-1839461676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601" y="4062182"/>
                <a:ext cx="477520" cy="3435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9826CCC-CC1E-F399-CCB8-A1E1433BDD51}"/>
                  </a:ext>
                </a:extLst>
              </p:cNvPr>
              <p:cNvSpPr/>
              <p:nvPr/>
            </p:nvSpPr>
            <p:spPr>
              <a:xfrm>
                <a:off x="8991601" y="4062181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9826CCC-CC1E-F399-CCB8-A1E1433BDD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601" y="4062181"/>
                <a:ext cx="477520" cy="3435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26BD36D1-FBAE-A701-7F48-663602621B92}"/>
                  </a:ext>
                </a:extLst>
              </p:cNvPr>
              <p:cNvSpPr/>
              <p:nvPr/>
            </p:nvSpPr>
            <p:spPr>
              <a:xfrm>
                <a:off x="8280401" y="4062181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26BD36D1-FBAE-A701-7F48-663602621B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0401" y="4062181"/>
                <a:ext cx="477520" cy="3435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DCFF2BD-9F78-5FED-177E-F5E0326C846B}"/>
                  </a:ext>
                </a:extLst>
              </p:cNvPr>
              <p:cNvSpPr/>
              <p:nvPr/>
            </p:nvSpPr>
            <p:spPr>
              <a:xfrm>
                <a:off x="8280401" y="4494951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DCFF2BD-9F78-5FED-177E-F5E0326C84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0401" y="4494951"/>
                <a:ext cx="477520" cy="3435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AFFC6111-C3C7-AB35-4BD4-42A9465315BD}"/>
              </a:ext>
            </a:extLst>
          </p:cNvPr>
          <p:cNvSpPr/>
          <p:nvPr/>
        </p:nvSpPr>
        <p:spPr>
          <a:xfrm>
            <a:off x="6573520" y="2245359"/>
            <a:ext cx="4703562" cy="2725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1AFDF4E-21BF-F7A7-FEAE-05A606A62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33" y="1078574"/>
            <a:ext cx="10245135" cy="5005653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4D3B3B5-C1FC-F172-3BFC-833FA1ABF44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568832B-BB98-4CE5-F07E-71C0A5C1C862}"/>
                  </a:ext>
                </a:extLst>
              </p:cNvPr>
              <p:cNvSpPr/>
              <p:nvPr/>
            </p:nvSpPr>
            <p:spPr>
              <a:xfrm>
                <a:off x="10007601" y="4469288"/>
                <a:ext cx="477520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568832B-BB98-4CE5-F07E-71C0A5C1C8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7601" y="4469288"/>
                <a:ext cx="477520" cy="5532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EDFAB0C-0F06-9C58-C261-7CFC62CC1E20}"/>
                  </a:ext>
                </a:extLst>
              </p:cNvPr>
              <p:cNvSpPr/>
              <p:nvPr/>
            </p:nvSpPr>
            <p:spPr>
              <a:xfrm>
                <a:off x="8747761" y="5639126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EDFAB0C-0F06-9C58-C261-7CFC62CC1E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761" y="5639126"/>
                <a:ext cx="477520" cy="3435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1458617-4FC0-AC5D-6327-C88D3E3231B3}"/>
                  </a:ext>
                </a:extLst>
              </p:cNvPr>
              <p:cNvSpPr/>
              <p:nvPr/>
            </p:nvSpPr>
            <p:spPr>
              <a:xfrm>
                <a:off x="8747761" y="5206356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1458617-4FC0-AC5D-6327-C88D3E3231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761" y="5206356"/>
                <a:ext cx="477520" cy="3435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77CE0F4-BC91-D769-B96F-24D74FEF804B}"/>
                  </a:ext>
                </a:extLst>
              </p:cNvPr>
              <p:cNvSpPr/>
              <p:nvPr/>
            </p:nvSpPr>
            <p:spPr>
              <a:xfrm>
                <a:off x="8747761" y="5206355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77CE0F4-BC91-D769-B96F-24D74FEF80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761" y="5206355"/>
                <a:ext cx="477520" cy="3435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F85C480-5401-DA69-30B1-775060ADECEE}"/>
                  </a:ext>
                </a:extLst>
              </p:cNvPr>
              <p:cNvSpPr/>
              <p:nvPr/>
            </p:nvSpPr>
            <p:spPr>
              <a:xfrm>
                <a:off x="8077201" y="5206355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F85C480-5401-DA69-30B1-775060ADEC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1" y="5206355"/>
                <a:ext cx="477520" cy="3435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02F4954-39F8-9B8B-43DA-41F12939E781}"/>
                  </a:ext>
                </a:extLst>
              </p:cNvPr>
              <p:cNvSpPr/>
              <p:nvPr/>
            </p:nvSpPr>
            <p:spPr>
              <a:xfrm>
                <a:off x="8077201" y="5639125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02F4954-39F8-9B8B-43DA-41F12939E7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1" y="5639125"/>
                <a:ext cx="477520" cy="3435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8B7E299-A6D5-F47D-766E-D479DC51A7A5}"/>
                  </a:ext>
                </a:extLst>
              </p:cNvPr>
              <p:cNvSpPr/>
              <p:nvPr/>
            </p:nvSpPr>
            <p:spPr>
              <a:xfrm>
                <a:off x="8351521" y="2312647"/>
                <a:ext cx="284480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8B7E299-A6D5-F47D-766E-D479DC51A7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1521" y="2312647"/>
                <a:ext cx="284480" cy="553212"/>
              </a:xfrm>
              <a:prstGeom prst="rect">
                <a:avLst/>
              </a:prstGeom>
              <a:blipFill>
                <a:blip r:embed="rId10"/>
                <a:stretch>
                  <a:fillRect l="-148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comparer ces deux fractions.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65F72B7-2B6F-CA48-CF96-C8248A527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1" t="8947" r="51486" b="51639"/>
          <a:stretch>
            <a:fillRect/>
          </a:stretch>
        </p:blipFill>
        <p:spPr>
          <a:xfrm>
            <a:off x="2551814" y="1977655"/>
            <a:ext cx="6145619" cy="32748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C8503F5-0909-FDCD-2A5E-64C5E5315861}"/>
              </a:ext>
            </a:extLst>
          </p:cNvPr>
          <p:cNvSpPr/>
          <p:nvPr/>
        </p:nvSpPr>
        <p:spPr>
          <a:xfrm>
            <a:off x="2551811" y="3615068"/>
            <a:ext cx="6262579" cy="850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3AAA79-4BB2-FBCF-B980-521C9F60A23E}"/>
              </a:ext>
            </a:extLst>
          </p:cNvPr>
          <p:cNvSpPr/>
          <p:nvPr/>
        </p:nvSpPr>
        <p:spPr>
          <a:xfrm>
            <a:off x="2700669" y="2806995"/>
            <a:ext cx="5847907" cy="808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3F1260-5FD4-15CA-0190-C7532885E4A3}"/>
              </a:ext>
            </a:extLst>
          </p:cNvPr>
          <p:cNvSpPr/>
          <p:nvPr/>
        </p:nvSpPr>
        <p:spPr>
          <a:xfrm>
            <a:off x="2493332" y="4572000"/>
            <a:ext cx="6262579" cy="72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096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A993A4D-8539-CD5F-BC62-296CD5C26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82" t="8432" r="2549" b="53177"/>
          <a:stretch>
            <a:fillRect/>
          </a:stretch>
        </p:blipFill>
        <p:spPr>
          <a:xfrm>
            <a:off x="2595840" y="1649853"/>
            <a:ext cx="7789573" cy="3828564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Compléter les vides.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certains élèves pour répondre oralement.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9E4EAFA-79D0-0CCB-B9BE-82551CFE8D61}"/>
                  </a:ext>
                </a:extLst>
              </p:cNvPr>
              <p:cNvSpPr/>
              <p:nvPr/>
            </p:nvSpPr>
            <p:spPr>
              <a:xfrm>
                <a:off x="8322940" y="2569104"/>
                <a:ext cx="810395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9E4EAFA-79D0-0CCB-B9BE-82551CFE8D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2940" y="2569104"/>
                <a:ext cx="810395" cy="5532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Lever la main - Icônes mains et gestes gratuites">
            <a:extLst>
              <a:ext uri="{FF2B5EF4-FFF2-40B4-BE49-F238E27FC236}">
                <a16:creationId xmlns:a16="http://schemas.microsoft.com/office/drawing/2014/main" id="{6B1B361D-CD1F-C41B-F077-5BCCF3C68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0541A0D-F8F7-4506-3E34-B20EEA714B7F}"/>
                  </a:ext>
                </a:extLst>
              </p:cNvPr>
              <p:cNvSpPr/>
              <p:nvPr/>
            </p:nvSpPr>
            <p:spPr>
              <a:xfrm>
                <a:off x="4484561" y="3175832"/>
                <a:ext cx="658771" cy="5029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0541A0D-F8F7-4506-3E34-B20EEA714B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4561" y="3175832"/>
                <a:ext cx="658771" cy="5029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A4152AE-DA10-FD8E-B5F5-CD3971C91BBC}"/>
                  </a:ext>
                </a:extLst>
              </p:cNvPr>
              <p:cNvSpPr/>
              <p:nvPr/>
            </p:nvSpPr>
            <p:spPr>
              <a:xfrm>
                <a:off x="5573501" y="3150686"/>
                <a:ext cx="658771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A4152AE-DA10-FD8E-B5F5-CD3971C91B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501" y="3150686"/>
                <a:ext cx="658771" cy="5532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8C15DDA-30DC-4869-6DC7-23ACE57DF7A6}"/>
                  </a:ext>
                </a:extLst>
              </p:cNvPr>
              <p:cNvSpPr/>
              <p:nvPr/>
            </p:nvSpPr>
            <p:spPr>
              <a:xfrm>
                <a:off x="8905490" y="3150686"/>
                <a:ext cx="658771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8C15DDA-30DC-4869-6DC7-23ACE57DF7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5490" y="3150686"/>
                <a:ext cx="658771" cy="55321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B593BF3-0626-9B6F-D8D3-6EEBC6312317}"/>
                  </a:ext>
                </a:extLst>
              </p:cNvPr>
              <p:cNvSpPr/>
              <p:nvPr/>
            </p:nvSpPr>
            <p:spPr>
              <a:xfrm>
                <a:off x="7816550" y="3175832"/>
                <a:ext cx="658771" cy="5029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B593BF3-0626-9B6F-D8D3-6EEBC63123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6550" y="3175832"/>
                <a:ext cx="658771" cy="5029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800382A-E64D-A2E0-D0C5-3513D1BF9786}"/>
                  </a:ext>
                </a:extLst>
              </p:cNvPr>
              <p:cNvSpPr/>
              <p:nvPr/>
            </p:nvSpPr>
            <p:spPr>
              <a:xfrm>
                <a:off x="3824312" y="3749320"/>
                <a:ext cx="409045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800382A-E64D-A2E0-D0C5-3513D1BF97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312" y="3749320"/>
                <a:ext cx="409045" cy="41563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499E0C0-E7C7-2D3F-5821-8F6690F2C867}"/>
                  </a:ext>
                </a:extLst>
              </p:cNvPr>
              <p:cNvSpPr/>
              <p:nvPr/>
            </p:nvSpPr>
            <p:spPr>
              <a:xfrm>
                <a:off x="4604888" y="3749320"/>
                <a:ext cx="409045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499E0C0-E7C7-2D3F-5821-8F6690F2C8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4888" y="3749320"/>
                <a:ext cx="409045" cy="41563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9EFB556-A92B-4A25-F2AB-53164C540BCF}"/>
                  </a:ext>
                </a:extLst>
              </p:cNvPr>
              <p:cNvSpPr/>
              <p:nvPr/>
            </p:nvSpPr>
            <p:spPr>
              <a:xfrm>
                <a:off x="7885575" y="3749320"/>
                <a:ext cx="371859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9EFB556-A92B-4A25-F2AB-53164C540B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5575" y="3749320"/>
                <a:ext cx="371859" cy="41563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7A8C48F-5172-B733-7BCB-DB1DE84F6787}"/>
                  </a:ext>
                </a:extLst>
              </p:cNvPr>
              <p:cNvSpPr/>
              <p:nvPr/>
            </p:nvSpPr>
            <p:spPr>
              <a:xfrm>
                <a:off x="8705759" y="3749320"/>
                <a:ext cx="371859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7A8C48F-5172-B733-7BCB-DB1DE84F67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5759" y="3749320"/>
                <a:ext cx="371859" cy="41563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1597BED-4FBB-BCE7-9FC1-37A1B4D3EEEE}"/>
                  </a:ext>
                </a:extLst>
              </p:cNvPr>
              <p:cNvSpPr/>
              <p:nvPr/>
            </p:nvSpPr>
            <p:spPr>
              <a:xfrm>
                <a:off x="7824032" y="4345138"/>
                <a:ext cx="494945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1597BED-4FBB-BCE7-9FC1-37A1B4D3EE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032" y="4345138"/>
                <a:ext cx="494945" cy="41563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633B95F-EE57-7E87-9AFB-F5BAE59919C3}"/>
                  </a:ext>
                </a:extLst>
              </p:cNvPr>
              <p:cNvSpPr/>
              <p:nvPr/>
            </p:nvSpPr>
            <p:spPr>
              <a:xfrm>
                <a:off x="8705759" y="4345138"/>
                <a:ext cx="371859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633B95F-EE57-7E87-9AFB-F5BAE59919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5759" y="4345138"/>
                <a:ext cx="371859" cy="41563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E03E838-5F04-E8ED-EA39-2D71E8B8EC0E}"/>
                  </a:ext>
                </a:extLst>
              </p:cNvPr>
              <p:cNvSpPr/>
              <p:nvPr/>
            </p:nvSpPr>
            <p:spPr>
              <a:xfrm>
                <a:off x="3824312" y="4381206"/>
                <a:ext cx="409045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E03E838-5F04-E8ED-EA39-2D71E8B8EC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312" y="4381206"/>
                <a:ext cx="409045" cy="34350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CDEE73A-DFBF-F4F3-C3D7-F98EECD99912}"/>
                  </a:ext>
                </a:extLst>
              </p:cNvPr>
              <p:cNvSpPr/>
              <p:nvPr/>
            </p:nvSpPr>
            <p:spPr>
              <a:xfrm>
                <a:off x="4604888" y="4381206"/>
                <a:ext cx="409045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CDEE73A-DFBF-F4F3-C3D7-F98EECD999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4888" y="4381206"/>
                <a:ext cx="409045" cy="34350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FF128B7-5EE0-1EC5-C135-477BC7B811A8}"/>
                  </a:ext>
                </a:extLst>
              </p:cNvPr>
              <p:cNvSpPr/>
              <p:nvPr/>
            </p:nvSpPr>
            <p:spPr>
              <a:xfrm>
                <a:off x="5396424" y="4324356"/>
                <a:ext cx="544439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FF128B7-5EE0-1EC5-C135-477BC7B811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424" y="4324356"/>
                <a:ext cx="544439" cy="457200"/>
              </a:xfrm>
              <a:prstGeom prst="rect">
                <a:avLst/>
              </a:prstGeom>
              <a:blipFill>
                <a:blip r:embed="rId17"/>
                <a:stretch>
                  <a:fillRect l="-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C40CD21-8153-9D3F-FA32-C538B00BE5EE}"/>
                  </a:ext>
                </a:extLst>
              </p:cNvPr>
              <p:cNvSpPr/>
              <p:nvPr/>
            </p:nvSpPr>
            <p:spPr>
              <a:xfrm>
                <a:off x="9593154" y="4324356"/>
                <a:ext cx="544439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C40CD21-8153-9D3F-FA32-C538B00BE5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3154" y="4324356"/>
                <a:ext cx="544439" cy="457200"/>
              </a:xfrm>
              <a:prstGeom prst="rect">
                <a:avLst/>
              </a:prstGeom>
              <a:blipFill>
                <a:blip r:embed="rId18"/>
                <a:stretch>
                  <a:fillRect l="-33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E7A09006-4472-3816-1A0E-956411EE651E}"/>
                  </a:ext>
                </a:extLst>
              </p:cNvPr>
              <p:cNvSpPr/>
              <p:nvPr/>
            </p:nvSpPr>
            <p:spPr>
              <a:xfrm>
                <a:off x="5396424" y="3728538"/>
                <a:ext cx="598883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E7A09006-4472-3816-1A0E-956411EE65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424" y="3728538"/>
                <a:ext cx="598883" cy="45720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EEC8A63-483B-FDC2-0C21-5E64CA8158B6}"/>
                  </a:ext>
                </a:extLst>
              </p:cNvPr>
              <p:cNvSpPr/>
              <p:nvPr/>
            </p:nvSpPr>
            <p:spPr>
              <a:xfrm>
                <a:off x="9555445" y="3728538"/>
                <a:ext cx="598883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36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EEC8A63-483B-FDC2-0C21-5E64CA8158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5445" y="3728538"/>
                <a:ext cx="598883" cy="45720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5DE41E3-3782-B5A0-077B-4752F4E9C9CD}"/>
                  </a:ext>
                </a:extLst>
              </p:cNvPr>
              <p:cNvSpPr/>
              <p:nvPr/>
            </p:nvSpPr>
            <p:spPr>
              <a:xfrm>
                <a:off x="4107020" y="4830271"/>
                <a:ext cx="797113" cy="77846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5DE41E3-3782-B5A0-077B-4752F4E9C9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020" y="4830271"/>
                <a:ext cx="797113" cy="778461"/>
              </a:xfrm>
              <a:prstGeom prst="rect">
                <a:avLst/>
              </a:prstGeom>
              <a:blipFill>
                <a:blip r:embed="rId21"/>
                <a:stretch>
                  <a:fillRect b="-23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EC5CEE9-DAD1-594C-4683-B539DC7157B7}"/>
                  </a:ext>
                </a:extLst>
              </p:cNvPr>
              <p:cNvSpPr/>
              <p:nvPr/>
            </p:nvSpPr>
            <p:spPr>
              <a:xfrm>
                <a:off x="5298887" y="4830271"/>
                <a:ext cx="797113" cy="77846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EC5CEE9-DAD1-594C-4683-B539DC7157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887" y="4830271"/>
                <a:ext cx="797113" cy="778461"/>
              </a:xfrm>
              <a:prstGeom prst="rect">
                <a:avLst/>
              </a:prstGeom>
              <a:blipFill>
                <a:blip r:embed="rId22"/>
                <a:stretch>
                  <a:fillRect b="-1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C219ADE0-D1E9-6C4C-6FAC-7B762EF0A8B8}"/>
              </a:ext>
            </a:extLst>
          </p:cNvPr>
          <p:cNvSpPr/>
          <p:nvPr/>
        </p:nvSpPr>
        <p:spPr>
          <a:xfrm>
            <a:off x="2595840" y="3728538"/>
            <a:ext cx="7763708" cy="1053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376F16-4499-2542-4B46-504FDEA95C76}"/>
              </a:ext>
            </a:extLst>
          </p:cNvPr>
          <p:cNvSpPr/>
          <p:nvPr/>
        </p:nvSpPr>
        <p:spPr>
          <a:xfrm>
            <a:off x="2595840" y="4802338"/>
            <a:ext cx="3826225" cy="1014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1102E-AE40-9FBE-4C84-A2695676B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96EF9D7-8394-1EE6-81D8-F97FF999EA3A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un autre exemple.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AD216F-9FEA-C866-D41A-CCAA9825339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6CF859F-56AE-4206-BA63-51B7A76FC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467373A-AF38-94DA-93DA-E2E80E06B3B3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5904DCC-6DCC-F50D-523F-B32A9EAFD8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3" t="60904" r="51752" b="2694"/>
          <a:stretch>
            <a:fillRect/>
          </a:stretch>
        </p:blipFill>
        <p:spPr>
          <a:xfrm>
            <a:off x="2120669" y="2113810"/>
            <a:ext cx="6678300" cy="330023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9D406C5-D857-CA59-336A-56AF29B3C693}"/>
              </a:ext>
            </a:extLst>
          </p:cNvPr>
          <p:cNvSpPr/>
          <p:nvPr/>
        </p:nvSpPr>
        <p:spPr>
          <a:xfrm>
            <a:off x="1930685" y="3615068"/>
            <a:ext cx="6883706" cy="850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0C12AB-B599-C9BB-62CE-C6A56EB0A5D7}"/>
              </a:ext>
            </a:extLst>
          </p:cNvPr>
          <p:cNvSpPr/>
          <p:nvPr/>
        </p:nvSpPr>
        <p:spPr>
          <a:xfrm>
            <a:off x="2120669" y="3023754"/>
            <a:ext cx="6427907" cy="561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9BEB33-EEBD-9AB0-9E8A-CCDD79BBFDC3}"/>
              </a:ext>
            </a:extLst>
          </p:cNvPr>
          <p:cNvSpPr/>
          <p:nvPr/>
        </p:nvSpPr>
        <p:spPr>
          <a:xfrm>
            <a:off x="1872206" y="4582160"/>
            <a:ext cx="3045234" cy="944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721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E8D18-68B5-7791-1521-D6AD2F133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e 31">
            <a:extLst>
              <a:ext uri="{FF2B5EF4-FFF2-40B4-BE49-F238E27FC236}">
                <a16:creationId xmlns:a16="http://schemas.microsoft.com/office/drawing/2014/main" id="{B9555192-5B18-A117-A5A8-82383F4B9A1E}"/>
              </a:ext>
            </a:extLst>
          </p:cNvPr>
          <p:cNvGrpSpPr/>
          <p:nvPr/>
        </p:nvGrpSpPr>
        <p:grpSpPr>
          <a:xfrm>
            <a:off x="2316388" y="1818681"/>
            <a:ext cx="7559224" cy="3749882"/>
            <a:chOff x="2316388" y="1818681"/>
            <a:chExt cx="7559224" cy="3749882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E9F5CC6C-799D-C854-2E9F-6CC639DB0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41" t="60219" r="2975" b="2179"/>
            <a:stretch>
              <a:fillRect/>
            </a:stretch>
          </p:blipFill>
          <p:spPr>
            <a:xfrm>
              <a:off x="2316388" y="1818681"/>
              <a:ext cx="7559224" cy="3749882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5A6C864-3E2E-849B-B4B8-C3E1DF48E047}"/>
                </a:ext>
              </a:extLst>
            </p:cNvPr>
            <p:cNvSpPr/>
            <p:nvPr/>
          </p:nvSpPr>
          <p:spPr>
            <a:xfrm>
              <a:off x="6619009" y="3574473"/>
              <a:ext cx="331406" cy="3410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8399061-E903-FCF4-7DFA-6A4BFB6549F5}"/>
                </a:ext>
              </a:extLst>
            </p:cNvPr>
            <p:cNvSpPr/>
            <p:nvPr/>
          </p:nvSpPr>
          <p:spPr>
            <a:xfrm>
              <a:off x="6619009" y="4074972"/>
              <a:ext cx="331406" cy="3410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</p:grpSp>
      <p:sp>
        <p:nvSpPr>
          <p:cNvPr id="1145" name="D_A_01">
            <a:extLst>
              <a:ext uri="{FF2B5EF4-FFF2-40B4-BE49-F238E27FC236}">
                <a16:creationId xmlns:a16="http://schemas.microsoft.com/office/drawing/2014/main" id="{BF04E1F4-DAE7-1CB9-902B-9CE0FA50F01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Compléter les vides.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CB925D7-B06F-16F1-9FCA-C3B98CDD579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9397F0D-0270-CD41-A72F-DF823019F64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certains élèves pour répondre oralement.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58073B4-4947-6A11-00A4-4FD617835872}"/>
                  </a:ext>
                </a:extLst>
              </p:cNvPr>
              <p:cNvSpPr/>
              <p:nvPr/>
            </p:nvSpPr>
            <p:spPr>
              <a:xfrm>
                <a:off x="3665541" y="2916864"/>
                <a:ext cx="608862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58073B4-4947-6A11-00A4-4FD6178358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5541" y="2916864"/>
                <a:ext cx="608862" cy="5532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65287CD-F3BF-7482-7C1F-E8C55B40B93B}"/>
                  </a:ext>
                </a:extLst>
              </p:cNvPr>
              <p:cNvSpPr/>
              <p:nvPr/>
            </p:nvSpPr>
            <p:spPr>
              <a:xfrm>
                <a:off x="4682905" y="2942010"/>
                <a:ext cx="544439" cy="5029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65287CD-F3BF-7482-7C1F-E8C55B40B9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2905" y="2942010"/>
                <a:ext cx="544439" cy="5029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B2B7BE8-AFC2-2B42-54ED-CE25FA1A2D88}"/>
                  </a:ext>
                </a:extLst>
              </p:cNvPr>
              <p:cNvSpPr/>
              <p:nvPr/>
            </p:nvSpPr>
            <p:spPr>
              <a:xfrm>
                <a:off x="5668643" y="2916864"/>
                <a:ext cx="658771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B2B7BE8-AFC2-2B42-54ED-CE25FA1A2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8643" y="2916864"/>
                <a:ext cx="658771" cy="5532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FB15E11-B7EE-925E-62E0-8F8206F0CDEB}"/>
                  </a:ext>
                </a:extLst>
              </p:cNvPr>
              <p:cNvSpPr/>
              <p:nvPr/>
            </p:nvSpPr>
            <p:spPr>
              <a:xfrm>
                <a:off x="3481409" y="3499936"/>
                <a:ext cx="409045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FB15E11-B7EE-925E-62E0-8F8206F0CD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1409" y="3499936"/>
                <a:ext cx="409045" cy="4156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1097798-8165-7A70-0D02-F4388AE1C8CC}"/>
                  </a:ext>
                </a:extLst>
              </p:cNvPr>
              <p:cNvSpPr/>
              <p:nvPr/>
            </p:nvSpPr>
            <p:spPr>
              <a:xfrm>
                <a:off x="4261985" y="3499936"/>
                <a:ext cx="409045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1097798-8165-7A70-0D02-F4388AE1C8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985" y="3499936"/>
                <a:ext cx="409045" cy="4156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5767272-A559-2432-4F94-C5C45CF3E9FE}"/>
                  </a:ext>
                </a:extLst>
              </p:cNvPr>
              <p:cNvSpPr/>
              <p:nvPr/>
            </p:nvSpPr>
            <p:spPr>
              <a:xfrm>
                <a:off x="7542672" y="3499936"/>
                <a:ext cx="371859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5767272-A559-2432-4F94-C5C45CF3E9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2672" y="3499936"/>
                <a:ext cx="371859" cy="4156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8670631-1DE0-65DA-7D2E-D3278202F61D}"/>
                  </a:ext>
                </a:extLst>
              </p:cNvPr>
              <p:cNvSpPr/>
              <p:nvPr/>
            </p:nvSpPr>
            <p:spPr>
              <a:xfrm>
                <a:off x="8362856" y="3499936"/>
                <a:ext cx="371859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8670631-1DE0-65DA-7D2E-D3278202F6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2856" y="3499936"/>
                <a:ext cx="371859" cy="41563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C7339C1-3C33-51F5-D884-9CBC689B318C}"/>
                  </a:ext>
                </a:extLst>
              </p:cNvPr>
              <p:cNvSpPr/>
              <p:nvPr/>
            </p:nvSpPr>
            <p:spPr>
              <a:xfrm>
                <a:off x="7481129" y="4095754"/>
                <a:ext cx="494945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C7339C1-3C33-51F5-D884-9CBC689B31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1129" y="4095754"/>
                <a:ext cx="494945" cy="41563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C1E078B-4028-57A2-66B9-39F6189A0385}"/>
                  </a:ext>
                </a:extLst>
              </p:cNvPr>
              <p:cNvSpPr/>
              <p:nvPr/>
            </p:nvSpPr>
            <p:spPr>
              <a:xfrm>
                <a:off x="8362856" y="4095754"/>
                <a:ext cx="371859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C1E078B-4028-57A2-66B9-39F6189A03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2856" y="4095754"/>
                <a:ext cx="371859" cy="41563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1100C13-1B81-9FCC-2839-F7D7E60D919E}"/>
                  </a:ext>
                </a:extLst>
              </p:cNvPr>
              <p:cNvSpPr/>
              <p:nvPr/>
            </p:nvSpPr>
            <p:spPr>
              <a:xfrm>
                <a:off x="3481409" y="4131822"/>
                <a:ext cx="409045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1100C13-1B81-9FCC-2839-F7D7E60D91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1409" y="4131822"/>
                <a:ext cx="409045" cy="34350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2E8F029-23B2-C48E-F0C1-E4E12CE6FF7C}"/>
                  </a:ext>
                </a:extLst>
              </p:cNvPr>
              <p:cNvSpPr/>
              <p:nvPr/>
            </p:nvSpPr>
            <p:spPr>
              <a:xfrm>
                <a:off x="4261985" y="4131822"/>
                <a:ext cx="409045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2E8F029-23B2-C48E-F0C1-E4E12CE6FF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985" y="4131822"/>
                <a:ext cx="409045" cy="34350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9ADA49E-2C03-4BB4-7101-53550D62F193}"/>
                  </a:ext>
                </a:extLst>
              </p:cNvPr>
              <p:cNvSpPr/>
              <p:nvPr/>
            </p:nvSpPr>
            <p:spPr>
              <a:xfrm>
                <a:off x="5053521" y="4074972"/>
                <a:ext cx="544439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9ADA49E-2C03-4BB4-7101-53550D62F1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521" y="4074972"/>
                <a:ext cx="544439" cy="457200"/>
              </a:xfrm>
              <a:prstGeom prst="rect">
                <a:avLst/>
              </a:prstGeom>
              <a:blipFill>
                <a:blip r:embed="rId14"/>
                <a:stretch>
                  <a:fillRect l="-11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EF8F10B-C1AB-A8B3-3998-9C65953C7846}"/>
                  </a:ext>
                </a:extLst>
              </p:cNvPr>
              <p:cNvSpPr/>
              <p:nvPr/>
            </p:nvSpPr>
            <p:spPr>
              <a:xfrm>
                <a:off x="9250251" y="4074972"/>
                <a:ext cx="544439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EF8F10B-C1AB-A8B3-3998-9C65953C78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0251" y="4074972"/>
                <a:ext cx="544439" cy="457200"/>
              </a:xfrm>
              <a:prstGeom prst="rect">
                <a:avLst/>
              </a:prstGeom>
              <a:blipFill>
                <a:blip r:embed="rId15"/>
                <a:stretch>
                  <a:fillRect l="-11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1B2DE32-75D7-549E-5772-D648EA4313FA}"/>
                  </a:ext>
                </a:extLst>
              </p:cNvPr>
              <p:cNvSpPr/>
              <p:nvPr/>
            </p:nvSpPr>
            <p:spPr>
              <a:xfrm>
                <a:off x="5053521" y="3479154"/>
                <a:ext cx="598883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1B2DE32-75D7-549E-5772-D648EA4313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521" y="3479154"/>
                <a:ext cx="598883" cy="45720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69C40C0-6FCF-9591-469C-1D723ED18C72}"/>
                  </a:ext>
                </a:extLst>
              </p:cNvPr>
              <p:cNvSpPr/>
              <p:nvPr/>
            </p:nvSpPr>
            <p:spPr>
              <a:xfrm>
                <a:off x="9212542" y="3479154"/>
                <a:ext cx="598883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69C40C0-6FCF-9591-469C-1D723ED18C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2542" y="3479154"/>
                <a:ext cx="598883" cy="45720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21D8A0C7-EC03-6EFF-BC55-F1AAD49ECAF5}"/>
                  </a:ext>
                </a:extLst>
              </p:cNvPr>
              <p:cNvSpPr/>
              <p:nvPr/>
            </p:nvSpPr>
            <p:spPr>
              <a:xfrm>
                <a:off x="3691384" y="4549714"/>
                <a:ext cx="797113" cy="77846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21D8A0C7-EC03-6EFF-BC55-F1AAD49ECA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1384" y="4549714"/>
                <a:ext cx="797113" cy="778461"/>
              </a:xfrm>
              <a:prstGeom prst="rect">
                <a:avLst/>
              </a:prstGeom>
              <a:blipFill>
                <a:blip r:embed="rId18"/>
                <a:stretch>
                  <a:fillRect b="-1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E249DC8-55C1-6078-62FA-72A589A6AFC5}"/>
                  </a:ext>
                </a:extLst>
              </p:cNvPr>
              <p:cNvSpPr/>
              <p:nvPr/>
            </p:nvSpPr>
            <p:spPr>
              <a:xfrm>
                <a:off x="4883251" y="4549714"/>
                <a:ext cx="797113" cy="77846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E249DC8-55C1-6078-62FA-72A589A6AF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3251" y="4549714"/>
                <a:ext cx="797113" cy="778461"/>
              </a:xfrm>
              <a:prstGeom prst="rect">
                <a:avLst/>
              </a:prstGeom>
              <a:blipFill>
                <a:blip r:embed="rId19"/>
                <a:stretch>
                  <a:fillRect b="-1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>
            <a:extLst>
              <a:ext uri="{FF2B5EF4-FFF2-40B4-BE49-F238E27FC236}">
                <a16:creationId xmlns:a16="http://schemas.microsoft.com/office/drawing/2014/main" id="{82F59C84-9E44-88A5-937D-6AE370ABA37D}"/>
              </a:ext>
            </a:extLst>
          </p:cNvPr>
          <p:cNvSpPr/>
          <p:nvPr/>
        </p:nvSpPr>
        <p:spPr>
          <a:xfrm>
            <a:off x="2367238" y="3485454"/>
            <a:ext cx="7763708" cy="10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2010F71-5876-F674-D44D-782F6A74D205}"/>
              </a:ext>
            </a:extLst>
          </p:cNvPr>
          <p:cNvSpPr/>
          <p:nvPr/>
        </p:nvSpPr>
        <p:spPr>
          <a:xfrm>
            <a:off x="2419193" y="4552954"/>
            <a:ext cx="3826225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Picture 2" descr="Lever la main - Icônes mains et gestes gratuites">
            <a:extLst>
              <a:ext uri="{FF2B5EF4-FFF2-40B4-BE49-F238E27FC236}">
                <a16:creationId xmlns:a16="http://schemas.microsoft.com/office/drawing/2014/main" id="{D82AC5DF-0C09-8B91-33B3-C41E62DE4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7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2383C848-9D55-7949-0860-EC19F4520D6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C0F749D5-C6C9-2271-28B6-75A2C62C6C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e 30">
            <a:extLst>
              <a:ext uri="{FF2B5EF4-FFF2-40B4-BE49-F238E27FC236}">
                <a16:creationId xmlns:a16="http://schemas.microsoft.com/office/drawing/2014/main" id="{7497F738-9A54-3103-B650-33100DE5D063}"/>
              </a:ext>
            </a:extLst>
          </p:cNvPr>
          <p:cNvGrpSpPr/>
          <p:nvPr/>
        </p:nvGrpSpPr>
        <p:grpSpPr>
          <a:xfrm>
            <a:off x="963450" y="2585173"/>
            <a:ext cx="10265100" cy="828000"/>
            <a:chOff x="963450" y="2259806"/>
            <a:chExt cx="10265100" cy="828000"/>
          </a:xfrm>
        </p:grpSpPr>
        <p:sp>
          <p:nvSpPr>
            <p:cNvPr id="6" name="Google Shape;288;p29">
              <a:extLst>
                <a:ext uri="{FF2B5EF4-FFF2-40B4-BE49-F238E27FC236}">
                  <a16:creationId xmlns:a16="http://schemas.microsoft.com/office/drawing/2014/main" id="{DD813371-293A-23AB-5D1A-B689AC2C272C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Réduire au même dénominateur deux fractions</a:t>
              </a:r>
            </a:p>
          </p:txBody>
        </p:sp>
        <p:sp>
          <p:nvSpPr>
            <p:cNvPr id="7" name="Google Shape;289;p29">
              <a:extLst>
                <a:ext uri="{FF2B5EF4-FFF2-40B4-BE49-F238E27FC236}">
                  <a16:creationId xmlns:a16="http://schemas.microsoft.com/office/drawing/2014/main" id="{115A1C27-5E4D-DF94-98BA-59A155D25E36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sp>
        <p:nvSpPr>
          <p:cNvPr id="9" name="Google Shape;290;p29">
            <a:extLst>
              <a:ext uri="{FF2B5EF4-FFF2-40B4-BE49-F238E27FC236}">
                <a16:creationId xmlns:a16="http://schemas.microsoft.com/office/drawing/2014/main" id="{09E49ED8-E021-124D-4863-E5A65D9B708A}"/>
              </a:ext>
            </a:extLst>
          </p:cNvPr>
          <p:cNvSpPr/>
          <p:nvPr/>
        </p:nvSpPr>
        <p:spPr>
          <a:xfrm>
            <a:off x="2412753" y="513248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323854" indent="-171450" algn="ctr" defTabSz="914400"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Comparer deux fractions de dénominateurs différents</a:t>
            </a:r>
          </a:p>
        </p:txBody>
      </p:sp>
      <p:sp>
        <p:nvSpPr>
          <p:cNvPr id="10" name="Google Shape;291;p29">
            <a:extLst>
              <a:ext uri="{FF2B5EF4-FFF2-40B4-BE49-F238E27FC236}">
                <a16:creationId xmlns:a16="http://schemas.microsoft.com/office/drawing/2014/main" id="{6F3B3361-3E93-0298-E98D-9371E84F76B3}"/>
              </a:ext>
            </a:extLst>
          </p:cNvPr>
          <p:cNvSpPr/>
          <p:nvPr/>
        </p:nvSpPr>
        <p:spPr>
          <a:xfrm>
            <a:off x="948074" y="513248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>
                <a:solidFill>
                  <a:srgbClr val="000000"/>
                </a:solidFill>
                <a:latin typeface="Calibri"/>
                <a:cs typeface="Calibri"/>
              </a:rPr>
              <a:t>Séance 4</a:t>
            </a:r>
          </a:p>
        </p:txBody>
      </p:sp>
      <p:sp>
        <p:nvSpPr>
          <p:cNvPr id="14" name="Google Shape;292;p29">
            <a:extLst>
              <a:ext uri="{FF2B5EF4-FFF2-40B4-BE49-F238E27FC236}">
                <a16:creationId xmlns:a16="http://schemas.microsoft.com/office/drawing/2014/main" id="{4D294E51-0A1A-8D3C-41E6-E0E0C155CD53}"/>
              </a:ext>
            </a:extLst>
          </p:cNvPr>
          <p:cNvSpPr/>
          <p:nvPr/>
        </p:nvSpPr>
        <p:spPr>
          <a:xfrm>
            <a:off x="2428129" y="3858826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Additions et des soustractions des fractions</a:t>
            </a:r>
          </a:p>
        </p:txBody>
      </p:sp>
      <p:sp>
        <p:nvSpPr>
          <p:cNvPr id="15" name="Google Shape;293;p29">
            <a:extLst>
              <a:ext uri="{FF2B5EF4-FFF2-40B4-BE49-F238E27FC236}">
                <a16:creationId xmlns:a16="http://schemas.microsoft.com/office/drawing/2014/main" id="{B4322CA0-D775-C01B-B155-F2330CF21427}"/>
              </a:ext>
            </a:extLst>
          </p:cNvPr>
          <p:cNvSpPr/>
          <p:nvPr/>
        </p:nvSpPr>
        <p:spPr>
          <a:xfrm>
            <a:off x="963450" y="3858826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27" name="Google Shape;286;p29">
            <a:extLst>
              <a:ext uri="{FF2B5EF4-FFF2-40B4-BE49-F238E27FC236}">
                <a16:creationId xmlns:a16="http://schemas.microsoft.com/office/drawing/2014/main" id="{A55E82C4-1EB3-6DFA-A667-77B4C3453175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Représenter des fractions sur une droite numérique</a:t>
            </a:r>
          </a:p>
        </p:txBody>
      </p:sp>
      <p:sp>
        <p:nvSpPr>
          <p:cNvPr id="28" name="Google Shape;287;p29">
            <a:extLst>
              <a:ext uri="{FF2B5EF4-FFF2-40B4-BE49-F238E27FC236}">
                <a16:creationId xmlns:a16="http://schemas.microsoft.com/office/drawing/2014/main" id="{89C11013-B8AA-AC32-77F1-0636D7644E2B}"/>
              </a:ext>
            </a:extLst>
          </p:cNvPr>
          <p:cNvSpPr/>
          <p:nvPr/>
        </p:nvSpPr>
        <p:spPr>
          <a:xfrm>
            <a:off x="963450" y="131152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29" name="Rectangle: Rounded Corners 11">
            <a:extLst>
              <a:ext uri="{FF2B5EF4-FFF2-40B4-BE49-F238E27FC236}">
                <a16:creationId xmlns:a16="http://schemas.microsoft.com/office/drawing/2014/main" id="{42756B46-9E9C-8D33-F77A-E3ABA3794D9D}"/>
              </a:ext>
            </a:extLst>
          </p:cNvPr>
          <p:cNvSpPr/>
          <p:nvPr/>
        </p:nvSpPr>
        <p:spPr>
          <a:xfrm>
            <a:off x="886717" y="506048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187CF8B-F334-AD40-8D9A-0B8D16776B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" t="-476" r="290" b="178"/>
          <a:stretch>
            <a:fillRect/>
          </a:stretch>
        </p:blipFill>
        <p:spPr>
          <a:xfrm>
            <a:off x="1428441" y="953516"/>
            <a:ext cx="9335119" cy="5220000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EFD24FE-6556-BAFC-B400-248172E2A03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16</a:t>
            </a:r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8F90AB8A-4E89-7A9C-9AFA-05987AC54027}"/>
              </a:ext>
            </a:extLst>
          </p:cNvPr>
          <p:cNvGrpSpPr/>
          <p:nvPr/>
        </p:nvGrpSpPr>
        <p:grpSpPr>
          <a:xfrm>
            <a:off x="7066868" y="1890750"/>
            <a:ext cx="3352097" cy="1658117"/>
            <a:chOff x="7066868" y="1890750"/>
            <a:chExt cx="3352097" cy="165811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7364F197-5DE2-EFB8-FB95-6ECF4CF0D1DA}"/>
                    </a:ext>
                  </a:extLst>
                </p:cNvPr>
                <p:cNvSpPr/>
                <p:nvPr/>
              </p:nvSpPr>
              <p:spPr>
                <a:xfrm>
                  <a:off x="9425241" y="1890750"/>
                  <a:ext cx="450279" cy="28388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7364F197-5DE2-EFB8-FB95-6ECF4CF0D1D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5241" y="1890750"/>
                  <a:ext cx="450279" cy="28388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8E8F0CB8-44FB-0D7F-57EA-368F3112BD3D}"/>
                    </a:ext>
                  </a:extLst>
                </p:cNvPr>
                <p:cNvSpPr/>
                <p:nvPr/>
              </p:nvSpPr>
              <p:spPr>
                <a:xfrm>
                  <a:off x="7459389" y="2199270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8E8F0CB8-44FB-0D7F-57EA-368F3112BD3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59389" y="2199270"/>
                  <a:ext cx="338302" cy="234615"/>
                </a:xfrm>
                <a:prstGeom prst="rect">
                  <a:avLst/>
                </a:prstGeom>
                <a:blipFill>
                  <a:blip r:embed="rId6"/>
                  <a:stretch>
                    <a:fillRect b="-105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9E412043-79BE-6C20-AD9A-F7B5790DDA34}"/>
                    </a:ext>
                  </a:extLst>
                </p:cNvPr>
                <p:cNvSpPr/>
                <p:nvPr/>
              </p:nvSpPr>
              <p:spPr>
                <a:xfrm>
                  <a:off x="8059050" y="2199270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9E412043-79BE-6C20-AD9A-F7B5790DDA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59050" y="2199270"/>
                  <a:ext cx="338302" cy="234615"/>
                </a:xfrm>
                <a:prstGeom prst="rect">
                  <a:avLst/>
                </a:prstGeom>
                <a:blipFill>
                  <a:blip r:embed="rId7"/>
                  <a:stretch>
                    <a:fillRect l="-14286" b="-105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01696AB1-5CFA-1B7B-F457-DA109EC39499}"/>
                    </a:ext>
                  </a:extLst>
                </p:cNvPr>
                <p:cNvSpPr/>
                <p:nvPr/>
              </p:nvSpPr>
              <p:spPr>
                <a:xfrm>
                  <a:off x="9207171" y="2234760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01696AB1-5CFA-1B7B-F457-DA109EC3949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07171" y="2234760"/>
                  <a:ext cx="338302" cy="234615"/>
                </a:xfrm>
                <a:prstGeom prst="rect">
                  <a:avLst/>
                </a:prstGeom>
                <a:blipFill>
                  <a:blip r:embed="rId8"/>
                  <a:stretch>
                    <a:fillRect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65074521-1ABB-2A89-3BC1-4A9A1F58D047}"/>
                    </a:ext>
                  </a:extLst>
                </p:cNvPr>
                <p:cNvSpPr/>
                <p:nvPr/>
              </p:nvSpPr>
              <p:spPr>
                <a:xfrm>
                  <a:off x="9806832" y="2234759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65074521-1ABB-2A89-3BC1-4A9A1F58D04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06832" y="2234759"/>
                  <a:ext cx="338302" cy="234615"/>
                </a:xfrm>
                <a:prstGeom prst="rect">
                  <a:avLst/>
                </a:prstGeom>
                <a:blipFill>
                  <a:blip r:embed="rId9"/>
                  <a:stretch>
                    <a:fillRect l="-14545"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03985EAA-D396-87E7-2323-F7423A010654}"/>
                    </a:ext>
                  </a:extLst>
                </p:cNvPr>
                <p:cNvSpPr/>
                <p:nvPr/>
              </p:nvSpPr>
              <p:spPr>
                <a:xfrm>
                  <a:off x="7071958" y="2517813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03985EAA-D396-87E7-2323-F7423A01065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71958" y="2517813"/>
                  <a:ext cx="254171" cy="234615"/>
                </a:xfrm>
                <a:prstGeom prst="rect">
                  <a:avLst/>
                </a:prstGeom>
                <a:blipFill>
                  <a:blip r:embed="rId10"/>
                  <a:stretch>
                    <a:fillRect l="-9524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F0705DC5-279B-D2BB-E500-EA6EA533EBC6}"/>
                    </a:ext>
                  </a:extLst>
                </p:cNvPr>
                <p:cNvSpPr/>
                <p:nvPr/>
              </p:nvSpPr>
              <p:spPr>
                <a:xfrm>
                  <a:off x="7066868" y="2795737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F0705DC5-279B-D2BB-E500-EA6EA533EBC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6868" y="2795737"/>
                  <a:ext cx="254171" cy="234615"/>
                </a:xfrm>
                <a:prstGeom prst="rect">
                  <a:avLst/>
                </a:prstGeom>
                <a:blipFill>
                  <a:blip r:embed="rId11"/>
                  <a:stretch>
                    <a:fillRect l="-9524"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F88CEBB9-F195-E2BD-32D7-02B381F830EA}"/>
                    </a:ext>
                  </a:extLst>
                </p:cNvPr>
                <p:cNvSpPr/>
                <p:nvPr/>
              </p:nvSpPr>
              <p:spPr>
                <a:xfrm>
                  <a:off x="7522958" y="2492490"/>
                  <a:ext cx="231065" cy="285260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F88CEBB9-F195-E2BD-32D7-02B381F830E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2958" y="2492490"/>
                  <a:ext cx="231065" cy="285260"/>
                </a:xfrm>
                <a:prstGeom prst="rect">
                  <a:avLst/>
                </a:prstGeom>
                <a:blipFill>
                  <a:blip r:embed="rId12"/>
                  <a:stretch>
                    <a:fillRect l="-1842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771C5D42-DBF2-470D-AC88-FE984D8F65DE}"/>
                    </a:ext>
                  </a:extLst>
                </p:cNvPr>
                <p:cNvSpPr/>
                <p:nvPr/>
              </p:nvSpPr>
              <p:spPr>
                <a:xfrm>
                  <a:off x="7529395" y="2795737"/>
                  <a:ext cx="210059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771C5D42-DBF2-470D-AC88-FE984D8F65D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9395" y="2795737"/>
                  <a:ext cx="210059" cy="234615"/>
                </a:xfrm>
                <a:prstGeom prst="rect">
                  <a:avLst/>
                </a:prstGeom>
                <a:blipFill>
                  <a:blip r:embed="rId13"/>
                  <a:stretch>
                    <a:fillRect l="-22857" r="-2857" b="-105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03BDBC8-1D5B-48AB-23F7-3C2F16F1DADC}"/>
                    </a:ext>
                  </a:extLst>
                </p:cNvPr>
                <p:cNvSpPr/>
                <p:nvPr/>
              </p:nvSpPr>
              <p:spPr>
                <a:xfrm>
                  <a:off x="7948687" y="2517813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03BDBC8-1D5B-48AB-23F7-3C2F16F1DAD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48687" y="2517813"/>
                  <a:ext cx="338302" cy="234615"/>
                </a:xfrm>
                <a:prstGeom prst="rect">
                  <a:avLst/>
                </a:prstGeom>
                <a:blipFill>
                  <a:blip r:embed="rId14"/>
                  <a:stretch>
                    <a:fillRect l="-14545" r="-1818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E4B698A8-22B3-A4DF-0C82-3EA2D3851B99}"/>
                    </a:ext>
                  </a:extLst>
                </p:cNvPr>
                <p:cNvSpPr/>
                <p:nvPr/>
              </p:nvSpPr>
              <p:spPr>
                <a:xfrm>
                  <a:off x="7934118" y="2812553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E4B698A8-22B3-A4DF-0C82-3EA2D3851B9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34118" y="2812553"/>
                  <a:ext cx="338302" cy="234615"/>
                </a:xfrm>
                <a:prstGeom prst="rect">
                  <a:avLst/>
                </a:prstGeom>
                <a:blipFill>
                  <a:blip r:embed="rId15"/>
                  <a:stretch>
                    <a:fillRect l="-14545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4698995E-701F-30AB-573C-178C9201521A}"/>
                    </a:ext>
                  </a:extLst>
                </p:cNvPr>
                <p:cNvSpPr/>
                <p:nvPr/>
              </p:nvSpPr>
              <p:spPr>
                <a:xfrm>
                  <a:off x="9203934" y="2517813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4698995E-701F-30AB-573C-178C9201521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03934" y="2517813"/>
                  <a:ext cx="254171" cy="234615"/>
                </a:xfrm>
                <a:prstGeom prst="rect">
                  <a:avLst/>
                </a:prstGeom>
                <a:blipFill>
                  <a:blip r:embed="rId16"/>
                  <a:stretch>
                    <a:fillRect l="-11905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7E630D7A-B178-9550-CD3C-A8D5D31A3172}"/>
                    </a:ext>
                  </a:extLst>
                </p:cNvPr>
                <p:cNvSpPr/>
                <p:nvPr/>
              </p:nvSpPr>
              <p:spPr>
                <a:xfrm>
                  <a:off x="9198844" y="2795737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7E630D7A-B178-9550-CD3C-A8D5D31A317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98844" y="2795737"/>
                  <a:ext cx="254171" cy="234615"/>
                </a:xfrm>
                <a:prstGeom prst="rect">
                  <a:avLst/>
                </a:prstGeom>
                <a:blipFill>
                  <a:blip r:embed="rId17"/>
                  <a:stretch>
                    <a:fillRect l="-33333" r="-16667"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CB76FE37-8C64-5C62-645A-6EC5393373EA}"/>
                    </a:ext>
                  </a:extLst>
                </p:cNvPr>
                <p:cNvSpPr/>
                <p:nvPr/>
              </p:nvSpPr>
              <p:spPr>
                <a:xfrm>
                  <a:off x="9686107" y="2492490"/>
                  <a:ext cx="231065" cy="285260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CB76FE37-8C64-5C62-645A-6EC5393373E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86107" y="2492490"/>
                  <a:ext cx="231065" cy="285260"/>
                </a:xfrm>
                <a:prstGeom prst="rect">
                  <a:avLst/>
                </a:prstGeom>
                <a:blipFill>
                  <a:blip r:embed="rId18"/>
                  <a:stretch>
                    <a:fillRect l="-1578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411D1E71-C781-CAD7-E5EF-6C51B983C175}"/>
                    </a:ext>
                  </a:extLst>
                </p:cNvPr>
                <p:cNvSpPr/>
                <p:nvPr/>
              </p:nvSpPr>
              <p:spPr>
                <a:xfrm>
                  <a:off x="9692544" y="2795737"/>
                  <a:ext cx="210059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411D1E71-C781-CAD7-E5EF-6C51B983C17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92544" y="2795737"/>
                  <a:ext cx="210059" cy="234615"/>
                </a:xfrm>
                <a:prstGeom prst="rect">
                  <a:avLst/>
                </a:prstGeom>
                <a:blipFill>
                  <a:blip r:embed="rId19"/>
                  <a:stretch>
                    <a:fillRect l="-23529" r="-2941"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3CC0C785-FC0B-D976-DE3C-751A5C629881}"/>
                    </a:ext>
                  </a:extLst>
                </p:cNvPr>
                <p:cNvSpPr/>
                <p:nvPr/>
              </p:nvSpPr>
              <p:spPr>
                <a:xfrm>
                  <a:off x="10080663" y="2517813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3CC0C785-FC0B-D976-DE3C-751A5C62988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80663" y="2517813"/>
                  <a:ext cx="338302" cy="234615"/>
                </a:xfrm>
                <a:prstGeom prst="rect">
                  <a:avLst/>
                </a:prstGeom>
                <a:blipFill>
                  <a:blip r:embed="rId20"/>
                  <a:stretch>
                    <a:fillRect l="-14545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227C418A-A8AE-9310-C46F-FDB325C2D9B8}"/>
                    </a:ext>
                  </a:extLst>
                </p:cNvPr>
                <p:cNvSpPr/>
                <p:nvPr/>
              </p:nvSpPr>
              <p:spPr>
                <a:xfrm>
                  <a:off x="10066094" y="2812553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227C418A-A8AE-9310-C46F-FDB325C2D9B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66094" y="2812553"/>
                  <a:ext cx="338302" cy="234615"/>
                </a:xfrm>
                <a:prstGeom prst="rect">
                  <a:avLst/>
                </a:prstGeom>
                <a:blipFill>
                  <a:blip r:embed="rId21"/>
                  <a:stretch>
                    <a:fillRect l="-12500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05E31E25-9533-33A8-E8E0-3C9A454C8687}"/>
                    </a:ext>
                  </a:extLst>
                </p:cNvPr>
                <p:cNvSpPr/>
                <p:nvPr/>
              </p:nvSpPr>
              <p:spPr>
                <a:xfrm>
                  <a:off x="7283342" y="3040927"/>
                  <a:ext cx="372132" cy="48895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05E31E25-9533-33A8-E8E0-3C9A454C868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3342" y="3040927"/>
                  <a:ext cx="372132" cy="488956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7ECBDE56-C385-03B8-8068-06FFC5B621D0}"/>
                    </a:ext>
                  </a:extLst>
                </p:cNvPr>
                <p:cNvSpPr/>
                <p:nvPr/>
              </p:nvSpPr>
              <p:spPr>
                <a:xfrm>
                  <a:off x="7927845" y="3059911"/>
                  <a:ext cx="372132" cy="48895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𝟗</m:t>
                            </m:r>
                          </m:num>
                          <m:den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7ECBDE56-C385-03B8-8068-06FFC5B621D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27845" y="3059911"/>
                  <a:ext cx="372132" cy="488956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701C8821-DA30-D8DA-A5BE-D775A060F5F0}"/>
              </a:ext>
            </a:extLst>
          </p:cNvPr>
          <p:cNvGrpSpPr/>
          <p:nvPr/>
        </p:nvGrpSpPr>
        <p:grpSpPr>
          <a:xfrm>
            <a:off x="7133070" y="4684661"/>
            <a:ext cx="3373050" cy="1336733"/>
            <a:chOff x="7133070" y="4684661"/>
            <a:chExt cx="3373050" cy="13367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FAB7D105-51E5-C237-9DB9-D56B747DA5C4}"/>
                    </a:ext>
                  </a:extLst>
                </p:cNvPr>
                <p:cNvSpPr/>
                <p:nvPr/>
              </p:nvSpPr>
              <p:spPr>
                <a:xfrm>
                  <a:off x="7138160" y="4990340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FAB7D105-51E5-C237-9DB9-D56B747DA5C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38160" y="4990340"/>
                  <a:ext cx="254171" cy="234615"/>
                </a:xfrm>
                <a:prstGeom prst="rect">
                  <a:avLst/>
                </a:prstGeom>
                <a:blipFill>
                  <a:blip r:embed="rId24"/>
                  <a:stretch>
                    <a:fillRect l="-9524"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111D1DE8-4431-0365-18C5-96A59C22EC09}"/>
                    </a:ext>
                  </a:extLst>
                </p:cNvPr>
                <p:cNvSpPr/>
                <p:nvPr/>
              </p:nvSpPr>
              <p:spPr>
                <a:xfrm>
                  <a:off x="7133070" y="5268264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111D1DE8-4431-0365-18C5-96A59C22EC0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33070" y="5268264"/>
                  <a:ext cx="254171" cy="234615"/>
                </a:xfrm>
                <a:prstGeom prst="rect">
                  <a:avLst/>
                </a:prstGeom>
                <a:blipFill>
                  <a:blip r:embed="rId25"/>
                  <a:stretch>
                    <a:fillRect l="-11905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76EAD985-639F-9209-9FB5-627BCD46E993}"/>
                    </a:ext>
                  </a:extLst>
                </p:cNvPr>
                <p:cNvSpPr/>
                <p:nvPr/>
              </p:nvSpPr>
              <p:spPr>
                <a:xfrm>
                  <a:off x="7589160" y="4944235"/>
                  <a:ext cx="231065" cy="285260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76EAD985-639F-9209-9FB5-627BCD46E99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89160" y="4944235"/>
                  <a:ext cx="231065" cy="285260"/>
                </a:xfrm>
                <a:prstGeom prst="rect">
                  <a:avLst/>
                </a:prstGeom>
                <a:blipFill>
                  <a:blip r:embed="rId26"/>
                  <a:stretch>
                    <a:fillRect l="-1578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BB7B1587-61E8-B832-4BDD-E3411083B07D}"/>
                    </a:ext>
                  </a:extLst>
                </p:cNvPr>
                <p:cNvSpPr/>
                <p:nvPr/>
              </p:nvSpPr>
              <p:spPr>
                <a:xfrm>
                  <a:off x="7605988" y="5268264"/>
                  <a:ext cx="210059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BB7B1587-61E8-B832-4BDD-E3411083B07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05988" y="5268264"/>
                  <a:ext cx="210059" cy="234615"/>
                </a:xfrm>
                <a:prstGeom prst="rect">
                  <a:avLst/>
                </a:prstGeom>
                <a:blipFill>
                  <a:blip r:embed="rId27"/>
                  <a:stretch>
                    <a:fillRect l="-23529" r="-2941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1F0AE51A-C511-421F-9A57-622023B7B87E}"/>
                    </a:ext>
                  </a:extLst>
                </p:cNvPr>
                <p:cNvSpPr/>
                <p:nvPr/>
              </p:nvSpPr>
              <p:spPr>
                <a:xfrm>
                  <a:off x="8014889" y="4990340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1F0AE51A-C511-421F-9A57-622023B7B87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4889" y="4990340"/>
                  <a:ext cx="338302" cy="234615"/>
                </a:xfrm>
                <a:prstGeom prst="rect">
                  <a:avLst/>
                </a:prstGeom>
                <a:blipFill>
                  <a:blip r:embed="rId28"/>
                  <a:stretch>
                    <a:fillRect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DD953F72-EA7B-0012-2894-71FAEFBBFE12}"/>
                    </a:ext>
                  </a:extLst>
                </p:cNvPr>
                <p:cNvSpPr/>
                <p:nvPr/>
              </p:nvSpPr>
              <p:spPr>
                <a:xfrm>
                  <a:off x="7964799" y="5285080"/>
                  <a:ext cx="409345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b="1" dirty="0">
                      <a:solidFill>
                        <a:srgbClr val="C00000"/>
                      </a:solidFill>
                    </a:rPr>
                    <a:t>2</a:t>
                  </a:r>
                  <a14:m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DD953F72-EA7B-0012-2894-71FAEFBBFE1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64799" y="5285080"/>
                  <a:ext cx="409345" cy="234615"/>
                </a:xfrm>
                <a:prstGeom prst="rect">
                  <a:avLst/>
                </a:prstGeom>
                <a:blipFill>
                  <a:blip r:embed="rId29"/>
                  <a:stretch>
                    <a:fillRect l="-8955" t="-28947" b="-5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57556A7F-7AAB-0996-87C6-8087F016ED79}"/>
                    </a:ext>
                  </a:extLst>
                </p:cNvPr>
                <p:cNvSpPr/>
                <p:nvPr/>
              </p:nvSpPr>
              <p:spPr>
                <a:xfrm>
                  <a:off x="9270136" y="4990340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57556A7F-7AAB-0996-87C6-8087F016ED7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70136" y="4990340"/>
                  <a:ext cx="254171" cy="234615"/>
                </a:xfrm>
                <a:prstGeom prst="rect">
                  <a:avLst/>
                </a:prstGeom>
                <a:blipFill>
                  <a:blip r:embed="rId30"/>
                  <a:stretch>
                    <a:fillRect l="-12195"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AC9CA259-9910-3384-8B62-93A3CDD20E7F}"/>
                    </a:ext>
                  </a:extLst>
                </p:cNvPr>
                <p:cNvSpPr/>
                <p:nvPr/>
              </p:nvSpPr>
              <p:spPr>
                <a:xfrm>
                  <a:off x="9265046" y="5268264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AC9CA259-9910-3384-8B62-93A3CDD20E7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65046" y="5268264"/>
                  <a:ext cx="254171" cy="234615"/>
                </a:xfrm>
                <a:prstGeom prst="rect">
                  <a:avLst/>
                </a:prstGeom>
                <a:blipFill>
                  <a:blip r:embed="rId31"/>
                  <a:stretch>
                    <a:fillRect l="-11905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4D12F821-B152-D798-EE13-810985D648BA}"/>
                    </a:ext>
                  </a:extLst>
                </p:cNvPr>
                <p:cNvSpPr/>
                <p:nvPr/>
              </p:nvSpPr>
              <p:spPr>
                <a:xfrm>
                  <a:off x="9710745" y="4944235"/>
                  <a:ext cx="231065" cy="285260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4D12F821-B152-D798-EE13-810985D648B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10745" y="4944235"/>
                  <a:ext cx="231065" cy="285260"/>
                </a:xfrm>
                <a:prstGeom prst="rect">
                  <a:avLst/>
                </a:prstGeom>
                <a:blipFill>
                  <a:blip r:embed="rId32"/>
                  <a:stretch>
                    <a:fillRect l="-1842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3D234EB9-816C-EE46-CBAC-5035DC769DD2}"/>
                    </a:ext>
                  </a:extLst>
                </p:cNvPr>
                <p:cNvSpPr/>
                <p:nvPr/>
              </p:nvSpPr>
              <p:spPr>
                <a:xfrm>
                  <a:off x="9727573" y="5268264"/>
                  <a:ext cx="210059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3D234EB9-816C-EE46-CBAC-5035DC769DD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7573" y="5268264"/>
                  <a:ext cx="210059" cy="234615"/>
                </a:xfrm>
                <a:prstGeom prst="rect">
                  <a:avLst/>
                </a:prstGeom>
                <a:blipFill>
                  <a:blip r:embed="rId33"/>
                  <a:stretch>
                    <a:fillRect l="-26471" r="-2941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2D8DA5D2-3C67-7C6D-AA50-66DF81AA267F}"/>
                    </a:ext>
                  </a:extLst>
                </p:cNvPr>
                <p:cNvSpPr/>
                <p:nvPr/>
              </p:nvSpPr>
              <p:spPr>
                <a:xfrm>
                  <a:off x="10146865" y="4990340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2D8DA5D2-3C67-7C6D-AA50-66DF81AA267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46865" y="4990340"/>
                  <a:ext cx="338302" cy="234615"/>
                </a:xfrm>
                <a:prstGeom prst="rect">
                  <a:avLst/>
                </a:prstGeom>
                <a:blipFill>
                  <a:blip r:embed="rId34"/>
                  <a:stretch>
                    <a:fillRect l="-16364" b="-105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4A046A65-333C-78E7-A9E6-C73AF0D6185A}"/>
                    </a:ext>
                  </a:extLst>
                </p:cNvPr>
                <p:cNvSpPr/>
                <p:nvPr/>
              </p:nvSpPr>
              <p:spPr>
                <a:xfrm>
                  <a:off x="10096775" y="5285080"/>
                  <a:ext cx="409345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b="1" dirty="0">
                      <a:solidFill>
                        <a:srgbClr val="C00000"/>
                      </a:solidFill>
                    </a:rPr>
                    <a:t>2</a:t>
                  </a:r>
                  <a14:m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4A046A65-333C-78E7-A9E6-C73AF0D6185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96775" y="5285080"/>
                  <a:ext cx="409345" cy="234615"/>
                </a:xfrm>
                <a:prstGeom prst="rect">
                  <a:avLst/>
                </a:prstGeom>
                <a:blipFill>
                  <a:blip r:embed="rId35"/>
                  <a:stretch>
                    <a:fillRect l="-7463" t="-28947" b="-5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0A682D40-C871-9C28-909A-D75164B14C2C}"/>
                    </a:ext>
                  </a:extLst>
                </p:cNvPr>
                <p:cNvSpPr/>
                <p:nvPr/>
              </p:nvSpPr>
              <p:spPr>
                <a:xfrm>
                  <a:off x="7349544" y="5513454"/>
                  <a:ext cx="372132" cy="48895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0A682D40-C871-9C28-909A-D75164B14C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49544" y="5513454"/>
                  <a:ext cx="372132" cy="488956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E545B629-3DA3-6D84-C77B-1D3D02E7F431}"/>
                    </a:ext>
                  </a:extLst>
                </p:cNvPr>
                <p:cNvSpPr/>
                <p:nvPr/>
              </p:nvSpPr>
              <p:spPr>
                <a:xfrm>
                  <a:off x="7994047" y="5532438"/>
                  <a:ext cx="372132" cy="48895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E545B629-3DA3-6D84-C77B-1D3D02E7F43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94047" y="5532438"/>
                  <a:ext cx="372132" cy="488956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645AC40-A328-E119-F66C-30420E212731}"/>
                </a:ext>
              </a:extLst>
            </p:cNvPr>
            <p:cNvSpPr/>
            <p:nvPr/>
          </p:nvSpPr>
          <p:spPr>
            <a:xfrm>
              <a:off x="8781744" y="4990340"/>
              <a:ext cx="254171" cy="2346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268EEB2-C328-38FC-8624-C23BA3C73884}"/>
                </a:ext>
              </a:extLst>
            </p:cNvPr>
            <p:cNvSpPr/>
            <p:nvPr/>
          </p:nvSpPr>
          <p:spPr>
            <a:xfrm>
              <a:off x="8772499" y="5297823"/>
              <a:ext cx="254171" cy="2346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9B576B7C-73FF-798D-152B-05A947D0294F}"/>
                    </a:ext>
                  </a:extLst>
                </p:cNvPr>
                <p:cNvSpPr/>
                <p:nvPr/>
              </p:nvSpPr>
              <p:spPr>
                <a:xfrm>
                  <a:off x="7360950" y="4684661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9B576B7C-73FF-798D-152B-05A947D0294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60950" y="4684661"/>
                  <a:ext cx="254171" cy="234615"/>
                </a:xfrm>
                <a:prstGeom prst="rect">
                  <a:avLst/>
                </a:prstGeom>
                <a:blipFill>
                  <a:blip r:embed="rId38"/>
                  <a:stretch>
                    <a:fillRect l="-12195" b="-1025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86EB4F96-EB80-FF21-556E-2D1503F980EC}"/>
                    </a:ext>
                  </a:extLst>
                </p:cNvPr>
                <p:cNvSpPr/>
                <p:nvPr/>
              </p:nvSpPr>
              <p:spPr>
                <a:xfrm>
                  <a:off x="7833868" y="4684661"/>
                  <a:ext cx="210059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86EB4F96-EB80-FF21-556E-2D1503F980E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33868" y="4684661"/>
                  <a:ext cx="210059" cy="234615"/>
                </a:xfrm>
                <a:prstGeom prst="rect">
                  <a:avLst/>
                </a:prstGeom>
                <a:blipFill>
                  <a:blip r:embed="rId39"/>
                  <a:stretch>
                    <a:fillRect l="-22857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F45E5810-9687-C041-F53B-ED4EEA05FAFB}"/>
                    </a:ext>
                  </a:extLst>
                </p:cNvPr>
                <p:cNvSpPr/>
                <p:nvPr/>
              </p:nvSpPr>
              <p:spPr>
                <a:xfrm>
                  <a:off x="8317371" y="4701477"/>
                  <a:ext cx="409345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b="1" dirty="0">
                      <a:solidFill>
                        <a:srgbClr val="C00000"/>
                      </a:solidFill>
                    </a:rPr>
                    <a:t>2</a:t>
                  </a:r>
                  <a14:m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F45E5810-9687-C041-F53B-ED4EEA05FAF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17371" y="4701477"/>
                  <a:ext cx="409345" cy="234615"/>
                </a:xfrm>
                <a:prstGeom prst="rect">
                  <a:avLst/>
                </a:prstGeom>
                <a:blipFill>
                  <a:blip r:embed="rId40"/>
                  <a:stretch>
                    <a:fillRect l="-7353" t="-28205" b="-5384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cet exercice sur votre livret au crayon,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9985BA3-2F71-BE7B-7232-304DE2289D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7" y="1742839"/>
            <a:ext cx="11536385" cy="337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 48">
            <a:extLst>
              <a:ext uri="{FF2B5EF4-FFF2-40B4-BE49-F238E27FC236}">
                <a16:creationId xmlns:a16="http://schemas.microsoft.com/office/drawing/2014/main" id="{04F2CF6B-D003-86B7-AD57-591C68308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47" y="1763159"/>
            <a:ext cx="11536385" cy="3372321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F2EBD8-43BF-6162-6C1C-8003E90CD222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18</a:t>
            </a: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2F7253CA-DF38-21F1-94F2-E88BD94CFB8D}"/>
              </a:ext>
            </a:extLst>
          </p:cNvPr>
          <p:cNvGrpSpPr/>
          <p:nvPr/>
        </p:nvGrpSpPr>
        <p:grpSpPr>
          <a:xfrm>
            <a:off x="2173540" y="3478500"/>
            <a:ext cx="3962947" cy="1390631"/>
            <a:chOff x="2173540" y="3478500"/>
            <a:chExt cx="3962947" cy="13906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F38CDBB5-FF80-49D6-34E4-9F3B17D1DD9C}"/>
                    </a:ext>
                  </a:extLst>
                </p:cNvPr>
                <p:cNvSpPr/>
                <p:nvPr/>
              </p:nvSpPr>
              <p:spPr>
                <a:xfrm>
                  <a:off x="2178630" y="424344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F38CDBB5-FF80-49D6-34E4-9F3B17D1DD9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8630" y="4243442"/>
                  <a:ext cx="307547" cy="258077"/>
                </a:xfrm>
                <a:prstGeom prst="rect">
                  <a:avLst/>
                </a:prstGeom>
                <a:blipFill>
                  <a:blip r:embed="rId6"/>
                  <a:stretch>
                    <a:fillRect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3A126F6D-E075-548C-5279-56F515766952}"/>
                    </a:ext>
                  </a:extLst>
                </p:cNvPr>
                <p:cNvSpPr/>
                <p:nvPr/>
              </p:nvSpPr>
              <p:spPr>
                <a:xfrm>
                  <a:off x="2173540" y="461105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3A126F6D-E075-548C-5279-56F51576695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3540" y="4611054"/>
                  <a:ext cx="307547" cy="258077"/>
                </a:xfrm>
                <a:prstGeom prst="rect">
                  <a:avLst/>
                </a:prstGeom>
                <a:blipFill>
                  <a:blip r:embed="rId7"/>
                  <a:stretch>
                    <a:fillRect l="-22000" r="-4000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0F408AE8-70C6-A9BB-29E0-EF041B2B9B0B}"/>
                    </a:ext>
                  </a:extLst>
                </p:cNvPr>
                <p:cNvSpPr/>
                <p:nvPr/>
              </p:nvSpPr>
              <p:spPr>
                <a:xfrm>
                  <a:off x="2682856" y="421558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0F408AE8-70C6-A9BB-29E0-EF041B2B9B0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2856" y="4215587"/>
                  <a:ext cx="279589" cy="313786"/>
                </a:xfrm>
                <a:prstGeom prst="rect">
                  <a:avLst/>
                </a:prstGeom>
                <a:blipFill>
                  <a:blip r:embed="rId8"/>
                  <a:stretch>
                    <a:fillRect l="-434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09F2B9BC-DF91-9666-A903-73166FEE09EE}"/>
                    </a:ext>
                  </a:extLst>
                </p:cNvPr>
                <p:cNvSpPr/>
                <p:nvPr/>
              </p:nvSpPr>
              <p:spPr>
                <a:xfrm>
                  <a:off x="2691498" y="461105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09F2B9BC-DF91-9666-A903-73166FEE09E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1498" y="4611054"/>
                  <a:ext cx="254172" cy="258077"/>
                </a:xfrm>
                <a:prstGeom prst="rect">
                  <a:avLst/>
                </a:prstGeom>
                <a:blipFill>
                  <a:blip r:embed="rId9"/>
                  <a:stretch>
                    <a:fillRect l="-1219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73D9180E-AA57-488E-7BB6-6C5D78A7FA4D}"/>
                    </a:ext>
                  </a:extLst>
                </p:cNvPr>
                <p:cNvSpPr/>
                <p:nvPr/>
              </p:nvSpPr>
              <p:spPr>
                <a:xfrm>
                  <a:off x="3097326" y="424344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73D9180E-AA57-488E-7BB6-6C5D78A7FA4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7326" y="4243442"/>
                  <a:ext cx="409345" cy="258077"/>
                </a:xfrm>
                <a:prstGeom prst="rect">
                  <a:avLst/>
                </a:prstGeom>
                <a:blipFill>
                  <a:blip r:embed="rId10"/>
                  <a:stretch>
                    <a:fillRect l="-298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F63E680-B529-CA4E-40D8-BA561448BE76}"/>
                    </a:ext>
                  </a:extLst>
                </p:cNvPr>
                <p:cNvSpPr/>
                <p:nvPr/>
              </p:nvSpPr>
              <p:spPr>
                <a:xfrm>
                  <a:off x="3082757" y="461105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F63E680-B529-CA4E-40D8-BA561448BE7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2757" y="4611054"/>
                  <a:ext cx="409345" cy="258077"/>
                </a:xfrm>
                <a:prstGeom prst="rect">
                  <a:avLst/>
                </a:prstGeom>
                <a:blipFill>
                  <a:blip r:embed="rId11"/>
                  <a:stretch>
                    <a:fillRect l="-298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FDD5739-6B9F-5EE1-980F-B62AA412BE45}"/>
                    </a:ext>
                  </a:extLst>
                </p:cNvPr>
                <p:cNvSpPr/>
                <p:nvPr/>
              </p:nvSpPr>
              <p:spPr>
                <a:xfrm>
                  <a:off x="4737326" y="424344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FDD5739-6B9F-5EE1-980F-B62AA412BE4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7326" y="4243442"/>
                  <a:ext cx="307547" cy="258077"/>
                </a:xfrm>
                <a:prstGeom prst="rect">
                  <a:avLst/>
                </a:prstGeom>
                <a:blipFill>
                  <a:blip r:embed="rId12"/>
                  <a:stretch>
                    <a:fillRect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7261ABEE-C861-7EBA-1DC6-0AF54B30C3A0}"/>
                    </a:ext>
                  </a:extLst>
                </p:cNvPr>
                <p:cNvSpPr/>
                <p:nvPr/>
              </p:nvSpPr>
              <p:spPr>
                <a:xfrm>
                  <a:off x="4732236" y="461105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7261ABEE-C861-7EBA-1DC6-0AF54B30C3A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2236" y="4611054"/>
                  <a:ext cx="307547" cy="258077"/>
                </a:xfrm>
                <a:prstGeom prst="rect">
                  <a:avLst/>
                </a:prstGeom>
                <a:blipFill>
                  <a:blip r:embed="rId13"/>
                  <a:stretch>
                    <a:fillRect l="-19608" r="-3922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F9EA891-121F-60E6-EE2F-2F5552821796}"/>
                    </a:ext>
                  </a:extLst>
                </p:cNvPr>
                <p:cNvSpPr/>
                <p:nvPr/>
              </p:nvSpPr>
              <p:spPr>
                <a:xfrm>
                  <a:off x="5201605" y="421558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F9EA891-121F-60E6-EE2F-2F555282179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1605" y="4215587"/>
                  <a:ext cx="279589" cy="313786"/>
                </a:xfrm>
                <a:prstGeom prst="rect">
                  <a:avLst/>
                </a:prstGeom>
                <a:blipFill>
                  <a:blip r:embed="rId14"/>
                  <a:stretch>
                    <a:fillRect l="-434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2C4B6CFD-DF1D-84E2-AE78-89982286319D}"/>
                    </a:ext>
                  </a:extLst>
                </p:cNvPr>
                <p:cNvSpPr/>
                <p:nvPr/>
              </p:nvSpPr>
              <p:spPr>
                <a:xfrm>
                  <a:off x="5210247" y="461105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2C4B6CFD-DF1D-84E2-AE78-89982286319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0247" y="4611054"/>
                  <a:ext cx="254172" cy="258077"/>
                </a:xfrm>
                <a:prstGeom prst="rect">
                  <a:avLst/>
                </a:prstGeom>
                <a:blipFill>
                  <a:blip r:embed="rId15"/>
                  <a:stretch>
                    <a:fillRect l="-1219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F9480957-D403-8375-1643-C18BC267903D}"/>
                    </a:ext>
                  </a:extLst>
                </p:cNvPr>
                <p:cNvSpPr/>
                <p:nvPr/>
              </p:nvSpPr>
              <p:spPr>
                <a:xfrm>
                  <a:off x="5727142" y="424344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F9480957-D403-8375-1643-C18BC267903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7142" y="4243442"/>
                  <a:ext cx="409345" cy="258077"/>
                </a:xfrm>
                <a:prstGeom prst="rect">
                  <a:avLst/>
                </a:prstGeom>
                <a:blipFill>
                  <a:blip r:embed="rId16"/>
                  <a:stretch>
                    <a:fillRect l="-1471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CC6B06A3-6890-5249-C5E2-33915D915411}"/>
                    </a:ext>
                  </a:extLst>
                </p:cNvPr>
                <p:cNvSpPr/>
                <p:nvPr/>
              </p:nvSpPr>
              <p:spPr>
                <a:xfrm>
                  <a:off x="5712573" y="461105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CC6B06A3-6890-5249-C5E2-33915D91541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2573" y="4611054"/>
                  <a:ext cx="409345" cy="258077"/>
                </a:xfrm>
                <a:prstGeom prst="rect">
                  <a:avLst/>
                </a:prstGeom>
                <a:blipFill>
                  <a:blip r:embed="rId17"/>
                  <a:stretch>
                    <a:fillRect l="-298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16836A20-86FC-02D5-63A2-AEA7342BA426}"/>
                    </a:ext>
                  </a:extLst>
                </p:cNvPr>
                <p:cNvSpPr/>
                <p:nvPr/>
              </p:nvSpPr>
              <p:spPr>
                <a:xfrm>
                  <a:off x="3352897" y="3478500"/>
                  <a:ext cx="307547" cy="41563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16836A20-86FC-02D5-63A2-AEA7342BA42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2897" y="3478500"/>
                  <a:ext cx="307547" cy="415636"/>
                </a:xfrm>
                <a:prstGeom prst="rect">
                  <a:avLst/>
                </a:prstGeom>
                <a:blipFill>
                  <a:blip r:embed="rId18"/>
                  <a:stretch>
                    <a:fillRect l="-20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EAFF916A-2D18-1D9D-7080-19534A083529}"/>
              </a:ext>
            </a:extLst>
          </p:cNvPr>
          <p:cNvGrpSpPr/>
          <p:nvPr/>
        </p:nvGrpSpPr>
        <p:grpSpPr>
          <a:xfrm>
            <a:off x="7578114" y="3421320"/>
            <a:ext cx="3962947" cy="1482071"/>
            <a:chOff x="7578114" y="3421320"/>
            <a:chExt cx="3962947" cy="148207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86074E56-292B-F5E8-1A1A-DEEC29407590}"/>
                    </a:ext>
                  </a:extLst>
                </p:cNvPr>
                <p:cNvSpPr/>
                <p:nvPr/>
              </p:nvSpPr>
              <p:spPr>
                <a:xfrm>
                  <a:off x="7583204" y="427770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86074E56-292B-F5E8-1A1A-DEEC2940759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83204" y="4277702"/>
                  <a:ext cx="307547" cy="258077"/>
                </a:xfrm>
                <a:prstGeom prst="rect">
                  <a:avLst/>
                </a:prstGeom>
                <a:blipFill>
                  <a:blip r:embed="rId19"/>
                  <a:stretch>
                    <a:fillRect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E6B2B213-D379-AD42-19B7-5711AA2FFB09}"/>
                    </a:ext>
                  </a:extLst>
                </p:cNvPr>
                <p:cNvSpPr/>
                <p:nvPr/>
              </p:nvSpPr>
              <p:spPr>
                <a:xfrm>
                  <a:off x="7578114" y="464531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E6B2B213-D379-AD42-19B7-5711AA2FFB0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78114" y="4645314"/>
                  <a:ext cx="307547" cy="258077"/>
                </a:xfrm>
                <a:prstGeom prst="rect">
                  <a:avLst/>
                </a:prstGeom>
                <a:blipFill>
                  <a:blip r:embed="rId20"/>
                  <a:stretch>
                    <a:fillRect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A9732AAC-906E-FA69-BFDE-0D748D14E62D}"/>
                    </a:ext>
                  </a:extLst>
                </p:cNvPr>
                <p:cNvSpPr/>
                <p:nvPr/>
              </p:nvSpPr>
              <p:spPr>
                <a:xfrm>
                  <a:off x="8087430" y="424984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A9732AAC-906E-FA69-BFDE-0D748D14E62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87430" y="4249847"/>
                  <a:ext cx="279589" cy="313786"/>
                </a:xfrm>
                <a:prstGeom prst="rect">
                  <a:avLst/>
                </a:prstGeom>
                <a:blipFill>
                  <a:blip r:embed="rId21"/>
                  <a:stretch>
                    <a:fillRect l="-652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5C9D27FF-3CB2-14C4-C213-920FEFFE8D93}"/>
                    </a:ext>
                  </a:extLst>
                </p:cNvPr>
                <p:cNvSpPr/>
                <p:nvPr/>
              </p:nvSpPr>
              <p:spPr>
                <a:xfrm>
                  <a:off x="8096072" y="464531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5C9D27FF-3CB2-14C4-C213-920FEFFE8D9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96072" y="4645314"/>
                  <a:ext cx="254172" cy="258077"/>
                </a:xfrm>
                <a:prstGeom prst="rect">
                  <a:avLst/>
                </a:prstGeom>
                <a:blipFill>
                  <a:blip r:embed="rId22"/>
                  <a:stretch>
                    <a:fillRect l="-9524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B59096D5-D202-F503-17C7-64424063E405}"/>
                    </a:ext>
                  </a:extLst>
                </p:cNvPr>
                <p:cNvSpPr/>
                <p:nvPr/>
              </p:nvSpPr>
              <p:spPr>
                <a:xfrm>
                  <a:off x="8501900" y="427770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B59096D5-D202-F503-17C7-64424063E40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01900" y="4277702"/>
                  <a:ext cx="409345" cy="258077"/>
                </a:xfrm>
                <a:prstGeom prst="rect">
                  <a:avLst/>
                </a:prstGeom>
                <a:blipFill>
                  <a:blip r:embed="rId23"/>
                  <a:stretch>
                    <a:fillRect l="-2985"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0075508F-50E3-7700-1A0E-1D3CE376BB74}"/>
                    </a:ext>
                  </a:extLst>
                </p:cNvPr>
                <p:cNvSpPr/>
                <p:nvPr/>
              </p:nvSpPr>
              <p:spPr>
                <a:xfrm>
                  <a:off x="8487331" y="464531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0075508F-50E3-7700-1A0E-1D3CE376BB7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7331" y="4645314"/>
                  <a:ext cx="409345" cy="258077"/>
                </a:xfrm>
                <a:prstGeom prst="rect">
                  <a:avLst/>
                </a:prstGeom>
                <a:blipFill>
                  <a:blip r:embed="rId24"/>
                  <a:stretch>
                    <a:fillRect l="-1493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5E069B5B-7377-BCDA-11E4-41E63A32235E}"/>
                    </a:ext>
                  </a:extLst>
                </p:cNvPr>
                <p:cNvSpPr/>
                <p:nvPr/>
              </p:nvSpPr>
              <p:spPr>
                <a:xfrm>
                  <a:off x="10141900" y="427770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5E069B5B-7377-BCDA-11E4-41E63A32235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41900" y="4277702"/>
                  <a:ext cx="307547" cy="258077"/>
                </a:xfrm>
                <a:prstGeom prst="rect">
                  <a:avLst/>
                </a:prstGeom>
                <a:blipFill>
                  <a:blip r:embed="rId25"/>
                  <a:stretch>
                    <a:fillRect l="-2000"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E17034AA-FE79-DB51-9B3F-3FFD86DBE106}"/>
                    </a:ext>
                  </a:extLst>
                </p:cNvPr>
                <p:cNvSpPr/>
                <p:nvPr/>
              </p:nvSpPr>
              <p:spPr>
                <a:xfrm>
                  <a:off x="10136810" y="464531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E17034AA-FE79-DB51-9B3F-3FFD86DBE10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36810" y="4645314"/>
                  <a:ext cx="307547" cy="258077"/>
                </a:xfrm>
                <a:prstGeom prst="rect">
                  <a:avLst/>
                </a:prstGeom>
                <a:blipFill>
                  <a:blip r:embed="rId26"/>
                  <a:stretch>
                    <a:fillRect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BCA451B1-B431-3363-B75A-F0DDF8F864F7}"/>
                    </a:ext>
                  </a:extLst>
                </p:cNvPr>
                <p:cNvSpPr/>
                <p:nvPr/>
              </p:nvSpPr>
              <p:spPr>
                <a:xfrm>
                  <a:off x="10606179" y="424984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BCA451B1-B431-3363-B75A-F0DDF8F864F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06179" y="4249847"/>
                  <a:ext cx="279589" cy="313786"/>
                </a:xfrm>
                <a:prstGeom prst="rect">
                  <a:avLst/>
                </a:prstGeom>
                <a:blipFill>
                  <a:blip r:embed="rId27"/>
                  <a:stretch>
                    <a:fillRect l="-652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B5BEB408-D632-F7F2-08BB-9EA6CF5CF77A}"/>
                    </a:ext>
                  </a:extLst>
                </p:cNvPr>
                <p:cNvSpPr/>
                <p:nvPr/>
              </p:nvSpPr>
              <p:spPr>
                <a:xfrm>
                  <a:off x="10614821" y="464531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B5BEB408-D632-F7F2-08BB-9EA6CF5CF77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14821" y="4645314"/>
                  <a:ext cx="254172" cy="258077"/>
                </a:xfrm>
                <a:prstGeom prst="rect">
                  <a:avLst/>
                </a:prstGeom>
                <a:blipFill>
                  <a:blip r:embed="rId28"/>
                  <a:stretch>
                    <a:fillRect l="-9524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417DDCC8-FB50-E6B7-16D2-022D9699DAA5}"/>
                    </a:ext>
                  </a:extLst>
                </p:cNvPr>
                <p:cNvSpPr/>
                <p:nvPr/>
              </p:nvSpPr>
              <p:spPr>
                <a:xfrm>
                  <a:off x="11131716" y="427770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417DDCC8-FB50-E6B7-16D2-022D9699DAA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31716" y="4277702"/>
                  <a:ext cx="409345" cy="258077"/>
                </a:xfrm>
                <a:prstGeom prst="rect">
                  <a:avLst/>
                </a:prstGeom>
                <a:blipFill>
                  <a:blip r:embed="rId29"/>
                  <a:stretch>
                    <a:fillRect l="-2985"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96D971F8-8CB1-BA62-567C-8C774991B114}"/>
                    </a:ext>
                  </a:extLst>
                </p:cNvPr>
                <p:cNvSpPr/>
                <p:nvPr/>
              </p:nvSpPr>
              <p:spPr>
                <a:xfrm>
                  <a:off x="11117147" y="464531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96D971F8-8CB1-BA62-567C-8C774991B11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17147" y="4645314"/>
                  <a:ext cx="409345" cy="258077"/>
                </a:xfrm>
                <a:prstGeom prst="rect">
                  <a:avLst/>
                </a:prstGeom>
                <a:blipFill>
                  <a:blip r:embed="rId30"/>
                  <a:stretch>
                    <a:fillRect l="-298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5AA53352-62F5-EAE2-5122-76932F6CAA26}"/>
                    </a:ext>
                  </a:extLst>
                </p:cNvPr>
                <p:cNvSpPr/>
                <p:nvPr/>
              </p:nvSpPr>
              <p:spPr>
                <a:xfrm>
                  <a:off x="8899711" y="3421320"/>
                  <a:ext cx="307547" cy="41563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5AA53352-62F5-EAE2-5122-76932F6CAA2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9711" y="3421320"/>
                  <a:ext cx="307547" cy="415636"/>
                </a:xfrm>
                <a:prstGeom prst="rect">
                  <a:avLst/>
                </a:prstGeom>
                <a:blipFill>
                  <a:blip r:embed="rId31"/>
                  <a:stretch>
                    <a:fillRect l="-20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A7A6D72-FB3F-ECCB-0626-C45C63B1A3F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901" y="919481"/>
            <a:ext cx="8610198" cy="375412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0D7A346-5D4E-666F-CFE3-992282CC60A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693" y="4491207"/>
            <a:ext cx="8674614" cy="220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age 71">
            <a:extLst>
              <a:ext uri="{FF2B5EF4-FFF2-40B4-BE49-F238E27FC236}">
                <a16:creationId xmlns:a16="http://schemas.microsoft.com/office/drawing/2014/main" id="{1DE7F744-BB08-C6DF-A3A4-F6588B221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50" y="1094225"/>
            <a:ext cx="10584000" cy="4970874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B7F996C-996A-781E-2FA1-9E31647B24D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18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4E64E57-15F8-BE57-EA88-B3CE00288FD4}"/>
              </a:ext>
            </a:extLst>
          </p:cNvPr>
          <p:cNvGrpSpPr/>
          <p:nvPr/>
        </p:nvGrpSpPr>
        <p:grpSpPr>
          <a:xfrm>
            <a:off x="2285453" y="2472660"/>
            <a:ext cx="3797402" cy="1360151"/>
            <a:chOff x="2346260" y="3508980"/>
            <a:chExt cx="3797402" cy="13601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20D11845-61C6-5DC6-E33B-C9AA9C54493A}"/>
                    </a:ext>
                  </a:extLst>
                </p:cNvPr>
                <p:cNvSpPr/>
                <p:nvPr/>
              </p:nvSpPr>
              <p:spPr>
                <a:xfrm>
                  <a:off x="2351350" y="424344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20D11845-61C6-5DC6-E33B-C9AA9C54493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51350" y="4243442"/>
                  <a:ext cx="307547" cy="258077"/>
                </a:xfrm>
                <a:prstGeom prst="rect">
                  <a:avLst/>
                </a:prstGeom>
                <a:blipFill>
                  <a:blip r:embed="rId5"/>
                  <a:stretch>
                    <a:fillRect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D1E24690-0A15-410F-3A1B-B9D79EEEE0D7}"/>
                    </a:ext>
                  </a:extLst>
                </p:cNvPr>
                <p:cNvSpPr/>
                <p:nvPr/>
              </p:nvSpPr>
              <p:spPr>
                <a:xfrm>
                  <a:off x="2346260" y="461105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D1E24690-0A15-410F-3A1B-B9D79EEEE0D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46260" y="4611054"/>
                  <a:ext cx="307547" cy="258077"/>
                </a:xfrm>
                <a:prstGeom prst="rect">
                  <a:avLst/>
                </a:prstGeom>
                <a:blipFill>
                  <a:blip r:embed="rId6"/>
                  <a:stretch>
                    <a:fillRect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15B68DD8-1BE0-64A6-690B-D74F1D938F51}"/>
                    </a:ext>
                  </a:extLst>
                </p:cNvPr>
                <p:cNvSpPr/>
                <p:nvPr/>
              </p:nvSpPr>
              <p:spPr>
                <a:xfrm>
                  <a:off x="2855576" y="421558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15B68DD8-1BE0-64A6-690B-D74F1D938F5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5576" y="4215587"/>
                  <a:ext cx="279589" cy="313786"/>
                </a:xfrm>
                <a:prstGeom prst="rect">
                  <a:avLst/>
                </a:prstGeom>
                <a:blipFill>
                  <a:blip r:embed="rId7"/>
                  <a:stretch>
                    <a:fillRect l="-434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801FD1C6-FDFC-D175-D6D4-98EF93EE0179}"/>
                    </a:ext>
                  </a:extLst>
                </p:cNvPr>
                <p:cNvSpPr/>
                <p:nvPr/>
              </p:nvSpPr>
              <p:spPr>
                <a:xfrm>
                  <a:off x="2864218" y="461105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801FD1C6-FDFC-D175-D6D4-98EF93EE017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64218" y="4611054"/>
                  <a:ext cx="254172" cy="258077"/>
                </a:xfrm>
                <a:prstGeom prst="rect">
                  <a:avLst/>
                </a:prstGeom>
                <a:blipFill>
                  <a:blip r:embed="rId8"/>
                  <a:stretch>
                    <a:fillRect l="-1190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223EDE6C-B7E7-9A9C-EEEF-352F82D8BBE1}"/>
                    </a:ext>
                  </a:extLst>
                </p:cNvPr>
                <p:cNvSpPr/>
                <p:nvPr/>
              </p:nvSpPr>
              <p:spPr>
                <a:xfrm>
                  <a:off x="3320846" y="424344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223EDE6C-B7E7-9A9C-EEEF-352F82D8BB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0846" y="4243442"/>
                  <a:ext cx="409345" cy="258077"/>
                </a:xfrm>
                <a:prstGeom prst="rect">
                  <a:avLst/>
                </a:prstGeom>
                <a:blipFill>
                  <a:blip r:embed="rId9"/>
                  <a:stretch>
                    <a:fillRect l="-298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A3197DC8-1F38-0889-0671-3D33C9D30067}"/>
                    </a:ext>
                  </a:extLst>
                </p:cNvPr>
                <p:cNvSpPr/>
                <p:nvPr/>
              </p:nvSpPr>
              <p:spPr>
                <a:xfrm>
                  <a:off x="3306277" y="461105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A3197DC8-1F38-0889-0671-3D33C9D3006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6277" y="4611054"/>
                  <a:ext cx="409345" cy="258077"/>
                </a:xfrm>
                <a:prstGeom prst="rect">
                  <a:avLst/>
                </a:prstGeom>
                <a:blipFill>
                  <a:blip r:embed="rId10"/>
                  <a:stretch>
                    <a:fillRect l="-1471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1A226FF-3622-5FF8-BC58-8E6339E6EC5C}"/>
                    </a:ext>
                  </a:extLst>
                </p:cNvPr>
                <p:cNvSpPr/>
                <p:nvPr/>
              </p:nvSpPr>
              <p:spPr>
                <a:xfrm>
                  <a:off x="4737326" y="424344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1A226FF-3622-5FF8-BC58-8E6339E6EC5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7326" y="4243442"/>
                  <a:ext cx="307547" cy="258077"/>
                </a:xfrm>
                <a:prstGeom prst="rect">
                  <a:avLst/>
                </a:prstGeom>
                <a:blipFill>
                  <a:blip r:embed="rId11"/>
                  <a:stretch>
                    <a:fillRect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B9CCC841-2B81-9D83-52D8-94A8F38FD0A8}"/>
                    </a:ext>
                  </a:extLst>
                </p:cNvPr>
                <p:cNvSpPr/>
                <p:nvPr/>
              </p:nvSpPr>
              <p:spPr>
                <a:xfrm>
                  <a:off x="4732236" y="461105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B9CCC841-2B81-9D83-52D8-94A8F38FD0A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2236" y="4611054"/>
                  <a:ext cx="307547" cy="258077"/>
                </a:xfrm>
                <a:prstGeom prst="rect">
                  <a:avLst/>
                </a:prstGeom>
                <a:blipFill>
                  <a:blip r:embed="rId12"/>
                  <a:stretch>
                    <a:fillRect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E8F365AC-0833-A0D3-F795-EEE2187E3FC5}"/>
                    </a:ext>
                  </a:extLst>
                </p:cNvPr>
                <p:cNvSpPr/>
                <p:nvPr/>
              </p:nvSpPr>
              <p:spPr>
                <a:xfrm>
                  <a:off x="5201605" y="421558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E8F365AC-0833-A0D3-F795-EEE2187E3FC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1605" y="4215587"/>
                  <a:ext cx="279589" cy="313786"/>
                </a:xfrm>
                <a:prstGeom prst="rect">
                  <a:avLst/>
                </a:prstGeom>
                <a:blipFill>
                  <a:blip r:embed="rId13"/>
                  <a:stretch>
                    <a:fillRect l="-434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A96422B0-7914-E88C-328D-61A23E907840}"/>
                    </a:ext>
                  </a:extLst>
                </p:cNvPr>
                <p:cNvSpPr/>
                <p:nvPr/>
              </p:nvSpPr>
              <p:spPr>
                <a:xfrm>
                  <a:off x="5210247" y="461105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A96422B0-7914-E88C-328D-61A23E90784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0247" y="4611054"/>
                  <a:ext cx="254172" cy="258077"/>
                </a:xfrm>
                <a:prstGeom prst="rect">
                  <a:avLst/>
                </a:prstGeom>
                <a:blipFill>
                  <a:blip r:embed="rId14"/>
                  <a:stretch>
                    <a:fillRect l="-1219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8BB1EAA-3216-0032-EDFC-F67EDF3E8419}"/>
                    </a:ext>
                  </a:extLst>
                </p:cNvPr>
                <p:cNvSpPr/>
                <p:nvPr/>
              </p:nvSpPr>
              <p:spPr>
                <a:xfrm>
                  <a:off x="5727142" y="424344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8BB1EAA-3216-0032-EDFC-F67EDF3E841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7142" y="4243442"/>
                  <a:ext cx="409345" cy="258077"/>
                </a:xfrm>
                <a:prstGeom prst="rect">
                  <a:avLst/>
                </a:prstGeom>
                <a:blipFill>
                  <a:blip r:embed="rId15"/>
                  <a:stretch>
                    <a:fillRect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97FE0CDC-32CF-C013-3A08-E8832DD6EA0E}"/>
                    </a:ext>
                  </a:extLst>
                </p:cNvPr>
                <p:cNvSpPr/>
                <p:nvPr/>
              </p:nvSpPr>
              <p:spPr>
                <a:xfrm>
                  <a:off x="5734317" y="4587931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97FE0CDC-32CF-C013-3A08-E8832DD6EA0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34317" y="4587931"/>
                  <a:ext cx="409345" cy="258077"/>
                </a:xfrm>
                <a:prstGeom prst="rect">
                  <a:avLst/>
                </a:prstGeom>
                <a:blipFill>
                  <a:blip r:embed="rId16"/>
                  <a:stretch>
                    <a:fillRect l="-2985"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33EBF320-ADAE-D520-74B9-3B7E2390471C}"/>
                    </a:ext>
                  </a:extLst>
                </p:cNvPr>
                <p:cNvSpPr/>
                <p:nvPr/>
              </p:nvSpPr>
              <p:spPr>
                <a:xfrm>
                  <a:off x="3464657" y="3508980"/>
                  <a:ext cx="307547" cy="41563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33EBF320-ADAE-D520-74B9-3B7E2390471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4657" y="3508980"/>
                  <a:ext cx="307547" cy="415636"/>
                </a:xfrm>
                <a:prstGeom prst="rect">
                  <a:avLst/>
                </a:prstGeom>
                <a:blipFill>
                  <a:blip r:embed="rId17"/>
                  <a:stretch>
                    <a:fillRect l="-196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3" name="Groupe 72">
            <a:extLst>
              <a:ext uri="{FF2B5EF4-FFF2-40B4-BE49-F238E27FC236}">
                <a16:creationId xmlns:a16="http://schemas.microsoft.com/office/drawing/2014/main" id="{9A0380AE-5A59-D0EF-66A5-B6E4962FD320}"/>
              </a:ext>
            </a:extLst>
          </p:cNvPr>
          <p:cNvGrpSpPr/>
          <p:nvPr/>
        </p:nvGrpSpPr>
        <p:grpSpPr>
          <a:xfrm>
            <a:off x="7253197" y="2472660"/>
            <a:ext cx="3790227" cy="1349991"/>
            <a:chOff x="7253197" y="2472660"/>
            <a:chExt cx="3790227" cy="13499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0AEEC3B5-1E29-279C-78F4-064456733605}"/>
                    </a:ext>
                  </a:extLst>
                </p:cNvPr>
                <p:cNvSpPr/>
                <p:nvPr/>
              </p:nvSpPr>
              <p:spPr>
                <a:xfrm>
                  <a:off x="7258287" y="318680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0AEEC3B5-1E29-279C-78F4-06445673360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58287" y="3186802"/>
                  <a:ext cx="307547" cy="258077"/>
                </a:xfrm>
                <a:prstGeom prst="rect">
                  <a:avLst/>
                </a:prstGeom>
                <a:blipFill>
                  <a:blip r:embed="rId18"/>
                  <a:stretch>
                    <a:fillRect l="-2000"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339F54F7-400C-F552-AA91-E34F79B93735}"/>
                    </a:ext>
                  </a:extLst>
                </p:cNvPr>
                <p:cNvSpPr/>
                <p:nvPr/>
              </p:nvSpPr>
              <p:spPr>
                <a:xfrm>
                  <a:off x="7253197" y="355441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339F54F7-400C-F552-AA91-E34F79B9373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53197" y="3554414"/>
                  <a:ext cx="307547" cy="258077"/>
                </a:xfrm>
                <a:prstGeom prst="rect">
                  <a:avLst/>
                </a:prstGeom>
                <a:blipFill>
                  <a:blip r:embed="rId19"/>
                  <a:stretch>
                    <a:fillRect l="-20000" r="-6000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6F16B8AD-8606-6603-3113-8B7685D515F6}"/>
                    </a:ext>
                  </a:extLst>
                </p:cNvPr>
                <p:cNvSpPr/>
                <p:nvPr/>
              </p:nvSpPr>
              <p:spPr>
                <a:xfrm>
                  <a:off x="7762513" y="315894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6F16B8AD-8606-6603-3113-8B7685D515F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62513" y="3158947"/>
                  <a:ext cx="279589" cy="313786"/>
                </a:xfrm>
                <a:prstGeom prst="rect">
                  <a:avLst/>
                </a:prstGeom>
                <a:blipFill>
                  <a:blip r:embed="rId20"/>
                  <a:stretch>
                    <a:fillRect l="-434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7B3ED1FA-6DFA-B008-5BA7-77072C0C59A7}"/>
                    </a:ext>
                  </a:extLst>
                </p:cNvPr>
                <p:cNvSpPr/>
                <p:nvPr/>
              </p:nvSpPr>
              <p:spPr>
                <a:xfrm>
                  <a:off x="7771155" y="355441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7B3ED1FA-6DFA-B008-5BA7-77072C0C59A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71155" y="3554414"/>
                  <a:ext cx="254172" cy="258077"/>
                </a:xfrm>
                <a:prstGeom prst="rect">
                  <a:avLst/>
                </a:prstGeom>
                <a:blipFill>
                  <a:blip r:embed="rId21"/>
                  <a:stretch>
                    <a:fillRect l="-1219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4D33BFAE-918E-DBAE-1C3B-BEAAD0E30233}"/>
                    </a:ext>
                  </a:extLst>
                </p:cNvPr>
                <p:cNvSpPr/>
                <p:nvPr/>
              </p:nvSpPr>
              <p:spPr>
                <a:xfrm>
                  <a:off x="8237943" y="318680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4D33BFAE-918E-DBAE-1C3B-BEAAD0E3023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37943" y="3186802"/>
                  <a:ext cx="409345" cy="258077"/>
                </a:xfrm>
                <a:prstGeom prst="rect">
                  <a:avLst/>
                </a:prstGeom>
                <a:blipFill>
                  <a:blip r:embed="rId22"/>
                  <a:stretch>
                    <a:fillRect l="-1471"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68B644C3-65C6-99D0-F27F-DF615A8D22CF}"/>
                    </a:ext>
                  </a:extLst>
                </p:cNvPr>
                <p:cNvSpPr/>
                <p:nvPr/>
              </p:nvSpPr>
              <p:spPr>
                <a:xfrm>
                  <a:off x="8233534" y="355441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68B644C3-65C6-99D0-F27F-DF615A8D22C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33534" y="3554414"/>
                  <a:ext cx="409345" cy="258077"/>
                </a:xfrm>
                <a:prstGeom prst="rect">
                  <a:avLst/>
                </a:prstGeom>
                <a:blipFill>
                  <a:blip r:embed="rId23"/>
                  <a:stretch>
                    <a:fillRect l="-298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2EEEAB2D-A9B0-0B85-DC09-15371CEABB13}"/>
                    </a:ext>
                  </a:extLst>
                </p:cNvPr>
                <p:cNvSpPr/>
                <p:nvPr/>
              </p:nvSpPr>
              <p:spPr>
                <a:xfrm>
                  <a:off x="9644263" y="319696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2EEEAB2D-A9B0-0B85-DC09-15371CEABB1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44263" y="3196962"/>
                  <a:ext cx="307547" cy="258077"/>
                </a:xfrm>
                <a:prstGeom prst="rect">
                  <a:avLst/>
                </a:prstGeom>
                <a:blipFill>
                  <a:blip r:embed="rId24"/>
                  <a:stretch>
                    <a:fillRect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44D3329B-1627-A750-27BB-713FA7B47643}"/>
                    </a:ext>
                  </a:extLst>
                </p:cNvPr>
                <p:cNvSpPr/>
                <p:nvPr/>
              </p:nvSpPr>
              <p:spPr>
                <a:xfrm>
                  <a:off x="9639173" y="356457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44D3329B-1627-A750-27BB-713FA7B4764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39173" y="3564574"/>
                  <a:ext cx="307547" cy="258077"/>
                </a:xfrm>
                <a:prstGeom prst="rect">
                  <a:avLst/>
                </a:prstGeom>
                <a:blipFill>
                  <a:blip r:embed="rId25"/>
                  <a:stretch>
                    <a:fillRect l="-19608" r="-3922"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84DD2761-7F12-0B4D-6073-8DCC63619C6E}"/>
                    </a:ext>
                  </a:extLst>
                </p:cNvPr>
                <p:cNvSpPr/>
                <p:nvPr/>
              </p:nvSpPr>
              <p:spPr>
                <a:xfrm>
                  <a:off x="10108542" y="316910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84DD2761-7F12-0B4D-6073-8DCC63619C6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08542" y="3169107"/>
                  <a:ext cx="279589" cy="313786"/>
                </a:xfrm>
                <a:prstGeom prst="rect">
                  <a:avLst/>
                </a:prstGeom>
                <a:blipFill>
                  <a:blip r:embed="rId26"/>
                  <a:stretch>
                    <a:fillRect l="-652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9E3C2B7F-8348-6082-11B1-BD78914977AA}"/>
                    </a:ext>
                  </a:extLst>
                </p:cNvPr>
                <p:cNvSpPr/>
                <p:nvPr/>
              </p:nvSpPr>
              <p:spPr>
                <a:xfrm>
                  <a:off x="10117184" y="356457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9E3C2B7F-8348-6082-11B1-BD78914977A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17184" y="3564574"/>
                  <a:ext cx="254172" cy="258077"/>
                </a:xfrm>
                <a:prstGeom prst="rect">
                  <a:avLst/>
                </a:prstGeom>
                <a:blipFill>
                  <a:blip r:embed="rId27"/>
                  <a:stretch>
                    <a:fillRect l="-1219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90F135DC-62D5-A959-E82B-D18BAF18C836}"/>
                    </a:ext>
                  </a:extLst>
                </p:cNvPr>
                <p:cNvSpPr/>
                <p:nvPr/>
              </p:nvSpPr>
              <p:spPr>
                <a:xfrm>
                  <a:off x="10634079" y="319696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90F135DC-62D5-A959-E82B-D18BAF18C83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34079" y="3196962"/>
                  <a:ext cx="409345" cy="258077"/>
                </a:xfrm>
                <a:prstGeom prst="rect">
                  <a:avLst/>
                </a:prstGeom>
                <a:blipFill>
                  <a:blip r:embed="rId28"/>
                  <a:stretch>
                    <a:fillRect l="-1471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01D947E3-BDEE-6DA5-B87B-1CD865FDB730}"/>
                    </a:ext>
                  </a:extLst>
                </p:cNvPr>
                <p:cNvSpPr/>
                <p:nvPr/>
              </p:nvSpPr>
              <p:spPr>
                <a:xfrm>
                  <a:off x="10619510" y="356457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01D947E3-BDEE-6DA5-B87B-1CD865FDB73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19510" y="3564574"/>
                  <a:ext cx="409345" cy="258077"/>
                </a:xfrm>
                <a:prstGeom prst="rect">
                  <a:avLst/>
                </a:prstGeom>
                <a:blipFill>
                  <a:blip r:embed="rId29"/>
                  <a:stretch>
                    <a:fillRect l="-2985"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215894E8-DAA8-499B-BCE3-35FD32510C39}"/>
                    </a:ext>
                  </a:extLst>
                </p:cNvPr>
                <p:cNvSpPr/>
                <p:nvPr/>
              </p:nvSpPr>
              <p:spPr>
                <a:xfrm>
                  <a:off x="8544314" y="2472660"/>
                  <a:ext cx="307547" cy="41563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215894E8-DAA8-499B-BCE3-35FD32510C3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4314" y="2472660"/>
                  <a:ext cx="307547" cy="415636"/>
                </a:xfrm>
                <a:prstGeom prst="rect">
                  <a:avLst/>
                </a:prstGeom>
                <a:blipFill>
                  <a:blip r:embed="rId30"/>
                  <a:stretch>
                    <a:fillRect l="-20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18E72E8F-B00C-5E46-2E4B-95CBE7A34145}"/>
              </a:ext>
            </a:extLst>
          </p:cNvPr>
          <p:cNvGrpSpPr/>
          <p:nvPr/>
        </p:nvGrpSpPr>
        <p:grpSpPr>
          <a:xfrm>
            <a:off x="2304850" y="4536889"/>
            <a:ext cx="3769907" cy="1360151"/>
            <a:chOff x="2304850" y="4536889"/>
            <a:chExt cx="3769907" cy="13601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572A8B66-45C4-7E10-1EA6-04BAA98E813B}"/>
                    </a:ext>
                  </a:extLst>
                </p:cNvPr>
                <p:cNvSpPr/>
                <p:nvPr/>
              </p:nvSpPr>
              <p:spPr>
                <a:xfrm>
                  <a:off x="2309940" y="5271351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572A8B66-45C4-7E10-1EA6-04BAA98E813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9940" y="5271351"/>
                  <a:ext cx="307547" cy="258077"/>
                </a:xfrm>
                <a:prstGeom prst="rect">
                  <a:avLst/>
                </a:prstGeom>
                <a:blipFill>
                  <a:blip r:embed="rId31"/>
                  <a:stretch>
                    <a:fillRect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BF03309A-28F2-2704-9110-1AED2BFF296F}"/>
                    </a:ext>
                  </a:extLst>
                </p:cNvPr>
                <p:cNvSpPr/>
                <p:nvPr/>
              </p:nvSpPr>
              <p:spPr>
                <a:xfrm>
                  <a:off x="2304850" y="5638963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BF03309A-28F2-2704-9110-1AED2BFF296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4850" y="5638963"/>
                  <a:ext cx="307547" cy="258077"/>
                </a:xfrm>
                <a:prstGeom prst="rect">
                  <a:avLst/>
                </a:prstGeom>
                <a:blipFill>
                  <a:blip r:embed="rId32"/>
                  <a:stretch>
                    <a:fillRect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13DC6F99-8767-FDFA-402F-B33C4335B15A}"/>
                    </a:ext>
                  </a:extLst>
                </p:cNvPr>
                <p:cNvSpPr/>
                <p:nvPr/>
              </p:nvSpPr>
              <p:spPr>
                <a:xfrm>
                  <a:off x="2814166" y="5243496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13DC6F99-8767-FDFA-402F-B33C4335B15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14166" y="5243496"/>
                  <a:ext cx="279589" cy="313786"/>
                </a:xfrm>
                <a:prstGeom prst="rect">
                  <a:avLst/>
                </a:prstGeom>
                <a:blipFill>
                  <a:blip r:embed="rId33"/>
                  <a:stretch>
                    <a:fillRect l="-652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D418846E-E6A6-C1E5-85B6-C5FAB7A1860E}"/>
                    </a:ext>
                  </a:extLst>
                </p:cNvPr>
                <p:cNvSpPr/>
                <p:nvPr/>
              </p:nvSpPr>
              <p:spPr>
                <a:xfrm>
                  <a:off x="2822808" y="5638963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D418846E-E6A6-C1E5-85B6-C5FAB7A1860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22808" y="5638963"/>
                  <a:ext cx="254172" cy="258077"/>
                </a:xfrm>
                <a:prstGeom prst="rect">
                  <a:avLst/>
                </a:prstGeom>
                <a:blipFill>
                  <a:blip r:embed="rId34"/>
                  <a:stretch>
                    <a:fillRect l="-9524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28BB7B08-8FE6-D5B5-C1BF-CFA0C0BC8328}"/>
                    </a:ext>
                  </a:extLst>
                </p:cNvPr>
                <p:cNvSpPr/>
                <p:nvPr/>
              </p:nvSpPr>
              <p:spPr>
                <a:xfrm>
                  <a:off x="3299756" y="5271351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28BB7B08-8FE6-D5B5-C1BF-CFA0C0BC832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99756" y="5271351"/>
                  <a:ext cx="409345" cy="258077"/>
                </a:xfrm>
                <a:prstGeom prst="rect">
                  <a:avLst/>
                </a:prstGeom>
                <a:blipFill>
                  <a:blip r:embed="rId35"/>
                  <a:stretch>
                    <a:fillRect l="-1493"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71094EAD-E273-3CEF-4C4D-6A36B082F2FD}"/>
                    </a:ext>
                  </a:extLst>
                </p:cNvPr>
                <p:cNvSpPr/>
                <p:nvPr/>
              </p:nvSpPr>
              <p:spPr>
                <a:xfrm>
                  <a:off x="3285187" y="5638963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71094EAD-E273-3CEF-4C4D-6A36B082F2F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5187" y="5638963"/>
                  <a:ext cx="409345" cy="258077"/>
                </a:xfrm>
                <a:prstGeom prst="rect">
                  <a:avLst/>
                </a:prstGeom>
                <a:blipFill>
                  <a:blip r:embed="rId36"/>
                  <a:stretch>
                    <a:fillRect l="-298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8A09F608-C9DF-FC8F-1975-56C9CCBF5316}"/>
                    </a:ext>
                  </a:extLst>
                </p:cNvPr>
                <p:cNvSpPr/>
                <p:nvPr/>
              </p:nvSpPr>
              <p:spPr>
                <a:xfrm>
                  <a:off x="4675596" y="5261191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8A09F608-C9DF-FC8F-1975-56C9CCBF531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5596" y="5261191"/>
                  <a:ext cx="307547" cy="258077"/>
                </a:xfrm>
                <a:prstGeom prst="rect">
                  <a:avLst/>
                </a:prstGeom>
                <a:blipFill>
                  <a:blip r:embed="rId37"/>
                  <a:stretch>
                    <a:fillRect l="-2000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EC82B6FF-2C08-441D-2DA0-125C3BD2C113}"/>
                    </a:ext>
                  </a:extLst>
                </p:cNvPr>
                <p:cNvSpPr/>
                <p:nvPr/>
              </p:nvSpPr>
              <p:spPr>
                <a:xfrm>
                  <a:off x="4670506" y="5628803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EC82B6FF-2C08-441D-2DA0-125C3BD2C11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0506" y="5628803"/>
                  <a:ext cx="307547" cy="258077"/>
                </a:xfrm>
                <a:prstGeom prst="rect">
                  <a:avLst/>
                </a:prstGeom>
                <a:blipFill>
                  <a:blip r:embed="rId38"/>
                  <a:stretch>
                    <a:fillRect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7F2D855D-265A-0AB0-E05C-94DED8B22694}"/>
                    </a:ext>
                  </a:extLst>
                </p:cNvPr>
                <p:cNvSpPr/>
                <p:nvPr/>
              </p:nvSpPr>
              <p:spPr>
                <a:xfrm>
                  <a:off x="5139875" y="5233336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7F2D855D-265A-0AB0-E05C-94DED8B2269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39875" y="5233336"/>
                  <a:ext cx="279589" cy="313786"/>
                </a:xfrm>
                <a:prstGeom prst="rect">
                  <a:avLst/>
                </a:prstGeom>
                <a:blipFill>
                  <a:blip r:embed="rId39"/>
                  <a:stretch>
                    <a:fillRect l="-434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92E0AB67-415F-DF08-67D2-09C7E8E4B1F4}"/>
                    </a:ext>
                  </a:extLst>
                </p:cNvPr>
                <p:cNvSpPr/>
                <p:nvPr/>
              </p:nvSpPr>
              <p:spPr>
                <a:xfrm>
                  <a:off x="5148517" y="5628803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92E0AB67-415F-DF08-67D2-09C7E8E4B1F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8517" y="5628803"/>
                  <a:ext cx="254172" cy="258077"/>
                </a:xfrm>
                <a:prstGeom prst="rect">
                  <a:avLst/>
                </a:prstGeom>
                <a:blipFill>
                  <a:blip r:embed="rId40"/>
                  <a:stretch>
                    <a:fillRect l="-1219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BDB12763-5723-48D7-5148-C6CCD2B903ED}"/>
                    </a:ext>
                  </a:extLst>
                </p:cNvPr>
                <p:cNvSpPr/>
                <p:nvPr/>
              </p:nvSpPr>
              <p:spPr>
                <a:xfrm>
                  <a:off x="5665412" y="5261191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BDB12763-5723-48D7-5148-C6CCD2B903E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65412" y="5261191"/>
                  <a:ext cx="409345" cy="258077"/>
                </a:xfrm>
                <a:prstGeom prst="rect">
                  <a:avLst/>
                </a:prstGeom>
                <a:blipFill>
                  <a:blip r:embed="rId41"/>
                  <a:stretch>
                    <a:fillRect l="-2941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E1757EE8-C61C-72AE-9A65-7E62637C045A}"/>
                    </a:ext>
                  </a:extLst>
                </p:cNvPr>
                <p:cNvSpPr/>
                <p:nvPr/>
              </p:nvSpPr>
              <p:spPr>
                <a:xfrm>
                  <a:off x="5650843" y="5628803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E1757EE8-C61C-72AE-9A65-7E62637C045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0843" y="5628803"/>
                  <a:ext cx="409345" cy="258077"/>
                </a:xfrm>
                <a:prstGeom prst="rect">
                  <a:avLst/>
                </a:prstGeom>
                <a:blipFill>
                  <a:blip r:embed="rId42"/>
                  <a:stretch>
                    <a:fillRect l="-298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CEB57DFF-082F-A43E-61E1-4A7F959F39D4}"/>
                    </a:ext>
                  </a:extLst>
                </p:cNvPr>
                <p:cNvSpPr/>
                <p:nvPr/>
              </p:nvSpPr>
              <p:spPr>
                <a:xfrm>
                  <a:off x="3402927" y="4536889"/>
                  <a:ext cx="307547" cy="41563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CEB57DFF-082F-A43E-61E1-4A7F959F39D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02927" y="4536889"/>
                  <a:ext cx="307547" cy="415636"/>
                </a:xfrm>
                <a:prstGeom prst="rect">
                  <a:avLst/>
                </a:prstGeom>
                <a:blipFill>
                  <a:blip r:embed="rId43"/>
                  <a:stretch>
                    <a:fillRect l="-196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DE62FB34-F9B7-DAC4-BA63-7F2FC78E7FCA}"/>
              </a:ext>
            </a:extLst>
          </p:cNvPr>
          <p:cNvGrpSpPr/>
          <p:nvPr/>
        </p:nvGrpSpPr>
        <p:grpSpPr>
          <a:xfrm>
            <a:off x="7293837" y="4547049"/>
            <a:ext cx="3769907" cy="1339831"/>
            <a:chOff x="7293837" y="4547049"/>
            <a:chExt cx="3769907" cy="13398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28653FB9-EEDE-FB64-CB95-18423D8B041F}"/>
                    </a:ext>
                  </a:extLst>
                </p:cNvPr>
                <p:cNvSpPr/>
                <p:nvPr/>
              </p:nvSpPr>
              <p:spPr>
                <a:xfrm>
                  <a:off x="7298927" y="5261191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28653FB9-EEDE-FB64-CB95-18423D8B041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98927" y="5261191"/>
                  <a:ext cx="307547" cy="258077"/>
                </a:xfrm>
                <a:prstGeom prst="rect">
                  <a:avLst/>
                </a:prstGeom>
                <a:blipFill>
                  <a:blip r:embed="rId44"/>
                  <a:stretch>
                    <a:fillRect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12F6A709-A0A7-A546-9F97-E341D9F28DBD}"/>
                    </a:ext>
                  </a:extLst>
                </p:cNvPr>
                <p:cNvSpPr/>
                <p:nvPr/>
              </p:nvSpPr>
              <p:spPr>
                <a:xfrm>
                  <a:off x="7293837" y="5628803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12F6A709-A0A7-A546-9F97-E341D9F28DB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93837" y="5628803"/>
                  <a:ext cx="307547" cy="258077"/>
                </a:xfrm>
                <a:prstGeom prst="rect">
                  <a:avLst/>
                </a:prstGeom>
                <a:blipFill>
                  <a:blip r:embed="rId45"/>
                  <a:stretch>
                    <a:fillRect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E49BAC24-3281-C9ED-0634-3CA8F2BBF9D4}"/>
                    </a:ext>
                  </a:extLst>
                </p:cNvPr>
                <p:cNvSpPr/>
                <p:nvPr/>
              </p:nvSpPr>
              <p:spPr>
                <a:xfrm>
                  <a:off x="7803153" y="5233336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E49BAC24-3281-C9ED-0634-3CA8F2BBF9D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3153" y="5233336"/>
                  <a:ext cx="279589" cy="313786"/>
                </a:xfrm>
                <a:prstGeom prst="rect">
                  <a:avLst/>
                </a:prstGeom>
                <a:blipFill>
                  <a:blip r:embed="rId46"/>
                  <a:stretch>
                    <a:fillRect l="-26087" r="-1087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0EB9194F-8755-5912-1D7C-23EA8FA0C747}"/>
                    </a:ext>
                  </a:extLst>
                </p:cNvPr>
                <p:cNvSpPr/>
                <p:nvPr/>
              </p:nvSpPr>
              <p:spPr>
                <a:xfrm>
                  <a:off x="7811795" y="5628803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0EB9194F-8755-5912-1D7C-23EA8FA0C74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11795" y="5628803"/>
                  <a:ext cx="254172" cy="258077"/>
                </a:xfrm>
                <a:prstGeom prst="rect">
                  <a:avLst/>
                </a:prstGeom>
                <a:blipFill>
                  <a:blip r:embed="rId47"/>
                  <a:stretch>
                    <a:fillRect l="-33333" r="-16667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5221B12C-C92D-FBD1-826C-7F65DF4998DB}"/>
                    </a:ext>
                  </a:extLst>
                </p:cNvPr>
                <p:cNvSpPr/>
                <p:nvPr/>
              </p:nvSpPr>
              <p:spPr>
                <a:xfrm>
                  <a:off x="8258263" y="5261191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5221B12C-C92D-FBD1-826C-7F65DF4998D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58263" y="5261191"/>
                  <a:ext cx="409345" cy="258077"/>
                </a:xfrm>
                <a:prstGeom prst="rect">
                  <a:avLst/>
                </a:prstGeom>
                <a:blipFill>
                  <a:blip r:embed="rId48"/>
                  <a:stretch>
                    <a:fillRect l="-298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7082A8E5-05AC-F0CC-A7B6-021ED7B93E92}"/>
                    </a:ext>
                  </a:extLst>
                </p:cNvPr>
                <p:cNvSpPr/>
                <p:nvPr/>
              </p:nvSpPr>
              <p:spPr>
                <a:xfrm>
                  <a:off x="8243694" y="5628803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7082A8E5-05AC-F0CC-A7B6-021ED7B93E9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43694" y="5628803"/>
                  <a:ext cx="409345" cy="258077"/>
                </a:xfrm>
                <a:prstGeom prst="rect">
                  <a:avLst/>
                </a:prstGeom>
                <a:blipFill>
                  <a:blip r:embed="rId49"/>
                  <a:stretch>
                    <a:fillRect l="-1493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9C172BE8-CFC8-77DE-C99C-6A899AB84B89}"/>
                    </a:ext>
                  </a:extLst>
                </p:cNvPr>
                <p:cNvSpPr/>
                <p:nvPr/>
              </p:nvSpPr>
              <p:spPr>
                <a:xfrm>
                  <a:off x="9664583" y="5261191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9C172BE8-CFC8-77DE-C99C-6A899AB84B8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64583" y="5261191"/>
                  <a:ext cx="307547" cy="258077"/>
                </a:xfrm>
                <a:prstGeom prst="rect">
                  <a:avLst/>
                </a:prstGeom>
                <a:blipFill>
                  <a:blip r:embed="rId50"/>
                  <a:stretch>
                    <a:fillRect l="-19608" r="-3922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AE0D6D5B-6277-F86B-9771-2A35DC154B1D}"/>
                    </a:ext>
                  </a:extLst>
                </p:cNvPr>
                <p:cNvSpPr/>
                <p:nvPr/>
              </p:nvSpPr>
              <p:spPr>
                <a:xfrm>
                  <a:off x="9659493" y="5628803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AE0D6D5B-6277-F86B-9771-2A35DC154B1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59493" y="5628803"/>
                  <a:ext cx="307547" cy="258077"/>
                </a:xfrm>
                <a:prstGeom prst="rect">
                  <a:avLst/>
                </a:prstGeom>
                <a:blipFill>
                  <a:blip r:embed="rId51"/>
                  <a:stretch>
                    <a:fillRect l="-22000" r="-4000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86E4DB93-5797-90A5-EE24-443656EB4307}"/>
                    </a:ext>
                  </a:extLst>
                </p:cNvPr>
                <p:cNvSpPr/>
                <p:nvPr/>
              </p:nvSpPr>
              <p:spPr>
                <a:xfrm>
                  <a:off x="10128862" y="5233336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86E4DB93-5797-90A5-EE24-443656EB430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28862" y="5233336"/>
                  <a:ext cx="279589" cy="313786"/>
                </a:xfrm>
                <a:prstGeom prst="rect">
                  <a:avLst/>
                </a:prstGeom>
                <a:blipFill>
                  <a:blip r:embed="rId52"/>
                  <a:stretch>
                    <a:fillRect l="-666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7415CA00-A09D-153F-7400-45EF5BBEAB96}"/>
                    </a:ext>
                  </a:extLst>
                </p:cNvPr>
                <p:cNvSpPr/>
                <p:nvPr/>
              </p:nvSpPr>
              <p:spPr>
                <a:xfrm>
                  <a:off x="10137504" y="5628803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7415CA00-A09D-153F-7400-45EF5BBEAB9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37504" y="5628803"/>
                  <a:ext cx="254172" cy="258077"/>
                </a:xfrm>
                <a:prstGeom prst="rect">
                  <a:avLst/>
                </a:prstGeom>
                <a:blipFill>
                  <a:blip r:embed="rId53"/>
                  <a:stretch>
                    <a:fillRect l="-9524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EAFFE269-B0E9-F691-A9D0-015D59141AFF}"/>
                    </a:ext>
                  </a:extLst>
                </p:cNvPr>
                <p:cNvSpPr/>
                <p:nvPr/>
              </p:nvSpPr>
              <p:spPr>
                <a:xfrm>
                  <a:off x="10654399" y="5261191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𝟑𝟗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EAFFE269-B0E9-F691-A9D0-015D59141AF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54399" y="5261191"/>
                  <a:ext cx="409345" cy="258077"/>
                </a:xfrm>
                <a:prstGeom prst="rect">
                  <a:avLst/>
                </a:prstGeom>
                <a:blipFill>
                  <a:blip r:embed="rId54"/>
                  <a:stretch>
                    <a:fillRect l="-298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B3F11812-E7F2-18BF-08E1-E2CCA1ABA6E2}"/>
                    </a:ext>
                  </a:extLst>
                </p:cNvPr>
                <p:cNvSpPr/>
                <p:nvPr/>
              </p:nvSpPr>
              <p:spPr>
                <a:xfrm>
                  <a:off x="10639830" y="5628803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B3F11812-E7F2-18BF-08E1-E2CCA1ABA6E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39830" y="5628803"/>
                  <a:ext cx="409345" cy="258077"/>
                </a:xfrm>
                <a:prstGeom prst="rect">
                  <a:avLst/>
                </a:prstGeom>
                <a:blipFill>
                  <a:blip r:embed="rId55"/>
                  <a:stretch>
                    <a:fillRect l="-1471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F087D825-F57E-BABC-2F61-158989E547FD}"/>
                    </a:ext>
                  </a:extLst>
                </p:cNvPr>
                <p:cNvSpPr/>
                <p:nvPr/>
              </p:nvSpPr>
              <p:spPr>
                <a:xfrm>
                  <a:off x="8493514" y="4547049"/>
                  <a:ext cx="307547" cy="41563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F087D825-F57E-BABC-2F61-158989E547F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93514" y="4547049"/>
                  <a:ext cx="307547" cy="415636"/>
                </a:xfrm>
                <a:prstGeom prst="rect">
                  <a:avLst/>
                </a:prstGeom>
                <a:blipFill>
                  <a:blip r:embed="rId56"/>
                  <a:stretch>
                    <a:fillRect l="-196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on a vu comment comparer deux fractions.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8B86DD7-7687-406F-7BF2-A72A9A8EE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1" t="8947" r="51486" b="51639"/>
          <a:stretch>
            <a:fillRect/>
          </a:stretch>
        </p:blipFill>
        <p:spPr>
          <a:xfrm>
            <a:off x="2551814" y="1977655"/>
            <a:ext cx="6145619" cy="327482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AFFC91F-3BD6-856F-204A-EB7BFE157E66}"/>
              </a:ext>
            </a:extLst>
          </p:cNvPr>
          <p:cNvSpPr/>
          <p:nvPr/>
        </p:nvSpPr>
        <p:spPr>
          <a:xfrm>
            <a:off x="2551811" y="3615068"/>
            <a:ext cx="6262579" cy="850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627BBF8-AAF5-E4B3-8F5F-EF51217417EE}"/>
              </a:ext>
            </a:extLst>
          </p:cNvPr>
          <p:cNvSpPr/>
          <p:nvPr/>
        </p:nvSpPr>
        <p:spPr>
          <a:xfrm>
            <a:off x="2700669" y="2806995"/>
            <a:ext cx="5847907" cy="808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2564F1-8AB6-EC25-5C05-E1FAFBEAD04A}"/>
              </a:ext>
            </a:extLst>
          </p:cNvPr>
          <p:cNvSpPr/>
          <p:nvPr/>
        </p:nvSpPr>
        <p:spPr>
          <a:xfrm>
            <a:off x="2493332" y="4572000"/>
            <a:ext cx="6262579" cy="72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2309D-D45F-A121-684C-13C413A27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CD905466-7820-76E6-C4E6-5018A75730A8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8EEE4A95-D00E-2A72-8AFD-C854A8CCFE7C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Un autre exemple de comparaison.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9C4D4A38-EF5F-7AB6-D853-FEA664EB4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F971995-C8B6-9F88-C983-91838503EC73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3E42D8A-06D6-60DC-7449-D7CAC6ECE0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3" t="60904" r="51752" b="2694"/>
          <a:stretch>
            <a:fillRect/>
          </a:stretch>
        </p:blipFill>
        <p:spPr>
          <a:xfrm>
            <a:off x="2120669" y="2113810"/>
            <a:ext cx="6678300" cy="330023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5A76718-A08A-C309-7E53-4E05D14CFB95}"/>
              </a:ext>
            </a:extLst>
          </p:cNvPr>
          <p:cNvSpPr/>
          <p:nvPr/>
        </p:nvSpPr>
        <p:spPr>
          <a:xfrm>
            <a:off x="1930685" y="3615068"/>
            <a:ext cx="6883706" cy="850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198258-3212-2A8F-866B-8CF8B802BFCF}"/>
              </a:ext>
            </a:extLst>
          </p:cNvPr>
          <p:cNvSpPr/>
          <p:nvPr/>
        </p:nvSpPr>
        <p:spPr>
          <a:xfrm>
            <a:off x="2120669" y="3023754"/>
            <a:ext cx="6427907" cy="561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03E1F2-24D5-D4CF-91E5-5D1916B54F84}"/>
              </a:ext>
            </a:extLst>
          </p:cNvPr>
          <p:cNvSpPr/>
          <p:nvPr/>
        </p:nvSpPr>
        <p:spPr>
          <a:xfrm>
            <a:off x="1872206" y="4582160"/>
            <a:ext cx="3045234" cy="944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6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749B1A-3099-E9B8-48F9-E8E697B10621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18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16F0D59-5244-A930-309D-742232336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92" y="2357288"/>
            <a:ext cx="11403016" cy="214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DF1229-31A9-9F53-0F22-FF16561A61C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14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8F1573-2854-7CC2-EC0D-1EBC37891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76" y="2100077"/>
            <a:ext cx="11450648" cy="26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211031" y="621653"/>
            <a:ext cx="111837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400" b="1" i="1" u="sng" dirty="0">
                <a:solidFill>
                  <a:schemeClr val="bg1">
                    <a:lumMod val="65000"/>
                  </a:schemeClr>
                </a:solidFill>
              </a:rPr>
              <a:t>si</a:t>
            </a:r>
            <a:r>
              <a:rPr lang="fr-FR" sz="1400" i="1" u="sng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b="1" i="1" u="sng" dirty="0">
                <a:solidFill>
                  <a:schemeClr val="bg1">
                    <a:lumMod val="65000"/>
                  </a:schemeClr>
                </a:solidFill>
              </a:rPr>
              <a:t>nécessaire</a:t>
            </a:r>
            <a:r>
              <a:rPr lang="fr-FR" sz="1400" i="1" u="sng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1BD8C7E8-0ED5-143C-E82A-2843117571AC}"/>
              </a:ext>
            </a:extLst>
          </p:cNvPr>
          <p:cNvGrpSpPr/>
          <p:nvPr/>
        </p:nvGrpSpPr>
        <p:grpSpPr>
          <a:xfrm>
            <a:off x="360516" y="1896877"/>
            <a:ext cx="11450648" cy="3196124"/>
            <a:chOff x="360516" y="1896877"/>
            <a:chExt cx="11450648" cy="3196124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5A1CE8C0-9D61-BAC3-AE62-73E8CBE76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516" y="1896877"/>
              <a:ext cx="11450648" cy="265784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FD3F3A6-8603-14D5-EDFF-FD2E57DC80DA}"/>
                    </a:ext>
                  </a:extLst>
                </p:cNvPr>
                <p:cNvSpPr/>
                <p:nvPr/>
              </p:nvSpPr>
              <p:spPr>
                <a:xfrm>
                  <a:off x="2253657" y="3373969"/>
                  <a:ext cx="1260000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160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19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FD3F3A6-8603-14D5-EDFF-FD2E57DC80D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53657" y="3373969"/>
                  <a:ext cx="1260000" cy="50800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DEB4BC71-8D58-BF48-BFCD-43FEE09C5C91}"/>
                    </a:ext>
                  </a:extLst>
                </p:cNvPr>
                <p:cNvSpPr/>
                <p:nvPr/>
              </p:nvSpPr>
              <p:spPr>
                <a:xfrm>
                  <a:off x="4894325" y="3414609"/>
                  <a:ext cx="1312504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20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14</m:t>
                            </m:r>
                          </m:den>
                        </m:f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160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15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14</m:t>
                            </m:r>
                          </m:den>
                        </m:f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DEB4BC71-8D58-BF48-BFCD-43FEE09C5C9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4325" y="3414609"/>
                  <a:ext cx="1312504" cy="50800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1F69844-B4C8-79CB-CFCB-C5C346A8C785}"/>
                    </a:ext>
                  </a:extLst>
                </p:cNvPr>
                <p:cNvSpPr/>
                <p:nvPr/>
              </p:nvSpPr>
              <p:spPr>
                <a:xfrm>
                  <a:off x="7534993" y="3384129"/>
                  <a:ext cx="1312504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31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32</m:t>
                            </m:r>
                          </m:den>
                        </m:f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1F69844-B4C8-79CB-CFCB-C5C346A8C78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4993" y="3384129"/>
                  <a:ext cx="1312504" cy="50800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7F1B69CE-CE09-A101-6C5D-9219CDFFE907}"/>
                    </a:ext>
                  </a:extLst>
                </p:cNvPr>
                <p:cNvSpPr/>
                <p:nvPr/>
              </p:nvSpPr>
              <p:spPr>
                <a:xfrm>
                  <a:off x="7371921" y="4014884"/>
                  <a:ext cx="1008000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31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32</m:t>
                            </m:r>
                          </m:den>
                        </m:f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7F1B69CE-CE09-A101-6C5D-9219CDFFE90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71921" y="4014884"/>
                  <a:ext cx="1008000" cy="50800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17288-7D5E-A5A3-9675-EA3B0B009715}"/>
                    </a:ext>
                  </a:extLst>
                </p:cNvPr>
                <p:cNvSpPr/>
                <p:nvPr/>
              </p:nvSpPr>
              <p:spPr>
                <a:xfrm>
                  <a:off x="10238667" y="3384129"/>
                  <a:ext cx="1312504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20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27</m:t>
                            </m:r>
                          </m:den>
                        </m:f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17288-7D5E-A5A3-9675-EA3B0B0097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38667" y="3384129"/>
                  <a:ext cx="1312504" cy="50800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AF80A6B1-B347-3BFD-FAFB-8AFA9593025F}"/>
                    </a:ext>
                  </a:extLst>
                </p:cNvPr>
                <p:cNvSpPr/>
                <p:nvPr/>
              </p:nvSpPr>
              <p:spPr>
                <a:xfrm>
                  <a:off x="10065435" y="4014884"/>
                  <a:ext cx="1036156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20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15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27</m:t>
                            </m:r>
                          </m:den>
                        </m:f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AF80A6B1-B347-3BFD-FAFB-8AFA9593025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65435" y="4014884"/>
                  <a:ext cx="1036156" cy="50800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86F1D5BF-F196-F644-54C4-09115141EF4A}"/>
                    </a:ext>
                  </a:extLst>
                </p:cNvPr>
                <p:cNvSpPr/>
                <p:nvPr/>
              </p:nvSpPr>
              <p:spPr>
                <a:xfrm>
                  <a:off x="10065435" y="4585001"/>
                  <a:ext cx="643206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27</m:t>
                            </m:r>
                          </m:den>
                        </m:f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86F1D5BF-F196-F644-54C4-09115141EF4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65435" y="4585001"/>
                  <a:ext cx="643206" cy="50800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EAC2A93D-B9AF-51FE-3CD3-D13C9336D0CD}"/>
                    </a:ext>
                  </a:extLst>
                </p:cNvPr>
                <p:cNvSpPr/>
                <p:nvPr/>
              </p:nvSpPr>
              <p:spPr>
                <a:xfrm>
                  <a:off x="7371921" y="4582996"/>
                  <a:ext cx="643206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35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32</m:t>
                            </m:r>
                          </m:den>
                        </m:f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EAC2A93D-B9AF-51FE-3CD3-D13C9336D0C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71921" y="4582996"/>
                  <a:ext cx="643206" cy="50800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" name="Picture 4" descr="Image générée">
            <a:extLst>
              <a:ext uri="{FF2B5EF4-FFF2-40B4-BE49-F238E27FC236}">
                <a16:creationId xmlns:a16="http://schemas.microsoft.com/office/drawing/2014/main" id="{694423CA-9BD2-476A-94A1-9D37E6061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08" y="2802312"/>
            <a:ext cx="4467548" cy="297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Bulle narrative : ronde 12">
            <a:extLst>
              <a:ext uri="{FF2B5EF4-FFF2-40B4-BE49-F238E27FC236}">
                <a16:creationId xmlns:a16="http://schemas.microsoft.com/office/drawing/2014/main" id="{550D1952-0570-4E35-A42A-B406872F440D}"/>
              </a:ext>
            </a:extLst>
          </p:cNvPr>
          <p:cNvSpPr/>
          <p:nvPr/>
        </p:nvSpPr>
        <p:spPr>
          <a:xfrm rot="20889684">
            <a:off x="321993" y="2112536"/>
            <a:ext cx="2332431" cy="1350244"/>
          </a:xfrm>
          <a:prstGeom prst="wedgeEllipseCallout">
            <a:avLst>
              <a:gd name="adj1" fmla="val 37328"/>
              <a:gd name="adj2" fmla="val 5399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En classe, je suis attentif et </a:t>
            </a:r>
          </a:p>
          <a:p>
            <a:r>
              <a:rPr lang="fr-FR" b="1" dirty="0">
                <a:solidFill>
                  <a:schemeClr val="tx1"/>
                </a:solidFill>
              </a:rPr>
              <a:t>je respecte les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    règles.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DFD0A7F-3392-4E8F-8B8D-0A5687B30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567485" y="2618998"/>
            <a:ext cx="2485262" cy="3324601"/>
          </a:xfrm>
          <a:prstGeom prst="rect">
            <a:avLst/>
          </a:prstGeom>
        </p:spPr>
      </p:pic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AEAD3C13-429F-4284-BE59-53E03FD4CA4C}"/>
              </a:ext>
            </a:extLst>
          </p:cNvPr>
          <p:cNvSpPr/>
          <p:nvPr/>
        </p:nvSpPr>
        <p:spPr>
          <a:xfrm rot="20258912">
            <a:off x="6188672" y="2201108"/>
            <a:ext cx="2675607" cy="1015984"/>
          </a:xfrm>
          <a:prstGeom prst="wedgeEllipseCallout">
            <a:avLst>
              <a:gd name="adj1" fmla="val 24357"/>
              <a:gd name="adj2" fmla="val 7289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Je mange des 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bonbons en 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cachette.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24FC9-45E2-CAC6-6AF1-39BF4EBD7584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B8F203-029F-1D68-83D4-6AC0AB64FB3D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534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8346</TotalTime>
  <Words>1198</Words>
  <Application>Microsoft Office PowerPoint</Application>
  <PresentationFormat>Widescreen</PresentationFormat>
  <Paragraphs>367</Paragraphs>
  <Slides>42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42</vt:i4>
      </vt:variant>
    </vt:vector>
  </HeadingPairs>
  <TitlesOfParts>
    <vt:vector size="53" baseType="lpstr">
      <vt:lpstr>Aptos</vt:lpstr>
      <vt:lpstr>Arial</vt:lpstr>
      <vt:lpstr>Calibri</vt:lpstr>
      <vt:lpstr>Cambria Math</vt:lpstr>
      <vt:lpstr>DeepSeek-CJK-patch</vt:lpstr>
      <vt:lpstr>Dosis</vt:lpstr>
      <vt:lpstr>Dosis Bold</vt:lpstr>
      <vt:lpstr>Poppins ExtraBold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1097</cp:revision>
  <cp:lastPrinted>2024-10-05T19:15:58Z</cp:lastPrinted>
  <dcterms:created xsi:type="dcterms:W3CDTF">2024-05-28T10:13:44Z</dcterms:created>
  <dcterms:modified xsi:type="dcterms:W3CDTF">2025-09-13T10:54:25Z</dcterms:modified>
</cp:coreProperties>
</file>