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4.xml" ContentType="application/vnd.openxmlformats-officedocument.theme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3" r:id="rId1"/>
    <p:sldMasterId id="2147483767" r:id="rId2"/>
    <p:sldMasterId id="2147483768" r:id="rId3"/>
    <p:sldMasterId id="2147483780" r:id="rId4"/>
    <p:sldMasterId id="2147483793" r:id="rId5"/>
  </p:sldMasterIdLst>
  <p:notesMasterIdLst>
    <p:notesMasterId r:id="rId52"/>
  </p:notesMasterIdLst>
  <p:handoutMasterIdLst>
    <p:handoutMasterId r:id="rId53"/>
  </p:handoutMasterIdLst>
  <p:sldIdLst>
    <p:sldId id="2134807646" r:id="rId6"/>
    <p:sldId id="2147483485" r:id="rId7"/>
    <p:sldId id="2147483553" r:id="rId8"/>
    <p:sldId id="2147483552" r:id="rId9"/>
    <p:sldId id="2147483397" r:id="rId10"/>
    <p:sldId id="2147483530" r:id="rId11"/>
    <p:sldId id="2134806507" r:id="rId12"/>
    <p:sldId id="2134806552" r:id="rId13"/>
    <p:sldId id="2134806553" r:id="rId14"/>
    <p:sldId id="2134806554" r:id="rId15"/>
    <p:sldId id="2147483570" r:id="rId16"/>
    <p:sldId id="2147483583" r:id="rId17"/>
    <p:sldId id="2134806567" r:id="rId18"/>
    <p:sldId id="2147483565" r:id="rId19"/>
    <p:sldId id="2134806558" r:id="rId20"/>
    <p:sldId id="2134806569" r:id="rId21"/>
    <p:sldId id="2134806564" r:id="rId22"/>
    <p:sldId id="2134806565" r:id="rId23"/>
    <p:sldId id="2134806568" r:id="rId24"/>
    <p:sldId id="2147483555" r:id="rId25"/>
    <p:sldId id="2134805878" r:id="rId26"/>
    <p:sldId id="2134806566" r:id="rId27"/>
    <p:sldId id="2134806101" r:id="rId28"/>
    <p:sldId id="2147483580" r:id="rId29"/>
    <p:sldId id="2147483579" r:id="rId30"/>
    <p:sldId id="2147483581" r:id="rId31"/>
    <p:sldId id="2134806572" r:id="rId32"/>
    <p:sldId id="2134806573" r:id="rId33"/>
    <p:sldId id="2147483572" r:id="rId34"/>
    <p:sldId id="2147483576" r:id="rId35"/>
    <p:sldId id="2147483582" r:id="rId36"/>
    <p:sldId id="2147483574" r:id="rId37"/>
    <p:sldId id="2147483575" r:id="rId38"/>
    <p:sldId id="2134806576" r:id="rId39"/>
    <p:sldId id="2134806577" r:id="rId40"/>
    <p:sldId id="2134806551" r:id="rId41"/>
    <p:sldId id="2134806578" r:id="rId42"/>
    <p:sldId id="2134806579" r:id="rId43"/>
    <p:sldId id="2134806088" r:id="rId44"/>
    <p:sldId id="2134806580" r:id="rId45"/>
    <p:sldId id="2134806581" r:id="rId46"/>
    <p:sldId id="2134806582" r:id="rId47"/>
    <p:sldId id="2134806536" r:id="rId48"/>
    <p:sldId id="2147483556" r:id="rId49"/>
    <p:sldId id="2134806535" r:id="rId50"/>
    <p:sldId id="2134806584" r:id="rId5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ébut de la séance" id="{C2A08ED1-B979-4AF1-8A74-6EA0648FD953}">
          <p14:sldIdLst>
            <p14:sldId id="2134807646"/>
            <p14:sldId id="2147483485"/>
            <p14:sldId id="2147483553"/>
            <p14:sldId id="2147483552"/>
            <p14:sldId id="2147483397"/>
            <p14:sldId id="2147483530"/>
          </p14:sldIdLst>
        </p14:section>
        <p14:section name="Contrôle des cahiers des élèves" id="{3349E447-45AA-43EF-A620-CF581E9FA99B}">
          <p14:sldIdLst>
            <p14:sldId id="2134806507"/>
            <p14:sldId id="2134806552"/>
            <p14:sldId id="2134806553"/>
          </p14:sldIdLst>
        </p14:section>
        <p14:section name="Discussion informelle" id="{8F7889F9-27DA-4421-B305-A18399C6F4CE}">
          <p14:sldIdLst>
            <p14:sldId id="2134806554"/>
            <p14:sldId id="2147483570"/>
            <p14:sldId id="2147483583"/>
          </p14:sldIdLst>
        </p14:section>
        <p14:section name="Activité rituelle" id="{79315A69-A635-48A2-B9BA-98FE67B817D4}">
          <p14:sldIdLst>
            <p14:sldId id="2134806567"/>
            <p14:sldId id="2147483565"/>
            <p14:sldId id="2134806558"/>
          </p14:sldIdLst>
        </p14:section>
        <p14:section name="Lexique" id="{343C6800-A84D-49D7-8DE8-BBB1B42005B7}">
          <p14:sldIdLst>
            <p14:sldId id="2134806569"/>
            <p14:sldId id="2134806564"/>
            <p14:sldId id="2134806565"/>
          </p14:sldIdLst>
        </p14:section>
        <p14:section name="Déclaration de l’objectif de la séance" id="{1F7A1ED2-DD19-4DF3-BC26-A1D65FFD1118}">
          <p14:sldIdLst>
            <p14:sldId id="2134806568"/>
            <p14:sldId id="2147483555"/>
            <p14:sldId id="2134805878"/>
          </p14:sldIdLst>
        </p14:section>
        <p14:section name="Activités préparatoires" id="{69F73FD7-CFD2-4947-A3C9-375EE528B5BE}">
          <p14:sldIdLst>
            <p14:sldId id="2134806566"/>
            <p14:sldId id="2134806101"/>
            <p14:sldId id="2147483580"/>
            <p14:sldId id="2147483579"/>
            <p14:sldId id="2147483581"/>
            <p14:sldId id="2134806572"/>
          </p14:sldIdLst>
        </p14:section>
        <p14:section name="Tâche principale" id="{A2A5D278-252D-471E-A046-E0EEBB7C2D2B}">
          <p14:sldIdLst>
            <p14:sldId id="2134806573"/>
            <p14:sldId id="2147483572"/>
            <p14:sldId id="2147483576"/>
            <p14:sldId id="2147483582"/>
            <p14:sldId id="2147483574"/>
            <p14:sldId id="2147483575"/>
            <p14:sldId id="2134806576"/>
          </p14:sldIdLst>
        </p14:section>
        <p14:section name="Pratique en binôme" id="{FBF6C3DA-BDD6-43C8-8043-82F3BE3C64FD}">
          <p14:sldIdLst>
            <p14:sldId id="2134806577"/>
            <p14:sldId id="2134806551"/>
            <p14:sldId id="2134806578"/>
          </p14:sldIdLst>
        </p14:section>
        <p14:section name="Pratique autonome" id="{40CD8AAE-F9F0-47C4-A7F7-0976D79B8EC9}">
          <p14:sldIdLst>
            <p14:sldId id="2134806579"/>
            <p14:sldId id="2134806088"/>
            <p14:sldId id="2134806580"/>
            <p14:sldId id="2134806581"/>
          </p14:sldIdLst>
        </p14:section>
        <p14:section name="Clôture" id="{8EB5D3A0-81F1-4DE6-BEB2-58DE24DBB138}">
          <p14:sldIdLst>
            <p14:sldId id="2134806582"/>
            <p14:sldId id="2134806536"/>
            <p14:sldId id="2147483556"/>
            <p14:sldId id="2134806535"/>
          </p14:sldIdLst>
        </p14:section>
        <p14:section name="Fin de la séance" id="{44B71B2B-D974-4F2C-B5A1-E1796678D1E2}">
          <p14:sldIdLst>
            <p14:sldId id="2134806584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C94DE"/>
    <a:srgbClr val="5FADE4"/>
    <a:srgbClr val="EB926C"/>
    <a:srgbClr val="FCD3A2"/>
    <a:srgbClr val="1D6FA9"/>
    <a:srgbClr val="FF6565"/>
    <a:srgbClr val="B27096"/>
    <a:srgbClr val="FDDF43"/>
    <a:srgbClr val="AB20B6"/>
    <a:srgbClr val="76717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3087" autoAdjust="0"/>
    <p:restoredTop sz="94690" autoAdjust="0"/>
  </p:normalViewPr>
  <p:slideViewPr>
    <p:cSldViewPr snapToGrid="0">
      <p:cViewPr varScale="1">
        <p:scale>
          <a:sx n="82" d="100"/>
          <a:sy n="82" d="100"/>
        </p:scale>
        <p:origin x="96" y="11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notesViewPr>
    <p:cSldViewPr snapToGrid="0">
      <p:cViewPr varScale="1">
        <p:scale>
          <a:sx n="65" d="100"/>
          <a:sy n="65" d="100"/>
        </p:scale>
        <p:origin x="2040" y="43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slide" Target="slides/slide34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slide" Target="slides/slide37.xml"/><Relationship Id="rId47" Type="http://schemas.openxmlformats.org/officeDocument/2006/relationships/slide" Target="slides/slide42.xml"/><Relationship Id="rId50" Type="http://schemas.openxmlformats.org/officeDocument/2006/relationships/slide" Target="slides/slide45.xml"/><Relationship Id="rId55" Type="http://schemas.openxmlformats.org/officeDocument/2006/relationships/viewProps" Target="viewProps.xml"/><Relationship Id="rId7" Type="http://schemas.openxmlformats.org/officeDocument/2006/relationships/slide" Target="slides/slide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9" Type="http://schemas.openxmlformats.org/officeDocument/2006/relationships/slide" Target="slides/slide24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slide" Target="slides/slide35.xml"/><Relationship Id="rId45" Type="http://schemas.openxmlformats.org/officeDocument/2006/relationships/slide" Target="slides/slide40.xml"/><Relationship Id="rId53" Type="http://schemas.openxmlformats.org/officeDocument/2006/relationships/handoutMaster" Target="handoutMasters/handoutMaster1.xml"/><Relationship Id="rId5" Type="http://schemas.openxmlformats.org/officeDocument/2006/relationships/slideMaster" Target="slideMasters/slideMaster5.xml"/><Relationship Id="rId19" Type="http://schemas.openxmlformats.org/officeDocument/2006/relationships/slide" Target="slides/slide14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slide" Target="slides/slide38.xml"/><Relationship Id="rId48" Type="http://schemas.openxmlformats.org/officeDocument/2006/relationships/slide" Target="slides/slide43.xml"/><Relationship Id="rId56" Type="http://schemas.openxmlformats.org/officeDocument/2006/relationships/theme" Target="theme/theme1.xml"/><Relationship Id="rId8" Type="http://schemas.openxmlformats.org/officeDocument/2006/relationships/slide" Target="slides/slide3.xml"/><Relationship Id="rId51" Type="http://schemas.openxmlformats.org/officeDocument/2006/relationships/slide" Target="slides/slide46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slide" Target="slides/slide41.xml"/><Relationship Id="rId20" Type="http://schemas.openxmlformats.org/officeDocument/2006/relationships/slide" Target="slides/slide15.xml"/><Relationship Id="rId41" Type="http://schemas.openxmlformats.org/officeDocument/2006/relationships/slide" Target="slides/slide36.xml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49" Type="http://schemas.openxmlformats.org/officeDocument/2006/relationships/slide" Target="slides/slide44.xml"/><Relationship Id="rId57" Type="http://schemas.openxmlformats.org/officeDocument/2006/relationships/tableStyles" Target="tableStyles.xml"/><Relationship Id="rId10" Type="http://schemas.openxmlformats.org/officeDocument/2006/relationships/slide" Target="slides/slide5.xml"/><Relationship Id="rId31" Type="http://schemas.openxmlformats.org/officeDocument/2006/relationships/slide" Target="slides/slide26.xml"/><Relationship Id="rId44" Type="http://schemas.openxmlformats.org/officeDocument/2006/relationships/slide" Target="slides/slide39.xml"/><Relationship Id="rId52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BCBC5355-174C-897A-4DA3-34860DDD257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4E6C065-6D13-7E84-9157-4778C9CB029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E90AC0-E56A-4928-9268-F8B86B3617FD}" type="datetimeFigureOut">
              <a:rPr lang="fr-FR" smtClean="0"/>
              <a:t>19/09/2025</a:t>
            </a:fld>
            <a:endParaRPr lang="fr-F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C77FEFC-A0B3-5633-10E3-B5C99AE1CE1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5D936D1-2E50-70A0-15D8-53F6492963D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D1FAB1-D3C0-4044-A94D-A9D2AF2A113A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8252380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52897D-8270-46EB-9581-9FD6E1B808F9}" type="datetimeFigureOut">
              <a:rPr lang="fr-FR" smtClean="0"/>
              <a:t>19/09/2025</a:t>
            </a:fld>
            <a:endParaRPr lang="fr-FR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437357-FDEB-42E8-94B9-16208305E930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1267654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726;g3634b8406b9_0_240:notes">
            <a:extLst>
              <a:ext uri="{FF2B5EF4-FFF2-40B4-BE49-F238E27FC236}">
                <a16:creationId xmlns:a16="http://schemas.microsoft.com/office/drawing/2014/main" id="{8CBA948B-DEAB-C133-8ABE-03928C64531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ln w="12701" cap="flat">
            <a:solidFill>
              <a:srgbClr val="000000"/>
            </a:solidFill>
            <a:prstDash val="solid"/>
            <a:round/>
          </a:ln>
        </p:spPr>
      </p:sp>
      <p:sp>
        <p:nvSpPr>
          <p:cNvPr id="3" name="Google Shape;727;g3634b8406b9_0_240:notes">
            <a:extLst>
              <a:ext uri="{FF2B5EF4-FFF2-40B4-BE49-F238E27FC236}">
                <a16:creationId xmlns:a16="http://schemas.microsoft.com/office/drawing/2014/main" id="{25290591-6B1F-9EE5-D585-9F74FD957F4B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685800" y="4400549"/>
            <a:ext cx="5486400" cy="3600596"/>
          </a:xfrm>
        </p:spPr>
        <p:txBody>
          <a:bodyPr tIns="45701" bIns="45701"/>
          <a:lstStyle/>
          <a:p>
            <a:endParaRPr lang="fr-FR" dirty="0"/>
          </a:p>
        </p:txBody>
      </p:sp>
      <p:sp>
        <p:nvSpPr>
          <p:cNvPr id="4" name="Google Shape;728;g3634b8406b9_0_240:notes">
            <a:extLst>
              <a:ext uri="{FF2B5EF4-FFF2-40B4-BE49-F238E27FC236}">
                <a16:creationId xmlns:a16="http://schemas.microsoft.com/office/drawing/2014/main" id="{97827319-4A22-AC57-30C6-0CCF479088F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3884608" y="8685208"/>
            <a:ext cx="2971800" cy="45869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1" tIns="45701" rIns="91421" bIns="45701" anchor="b" anchorCtr="0" compatLnSpc="1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C6F1429-C017-4037-8B8F-5A80DDDE3928}" type="slidenum">
              <a: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FR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Rappeler l’unité et lire à haute voix la fraction 2/3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23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27888462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9E1132-20CF-D251-068B-BFB1D06BB9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DF03A8B0-DF8E-F74E-613D-94489C7ECE7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9FF6B4D9-9556-AFE7-200F-C5387D32133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Rappeler l’unité et lire à haute voix la fraction 2/3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9E31BA3-8DCB-46D4-5677-7F92A297367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24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8664966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CFDBD8-D8AC-9E78-8F99-DADBFC6FC0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15298EF2-83BE-DA53-E940-2469EFCF960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5401448F-64DF-22D2-3395-D182117DD88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Rappeler l’unité et lire à haute voix la fraction 2/3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07FE1EF-A041-50C7-875A-6387596F893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25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36671846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CDB212-98CC-C183-7DF8-D366CECF16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66FF0A14-E826-8F1D-676F-14841617CB9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049876AC-700F-B88D-00E2-2F8B4302C21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Rappeler l’unité et lire à haute voix la fraction 2/3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A142F23F-0ACD-9715-35C8-3398B535911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26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83668763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437357-FDEB-42E8-94B9-16208305E930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32</a:t>
            </a:fld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7175195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733946-57D4-2787-DC16-6FC1189D8A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6FD2D46-CEAC-E33D-4616-9045A0AAD98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93843B7-3E34-154A-2756-498616007E7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6F6EBF4-0991-DC98-6113-E3FFBF45776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437357-FDEB-42E8-94B9-16208305E930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33</a:t>
            </a:fld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9789801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3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64056655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46;g3708d1f8300_1_658:notes">
            <a:extLst>
              <a:ext uri="{FF2B5EF4-FFF2-40B4-BE49-F238E27FC236}">
                <a16:creationId xmlns:a16="http://schemas.microsoft.com/office/drawing/2014/main" id="{353E4283-BBA2-8675-6601-7A74B15BD29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ln w="12701" cap="flat">
            <a:solidFill>
              <a:srgbClr val="000000"/>
            </a:solidFill>
            <a:prstDash val="solid"/>
            <a:round/>
          </a:ln>
        </p:spPr>
      </p:sp>
      <p:sp>
        <p:nvSpPr>
          <p:cNvPr id="3" name="Google Shape;247;g3708d1f8300_1_658:notes">
            <a:extLst>
              <a:ext uri="{FF2B5EF4-FFF2-40B4-BE49-F238E27FC236}">
                <a16:creationId xmlns:a16="http://schemas.microsoft.com/office/drawing/2014/main" id="{7F1C854B-1D70-C6F1-A27D-A011B6547AC1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685800" y="4400549"/>
            <a:ext cx="5486400" cy="3600596"/>
          </a:xfrm>
        </p:spPr>
        <p:txBody>
          <a:bodyPr tIns="45701" bIns="45701"/>
          <a:lstStyle/>
          <a:p>
            <a:endParaRPr lang="fr-FR"/>
          </a:p>
        </p:txBody>
      </p:sp>
      <p:sp>
        <p:nvSpPr>
          <p:cNvPr id="4" name="Google Shape;248;g3708d1f8300_1_658:notes">
            <a:extLst>
              <a:ext uri="{FF2B5EF4-FFF2-40B4-BE49-F238E27FC236}">
                <a16:creationId xmlns:a16="http://schemas.microsoft.com/office/drawing/2014/main" id="{788381E9-0A6B-C645-053A-CA620AEFDDD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3884608" y="8685208"/>
            <a:ext cx="2971800" cy="45869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1" tIns="45701" rIns="91421" bIns="45701" anchor="b" anchorCtr="0" compatLnSpc="1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23401D-AD66-48E8-9BE6-514052742394}" type="slidenum">
              <a: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fr-FR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A9615E-616F-B27F-6B86-44A7C23269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6F72C2D-831D-CA01-23DC-3FD7E334DDF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63F98EF-CB04-31A5-4045-F2A5BB3F47E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b="1" dirty="0">
                <a:highlight>
                  <a:srgbClr val="FFFF00"/>
                </a:highlight>
              </a:rPr>
              <a:t>Encourager les élèves à comprendre la construction puis à formuler des questions relatives à cette situation.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DC1F10C-CB7C-FFA4-987F-AD466A6254D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11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74507379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A5458D-DDCD-24D8-51FF-C2533EE8F7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138F96E-973A-96FF-45A6-37FEAFDDB2E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A72701B-318C-6CDD-87E9-A1A3A26C5A6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b="1" dirty="0">
                <a:highlight>
                  <a:srgbClr val="FFFF00"/>
                </a:highlight>
              </a:rPr>
              <a:t>On encourage les élèves et citer d’autres exemples s’ils sont proposés par les élèves.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1D81D2F-6908-20A5-650B-49BF6AC465E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12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07608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L’enjeu serait de stimuler le bon sens et d’inciter les élèves à répondre rapidement.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14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56224358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17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9259988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7FC498-5547-E0CC-8A4A-7FAD51DACC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2BC943C-2BF9-334C-51FC-A9DC6C32D40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AC17F9D-A8FA-3D18-E36F-D52DA9D4F81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6B60453-1A2B-26FB-4636-D63A7EE29F5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18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2162572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dirty="0"/>
              <a:t>Noter que O est le centre du carré et que les points considérés sont les milieux des cotés.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20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065058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19/09/2025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120317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42617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588553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133652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243104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B2709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051527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288423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168001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474725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DC94D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628409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able of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43;p17">
            <a:extLst>
              <a:ext uri="{FF2B5EF4-FFF2-40B4-BE49-F238E27FC236}">
                <a16:creationId xmlns:a16="http://schemas.microsoft.com/office/drawing/2014/main" id="{1D5E7E9B-58C2-4C57-456E-7EA3B78DC98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621731" y="2174785"/>
            <a:ext cx="3074005" cy="602004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3" name="Google Shape;144;p17">
            <a:extLst>
              <a:ext uri="{FF2B5EF4-FFF2-40B4-BE49-F238E27FC236}">
                <a16:creationId xmlns:a16="http://schemas.microsoft.com/office/drawing/2014/main" id="{F0189036-8F9A-3D77-0C1B-A7B477325E00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2621743" y="2838919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4" name="Google Shape;145;p17">
            <a:extLst>
              <a:ext uri="{FF2B5EF4-FFF2-40B4-BE49-F238E27FC236}">
                <a16:creationId xmlns:a16="http://schemas.microsoft.com/office/drawing/2014/main" id="{D8D2167F-EC36-1319-AC32-C0927579250E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8020251" y="2838919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5" name="Google Shape;146;p17">
            <a:extLst>
              <a:ext uri="{FF2B5EF4-FFF2-40B4-BE49-F238E27FC236}">
                <a16:creationId xmlns:a16="http://schemas.microsoft.com/office/drawing/2014/main" id="{B4D140B0-70A5-696F-DBA8-60677A46C83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2621767" y="4184037"/>
            <a:ext cx="3074005" cy="703600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6" name="Google Shape;147;p17">
            <a:extLst>
              <a:ext uri="{FF2B5EF4-FFF2-40B4-BE49-F238E27FC236}">
                <a16:creationId xmlns:a16="http://schemas.microsoft.com/office/drawing/2014/main" id="{55771FE2-EEE0-822C-2E88-D809119C3B85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2621743" y="4835432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7" name="Google Shape;148;p17">
            <a:extLst>
              <a:ext uri="{FF2B5EF4-FFF2-40B4-BE49-F238E27FC236}">
                <a16:creationId xmlns:a16="http://schemas.microsoft.com/office/drawing/2014/main" id="{010BD099-F350-8315-5887-9A3861988A55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8020251" y="4835432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8" name="Google Shape;149;p17">
            <a:extLst>
              <a:ext uri="{FF2B5EF4-FFF2-40B4-BE49-F238E27FC236}">
                <a16:creationId xmlns:a16="http://schemas.microsoft.com/office/drawing/2014/main" id="{CF906F46-64F6-4619-CAF0-F66DA88FF9D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097755" y="2420599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9" name="Google Shape;150;p17">
            <a:extLst>
              <a:ext uri="{FF2B5EF4-FFF2-40B4-BE49-F238E27FC236}">
                <a16:creationId xmlns:a16="http://schemas.microsoft.com/office/drawing/2014/main" id="{BD3F9A21-A16C-729E-32D8-409207B4096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097755" y="4465491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0" name="Google Shape;151;p17">
            <a:extLst>
              <a:ext uri="{FF2B5EF4-FFF2-40B4-BE49-F238E27FC236}">
                <a16:creationId xmlns:a16="http://schemas.microsoft.com/office/drawing/2014/main" id="{91F48BA4-FD7A-B4CE-A715-4F8E87516604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496263" y="2420599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1" name="Google Shape;152;p17">
            <a:extLst>
              <a:ext uri="{FF2B5EF4-FFF2-40B4-BE49-F238E27FC236}">
                <a16:creationId xmlns:a16="http://schemas.microsoft.com/office/drawing/2014/main" id="{38A86FB9-893A-B736-244D-E2D3D70A23A2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496263" y="4465491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2" name="Google Shape;153;p17">
            <a:extLst>
              <a:ext uri="{FF2B5EF4-FFF2-40B4-BE49-F238E27FC236}">
                <a16:creationId xmlns:a16="http://schemas.microsoft.com/office/drawing/2014/main" id="{64FB734B-7941-270B-0913-63532338AE77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020263" y="2174785"/>
            <a:ext cx="3074005" cy="602004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13" name="Google Shape;154;p17">
            <a:extLst>
              <a:ext uri="{FF2B5EF4-FFF2-40B4-BE49-F238E27FC236}">
                <a16:creationId xmlns:a16="http://schemas.microsoft.com/office/drawing/2014/main" id="{A6829D20-8FE3-56B7-E3B8-3ACA6DA9C7B5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020299" y="4184037"/>
            <a:ext cx="3074005" cy="703600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14" name="Google Shape;155;p17">
            <a:extLst>
              <a:ext uri="{FF2B5EF4-FFF2-40B4-BE49-F238E27FC236}">
                <a16:creationId xmlns:a16="http://schemas.microsoft.com/office/drawing/2014/main" id="{B51C9C3E-295C-EE94-9145-901636833B90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959997" y="593373"/>
            <a:ext cx="10272003" cy="763596"/>
          </a:xfrm>
          <a:prstGeom prst="rect">
            <a:avLst/>
          </a:prstGeom>
        </p:spPr>
        <p:txBody>
          <a:bodyPr tIns="68570" bIns="68570" anchor="t">
            <a:noAutofit/>
          </a:bodyPr>
          <a:lstStyle>
            <a:lvl1pPr>
              <a:defRPr/>
            </a:lvl1pPr>
          </a:lstStyle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14036893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19/09/2025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9843565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53E8A14-2C2F-0280-5BB0-7B0C6E1CA9D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1833"/>
            <a:ext cx="9144000" cy="2387600"/>
          </a:xfrm>
        </p:spPr>
        <p:txBody>
          <a:bodyPr anchor="b"/>
          <a:lstStyle>
            <a:lvl1pPr algn="ctr">
              <a:defRPr sz="8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03C8791D-8049-B1F8-33BE-E1CA6EC6356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568"/>
            <a:ext cx="9144000" cy="1655233"/>
          </a:xfrm>
        </p:spPr>
        <p:txBody>
          <a:bodyPr/>
          <a:lstStyle>
            <a:lvl1pPr marL="0" indent="0" algn="ctr">
              <a:buNone/>
              <a:defRPr sz="3200"/>
            </a:lvl1pPr>
            <a:lvl2pPr marL="609585" indent="0" algn="ctr">
              <a:buNone/>
              <a:defRPr sz="2667"/>
            </a:lvl2pPr>
            <a:lvl3pPr marL="1219170" indent="0" algn="ctr">
              <a:buNone/>
              <a:defRPr sz="2400"/>
            </a:lvl3pPr>
            <a:lvl4pPr marL="1828754" indent="0" algn="ctr">
              <a:buNone/>
              <a:defRPr sz="2133"/>
            </a:lvl4pPr>
            <a:lvl5pPr marL="2438339" indent="0" algn="ctr">
              <a:buNone/>
              <a:defRPr sz="2133"/>
            </a:lvl5pPr>
            <a:lvl6pPr marL="3047924" indent="0" algn="ctr">
              <a:buNone/>
              <a:defRPr sz="2133"/>
            </a:lvl6pPr>
            <a:lvl7pPr marL="3657509" indent="0" algn="ctr">
              <a:buNone/>
              <a:defRPr sz="2133"/>
            </a:lvl7pPr>
            <a:lvl8pPr marL="4267093" indent="0" algn="ctr">
              <a:buNone/>
              <a:defRPr sz="2133"/>
            </a:lvl8pPr>
            <a:lvl9pPr marL="4876678" indent="0" algn="ctr">
              <a:buNone/>
              <a:defRPr sz="2133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6D5D854-2BDC-DA0F-B52C-2A1C7F760A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19/09/2025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A8DD871-191C-C688-4F82-457E33494A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16EE848-288D-41D3-18FD-349395F32A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4102959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4459384-A860-B901-6EBD-1230DB0FF8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7B2773F-C018-B050-4955-045F2BB35E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A987918-09B9-A8B9-81ED-B5CC9735C8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19/09/2025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9EAE1DC-D69D-71E7-C170-1BE9A60E3C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E7D297A-8EEF-E362-BC4E-8CA03F5CEC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4827382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FE6FA39-0BD9-F704-7EB7-3909CC9F99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1" y="1710267"/>
            <a:ext cx="10515600" cy="2853267"/>
          </a:xfrm>
        </p:spPr>
        <p:txBody>
          <a:bodyPr anchor="b"/>
          <a:lstStyle>
            <a:lvl1pPr>
              <a:defRPr sz="8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2EDEC3F6-AEBC-3A03-823E-9BE05C166A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1" y="4588934"/>
            <a:ext cx="10515600" cy="1500717"/>
          </a:xfrm>
        </p:spPr>
        <p:txBody>
          <a:bodyPr/>
          <a:lstStyle>
            <a:lvl1pPr marL="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1pPr>
            <a:lvl2pPr marL="609585" indent="0">
              <a:buNone/>
              <a:defRPr sz="2667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222CD37-7F56-6686-D058-A4FB7FA0E6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19/09/2025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D82B674-6453-649E-B987-01C98EB932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D2B8FE4-CF8A-E623-CD66-0D757888EA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0203466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3E56F11-6BA1-661A-B97E-44B418CAA9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6F6E683-F0B0-216D-F4F2-1279932CB78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6684"/>
            <a:ext cx="5156200" cy="4349749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F3B1FE45-5A72-FCDF-D7EE-6D8D1FEE4FF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97600" y="1826684"/>
            <a:ext cx="5156200" cy="4349749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AABD2AF5-9EC1-244E-C68B-3E8A1913DE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19/09/2025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2D396993-A6F9-D13A-C4A9-19DE35BD04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1A59B924-0EC7-560B-1247-8A5556D4B7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8765276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18172ED-0134-00FD-3B85-B2550A65DF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0317" y="366185"/>
            <a:ext cx="10515600" cy="132503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4879F41E-D66C-92BD-E5E1-E3659EBF13A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40318" y="1680634"/>
            <a:ext cx="5158316" cy="825500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FB7EE2D8-4B05-E386-DF89-BC99722E814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40318" y="2506133"/>
            <a:ext cx="5158316" cy="3683000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B36BD647-6AF7-0798-B379-93826998600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0634"/>
            <a:ext cx="5183717" cy="825500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4BF3CF91-84F5-A99C-3C70-E11F36B651C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6133"/>
            <a:ext cx="5183717" cy="3683000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40AE842A-2ACB-9D3B-D7A2-EC0750C6FF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19/09/2025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7AA4A4D0-9449-FD5B-681D-F4C314AE60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FC7A0CB2-48D5-E72F-388D-0FF261CD1B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748690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40BFF39-CE18-6F4D-F1F5-2F78704B7D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3AB51D6A-A13A-C99E-0D09-7AFC1D78D6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19/09/2025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4BF5F7D4-7695-DF82-773A-FFC0ABF71D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F89372F2-928E-7D5D-2271-3D8640DAC3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6228451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BABCB1AE-F039-AA0D-6D9A-8D1BBCAE13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19/09/2025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846C4296-1F00-D169-10C1-7091D2DEA7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FA709C7-5931-9ED3-F47F-C043C94965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9537160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01C37CB-F4A0-688B-87AE-508AFB2997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4267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6FE94FB-DD69-4E83-2249-C551F5EF81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717" y="988485"/>
            <a:ext cx="6172200" cy="4872567"/>
          </a:xfrm>
        </p:spPr>
        <p:txBody>
          <a:bodyPr/>
          <a:lstStyle>
            <a:lvl1pPr>
              <a:defRPr sz="4267"/>
            </a:lvl1pPr>
            <a:lvl2pPr>
              <a:defRPr sz="3733"/>
            </a:lvl2pPr>
            <a:lvl3pPr>
              <a:defRPr sz="3200"/>
            </a:lvl3pPr>
            <a:lvl4pPr>
              <a:defRPr sz="2667"/>
            </a:lvl4pPr>
            <a:lvl5pPr>
              <a:defRPr sz="2667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6E756CE6-915C-0CDB-C1EA-649916C5A12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2117"/>
          </a:xfrm>
        </p:spPr>
        <p:txBody>
          <a:bodyPr/>
          <a:lstStyle>
            <a:lvl1pPr marL="0" indent="0">
              <a:buNone/>
              <a:defRPr sz="2133"/>
            </a:lvl1pPr>
            <a:lvl2pPr marL="609585" indent="0">
              <a:buNone/>
              <a:defRPr sz="1867"/>
            </a:lvl2pPr>
            <a:lvl3pPr marL="1219170" indent="0">
              <a:buNone/>
              <a:defRPr sz="1600"/>
            </a:lvl3pPr>
            <a:lvl4pPr marL="1828754" indent="0">
              <a:buNone/>
              <a:defRPr sz="1333"/>
            </a:lvl4pPr>
            <a:lvl5pPr marL="2438339" indent="0">
              <a:buNone/>
              <a:defRPr sz="1333"/>
            </a:lvl5pPr>
            <a:lvl6pPr marL="3047924" indent="0">
              <a:buNone/>
              <a:defRPr sz="1333"/>
            </a:lvl6pPr>
            <a:lvl7pPr marL="3657509" indent="0">
              <a:buNone/>
              <a:defRPr sz="1333"/>
            </a:lvl7pPr>
            <a:lvl8pPr marL="4267093" indent="0">
              <a:buNone/>
              <a:defRPr sz="1333"/>
            </a:lvl8pPr>
            <a:lvl9pPr marL="4876678" indent="0">
              <a:buNone/>
              <a:defRPr sz="1333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F096428-A04D-4AE7-7A6D-AE8115248F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19/09/2025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F9C3459-AFBE-009C-DF2C-12B9E1E27A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AC2782A4-F141-E3B4-431C-0790053F61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9047326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D9AC5EF-7050-F0BD-6B3C-7BC492709F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4267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0467D50C-E54C-4A56-4C3D-453AB13C12C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717" y="988485"/>
            <a:ext cx="6172200" cy="4872567"/>
          </a:xfrm>
        </p:spPr>
        <p:txBody>
          <a:bodyPr/>
          <a:lstStyle>
            <a:lvl1pPr marL="0" indent="0">
              <a:buNone/>
              <a:defRPr sz="4267"/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E4BB5C45-B688-08B1-6D13-29AD5A9B0DE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2117"/>
          </a:xfrm>
        </p:spPr>
        <p:txBody>
          <a:bodyPr/>
          <a:lstStyle>
            <a:lvl1pPr marL="0" indent="0">
              <a:buNone/>
              <a:defRPr sz="2133"/>
            </a:lvl1pPr>
            <a:lvl2pPr marL="609585" indent="0">
              <a:buNone/>
              <a:defRPr sz="1867"/>
            </a:lvl2pPr>
            <a:lvl3pPr marL="1219170" indent="0">
              <a:buNone/>
              <a:defRPr sz="1600"/>
            </a:lvl3pPr>
            <a:lvl4pPr marL="1828754" indent="0">
              <a:buNone/>
              <a:defRPr sz="1333"/>
            </a:lvl4pPr>
            <a:lvl5pPr marL="2438339" indent="0">
              <a:buNone/>
              <a:defRPr sz="1333"/>
            </a:lvl5pPr>
            <a:lvl6pPr marL="3047924" indent="0">
              <a:buNone/>
              <a:defRPr sz="1333"/>
            </a:lvl6pPr>
            <a:lvl7pPr marL="3657509" indent="0">
              <a:buNone/>
              <a:defRPr sz="1333"/>
            </a:lvl7pPr>
            <a:lvl8pPr marL="4267093" indent="0">
              <a:buNone/>
              <a:defRPr sz="1333"/>
            </a:lvl8pPr>
            <a:lvl9pPr marL="4876678" indent="0">
              <a:buNone/>
              <a:defRPr sz="1333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26319B9-429C-89AB-2A27-C32AE219D6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19/09/2025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80E66F0-B199-D96E-1F71-043E555263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888C96CA-6AB4-62E7-2ACB-F121C36F14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0707589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B7847D1-663C-ECA2-E55D-7AD7475CE3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0740EA62-CB54-CE55-C158-9D1EE8A5C31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F148D92-4C64-34D0-DD5B-9A2085FF29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19/09/2025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C3972CD-9983-8E52-E58A-A9EBB1526D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BA96257-1F08-87BB-1ABA-079255D966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071957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19/09/2025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66272711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47F954C5-9700-8B31-0F38-6FD7B742992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1" y="366185"/>
            <a:ext cx="2628900" cy="5810249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519EE4D1-811F-76B0-2015-C5DCC0D2650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1" y="366185"/>
            <a:ext cx="7683500" cy="5810249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D187D06-8084-38C2-27E1-BB9CB3505F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19/09/2025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77E656B-46EE-DDF1-8FC5-77BD22D8C3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A0FFFD7-EF61-8A6A-9B39-E47EF5A9CF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1659435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72299224"/>
      </p:ext>
    </p:extLst>
  </p:cSld>
  <p:clrMapOvr>
    <a:masterClrMapping/>
  </p:clrMapOvr>
  <p:hf sldNum="0" hdr="0" ftr="0" dt="0"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19/09/2025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5784139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19/09/2025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29199129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19/09/2025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10172710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19/09/2025</a:t>
            </a:fld>
            <a:endParaRPr lang="fr-FR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364901738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19/09/2025</a:t>
            </a:fld>
            <a:endParaRPr lang="fr-F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3014006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19/09/2025</a:t>
            </a:fld>
            <a:endParaRPr lang="fr-FR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67323985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 : coins arrondis 10">
            <a:extLst>
              <a:ext uri="{FF2B5EF4-FFF2-40B4-BE49-F238E27FC236}">
                <a16:creationId xmlns:a16="http://schemas.microsoft.com/office/drawing/2014/main" id="{E0BC4242-9A8C-5D25-7A48-0D752968C08F}"/>
              </a:ext>
            </a:extLst>
          </p:cNvPr>
          <p:cNvSpPr/>
          <p:nvPr/>
        </p:nvSpPr>
        <p:spPr>
          <a:xfrm>
            <a:off x="1236924" y="706094"/>
            <a:ext cx="9678395" cy="5378639"/>
          </a:xfrm>
          <a:prstGeom prst="roundRect">
            <a:avLst>
              <a:gd name="adj" fmla="val 2665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63500" sx="102000" sy="102000" algn="ctr" rotWithShape="0">
              <a:prstClr val="black">
                <a:alpha val="7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05E1EAA-044A-F868-99A6-40884F81B1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19/09/2025</a:t>
            </a:fld>
            <a:endParaRPr lang="fr-FR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5C4152E-60FA-2D27-4B48-3A7F90862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5E59203-A521-FAC9-67B6-E8D7387500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AD36517-4ED4-0548-6E68-9A2D2FC87595}"/>
              </a:ext>
            </a:extLst>
          </p:cNvPr>
          <p:cNvSpPr/>
          <p:nvPr userDrawn="1"/>
        </p:nvSpPr>
        <p:spPr>
          <a:xfrm>
            <a:off x="1360423" y="832901"/>
            <a:ext cx="9431497" cy="5153431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C31B206-CDBC-66FF-FF75-2FB0BB6B3102}"/>
              </a:ext>
            </a:extLst>
          </p:cNvPr>
          <p:cNvSpPr/>
          <p:nvPr userDrawn="1"/>
        </p:nvSpPr>
        <p:spPr>
          <a:xfrm>
            <a:off x="1504652" y="958594"/>
            <a:ext cx="9143039" cy="490204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5CDF9342-9116-CFDE-97E1-6BEFAA002E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9800" y="2311679"/>
            <a:ext cx="7772400" cy="2234643"/>
          </a:xfrm>
        </p:spPr>
        <p:txBody>
          <a:bodyPr>
            <a:normAutofit/>
          </a:bodyPr>
          <a:lstStyle>
            <a:lvl1pPr algn="ctr">
              <a:defRPr sz="5400" b="1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fr-FR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3DB1997-A891-40DD-2A8A-7CF8DA76F90A}"/>
              </a:ext>
            </a:extLst>
          </p:cNvPr>
          <p:cNvSpPr/>
          <p:nvPr userDrawn="1"/>
        </p:nvSpPr>
        <p:spPr>
          <a:xfrm>
            <a:off x="1773169" y="5360163"/>
            <a:ext cx="8610496" cy="10703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11" name="Picture 23">
            <a:extLst>
              <a:ext uri="{FF2B5EF4-FFF2-40B4-BE49-F238E27FC236}">
                <a16:creationId xmlns:a16="http://schemas.microsoft.com/office/drawing/2014/main" id="{AC82658B-7A46-B36B-B5A0-5250BDA107A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5784" y="1391337"/>
            <a:ext cx="920432" cy="920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065043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19/09/2025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6689185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19/09/2025</a:t>
            </a:fld>
            <a:endParaRPr lang="fr-FR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687129899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0125152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4891931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255292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5630718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7580429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1486397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B2709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4790577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4300701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5060820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59542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19/09/2025</a:t>
            </a:fld>
            <a:endParaRPr lang="fr-F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529339952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DC94D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8627470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able of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43;p17">
            <a:extLst>
              <a:ext uri="{FF2B5EF4-FFF2-40B4-BE49-F238E27FC236}">
                <a16:creationId xmlns:a16="http://schemas.microsoft.com/office/drawing/2014/main" id="{1D5E7E9B-58C2-4C57-456E-7EA3B78DC98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621731" y="2174785"/>
            <a:ext cx="3074005" cy="602004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3" name="Google Shape;144;p17">
            <a:extLst>
              <a:ext uri="{FF2B5EF4-FFF2-40B4-BE49-F238E27FC236}">
                <a16:creationId xmlns:a16="http://schemas.microsoft.com/office/drawing/2014/main" id="{F0189036-8F9A-3D77-0C1B-A7B477325E00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2621743" y="2838919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4" name="Google Shape;145;p17">
            <a:extLst>
              <a:ext uri="{FF2B5EF4-FFF2-40B4-BE49-F238E27FC236}">
                <a16:creationId xmlns:a16="http://schemas.microsoft.com/office/drawing/2014/main" id="{D8D2167F-EC36-1319-AC32-C0927579250E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8020251" y="2838919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5" name="Google Shape;146;p17">
            <a:extLst>
              <a:ext uri="{FF2B5EF4-FFF2-40B4-BE49-F238E27FC236}">
                <a16:creationId xmlns:a16="http://schemas.microsoft.com/office/drawing/2014/main" id="{B4D140B0-70A5-696F-DBA8-60677A46C83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2621767" y="4184037"/>
            <a:ext cx="3074005" cy="703600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6" name="Google Shape;147;p17">
            <a:extLst>
              <a:ext uri="{FF2B5EF4-FFF2-40B4-BE49-F238E27FC236}">
                <a16:creationId xmlns:a16="http://schemas.microsoft.com/office/drawing/2014/main" id="{55771FE2-EEE0-822C-2E88-D809119C3B85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2621743" y="4835432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7" name="Google Shape;148;p17">
            <a:extLst>
              <a:ext uri="{FF2B5EF4-FFF2-40B4-BE49-F238E27FC236}">
                <a16:creationId xmlns:a16="http://schemas.microsoft.com/office/drawing/2014/main" id="{010BD099-F350-8315-5887-9A3861988A55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8020251" y="4835432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8" name="Google Shape;149;p17">
            <a:extLst>
              <a:ext uri="{FF2B5EF4-FFF2-40B4-BE49-F238E27FC236}">
                <a16:creationId xmlns:a16="http://schemas.microsoft.com/office/drawing/2014/main" id="{CF906F46-64F6-4619-CAF0-F66DA88FF9D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097755" y="2420599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9" name="Google Shape;150;p17">
            <a:extLst>
              <a:ext uri="{FF2B5EF4-FFF2-40B4-BE49-F238E27FC236}">
                <a16:creationId xmlns:a16="http://schemas.microsoft.com/office/drawing/2014/main" id="{BD3F9A21-A16C-729E-32D8-409207B4096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097755" y="4465491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0" name="Google Shape;151;p17">
            <a:extLst>
              <a:ext uri="{FF2B5EF4-FFF2-40B4-BE49-F238E27FC236}">
                <a16:creationId xmlns:a16="http://schemas.microsoft.com/office/drawing/2014/main" id="{91F48BA4-FD7A-B4CE-A715-4F8E87516604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496263" y="2420599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1" name="Google Shape;152;p17">
            <a:extLst>
              <a:ext uri="{FF2B5EF4-FFF2-40B4-BE49-F238E27FC236}">
                <a16:creationId xmlns:a16="http://schemas.microsoft.com/office/drawing/2014/main" id="{38A86FB9-893A-B736-244D-E2D3D70A23A2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496263" y="4465491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2" name="Google Shape;153;p17">
            <a:extLst>
              <a:ext uri="{FF2B5EF4-FFF2-40B4-BE49-F238E27FC236}">
                <a16:creationId xmlns:a16="http://schemas.microsoft.com/office/drawing/2014/main" id="{64FB734B-7941-270B-0913-63532338AE77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020263" y="2174785"/>
            <a:ext cx="3074005" cy="602004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13" name="Google Shape;154;p17">
            <a:extLst>
              <a:ext uri="{FF2B5EF4-FFF2-40B4-BE49-F238E27FC236}">
                <a16:creationId xmlns:a16="http://schemas.microsoft.com/office/drawing/2014/main" id="{A6829D20-8FE3-56B7-E3B8-3ACA6DA9C7B5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020299" y="4184037"/>
            <a:ext cx="3074005" cy="703600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14" name="Google Shape;155;p17">
            <a:extLst>
              <a:ext uri="{FF2B5EF4-FFF2-40B4-BE49-F238E27FC236}">
                <a16:creationId xmlns:a16="http://schemas.microsoft.com/office/drawing/2014/main" id="{B51C9C3E-295C-EE94-9145-901636833B90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959997" y="593373"/>
            <a:ext cx="10272003" cy="763596"/>
          </a:xfrm>
          <a:prstGeom prst="rect">
            <a:avLst/>
          </a:prstGeom>
        </p:spPr>
        <p:txBody>
          <a:bodyPr tIns="68570" bIns="68570" anchor="t">
            <a:noAutofit/>
          </a:bodyPr>
          <a:lstStyle>
            <a:lvl1pPr>
              <a:defRPr/>
            </a:lvl1pPr>
          </a:lstStyle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19998321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19/09/2025</a:t>
            </a:fld>
            <a:endParaRPr lang="fr-FR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049158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 : coins arrondis 10">
            <a:extLst>
              <a:ext uri="{FF2B5EF4-FFF2-40B4-BE49-F238E27FC236}">
                <a16:creationId xmlns:a16="http://schemas.microsoft.com/office/drawing/2014/main" id="{E0BC4242-9A8C-5D25-7A48-0D752968C08F}"/>
              </a:ext>
            </a:extLst>
          </p:cNvPr>
          <p:cNvSpPr/>
          <p:nvPr/>
        </p:nvSpPr>
        <p:spPr>
          <a:xfrm>
            <a:off x="1236924" y="706094"/>
            <a:ext cx="9678395" cy="5378639"/>
          </a:xfrm>
          <a:prstGeom prst="roundRect">
            <a:avLst>
              <a:gd name="adj" fmla="val 2665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63500" sx="102000" sy="102000" algn="ctr" rotWithShape="0">
              <a:prstClr val="black">
                <a:alpha val="7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05E1EAA-044A-F868-99A6-40884F81B1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19/09/2025</a:t>
            </a:fld>
            <a:endParaRPr lang="fr-FR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5C4152E-60FA-2D27-4B48-3A7F90862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5E59203-A521-FAC9-67B6-E8D7387500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AD36517-4ED4-0548-6E68-9A2D2FC87595}"/>
              </a:ext>
            </a:extLst>
          </p:cNvPr>
          <p:cNvSpPr/>
          <p:nvPr userDrawn="1"/>
        </p:nvSpPr>
        <p:spPr>
          <a:xfrm>
            <a:off x="1360423" y="832901"/>
            <a:ext cx="9431497" cy="5153431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C31B206-CDBC-66FF-FF75-2FB0BB6B3102}"/>
              </a:ext>
            </a:extLst>
          </p:cNvPr>
          <p:cNvSpPr/>
          <p:nvPr userDrawn="1"/>
        </p:nvSpPr>
        <p:spPr>
          <a:xfrm>
            <a:off x="1504652" y="958594"/>
            <a:ext cx="9143039" cy="490204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5CDF9342-9116-CFDE-97E1-6BEFAA002E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9800" y="2311679"/>
            <a:ext cx="7772400" cy="2234643"/>
          </a:xfrm>
        </p:spPr>
        <p:txBody>
          <a:bodyPr>
            <a:normAutofit/>
          </a:bodyPr>
          <a:lstStyle>
            <a:lvl1pPr algn="ctr">
              <a:defRPr sz="5400" b="1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fr-FR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3DB1997-A891-40DD-2A8A-7CF8DA76F90A}"/>
              </a:ext>
            </a:extLst>
          </p:cNvPr>
          <p:cNvSpPr/>
          <p:nvPr userDrawn="1"/>
        </p:nvSpPr>
        <p:spPr>
          <a:xfrm>
            <a:off x="1773169" y="5360163"/>
            <a:ext cx="8610496" cy="10703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11" name="Picture 23">
            <a:extLst>
              <a:ext uri="{FF2B5EF4-FFF2-40B4-BE49-F238E27FC236}">
                <a16:creationId xmlns:a16="http://schemas.microsoft.com/office/drawing/2014/main" id="{AC82658B-7A46-B36B-B5A0-5250BDA107A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5784" y="1391337"/>
            <a:ext cx="920432" cy="920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69780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19/09/2025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9129527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13064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7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22.xml"/><Relationship Id="rId7" Type="http://schemas.openxmlformats.org/officeDocument/2006/relationships/slideLayout" Target="../slideLayouts/slideLayout26.xml"/><Relationship Id="rId12" Type="http://schemas.openxmlformats.org/officeDocument/2006/relationships/slideLayout" Target="../slideLayouts/slideLayout31.xml"/><Relationship Id="rId2" Type="http://schemas.openxmlformats.org/officeDocument/2006/relationships/slideLayout" Target="../slideLayouts/slideLayout21.xml"/><Relationship Id="rId1" Type="http://schemas.openxmlformats.org/officeDocument/2006/relationships/slideLayout" Target="../slideLayouts/slideLayout20.xml"/><Relationship Id="rId6" Type="http://schemas.openxmlformats.org/officeDocument/2006/relationships/slideLayout" Target="../slideLayouts/slideLayout25.xml"/><Relationship Id="rId11" Type="http://schemas.openxmlformats.org/officeDocument/2006/relationships/slideLayout" Target="../slideLayouts/slideLayout30.xml"/><Relationship Id="rId5" Type="http://schemas.openxmlformats.org/officeDocument/2006/relationships/slideLayout" Target="../slideLayouts/slideLayout24.xml"/><Relationship Id="rId10" Type="http://schemas.openxmlformats.org/officeDocument/2006/relationships/slideLayout" Target="../slideLayouts/slideLayout29.xml"/><Relationship Id="rId4" Type="http://schemas.openxmlformats.org/officeDocument/2006/relationships/slideLayout" Target="../slideLayouts/slideLayout23.xml"/><Relationship Id="rId9" Type="http://schemas.openxmlformats.org/officeDocument/2006/relationships/slideLayout" Target="../slideLayouts/slideLayout28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9.xml"/><Relationship Id="rId13" Type="http://schemas.openxmlformats.org/officeDocument/2006/relationships/slideLayout" Target="../slideLayouts/slideLayout44.xml"/><Relationship Id="rId18" Type="http://schemas.openxmlformats.org/officeDocument/2006/relationships/slideLayout" Target="../slideLayouts/slideLayout49.xml"/><Relationship Id="rId3" Type="http://schemas.openxmlformats.org/officeDocument/2006/relationships/slideLayout" Target="../slideLayouts/slideLayout34.xml"/><Relationship Id="rId21" Type="http://schemas.openxmlformats.org/officeDocument/2006/relationships/theme" Target="../theme/theme5.xml"/><Relationship Id="rId7" Type="http://schemas.openxmlformats.org/officeDocument/2006/relationships/slideLayout" Target="../slideLayouts/slideLayout38.xml"/><Relationship Id="rId12" Type="http://schemas.openxmlformats.org/officeDocument/2006/relationships/slideLayout" Target="../slideLayouts/slideLayout43.xml"/><Relationship Id="rId17" Type="http://schemas.openxmlformats.org/officeDocument/2006/relationships/slideLayout" Target="../slideLayouts/slideLayout48.xml"/><Relationship Id="rId2" Type="http://schemas.openxmlformats.org/officeDocument/2006/relationships/slideLayout" Target="../slideLayouts/slideLayout33.xml"/><Relationship Id="rId16" Type="http://schemas.openxmlformats.org/officeDocument/2006/relationships/slideLayout" Target="../slideLayouts/slideLayout47.xml"/><Relationship Id="rId20" Type="http://schemas.openxmlformats.org/officeDocument/2006/relationships/slideLayout" Target="../slideLayouts/slideLayout51.xml"/><Relationship Id="rId1" Type="http://schemas.openxmlformats.org/officeDocument/2006/relationships/slideLayout" Target="../slideLayouts/slideLayout32.xml"/><Relationship Id="rId6" Type="http://schemas.openxmlformats.org/officeDocument/2006/relationships/slideLayout" Target="../slideLayouts/slideLayout37.xml"/><Relationship Id="rId11" Type="http://schemas.openxmlformats.org/officeDocument/2006/relationships/slideLayout" Target="../slideLayouts/slideLayout42.xml"/><Relationship Id="rId5" Type="http://schemas.openxmlformats.org/officeDocument/2006/relationships/slideLayout" Target="../slideLayouts/slideLayout36.xml"/><Relationship Id="rId15" Type="http://schemas.openxmlformats.org/officeDocument/2006/relationships/slideLayout" Target="../slideLayouts/slideLayout46.xml"/><Relationship Id="rId10" Type="http://schemas.openxmlformats.org/officeDocument/2006/relationships/slideLayout" Target="../slideLayouts/slideLayout41.xml"/><Relationship Id="rId19" Type="http://schemas.openxmlformats.org/officeDocument/2006/relationships/slideLayout" Target="../slideLayouts/slideLayout50.xml"/><Relationship Id="rId4" Type="http://schemas.openxmlformats.org/officeDocument/2006/relationships/slideLayout" Target="../slideLayouts/slideLayout35.xml"/><Relationship Id="rId9" Type="http://schemas.openxmlformats.org/officeDocument/2006/relationships/slideLayout" Target="../slideLayouts/slideLayout40.xml"/><Relationship Id="rId14" Type="http://schemas.openxmlformats.org/officeDocument/2006/relationships/slideLayout" Target="../slideLayouts/slideLayout4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CE231B-25EB-4A68-BA80-EB75600200BE}" type="datetimeFigureOut">
              <a:rPr lang="fr-FR" smtClean="0"/>
              <a:t>19/09/2025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539850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4" r:id="rId1"/>
    <p:sldLayoutId id="2147483745" r:id="rId2"/>
    <p:sldLayoutId id="2147483747" r:id="rId3"/>
    <p:sldLayoutId id="2147483748" r:id="rId4"/>
    <p:sldLayoutId id="2147483749" r:id="rId5"/>
    <p:sldLayoutId id="2147483750" r:id="rId6"/>
    <p:sldLayoutId id="2147483761" r:id="rId7"/>
    <p:sldLayoutId id="2147483751" r:id="rId8"/>
    <p:sldLayoutId id="2147483769" r:id="rId9"/>
    <p:sldLayoutId id="2147483770" r:id="rId10"/>
    <p:sldLayoutId id="2147483771" r:id="rId11"/>
    <p:sldLayoutId id="2147483772" r:id="rId12"/>
    <p:sldLayoutId id="2147483773" r:id="rId13"/>
    <p:sldLayoutId id="2147483774" r:id="rId14"/>
    <p:sldLayoutId id="2147483775" r:id="rId15"/>
    <p:sldLayoutId id="2147483776" r:id="rId16"/>
    <p:sldLayoutId id="2147483777" r:id="rId17"/>
    <p:sldLayoutId id="2147483778" r:id="rId18"/>
    <p:sldLayoutId id="2147483779" r:id="rId1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accent6">
                <a:lumMod val="5000"/>
                <a:lumOff val="95000"/>
              </a:schemeClr>
            </a:gs>
            <a:gs pos="74000">
              <a:schemeClr val="accent6">
                <a:lumMod val="45000"/>
                <a:lumOff val="55000"/>
              </a:schemeClr>
            </a:gs>
            <a:gs pos="83000">
              <a:schemeClr val="accent6">
                <a:lumMod val="45000"/>
                <a:lumOff val="55000"/>
              </a:schemeClr>
            </a:gs>
            <a:gs pos="100000">
              <a:schemeClr val="accent6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12631432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accent4">
                <a:lumMod val="5000"/>
                <a:lumOff val="95000"/>
              </a:schemeClr>
            </a:gs>
            <a:gs pos="74000">
              <a:schemeClr val="accent4">
                <a:lumMod val="45000"/>
                <a:lumOff val="55000"/>
              </a:schemeClr>
            </a:gs>
            <a:gs pos="83000">
              <a:schemeClr val="accent4">
                <a:lumMod val="45000"/>
                <a:lumOff val="55000"/>
              </a:schemeClr>
            </a:gs>
            <a:gs pos="100000">
              <a:schemeClr val="accent4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37476001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4D3BDCFA-CA0F-BE85-C3EF-72E4CED3CB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6185"/>
            <a:ext cx="10515600" cy="13250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48D5721-73C6-4550-338C-3180E763B7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6684"/>
            <a:ext cx="10515600" cy="43497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9965F76-7CCE-F4E2-3CA4-3F023F95AB8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E34262-8F06-428E-A415-E5BF8AFABD82}" type="datetimeFigureOut">
              <a:rPr lang="fr-FR" smtClean="0"/>
              <a:t>19/09/2025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251EC41-97C5-5CFA-1D16-10CE70E2EB8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C88DCC7-E87F-672F-F6AC-FC0F73AEE97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6D2C4A-B043-4E64-8C1F-A7CBE928B3A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536658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  <p:sldLayoutId id="2147483792" r:id="rId12"/>
  </p:sldLayoutIdLst>
  <p:txStyles>
    <p:titleStyle>
      <a:lvl1pPr algn="l" defTabSz="1219170" rtl="0" eaLnBrk="1" latinLnBrk="0" hangingPunct="1">
        <a:lnSpc>
          <a:spcPct val="90000"/>
        </a:lnSpc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04792" indent="-304792" algn="l" defTabSz="1219170" rtl="0" eaLnBrk="1" latinLnBrk="0" hangingPunct="1">
        <a:lnSpc>
          <a:spcPct val="90000"/>
        </a:lnSpc>
        <a:spcBef>
          <a:spcPts val="1333"/>
        </a:spcBef>
        <a:buFont typeface="Arial" panose="020B0604020202020204" pitchFamily="34" charset="0"/>
        <a:buChar char="•"/>
        <a:defRPr sz="3733" kern="1200">
          <a:solidFill>
            <a:schemeClr val="tx1"/>
          </a:solidFill>
          <a:latin typeface="+mn-lt"/>
          <a:ea typeface="+mn-ea"/>
          <a:cs typeface="+mn-cs"/>
        </a:defRPr>
      </a:lvl1pPr>
      <a:lvl2pPr marL="914377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620">
          <p15:clr>
            <a:srgbClr val="F26B43"/>
          </p15:clr>
        </p15:guide>
        <p15:guide id="2" pos="2880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CE231B-25EB-4A68-BA80-EB75600200BE}" type="datetimeFigureOut">
              <a:rPr lang="fr-FR" smtClean="0"/>
              <a:t>19/09/2025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0018131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4" r:id="rId1"/>
    <p:sldLayoutId id="2147483795" r:id="rId2"/>
    <p:sldLayoutId id="2147483796" r:id="rId3"/>
    <p:sldLayoutId id="2147483797" r:id="rId4"/>
    <p:sldLayoutId id="2147483798" r:id="rId5"/>
    <p:sldLayoutId id="2147483799" r:id="rId6"/>
    <p:sldLayoutId id="2147483800" r:id="rId7"/>
    <p:sldLayoutId id="2147483801" r:id="rId8"/>
    <p:sldLayoutId id="2147483802" r:id="rId9"/>
    <p:sldLayoutId id="2147483803" r:id="rId10"/>
    <p:sldLayoutId id="2147483804" r:id="rId11"/>
    <p:sldLayoutId id="2147483805" r:id="rId12"/>
    <p:sldLayoutId id="2147483806" r:id="rId13"/>
    <p:sldLayoutId id="2147483807" r:id="rId14"/>
    <p:sldLayoutId id="2147483808" r:id="rId15"/>
    <p:sldLayoutId id="2147483809" r:id="rId16"/>
    <p:sldLayoutId id="2147483810" r:id="rId17"/>
    <p:sldLayoutId id="2147483811" r:id="rId18"/>
    <p:sldLayoutId id="2147483812" r:id="rId19"/>
    <p:sldLayoutId id="2147483813" r:id="rId2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3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3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image" Target="../media/image34.png"/><Relationship Id="rId7" Type="http://schemas.openxmlformats.org/officeDocument/2006/relationships/image" Target="../media/image3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29.png"/><Relationship Id="rId9" Type="http://schemas.openxmlformats.org/officeDocument/2006/relationships/image" Target="../media/image39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8.png"/><Relationship Id="rId7" Type="http://schemas.openxmlformats.org/officeDocument/2006/relationships/image" Target="../media/image42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41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1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1.jpeg"/><Relationship Id="rId11" Type="http://schemas.openxmlformats.org/officeDocument/2006/relationships/image" Target="../media/image15.png"/><Relationship Id="rId5" Type="http://schemas.openxmlformats.org/officeDocument/2006/relationships/image" Target="../media/image10.jpeg"/><Relationship Id="rId10" Type="http://schemas.openxmlformats.org/officeDocument/2006/relationships/image" Target="../media/image14.png"/><Relationship Id="rId4" Type="http://schemas.openxmlformats.org/officeDocument/2006/relationships/image" Target="../media/image9.png"/><Relationship Id="rId9" Type="http://schemas.microsoft.com/office/2007/relationships/hdphoto" Target="../media/hdphoto1.wdp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49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50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51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53.png"/><Relationship Id="rId4" Type="http://schemas.openxmlformats.org/officeDocument/2006/relationships/image" Target="../media/image52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54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57.png"/><Relationship Id="rId4" Type="http://schemas.openxmlformats.org/officeDocument/2006/relationships/image" Target="../media/image56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7" Type="http://schemas.openxmlformats.org/officeDocument/2006/relationships/image" Target="../media/image6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0.xml"/><Relationship Id="rId6" Type="http://schemas.openxmlformats.org/officeDocument/2006/relationships/image" Target="../media/image61.png"/><Relationship Id="rId5" Type="http://schemas.openxmlformats.org/officeDocument/2006/relationships/image" Target="../media/image60.png"/><Relationship Id="rId4" Type="http://schemas.openxmlformats.org/officeDocument/2006/relationships/image" Target="../media/image5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40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1.png"/><Relationship Id="rId3" Type="http://schemas.openxmlformats.org/officeDocument/2006/relationships/image" Target="../media/image11.jpeg"/><Relationship Id="rId7" Type="http://schemas.openxmlformats.org/officeDocument/2006/relationships/image" Target="../media/image70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0.xml"/><Relationship Id="rId6" Type="http://schemas.openxmlformats.org/officeDocument/2006/relationships/image" Target="../media/image69.png"/><Relationship Id="rId5" Type="http://schemas.openxmlformats.org/officeDocument/2006/relationships/image" Target="../media/image68.png"/><Relationship Id="rId4" Type="http://schemas.openxmlformats.org/officeDocument/2006/relationships/image" Target="../media/image64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3.png"/><Relationship Id="rId3" Type="http://schemas.openxmlformats.org/officeDocument/2006/relationships/image" Target="../media/image8.png"/><Relationship Id="rId7" Type="http://schemas.openxmlformats.org/officeDocument/2006/relationships/image" Target="../media/image7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0.xml"/><Relationship Id="rId6" Type="http://schemas.openxmlformats.org/officeDocument/2006/relationships/image" Target="../media/image67.png"/><Relationship Id="rId5" Type="http://schemas.openxmlformats.org/officeDocument/2006/relationships/image" Target="../media/image66.png"/><Relationship Id="rId4" Type="http://schemas.openxmlformats.org/officeDocument/2006/relationships/image" Target="../media/image65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2.png"/><Relationship Id="rId3" Type="http://schemas.openxmlformats.org/officeDocument/2006/relationships/image" Target="../media/image63.png"/><Relationship Id="rId7" Type="http://schemas.openxmlformats.org/officeDocument/2006/relationships/image" Target="../media/image8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0.xml"/><Relationship Id="rId6" Type="http://schemas.openxmlformats.org/officeDocument/2006/relationships/image" Target="../media/image80.png"/><Relationship Id="rId5" Type="http://schemas.openxmlformats.org/officeDocument/2006/relationships/image" Target="../media/image79.png"/><Relationship Id="rId4" Type="http://schemas.openxmlformats.org/officeDocument/2006/relationships/image" Target="../media/image74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0.xml"/><Relationship Id="rId6" Type="http://schemas.openxmlformats.org/officeDocument/2006/relationships/image" Target="../media/image77.png"/><Relationship Id="rId5" Type="http://schemas.openxmlformats.org/officeDocument/2006/relationships/image" Target="../media/image76.png"/><Relationship Id="rId4" Type="http://schemas.openxmlformats.org/officeDocument/2006/relationships/image" Target="../media/image75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83.pn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0.png"/><Relationship Id="rId3" Type="http://schemas.openxmlformats.org/officeDocument/2006/relationships/image" Target="../media/image11.jpeg"/><Relationship Id="rId7" Type="http://schemas.openxmlformats.org/officeDocument/2006/relationships/image" Target="../media/image680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85.png"/><Relationship Id="rId5" Type="http://schemas.openxmlformats.org/officeDocument/2006/relationships/image" Target="../media/image84.png"/><Relationship Id="rId4" Type="http://schemas.openxmlformats.org/officeDocument/2006/relationships/image" Target="../media/image14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6.xml"/><Relationship Id="rId4" Type="http://schemas.microsoft.com/office/2007/relationships/hdphoto" Target="../media/hdphoto1.wdp"/></Relationships>
</file>

<file path=ppt/slides/_rels/slide3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87.png"/><Relationship Id="rId4" Type="http://schemas.openxmlformats.org/officeDocument/2006/relationships/image" Target="../media/image8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17.gif"/></Relationships>
</file>

<file path=ppt/slides/_rels/slide40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17.xml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00.png"/><Relationship Id="rId3" Type="http://schemas.openxmlformats.org/officeDocument/2006/relationships/image" Target="../media/image11.jpeg"/><Relationship Id="rId7" Type="http://schemas.openxmlformats.org/officeDocument/2006/relationships/image" Target="../media/image790.png"/><Relationship Id="rId12" Type="http://schemas.openxmlformats.org/officeDocument/2006/relationships/image" Target="../media/image840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780.png"/><Relationship Id="rId11" Type="http://schemas.openxmlformats.org/officeDocument/2006/relationships/image" Target="../media/image830.png"/><Relationship Id="rId5" Type="http://schemas.openxmlformats.org/officeDocument/2006/relationships/image" Target="../media/image770.png"/><Relationship Id="rId10" Type="http://schemas.openxmlformats.org/officeDocument/2006/relationships/image" Target="../media/image820.png"/><Relationship Id="rId4" Type="http://schemas.openxmlformats.org/officeDocument/2006/relationships/image" Target="../media/image89.png"/><Relationship Id="rId9" Type="http://schemas.openxmlformats.org/officeDocument/2006/relationships/image" Target="../media/image810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6.xml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0.png"/><Relationship Id="rId3" Type="http://schemas.openxmlformats.org/officeDocument/2006/relationships/image" Target="../media/image95.png"/><Relationship Id="rId7" Type="http://schemas.openxmlformats.org/officeDocument/2006/relationships/image" Target="../media/image9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98.png"/><Relationship Id="rId11" Type="http://schemas.openxmlformats.org/officeDocument/2006/relationships/image" Target="../media/image103.png"/><Relationship Id="rId5" Type="http://schemas.openxmlformats.org/officeDocument/2006/relationships/image" Target="../media/image97.png"/><Relationship Id="rId10" Type="http://schemas.openxmlformats.org/officeDocument/2006/relationships/image" Target="../media/image102.png"/><Relationship Id="rId4" Type="http://schemas.openxmlformats.org/officeDocument/2006/relationships/image" Target="../media/image91.png"/><Relationship Id="rId9" Type="http://schemas.openxmlformats.org/officeDocument/2006/relationships/image" Target="../media/image101.png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8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8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3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6.png"/><Relationship Id="rId7" Type="http://schemas.openxmlformats.org/officeDocument/2006/relationships/image" Target="../media/image22.jpe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2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730;p98" descr="الصفحة الرئيسية">
            <a:extLst>
              <a:ext uri="{FF2B5EF4-FFF2-40B4-BE49-F238E27FC236}">
                <a16:creationId xmlns:a16="http://schemas.microsoft.com/office/drawing/2014/main" id="{7AF5373E-AA58-8DF1-C78B-6DC56AE08DAB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3909512" y="183880"/>
            <a:ext cx="4372977" cy="663097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4" name="Google Shape;223;p26">
            <a:extLst>
              <a:ext uri="{FF2B5EF4-FFF2-40B4-BE49-F238E27FC236}">
                <a16:creationId xmlns:a16="http://schemas.microsoft.com/office/drawing/2014/main" id="{E0FF8D5D-C824-FEA6-FAD4-EC41BEFD6341}"/>
              </a:ext>
            </a:extLst>
          </p:cNvPr>
          <p:cNvSpPr/>
          <p:nvPr/>
        </p:nvSpPr>
        <p:spPr>
          <a:xfrm>
            <a:off x="304312" y="3710465"/>
            <a:ext cx="5990003" cy="696796"/>
          </a:xfrm>
          <a:prstGeom prst="rect">
            <a:avLst/>
          </a:prstGeom>
          <a:solidFill>
            <a:srgbClr val="336FB6"/>
          </a:solidFill>
          <a:ln w="38103" cap="flat">
            <a:solidFill>
              <a:srgbClr val="FFFFFF"/>
            </a:solidFill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667" b="1" kern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Parcours</a:t>
            </a:r>
          </a:p>
        </p:txBody>
      </p:sp>
      <p:sp>
        <p:nvSpPr>
          <p:cNvPr id="5" name="Google Shape;224;p26">
            <a:extLst>
              <a:ext uri="{FF2B5EF4-FFF2-40B4-BE49-F238E27FC236}">
                <a16:creationId xmlns:a16="http://schemas.microsoft.com/office/drawing/2014/main" id="{523F5EC1-AEA6-A379-1E26-6B69A01A48C4}"/>
              </a:ext>
            </a:extLst>
          </p:cNvPr>
          <p:cNvSpPr/>
          <p:nvPr/>
        </p:nvSpPr>
        <p:spPr>
          <a:xfrm>
            <a:off x="304312" y="5304657"/>
            <a:ext cx="5990003" cy="696796"/>
          </a:xfrm>
          <a:prstGeom prst="rect">
            <a:avLst/>
          </a:prstGeom>
          <a:solidFill>
            <a:srgbClr val="54AFE9"/>
          </a:solidFill>
          <a:ln w="38103" cap="flat">
            <a:solidFill>
              <a:srgbClr val="FFFFFF"/>
            </a:solidFill>
            <a:prstDash val="solid"/>
          </a:ln>
          <a:effectLst>
            <a:outerShdw dist="19997" dir="5400000" algn="tl">
              <a:srgbClr val="000000">
                <a:alpha val="38000"/>
              </a:srgbClr>
            </a:outerShdw>
          </a:effectLst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667" b="1" kern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Séance 2 </a:t>
            </a:r>
          </a:p>
        </p:txBody>
      </p:sp>
      <p:sp>
        <p:nvSpPr>
          <p:cNvPr id="9" name="Google Shape;735;p98">
            <a:extLst>
              <a:ext uri="{FF2B5EF4-FFF2-40B4-BE49-F238E27FC236}">
                <a16:creationId xmlns:a16="http://schemas.microsoft.com/office/drawing/2014/main" id="{F8C53EBC-F327-F687-DA37-526990EB91DF}"/>
              </a:ext>
            </a:extLst>
          </p:cNvPr>
          <p:cNvSpPr/>
          <p:nvPr/>
        </p:nvSpPr>
        <p:spPr>
          <a:xfrm>
            <a:off x="1846698" y="3811586"/>
            <a:ext cx="65604" cy="496396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933" kern="0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0" name="Google Shape;742;p98">
            <a:extLst>
              <a:ext uri="{FF2B5EF4-FFF2-40B4-BE49-F238E27FC236}">
                <a16:creationId xmlns:a16="http://schemas.microsoft.com/office/drawing/2014/main" id="{E20F6010-5958-CCE5-50DA-0596536343DD}"/>
              </a:ext>
            </a:extLst>
          </p:cNvPr>
          <p:cNvSpPr/>
          <p:nvPr/>
        </p:nvSpPr>
        <p:spPr>
          <a:xfrm>
            <a:off x="1846710" y="5423309"/>
            <a:ext cx="65604" cy="450799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933" kern="0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1" name="Google Shape;742;p98">
            <a:extLst>
              <a:ext uri="{FF2B5EF4-FFF2-40B4-BE49-F238E27FC236}">
                <a16:creationId xmlns:a16="http://schemas.microsoft.com/office/drawing/2014/main" id="{9039775E-25CB-5C8B-4309-9EC4BDC9F608}"/>
              </a:ext>
            </a:extLst>
          </p:cNvPr>
          <p:cNvSpPr/>
          <p:nvPr/>
        </p:nvSpPr>
        <p:spPr>
          <a:xfrm>
            <a:off x="2331257" y="2444618"/>
            <a:ext cx="65604" cy="450799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933" kern="0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2" name="Google Shape;731;p98">
            <a:extLst>
              <a:ext uri="{FF2B5EF4-FFF2-40B4-BE49-F238E27FC236}">
                <a16:creationId xmlns:a16="http://schemas.microsoft.com/office/drawing/2014/main" id="{C8167791-6C21-ACFF-666C-CFBE10BF97F7}"/>
              </a:ext>
            </a:extLst>
          </p:cNvPr>
          <p:cNvSpPr txBox="1"/>
          <p:nvPr/>
        </p:nvSpPr>
        <p:spPr>
          <a:xfrm>
            <a:off x="461345" y="1787438"/>
            <a:ext cx="7747991" cy="110799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7200" b="1" kern="0" dirty="0">
                <a:solidFill>
                  <a:srgbClr val="002060"/>
                </a:solidFill>
                <a:latin typeface="Calibri"/>
                <a:ea typeface="Calibri"/>
                <a:cs typeface="Calibri"/>
              </a:rPr>
              <a:t>Mathématiques</a:t>
            </a:r>
            <a:endParaRPr lang="fr-FR" sz="1867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3" name="Google Shape;738;p98">
            <a:extLst>
              <a:ext uri="{FF2B5EF4-FFF2-40B4-BE49-F238E27FC236}">
                <a16:creationId xmlns:a16="http://schemas.microsoft.com/office/drawing/2014/main" id="{65144499-8D01-A9D1-C61B-029059C4644C}"/>
              </a:ext>
            </a:extLst>
          </p:cNvPr>
          <p:cNvSpPr txBox="1"/>
          <p:nvPr/>
        </p:nvSpPr>
        <p:spPr>
          <a:xfrm>
            <a:off x="9945099" y="1685373"/>
            <a:ext cx="1704404" cy="45974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83502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67" b="1" kern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Niveau</a:t>
            </a:r>
            <a:r>
              <a:rPr lang="fr-FR" sz="1600" b="1" kern="0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</a:t>
            </a:r>
            <a:r>
              <a:rPr lang="fr-FR" sz="1333" b="1" kern="0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</a:t>
            </a:r>
            <a:r>
              <a:rPr lang="fr-FR" sz="1600" b="1" kern="0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 </a:t>
            </a:r>
            <a:endParaRPr lang="fr-FR" sz="1467" kern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14" name="Google Shape;743;p98">
            <a:extLst>
              <a:ext uri="{FF2B5EF4-FFF2-40B4-BE49-F238E27FC236}">
                <a16:creationId xmlns:a16="http://schemas.microsoft.com/office/drawing/2014/main" id="{1A5A0225-4191-FE6C-65D7-5FB54D406688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/>
          </a:blip>
          <a:srcRect/>
          <a:stretch>
            <a:fillRect/>
          </a:stretch>
        </p:blipFill>
        <p:spPr>
          <a:xfrm>
            <a:off x="9852013" y="1564952"/>
            <a:ext cx="2026479" cy="1623728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15" name="Google Shape;744;p98">
            <a:extLst>
              <a:ext uri="{FF2B5EF4-FFF2-40B4-BE49-F238E27FC236}">
                <a16:creationId xmlns:a16="http://schemas.microsoft.com/office/drawing/2014/main" id="{63FD0B00-58C1-E387-3548-3A58CB102D08}"/>
              </a:ext>
            </a:extLst>
          </p:cNvPr>
          <p:cNvSpPr txBox="1"/>
          <p:nvPr/>
        </p:nvSpPr>
        <p:spPr>
          <a:xfrm>
            <a:off x="10013049" y="1751881"/>
            <a:ext cx="1704404" cy="59093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83502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Niveau</a:t>
            </a:r>
            <a:r>
              <a:rPr lang="fr-FR" sz="2133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    </a:t>
            </a:r>
            <a:endParaRPr lang="fr-FR" sz="1867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6" name="Google Shape;745;p98">
            <a:extLst>
              <a:ext uri="{FF2B5EF4-FFF2-40B4-BE49-F238E27FC236}">
                <a16:creationId xmlns:a16="http://schemas.microsoft.com/office/drawing/2014/main" id="{46746A8E-17B0-82BF-AA2A-E3A6E80172F6}"/>
              </a:ext>
            </a:extLst>
          </p:cNvPr>
          <p:cNvSpPr txBox="1"/>
          <p:nvPr/>
        </p:nvSpPr>
        <p:spPr>
          <a:xfrm>
            <a:off x="10116447" y="2376817"/>
            <a:ext cx="1497604" cy="46161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7" tIns="45695" rIns="91427" bIns="45695" anchor="t" anchorCtr="1" compatLnSpc="1">
            <a:sp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FCBF1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2AC</a:t>
            </a:r>
          </a:p>
        </p:txBody>
      </p:sp>
      <p:sp>
        <p:nvSpPr>
          <p:cNvPr id="23" name="Google Shape;223;p26">
            <a:extLst>
              <a:ext uri="{FF2B5EF4-FFF2-40B4-BE49-F238E27FC236}">
                <a16:creationId xmlns:a16="http://schemas.microsoft.com/office/drawing/2014/main" id="{D258681E-15E4-E90D-7486-E7468319E5A3}"/>
              </a:ext>
            </a:extLst>
          </p:cNvPr>
          <p:cNvSpPr/>
          <p:nvPr/>
        </p:nvSpPr>
        <p:spPr>
          <a:xfrm>
            <a:off x="2108472" y="2944041"/>
            <a:ext cx="4226283" cy="509623"/>
          </a:xfrm>
          <a:prstGeom prst="rect">
            <a:avLst/>
          </a:prstGeom>
          <a:noFill/>
          <a:ln w="38103" cap="flat">
            <a:solidFill>
              <a:srgbClr val="FFFFFF"/>
            </a:solidFill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Période de remédiation</a:t>
            </a:r>
            <a:endParaRPr lang="fr-FR" sz="3200" b="1" kern="0" dirty="0">
              <a:solidFill>
                <a:srgbClr val="0070C0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24" name="Google Shape;223;p26">
            <a:extLst>
              <a:ext uri="{FF2B5EF4-FFF2-40B4-BE49-F238E27FC236}">
                <a16:creationId xmlns:a16="http://schemas.microsoft.com/office/drawing/2014/main" id="{385193E7-D31A-7AEA-E5AC-38519D2D228A}"/>
              </a:ext>
            </a:extLst>
          </p:cNvPr>
          <p:cNvSpPr/>
          <p:nvPr/>
        </p:nvSpPr>
        <p:spPr>
          <a:xfrm>
            <a:off x="304312" y="4531839"/>
            <a:ext cx="5990003" cy="696796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38103" cap="flat">
            <a:solidFill>
              <a:srgbClr val="FFFFFF"/>
            </a:solidFill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667" b="1" kern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Domaine </a:t>
            </a:r>
          </a:p>
        </p:txBody>
      </p:sp>
      <p:sp>
        <p:nvSpPr>
          <p:cNvPr id="25" name="Google Shape;735;p98">
            <a:extLst>
              <a:ext uri="{FF2B5EF4-FFF2-40B4-BE49-F238E27FC236}">
                <a16:creationId xmlns:a16="http://schemas.microsoft.com/office/drawing/2014/main" id="{44BDC77F-AD67-2B29-88E6-15630B2F8F94}"/>
              </a:ext>
            </a:extLst>
          </p:cNvPr>
          <p:cNvSpPr/>
          <p:nvPr/>
        </p:nvSpPr>
        <p:spPr>
          <a:xfrm>
            <a:off x="1856995" y="4604250"/>
            <a:ext cx="65604" cy="496396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933" kern="0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</p:txBody>
      </p:sp>
      <p:pic>
        <p:nvPicPr>
          <p:cNvPr id="28" name="Picture 27" descr="Cartoon kids holding protractor and protractor&#10;&#10;AI-generated content may be incorrect.">
            <a:extLst>
              <a:ext uri="{FF2B5EF4-FFF2-40B4-BE49-F238E27FC236}">
                <a16:creationId xmlns:a16="http://schemas.microsoft.com/office/drawing/2014/main" id="{96656D0C-ECB6-0A90-69AA-A3C5D97E67F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2291" y="3669322"/>
            <a:ext cx="4939709" cy="2534173"/>
          </a:xfrm>
          <a:prstGeom prst="rect">
            <a:avLst/>
          </a:prstGeom>
        </p:spPr>
      </p:pic>
      <p:sp>
        <p:nvSpPr>
          <p:cNvPr id="17" name="Google Shape;223;p26">
            <a:extLst>
              <a:ext uri="{FF2B5EF4-FFF2-40B4-BE49-F238E27FC236}">
                <a16:creationId xmlns:a16="http://schemas.microsoft.com/office/drawing/2014/main" id="{AD19DCE4-5143-B078-8898-4479268B4435}"/>
              </a:ext>
            </a:extLst>
          </p:cNvPr>
          <p:cNvSpPr/>
          <p:nvPr/>
        </p:nvSpPr>
        <p:spPr>
          <a:xfrm>
            <a:off x="1937552" y="3770861"/>
            <a:ext cx="4286785" cy="576000"/>
          </a:xfrm>
          <a:prstGeom prst="rect">
            <a:avLst/>
          </a:prstGeom>
          <a:solidFill>
            <a:srgbClr val="336FB6"/>
          </a:solidFill>
          <a:ln w="38103"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667" b="1" kern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2</a:t>
            </a:r>
          </a:p>
        </p:txBody>
      </p:sp>
      <p:sp>
        <p:nvSpPr>
          <p:cNvPr id="18" name="Google Shape;223;p26">
            <a:extLst>
              <a:ext uri="{FF2B5EF4-FFF2-40B4-BE49-F238E27FC236}">
                <a16:creationId xmlns:a16="http://schemas.microsoft.com/office/drawing/2014/main" id="{C7B67333-344B-E87F-5F52-3D69D2C5DA01}"/>
              </a:ext>
            </a:extLst>
          </p:cNvPr>
          <p:cNvSpPr/>
          <p:nvPr/>
        </p:nvSpPr>
        <p:spPr>
          <a:xfrm>
            <a:off x="1937552" y="4592236"/>
            <a:ext cx="4286785" cy="576000"/>
          </a:xfrm>
          <a:prstGeom prst="rect">
            <a:avLst/>
          </a:prstGeom>
          <a:solidFill>
            <a:srgbClr val="BDD7EE"/>
          </a:solidFill>
          <a:ln w="38103"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667" b="1" kern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Fractions</a:t>
            </a:r>
          </a:p>
        </p:txBody>
      </p:sp>
      <p:sp>
        <p:nvSpPr>
          <p:cNvPr id="19" name="Google Shape;223;p26">
            <a:extLst>
              <a:ext uri="{FF2B5EF4-FFF2-40B4-BE49-F238E27FC236}">
                <a16:creationId xmlns:a16="http://schemas.microsoft.com/office/drawing/2014/main" id="{264FAA57-6EF3-0E4C-0BA8-402533F5DEA2}"/>
              </a:ext>
            </a:extLst>
          </p:cNvPr>
          <p:cNvSpPr/>
          <p:nvPr/>
        </p:nvSpPr>
        <p:spPr>
          <a:xfrm>
            <a:off x="1937552" y="5365053"/>
            <a:ext cx="4286785" cy="576000"/>
          </a:xfrm>
          <a:prstGeom prst="rect">
            <a:avLst/>
          </a:prstGeom>
          <a:solidFill>
            <a:srgbClr val="54AFE9"/>
          </a:solidFill>
          <a:ln w="38103"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133" b="1" kern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Réduire au même dénominateur</a:t>
            </a:r>
          </a:p>
        </p:txBody>
      </p:sp>
      <p:sp>
        <p:nvSpPr>
          <p:cNvPr id="8" name="Rectangle 2">
            <a:extLst>
              <a:ext uri="{FF2B5EF4-FFF2-40B4-BE49-F238E27FC236}">
                <a16:creationId xmlns:a16="http://schemas.microsoft.com/office/drawing/2014/main" id="{62355552-FBE5-4AF4-908D-DE25BC938B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70201" y="3387581"/>
            <a:ext cx="246286" cy="8617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21920" tIns="60960" rIns="121920" bIns="60960" numCol="1" anchor="ctr" anchorCtr="0" compatLnSpc="1">
            <a:prstTxWarp prst="textNoShape">
              <a:avLst/>
            </a:prstTxWarp>
            <a:spAutoFit/>
          </a:bodyPr>
          <a:lstStyle/>
          <a:p>
            <a:pPr defTabSz="1219170" eaLnBrk="0" fontAlgn="base" hangingPunct="0">
              <a:spcBef>
                <a:spcPct val="0"/>
              </a:spcBef>
              <a:spcAft>
                <a:spcPct val="0"/>
              </a:spcAft>
            </a:pPr>
            <a:br>
              <a:rPr lang="fr-FR" altLang="fr-FR" sz="2400">
                <a:solidFill>
                  <a:prstClr val="black"/>
                </a:solidFill>
                <a:latin typeface="Arial" panose="020B0604020202020204" pitchFamily="34" charset="0"/>
              </a:rPr>
            </a:br>
            <a:endParaRPr lang="fr-FR" altLang="fr-FR" sz="2400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20000"/>
                <a:lumOff val="80000"/>
              </a:schemeClr>
            </a:gs>
            <a:gs pos="74000">
              <a:srgbClr val="B27096">
                <a:alpha val="44000"/>
                <a:lumMod val="32000"/>
              </a:srgbClr>
            </a:gs>
            <a:gs pos="83000">
              <a:srgbClr val="5FADE4"/>
            </a:gs>
            <a:gs pos="100000">
              <a:srgbClr val="5FADE4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91DD44B3-2ECC-8E73-7AB6-47B427663729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3B0A6C83-9B87-FCD8-63FB-3803C46C9694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5FADE4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E3320B3B-90C7-C1B3-09C6-81ACA009541F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Discussion informelle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C7F10022-23D6-311C-F092-CED679E4BE6C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BD27AC25-B29A-602F-372F-391BB2A0C070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B2EC7153-8E5F-4E83-4F71-0117492C850D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3 min</a:t>
              </a:r>
            </a:p>
          </p:txBody>
        </p:sp>
      </p:grpSp>
      <p:pic>
        <p:nvPicPr>
          <p:cNvPr id="11" name="Picture 10">
            <a:extLst>
              <a:ext uri="{FF2B5EF4-FFF2-40B4-BE49-F238E27FC236}">
                <a16:creationId xmlns:a16="http://schemas.microsoft.com/office/drawing/2014/main" id="{BC48600F-D189-86A1-9DEC-103FEF9621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26025" y="1210310"/>
            <a:ext cx="2139950" cy="1163833"/>
          </a:xfrm>
          <a:custGeom>
            <a:avLst/>
            <a:gdLst>
              <a:gd name="connsiteX0" fmla="*/ 0 w 2139950"/>
              <a:gd name="connsiteY0" fmla="*/ 0 h 1163833"/>
              <a:gd name="connsiteX1" fmla="*/ 577787 w 2139950"/>
              <a:gd name="connsiteY1" fmla="*/ 0 h 1163833"/>
              <a:gd name="connsiteX2" fmla="*/ 1134174 w 2139950"/>
              <a:gd name="connsiteY2" fmla="*/ 0 h 1163833"/>
              <a:gd name="connsiteX3" fmla="*/ 1604963 w 2139950"/>
              <a:gd name="connsiteY3" fmla="*/ 0 h 1163833"/>
              <a:gd name="connsiteX4" fmla="*/ 2139950 w 2139950"/>
              <a:gd name="connsiteY4" fmla="*/ 0 h 1163833"/>
              <a:gd name="connsiteX5" fmla="*/ 2139950 w 2139950"/>
              <a:gd name="connsiteY5" fmla="*/ 547002 h 1163833"/>
              <a:gd name="connsiteX6" fmla="*/ 2139950 w 2139950"/>
              <a:gd name="connsiteY6" fmla="*/ 1163833 h 1163833"/>
              <a:gd name="connsiteX7" fmla="*/ 1647762 w 2139950"/>
              <a:gd name="connsiteY7" fmla="*/ 1163833 h 1163833"/>
              <a:gd name="connsiteX8" fmla="*/ 1134174 w 2139950"/>
              <a:gd name="connsiteY8" fmla="*/ 1163833 h 1163833"/>
              <a:gd name="connsiteX9" fmla="*/ 556387 w 2139950"/>
              <a:gd name="connsiteY9" fmla="*/ 1163833 h 1163833"/>
              <a:gd name="connsiteX10" fmla="*/ 0 w 2139950"/>
              <a:gd name="connsiteY10" fmla="*/ 1163833 h 1163833"/>
              <a:gd name="connsiteX11" fmla="*/ 0 w 2139950"/>
              <a:gd name="connsiteY11" fmla="*/ 605193 h 1163833"/>
              <a:gd name="connsiteX12" fmla="*/ 0 w 2139950"/>
              <a:gd name="connsiteY12" fmla="*/ 0 h 11638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139950" h="1163833" fill="none" extrusionOk="0">
                <a:moveTo>
                  <a:pt x="0" y="0"/>
                </a:moveTo>
                <a:cubicBezTo>
                  <a:pt x="222243" y="-14514"/>
                  <a:pt x="433967" y="50052"/>
                  <a:pt x="577787" y="0"/>
                </a:cubicBezTo>
                <a:cubicBezTo>
                  <a:pt x="721607" y="-50052"/>
                  <a:pt x="901976" y="41663"/>
                  <a:pt x="1134174" y="0"/>
                </a:cubicBezTo>
                <a:cubicBezTo>
                  <a:pt x="1366372" y="-41663"/>
                  <a:pt x="1492999" y="18728"/>
                  <a:pt x="1604963" y="0"/>
                </a:cubicBezTo>
                <a:cubicBezTo>
                  <a:pt x="1716927" y="-18728"/>
                  <a:pt x="1882795" y="22395"/>
                  <a:pt x="2139950" y="0"/>
                </a:cubicBezTo>
                <a:cubicBezTo>
                  <a:pt x="2168709" y="268604"/>
                  <a:pt x="2110094" y="324667"/>
                  <a:pt x="2139950" y="547002"/>
                </a:cubicBezTo>
                <a:cubicBezTo>
                  <a:pt x="2169806" y="769337"/>
                  <a:pt x="2133784" y="973411"/>
                  <a:pt x="2139950" y="1163833"/>
                </a:cubicBezTo>
                <a:cubicBezTo>
                  <a:pt x="1930389" y="1176763"/>
                  <a:pt x="1768743" y="1141582"/>
                  <a:pt x="1647762" y="1163833"/>
                </a:cubicBezTo>
                <a:cubicBezTo>
                  <a:pt x="1526781" y="1186084"/>
                  <a:pt x="1250890" y="1125078"/>
                  <a:pt x="1134174" y="1163833"/>
                </a:cubicBezTo>
                <a:cubicBezTo>
                  <a:pt x="1017458" y="1202588"/>
                  <a:pt x="731959" y="1095584"/>
                  <a:pt x="556387" y="1163833"/>
                </a:cubicBezTo>
                <a:cubicBezTo>
                  <a:pt x="380815" y="1232082"/>
                  <a:pt x="231687" y="1142273"/>
                  <a:pt x="0" y="1163833"/>
                </a:cubicBezTo>
                <a:cubicBezTo>
                  <a:pt x="-23979" y="914484"/>
                  <a:pt x="23215" y="720421"/>
                  <a:pt x="0" y="605193"/>
                </a:cubicBezTo>
                <a:cubicBezTo>
                  <a:pt x="-23215" y="489965"/>
                  <a:pt x="3436" y="200099"/>
                  <a:pt x="0" y="0"/>
                </a:cubicBezTo>
                <a:close/>
              </a:path>
              <a:path w="2139950" h="1163833" stroke="0" extrusionOk="0">
                <a:moveTo>
                  <a:pt x="0" y="0"/>
                </a:moveTo>
                <a:cubicBezTo>
                  <a:pt x="235729" y="-46465"/>
                  <a:pt x="290898" y="4841"/>
                  <a:pt x="513588" y="0"/>
                </a:cubicBezTo>
                <a:cubicBezTo>
                  <a:pt x="736278" y="-4841"/>
                  <a:pt x="813366" y="62696"/>
                  <a:pt x="1091375" y="0"/>
                </a:cubicBezTo>
                <a:cubicBezTo>
                  <a:pt x="1369384" y="-62696"/>
                  <a:pt x="1495050" y="26457"/>
                  <a:pt x="1669161" y="0"/>
                </a:cubicBezTo>
                <a:cubicBezTo>
                  <a:pt x="1843272" y="-26457"/>
                  <a:pt x="2002324" y="2858"/>
                  <a:pt x="2139950" y="0"/>
                </a:cubicBezTo>
                <a:cubicBezTo>
                  <a:pt x="2157935" y="233093"/>
                  <a:pt x="2079520" y="356131"/>
                  <a:pt x="2139950" y="605193"/>
                </a:cubicBezTo>
                <a:cubicBezTo>
                  <a:pt x="2200380" y="854255"/>
                  <a:pt x="2129084" y="936554"/>
                  <a:pt x="2139950" y="1163833"/>
                </a:cubicBezTo>
                <a:cubicBezTo>
                  <a:pt x="1904482" y="1170263"/>
                  <a:pt x="1782006" y="1108388"/>
                  <a:pt x="1562164" y="1163833"/>
                </a:cubicBezTo>
                <a:cubicBezTo>
                  <a:pt x="1342322" y="1219278"/>
                  <a:pt x="1234217" y="1139308"/>
                  <a:pt x="1091375" y="1163833"/>
                </a:cubicBezTo>
                <a:cubicBezTo>
                  <a:pt x="948533" y="1188358"/>
                  <a:pt x="805225" y="1148451"/>
                  <a:pt x="534988" y="1163833"/>
                </a:cubicBezTo>
                <a:cubicBezTo>
                  <a:pt x="264751" y="1179215"/>
                  <a:pt x="199878" y="1161446"/>
                  <a:pt x="0" y="1163833"/>
                </a:cubicBezTo>
                <a:cubicBezTo>
                  <a:pt x="-27028" y="996531"/>
                  <a:pt x="29889" y="815666"/>
                  <a:pt x="0" y="581917"/>
                </a:cubicBezTo>
                <a:cubicBezTo>
                  <a:pt x="-29889" y="348168"/>
                  <a:pt x="51244" y="219564"/>
                  <a:pt x="0" y="0"/>
                </a:cubicBezTo>
                <a:close/>
              </a:path>
            </a:pathLst>
          </a:custGeom>
          <a:ln w="57150">
            <a:solidFill>
              <a:srgbClr val="B27096"/>
            </a:solidFill>
            <a:extLst>
              <a:ext uri="{C807C97D-BFC1-408E-A445-0C87EB9F89A2}">
                <ask:lineSketchStyleProps xmlns:ask="http://schemas.microsoft.com/office/drawing/2018/sketchyshapes" sd="3712543914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316820901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4EB994-EA70-7E80-B32B-00AD43E78B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_A_01">
            <a:extLst>
              <a:ext uri="{FF2B5EF4-FFF2-40B4-BE49-F238E27FC236}">
                <a16:creationId xmlns:a16="http://schemas.microsoft.com/office/drawing/2014/main" id="{5A9869AE-A52F-464C-CEB8-632D34531D55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Quelles questions peut-on formuler à partir de l’image ? Discutez en binômes.</a:t>
            </a:r>
          </a:p>
        </p:txBody>
      </p:sp>
      <p:sp>
        <p:nvSpPr>
          <p:cNvPr id="6" name="D_A_02">
            <a:extLst>
              <a:ext uri="{FF2B5EF4-FFF2-40B4-BE49-F238E27FC236}">
                <a16:creationId xmlns:a16="http://schemas.microsoft.com/office/drawing/2014/main" id="{B3538C28-BDD7-849C-FD34-503315AE1817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L’enseignant donne 30 secondes aux binômes pour discuter puis donne la parole à certains d’eux.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097CE06E-90C4-4BEF-AF5A-E3D06533F95B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O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67" name="Participation" descr="Lever la main - Icônes mains et gestes gratuites">
            <a:extLst>
              <a:ext uri="{FF2B5EF4-FFF2-40B4-BE49-F238E27FC236}">
                <a16:creationId xmlns:a16="http://schemas.microsoft.com/office/drawing/2014/main" id="{30579CEB-A2D2-8BD2-8608-8811AAD6D4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7082" y="880298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E80FE59D-356C-A8EA-85EC-BD0C25B3865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68415" y="1473200"/>
            <a:ext cx="3941380" cy="4062653"/>
          </a:xfrm>
          <a:prstGeom prst="rect">
            <a:avLst/>
          </a:prstGeom>
        </p:spPr>
      </p:pic>
      <p:cxnSp>
        <p:nvCxnSpPr>
          <p:cNvPr id="8" name="Connecteur droit avec flèche 7">
            <a:extLst>
              <a:ext uri="{FF2B5EF4-FFF2-40B4-BE49-F238E27FC236}">
                <a16:creationId xmlns:a16="http://schemas.microsoft.com/office/drawing/2014/main" id="{E94D9971-06A8-ACCF-0377-5A922C06A1C0}"/>
              </a:ext>
            </a:extLst>
          </p:cNvPr>
          <p:cNvCxnSpPr>
            <a:cxnSpLocks/>
          </p:cNvCxnSpPr>
          <p:nvPr/>
        </p:nvCxnSpPr>
        <p:spPr>
          <a:xfrm>
            <a:off x="3626069" y="5707117"/>
            <a:ext cx="3783726" cy="0"/>
          </a:xfrm>
          <a:prstGeom prst="straightConnector1">
            <a:avLst/>
          </a:prstGeom>
          <a:ln w="28575">
            <a:solidFill>
              <a:schemeClr val="accent4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ZoneTexte 12">
            <a:extLst>
              <a:ext uri="{FF2B5EF4-FFF2-40B4-BE49-F238E27FC236}">
                <a16:creationId xmlns:a16="http://schemas.microsoft.com/office/drawing/2014/main" id="{DD3268B5-E64B-A42C-D179-79A8F07A37CF}"/>
              </a:ext>
            </a:extLst>
          </p:cNvPr>
          <p:cNvSpPr txBox="1"/>
          <p:nvPr/>
        </p:nvSpPr>
        <p:spPr>
          <a:xfrm>
            <a:off x="5171090" y="5723235"/>
            <a:ext cx="15082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/>
              <a:t>3cm</a:t>
            </a: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ACFD5217-9EDC-7D7E-C2E0-D90035DB4DDF}"/>
              </a:ext>
            </a:extLst>
          </p:cNvPr>
          <p:cNvSpPr txBox="1"/>
          <p:nvPr/>
        </p:nvSpPr>
        <p:spPr>
          <a:xfrm>
            <a:off x="8166538" y="2569779"/>
            <a:ext cx="230176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b="1" dirty="0">
                <a:solidFill>
                  <a:schemeClr val="accent3"/>
                </a:solidFill>
              </a:rPr>
              <a:t>Un carré</a:t>
            </a:r>
          </a:p>
        </p:txBody>
      </p:sp>
      <p:cxnSp>
        <p:nvCxnSpPr>
          <p:cNvPr id="26" name="Connecteur droit avec flèche 25">
            <a:extLst>
              <a:ext uri="{FF2B5EF4-FFF2-40B4-BE49-F238E27FC236}">
                <a16:creationId xmlns:a16="http://schemas.microsoft.com/office/drawing/2014/main" id="{CC42D4D6-E088-520A-08CF-8F8E110CE63B}"/>
              </a:ext>
            </a:extLst>
          </p:cNvPr>
          <p:cNvCxnSpPr>
            <a:stCxn id="24" idx="1"/>
          </p:cNvCxnSpPr>
          <p:nvPr/>
        </p:nvCxnSpPr>
        <p:spPr>
          <a:xfrm flipH="1">
            <a:off x="7283669" y="2862167"/>
            <a:ext cx="882869" cy="164812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3028042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110219-7468-0697-1D1A-AA8833DE08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_A_01">
            <a:extLst>
              <a:ext uri="{FF2B5EF4-FFF2-40B4-BE49-F238E27FC236}">
                <a16:creationId xmlns:a16="http://schemas.microsoft.com/office/drawing/2014/main" id="{0E4A379E-79D2-C8CF-3728-A0C67BF93840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Voici quelques problèmes qu’on peut-on formuler à partir de l’image.</a:t>
            </a:r>
          </a:p>
        </p:txBody>
      </p:sp>
      <p:sp>
        <p:nvSpPr>
          <p:cNvPr id="6" name="D_A_02">
            <a:extLst>
              <a:ext uri="{FF2B5EF4-FFF2-40B4-BE49-F238E27FC236}">
                <a16:creationId xmlns:a16="http://schemas.microsoft.com/office/drawing/2014/main" id="{607E788D-F7B5-11C7-CFA3-9315BAB69940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L’enseignant donne la parole à certains binômes pour présenter les questions qu’ils ont formulé. .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24486A72-5E24-EAE5-FF8F-665A1E835666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O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67" name="Participation" descr="Lever la main - Icônes mains et gestes gratuites">
            <a:extLst>
              <a:ext uri="{FF2B5EF4-FFF2-40B4-BE49-F238E27FC236}">
                <a16:creationId xmlns:a16="http://schemas.microsoft.com/office/drawing/2014/main" id="{9624250A-845F-27CD-72CB-2EF50FED03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7082" y="880298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55F37931-8CC1-AD24-A27C-669872CC561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4700" y="1709683"/>
            <a:ext cx="3941380" cy="4062653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EF6CB4BE-138F-B3D8-93D1-902495216BAF}"/>
              </a:ext>
            </a:extLst>
          </p:cNvPr>
          <p:cNvSpPr txBox="1"/>
          <p:nvPr/>
        </p:nvSpPr>
        <p:spPr>
          <a:xfrm>
            <a:off x="5186855" y="2017986"/>
            <a:ext cx="6574221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fr-FR" sz="3200" b="1" dirty="0"/>
              <a:t>Quelle est l’aire de la partie colorée en bleu du carré de coté 3?</a:t>
            </a:r>
          </a:p>
          <a:p>
            <a:pPr marL="342900" indent="-342900">
              <a:buFont typeface="+mj-lt"/>
              <a:buAutoNum type="arabicPeriod"/>
            </a:pPr>
            <a:r>
              <a:rPr lang="fr-FR" sz="3200" b="1" dirty="0"/>
              <a:t>Quel est le nombre de carrés dans la figure?</a:t>
            </a:r>
          </a:p>
          <a:p>
            <a:pPr marL="342900" indent="-342900">
              <a:buFont typeface="+mj-lt"/>
              <a:buAutoNum type="arabicPeriod"/>
            </a:pPr>
            <a:r>
              <a:rPr lang="fr-FR" sz="3200" b="1" dirty="0"/>
              <a:t>…</a:t>
            </a:r>
            <a:r>
              <a:rPr lang="fr-FR" sz="3200" b="1" dirty="0" err="1"/>
              <a:t>etc</a:t>
            </a:r>
            <a:endParaRPr lang="fr-FR" sz="3200" b="1" dirty="0"/>
          </a:p>
        </p:txBody>
      </p:sp>
    </p:spTree>
    <p:extLst>
      <p:ext uri="{BB962C8B-B14F-4D97-AF65-F5344CB8AC3E}">
        <p14:creationId xmlns:p14="http://schemas.microsoft.com/office/powerpoint/2010/main" val="25480284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20000"/>
                <a:lumOff val="80000"/>
              </a:schemeClr>
            </a:gs>
            <a:gs pos="74000">
              <a:srgbClr val="B27096">
                <a:alpha val="44000"/>
                <a:lumMod val="32000"/>
              </a:srgbClr>
            </a:gs>
            <a:gs pos="83000">
              <a:srgbClr val="5FADE4"/>
            </a:gs>
            <a:gs pos="100000">
              <a:srgbClr val="5FADE4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EE0D1D2-7AEB-8CAF-5491-81B12DBED4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1A345A0A-BD70-E305-6075-A1ECADAADBE8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A3F5BA16-6963-F17F-0CDD-C66FF80BC447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5FADE4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9EE17F62-D96D-D8C5-7395-003D8D5A77D6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Activité rituelle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3B391222-358B-20D2-669D-8ECA122D3606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1335DF2C-463A-267F-5759-B5812B6396F6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0C0BED87-E73D-E1FA-B687-4B60EABE4F5A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3 min</a:t>
              </a:r>
            </a:p>
          </p:txBody>
        </p:sp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E00C5BA9-A643-30E4-ECF0-A0E25CFEF764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4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5518813" y="1210310"/>
            <a:ext cx="1154374" cy="1162800"/>
          </a:xfrm>
          <a:custGeom>
            <a:avLst/>
            <a:gdLst>
              <a:gd name="connsiteX0" fmla="*/ 0 w 1154374"/>
              <a:gd name="connsiteY0" fmla="*/ 0 h 1162800"/>
              <a:gd name="connsiteX1" fmla="*/ 565643 w 1154374"/>
              <a:gd name="connsiteY1" fmla="*/ 0 h 1162800"/>
              <a:gd name="connsiteX2" fmla="*/ 1154374 w 1154374"/>
              <a:gd name="connsiteY2" fmla="*/ 0 h 1162800"/>
              <a:gd name="connsiteX3" fmla="*/ 1154374 w 1154374"/>
              <a:gd name="connsiteY3" fmla="*/ 593028 h 1162800"/>
              <a:gd name="connsiteX4" fmla="*/ 1154374 w 1154374"/>
              <a:gd name="connsiteY4" fmla="*/ 1162800 h 1162800"/>
              <a:gd name="connsiteX5" fmla="*/ 565643 w 1154374"/>
              <a:gd name="connsiteY5" fmla="*/ 1162800 h 1162800"/>
              <a:gd name="connsiteX6" fmla="*/ 0 w 1154374"/>
              <a:gd name="connsiteY6" fmla="*/ 1162800 h 1162800"/>
              <a:gd name="connsiteX7" fmla="*/ 0 w 1154374"/>
              <a:gd name="connsiteY7" fmla="*/ 604656 h 1162800"/>
              <a:gd name="connsiteX8" fmla="*/ 0 w 1154374"/>
              <a:gd name="connsiteY8" fmla="*/ 0 h 1162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54374" h="1162800" fill="none" extrusionOk="0">
                <a:moveTo>
                  <a:pt x="0" y="0"/>
                </a:moveTo>
                <a:cubicBezTo>
                  <a:pt x="213644" y="-8733"/>
                  <a:pt x="391840" y="49994"/>
                  <a:pt x="565643" y="0"/>
                </a:cubicBezTo>
                <a:cubicBezTo>
                  <a:pt x="739446" y="-49994"/>
                  <a:pt x="874216" y="50711"/>
                  <a:pt x="1154374" y="0"/>
                </a:cubicBezTo>
                <a:cubicBezTo>
                  <a:pt x="1192048" y="236085"/>
                  <a:pt x="1097035" y="381148"/>
                  <a:pt x="1154374" y="593028"/>
                </a:cubicBezTo>
                <a:cubicBezTo>
                  <a:pt x="1211713" y="804908"/>
                  <a:pt x="1114044" y="1005123"/>
                  <a:pt x="1154374" y="1162800"/>
                </a:cubicBezTo>
                <a:cubicBezTo>
                  <a:pt x="982826" y="1185884"/>
                  <a:pt x="835950" y="1154862"/>
                  <a:pt x="565643" y="1162800"/>
                </a:cubicBezTo>
                <a:cubicBezTo>
                  <a:pt x="295336" y="1170738"/>
                  <a:pt x="275875" y="1110075"/>
                  <a:pt x="0" y="1162800"/>
                </a:cubicBezTo>
                <a:cubicBezTo>
                  <a:pt x="-733" y="951271"/>
                  <a:pt x="9986" y="866916"/>
                  <a:pt x="0" y="604656"/>
                </a:cubicBezTo>
                <a:cubicBezTo>
                  <a:pt x="-9986" y="342396"/>
                  <a:pt x="11489" y="270212"/>
                  <a:pt x="0" y="0"/>
                </a:cubicBezTo>
                <a:close/>
              </a:path>
              <a:path w="1154374" h="1162800" stroke="0" extrusionOk="0">
                <a:moveTo>
                  <a:pt x="0" y="0"/>
                </a:moveTo>
                <a:cubicBezTo>
                  <a:pt x="110579" y="-61253"/>
                  <a:pt x="308700" y="61734"/>
                  <a:pt x="542556" y="0"/>
                </a:cubicBezTo>
                <a:cubicBezTo>
                  <a:pt x="776412" y="-61734"/>
                  <a:pt x="875019" y="16015"/>
                  <a:pt x="1154374" y="0"/>
                </a:cubicBezTo>
                <a:cubicBezTo>
                  <a:pt x="1222263" y="186785"/>
                  <a:pt x="1117997" y="402746"/>
                  <a:pt x="1154374" y="569772"/>
                </a:cubicBezTo>
                <a:cubicBezTo>
                  <a:pt x="1190751" y="736798"/>
                  <a:pt x="1127040" y="902733"/>
                  <a:pt x="1154374" y="1162800"/>
                </a:cubicBezTo>
                <a:cubicBezTo>
                  <a:pt x="983061" y="1195368"/>
                  <a:pt x="722264" y="1140509"/>
                  <a:pt x="588731" y="1162800"/>
                </a:cubicBezTo>
                <a:cubicBezTo>
                  <a:pt x="455198" y="1185091"/>
                  <a:pt x="136416" y="1116172"/>
                  <a:pt x="0" y="1162800"/>
                </a:cubicBezTo>
                <a:cubicBezTo>
                  <a:pt x="-62942" y="938676"/>
                  <a:pt x="67965" y="770173"/>
                  <a:pt x="0" y="569772"/>
                </a:cubicBezTo>
                <a:cubicBezTo>
                  <a:pt x="-67965" y="369371"/>
                  <a:pt x="26860" y="170094"/>
                  <a:pt x="0" y="0"/>
                </a:cubicBezTo>
                <a:close/>
              </a:path>
            </a:pathLst>
          </a:custGeom>
          <a:ln w="57150">
            <a:solidFill>
              <a:srgbClr val="5FADE4"/>
            </a:solidFill>
            <a:extLst>
              <a:ext uri="{C807C97D-BFC1-408E-A445-0C87EB9F89A2}">
                <ask:lineSketchStyleProps xmlns:ask="http://schemas.microsoft.com/office/drawing/2018/sketchyshapes" sd="366377406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205743013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E0F122-411E-E685-19C2-B598A6E132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_A_02">
            <a:extLst>
              <a:ext uri="{FF2B5EF4-FFF2-40B4-BE49-F238E27FC236}">
                <a16:creationId xmlns:a16="http://schemas.microsoft.com/office/drawing/2014/main" id="{B07D7305-3F8D-FEAF-D878-B6BA759B945D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L’enseignant donne 30s aux élèves pour réfléchir, puis invite deux ou trois d'entre eux à répondre.</a:t>
            </a:r>
          </a:p>
        </p:txBody>
      </p:sp>
      <p:sp>
        <p:nvSpPr>
          <p:cNvPr id="22" name="D_A_01">
            <a:extLst>
              <a:ext uri="{FF2B5EF4-FFF2-40B4-BE49-F238E27FC236}">
                <a16:creationId xmlns:a16="http://schemas.microsoft.com/office/drawing/2014/main" id="{F28953A2-D28F-B0A8-4990-640959CDFA00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 Observer puis compléter ?</a:t>
            </a:r>
          </a:p>
        </p:txBody>
      </p:sp>
      <p:sp>
        <p:nvSpPr>
          <p:cNvPr id="82" name="Oval 81">
            <a:extLst>
              <a:ext uri="{FF2B5EF4-FFF2-40B4-BE49-F238E27FC236}">
                <a16:creationId xmlns:a16="http://schemas.microsoft.com/office/drawing/2014/main" id="{B7FF4D0E-2D17-D45C-37F2-25799ABE584B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O</a:t>
            </a:r>
            <a:endParaRPr lang="fr-FR" sz="1200" b="1" dirty="0">
              <a:latin typeface="Dosis Bold" pitchFamily="2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0" name="Google Shape;719;p56">
                <a:extLst>
                  <a:ext uri="{FF2B5EF4-FFF2-40B4-BE49-F238E27FC236}">
                    <a16:creationId xmlns:a16="http://schemas.microsoft.com/office/drawing/2014/main" id="{4FAB4405-71FB-04D4-40F9-1D440BCA25AD}"/>
                  </a:ext>
                </a:extLst>
              </p:cNvPr>
              <p:cNvSpPr txBox="1"/>
              <p:nvPr/>
            </p:nvSpPr>
            <p:spPr>
              <a:xfrm>
                <a:off x="781944" y="2766660"/>
                <a:ext cx="1080000" cy="1452099"/>
              </a:xfrm>
              <a:prstGeom prst="rect">
                <a:avLst/>
              </a:prstGeom>
              <a:solidFill>
                <a:srgbClr val="1D6FA9"/>
              </a:solidFill>
              <a:ln>
                <a:noFill/>
              </a:ln>
            </p:spPr>
            <p:txBody>
              <a:bodyPr spcFirstLastPara="1" wrap="square" lIns="68569" tIns="34275" rIns="68569" bIns="34275" anchor="ctr" anchorCtr="1">
                <a:spAutoFit/>
              </a:bodyPr>
              <a:lstStyle/>
              <a:p>
                <a:pPr marL="0" marR="0" lvl="0" indent="0" algn="ctr" defTabSz="6858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0" lang="fr-FR" sz="4800" b="1" i="1" u="none" strike="noStrike" kern="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schemeClr val="bg1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libri"/>
                              <a:cs typeface="Calibri"/>
                              <a:sym typeface="Calibri"/>
                            </a:rPr>
                          </m:ctrlPr>
                        </m:fPr>
                        <m:num>
                          <m:r>
                            <a:rPr kumimoji="0" lang="fr-FR" sz="4800" b="1" i="1" u="none" strike="noStrike" kern="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schemeClr val="bg1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libri"/>
                              <a:cs typeface="Calibri"/>
                              <a:sym typeface="Calibri"/>
                            </a:rPr>
                            <m:t>𝟑</m:t>
                          </m:r>
                        </m:num>
                        <m:den>
                          <m:r>
                            <a:rPr kumimoji="0" lang="fr-FR" sz="4800" b="1" i="1" u="none" strike="noStrike" kern="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schemeClr val="bg1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libri"/>
                              <a:cs typeface="Calibri"/>
                              <a:sym typeface="Calibri"/>
                            </a:rPr>
                            <m:t>𝟒</m:t>
                          </m:r>
                        </m:den>
                      </m:f>
                    </m:oMath>
                  </m:oMathPara>
                </a14:m>
                <a:endParaRPr/>
              </a:p>
            </p:txBody>
          </p:sp>
        </mc:Choice>
        <mc:Fallback xmlns="">
          <p:sp>
            <p:nvSpPr>
              <p:cNvPr id="30" name="Google Shape;719;p56">
                <a:extLst>
                  <a:ext uri="{FF2B5EF4-FFF2-40B4-BE49-F238E27FC236}">
                    <a16:creationId xmlns:a16="http://schemas.microsoft.com/office/drawing/2014/main" id="{4FAB4405-71FB-04D4-40F9-1D440BCA25A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1944" y="2766660"/>
                <a:ext cx="1080000" cy="145209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Google Shape;528;p39">
            <a:extLst>
              <a:ext uri="{FF2B5EF4-FFF2-40B4-BE49-F238E27FC236}">
                <a16:creationId xmlns:a16="http://schemas.microsoft.com/office/drawing/2014/main" id="{C6D3270A-9A27-00BB-7460-735656A9AD6C}"/>
              </a:ext>
            </a:extLst>
          </p:cNvPr>
          <p:cNvSpPr txBox="1"/>
          <p:nvPr/>
        </p:nvSpPr>
        <p:spPr>
          <a:xfrm>
            <a:off x="-1084579" y="1630446"/>
            <a:ext cx="10877206" cy="5001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algn="ctr"/>
            <a:r>
              <a:rPr lang="fr-FR" sz="2800" b="1" dirty="0">
                <a:latin typeface="Calibri"/>
                <a:ea typeface="Calibri"/>
                <a:cs typeface="Calibri"/>
                <a:sym typeface="Calibri"/>
              </a:rPr>
              <a:t> Observer puis compléter les fractions:</a:t>
            </a:r>
          </a:p>
        </p:txBody>
      </p:sp>
      <p:pic>
        <p:nvPicPr>
          <p:cNvPr id="4" name="Participation" descr="Lever la main - Icônes mains et gestes gratuites">
            <a:extLst>
              <a:ext uri="{FF2B5EF4-FFF2-40B4-BE49-F238E27FC236}">
                <a16:creationId xmlns:a16="http://schemas.microsoft.com/office/drawing/2014/main" id="{B3C157F9-5CEC-63F7-3AC2-FBD3B38E1C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7082" y="880298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1" name="Google Shape;719;p56">
                <a:extLst>
                  <a:ext uri="{FF2B5EF4-FFF2-40B4-BE49-F238E27FC236}">
                    <a16:creationId xmlns:a16="http://schemas.microsoft.com/office/drawing/2014/main" id="{07FE6176-3BCA-2805-2EF1-C8D825FEC4B3}"/>
                  </a:ext>
                </a:extLst>
              </p:cNvPr>
              <p:cNvSpPr txBox="1"/>
              <p:nvPr/>
            </p:nvSpPr>
            <p:spPr>
              <a:xfrm>
                <a:off x="2242881" y="2766660"/>
                <a:ext cx="1080000" cy="1452099"/>
              </a:xfrm>
              <a:prstGeom prst="rect">
                <a:avLst/>
              </a:prstGeom>
              <a:solidFill>
                <a:srgbClr val="1D6FA9"/>
              </a:solidFill>
              <a:ln>
                <a:noFill/>
              </a:ln>
            </p:spPr>
            <p:txBody>
              <a:bodyPr spcFirstLastPara="1" wrap="square" lIns="68569" tIns="34275" rIns="68569" bIns="34275" anchor="ctr" anchorCtr="1">
                <a:spAutoFit/>
              </a:bodyPr>
              <a:lstStyle/>
              <a:p>
                <a:pPr marL="0" marR="0" lvl="0" indent="0" algn="ctr" defTabSz="6858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0" lang="fr-FR" sz="4800" b="1" i="1" u="none" strike="noStrike" kern="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schemeClr val="bg1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libri"/>
                              <a:cs typeface="Calibri"/>
                              <a:sym typeface="Calibri"/>
                            </a:rPr>
                          </m:ctrlPr>
                        </m:fPr>
                        <m:num>
                          <m:r>
                            <a:rPr kumimoji="0" lang="fr-FR" sz="4800" b="1" i="1" u="none" strike="noStrike" kern="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schemeClr val="bg1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libri"/>
                              <a:cs typeface="Calibri"/>
                              <a:sym typeface="Calibri"/>
                            </a:rPr>
                            <m:t>𝟔</m:t>
                          </m:r>
                        </m:num>
                        <m:den>
                          <m:r>
                            <a:rPr kumimoji="0" lang="fr-FR" sz="4800" b="1" i="1" u="none" strike="noStrike" kern="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schemeClr val="bg1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libri"/>
                              <a:cs typeface="Calibri"/>
                              <a:sym typeface="Calibri"/>
                            </a:rPr>
                            <m:t>𝟖</m:t>
                          </m:r>
                        </m:den>
                      </m:f>
                    </m:oMath>
                  </m:oMathPara>
                </a14:m>
                <a:endParaRPr/>
              </a:p>
            </p:txBody>
          </p:sp>
        </mc:Choice>
        <mc:Fallback xmlns="">
          <p:sp>
            <p:nvSpPr>
              <p:cNvPr id="11" name="Google Shape;719;p56">
                <a:extLst>
                  <a:ext uri="{FF2B5EF4-FFF2-40B4-BE49-F238E27FC236}">
                    <a16:creationId xmlns:a16="http://schemas.microsoft.com/office/drawing/2014/main" id="{07FE6176-3BCA-2805-2EF1-C8D825FEC4B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42881" y="2766660"/>
                <a:ext cx="1080000" cy="1452099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ZoneTexte 12">
            <a:extLst>
              <a:ext uri="{FF2B5EF4-FFF2-40B4-BE49-F238E27FC236}">
                <a16:creationId xmlns:a16="http://schemas.microsoft.com/office/drawing/2014/main" id="{FD8CBBE2-D6CE-C4D2-2B63-C2A4A75E66BB}"/>
              </a:ext>
            </a:extLst>
          </p:cNvPr>
          <p:cNvSpPr txBox="1"/>
          <p:nvPr/>
        </p:nvSpPr>
        <p:spPr>
          <a:xfrm>
            <a:off x="1861944" y="3169543"/>
            <a:ext cx="78666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600" dirty="0"/>
              <a:t>;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E45BE636-3DB5-0D00-0D4C-A8D03743BBDD}"/>
              </a:ext>
            </a:extLst>
          </p:cNvPr>
          <p:cNvSpPr txBox="1"/>
          <p:nvPr/>
        </p:nvSpPr>
        <p:spPr>
          <a:xfrm>
            <a:off x="3358590" y="3169543"/>
            <a:ext cx="78666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600" dirty="0"/>
              <a:t>;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FD57D01F-9CEA-AA83-7B98-C76D7AC8668D}"/>
              </a:ext>
            </a:extLst>
          </p:cNvPr>
          <p:cNvSpPr txBox="1"/>
          <p:nvPr/>
        </p:nvSpPr>
        <p:spPr>
          <a:xfrm>
            <a:off x="4956126" y="3169542"/>
            <a:ext cx="78666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600" dirty="0"/>
              <a:t>;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DE53E01D-E643-4D71-0E83-3AA55504D885}"/>
              </a:ext>
            </a:extLst>
          </p:cNvPr>
          <p:cNvSpPr txBox="1"/>
          <p:nvPr/>
        </p:nvSpPr>
        <p:spPr>
          <a:xfrm>
            <a:off x="6500876" y="3169542"/>
            <a:ext cx="78666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600" dirty="0"/>
              <a:t>;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Google Shape;719;p56">
                <a:extLst>
                  <a:ext uri="{FF2B5EF4-FFF2-40B4-BE49-F238E27FC236}">
                    <a16:creationId xmlns:a16="http://schemas.microsoft.com/office/drawing/2014/main" id="{C6B64BC3-37C3-16B9-9E65-845509ACDAB0}"/>
                  </a:ext>
                </a:extLst>
              </p:cNvPr>
              <p:cNvSpPr txBox="1"/>
              <p:nvPr/>
            </p:nvSpPr>
            <p:spPr>
              <a:xfrm>
                <a:off x="3814024" y="2732228"/>
                <a:ext cx="1080000" cy="1520964"/>
              </a:xfrm>
              <a:prstGeom prst="rect">
                <a:avLst/>
              </a:prstGeom>
              <a:solidFill>
                <a:srgbClr val="1D6FA9"/>
              </a:solidFill>
              <a:ln>
                <a:noFill/>
              </a:ln>
            </p:spPr>
            <p:txBody>
              <a:bodyPr spcFirstLastPara="1" wrap="square" lIns="68569" tIns="34275" rIns="68569" bIns="34275" anchor="ctr" anchorCtr="1">
                <a:spAutoFit/>
              </a:bodyPr>
              <a:lstStyle/>
              <a:p>
                <a:pPr marL="0" marR="0" lvl="0" indent="0" algn="ctr" defTabSz="6858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0" lang="fr-FR" sz="4800" b="1" i="1" u="none" strike="noStrike" kern="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schemeClr val="bg1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libri"/>
                              <a:cs typeface="Calibri"/>
                              <a:sym typeface="Calibri"/>
                            </a:rPr>
                          </m:ctrlPr>
                        </m:fPr>
                        <m:num/>
                        <m:den/>
                      </m:f>
                    </m:oMath>
                  </m:oMathPara>
                </a14:m>
                <a:endParaRPr/>
              </a:p>
            </p:txBody>
          </p:sp>
        </mc:Choice>
        <mc:Fallback xmlns="">
          <p:sp>
            <p:nvSpPr>
              <p:cNvPr id="17" name="Google Shape;719;p56">
                <a:extLst>
                  <a:ext uri="{FF2B5EF4-FFF2-40B4-BE49-F238E27FC236}">
                    <a16:creationId xmlns:a16="http://schemas.microsoft.com/office/drawing/2014/main" id="{C6B64BC3-37C3-16B9-9E65-845509ACDAB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14024" y="2732228"/>
                <a:ext cx="1080000" cy="1520964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Google Shape;719;p56">
                <a:extLst>
                  <a:ext uri="{FF2B5EF4-FFF2-40B4-BE49-F238E27FC236}">
                    <a16:creationId xmlns:a16="http://schemas.microsoft.com/office/drawing/2014/main" id="{548B4110-C6DA-B33E-255A-E6EFE0494BF5}"/>
                  </a:ext>
                </a:extLst>
              </p:cNvPr>
              <p:cNvSpPr txBox="1"/>
              <p:nvPr/>
            </p:nvSpPr>
            <p:spPr>
              <a:xfrm>
                <a:off x="5385167" y="2732228"/>
                <a:ext cx="1080000" cy="1520964"/>
              </a:xfrm>
              <a:prstGeom prst="rect">
                <a:avLst/>
              </a:prstGeom>
              <a:solidFill>
                <a:srgbClr val="1D6FA9"/>
              </a:solidFill>
              <a:ln>
                <a:noFill/>
              </a:ln>
            </p:spPr>
            <p:txBody>
              <a:bodyPr spcFirstLastPara="1" wrap="square" lIns="68569" tIns="34275" rIns="68569" bIns="34275" anchor="ctr" anchorCtr="1">
                <a:spAutoFit/>
              </a:bodyPr>
              <a:lstStyle/>
              <a:p>
                <a:pPr marL="0" marR="0" lvl="0" indent="0" algn="ctr" defTabSz="6858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0" lang="fr-FR" sz="4800" b="1" i="1" u="none" strike="noStrike" kern="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schemeClr val="bg1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libri"/>
                              <a:cs typeface="Calibri"/>
                              <a:sym typeface="Calibri"/>
                            </a:rPr>
                          </m:ctrlPr>
                        </m:fPr>
                        <m:num/>
                        <m:den/>
                      </m:f>
                    </m:oMath>
                  </m:oMathPara>
                </a14:m>
                <a:endParaRPr/>
              </a:p>
            </p:txBody>
          </p:sp>
        </mc:Choice>
        <mc:Fallback xmlns="">
          <p:sp>
            <p:nvSpPr>
              <p:cNvPr id="18" name="Google Shape;719;p56">
                <a:extLst>
                  <a:ext uri="{FF2B5EF4-FFF2-40B4-BE49-F238E27FC236}">
                    <a16:creationId xmlns:a16="http://schemas.microsoft.com/office/drawing/2014/main" id="{548B4110-C6DA-B33E-255A-E6EFE0494BF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85167" y="2732228"/>
                <a:ext cx="1080000" cy="1520964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Google Shape;719;p56">
                <a:extLst>
                  <a:ext uri="{FF2B5EF4-FFF2-40B4-BE49-F238E27FC236}">
                    <a16:creationId xmlns:a16="http://schemas.microsoft.com/office/drawing/2014/main" id="{FA07C3DD-1F13-6AF9-41E0-7A4EF2A60B56}"/>
                  </a:ext>
                </a:extLst>
              </p:cNvPr>
              <p:cNvSpPr txBox="1"/>
              <p:nvPr/>
            </p:nvSpPr>
            <p:spPr>
              <a:xfrm>
                <a:off x="8501865" y="2801093"/>
                <a:ext cx="1080000" cy="1452099"/>
              </a:xfrm>
              <a:prstGeom prst="rect">
                <a:avLst/>
              </a:prstGeom>
              <a:solidFill>
                <a:srgbClr val="1D6FA9"/>
              </a:solidFill>
              <a:ln>
                <a:noFill/>
              </a:ln>
            </p:spPr>
            <p:txBody>
              <a:bodyPr spcFirstLastPara="1" wrap="square" lIns="68569" tIns="34275" rIns="68569" bIns="34275" anchor="ctr" anchorCtr="1">
                <a:spAutoFit/>
              </a:bodyPr>
              <a:lstStyle/>
              <a:p>
                <a:pPr marL="0" marR="0" lvl="0" indent="0" algn="ctr" defTabSz="6858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0" lang="fr-FR" sz="4800" b="1" i="1" u="none" strike="noStrike" kern="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schemeClr val="bg1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libri"/>
                              <a:cs typeface="Calibri"/>
                              <a:sym typeface="Calibri"/>
                            </a:rPr>
                          </m:ctrlPr>
                        </m:fPr>
                        <m:num>
                          <m:r>
                            <a:rPr kumimoji="0" lang="fr-FR" sz="4800" b="1" i="1" u="none" strike="noStrike" kern="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schemeClr val="bg1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libri"/>
                              <a:cs typeface="Calibri"/>
                              <a:sym typeface="Calibri"/>
                            </a:rPr>
                            <m:t>𝟗𝟔</m:t>
                          </m:r>
                        </m:num>
                        <m:den>
                          <m:r>
                            <a:rPr kumimoji="0" lang="fr-FR" sz="4800" b="1" i="1" u="none" strike="noStrike" kern="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schemeClr val="bg1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libri"/>
                              <a:cs typeface="Calibri"/>
                              <a:sym typeface="Calibri"/>
                            </a:rPr>
                            <m:t>𝟏𝟐𝟖</m:t>
                          </m:r>
                        </m:den>
                      </m:f>
                    </m:oMath>
                  </m:oMathPara>
                </a14:m>
                <a:endParaRPr/>
              </a:p>
            </p:txBody>
          </p:sp>
        </mc:Choice>
        <mc:Fallback xmlns="">
          <p:sp>
            <p:nvSpPr>
              <p:cNvPr id="19" name="Google Shape;719;p56">
                <a:extLst>
                  <a:ext uri="{FF2B5EF4-FFF2-40B4-BE49-F238E27FC236}">
                    <a16:creationId xmlns:a16="http://schemas.microsoft.com/office/drawing/2014/main" id="{FA07C3DD-1F13-6AF9-41E0-7A4EF2A60B5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01865" y="2801093"/>
                <a:ext cx="1080000" cy="1452099"/>
              </a:xfrm>
              <a:prstGeom prst="rect">
                <a:avLst/>
              </a:prstGeom>
              <a:blipFill>
                <a:blip r:embed="rId8"/>
                <a:stretch>
                  <a:fillRect l="-7345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Google Shape;719;p56">
                <a:extLst>
                  <a:ext uri="{FF2B5EF4-FFF2-40B4-BE49-F238E27FC236}">
                    <a16:creationId xmlns:a16="http://schemas.microsoft.com/office/drawing/2014/main" id="{D752028F-448E-E0CD-A46D-FE280ADD0A69}"/>
                  </a:ext>
                </a:extLst>
              </p:cNvPr>
              <p:cNvSpPr txBox="1"/>
              <p:nvPr/>
            </p:nvSpPr>
            <p:spPr>
              <a:xfrm>
                <a:off x="6930722" y="2766660"/>
                <a:ext cx="1080000" cy="1520964"/>
              </a:xfrm>
              <a:prstGeom prst="rect">
                <a:avLst/>
              </a:prstGeom>
              <a:solidFill>
                <a:srgbClr val="1D6FA9"/>
              </a:solidFill>
              <a:ln>
                <a:noFill/>
              </a:ln>
            </p:spPr>
            <p:txBody>
              <a:bodyPr spcFirstLastPara="1" wrap="square" lIns="68569" tIns="34275" rIns="68569" bIns="34275" anchor="ctr" anchorCtr="1">
                <a:spAutoFit/>
              </a:bodyPr>
              <a:lstStyle/>
              <a:p>
                <a:pPr marL="0" marR="0" lvl="0" indent="0" algn="ctr" defTabSz="6858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0" lang="fr-FR" sz="4800" b="1" i="1" u="none" strike="noStrike" kern="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schemeClr val="bg1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libri"/>
                              <a:cs typeface="Calibri"/>
                              <a:sym typeface="Calibri"/>
                            </a:rPr>
                          </m:ctrlPr>
                        </m:fPr>
                        <m:num/>
                        <m:den/>
                      </m:f>
                    </m:oMath>
                  </m:oMathPara>
                </a14:m>
                <a:endParaRPr/>
              </a:p>
            </p:txBody>
          </p:sp>
        </mc:Choice>
        <mc:Fallback xmlns="">
          <p:sp>
            <p:nvSpPr>
              <p:cNvPr id="20" name="Google Shape;719;p56">
                <a:extLst>
                  <a:ext uri="{FF2B5EF4-FFF2-40B4-BE49-F238E27FC236}">
                    <a16:creationId xmlns:a16="http://schemas.microsoft.com/office/drawing/2014/main" id="{D752028F-448E-E0CD-A46D-FE280ADD0A6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30722" y="2766660"/>
                <a:ext cx="1080000" cy="1520964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ZoneTexte 20">
            <a:extLst>
              <a:ext uri="{FF2B5EF4-FFF2-40B4-BE49-F238E27FC236}">
                <a16:creationId xmlns:a16="http://schemas.microsoft.com/office/drawing/2014/main" id="{4AF3C78E-10D6-086D-0AD0-634B1911DB99}"/>
              </a:ext>
            </a:extLst>
          </p:cNvPr>
          <p:cNvSpPr txBox="1"/>
          <p:nvPr/>
        </p:nvSpPr>
        <p:spPr>
          <a:xfrm>
            <a:off x="8108533" y="3203976"/>
            <a:ext cx="78666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600" dirty="0"/>
              <a:t>;</a:t>
            </a:r>
          </a:p>
        </p:txBody>
      </p:sp>
    </p:spTree>
    <p:extLst>
      <p:ext uri="{BB962C8B-B14F-4D97-AF65-F5344CB8AC3E}">
        <p14:creationId xmlns:p14="http://schemas.microsoft.com/office/powerpoint/2010/main" val="390665201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6EA176-4F3A-6051-FEE7-BCC9CDDF9B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_A_02">
            <a:extLst>
              <a:ext uri="{FF2B5EF4-FFF2-40B4-BE49-F238E27FC236}">
                <a16:creationId xmlns:a16="http://schemas.microsoft.com/office/drawing/2014/main" id="{C0FC3C22-6006-D67F-A2F0-60E0479D4A37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L’enseignant affiche et explique la réponse.</a:t>
            </a:r>
          </a:p>
        </p:txBody>
      </p:sp>
      <p:sp>
        <p:nvSpPr>
          <p:cNvPr id="22" name="D_A_01">
            <a:extLst>
              <a:ext uri="{FF2B5EF4-FFF2-40B4-BE49-F238E27FC236}">
                <a16:creationId xmlns:a16="http://schemas.microsoft.com/office/drawing/2014/main" id="{7E33F42F-52A7-03A7-6B9C-BDD34F0C0FDB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Voici la bonne réponse :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CE2F7B73-081F-26F7-6F41-8DAB8729DD3C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O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36" name="Picture 35">
            <a:extLst>
              <a:ext uri="{FF2B5EF4-FFF2-40B4-BE49-F238E27FC236}">
                <a16:creationId xmlns:a16="http://schemas.microsoft.com/office/drawing/2014/main" id="{114ECDE9-0BF1-2F6E-50B7-327DE1F51B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84551" y="5690284"/>
            <a:ext cx="1381638" cy="533400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872E8600-BDF2-011A-DDC1-F999283830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72537" y="5743516"/>
            <a:ext cx="1612014" cy="533400"/>
          </a:xfrm>
          <a:prstGeom prst="rect">
            <a:avLst/>
          </a:prstGeom>
        </p:spPr>
      </p:pic>
      <p:pic>
        <p:nvPicPr>
          <p:cNvPr id="5" name="Ecoute">
            <a:extLst>
              <a:ext uri="{FF2B5EF4-FFF2-40B4-BE49-F238E27FC236}">
                <a16:creationId xmlns:a16="http://schemas.microsoft.com/office/drawing/2014/main" id="{D0F2B564-1F1D-83BD-A247-2CA5ED0447D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Google Shape;719;p56">
                <a:extLst>
                  <a:ext uri="{FF2B5EF4-FFF2-40B4-BE49-F238E27FC236}">
                    <a16:creationId xmlns:a16="http://schemas.microsoft.com/office/drawing/2014/main" id="{942B1259-119E-FD8C-B638-3C389C0C2FE3}"/>
                  </a:ext>
                </a:extLst>
              </p:cNvPr>
              <p:cNvSpPr txBox="1"/>
              <p:nvPr/>
            </p:nvSpPr>
            <p:spPr>
              <a:xfrm>
                <a:off x="781944" y="2766660"/>
                <a:ext cx="1080000" cy="1452099"/>
              </a:xfrm>
              <a:prstGeom prst="rect">
                <a:avLst/>
              </a:prstGeom>
              <a:solidFill>
                <a:srgbClr val="1D6FA9"/>
              </a:solidFill>
              <a:ln>
                <a:noFill/>
              </a:ln>
            </p:spPr>
            <p:txBody>
              <a:bodyPr spcFirstLastPara="1" wrap="square" lIns="68569" tIns="34275" rIns="68569" bIns="34275" anchor="ctr" anchorCtr="1">
                <a:spAutoFit/>
              </a:bodyPr>
              <a:lstStyle/>
              <a:p>
                <a:pPr marL="0" marR="0" lvl="0" indent="0" algn="ctr" defTabSz="6858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0" lang="fr-FR" sz="4800" b="1" i="1" u="none" strike="noStrike" kern="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schemeClr val="bg1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libri"/>
                              <a:cs typeface="Calibri"/>
                              <a:sym typeface="Calibri"/>
                            </a:rPr>
                          </m:ctrlPr>
                        </m:fPr>
                        <m:num>
                          <m:r>
                            <a:rPr kumimoji="0" lang="fr-FR" sz="4800" b="1" i="1" u="none" strike="noStrike" kern="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schemeClr val="bg1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libri"/>
                              <a:cs typeface="Calibri"/>
                              <a:sym typeface="Calibri"/>
                            </a:rPr>
                            <m:t>𝟑</m:t>
                          </m:r>
                        </m:num>
                        <m:den>
                          <m:r>
                            <a:rPr kumimoji="0" lang="fr-FR" sz="4800" b="1" i="1" u="none" strike="noStrike" kern="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schemeClr val="bg1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libri"/>
                              <a:cs typeface="Calibri"/>
                              <a:sym typeface="Calibri"/>
                            </a:rPr>
                            <m:t>𝟒</m:t>
                          </m:r>
                        </m:den>
                      </m:f>
                    </m:oMath>
                  </m:oMathPara>
                </a14:m>
                <a:endParaRPr/>
              </a:p>
            </p:txBody>
          </p:sp>
        </mc:Choice>
        <mc:Fallback xmlns="">
          <p:sp>
            <p:nvSpPr>
              <p:cNvPr id="7" name="Google Shape;719;p56">
                <a:extLst>
                  <a:ext uri="{FF2B5EF4-FFF2-40B4-BE49-F238E27FC236}">
                    <a16:creationId xmlns:a16="http://schemas.microsoft.com/office/drawing/2014/main" id="{942B1259-119E-FD8C-B638-3C389C0C2FE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1944" y="2766660"/>
                <a:ext cx="1080000" cy="1452099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Google Shape;719;p56">
                <a:extLst>
                  <a:ext uri="{FF2B5EF4-FFF2-40B4-BE49-F238E27FC236}">
                    <a16:creationId xmlns:a16="http://schemas.microsoft.com/office/drawing/2014/main" id="{D01BE16B-0048-6722-17D5-2FE4C4EF2B35}"/>
                  </a:ext>
                </a:extLst>
              </p:cNvPr>
              <p:cNvSpPr txBox="1"/>
              <p:nvPr/>
            </p:nvSpPr>
            <p:spPr>
              <a:xfrm>
                <a:off x="2242881" y="2766660"/>
                <a:ext cx="1080000" cy="1452099"/>
              </a:xfrm>
              <a:prstGeom prst="rect">
                <a:avLst/>
              </a:prstGeom>
              <a:solidFill>
                <a:srgbClr val="1D6FA9"/>
              </a:solidFill>
              <a:ln>
                <a:noFill/>
              </a:ln>
            </p:spPr>
            <p:txBody>
              <a:bodyPr spcFirstLastPara="1" wrap="square" lIns="68569" tIns="34275" rIns="68569" bIns="34275" anchor="ctr" anchorCtr="1">
                <a:spAutoFit/>
              </a:bodyPr>
              <a:lstStyle/>
              <a:p>
                <a:pPr marL="0" marR="0" lvl="0" indent="0" algn="ctr" defTabSz="6858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0" lang="fr-FR" sz="4800" b="1" i="1" u="none" strike="noStrike" kern="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schemeClr val="bg1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libri"/>
                              <a:cs typeface="Calibri"/>
                              <a:sym typeface="Calibri"/>
                            </a:rPr>
                          </m:ctrlPr>
                        </m:fPr>
                        <m:num>
                          <m:r>
                            <a:rPr kumimoji="0" lang="fr-FR" sz="4800" b="1" i="1" u="none" strike="noStrike" kern="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schemeClr val="bg1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libri"/>
                              <a:cs typeface="Calibri"/>
                              <a:sym typeface="Calibri"/>
                            </a:rPr>
                            <m:t>𝟔</m:t>
                          </m:r>
                        </m:num>
                        <m:den>
                          <m:r>
                            <a:rPr kumimoji="0" lang="fr-FR" sz="4800" b="1" i="1" u="none" strike="noStrike" kern="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schemeClr val="bg1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libri"/>
                              <a:cs typeface="Calibri"/>
                              <a:sym typeface="Calibri"/>
                            </a:rPr>
                            <m:t>𝟖</m:t>
                          </m:r>
                        </m:den>
                      </m:f>
                    </m:oMath>
                  </m:oMathPara>
                </a14:m>
                <a:endParaRPr/>
              </a:p>
            </p:txBody>
          </p:sp>
        </mc:Choice>
        <mc:Fallback xmlns="">
          <p:sp>
            <p:nvSpPr>
              <p:cNvPr id="8" name="Google Shape;719;p56">
                <a:extLst>
                  <a:ext uri="{FF2B5EF4-FFF2-40B4-BE49-F238E27FC236}">
                    <a16:creationId xmlns:a16="http://schemas.microsoft.com/office/drawing/2014/main" id="{D01BE16B-0048-6722-17D5-2FE4C4EF2B3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42881" y="2766660"/>
                <a:ext cx="1080000" cy="1452099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ZoneTexte 9">
            <a:extLst>
              <a:ext uri="{FF2B5EF4-FFF2-40B4-BE49-F238E27FC236}">
                <a16:creationId xmlns:a16="http://schemas.microsoft.com/office/drawing/2014/main" id="{172E5E51-7415-E639-AD16-A3ACF0BD4248}"/>
              </a:ext>
            </a:extLst>
          </p:cNvPr>
          <p:cNvSpPr txBox="1"/>
          <p:nvPr/>
        </p:nvSpPr>
        <p:spPr>
          <a:xfrm>
            <a:off x="1861944" y="3169543"/>
            <a:ext cx="78666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600" dirty="0"/>
              <a:t>;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6DA260BE-604B-CDC6-63FF-09FB680AC84A}"/>
              </a:ext>
            </a:extLst>
          </p:cNvPr>
          <p:cNvSpPr txBox="1"/>
          <p:nvPr/>
        </p:nvSpPr>
        <p:spPr>
          <a:xfrm>
            <a:off x="3358590" y="3169543"/>
            <a:ext cx="78666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600" dirty="0"/>
              <a:t>;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6FF43525-8786-5B55-7602-A81ABCA1BD37}"/>
              </a:ext>
            </a:extLst>
          </p:cNvPr>
          <p:cNvSpPr txBox="1"/>
          <p:nvPr/>
        </p:nvSpPr>
        <p:spPr>
          <a:xfrm>
            <a:off x="4956126" y="3169542"/>
            <a:ext cx="78666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600" dirty="0"/>
              <a:t>;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C8359E70-45F4-B9C9-5E74-3567CBE83208}"/>
              </a:ext>
            </a:extLst>
          </p:cNvPr>
          <p:cNvSpPr txBox="1"/>
          <p:nvPr/>
        </p:nvSpPr>
        <p:spPr>
          <a:xfrm>
            <a:off x="6500876" y="3169542"/>
            <a:ext cx="78666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600" dirty="0"/>
              <a:t>;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Google Shape;719;p56">
                <a:extLst>
                  <a:ext uri="{FF2B5EF4-FFF2-40B4-BE49-F238E27FC236}">
                    <a16:creationId xmlns:a16="http://schemas.microsoft.com/office/drawing/2014/main" id="{607F654E-3A15-971D-8824-2C753291AF4D}"/>
                  </a:ext>
                </a:extLst>
              </p:cNvPr>
              <p:cNvSpPr txBox="1"/>
              <p:nvPr/>
            </p:nvSpPr>
            <p:spPr>
              <a:xfrm>
                <a:off x="3751921" y="2732228"/>
                <a:ext cx="1080000" cy="1584000"/>
              </a:xfrm>
              <a:prstGeom prst="rect">
                <a:avLst/>
              </a:prstGeom>
              <a:solidFill>
                <a:srgbClr val="1D6FA9"/>
              </a:solidFill>
              <a:ln>
                <a:noFill/>
              </a:ln>
            </p:spPr>
            <p:txBody>
              <a:bodyPr spcFirstLastPara="1" wrap="square" lIns="68569" tIns="34275" rIns="68569" bIns="34275" anchor="ctr" anchorCtr="1">
                <a:spAutoFit/>
              </a:bodyPr>
              <a:lstStyle/>
              <a:p>
                <a:pPr marL="0" marR="0" lvl="0" indent="0" algn="ctr" defTabSz="6858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/>
              </a:p>
            </p:txBody>
          </p:sp>
        </mc:Choice>
        <mc:Fallback xmlns="">
          <p:sp>
            <p:nvSpPr>
              <p:cNvPr id="15" name="Google Shape;719;p56">
                <a:extLst>
                  <a:ext uri="{FF2B5EF4-FFF2-40B4-BE49-F238E27FC236}">
                    <a16:creationId xmlns:a16="http://schemas.microsoft.com/office/drawing/2014/main" id="{607F654E-3A15-971D-8824-2C753291AF4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51921" y="2732228"/>
                <a:ext cx="1080000" cy="158400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Google Shape;719;p56">
                <a:extLst>
                  <a:ext uri="{FF2B5EF4-FFF2-40B4-BE49-F238E27FC236}">
                    <a16:creationId xmlns:a16="http://schemas.microsoft.com/office/drawing/2014/main" id="{D588309F-2A0B-4D1E-C33C-BC62745679BA}"/>
                  </a:ext>
                </a:extLst>
              </p:cNvPr>
              <p:cNvSpPr txBox="1"/>
              <p:nvPr/>
            </p:nvSpPr>
            <p:spPr>
              <a:xfrm>
                <a:off x="8275370" y="2783030"/>
                <a:ext cx="1080000" cy="1452099"/>
              </a:xfrm>
              <a:prstGeom prst="rect">
                <a:avLst/>
              </a:prstGeom>
              <a:solidFill>
                <a:srgbClr val="1D6FA9"/>
              </a:solidFill>
              <a:ln>
                <a:noFill/>
              </a:ln>
            </p:spPr>
            <p:txBody>
              <a:bodyPr spcFirstLastPara="1" wrap="square" lIns="68569" tIns="34275" rIns="68569" bIns="34275" anchor="ctr" anchorCtr="1">
                <a:spAutoFit/>
              </a:bodyPr>
              <a:lstStyle/>
              <a:p>
                <a:pPr marL="0" marR="0" lvl="0" indent="0" algn="ctr" defTabSz="6858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0" lang="fr-FR" sz="4800" b="1" i="1" u="none" strike="noStrike" kern="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schemeClr val="bg1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libri"/>
                              <a:cs typeface="Calibri"/>
                              <a:sym typeface="Calibri"/>
                            </a:rPr>
                          </m:ctrlPr>
                        </m:fPr>
                        <m:num>
                          <m:r>
                            <a:rPr kumimoji="0" lang="fr-FR" sz="4800" b="1" i="1" u="none" strike="noStrike" kern="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schemeClr val="bg1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libri"/>
                              <a:cs typeface="Calibri"/>
                              <a:sym typeface="Calibri"/>
                            </a:rPr>
                            <m:t>𝟗𝟔</m:t>
                          </m:r>
                        </m:num>
                        <m:den>
                          <m:r>
                            <a:rPr kumimoji="0" lang="fr-FR" sz="4800" b="1" i="1" u="none" strike="noStrike" kern="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schemeClr val="bg1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libri"/>
                              <a:cs typeface="Calibri"/>
                              <a:sym typeface="Calibri"/>
                            </a:rPr>
                            <m:t>𝟏𝟐𝟖</m:t>
                          </m:r>
                        </m:den>
                      </m:f>
                    </m:oMath>
                  </m:oMathPara>
                </a14:m>
                <a:endParaRPr/>
              </a:p>
            </p:txBody>
          </p:sp>
        </mc:Choice>
        <mc:Fallback xmlns="">
          <p:sp>
            <p:nvSpPr>
              <p:cNvPr id="17" name="Google Shape;719;p56">
                <a:extLst>
                  <a:ext uri="{FF2B5EF4-FFF2-40B4-BE49-F238E27FC236}">
                    <a16:creationId xmlns:a16="http://schemas.microsoft.com/office/drawing/2014/main" id="{D588309F-2A0B-4D1E-C33C-BC62745679B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75370" y="2783030"/>
                <a:ext cx="1080000" cy="1452099"/>
              </a:xfrm>
              <a:prstGeom prst="rect">
                <a:avLst/>
              </a:prstGeom>
              <a:blipFill>
                <a:blip r:embed="rId7"/>
                <a:stretch>
                  <a:fillRect l="-7345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5" name="Connecteur droit 24">
            <a:extLst>
              <a:ext uri="{FF2B5EF4-FFF2-40B4-BE49-F238E27FC236}">
                <a16:creationId xmlns:a16="http://schemas.microsoft.com/office/drawing/2014/main" id="{F6F442FB-38A0-53B8-8367-4342F17350B2}"/>
              </a:ext>
            </a:extLst>
          </p:cNvPr>
          <p:cNvCxnSpPr/>
          <p:nvPr/>
        </p:nvCxnSpPr>
        <p:spPr>
          <a:xfrm>
            <a:off x="4069167" y="3492707"/>
            <a:ext cx="537106" cy="0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Google Shape;719;p56">
                <a:extLst>
                  <a:ext uri="{FF2B5EF4-FFF2-40B4-BE49-F238E27FC236}">
                    <a16:creationId xmlns:a16="http://schemas.microsoft.com/office/drawing/2014/main" id="{ECD91395-4FD7-E581-B1E1-20954C9E2A00}"/>
                  </a:ext>
                </a:extLst>
              </p:cNvPr>
              <p:cNvSpPr txBox="1"/>
              <p:nvPr/>
            </p:nvSpPr>
            <p:spPr>
              <a:xfrm>
                <a:off x="5326994" y="2717080"/>
                <a:ext cx="1080000" cy="1584000"/>
              </a:xfrm>
              <a:prstGeom prst="rect">
                <a:avLst/>
              </a:prstGeom>
              <a:solidFill>
                <a:srgbClr val="1D6FA9"/>
              </a:solidFill>
              <a:ln>
                <a:noFill/>
              </a:ln>
            </p:spPr>
            <p:txBody>
              <a:bodyPr spcFirstLastPara="1" wrap="square" lIns="68569" tIns="34275" rIns="68569" bIns="34275" anchor="ctr" anchorCtr="1">
                <a:spAutoFit/>
              </a:bodyPr>
              <a:lstStyle/>
              <a:p>
                <a:pPr marL="0" marR="0" lvl="0" indent="0" algn="ctr" defTabSz="6858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/>
              </a:p>
            </p:txBody>
          </p:sp>
        </mc:Choice>
        <mc:Fallback xmlns="">
          <p:sp>
            <p:nvSpPr>
              <p:cNvPr id="26" name="Google Shape;719;p56">
                <a:extLst>
                  <a:ext uri="{FF2B5EF4-FFF2-40B4-BE49-F238E27FC236}">
                    <a16:creationId xmlns:a16="http://schemas.microsoft.com/office/drawing/2014/main" id="{ECD91395-4FD7-E581-B1E1-20954C9E2A0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26994" y="2717080"/>
                <a:ext cx="1080000" cy="1584000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7" name="Connecteur droit 26">
            <a:extLst>
              <a:ext uri="{FF2B5EF4-FFF2-40B4-BE49-F238E27FC236}">
                <a16:creationId xmlns:a16="http://schemas.microsoft.com/office/drawing/2014/main" id="{9F7E77E1-5FA1-FB79-1BA1-FFD39C51941A}"/>
              </a:ext>
            </a:extLst>
          </p:cNvPr>
          <p:cNvCxnSpPr/>
          <p:nvPr/>
        </p:nvCxnSpPr>
        <p:spPr>
          <a:xfrm>
            <a:off x="5598441" y="3524228"/>
            <a:ext cx="537106" cy="0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ZoneTexte 27">
            <a:extLst>
              <a:ext uri="{FF2B5EF4-FFF2-40B4-BE49-F238E27FC236}">
                <a16:creationId xmlns:a16="http://schemas.microsoft.com/office/drawing/2014/main" id="{59D55282-88EE-FC47-E55F-C9360D5468D2}"/>
              </a:ext>
            </a:extLst>
          </p:cNvPr>
          <p:cNvSpPr txBox="1"/>
          <p:nvPr/>
        </p:nvSpPr>
        <p:spPr>
          <a:xfrm>
            <a:off x="3938405" y="3509080"/>
            <a:ext cx="14977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>
                <a:solidFill>
                  <a:schemeClr val="bg1"/>
                </a:solidFill>
              </a:rPr>
              <a:t>16</a:t>
            </a:r>
          </a:p>
        </p:txBody>
      </p:sp>
      <p:sp>
        <p:nvSpPr>
          <p:cNvPr id="29" name="ZoneTexte 28">
            <a:extLst>
              <a:ext uri="{FF2B5EF4-FFF2-40B4-BE49-F238E27FC236}">
                <a16:creationId xmlns:a16="http://schemas.microsoft.com/office/drawing/2014/main" id="{16778F75-D2E7-5010-55BB-2CB615DF2555}"/>
              </a:ext>
            </a:extLst>
          </p:cNvPr>
          <p:cNvSpPr txBox="1"/>
          <p:nvPr/>
        </p:nvSpPr>
        <p:spPr>
          <a:xfrm>
            <a:off x="3891464" y="2684335"/>
            <a:ext cx="14977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>
                <a:solidFill>
                  <a:schemeClr val="bg1"/>
                </a:solidFill>
              </a:rPr>
              <a:t>12</a:t>
            </a:r>
          </a:p>
        </p:txBody>
      </p:sp>
      <p:sp>
        <p:nvSpPr>
          <p:cNvPr id="30" name="ZoneTexte 29">
            <a:extLst>
              <a:ext uri="{FF2B5EF4-FFF2-40B4-BE49-F238E27FC236}">
                <a16:creationId xmlns:a16="http://schemas.microsoft.com/office/drawing/2014/main" id="{ED70B29F-4831-11E5-9DA0-2BDAD10D0EBA}"/>
              </a:ext>
            </a:extLst>
          </p:cNvPr>
          <p:cNvSpPr txBox="1"/>
          <p:nvPr/>
        </p:nvSpPr>
        <p:spPr>
          <a:xfrm>
            <a:off x="5436129" y="2744102"/>
            <a:ext cx="14977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>
                <a:solidFill>
                  <a:schemeClr val="bg1"/>
                </a:solidFill>
              </a:rPr>
              <a:t>24</a:t>
            </a:r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86997E3C-6437-9D62-6470-20C4C48EB480}"/>
              </a:ext>
            </a:extLst>
          </p:cNvPr>
          <p:cNvSpPr txBox="1"/>
          <p:nvPr/>
        </p:nvSpPr>
        <p:spPr>
          <a:xfrm>
            <a:off x="5489000" y="3498260"/>
            <a:ext cx="14977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>
                <a:solidFill>
                  <a:schemeClr val="bg1"/>
                </a:solidFill>
              </a:rPr>
              <a:t>32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3" name="Google Shape;719;p56">
                <a:extLst>
                  <a:ext uri="{FF2B5EF4-FFF2-40B4-BE49-F238E27FC236}">
                    <a16:creationId xmlns:a16="http://schemas.microsoft.com/office/drawing/2014/main" id="{64830952-74B1-3897-CB33-A946962EE47C}"/>
                  </a:ext>
                </a:extLst>
              </p:cNvPr>
              <p:cNvSpPr txBox="1"/>
              <p:nvPr/>
            </p:nvSpPr>
            <p:spPr>
              <a:xfrm>
                <a:off x="6871659" y="2707745"/>
                <a:ext cx="1080000" cy="1584000"/>
              </a:xfrm>
              <a:prstGeom prst="rect">
                <a:avLst/>
              </a:prstGeom>
              <a:solidFill>
                <a:srgbClr val="1D6FA9"/>
              </a:solidFill>
              <a:ln>
                <a:noFill/>
              </a:ln>
            </p:spPr>
            <p:txBody>
              <a:bodyPr spcFirstLastPara="1" wrap="square" lIns="68569" tIns="34275" rIns="68569" bIns="34275" anchor="ctr" anchorCtr="1">
                <a:spAutoFit/>
              </a:bodyPr>
              <a:lstStyle/>
              <a:p>
                <a:pPr marL="0" marR="0" lvl="0" indent="0" algn="ctr" defTabSz="6858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/>
              </a:p>
            </p:txBody>
          </p:sp>
        </mc:Choice>
        <mc:Fallback xmlns="">
          <p:sp>
            <p:nvSpPr>
              <p:cNvPr id="33" name="Google Shape;719;p56">
                <a:extLst>
                  <a:ext uri="{FF2B5EF4-FFF2-40B4-BE49-F238E27FC236}">
                    <a16:creationId xmlns:a16="http://schemas.microsoft.com/office/drawing/2014/main" id="{64830952-74B1-3897-CB33-A946962EE47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71659" y="2707745"/>
                <a:ext cx="1080000" cy="1584000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4" name="Connecteur droit 33">
            <a:extLst>
              <a:ext uri="{FF2B5EF4-FFF2-40B4-BE49-F238E27FC236}">
                <a16:creationId xmlns:a16="http://schemas.microsoft.com/office/drawing/2014/main" id="{12D1379C-6941-82AD-9606-6BB128A163B1}"/>
              </a:ext>
            </a:extLst>
          </p:cNvPr>
          <p:cNvCxnSpPr/>
          <p:nvPr/>
        </p:nvCxnSpPr>
        <p:spPr>
          <a:xfrm>
            <a:off x="7143106" y="3514893"/>
            <a:ext cx="537106" cy="0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ZoneTexte 34">
            <a:extLst>
              <a:ext uri="{FF2B5EF4-FFF2-40B4-BE49-F238E27FC236}">
                <a16:creationId xmlns:a16="http://schemas.microsoft.com/office/drawing/2014/main" id="{21D42E6C-ECDB-4A99-E371-CC32E3E38A78}"/>
              </a:ext>
            </a:extLst>
          </p:cNvPr>
          <p:cNvSpPr txBox="1"/>
          <p:nvPr/>
        </p:nvSpPr>
        <p:spPr>
          <a:xfrm>
            <a:off x="7929195" y="3267372"/>
            <a:ext cx="1080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600" dirty="0"/>
              <a:t>;</a:t>
            </a:r>
          </a:p>
        </p:txBody>
      </p:sp>
      <p:sp>
        <p:nvSpPr>
          <p:cNvPr id="40" name="ZoneTexte 39">
            <a:extLst>
              <a:ext uri="{FF2B5EF4-FFF2-40B4-BE49-F238E27FC236}">
                <a16:creationId xmlns:a16="http://schemas.microsoft.com/office/drawing/2014/main" id="{DE6B3606-42D8-72DA-07F8-3A471D1591A9}"/>
              </a:ext>
            </a:extLst>
          </p:cNvPr>
          <p:cNvSpPr txBox="1"/>
          <p:nvPr/>
        </p:nvSpPr>
        <p:spPr>
          <a:xfrm>
            <a:off x="7003571" y="2744101"/>
            <a:ext cx="114387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>
                <a:solidFill>
                  <a:schemeClr val="bg1"/>
                </a:solidFill>
              </a:rPr>
              <a:t>48</a:t>
            </a:r>
          </a:p>
        </p:txBody>
      </p:sp>
      <p:sp>
        <p:nvSpPr>
          <p:cNvPr id="41" name="ZoneTexte 40">
            <a:extLst>
              <a:ext uri="{FF2B5EF4-FFF2-40B4-BE49-F238E27FC236}">
                <a16:creationId xmlns:a16="http://schemas.microsoft.com/office/drawing/2014/main" id="{C32759D6-235F-F1E4-318A-2A71F0452D55}"/>
              </a:ext>
            </a:extLst>
          </p:cNvPr>
          <p:cNvSpPr txBox="1"/>
          <p:nvPr/>
        </p:nvSpPr>
        <p:spPr>
          <a:xfrm>
            <a:off x="7039595" y="3492707"/>
            <a:ext cx="217377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>
                <a:solidFill>
                  <a:schemeClr val="bg1"/>
                </a:solidFill>
              </a:rPr>
              <a:t>64</a:t>
            </a:r>
          </a:p>
        </p:txBody>
      </p:sp>
    </p:spTree>
    <p:extLst>
      <p:ext uri="{BB962C8B-B14F-4D97-AF65-F5344CB8AC3E}">
        <p14:creationId xmlns:p14="http://schemas.microsoft.com/office/powerpoint/2010/main" val="49516771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33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20000"/>
                <a:lumOff val="80000"/>
              </a:schemeClr>
            </a:gs>
            <a:gs pos="74000">
              <a:srgbClr val="B27096">
                <a:alpha val="44000"/>
                <a:lumMod val="32000"/>
              </a:srgbClr>
            </a:gs>
            <a:gs pos="83000">
              <a:srgbClr val="5FADE4"/>
            </a:gs>
            <a:gs pos="100000">
              <a:srgbClr val="5FADE4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997DCD3-7E2D-91B5-8B6C-32BB0449DA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00CB0939-B889-00E3-240F-B78E789C9ED9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63B304AE-F9B2-8DE5-6C2E-73E3BD31DD84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5FADE4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1E5727F8-31CE-BFE0-3DB5-AD019D263AAB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Lexique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2A4462C8-2B32-EA78-CD01-247E37425A93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43D164A7-90A6-0FF6-E091-E375E773C391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B05687A2-1D42-D24B-6BB8-E33646815E39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1 min</a:t>
              </a:r>
            </a:p>
          </p:txBody>
        </p:sp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468B9924-2D50-D7A9-71E5-12542BE36D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2038" y="1397317"/>
            <a:ext cx="1407925" cy="1227600"/>
          </a:xfrm>
          <a:custGeom>
            <a:avLst/>
            <a:gdLst>
              <a:gd name="connsiteX0" fmla="*/ 0 w 1407925"/>
              <a:gd name="connsiteY0" fmla="*/ 0 h 1227600"/>
              <a:gd name="connsiteX1" fmla="*/ 469308 w 1407925"/>
              <a:gd name="connsiteY1" fmla="*/ 0 h 1227600"/>
              <a:gd name="connsiteX2" fmla="*/ 952696 w 1407925"/>
              <a:gd name="connsiteY2" fmla="*/ 0 h 1227600"/>
              <a:gd name="connsiteX3" fmla="*/ 1407925 w 1407925"/>
              <a:gd name="connsiteY3" fmla="*/ 0 h 1227600"/>
              <a:gd name="connsiteX4" fmla="*/ 1407925 w 1407925"/>
              <a:gd name="connsiteY4" fmla="*/ 421476 h 1227600"/>
              <a:gd name="connsiteX5" fmla="*/ 1407925 w 1407925"/>
              <a:gd name="connsiteY5" fmla="*/ 818400 h 1227600"/>
              <a:gd name="connsiteX6" fmla="*/ 1407925 w 1407925"/>
              <a:gd name="connsiteY6" fmla="*/ 1227600 h 1227600"/>
              <a:gd name="connsiteX7" fmla="*/ 938617 w 1407925"/>
              <a:gd name="connsiteY7" fmla="*/ 1227600 h 1227600"/>
              <a:gd name="connsiteX8" fmla="*/ 483388 w 1407925"/>
              <a:gd name="connsiteY8" fmla="*/ 1227600 h 1227600"/>
              <a:gd name="connsiteX9" fmla="*/ 0 w 1407925"/>
              <a:gd name="connsiteY9" fmla="*/ 1227600 h 1227600"/>
              <a:gd name="connsiteX10" fmla="*/ 0 w 1407925"/>
              <a:gd name="connsiteY10" fmla="*/ 793848 h 1227600"/>
              <a:gd name="connsiteX11" fmla="*/ 0 w 1407925"/>
              <a:gd name="connsiteY11" fmla="*/ 372372 h 1227600"/>
              <a:gd name="connsiteX12" fmla="*/ 0 w 1407925"/>
              <a:gd name="connsiteY12" fmla="*/ 0 h 1227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407925" h="1227600" fill="none" extrusionOk="0">
                <a:moveTo>
                  <a:pt x="0" y="0"/>
                </a:moveTo>
                <a:cubicBezTo>
                  <a:pt x="97159" y="-47304"/>
                  <a:pt x="307302" y="14376"/>
                  <a:pt x="469308" y="0"/>
                </a:cubicBezTo>
                <a:cubicBezTo>
                  <a:pt x="631314" y="-14376"/>
                  <a:pt x="733928" y="25223"/>
                  <a:pt x="952696" y="0"/>
                </a:cubicBezTo>
                <a:cubicBezTo>
                  <a:pt x="1171464" y="-25223"/>
                  <a:pt x="1206947" y="46417"/>
                  <a:pt x="1407925" y="0"/>
                </a:cubicBezTo>
                <a:cubicBezTo>
                  <a:pt x="1414686" y="108824"/>
                  <a:pt x="1401804" y="241412"/>
                  <a:pt x="1407925" y="421476"/>
                </a:cubicBezTo>
                <a:cubicBezTo>
                  <a:pt x="1414046" y="601540"/>
                  <a:pt x="1399281" y="689538"/>
                  <a:pt x="1407925" y="818400"/>
                </a:cubicBezTo>
                <a:cubicBezTo>
                  <a:pt x="1416569" y="947262"/>
                  <a:pt x="1366004" y="1130313"/>
                  <a:pt x="1407925" y="1227600"/>
                </a:cubicBezTo>
                <a:cubicBezTo>
                  <a:pt x="1228184" y="1257298"/>
                  <a:pt x="1160171" y="1195385"/>
                  <a:pt x="938617" y="1227600"/>
                </a:cubicBezTo>
                <a:cubicBezTo>
                  <a:pt x="717063" y="1259815"/>
                  <a:pt x="603423" y="1198033"/>
                  <a:pt x="483388" y="1227600"/>
                </a:cubicBezTo>
                <a:cubicBezTo>
                  <a:pt x="363353" y="1257167"/>
                  <a:pt x="223838" y="1203235"/>
                  <a:pt x="0" y="1227600"/>
                </a:cubicBezTo>
                <a:cubicBezTo>
                  <a:pt x="-36369" y="1029647"/>
                  <a:pt x="25876" y="909087"/>
                  <a:pt x="0" y="793848"/>
                </a:cubicBezTo>
                <a:cubicBezTo>
                  <a:pt x="-25876" y="678609"/>
                  <a:pt x="20520" y="568845"/>
                  <a:pt x="0" y="372372"/>
                </a:cubicBezTo>
                <a:cubicBezTo>
                  <a:pt x="-20520" y="175899"/>
                  <a:pt x="38855" y="109030"/>
                  <a:pt x="0" y="0"/>
                </a:cubicBezTo>
                <a:close/>
              </a:path>
              <a:path w="1407925" h="1227600" stroke="0" extrusionOk="0">
                <a:moveTo>
                  <a:pt x="0" y="0"/>
                </a:moveTo>
                <a:cubicBezTo>
                  <a:pt x="105373" y="-7769"/>
                  <a:pt x="262787" y="8732"/>
                  <a:pt x="427071" y="0"/>
                </a:cubicBezTo>
                <a:cubicBezTo>
                  <a:pt x="591355" y="-8732"/>
                  <a:pt x="648851" y="28881"/>
                  <a:pt x="854141" y="0"/>
                </a:cubicBezTo>
                <a:cubicBezTo>
                  <a:pt x="1059431" y="-28881"/>
                  <a:pt x="1223492" y="30855"/>
                  <a:pt x="1407925" y="0"/>
                </a:cubicBezTo>
                <a:cubicBezTo>
                  <a:pt x="1435756" y="178000"/>
                  <a:pt x="1404614" y="245819"/>
                  <a:pt x="1407925" y="384648"/>
                </a:cubicBezTo>
                <a:cubicBezTo>
                  <a:pt x="1411236" y="523477"/>
                  <a:pt x="1365978" y="610238"/>
                  <a:pt x="1407925" y="806124"/>
                </a:cubicBezTo>
                <a:cubicBezTo>
                  <a:pt x="1449872" y="1002010"/>
                  <a:pt x="1386449" y="1066247"/>
                  <a:pt x="1407925" y="1227600"/>
                </a:cubicBezTo>
                <a:cubicBezTo>
                  <a:pt x="1291123" y="1254235"/>
                  <a:pt x="1179980" y="1186521"/>
                  <a:pt x="966775" y="1227600"/>
                </a:cubicBezTo>
                <a:cubicBezTo>
                  <a:pt x="753570" y="1268679"/>
                  <a:pt x="634025" y="1188637"/>
                  <a:pt x="469308" y="1227600"/>
                </a:cubicBezTo>
                <a:cubicBezTo>
                  <a:pt x="304591" y="1266563"/>
                  <a:pt x="229939" y="1185858"/>
                  <a:pt x="0" y="1227600"/>
                </a:cubicBezTo>
                <a:cubicBezTo>
                  <a:pt x="-33521" y="1140452"/>
                  <a:pt x="24394" y="958484"/>
                  <a:pt x="0" y="806124"/>
                </a:cubicBezTo>
                <a:cubicBezTo>
                  <a:pt x="-24394" y="653764"/>
                  <a:pt x="33205" y="480016"/>
                  <a:pt x="0" y="396924"/>
                </a:cubicBezTo>
                <a:cubicBezTo>
                  <a:pt x="-33205" y="313832"/>
                  <a:pt x="5652" y="133195"/>
                  <a:pt x="0" y="0"/>
                </a:cubicBezTo>
                <a:close/>
              </a:path>
            </a:pathLst>
          </a:custGeom>
          <a:ln w="57150">
            <a:solidFill>
              <a:srgbClr val="5FADE4"/>
            </a:solidFill>
            <a:extLst>
              <a:ext uri="{C807C97D-BFC1-408E-A445-0C87EB9F89A2}">
                <ask:lineSketchStyleProps xmlns:ask="http://schemas.microsoft.com/office/drawing/2018/sketchyshapes" sd="237147491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422520087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DEE79D-2FE6-0B7D-E01A-685742BADC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_A_01">
            <a:extLst>
              <a:ext uri="{FF2B5EF4-FFF2-40B4-BE49-F238E27FC236}">
                <a16:creationId xmlns:a16="http://schemas.microsoft.com/office/drawing/2014/main" id="{A36C3B3D-1D4D-F08E-F92F-D71570C20460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Notez bien que ces mots en français seront utilisés au cours de cette séance et pendant toute la leçon.</a:t>
            </a:r>
          </a:p>
          <a:p>
            <a:pPr>
              <a:spcAft>
                <a:spcPts val="400"/>
              </a:spcAft>
            </a:pPr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Donnez la traduction de ces termes en arabe.</a:t>
            </a:r>
          </a:p>
        </p:txBody>
      </p:sp>
      <p:sp>
        <p:nvSpPr>
          <p:cNvPr id="42" name="D_A_02">
            <a:extLst>
              <a:ext uri="{FF2B5EF4-FFF2-40B4-BE49-F238E27FC236}">
                <a16:creationId xmlns:a16="http://schemas.microsoft.com/office/drawing/2014/main" id="{6970BA60-C0B8-9D1E-B67E-29CCEED3AFC6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L’enseignant affiche le lexique et invite quelques élèves à le lire à haute voix.</a:t>
            </a:r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009099BD-E9EF-F635-A5B1-C315A11888D6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O</a:t>
            </a:r>
            <a:endParaRPr lang="fr-FR" sz="1200" b="1" dirty="0">
              <a:latin typeface="Dosis Bold" pitchFamily="2" charset="0"/>
            </a:endParaRP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F0D1FD72-AF72-1EB0-C711-3A02202A572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35303264"/>
              </p:ext>
            </p:extLst>
          </p:nvPr>
        </p:nvGraphicFramePr>
        <p:xfrm>
          <a:off x="1370272" y="1466899"/>
          <a:ext cx="9435652" cy="4752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717826">
                  <a:extLst>
                    <a:ext uri="{9D8B030D-6E8A-4147-A177-3AD203B41FA5}">
                      <a16:colId xmlns:a16="http://schemas.microsoft.com/office/drawing/2014/main" val="1960156081"/>
                    </a:ext>
                  </a:extLst>
                </a:gridCol>
                <a:gridCol w="4717826">
                  <a:extLst>
                    <a:ext uri="{9D8B030D-6E8A-4147-A177-3AD203B41FA5}">
                      <a16:colId xmlns:a16="http://schemas.microsoft.com/office/drawing/2014/main" val="1839190834"/>
                    </a:ext>
                  </a:extLst>
                </a:gridCol>
              </a:tblGrid>
              <a:tr h="11880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3600" b="0" u="none" strike="noStrike" cap="none" dirty="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Réduction</a:t>
                      </a:r>
                    </a:p>
                  </a:txBody>
                  <a:tcPr marL="34299" marR="34299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fr-FR" sz="3600" b="0" u="none" strike="noStrike" cap="none" dirty="0">
                        <a:solidFill>
                          <a:srgbClr val="C00000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4299" marR="34299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76087956"/>
                  </a:ext>
                </a:extLst>
              </a:tr>
              <a:tr h="11880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3600" b="0" u="none" strike="noStrike" cap="none" dirty="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Numérateur </a:t>
                      </a:r>
                      <a:endParaRPr lang="fr-FR" sz="3600" b="0" dirty="0">
                        <a:solidFill>
                          <a:sysClr val="windowText" lastClr="000000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4299" marR="34299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fr-FR" sz="3600" b="0" u="none" strike="noStrike" cap="none" dirty="0">
                        <a:solidFill>
                          <a:srgbClr val="C00000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4299" marR="34299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51265034"/>
                  </a:ext>
                </a:extLst>
              </a:tr>
              <a:tr h="11880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3600" b="0" u="none" strike="noStrike" cap="none" dirty="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Dénominateur</a:t>
                      </a:r>
                    </a:p>
                  </a:txBody>
                  <a:tcPr marL="34299" marR="34299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fr-FR" sz="3600" b="0" u="none" strike="noStrike" cap="none" dirty="0">
                        <a:solidFill>
                          <a:srgbClr val="C00000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4299" marR="34299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02061686"/>
                  </a:ext>
                </a:extLst>
              </a:tr>
              <a:tr h="11880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3600" b="0" dirty="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Simplifier </a:t>
                      </a:r>
                    </a:p>
                  </a:txBody>
                  <a:tcPr marL="34299" marR="34299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fr-FR" sz="3600" b="0" u="none" strike="noStrike" cap="none" dirty="0">
                        <a:solidFill>
                          <a:srgbClr val="C00000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4299" marR="34299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69073890"/>
                  </a:ext>
                </a:extLst>
              </a:tr>
            </a:tbl>
          </a:graphicData>
        </a:graphic>
      </p:graphicFrame>
      <p:pic>
        <p:nvPicPr>
          <p:cNvPr id="2" name="Participation" descr="Lever la main - Icônes mains et gestes gratuites">
            <a:extLst>
              <a:ext uri="{FF2B5EF4-FFF2-40B4-BE49-F238E27FC236}">
                <a16:creationId xmlns:a16="http://schemas.microsoft.com/office/drawing/2014/main" id="{BF7EF7D1-28DD-61D0-8E2C-ADB88C5F11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7082" y="880298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5419647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20C473-4611-0341-091B-76C6EAD09A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_A_01">
            <a:extLst>
              <a:ext uri="{FF2B5EF4-FFF2-40B4-BE49-F238E27FC236}">
                <a16:creationId xmlns:a16="http://schemas.microsoft.com/office/drawing/2014/main" id="{40D4A5B3-CB51-8644-C8E0-F188AE85F315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Prenez la traduction sur votre livret.</a:t>
            </a:r>
          </a:p>
        </p:txBody>
      </p:sp>
      <p:sp>
        <p:nvSpPr>
          <p:cNvPr id="42" name="D_A_02">
            <a:extLst>
              <a:ext uri="{FF2B5EF4-FFF2-40B4-BE49-F238E27FC236}">
                <a16:creationId xmlns:a16="http://schemas.microsoft.com/office/drawing/2014/main" id="{598FFF68-354B-C55D-C839-005862CC7737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L’enseignant demande d’écrire le lexique sur le livret.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0AA164EA-91A6-B2E4-25E7-F4831A394DE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83857396"/>
              </p:ext>
            </p:extLst>
          </p:nvPr>
        </p:nvGraphicFramePr>
        <p:xfrm>
          <a:off x="1370272" y="1466899"/>
          <a:ext cx="9435652" cy="4752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717826">
                  <a:extLst>
                    <a:ext uri="{9D8B030D-6E8A-4147-A177-3AD203B41FA5}">
                      <a16:colId xmlns:a16="http://schemas.microsoft.com/office/drawing/2014/main" val="1960156081"/>
                    </a:ext>
                  </a:extLst>
                </a:gridCol>
                <a:gridCol w="4717826">
                  <a:extLst>
                    <a:ext uri="{9D8B030D-6E8A-4147-A177-3AD203B41FA5}">
                      <a16:colId xmlns:a16="http://schemas.microsoft.com/office/drawing/2014/main" val="1839190834"/>
                    </a:ext>
                  </a:extLst>
                </a:gridCol>
              </a:tblGrid>
              <a:tr h="11880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3600" b="0" u="none" strike="noStrike" cap="none" dirty="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Réduction</a:t>
                      </a:r>
                    </a:p>
                  </a:txBody>
                  <a:tcPr marL="34299" marR="34299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ar-MA" sz="3600" b="0" u="none" strike="noStrike" cap="none" dirty="0">
                          <a:solidFill>
                            <a:srgbClr val="C00000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اختزال</a:t>
                      </a:r>
                      <a:endParaRPr lang="fr-FR" sz="3600" b="0" u="none" strike="noStrike" cap="none" dirty="0">
                        <a:solidFill>
                          <a:srgbClr val="C00000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4299" marR="34299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76087956"/>
                  </a:ext>
                </a:extLst>
              </a:tr>
              <a:tr h="11880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3600" b="0" u="none" strike="noStrike" cap="none" dirty="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Numérateur </a:t>
                      </a:r>
                      <a:endParaRPr lang="fr-FR" sz="3600" b="0" dirty="0">
                        <a:solidFill>
                          <a:sysClr val="windowText" lastClr="000000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4299" marR="34299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ar-MA" sz="3600" b="0" i="0" u="none" strike="noStrike" kern="0" cap="none" spc="0" baseline="0" dirty="0">
                          <a:solidFill>
                            <a:srgbClr val="C00000"/>
                          </a:solidFill>
                          <a:uFillTx/>
                          <a:latin typeface="+mn-lt"/>
                          <a:ea typeface="Calibri"/>
                          <a:cs typeface="Calibri"/>
                        </a:rPr>
                        <a:t>بسط</a:t>
                      </a:r>
                      <a:endParaRPr lang="fr-FR" sz="3600" b="0" u="none" strike="noStrike" cap="none" dirty="0">
                        <a:solidFill>
                          <a:srgbClr val="C00000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4299" marR="34299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51265034"/>
                  </a:ext>
                </a:extLst>
              </a:tr>
              <a:tr h="11880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3600" b="0" u="none" strike="noStrike" cap="none" dirty="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Dénominateur</a:t>
                      </a:r>
                    </a:p>
                  </a:txBody>
                  <a:tcPr marL="34299" marR="34299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3600" b="0" u="none" strike="noStrike" cap="none" dirty="0">
                          <a:solidFill>
                            <a:srgbClr val="C00000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مقام</a:t>
                      </a:r>
                      <a:endParaRPr lang="fr-FR" sz="3600" b="0" u="none" strike="noStrike" cap="none" dirty="0">
                        <a:solidFill>
                          <a:srgbClr val="C00000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4299" marR="34299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02061686"/>
                  </a:ext>
                </a:extLst>
              </a:tr>
              <a:tr h="11880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3600" b="0" dirty="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Simplifier </a:t>
                      </a:r>
                    </a:p>
                  </a:txBody>
                  <a:tcPr marL="34299" marR="34299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ar-MA" sz="3600" b="0" i="0" u="none" strike="noStrike" kern="0" cap="none" spc="0" baseline="0" dirty="0">
                          <a:solidFill>
                            <a:srgbClr val="C00000"/>
                          </a:solidFill>
                          <a:uFillTx/>
                          <a:latin typeface="+mn-lt"/>
                          <a:ea typeface="Calibri"/>
                          <a:cs typeface="Calibri"/>
                        </a:rPr>
                        <a:t>بسّط</a:t>
                      </a:r>
                      <a:endParaRPr lang="fr-FR" sz="3600" b="0" u="none" strike="noStrike" cap="none" dirty="0">
                        <a:solidFill>
                          <a:srgbClr val="C00000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4299" marR="34299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69073890"/>
                  </a:ext>
                </a:extLst>
              </a:tr>
            </a:tbl>
          </a:graphicData>
        </a:graphic>
      </p:graphicFrame>
      <p:sp>
        <p:nvSpPr>
          <p:cNvPr id="6" name="Oval 5">
            <a:extLst>
              <a:ext uri="{FF2B5EF4-FFF2-40B4-BE49-F238E27FC236}">
                <a16:creationId xmlns:a16="http://schemas.microsoft.com/office/drawing/2014/main" id="{C84C894A-BA44-9126-86DD-C00E061F4E6B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O</a:t>
            </a:r>
            <a:endParaRPr lang="fr-FR" sz="1200" b="1" dirty="0">
              <a:latin typeface="Dosis Bold" pitchFamily="2" charset="0"/>
            </a:endParaRP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D0B5C8FA-BD36-0807-8E49-9DF1EB162470}"/>
              </a:ext>
            </a:extLst>
          </p:cNvPr>
          <p:cNvGrpSpPr/>
          <p:nvPr/>
        </p:nvGrpSpPr>
        <p:grpSpPr>
          <a:xfrm>
            <a:off x="10582447" y="187919"/>
            <a:ext cx="630930" cy="588164"/>
            <a:chOff x="582302" y="4457015"/>
            <a:chExt cx="630930" cy="588164"/>
          </a:xfrm>
        </p:grpSpPr>
        <p:pic>
          <p:nvPicPr>
            <p:cNvPr id="10" name="Picture 7">
              <a:extLst>
                <a:ext uri="{FF2B5EF4-FFF2-40B4-BE49-F238E27FC236}">
                  <a16:creationId xmlns:a16="http://schemas.microsoft.com/office/drawing/2014/main" id="{A06D64E8-9ABC-0901-8ADE-0ED82A47665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11" name="Picture 7">
              <a:extLst>
                <a:ext uri="{FF2B5EF4-FFF2-40B4-BE49-F238E27FC236}">
                  <a16:creationId xmlns:a16="http://schemas.microsoft.com/office/drawing/2014/main" id="{714E30D3-6CC4-A425-59BA-2357815E424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63394A4F-28F7-BC62-3221-1C1C7A1F58EE}"/>
              </a:ext>
            </a:extLst>
          </p:cNvPr>
          <p:cNvSpPr/>
          <p:nvPr/>
        </p:nvSpPr>
        <p:spPr>
          <a:xfrm>
            <a:off x="5124450" y="6234805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 </a:t>
            </a:r>
            <a:r>
              <a:rPr lang="ar-MA" sz="2800" b="1" dirty="0">
                <a:solidFill>
                  <a:sysClr val="windowText" lastClr="000000"/>
                </a:solidFill>
              </a:rPr>
              <a:t>10</a:t>
            </a:r>
            <a:endParaRPr lang="fr-FR" sz="2800" b="1" dirty="0">
              <a:solidFill>
                <a:sysClr val="windowText" lastClr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384191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20000"/>
                <a:lumOff val="80000"/>
              </a:schemeClr>
            </a:gs>
            <a:gs pos="74000">
              <a:srgbClr val="B27096">
                <a:alpha val="44000"/>
                <a:lumMod val="32000"/>
              </a:srgbClr>
            </a:gs>
            <a:gs pos="83000">
              <a:srgbClr val="5FADE4"/>
            </a:gs>
            <a:gs pos="100000">
              <a:srgbClr val="5FADE4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75BDFA7-8376-13C3-55AF-B8132F644F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8838AD19-89AD-83F5-2768-C0E9310953F5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D4FECBDD-FE17-6530-B8CB-0CC9831DEDF6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5FADE4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C3A0CE62-A2F5-4EE8-24B8-5D883810FAD4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Déclaration de l’objectif </a:t>
              </a:r>
              <a:br>
                <a:rPr lang="fr-FR" sz="5600" b="1" dirty="0">
                  <a:solidFill>
                    <a:schemeClr val="tx1"/>
                  </a:solidFill>
                </a:rPr>
              </a:br>
              <a:r>
                <a:rPr lang="fr-FR" sz="5600" b="1" dirty="0">
                  <a:solidFill>
                    <a:schemeClr val="tx1"/>
                  </a:solidFill>
                </a:rPr>
                <a:t>de la séance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CD8AC97E-DDDE-1B87-8C8A-0B3090B08A01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1CF2B2B7-F70B-0731-D261-BFD8F1D2A89C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17D85B70-E75F-E837-04F6-E07B31BD5D41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1 min</a:t>
              </a:r>
            </a:p>
          </p:txBody>
        </p:sp>
      </p:grpSp>
      <p:pic>
        <p:nvPicPr>
          <p:cNvPr id="5" name="Image 23">
            <a:extLst>
              <a:ext uri="{FF2B5EF4-FFF2-40B4-BE49-F238E27FC236}">
                <a16:creationId xmlns:a16="http://schemas.microsoft.com/office/drawing/2014/main" id="{67ABEC7D-8D18-C4C6-7BE6-E0EE89E2D38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8651" t="-3030" r="-1" b="-2475"/>
          <a:stretch/>
        </p:blipFill>
        <p:spPr>
          <a:xfrm>
            <a:off x="5414010" y="1047750"/>
            <a:ext cx="1263390" cy="1226820"/>
          </a:xfrm>
          <a:custGeom>
            <a:avLst/>
            <a:gdLst>
              <a:gd name="connsiteX0" fmla="*/ 0 w 1263390"/>
              <a:gd name="connsiteY0" fmla="*/ 0 h 1226820"/>
              <a:gd name="connsiteX1" fmla="*/ 408496 w 1263390"/>
              <a:gd name="connsiteY1" fmla="*/ 0 h 1226820"/>
              <a:gd name="connsiteX2" fmla="*/ 842260 w 1263390"/>
              <a:gd name="connsiteY2" fmla="*/ 0 h 1226820"/>
              <a:gd name="connsiteX3" fmla="*/ 1263390 w 1263390"/>
              <a:gd name="connsiteY3" fmla="*/ 0 h 1226820"/>
              <a:gd name="connsiteX4" fmla="*/ 1263390 w 1263390"/>
              <a:gd name="connsiteY4" fmla="*/ 372135 h 1226820"/>
              <a:gd name="connsiteX5" fmla="*/ 1263390 w 1263390"/>
              <a:gd name="connsiteY5" fmla="*/ 805612 h 1226820"/>
              <a:gd name="connsiteX6" fmla="*/ 1263390 w 1263390"/>
              <a:gd name="connsiteY6" fmla="*/ 1226820 h 1226820"/>
              <a:gd name="connsiteX7" fmla="*/ 842260 w 1263390"/>
              <a:gd name="connsiteY7" fmla="*/ 1226820 h 1226820"/>
              <a:gd name="connsiteX8" fmla="*/ 446398 w 1263390"/>
              <a:gd name="connsiteY8" fmla="*/ 1226820 h 1226820"/>
              <a:gd name="connsiteX9" fmla="*/ 0 w 1263390"/>
              <a:gd name="connsiteY9" fmla="*/ 1226820 h 1226820"/>
              <a:gd name="connsiteX10" fmla="*/ 0 w 1263390"/>
              <a:gd name="connsiteY10" fmla="*/ 854685 h 1226820"/>
              <a:gd name="connsiteX11" fmla="*/ 0 w 1263390"/>
              <a:gd name="connsiteY11" fmla="*/ 458013 h 1226820"/>
              <a:gd name="connsiteX12" fmla="*/ 0 w 1263390"/>
              <a:gd name="connsiteY12" fmla="*/ 0 h 12268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263390" h="1226820" fill="none" extrusionOk="0">
                <a:moveTo>
                  <a:pt x="0" y="0"/>
                </a:moveTo>
                <a:cubicBezTo>
                  <a:pt x="154298" y="-32504"/>
                  <a:pt x="290814" y="45440"/>
                  <a:pt x="408496" y="0"/>
                </a:cubicBezTo>
                <a:cubicBezTo>
                  <a:pt x="526178" y="-45440"/>
                  <a:pt x="744176" y="24572"/>
                  <a:pt x="842260" y="0"/>
                </a:cubicBezTo>
                <a:cubicBezTo>
                  <a:pt x="940344" y="-24572"/>
                  <a:pt x="1130917" y="5892"/>
                  <a:pt x="1263390" y="0"/>
                </a:cubicBezTo>
                <a:cubicBezTo>
                  <a:pt x="1298095" y="148229"/>
                  <a:pt x="1255985" y="229454"/>
                  <a:pt x="1263390" y="372135"/>
                </a:cubicBezTo>
                <a:cubicBezTo>
                  <a:pt x="1270795" y="514817"/>
                  <a:pt x="1229977" y="609411"/>
                  <a:pt x="1263390" y="805612"/>
                </a:cubicBezTo>
                <a:cubicBezTo>
                  <a:pt x="1296803" y="1001813"/>
                  <a:pt x="1240370" y="1047358"/>
                  <a:pt x="1263390" y="1226820"/>
                </a:cubicBezTo>
                <a:cubicBezTo>
                  <a:pt x="1072006" y="1254819"/>
                  <a:pt x="957831" y="1183296"/>
                  <a:pt x="842260" y="1226820"/>
                </a:cubicBezTo>
                <a:cubicBezTo>
                  <a:pt x="726689" y="1270344"/>
                  <a:pt x="592790" y="1215456"/>
                  <a:pt x="446398" y="1226820"/>
                </a:cubicBezTo>
                <a:cubicBezTo>
                  <a:pt x="300006" y="1238184"/>
                  <a:pt x="118105" y="1199197"/>
                  <a:pt x="0" y="1226820"/>
                </a:cubicBezTo>
                <a:cubicBezTo>
                  <a:pt x="-37025" y="1136350"/>
                  <a:pt x="13756" y="1012064"/>
                  <a:pt x="0" y="854685"/>
                </a:cubicBezTo>
                <a:cubicBezTo>
                  <a:pt x="-13756" y="697306"/>
                  <a:pt x="19777" y="641070"/>
                  <a:pt x="0" y="458013"/>
                </a:cubicBezTo>
                <a:cubicBezTo>
                  <a:pt x="-19777" y="274956"/>
                  <a:pt x="24227" y="172424"/>
                  <a:pt x="0" y="0"/>
                </a:cubicBezTo>
                <a:close/>
              </a:path>
              <a:path w="1263390" h="1226820" stroke="0" extrusionOk="0">
                <a:moveTo>
                  <a:pt x="0" y="0"/>
                </a:moveTo>
                <a:cubicBezTo>
                  <a:pt x="195536" y="-53471"/>
                  <a:pt x="302629" y="442"/>
                  <a:pt x="446398" y="0"/>
                </a:cubicBezTo>
                <a:cubicBezTo>
                  <a:pt x="590167" y="-442"/>
                  <a:pt x="739588" y="45818"/>
                  <a:pt x="854894" y="0"/>
                </a:cubicBezTo>
                <a:cubicBezTo>
                  <a:pt x="970200" y="-45818"/>
                  <a:pt x="1070257" y="40794"/>
                  <a:pt x="1263390" y="0"/>
                </a:cubicBezTo>
                <a:cubicBezTo>
                  <a:pt x="1300266" y="83435"/>
                  <a:pt x="1237473" y="271774"/>
                  <a:pt x="1263390" y="396672"/>
                </a:cubicBezTo>
                <a:cubicBezTo>
                  <a:pt x="1289307" y="521570"/>
                  <a:pt x="1244381" y="634192"/>
                  <a:pt x="1263390" y="830148"/>
                </a:cubicBezTo>
                <a:cubicBezTo>
                  <a:pt x="1282399" y="1026104"/>
                  <a:pt x="1244980" y="1107843"/>
                  <a:pt x="1263390" y="1226820"/>
                </a:cubicBezTo>
                <a:cubicBezTo>
                  <a:pt x="1163146" y="1235140"/>
                  <a:pt x="998366" y="1181384"/>
                  <a:pt x="854894" y="1226820"/>
                </a:cubicBezTo>
                <a:cubicBezTo>
                  <a:pt x="711422" y="1272256"/>
                  <a:pt x="587263" y="1224209"/>
                  <a:pt x="421130" y="1226820"/>
                </a:cubicBezTo>
                <a:cubicBezTo>
                  <a:pt x="254997" y="1229431"/>
                  <a:pt x="123040" y="1188598"/>
                  <a:pt x="0" y="1226820"/>
                </a:cubicBezTo>
                <a:cubicBezTo>
                  <a:pt x="-48084" y="1095287"/>
                  <a:pt x="40797" y="989440"/>
                  <a:pt x="0" y="805612"/>
                </a:cubicBezTo>
                <a:cubicBezTo>
                  <a:pt x="-40797" y="621784"/>
                  <a:pt x="46416" y="497706"/>
                  <a:pt x="0" y="372135"/>
                </a:cubicBezTo>
                <a:cubicBezTo>
                  <a:pt x="-46416" y="246564"/>
                  <a:pt x="22734" y="102258"/>
                  <a:pt x="0" y="0"/>
                </a:cubicBezTo>
                <a:close/>
              </a:path>
            </a:pathLst>
          </a:custGeom>
          <a:ln w="57150">
            <a:solidFill>
              <a:schemeClr val="accent4">
                <a:lumMod val="75000"/>
              </a:schemeClr>
            </a:solidFill>
            <a:extLst>
              <a:ext uri="{C807C97D-BFC1-408E-A445-0C87EB9F89A2}">
                <ask:lineSketchStyleProps xmlns:ask="http://schemas.microsoft.com/office/drawing/2018/sketchyshapes" sd="1072148218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261861323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DBB1FF-6D47-6CCE-5034-90D187628B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oupe 25">
            <a:extLst>
              <a:ext uri="{FF2B5EF4-FFF2-40B4-BE49-F238E27FC236}">
                <a16:creationId xmlns:a16="http://schemas.microsoft.com/office/drawing/2014/main" id="{1F60E79E-44F9-73E8-EE0A-CD776DBAD59C}"/>
              </a:ext>
            </a:extLst>
          </p:cNvPr>
          <p:cNvGrpSpPr/>
          <p:nvPr/>
        </p:nvGrpSpPr>
        <p:grpSpPr>
          <a:xfrm>
            <a:off x="619365" y="1551565"/>
            <a:ext cx="10083393" cy="553396"/>
            <a:chOff x="619365" y="2771723"/>
            <a:chExt cx="10083393" cy="553396"/>
          </a:xfrm>
        </p:grpSpPr>
        <p:pic>
          <p:nvPicPr>
            <p:cNvPr id="4" name="Picture 3" descr="Image générée">
              <a:extLst>
                <a:ext uri="{FF2B5EF4-FFF2-40B4-BE49-F238E27FC236}">
                  <a16:creationId xmlns:a16="http://schemas.microsoft.com/office/drawing/2014/main" id="{4FFB60C4-8009-C22C-6AF2-61AABBB304CD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026" t="25227" r="75345" b="62431"/>
            <a:stretch>
              <a:fillRect/>
            </a:stretch>
          </p:blipFill>
          <p:spPr bwMode="auto">
            <a:xfrm>
              <a:off x="619365" y="2771723"/>
              <a:ext cx="556805" cy="55339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" name="Google Shape;1185;p114">
              <a:extLst>
                <a:ext uri="{FF2B5EF4-FFF2-40B4-BE49-F238E27FC236}">
                  <a16:creationId xmlns:a16="http://schemas.microsoft.com/office/drawing/2014/main" id="{A59F36CC-CDFE-3C2A-2593-769EE40B2A0D}"/>
                </a:ext>
              </a:extLst>
            </p:cNvPr>
            <p:cNvSpPr txBox="1"/>
            <p:nvPr/>
          </p:nvSpPr>
          <p:spPr>
            <a:xfrm>
              <a:off x="1596074" y="2850034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Consignes et explications données aux élèves (à dire à haute voix)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31" name="Groupe 30">
            <a:extLst>
              <a:ext uri="{FF2B5EF4-FFF2-40B4-BE49-F238E27FC236}">
                <a16:creationId xmlns:a16="http://schemas.microsoft.com/office/drawing/2014/main" id="{FF811532-D41C-18D2-CC75-4FDADF22C5F0}"/>
              </a:ext>
            </a:extLst>
          </p:cNvPr>
          <p:cNvGrpSpPr/>
          <p:nvPr/>
        </p:nvGrpSpPr>
        <p:grpSpPr>
          <a:xfrm>
            <a:off x="641607" y="2278151"/>
            <a:ext cx="10061151" cy="481959"/>
            <a:chOff x="641607" y="3874674"/>
            <a:chExt cx="10061151" cy="481959"/>
          </a:xfrm>
        </p:grpSpPr>
        <p:pic>
          <p:nvPicPr>
            <p:cNvPr id="30" name="Image 9">
              <a:extLst>
                <a:ext uri="{FF2B5EF4-FFF2-40B4-BE49-F238E27FC236}">
                  <a16:creationId xmlns:a16="http://schemas.microsoft.com/office/drawing/2014/main" id="{09036825-C8BB-3F76-00B6-B6E0060FFED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41607" y="3874674"/>
              <a:ext cx="481959" cy="481959"/>
            </a:xfrm>
            <a:prstGeom prst="rect">
              <a:avLst/>
            </a:prstGeom>
          </p:spPr>
        </p:pic>
        <p:sp>
          <p:nvSpPr>
            <p:cNvPr id="10" name="Google Shape;1185;p114">
              <a:extLst>
                <a:ext uri="{FF2B5EF4-FFF2-40B4-BE49-F238E27FC236}">
                  <a16:creationId xmlns:a16="http://schemas.microsoft.com/office/drawing/2014/main" id="{29D2EE66-5645-E2E2-A84E-694256C5078B}"/>
                </a:ext>
              </a:extLst>
            </p:cNvPr>
            <p:cNvSpPr txBox="1"/>
            <p:nvPr/>
          </p:nvSpPr>
          <p:spPr>
            <a:xfrm>
              <a:off x="1596074" y="3942064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prête l’attention à l’enseignant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</p:grpSp>
      <p:sp>
        <p:nvSpPr>
          <p:cNvPr id="13" name="Google Shape;853;p104">
            <a:extLst>
              <a:ext uri="{FF2B5EF4-FFF2-40B4-BE49-F238E27FC236}">
                <a16:creationId xmlns:a16="http://schemas.microsoft.com/office/drawing/2014/main" id="{0B966DA1-200F-843A-31DC-1A206DCDCBE7}"/>
              </a:ext>
            </a:extLst>
          </p:cNvPr>
          <p:cNvSpPr/>
          <p:nvPr/>
        </p:nvSpPr>
        <p:spPr>
          <a:xfrm>
            <a:off x="63503" y="27983"/>
            <a:ext cx="8240977" cy="603712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MA" sz="32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Banque des icones utilisées dans les slides</a:t>
            </a:r>
            <a:endParaRPr lang="en-US" sz="1867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F9836112-CCAC-4413-2986-BF5CC2870BAA}"/>
              </a:ext>
            </a:extLst>
          </p:cNvPr>
          <p:cNvGrpSpPr/>
          <p:nvPr/>
        </p:nvGrpSpPr>
        <p:grpSpPr>
          <a:xfrm>
            <a:off x="633815" y="2933300"/>
            <a:ext cx="10068943" cy="527905"/>
            <a:chOff x="633815" y="5937939"/>
            <a:chExt cx="10068943" cy="527905"/>
          </a:xfrm>
        </p:grpSpPr>
        <p:sp>
          <p:nvSpPr>
            <p:cNvPr id="12" name="Google Shape;1185;p114">
              <a:extLst>
                <a:ext uri="{FF2B5EF4-FFF2-40B4-BE49-F238E27FC236}">
                  <a16:creationId xmlns:a16="http://schemas.microsoft.com/office/drawing/2014/main" id="{B47427F0-4482-A0CA-65C7-0A249E0575EF}"/>
                </a:ext>
              </a:extLst>
            </p:cNvPr>
            <p:cNvSpPr txBox="1"/>
            <p:nvPr/>
          </p:nvSpPr>
          <p:spPr>
            <a:xfrm>
              <a:off x="1596074" y="6001862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lève la main avant de répondre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pic>
          <p:nvPicPr>
            <p:cNvPr id="20" name="Picture 2" descr="Lever la main - Icônes mains et gestes gratuites">
              <a:extLst>
                <a:ext uri="{FF2B5EF4-FFF2-40B4-BE49-F238E27FC236}">
                  <a16:creationId xmlns:a16="http://schemas.microsoft.com/office/drawing/2014/main" id="{2FCF7B9A-6689-6267-0FD9-41B383A1804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3815" y="5937939"/>
              <a:ext cx="527905" cy="52790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8" name="Groupe 27">
            <a:extLst>
              <a:ext uri="{FF2B5EF4-FFF2-40B4-BE49-F238E27FC236}">
                <a16:creationId xmlns:a16="http://schemas.microsoft.com/office/drawing/2014/main" id="{DA1E3BCF-77F7-83D5-7635-BA60211B5BB3}"/>
              </a:ext>
            </a:extLst>
          </p:cNvPr>
          <p:cNvGrpSpPr/>
          <p:nvPr/>
        </p:nvGrpSpPr>
        <p:grpSpPr>
          <a:xfrm>
            <a:off x="582302" y="4457015"/>
            <a:ext cx="10120456" cy="588164"/>
            <a:chOff x="582302" y="4995763"/>
            <a:chExt cx="10120456" cy="588164"/>
          </a:xfrm>
        </p:grpSpPr>
        <p:sp>
          <p:nvSpPr>
            <p:cNvPr id="11" name="Google Shape;1185;p114">
              <a:extLst>
                <a:ext uri="{FF2B5EF4-FFF2-40B4-BE49-F238E27FC236}">
                  <a16:creationId xmlns:a16="http://schemas.microsoft.com/office/drawing/2014/main" id="{8E1A970E-903D-6D16-9675-51626C774FDD}"/>
                </a:ext>
              </a:extLst>
            </p:cNvPr>
            <p:cNvSpPr txBox="1"/>
            <p:nvPr/>
          </p:nvSpPr>
          <p:spPr>
            <a:xfrm>
              <a:off x="1596074" y="5117031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recopie la correction sur le livret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grpSp>
          <p:nvGrpSpPr>
            <p:cNvPr id="24" name="Groupe 23">
              <a:extLst>
                <a:ext uri="{FF2B5EF4-FFF2-40B4-BE49-F238E27FC236}">
                  <a16:creationId xmlns:a16="http://schemas.microsoft.com/office/drawing/2014/main" id="{B2982EF8-5E48-6000-7A9A-FFBA190C7120}"/>
                </a:ext>
              </a:extLst>
            </p:cNvPr>
            <p:cNvGrpSpPr/>
            <p:nvPr/>
          </p:nvGrpSpPr>
          <p:grpSpPr>
            <a:xfrm>
              <a:off x="582302" y="4995763"/>
              <a:ext cx="630930" cy="588164"/>
              <a:chOff x="10280460" y="4850932"/>
              <a:chExt cx="630930" cy="588164"/>
            </a:xfrm>
          </p:grpSpPr>
          <p:pic>
            <p:nvPicPr>
              <p:cNvPr id="2" name="Picture 7">
                <a:extLst>
                  <a:ext uri="{FF2B5EF4-FFF2-40B4-BE49-F238E27FC236}">
                    <a16:creationId xmlns:a16="http://schemas.microsoft.com/office/drawing/2014/main" id="{FBCC49BC-29F6-6E08-E3DD-5BFF1ADED9A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print">
                <a:clrChange>
                  <a:clrFrom>
                    <a:srgbClr val="F8F8F8"/>
                  </a:clrFrom>
                  <a:clrTo>
                    <a:srgbClr val="F8F8F8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1664" t="23325" r="25923" b="30055"/>
              <a:stretch>
                <a:fillRect/>
              </a:stretch>
            </p:blipFill>
            <p:spPr>
              <a:xfrm>
                <a:off x="10280460" y="4967823"/>
                <a:ext cx="630930" cy="471273"/>
              </a:xfrm>
              <a:prstGeom prst="rect">
                <a:avLst/>
              </a:prstGeom>
              <a:ln w="19050">
                <a:noFill/>
              </a:ln>
            </p:spPr>
          </p:pic>
          <p:pic>
            <p:nvPicPr>
              <p:cNvPr id="23" name="Picture 7">
                <a:extLst>
                  <a:ext uri="{FF2B5EF4-FFF2-40B4-BE49-F238E27FC236}">
                    <a16:creationId xmlns:a16="http://schemas.microsoft.com/office/drawing/2014/main" id="{6B1C2D3A-6AC5-2620-1526-A1C86C35AB6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print">
                <a:clrChange>
                  <a:clrFrom>
                    <a:srgbClr val="F8F8F8"/>
                  </a:clrFrom>
                  <a:clrTo>
                    <a:srgbClr val="F8F8F8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4744" t="23325" r="10688" b="30055"/>
              <a:stretch>
                <a:fillRect/>
              </a:stretch>
            </p:blipFill>
            <p:spPr>
              <a:xfrm rot="1461832">
                <a:off x="10456526" y="4850932"/>
                <a:ext cx="147273" cy="471273"/>
              </a:xfrm>
              <a:prstGeom prst="rect">
                <a:avLst/>
              </a:prstGeom>
              <a:ln w="19050">
                <a:noFill/>
              </a:ln>
            </p:spPr>
          </p:pic>
        </p:grpSp>
      </p:grpSp>
      <p:grpSp>
        <p:nvGrpSpPr>
          <p:cNvPr id="7" name="Groupe 6">
            <a:extLst>
              <a:ext uri="{FF2B5EF4-FFF2-40B4-BE49-F238E27FC236}">
                <a16:creationId xmlns:a16="http://schemas.microsoft.com/office/drawing/2014/main" id="{2A52812C-2574-5FBD-20D8-4B52D19C9B88}"/>
              </a:ext>
            </a:extLst>
          </p:cNvPr>
          <p:cNvGrpSpPr/>
          <p:nvPr/>
        </p:nvGrpSpPr>
        <p:grpSpPr>
          <a:xfrm>
            <a:off x="563963" y="3754530"/>
            <a:ext cx="9818899" cy="471273"/>
            <a:chOff x="563963" y="3754530"/>
            <a:chExt cx="9818899" cy="471273"/>
          </a:xfrm>
        </p:grpSpPr>
        <p:pic>
          <p:nvPicPr>
            <p:cNvPr id="6" name="Picture 2">
              <a:extLst>
                <a:ext uri="{FF2B5EF4-FFF2-40B4-BE49-F238E27FC236}">
                  <a16:creationId xmlns:a16="http://schemas.microsoft.com/office/drawing/2014/main" id="{8017B555-F8E8-EF10-A734-35560AD21E1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3963" y="3754530"/>
              <a:ext cx="649216" cy="47127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2" name="Google Shape;1233;p116">
              <a:extLst>
                <a:ext uri="{FF2B5EF4-FFF2-40B4-BE49-F238E27FC236}">
                  <a16:creationId xmlns:a16="http://schemas.microsoft.com/office/drawing/2014/main" id="{60FA70E0-73E4-C505-CD95-3A2BF272883C}"/>
                </a:ext>
              </a:extLst>
            </p:cNvPr>
            <p:cNvSpPr txBox="1"/>
            <p:nvPr/>
          </p:nvSpPr>
          <p:spPr>
            <a:xfrm>
              <a:off x="1589281" y="3778310"/>
              <a:ext cx="8793581" cy="42051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MA" sz="2133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utilise l’ardoise pour répondre </a:t>
              </a:r>
            </a:p>
          </p:txBody>
        </p:sp>
      </p:grpSp>
      <p:grpSp>
        <p:nvGrpSpPr>
          <p:cNvPr id="39" name="Groupe 38">
            <a:extLst>
              <a:ext uri="{FF2B5EF4-FFF2-40B4-BE49-F238E27FC236}">
                <a16:creationId xmlns:a16="http://schemas.microsoft.com/office/drawing/2014/main" id="{53AAD794-A7AF-D7A8-B8AE-396A98369A1C}"/>
              </a:ext>
            </a:extLst>
          </p:cNvPr>
          <p:cNvGrpSpPr/>
          <p:nvPr/>
        </p:nvGrpSpPr>
        <p:grpSpPr>
          <a:xfrm>
            <a:off x="594801" y="5218369"/>
            <a:ext cx="9414435" cy="615521"/>
            <a:chOff x="594801" y="7422032"/>
            <a:chExt cx="9414435" cy="615521"/>
          </a:xfrm>
        </p:grpSpPr>
        <p:sp>
          <p:nvSpPr>
            <p:cNvPr id="33" name="Google Shape;1234;p116">
              <a:extLst>
                <a:ext uri="{FF2B5EF4-FFF2-40B4-BE49-F238E27FC236}">
                  <a16:creationId xmlns:a16="http://schemas.microsoft.com/office/drawing/2014/main" id="{4A00C5EF-E445-EB6B-1DE2-E4A5A54530F6}"/>
                </a:ext>
              </a:extLst>
            </p:cNvPr>
            <p:cNvSpPr txBox="1"/>
            <p:nvPr/>
          </p:nvSpPr>
          <p:spPr>
            <a:xfrm>
              <a:off x="1589281" y="7548993"/>
              <a:ext cx="8419955" cy="42051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MA" sz="2133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Pratique autonome</a:t>
              </a:r>
            </a:p>
          </p:txBody>
        </p:sp>
        <p:pic>
          <p:nvPicPr>
            <p:cNvPr id="36" name="Picture 14">
              <a:extLst>
                <a:ext uri="{FF2B5EF4-FFF2-40B4-BE49-F238E27FC236}">
                  <a16:creationId xmlns:a16="http://schemas.microsoft.com/office/drawing/2014/main" id="{65756CE2-44EC-5A96-FB15-7BE43C6C2C3A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5469" b="89941" l="9961" r="89941">
                          <a14:foregroundMark x1="29102" y1="41602" x2="32422" y2="38184"/>
                          <a14:foregroundMark x1="50098" y1="9570" x2="43262" y2="13379"/>
                          <a14:foregroundMark x1="32227" y1="37109" x2="32715" y2="35742"/>
                          <a14:foregroundMark x1="37891" y1="55078" x2="61914" y2="65430"/>
                          <a14:foregroundMark x1="52539" y1="55078" x2="61816" y2="55078"/>
                          <a14:foregroundMark x1="37012" y1="64941" x2="46777" y2="64063"/>
                          <a14:foregroundMark x1="73535" y1="56738" x2="81250" y2="55957"/>
                          <a14:foregroundMark x1="71875" y1="66699" x2="79102" y2="66504"/>
                          <a14:foregroundMark x1="43848" y1="20801" x2="44922" y2="27637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4801" y="7422032"/>
              <a:ext cx="615518" cy="615521"/>
            </a:xfrm>
            <a:prstGeom prst="rect">
              <a:avLst/>
            </a:prstGeom>
          </p:spPr>
        </p:pic>
      </p:grpSp>
      <p:grpSp>
        <p:nvGrpSpPr>
          <p:cNvPr id="40" name="Groupe 39">
            <a:extLst>
              <a:ext uri="{FF2B5EF4-FFF2-40B4-BE49-F238E27FC236}">
                <a16:creationId xmlns:a16="http://schemas.microsoft.com/office/drawing/2014/main" id="{FCBBF3BE-3157-798D-4F61-21AD576E26E4}"/>
              </a:ext>
            </a:extLst>
          </p:cNvPr>
          <p:cNvGrpSpPr/>
          <p:nvPr/>
        </p:nvGrpSpPr>
        <p:grpSpPr>
          <a:xfrm>
            <a:off x="594801" y="6007081"/>
            <a:ext cx="8608190" cy="574642"/>
            <a:chOff x="594801" y="8720789"/>
            <a:chExt cx="8608190" cy="574642"/>
          </a:xfrm>
        </p:grpSpPr>
        <p:sp>
          <p:nvSpPr>
            <p:cNvPr id="34" name="Google Shape;1235;p116">
              <a:extLst>
                <a:ext uri="{FF2B5EF4-FFF2-40B4-BE49-F238E27FC236}">
                  <a16:creationId xmlns:a16="http://schemas.microsoft.com/office/drawing/2014/main" id="{F1EDF54E-1505-D11C-6E61-D13C0509A328}"/>
                </a:ext>
              </a:extLst>
            </p:cNvPr>
            <p:cNvSpPr txBox="1"/>
            <p:nvPr/>
          </p:nvSpPr>
          <p:spPr>
            <a:xfrm>
              <a:off x="1589281" y="8827342"/>
              <a:ext cx="7613710" cy="42051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MA" sz="2133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Pratique guidée en binôme</a:t>
              </a:r>
            </a:p>
          </p:txBody>
        </p:sp>
        <p:pic>
          <p:nvPicPr>
            <p:cNvPr id="37" name="Picture 9">
              <a:extLst>
                <a:ext uri="{FF2B5EF4-FFF2-40B4-BE49-F238E27FC236}">
                  <a16:creationId xmlns:a16="http://schemas.microsoft.com/office/drawing/2014/main" id="{40841830-4F1E-C9C4-4026-00753CDEA548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4801" y="8720789"/>
              <a:ext cx="615518" cy="574642"/>
            </a:xfrm>
            <a:prstGeom prst="rect">
              <a:avLst/>
            </a:prstGeom>
          </p:spPr>
        </p:pic>
      </p:grpSp>
      <p:grpSp>
        <p:nvGrpSpPr>
          <p:cNvPr id="45" name="Groupe 44">
            <a:extLst>
              <a:ext uri="{FF2B5EF4-FFF2-40B4-BE49-F238E27FC236}">
                <a16:creationId xmlns:a16="http://schemas.microsoft.com/office/drawing/2014/main" id="{40C50BF5-960C-B6C6-9315-41D3DF110C0F}"/>
              </a:ext>
            </a:extLst>
          </p:cNvPr>
          <p:cNvGrpSpPr/>
          <p:nvPr/>
        </p:nvGrpSpPr>
        <p:grpSpPr>
          <a:xfrm>
            <a:off x="605726" y="736482"/>
            <a:ext cx="10092113" cy="641893"/>
            <a:chOff x="605726" y="736482"/>
            <a:chExt cx="10092113" cy="641893"/>
          </a:xfrm>
        </p:grpSpPr>
        <p:pic>
          <p:nvPicPr>
            <p:cNvPr id="41" name="Picture 2" descr="Image générée">
              <a:extLst>
                <a:ext uri="{FF2B5EF4-FFF2-40B4-BE49-F238E27FC236}">
                  <a16:creationId xmlns:a16="http://schemas.microsoft.com/office/drawing/2014/main" id="{E9531E9B-C991-40A9-D03B-DB4C18F89249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1064" b="10678"/>
            <a:stretch>
              <a:fillRect/>
            </a:stretch>
          </p:blipFill>
          <p:spPr bwMode="auto">
            <a:xfrm>
              <a:off x="605726" y="736482"/>
              <a:ext cx="546818" cy="64189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4" name="Google Shape;1185;p114">
              <a:extLst>
                <a:ext uri="{FF2B5EF4-FFF2-40B4-BE49-F238E27FC236}">
                  <a16:creationId xmlns:a16="http://schemas.microsoft.com/office/drawing/2014/main" id="{8E049F13-5293-D7AC-1599-B71F84A1B7F9}"/>
                </a:ext>
              </a:extLst>
            </p:cNvPr>
            <p:cNvSpPr txBox="1"/>
            <p:nvPr/>
          </p:nvSpPr>
          <p:spPr>
            <a:xfrm>
              <a:off x="1591155" y="857399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Slide réservé à l’enseignant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2776316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_A_01">
            <a:extLst>
              <a:ext uri="{FF2B5EF4-FFF2-40B4-BE49-F238E27FC236}">
                <a16:creationId xmlns:a16="http://schemas.microsoft.com/office/drawing/2014/main" id="{93F3F800-D76F-412C-BF2F-C220B1991BD6}"/>
              </a:ext>
            </a:extLst>
          </p:cNvPr>
          <p:cNvSpPr txBox="1">
            <a:spLocks/>
          </p:cNvSpPr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68569" tIns="34275" rIns="68569" bIns="34275" rtlCol="0" anchor="ctr" anchorCtr="0" compatLnSpc="1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1800" b="1" dirty="0">
                <a:solidFill>
                  <a:schemeClr val="bg2">
                    <a:lumMod val="75000"/>
                  </a:schemeClr>
                </a:solidFill>
              </a:rPr>
              <a:t>Quelle est l’aire de la partie colorée?</a:t>
            </a:r>
          </a:p>
        </p:txBody>
      </p:sp>
      <p:sp>
        <p:nvSpPr>
          <p:cNvPr id="3" name="D_A_02">
            <a:extLst>
              <a:ext uri="{FF2B5EF4-FFF2-40B4-BE49-F238E27FC236}">
                <a16:creationId xmlns:a16="http://schemas.microsoft.com/office/drawing/2014/main" id="{B67A66B7-DEC4-4970-971A-7608BA46C6B4}"/>
              </a:ext>
            </a:extLst>
          </p:cNvPr>
          <p:cNvSpPr txBox="1">
            <a:spLocks/>
          </p:cNvSpPr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68569" tIns="34275" rIns="68569" bIns="34275" anchor="ctr" anchorCtr="0" compatLnSpc="1">
            <a:noAutofit/>
          </a:bodyPr>
          <a:lstStyle>
            <a:lvl1pPr marL="457200" marR="0" lvl="0" indent="-311152" algn="l" defTabSz="914400" rtl="0" fontAlgn="auto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DCB821"/>
              </a:buClr>
              <a:buSzPts val="1300"/>
              <a:buFont typeface="Calibri"/>
              <a:buChar char="●"/>
              <a:tabLst/>
              <a:defRPr lang="fr-FR" sz="1300" b="0" i="0" u="none" strike="noStrike" kern="0" cap="none" spc="0" baseline="0">
                <a:solidFill>
                  <a:srgbClr val="DCB821"/>
                </a:solidFill>
                <a:uFillTx/>
                <a:latin typeface="Calibri"/>
                <a:ea typeface="Calibri"/>
                <a:cs typeface="Calibri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FR" sz="1600" i="1" dirty="0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L’enseignant montre l’image, fait observer les deux objets, invite les élèves à exprimer leurs idées.</a:t>
            </a:r>
            <a:endParaRPr lang="fr-MA" sz="1600" i="1" dirty="0">
              <a:solidFill>
                <a:schemeClr val="bg2">
                  <a:lumMod val="7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3DF618A2-86AA-4C0D-967F-8CAE23069625}"/>
              </a:ext>
            </a:extLst>
          </p:cNvPr>
          <p:cNvSpPr txBox="1"/>
          <p:nvPr/>
        </p:nvSpPr>
        <p:spPr>
          <a:xfrm flipH="1">
            <a:off x="26770" y="1842856"/>
            <a:ext cx="1186043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2800" b="1" dirty="0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Les deux carrés sont identiques. Quelle est l’aire de la partie colorée?</a:t>
            </a:r>
          </a:p>
        </p:txBody>
      </p:sp>
      <p:pic>
        <p:nvPicPr>
          <p:cNvPr id="6" name="Participation" descr="Lever la main - Icônes mains et gestes gratuites">
            <a:extLst>
              <a:ext uri="{FF2B5EF4-FFF2-40B4-BE49-F238E27FC236}">
                <a16:creationId xmlns:a16="http://schemas.microsoft.com/office/drawing/2014/main" id="{D8954E3F-C0D6-9ED3-03C0-676C6B3B64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7082" y="880298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Oval 6">
            <a:extLst>
              <a:ext uri="{FF2B5EF4-FFF2-40B4-BE49-F238E27FC236}">
                <a16:creationId xmlns:a16="http://schemas.microsoft.com/office/drawing/2014/main" id="{67792D44-B7E4-A084-3580-606BF4A78E19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O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24" name="Picture 2">
            <a:extLst>
              <a:ext uri="{FF2B5EF4-FFF2-40B4-BE49-F238E27FC236}">
                <a16:creationId xmlns:a16="http://schemas.microsoft.com/office/drawing/2014/main" id="{F0BFDA53-E85C-7016-C4DB-2AE1CCF40B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220977" y="2504570"/>
            <a:ext cx="2190750" cy="3286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6377A6B9-0411-ABDA-5842-892B416F4BA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15376" y="2743200"/>
            <a:ext cx="5966115" cy="2373499"/>
          </a:xfrm>
          <a:prstGeom prst="rect">
            <a:avLst/>
          </a:prstGeom>
        </p:spPr>
      </p:pic>
      <p:cxnSp>
        <p:nvCxnSpPr>
          <p:cNvPr id="10" name="Connecteur droit avec flèche 9">
            <a:extLst>
              <a:ext uri="{FF2B5EF4-FFF2-40B4-BE49-F238E27FC236}">
                <a16:creationId xmlns:a16="http://schemas.microsoft.com/office/drawing/2014/main" id="{B51C8169-FFF8-52CE-78C8-82536376D4B9}"/>
              </a:ext>
            </a:extLst>
          </p:cNvPr>
          <p:cNvCxnSpPr/>
          <p:nvPr/>
        </p:nvCxnSpPr>
        <p:spPr>
          <a:xfrm>
            <a:off x="2459421" y="2743200"/>
            <a:ext cx="0" cy="2373499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ZoneTexte 10">
            <a:extLst>
              <a:ext uri="{FF2B5EF4-FFF2-40B4-BE49-F238E27FC236}">
                <a16:creationId xmlns:a16="http://schemas.microsoft.com/office/drawing/2014/main" id="{16E677F5-5B02-D868-6D71-8944C704F656}"/>
              </a:ext>
            </a:extLst>
          </p:cNvPr>
          <p:cNvSpPr txBox="1"/>
          <p:nvPr/>
        </p:nvSpPr>
        <p:spPr>
          <a:xfrm>
            <a:off x="2068991" y="3685967"/>
            <a:ext cx="103681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/>
              <a:t>1</a:t>
            </a:r>
          </a:p>
        </p:txBody>
      </p:sp>
      <p:cxnSp>
        <p:nvCxnSpPr>
          <p:cNvPr id="13" name="Connecteur droit 12">
            <a:extLst>
              <a:ext uri="{FF2B5EF4-FFF2-40B4-BE49-F238E27FC236}">
                <a16:creationId xmlns:a16="http://schemas.microsoft.com/office/drawing/2014/main" id="{0F7E6A08-8DEB-9EAB-366E-F3BA881A799C}"/>
              </a:ext>
            </a:extLst>
          </p:cNvPr>
          <p:cNvCxnSpPr>
            <a:cxnSpLocks/>
          </p:cNvCxnSpPr>
          <p:nvPr/>
        </p:nvCxnSpPr>
        <p:spPr>
          <a:xfrm>
            <a:off x="3499945" y="5790695"/>
            <a:ext cx="567558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ZoneTexte 14">
            <a:extLst>
              <a:ext uri="{FF2B5EF4-FFF2-40B4-BE49-F238E27FC236}">
                <a16:creationId xmlns:a16="http://schemas.microsoft.com/office/drawing/2014/main" id="{02BCEE20-A3E8-453C-DE77-5EF4733121D2}"/>
              </a:ext>
            </a:extLst>
          </p:cNvPr>
          <p:cNvSpPr txBox="1"/>
          <p:nvPr/>
        </p:nvSpPr>
        <p:spPr>
          <a:xfrm>
            <a:off x="3463159" y="5493823"/>
            <a:ext cx="72521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5400" dirty="0"/>
              <a:t>…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7FECE4A0-76AA-38BA-6954-A74F9E86B69C}"/>
              </a:ext>
            </a:extLst>
          </p:cNvPr>
          <p:cNvSpPr txBox="1"/>
          <p:nvPr/>
        </p:nvSpPr>
        <p:spPr>
          <a:xfrm>
            <a:off x="3463159" y="4839885"/>
            <a:ext cx="72521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5400" dirty="0"/>
              <a:t>…</a:t>
            </a:r>
          </a:p>
        </p:txBody>
      </p:sp>
      <p:cxnSp>
        <p:nvCxnSpPr>
          <p:cNvPr id="17" name="Connecteur droit 16">
            <a:extLst>
              <a:ext uri="{FF2B5EF4-FFF2-40B4-BE49-F238E27FC236}">
                <a16:creationId xmlns:a16="http://schemas.microsoft.com/office/drawing/2014/main" id="{647F762D-44D3-1D16-6C11-D2F3AA0C5EEF}"/>
              </a:ext>
            </a:extLst>
          </p:cNvPr>
          <p:cNvCxnSpPr>
            <a:cxnSpLocks/>
          </p:cNvCxnSpPr>
          <p:nvPr/>
        </p:nvCxnSpPr>
        <p:spPr>
          <a:xfrm>
            <a:off x="7152290" y="5643551"/>
            <a:ext cx="567558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ZoneTexte 19">
            <a:extLst>
              <a:ext uri="{FF2B5EF4-FFF2-40B4-BE49-F238E27FC236}">
                <a16:creationId xmlns:a16="http://schemas.microsoft.com/office/drawing/2014/main" id="{BD0A2FC7-DFDD-497A-BC69-55B66D1319AB}"/>
              </a:ext>
            </a:extLst>
          </p:cNvPr>
          <p:cNvSpPr txBox="1"/>
          <p:nvPr/>
        </p:nvSpPr>
        <p:spPr>
          <a:xfrm>
            <a:off x="7152289" y="5375196"/>
            <a:ext cx="85133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/>
              <a:t>…</a:t>
            </a: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5E8174D3-218B-18A1-E5A7-AD66D5C50B65}"/>
              </a:ext>
            </a:extLst>
          </p:cNvPr>
          <p:cNvSpPr txBox="1"/>
          <p:nvPr/>
        </p:nvSpPr>
        <p:spPr>
          <a:xfrm>
            <a:off x="7152289" y="4853600"/>
            <a:ext cx="85133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/>
              <a:t>…</a:t>
            </a:r>
          </a:p>
        </p:txBody>
      </p:sp>
    </p:spTree>
    <p:extLst>
      <p:ext uri="{BB962C8B-B14F-4D97-AF65-F5344CB8AC3E}">
        <p14:creationId xmlns:p14="http://schemas.microsoft.com/office/powerpoint/2010/main" val="36132459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_A_01">
            <a:extLst>
              <a:ext uri="{FF2B5EF4-FFF2-40B4-BE49-F238E27FC236}">
                <a16:creationId xmlns:a16="http://schemas.microsoft.com/office/drawing/2014/main" id="{F12169F3-1E1E-5674-AF58-0D9FDBFD6406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A la fin de cette séance, vous serez capables de :</a:t>
            </a:r>
          </a:p>
        </p:txBody>
      </p:sp>
      <p:grpSp>
        <p:nvGrpSpPr>
          <p:cNvPr id="33" name="Group 32">
            <a:extLst>
              <a:ext uri="{FF2B5EF4-FFF2-40B4-BE49-F238E27FC236}">
                <a16:creationId xmlns:a16="http://schemas.microsoft.com/office/drawing/2014/main" id="{92D11DAF-D9BB-1EDD-A9CF-904ECCB477D7}"/>
              </a:ext>
            </a:extLst>
          </p:cNvPr>
          <p:cNvGrpSpPr/>
          <p:nvPr/>
        </p:nvGrpSpPr>
        <p:grpSpPr>
          <a:xfrm>
            <a:off x="468259" y="2750816"/>
            <a:ext cx="11215016" cy="1015839"/>
            <a:chOff x="468259" y="3181003"/>
            <a:chExt cx="11215016" cy="1015839"/>
          </a:xfrm>
        </p:grpSpPr>
        <p:sp>
          <p:nvSpPr>
            <p:cNvPr id="14" name="Google Shape;2054;p38">
              <a:extLst>
                <a:ext uri="{FF2B5EF4-FFF2-40B4-BE49-F238E27FC236}">
                  <a16:creationId xmlns:a16="http://schemas.microsoft.com/office/drawing/2014/main" id="{6501D79C-26AF-921E-9B63-CD8E14A565B9}"/>
                </a:ext>
              </a:extLst>
            </p:cNvPr>
            <p:cNvSpPr/>
            <p:nvPr/>
          </p:nvSpPr>
          <p:spPr>
            <a:xfrm>
              <a:off x="774699" y="3488956"/>
              <a:ext cx="10908576" cy="707886"/>
            </a:xfrm>
            <a:prstGeom prst="roundRect">
              <a:avLst>
                <a:gd name="adj" fmla="val 50000"/>
              </a:avLst>
            </a:prstGeom>
            <a:noFill/>
            <a:ln w="19050">
              <a:solidFill>
                <a:srgbClr val="72B6D3"/>
              </a:solidFill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endParaRPr sz="2400" dirty="0"/>
            </a:p>
          </p:txBody>
        </p:sp>
        <p:sp>
          <p:nvSpPr>
            <p:cNvPr id="15" name="ZoneTexte 3">
              <a:extLst>
                <a:ext uri="{FF2B5EF4-FFF2-40B4-BE49-F238E27FC236}">
                  <a16:creationId xmlns:a16="http://schemas.microsoft.com/office/drawing/2014/main" id="{A2F52361-43C4-DFD3-0C09-18ABE961AD0E}"/>
                </a:ext>
              </a:extLst>
            </p:cNvPr>
            <p:cNvSpPr txBox="1"/>
            <p:nvPr/>
          </p:nvSpPr>
          <p:spPr>
            <a:xfrm>
              <a:off x="1272484" y="3587391"/>
              <a:ext cx="10248955" cy="461665"/>
            </a:xfrm>
            <a:prstGeom prst="rect">
              <a:avLst/>
            </a:prstGeom>
            <a:noFill/>
            <a:ln w="19050"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>
              <a:defPPr>
                <a:defRPr lang="en-US"/>
              </a:defPPr>
              <a:lvl1pPr algn="ctr">
                <a:defRPr sz="2400"/>
              </a:lvl1pPr>
            </a:lstStyle>
            <a:p>
              <a:pPr algn="l"/>
              <a:r>
                <a:rPr lang="fr-FR" sz="3200" b="1" kern="0" dirty="0">
                  <a:solidFill>
                    <a:srgbClr val="000000"/>
                  </a:solidFill>
                  <a:latin typeface="Calibri"/>
                  <a:ea typeface="Calibri"/>
                  <a:cs typeface="Calibri"/>
                </a:rPr>
                <a:t>Réduire au même dénominateur</a:t>
              </a:r>
            </a:p>
          </p:txBody>
        </p:sp>
        <p:pic>
          <p:nvPicPr>
            <p:cNvPr id="18" name="Image 23">
              <a:extLst>
                <a:ext uri="{FF2B5EF4-FFF2-40B4-BE49-F238E27FC236}">
                  <a16:creationId xmlns:a16="http://schemas.microsoft.com/office/drawing/2014/main" id="{26133DAA-B1B6-2FA8-97A6-AB92BE8CFE1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8259" y="3181003"/>
              <a:ext cx="805544" cy="805544"/>
            </a:xfrm>
            <a:prstGeom prst="rect">
              <a:avLst/>
            </a:prstGeom>
          </p:spPr>
        </p:pic>
      </p:grpSp>
      <p:sp>
        <p:nvSpPr>
          <p:cNvPr id="42" name="D_A_02">
            <a:extLst>
              <a:ext uri="{FF2B5EF4-FFF2-40B4-BE49-F238E27FC236}">
                <a16:creationId xmlns:a16="http://schemas.microsoft.com/office/drawing/2014/main" id="{10E50318-8877-2053-794E-0F66F466E0B9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L’enseignant déclare l’objectif sans aucune explication.</a:t>
            </a:r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937B0509-6C22-05EA-3A25-50D2C4A264F8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O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4" name="Ecoute">
            <a:extLst>
              <a:ext uri="{FF2B5EF4-FFF2-40B4-BE49-F238E27FC236}">
                <a16:creationId xmlns:a16="http://schemas.microsoft.com/office/drawing/2014/main" id="{706B59AB-B98B-3426-4FCF-169FEE7BF6B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433718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60000"/>
                <a:lumOff val="40000"/>
                <a:alpha val="22000"/>
              </a:schemeClr>
            </a:gs>
            <a:gs pos="74000">
              <a:schemeClr val="accent5">
                <a:lumMod val="60000"/>
                <a:lumOff val="40000"/>
                <a:alpha val="69000"/>
              </a:schemeClr>
            </a:gs>
            <a:gs pos="83000">
              <a:schemeClr val="accent5">
                <a:lumMod val="60000"/>
                <a:lumOff val="40000"/>
                <a:alpha val="36000"/>
              </a:schemeClr>
            </a:gs>
            <a:gs pos="100000">
              <a:schemeClr val="accent5">
                <a:lumMod val="60000"/>
                <a:lumOff val="4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60C5A8F-0F29-20B7-C4A1-ABE2BBE71C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731ECBDC-F888-DE66-4042-7E36928AD7BA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5F1EDCBC-B270-4A01-20B4-2C1F7CA1150C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chemeClr val="accent5">
                <a:lumMod val="75000"/>
              </a:schemeClr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87104FF5-C8D6-CC9A-1059-45CB5D806CC2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Activités préparatoires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F537FC51-C584-9CD9-A9F1-6866525CEC2E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B04CE78A-A05D-16A1-E75D-BAAEE4B4BD3F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B5AD26D5-888E-CBB6-433F-E2DB6822A0FC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3 min</a:t>
              </a: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8DB44F15-6B30-A3E9-EF4C-255E52AD8F60}"/>
              </a:ext>
            </a:extLst>
          </p:cNvPr>
          <p:cNvGrpSpPr/>
          <p:nvPr/>
        </p:nvGrpSpPr>
        <p:grpSpPr>
          <a:xfrm>
            <a:off x="5148263" y="1114425"/>
            <a:ext cx="1895475" cy="1581150"/>
            <a:chOff x="5148263" y="1114425"/>
            <a:chExt cx="1895475" cy="1581150"/>
          </a:xfrm>
        </p:grpSpPr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63B3FA65-4ABF-74C6-D573-983CE16ECA50}"/>
                </a:ext>
              </a:extLst>
            </p:cNvPr>
            <p:cNvGrpSpPr/>
            <p:nvPr/>
          </p:nvGrpSpPr>
          <p:grpSpPr>
            <a:xfrm>
              <a:off x="5148263" y="1114425"/>
              <a:ext cx="1895475" cy="1581150"/>
              <a:chOff x="4924742" y="1114425"/>
              <a:chExt cx="1895475" cy="1581150"/>
            </a:xfrm>
          </p:grpSpPr>
          <p:pic>
            <p:nvPicPr>
              <p:cNvPr id="10" name="Picture 9">
                <a:extLst>
                  <a:ext uri="{FF2B5EF4-FFF2-40B4-BE49-F238E27FC236}">
                    <a16:creationId xmlns:a16="http://schemas.microsoft.com/office/drawing/2014/main" id="{64CC5FE1-3C52-2F27-3553-4D42D077FC6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duotone>
                  <a:schemeClr val="accent5">
                    <a:shade val="45000"/>
                    <a:satMod val="135000"/>
                  </a:schemeClr>
                  <a:prstClr val="white"/>
                </a:duotone>
              </a:blip>
              <a:stretch>
                <a:fillRect/>
              </a:stretch>
            </p:blipFill>
            <p:spPr>
              <a:xfrm>
                <a:off x="4924742" y="1114425"/>
                <a:ext cx="1895475" cy="1581150"/>
              </a:xfrm>
              <a:custGeom>
                <a:avLst/>
                <a:gdLst>
                  <a:gd name="connsiteX0" fmla="*/ 0 w 1895475"/>
                  <a:gd name="connsiteY0" fmla="*/ 0 h 1581150"/>
                  <a:gd name="connsiteX1" fmla="*/ 417005 w 1895475"/>
                  <a:gd name="connsiteY1" fmla="*/ 0 h 1581150"/>
                  <a:gd name="connsiteX2" fmla="*/ 834009 w 1895475"/>
                  <a:gd name="connsiteY2" fmla="*/ 0 h 1581150"/>
                  <a:gd name="connsiteX3" fmla="*/ 1269968 w 1895475"/>
                  <a:gd name="connsiteY3" fmla="*/ 0 h 1581150"/>
                  <a:gd name="connsiteX4" fmla="*/ 1895475 w 1895475"/>
                  <a:gd name="connsiteY4" fmla="*/ 0 h 1581150"/>
                  <a:gd name="connsiteX5" fmla="*/ 1895475 w 1895475"/>
                  <a:gd name="connsiteY5" fmla="*/ 542862 h 1581150"/>
                  <a:gd name="connsiteX6" fmla="*/ 1895475 w 1895475"/>
                  <a:gd name="connsiteY6" fmla="*/ 1085723 h 1581150"/>
                  <a:gd name="connsiteX7" fmla="*/ 1895475 w 1895475"/>
                  <a:gd name="connsiteY7" fmla="*/ 1581150 h 1581150"/>
                  <a:gd name="connsiteX8" fmla="*/ 1383697 w 1895475"/>
                  <a:gd name="connsiteY8" fmla="*/ 1581150 h 1581150"/>
                  <a:gd name="connsiteX9" fmla="*/ 871918 w 1895475"/>
                  <a:gd name="connsiteY9" fmla="*/ 1581150 h 1581150"/>
                  <a:gd name="connsiteX10" fmla="*/ 417004 w 1895475"/>
                  <a:gd name="connsiteY10" fmla="*/ 1581150 h 1581150"/>
                  <a:gd name="connsiteX11" fmla="*/ 0 w 1895475"/>
                  <a:gd name="connsiteY11" fmla="*/ 1581150 h 1581150"/>
                  <a:gd name="connsiteX12" fmla="*/ 0 w 1895475"/>
                  <a:gd name="connsiteY12" fmla="*/ 1054100 h 1581150"/>
                  <a:gd name="connsiteX13" fmla="*/ 0 w 1895475"/>
                  <a:gd name="connsiteY13" fmla="*/ 558673 h 1581150"/>
                  <a:gd name="connsiteX14" fmla="*/ 0 w 1895475"/>
                  <a:gd name="connsiteY14" fmla="*/ 0 h 1581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895475" h="1581150" fill="none" extrusionOk="0">
                    <a:moveTo>
                      <a:pt x="0" y="0"/>
                    </a:moveTo>
                    <a:cubicBezTo>
                      <a:pt x="85368" y="-15554"/>
                      <a:pt x="244884" y="12208"/>
                      <a:pt x="417005" y="0"/>
                    </a:cubicBezTo>
                    <a:cubicBezTo>
                      <a:pt x="589127" y="-12208"/>
                      <a:pt x="676218" y="41414"/>
                      <a:pt x="834009" y="0"/>
                    </a:cubicBezTo>
                    <a:cubicBezTo>
                      <a:pt x="991800" y="-41414"/>
                      <a:pt x="1159503" y="46346"/>
                      <a:pt x="1269968" y="0"/>
                    </a:cubicBezTo>
                    <a:cubicBezTo>
                      <a:pt x="1380433" y="-46346"/>
                      <a:pt x="1752577" y="34513"/>
                      <a:pt x="1895475" y="0"/>
                    </a:cubicBezTo>
                    <a:cubicBezTo>
                      <a:pt x="1899454" y="223525"/>
                      <a:pt x="1854251" y="429089"/>
                      <a:pt x="1895475" y="542862"/>
                    </a:cubicBezTo>
                    <a:cubicBezTo>
                      <a:pt x="1936699" y="656635"/>
                      <a:pt x="1880701" y="862457"/>
                      <a:pt x="1895475" y="1085723"/>
                    </a:cubicBezTo>
                    <a:cubicBezTo>
                      <a:pt x="1910249" y="1308989"/>
                      <a:pt x="1891491" y="1461217"/>
                      <a:pt x="1895475" y="1581150"/>
                    </a:cubicBezTo>
                    <a:cubicBezTo>
                      <a:pt x="1725270" y="1626099"/>
                      <a:pt x="1609458" y="1523692"/>
                      <a:pt x="1383697" y="1581150"/>
                    </a:cubicBezTo>
                    <a:cubicBezTo>
                      <a:pt x="1157936" y="1638608"/>
                      <a:pt x="1107369" y="1537980"/>
                      <a:pt x="871918" y="1581150"/>
                    </a:cubicBezTo>
                    <a:cubicBezTo>
                      <a:pt x="636467" y="1624320"/>
                      <a:pt x="561334" y="1542155"/>
                      <a:pt x="417004" y="1581150"/>
                    </a:cubicBezTo>
                    <a:cubicBezTo>
                      <a:pt x="272674" y="1620145"/>
                      <a:pt x="153365" y="1567336"/>
                      <a:pt x="0" y="1581150"/>
                    </a:cubicBezTo>
                    <a:cubicBezTo>
                      <a:pt x="-33118" y="1384510"/>
                      <a:pt x="62840" y="1292165"/>
                      <a:pt x="0" y="1054100"/>
                    </a:cubicBezTo>
                    <a:cubicBezTo>
                      <a:pt x="-62840" y="816035"/>
                      <a:pt x="35395" y="676116"/>
                      <a:pt x="0" y="558673"/>
                    </a:cubicBezTo>
                    <a:cubicBezTo>
                      <a:pt x="-35395" y="441230"/>
                      <a:pt x="38224" y="176895"/>
                      <a:pt x="0" y="0"/>
                    </a:cubicBezTo>
                    <a:close/>
                  </a:path>
                  <a:path w="1895475" h="1581150" stroke="0" extrusionOk="0">
                    <a:moveTo>
                      <a:pt x="0" y="0"/>
                    </a:moveTo>
                    <a:cubicBezTo>
                      <a:pt x="171616" y="-41765"/>
                      <a:pt x="292768" y="25457"/>
                      <a:pt x="454914" y="0"/>
                    </a:cubicBezTo>
                    <a:cubicBezTo>
                      <a:pt x="617060" y="-25457"/>
                      <a:pt x="787330" y="33785"/>
                      <a:pt x="871918" y="0"/>
                    </a:cubicBezTo>
                    <a:cubicBezTo>
                      <a:pt x="956506" y="-33785"/>
                      <a:pt x="1153634" y="43104"/>
                      <a:pt x="1288923" y="0"/>
                    </a:cubicBezTo>
                    <a:cubicBezTo>
                      <a:pt x="1424212" y="-43104"/>
                      <a:pt x="1719811" y="54016"/>
                      <a:pt x="1895475" y="0"/>
                    </a:cubicBezTo>
                    <a:cubicBezTo>
                      <a:pt x="1916451" y="160680"/>
                      <a:pt x="1894378" y="265485"/>
                      <a:pt x="1895475" y="511238"/>
                    </a:cubicBezTo>
                    <a:cubicBezTo>
                      <a:pt x="1896572" y="756991"/>
                      <a:pt x="1850872" y="875213"/>
                      <a:pt x="1895475" y="1054100"/>
                    </a:cubicBezTo>
                    <a:cubicBezTo>
                      <a:pt x="1940078" y="1232987"/>
                      <a:pt x="1859478" y="1428888"/>
                      <a:pt x="1895475" y="1581150"/>
                    </a:cubicBezTo>
                    <a:cubicBezTo>
                      <a:pt x="1769681" y="1589375"/>
                      <a:pt x="1583112" y="1573720"/>
                      <a:pt x="1383697" y="1581150"/>
                    </a:cubicBezTo>
                    <a:cubicBezTo>
                      <a:pt x="1184282" y="1588580"/>
                      <a:pt x="1046841" y="1526287"/>
                      <a:pt x="890873" y="1581150"/>
                    </a:cubicBezTo>
                    <a:cubicBezTo>
                      <a:pt x="734905" y="1636013"/>
                      <a:pt x="180027" y="1554498"/>
                      <a:pt x="0" y="1581150"/>
                    </a:cubicBezTo>
                    <a:cubicBezTo>
                      <a:pt x="-51894" y="1353186"/>
                      <a:pt x="29973" y="1211566"/>
                      <a:pt x="0" y="1085723"/>
                    </a:cubicBezTo>
                    <a:cubicBezTo>
                      <a:pt x="-29973" y="959880"/>
                      <a:pt x="35154" y="764350"/>
                      <a:pt x="0" y="542862"/>
                    </a:cubicBezTo>
                    <a:cubicBezTo>
                      <a:pt x="-35154" y="321374"/>
                      <a:pt x="63317" y="172865"/>
                      <a:pt x="0" y="0"/>
                    </a:cubicBezTo>
                    <a:close/>
                  </a:path>
                </a:pathLst>
              </a:custGeom>
              <a:ln w="38100">
                <a:solidFill>
                  <a:srgbClr val="EB926C"/>
                </a:solidFill>
                <a:extLst>
                  <a:ext uri="{C807C97D-BFC1-408E-A445-0C87EB9F89A2}">
                    <ask:lineSketchStyleProps xmlns:ask="http://schemas.microsoft.com/office/drawing/2018/sketchyshapes" sd="3503406413">
                      <a:prstGeom prst="rect">
                        <a:avLst/>
                      </a:prstGeom>
                      <ask:type>
                        <ask:lineSketchScribble/>
                      </ask:type>
                    </ask:lineSketchStyleProps>
                  </a:ext>
                </a:extLst>
              </a:ln>
            </p:spPr>
          </p:pic>
          <p:pic>
            <p:nvPicPr>
              <p:cNvPr id="12" name="Picture 11">
                <a:extLst>
                  <a:ext uri="{FF2B5EF4-FFF2-40B4-BE49-F238E27FC236}">
                    <a16:creationId xmlns:a16="http://schemas.microsoft.com/office/drawing/2014/main" id="{98407FA0-8334-A2F7-BE9E-16E005D686F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 rot="21412866">
                <a:off x="5135146" y="1223681"/>
                <a:ext cx="1331279" cy="208856"/>
              </a:xfrm>
              <a:prstGeom prst="rect">
                <a:avLst/>
              </a:prstGeom>
            </p:spPr>
          </p:pic>
        </p:grpSp>
        <p:pic>
          <p:nvPicPr>
            <p:cNvPr id="26" name="Picture 25">
              <a:extLst>
                <a:ext uri="{FF2B5EF4-FFF2-40B4-BE49-F238E27FC236}">
                  <a16:creationId xmlns:a16="http://schemas.microsoft.com/office/drawing/2014/main" id="{25011695-14CE-78A2-EAEA-22663BE0D9C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370320" y="1832610"/>
              <a:ext cx="562447" cy="68961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49278409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D_A_02">
            <a:extLst>
              <a:ext uri="{FF2B5EF4-FFF2-40B4-BE49-F238E27FC236}">
                <a16:creationId xmlns:a16="http://schemas.microsoft.com/office/drawing/2014/main" id="{DAD17F96-4EAE-B2AE-2C4B-0B46322E65E8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L’enseignant lit l’exemple puis donne 15s aux élèves pour réfléchir avant de répondre oralement.</a:t>
            </a:r>
          </a:p>
        </p:txBody>
      </p:sp>
      <p:sp>
        <p:nvSpPr>
          <p:cNvPr id="3" name="D_A_01"/>
          <p:cNvSpPr/>
          <p:nvPr/>
        </p:nvSpPr>
        <p:spPr>
          <a:xfrm>
            <a:off x="774700" y="177800"/>
            <a:ext cx="10553700" cy="508000"/>
          </a:xfrm>
          <a:prstGeom prst="rect">
            <a:avLst/>
          </a:prstGeom>
        </p:spPr>
        <p:txBody>
          <a:bodyPr wrap="square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Observez l’exemple puis compléter :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0F4D61D3-83E6-0165-898E-50AF38AE7AC6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E989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P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5" name="Participation" descr="Lever la main - Icônes mains et gestes gratuites">
            <a:extLst>
              <a:ext uri="{FF2B5EF4-FFF2-40B4-BE49-F238E27FC236}">
                <a16:creationId xmlns:a16="http://schemas.microsoft.com/office/drawing/2014/main" id="{9A076006-C7CC-2DFF-AC59-916DEA706F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7082" y="880298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82B326AF-2273-28B9-5484-BE89A43BA46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4699" y="1998668"/>
            <a:ext cx="7487695" cy="3343742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7E11D9AE-2A7E-D584-67B0-F2528831ABDE}"/>
              </a:ext>
            </a:extLst>
          </p:cNvPr>
          <p:cNvSpPr/>
          <p:nvPr/>
        </p:nvSpPr>
        <p:spPr>
          <a:xfrm>
            <a:off x="1259457" y="2622430"/>
            <a:ext cx="3600000" cy="806570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0955DC2-D532-979E-ECC5-8D0A36DFE7FC}"/>
              </a:ext>
            </a:extLst>
          </p:cNvPr>
          <p:cNvSpPr/>
          <p:nvPr/>
        </p:nvSpPr>
        <p:spPr>
          <a:xfrm>
            <a:off x="1259457" y="3923473"/>
            <a:ext cx="3605841" cy="806570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AE3CEFC-6C6E-53DE-CDD4-2AA33E99607B}"/>
              </a:ext>
            </a:extLst>
          </p:cNvPr>
          <p:cNvSpPr/>
          <p:nvPr/>
        </p:nvSpPr>
        <p:spPr>
          <a:xfrm>
            <a:off x="1259457" y="2622430"/>
            <a:ext cx="1800000" cy="80657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A0714352-1593-7F78-0C95-30B174C161E7}"/>
              </a:ext>
            </a:extLst>
          </p:cNvPr>
          <p:cNvSpPr txBox="1"/>
          <p:nvPr/>
        </p:nvSpPr>
        <p:spPr>
          <a:xfrm>
            <a:off x="7021903" y="2553418"/>
            <a:ext cx="89714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dirty="0">
                <a:solidFill>
                  <a:schemeClr val="accent1"/>
                </a:solidFill>
              </a:rPr>
              <a:t>1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A556F22D-B1F5-EE3D-085E-94FBD72BB52F}"/>
              </a:ext>
            </a:extLst>
          </p:cNvPr>
          <p:cNvSpPr txBox="1"/>
          <p:nvPr/>
        </p:nvSpPr>
        <p:spPr>
          <a:xfrm>
            <a:off x="7031669" y="3086434"/>
            <a:ext cx="139747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dirty="0"/>
              <a:t>2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38E7AA1-421A-6671-4FFC-226AF7AB7476}"/>
              </a:ext>
            </a:extLst>
          </p:cNvPr>
          <p:cNvSpPr/>
          <p:nvPr/>
        </p:nvSpPr>
        <p:spPr>
          <a:xfrm>
            <a:off x="1259457" y="3914056"/>
            <a:ext cx="900000" cy="825404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C79475D-CB3F-F1CE-59CB-8862E2E3BA76}"/>
              </a:ext>
            </a:extLst>
          </p:cNvPr>
          <p:cNvSpPr/>
          <p:nvPr/>
        </p:nvSpPr>
        <p:spPr>
          <a:xfrm>
            <a:off x="2159457" y="3923473"/>
            <a:ext cx="900000" cy="825404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BC429116-1E2B-A29B-37CD-360C9925C17F}"/>
              </a:ext>
            </a:extLst>
          </p:cNvPr>
          <p:cNvSpPr/>
          <p:nvPr/>
        </p:nvSpPr>
        <p:spPr>
          <a:xfrm>
            <a:off x="3076962" y="3928362"/>
            <a:ext cx="900000" cy="792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C7E31C55-48B4-7D0A-E2FD-36FF74C1ACBB}"/>
              </a:ext>
            </a:extLst>
          </p:cNvPr>
          <p:cNvSpPr txBox="1"/>
          <p:nvPr/>
        </p:nvSpPr>
        <p:spPr>
          <a:xfrm>
            <a:off x="7016472" y="3751400"/>
            <a:ext cx="11985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dirty="0">
                <a:solidFill>
                  <a:schemeClr val="accent1"/>
                </a:solidFill>
              </a:rPr>
              <a:t>2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C931133A-1E65-5740-0225-74B16EBB0CAC}"/>
              </a:ext>
            </a:extLst>
          </p:cNvPr>
          <p:cNvSpPr txBox="1"/>
          <p:nvPr/>
        </p:nvSpPr>
        <p:spPr>
          <a:xfrm>
            <a:off x="6960562" y="4437655"/>
            <a:ext cx="11985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dirty="0"/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9709103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/>
      <p:bldP spid="10" grpId="0"/>
      <p:bldP spid="11" grpId="0" animBg="1"/>
      <p:bldP spid="12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889DDF-9B41-F026-E589-C60A62AC99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D_A_02">
            <a:extLst>
              <a:ext uri="{FF2B5EF4-FFF2-40B4-BE49-F238E27FC236}">
                <a16:creationId xmlns:a16="http://schemas.microsoft.com/office/drawing/2014/main" id="{11013C41-0DC1-971A-89C8-53414C22E29F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L’enseignant lit l’exemple puis donne 15s aux élèves pour réfléchir avant de répondre oralement.</a:t>
            </a:r>
          </a:p>
        </p:txBody>
      </p:sp>
      <p:sp>
        <p:nvSpPr>
          <p:cNvPr id="3" name="D_A_01">
            <a:extLst>
              <a:ext uri="{FF2B5EF4-FFF2-40B4-BE49-F238E27FC236}">
                <a16:creationId xmlns:a16="http://schemas.microsoft.com/office/drawing/2014/main" id="{A7407885-36EA-A6BF-78EF-15FA929E812D}"/>
              </a:ext>
            </a:extLst>
          </p:cNvPr>
          <p:cNvSpPr/>
          <p:nvPr/>
        </p:nvSpPr>
        <p:spPr>
          <a:xfrm>
            <a:off x="774700" y="177800"/>
            <a:ext cx="10553700" cy="508000"/>
          </a:xfrm>
          <a:prstGeom prst="rect">
            <a:avLst/>
          </a:prstGeom>
        </p:spPr>
        <p:txBody>
          <a:bodyPr wrap="square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Observez l’exemple puis compléter :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582C03E1-9882-2B76-1321-CA118320753D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E989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P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5" name="Participation" descr="Lever la main - Icônes mains et gestes gratuites">
            <a:extLst>
              <a:ext uri="{FF2B5EF4-FFF2-40B4-BE49-F238E27FC236}">
                <a16:creationId xmlns:a16="http://schemas.microsoft.com/office/drawing/2014/main" id="{428D4ABF-644A-B472-2738-DC9E3DC6E9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7082" y="880298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2D308E1B-9158-6597-8936-990F5405266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2276" y="1181100"/>
            <a:ext cx="7711101" cy="2513090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A7FAFDFD-A072-4F4A-F908-3FC62A3F862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95999" y="4022077"/>
            <a:ext cx="7711101" cy="2513090"/>
          </a:xfrm>
          <a:prstGeom prst="rect">
            <a:avLst/>
          </a:prstGeom>
        </p:spPr>
      </p:pic>
      <p:sp>
        <p:nvSpPr>
          <p:cNvPr id="20" name="ZoneTexte 19">
            <a:extLst>
              <a:ext uri="{FF2B5EF4-FFF2-40B4-BE49-F238E27FC236}">
                <a16:creationId xmlns:a16="http://schemas.microsoft.com/office/drawing/2014/main" id="{59D5326F-C48B-D101-6121-A15EA9F4895F}"/>
              </a:ext>
            </a:extLst>
          </p:cNvPr>
          <p:cNvSpPr txBox="1"/>
          <p:nvPr/>
        </p:nvSpPr>
        <p:spPr>
          <a:xfrm>
            <a:off x="8355724" y="4303790"/>
            <a:ext cx="121394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>
                <a:solidFill>
                  <a:schemeClr val="accent3"/>
                </a:solidFill>
              </a:rPr>
              <a:t>2</a:t>
            </a: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53E98637-D995-009F-3CDE-CC0E99008FEE}"/>
              </a:ext>
            </a:extLst>
          </p:cNvPr>
          <p:cNvSpPr txBox="1"/>
          <p:nvPr/>
        </p:nvSpPr>
        <p:spPr>
          <a:xfrm>
            <a:off x="8371490" y="4862879"/>
            <a:ext cx="121394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/>
              <a:t>3</a:t>
            </a: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FAE24A4E-0D9D-65F5-C6E5-BCA2E076EDA2}"/>
              </a:ext>
            </a:extLst>
          </p:cNvPr>
          <p:cNvSpPr txBox="1"/>
          <p:nvPr/>
        </p:nvSpPr>
        <p:spPr>
          <a:xfrm>
            <a:off x="8355723" y="5249176"/>
            <a:ext cx="121394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>
                <a:solidFill>
                  <a:schemeClr val="accent3"/>
                </a:solidFill>
              </a:rPr>
              <a:t>4</a:t>
            </a: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35485D40-3CC7-EBA1-2088-EDAB43F65EC0}"/>
              </a:ext>
            </a:extLst>
          </p:cNvPr>
          <p:cNvSpPr txBox="1"/>
          <p:nvPr/>
        </p:nvSpPr>
        <p:spPr>
          <a:xfrm>
            <a:off x="8371490" y="5736621"/>
            <a:ext cx="121394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/>
              <a:t>6</a:t>
            </a:r>
          </a:p>
        </p:txBody>
      </p:sp>
    </p:spTree>
    <p:extLst>
      <p:ext uri="{BB962C8B-B14F-4D97-AF65-F5344CB8AC3E}">
        <p14:creationId xmlns:p14="http://schemas.microsoft.com/office/powerpoint/2010/main" val="11865905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320598-F2EE-F9D2-D820-85A8A3C718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D_A_02">
            <a:extLst>
              <a:ext uri="{FF2B5EF4-FFF2-40B4-BE49-F238E27FC236}">
                <a16:creationId xmlns:a16="http://schemas.microsoft.com/office/drawing/2014/main" id="{4315B7CE-87D1-F519-9A92-ECA842D3DF62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L’enseignant lit l’exemple puis donne 15s aux élèves pour réfléchir avant de répondre oralement.</a:t>
            </a:r>
          </a:p>
        </p:txBody>
      </p:sp>
      <p:sp>
        <p:nvSpPr>
          <p:cNvPr id="3" name="D_A_01">
            <a:extLst>
              <a:ext uri="{FF2B5EF4-FFF2-40B4-BE49-F238E27FC236}">
                <a16:creationId xmlns:a16="http://schemas.microsoft.com/office/drawing/2014/main" id="{1BC64801-330A-C501-A6A6-6602F4DB46C5}"/>
              </a:ext>
            </a:extLst>
          </p:cNvPr>
          <p:cNvSpPr/>
          <p:nvPr/>
        </p:nvSpPr>
        <p:spPr>
          <a:xfrm>
            <a:off x="774700" y="177800"/>
            <a:ext cx="10553700" cy="508000"/>
          </a:xfrm>
          <a:prstGeom prst="rect">
            <a:avLst/>
          </a:prstGeom>
        </p:spPr>
        <p:txBody>
          <a:bodyPr wrap="square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Observez l’exemple puis compléter :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8021A58B-47C7-F751-3CD4-FE14EED13329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E989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P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5" name="Participation" descr="Lever la main - Icônes mains et gestes gratuites">
            <a:extLst>
              <a:ext uri="{FF2B5EF4-FFF2-40B4-BE49-F238E27FC236}">
                <a16:creationId xmlns:a16="http://schemas.microsoft.com/office/drawing/2014/main" id="{2A015A82-2E89-508E-05AC-757A1C0E1D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7082" y="880298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3F34F1CD-E037-6B39-35F2-2FFD42267D4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9254" y="2057400"/>
            <a:ext cx="11153491" cy="274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147468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92325B-EB1B-CC11-3DB4-7B62511DFA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D_A_02">
            <a:extLst>
              <a:ext uri="{FF2B5EF4-FFF2-40B4-BE49-F238E27FC236}">
                <a16:creationId xmlns:a16="http://schemas.microsoft.com/office/drawing/2014/main" id="{C71E7CFD-2314-D47F-C54C-3BE7D208E3F2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L’enseignant lit l’exemple puis donne 15s aux élèves pour réfléchir avant de répondre oralement.</a:t>
            </a:r>
          </a:p>
        </p:txBody>
      </p:sp>
      <p:sp>
        <p:nvSpPr>
          <p:cNvPr id="3" name="D_A_01">
            <a:extLst>
              <a:ext uri="{FF2B5EF4-FFF2-40B4-BE49-F238E27FC236}">
                <a16:creationId xmlns:a16="http://schemas.microsoft.com/office/drawing/2014/main" id="{6D49F1BB-6EFC-6D56-13DA-7FF5CA9273A8}"/>
              </a:ext>
            </a:extLst>
          </p:cNvPr>
          <p:cNvSpPr/>
          <p:nvPr/>
        </p:nvSpPr>
        <p:spPr>
          <a:xfrm>
            <a:off x="774700" y="177800"/>
            <a:ext cx="10553700" cy="508000"/>
          </a:xfrm>
          <a:prstGeom prst="rect">
            <a:avLst/>
          </a:prstGeom>
        </p:spPr>
        <p:txBody>
          <a:bodyPr wrap="square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Observez l’exemple puis compléter :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009061FF-390B-1956-7322-D473F74E5CC4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E989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P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5" name="Participation" descr="Lever la main - Icônes mains et gestes gratuites">
            <a:extLst>
              <a:ext uri="{FF2B5EF4-FFF2-40B4-BE49-F238E27FC236}">
                <a16:creationId xmlns:a16="http://schemas.microsoft.com/office/drawing/2014/main" id="{F48C4630-AE33-5833-D55E-32CE3AC7B6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7082" y="880298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00984A57-EB83-13BD-4FBA-CBCD5F40724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0480" y="1582940"/>
            <a:ext cx="4372585" cy="581106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D0E1778E-02C0-08FE-F9DB-5F0135A7892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3029" y="2534667"/>
            <a:ext cx="10835374" cy="2037334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388599CA-3DD0-31A8-15D0-A3793D7DFF8F}"/>
              </a:ext>
            </a:extLst>
          </p:cNvPr>
          <p:cNvSpPr txBox="1"/>
          <p:nvPr/>
        </p:nvSpPr>
        <p:spPr>
          <a:xfrm>
            <a:off x="2170386" y="2592553"/>
            <a:ext cx="15502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1D76B722-6524-0AE5-D142-C3085DB80643}"/>
              </a:ext>
            </a:extLst>
          </p:cNvPr>
          <p:cNvSpPr txBox="1"/>
          <p:nvPr/>
        </p:nvSpPr>
        <p:spPr>
          <a:xfrm>
            <a:off x="2180896" y="2912049"/>
            <a:ext cx="15502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6A1D082C-4893-A7D9-EFA0-E6C78E75CBD2}"/>
              </a:ext>
            </a:extLst>
          </p:cNvPr>
          <p:cNvSpPr txBox="1"/>
          <p:nvPr/>
        </p:nvSpPr>
        <p:spPr>
          <a:xfrm>
            <a:off x="2388475" y="3613809"/>
            <a:ext cx="15502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>
                <a:solidFill>
                  <a:srgbClr val="FF0000"/>
                </a:solidFill>
              </a:rPr>
              <a:t>9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57C7CD63-D5B9-3873-2790-45DE0A58394C}"/>
              </a:ext>
            </a:extLst>
          </p:cNvPr>
          <p:cNvSpPr txBox="1"/>
          <p:nvPr/>
        </p:nvSpPr>
        <p:spPr>
          <a:xfrm>
            <a:off x="2388475" y="3980603"/>
            <a:ext cx="15502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>
                <a:solidFill>
                  <a:srgbClr val="FF0000"/>
                </a:solidFill>
              </a:rPr>
              <a:t>9</a:t>
            </a:r>
          </a:p>
        </p:txBody>
      </p:sp>
    </p:spTree>
    <p:extLst>
      <p:ext uri="{BB962C8B-B14F-4D97-AF65-F5344CB8AC3E}">
        <p14:creationId xmlns:p14="http://schemas.microsoft.com/office/powerpoint/2010/main" val="425075257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77C2AA-C6FA-362F-8898-AFFBF491A6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D_A_02">
            <a:extLst>
              <a:ext uri="{FF2B5EF4-FFF2-40B4-BE49-F238E27FC236}">
                <a16:creationId xmlns:a16="http://schemas.microsoft.com/office/drawing/2014/main" id="{FD410E28-F17D-C673-1AFF-AFEBF58049AF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L’enseignant donne 30s aux élèves pour recopier la correction sur les livrets.</a:t>
            </a:r>
          </a:p>
        </p:txBody>
      </p:sp>
      <p:sp>
        <p:nvSpPr>
          <p:cNvPr id="3" name="D_A_01">
            <a:extLst>
              <a:ext uri="{FF2B5EF4-FFF2-40B4-BE49-F238E27FC236}">
                <a16:creationId xmlns:a16="http://schemas.microsoft.com/office/drawing/2014/main" id="{2F9DA99D-4DB6-5B5E-AF95-B38D64CE9137}"/>
              </a:ext>
            </a:extLst>
          </p:cNvPr>
          <p:cNvSpPr/>
          <p:nvPr/>
        </p:nvSpPr>
        <p:spPr>
          <a:xfrm>
            <a:off x="774700" y="177800"/>
            <a:ext cx="10553700" cy="508000"/>
          </a:xfrm>
          <a:prstGeom prst="rect">
            <a:avLst/>
          </a:prstGeom>
        </p:spPr>
        <p:txBody>
          <a:bodyPr wrap="square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Prenez la correction sur vos livrets.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6D3FC3A8-3531-BBD7-E643-16DAEE40105B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E989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P</a:t>
            </a:r>
            <a:endParaRPr lang="fr-FR" sz="1200" b="1" dirty="0">
              <a:latin typeface="Dosis Bold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A1E919D5-E30C-465D-A3B2-9FAD51769FC2}"/>
              </a:ext>
            </a:extLst>
          </p:cNvPr>
          <p:cNvGrpSpPr/>
          <p:nvPr/>
        </p:nvGrpSpPr>
        <p:grpSpPr>
          <a:xfrm>
            <a:off x="10582447" y="187919"/>
            <a:ext cx="630930" cy="588164"/>
            <a:chOff x="582302" y="4457015"/>
            <a:chExt cx="630930" cy="588164"/>
          </a:xfrm>
        </p:grpSpPr>
        <p:pic>
          <p:nvPicPr>
            <p:cNvPr id="5" name="Picture 7">
              <a:extLst>
                <a:ext uri="{FF2B5EF4-FFF2-40B4-BE49-F238E27FC236}">
                  <a16:creationId xmlns:a16="http://schemas.microsoft.com/office/drawing/2014/main" id="{29F9DEFB-0108-D807-B2B6-0124680B8D6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6" name="Picture 7">
              <a:extLst>
                <a:ext uri="{FF2B5EF4-FFF2-40B4-BE49-F238E27FC236}">
                  <a16:creationId xmlns:a16="http://schemas.microsoft.com/office/drawing/2014/main" id="{DA0484B5-6777-5EEA-3AB1-ACAC828CE90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sp>
        <p:nvSpPr>
          <p:cNvPr id="20" name="Rectangle 19">
            <a:extLst>
              <a:ext uri="{FF2B5EF4-FFF2-40B4-BE49-F238E27FC236}">
                <a16:creationId xmlns:a16="http://schemas.microsoft.com/office/drawing/2014/main" id="{4A789F4E-6EA8-66C4-5296-B3C4CE63459B}"/>
              </a:ext>
            </a:extLst>
          </p:cNvPr>
          <p:cNvSpPr/>
          <p:nvPr/>
        </p:nvSpPr>
        <p:spPr>
          <a:xfrm>
            <a:off x="5124450" y="6203273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 10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172CED2B-D7A1-8B9D-9BA9-4E26B943966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4699" y="1037503"/>
            <a:ext cx="11112501" cy="5158797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DB4B700B-1DE3-1B12-AA18-1F4ED181EEAE}"/>
              </a:ext>
            </a:extLst>
          </p:cNvPr>
          <p:cNvSpPr txBox="1"/>
          <p:nvPr/>
        </p:nvSpPr>
        <p:spPr>
          <a:xfrm>
            <a:off x="10507705" y="1685127"/>
            <a:ext cx="97746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3564F159-BAEF-C073-7416-9EA88696C541}"/>
              </a:ext>
            </a:extLst>
          </p:cNvPr>
          <p:cNvSpPr txBox="1"/>
          <p:nvPr/>
        </p:nvSpPr>
        <p:spPr>
          <a:xfrm>
            <a:off x="10507705" y="2092043"/>
            <a:ext cx="97746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>
                <a:solidFill>
                  <a:srgbClr val="FF0000"/>
                </a:solidFill>
              </a:rPr>
              <a:t>3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D2EDD363-CD7B-D5A3-1DA5-30EF47825CD4}"/>
              </a:ext>
            </a:extLst>
          </p:cNvPr>
          <p:cNvSpPr txBox="1"/>
          <p:nvPr/>
        </p:nvSpPr>
        <p:spPr>
          <a:xfrm>
            <a:off x="10507705" y="2416717"/>
            <a:ext cx="97746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>
                <a:solidFill>
                  <a:srgbClr val="FF0000"/>
                </a:solidFill>
              </a:rPr>
              <a:t>4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F1ABAA00-6547-CD23-5B7F-2042893553F4}"/>
              </a:ext>
            </a:extLst>
          </p:cNvPr>
          <p:cNvSpPr txBox="1"/>
          <p:nvPr/>
        </p:nvSpPr>
        <p:spPr>
          <a:xfrm>
            <a:off x="10507705" y="2760569"/>
            <a:ext cx="97746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>
                <a:solidFill>
                  <a:srgbClr val="FF0000"/>
                </a:solidFill>
              </a:rPr>
              <a:t>6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3D226E80-B5FD-9D67-CF59-345C81135F72}"/>
              </a:ext>
            </a:extLst>
          </p:cNvPr>
          <p:cNvSpPr txBox="1"/>
          <p:nvPr/>
        </p:nvSpPr>
        <p:spPr>
          <a:xfrm>
            <a:off x="6330949" y="4333733"/>
            <a:ext cx="97746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>
                <a:solidFill>
                  <a:srgbClr val="FF0000"/>
                </a:solidFill>
              </a:rPr>
              <a:t>3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78FFF90F-FA5F-14B2-D0CC-644F3010967D}"/>
              </a:ext>
            </a:extLst>
          </p:cNvPr>
          <p:cNvSpPr txBox="1"/>
          <p:nvPr/>
        </p:nvSpPr>
        <p:spPr>
          <a:xfrm>
            <a:off x="6330949" y="4686478"/>
            <a:ext cx="97746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>
                <a:solidFill>
                  <a:srgbClr val="FF0000"/>
                </a:solidFill>
              </a:rPr>
              <a:t>3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A599FF0D-4049-ABB5-6678-7163E751F80C}"/>
              </a:ext>
            </a:extLst>
          </p:cNvPr>
          <p:cNvSpPr txBox="1"/>
          <p:nvPr/>
        </p:nvSpPr>
        <p:spPr>
          <a:xfrm>
            <a:off x="6330949" y="5297277"/>
            <a:ext cx="97746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>
                <a:solidFill>
                  <a:srgbClr val="FF0000"/>
                </a:solidFill>
              </a:rPr>
              <a:t>5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E1C9D446-47B9-2265-C5FB-9FEAF5607A41}"/>
              </a:ext>
            </a:extLst>
          </p:cNvPr>
          <p:cNvSpPr txBox="1"/>
          <p:nvPr/>
        </p:nvSpPr>
        <p:spPr>
          <a:xfrm>
            <a:off x="6330949" y="5636306"/>
            <a:ext cx="97746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>
                <a:solidFill>
                  <a:srgbClr val="FF0000"/>
                </a:solidFill>
              </a:rPr>
              <a:t>5</a:t>
            </a: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987B67AD-59BF-AD19-0657-727F4CD83BDF}"/>
              </a:ext>
            </a:extLst>
          </p:cNvPr>
          <p:cNvSpPr txBox="1"/>
          <p:nvPr/>
        </p:nvSpPr>
        <p:spPr>
          <a:xfrm>
            <a:off x="10018974" y="4681186"/>
            <a:ext cx="97746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>
                <a:solidFill>
                  <a:srgbClr val="FF0000"/>
                </a:solidFill>
              </a:rPr>
              <a:t>5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1BC8012F-C55A-C4C2-BCEE-F15770808CF7}"/>
              </a:ext>
            </a:extLst>
          </p:cNvPr>
          <p:cNvSpPr txBox="1"/>
          <p:nvPr/>
        </p:nvSpPr>
        <p:spPr>
          <a:xfrm>
            <a:off x="10018974" y="4294071"/>
            <a:ext cx="97746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>
                <a:solidFill>
                  <a:srgbClr val="FF0000"/>
                </a:solidFill>
              </a:rPr>
              <a:t>5</a:t>
            </a: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38F29D09-AA09-785A-E8E2-913134A5B7E8}"/>
              </a:ext>
            </a:extLst>
          </p:cNvPr>
          <p:cNvSpPr txBox="1"/>
          <p:nvPr/>
        </p:nvSpPr>
        <p:spPr>
          <a:xfrm>
            <a:off x="10650941" y="4325603"/>
            <a:ext cx="97746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>
                <a:solidFill>
                  <a:srgbClr val="FF0000"/>
                </a:solidFill>
              </a:rPr>
              <a:t>20</a:t>
            </a: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57E595C5-0224-0A11-2254-F69D5704826C}"/>
              </a:ext>
            </a:extLst>
          </p:cNvPr>
          <p:cNvSpPr txBox="1"/>
          <p:nvPr/>
        </p:nvSpPr>
        <p:spPr>
          <a:xfrm>
            <a:off x="10093716" y="5297277"/>
            <a:ext cx="97746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>
                <a:solidFill>
                  <a:srgbClr val="FF0000"/>
                </a:solidFill>
              </a:rPr>
              <a:t>4</a:t>
            </a: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AB2BC494-F949-073C-5309-880C3E529A1C}"/>
              </a:ext>
            </a:extLst>
          </p:cNvPr>
          <p:cNvSpPr txBox="1"/>
          <p:nvPr/>
        </p:nvSpPr>
        <p:spPr>
          <a:xfrm>
            <a:off x="10109482" y="5640686"/>
            <a:ext cx="97746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>
                <a:solidFill>
                  <a:srgbClr val="FF0000"/>
                </a:solidFill>
              </a:rPr>
              <a:t>4</a:t>
            </a: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C56766AC-640C-D060-BA0C-7FB7D68359A7}"/>
              </a:ext>
            </a:extLst>
          </p:cNvPr>
          <p:cNvSpPr txBox="1"/>
          <p:nvPr/>
        </p:nvSpPr>
        <p:spPr>
          <a:xfrm>
            <a:off x="10756178" y="5667838"/>
            <a:ext cx="97746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>
                <a:solidFill>
                  <a:srgbClr val="FF0000"/>
                </a:solidFill>
              </a:rPr>
              <a:t>6</a:t>
            </a:r>
          </a:p>
        </p:txBody>
      </p:sp>
    </p:spTree>
    <p:extLst>
      <p:ext uri="{BB962C8B-B14F-4D97-AF65-F5344CB8AC3E}">
        <p14:creationId xmlns:p14="http://schemas.microsoft.com/office/powerpoint/2010/main" val="279564383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7030A0">
                <a:alpha val="15000"/>
              </a:srgbClr>
            </a:gs>
            <a:gs pos="74000">
              <a:srgbClr val="7030A0">
                <a:alpha val="64000"/>
              </a:srgbClr>
            </a:gs>
            <a:gs pos="83000">
              <a:srgbClr val="7030A0"/>
            </a:gs>
            <a:gs pos="100000">
              <a:srgbClr val="7030A0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39780FE-9FCE-1381-FFD4-A5D640666A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CCB8A577-911C-FD81-B916-3D7EE40911B3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5E5F7B02-652F-05AB-0AA0-813BC29E60FE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chemeClr val="accent4">
                <a:lumMod val="75000"/>
              </a:schemeClr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A8959736-496E-A58E-DE07-89E2E7784484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Tâche principale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0CC6AB3A-9C73-A6CA-AAC2-813D827AB29C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77E1DEAE-FF3D-2DFB-798F-C9F31425C258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6327F1A6-9BD2-766B-F33A-F10703AAAC04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15 min</a:t>
              </a: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CAEF6DAB-AD82-CDA7-4514-05F41D35916D}"/>
              </a:ext>
            </a:extLst>
          </p:cNvPr>
          <p:cNvGrpSpPr/>
          <p:nvPr/>
        </p:nvGrpSpPr>
        <p:grpSpPr>
          <a:xfrm>
            <a:off x="5489860" y="1368749"/>
            <a:ext cx="1212279" cy="1231221"/>
            <a:chOff x="8785161" y="1328109"/>
            <a:chExt cx="1212279" cy="1231221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09E3F72F-921E-D48C-F757-BC4B1D68600C}"/>
                </a:ext>
              </a:extLst>
            </p:cNvPr>
            <p:cNvGrpSpPr/>
            <p:nvPr/>
          </p:nvGrpSpPr>
          <p:grpSpPr>
            <a:xfrm>
              <a:off x="8785161" y="1328109"/>
              <a:ext cx="1212279" cy="1231221"/>
              <a:chOff x="8785161" y="1328109"/>
              <a:chExt cx="1212279" cy="1231221"/>
            </a:xfrm>
          </p:grpSpPr>
          <p:pic>
            <p:nvPicPr>
              <p:cNvPr id="9" name="Picture 8">
                <a:extLst>
                  <a:ext uri="{FF2B5EF4-FFF2-40B4-BE49-F238E27FC236}">
                    <a16:creationId xmlns:a16="http://schemas.microsoft.com/office/drawing/2014/main" id="{7B1539CC-6A30-3BB0-749E-D3FF075EC79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rcRect r="33712" b="33712"/>
              <a:stretch/>
            </p:blipFill>
            <p:spPr>
              <a:xfrm>
                <a:off x="8785161" y="1328109"/>
                <a:ext cx="1212279" cy="1231221"/>
              </a:xfrm>
              <a:custGeom>
                <a:avLst/>
                <a:gdLst>
                  <a:gd name="connsiteX0" fmla="*/ 0 w 1212279"/>
                  <a:gd name="connsiteY0" fmla="*/ 0 h 1231221"/>
                  <a:gd name="connsiteX1" fmla="*/ 416216 w 1212279"/>
                  <a:gd name="connsiteY1" fmla="*/ 0 h 1231221"/>
                  <a:gd name="connsiteX2" fmla="*/ 783940 w 1212279"/>
                  <a:gd name="connsiteY2" fmla="*/ 0 h 1231221"/>
                  <a:gd name="connsiteX3" fmla="*/ 1212279 w 1212279"/>
                  <a:gd name="connsiteY3" fmla="*/ 0 h 1231221"/>
                  <a:gd name="connsiteX4" fmla="*/ 1212279 w 1212279"/>
                  <a:gd name="connsiteY4" fmla="*/ 373470 h 1231221"/>
                  <a:gd name="connsiteX5" fmla="*/ 1212279 w 1212279"/>
                  <a:gd name="connsiteY5" fmla="*/ 771565 h 1231221"/>
                  <a:gd name="connsiteX6" fmla="*/ 1212279 w 1212279"/>
                  <a:gd name="connsiteY6" fmla="*/ 1231221 h 1231221"/>
                  <a:gd name="connsiteX7" fmla="*/ 832432 w 1212279"/>
                  <a:gd name="connsiteY7" fmla="*/ 1231221 h 1231221"/>
                  <a:gd name="connsiteX8" fmla="*/ 404093 w 1212279"/>
                  <a:gd name="connsiteY8" fmla="*/ 1231221 h 1231221"/>
                  <a:gd name="connsiteX9" fmla="*/ 0 w 1212279"/>
                  <a:gd name="connsiteY9" fmla="*/ 1231221 h 1231221"/>
                  <a:gd name="connsiteX10" fmla="*/ 0 w 1212279"/>
                  <a:gd name="connsiteY10" fmla="*/ 820814 h 1231221"/>
                  <a:gd name="connsiteX11" fmla="*/ 0 w 1212279"/>
                  <a:gd name="connsiteY11" fmla="*/ 398095 h 1231221"/>
                  <a:gd name="connsiteX12" fmla="*/ 0 w 1212279"/>
                  <a:gd name="connsiteY12" fmla="*/ 0 h 1231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212279" h="1231221" fill="none" extrusionOk="0">
                    <a:moveTo>
                      <a:pt x="0" y="0"/>
                    </a:moveTo>
                    <a:cubicBezTo>
                      <a:pt x="151577" y="-12235"/>
                      <a:pt x="271266" y="41204"/>
                      <a:pt x="416216" y="0"/>
                    </a:cubicBezTo>
                    <a:cubicBezTo>
                      <a:pt x="561166" y="-41204"/>
                      <a:pt x="648075" y="13993"/>
                      <a:pt x="783940" y="0"/>
                    </a:cubicBezTo>
                    <a:cubicBezTo>
                      <a:pt x="919805" y="-13993"/>
                      <a:pt x="1030975" y="9324"/>
                      <a:pt x="1212279" y="0"/>
                    </a:cubicBezTo>
                    <a:cubicBezTo>
                      <a:pt x="1230621" y="126227"/>
                      <a:pt x="1179615" y="203393"/>
                      <a:pt x="1212279" y="373470"/>
                    </a:cubicBezTo>
                    <a:cubicBezTo>
                      <a:pt x="1244943" y="543547"/>
                      <a:pt x="1194614" y="653653"/>
                      <a:pt x="1212279" y="771565"/>
                    </a:cubicBezTo>
                    <a:cubicBezTo>
                      <a:pt x="1229944" y="889477"/>
                      <a:pt x="1159763" y="1035195"/>
                      <a:pt x="1212279" y="1231221"/>
                    </a:cubicBezTo>
                    <a:cubicBezTo>
                      <a:pt x="1080783" y="1275724"/>
                      <a:pt x="930848" y="1212439"/>
                      <a:pt x="832432" y="1231221"/>
                    </a:cubicBezTo>
                    <a:cubicBezTo>
                      <a:pt x="734016" y="1250003"/>
                      <a:pt x="502786" y="1204579"/>
                      <a:pt x="404093" y="1231221"/>
                    </a:cubicBezTo>
                    <a:cubicBezTo>
                      <a:pt x="305400" y="1257863"/>
                      <a:pt x="174863" y="1197235"/>
                      <a:pt x="0" y="1231221"/>
                    </a:cubicBezTo>
                    <a:cubicBezTo>
                      <a:pt x="-14608" y="1093703"/>
                      <a:pt x="45445" y="936692"/>
                      <a:pt x="0" y="820814"/>
                    </a:cubicBezTo>
                    <a:cubicBezTo>
                      <a:pt x="-45445" y="704936"/>
                      <a:pt x="5272" y="607244"/>
                      <a:pt x="0" y="398095"/>
                    </a:cubicBezTo>
                    <a:cubicBezTo>
                      <a:pt x="-5272" y="188946"/>
                      <a:pt x="2075" y="167047"/>
                      <a:pt x="0" y="0"/>
                    </a:cubicBezTo>
                    <a:close/>
                  </a:path>
                  <a:path w="1212279" h="1231221" stroke="0" extrusionOk="0">
                    <a:moveTo>
                      <a:pt x="0" y="0"/>
                    </a:moveTo>
                    <a:cubicBezTo>
                      <a:pt x="124927" y="-29832"/>
                      <a:pt x="293598" y="30254"/>
                      <a:pt x="404093" y="0"/>
                    </a:cubicBezTo>
                    <a:cubicBezTo>
                      <a:pt x="514588" y="-30254"/>
                      <a:pt x="625997" y="27623"/>
                      <a:pt x="796063" y="0"/>
                    </a:cubicBezTo>
                    <a:cubicBezTo>
                      <a:pt x="966129" y="-27623"/>
                      <a:pt x="1080568" y="18890"/>
                      <a:pt x="1212279" y="0"/>
                    </a:cubicBezTo>
                    <a:cubicBezTo>
                      <a:pt x="1241019" y="105988"/>
                      <a:pt x="1162319" y="220819"/>
                      <a:pt x="1212279" y="435031"/>
                    </a:cubicBezTo>
                    <a:cubicBezTo>
                      <a:pt x="1262239" y="649243"/>
                      <a:pt x="1200860" y="701077"/>
                      <a:pt x="1212279" y="833126"/>
                    </a:cubicBezTo>
                    <a:cubicBezTo>
                      <a:pt x="1223698" y="965176"/>
                      <a:pt x="1212051" y="1087068"/>
                      <a:pt x="1212279" y="1231221"/>
                    </a:cubicBezTo>
                    <a:cubicBezTo>
                      <a:pt x="1054845" y="1245982"/>
                      <a:pt x="911106" y="1180989"/>
                      <a:pt x="783940" y="1231221"/>
                    </a:cubicBezTo>
                    <a:cubicBezTo>
                      <a:pt x="656774" y="1281453"/>
                      <a:pt x="485861" y="1223569"/>
                      <a:pt x="391970" y="1231221"/>
                    </a:cubicBezTo>
                    <a:cubicBezTo>
                      <a:pt x="298079" y="1238873"/>
                      <a:pt x="195435" y="1230290"/>
                      <a:pt x="0" y="1231221"/>
                    </a:cubicBezTo>
                    <a:cubicBezTo>
                      <a:pt x="-16866" y="1041361"/>
                      <a:pt x="41363" y="919744"/>
                      <a:pt x="0" y="833126"/>
                    </a:cubicBezTo>
                    <a:cubicBezTo>
                      <a:pt x="-41363" y="746509"/>
                      <a:pt x="40948" y="576265"/>
                      <a:pt x="0" y="459656"/>
                    </a:cubicBezTo>
                    <a:cubicBezTo>
                      <a:pt x="-40948" y="343047"/>
                      <a:pt x="6107" y="130864"/>
                      <a:pt x="0" y="0"/>
                    </a:cubicBezTo>
                    <a:close/>
                  </a:path>
                </a:pathLst>
              </a:custGeom>
              <a:ln w="38100">
                <a:solidFill>
                  <a:srgbClr val="7030A0"/>
                </a:solidFill>
                <a:extLst>
                  <a:ext uri="{C807C97D-BFC1-408E-A445-0C87EB9F89A2}">
                    <ask:lineSketchStyleProps xmlns:ask="http://schemas.microsoft.com/office/drawing/2018/sketchyshapes" sd="2803942933">
                      <a:prstGeom prst="rect">
                        <a:avLst/>
                      </a:prstGeom>
                      <ask:type>
                        <ask:lineSketchScribble/>
                      </ask:type>
                    </ask:lineSketchStyleProps>
                  </a:ext>
                </a:extLst>
              </a:ln>
            </p:spPr>
          </p:pic>
          <p:pic>
            <p:nvPicPr>
              <p:cNvPr id="10" name="Picture 9">
                <a:extLst>
                  <a:ext uri="{FF2B5EF4-FFF2-40B4-BE49-F238E27FC236}">
                    <a16:creationId xmlns:a16="http://schemas.microsoft.com/office/drawing/2014/main" id="{5352A805-D321-DD26-68B6-C0FBEFCB485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rcRect t="11425" r="52534" b="24998"/>
              <a:stretch/>
            </p:blipFill>
            <p:spPr>
              <a:xfrm>
                <a:off x="8932406" y="1487155"/>
                <a:ext cx="917789" cy="835689"/>
              </a:xfrm>
              <a:prstGeom prst="rect">
                <a:avLst/>
              </a:prstGeom>
            </p:spPr>
          </p:pic>
        </p:grpSp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9F0371A6-AD9A-7BFB-E435-E48A61E6D1E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9785062" y="1468598"/>
              <a:ext cx="199924" cy="29914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77433153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3DF8FA-4D45-06E3-69E4-B1247D6F26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Oval 7">
            <a:extLst>
              <a:ext uri="{FF2B5EF4-FFF2-40B4-BE49-F238E27FC236}">
                <a16:creationId xmlns:a16="http://schemas.microsoft.com/office/drawing/2014/main" id="{59DCCF8E-ADB7-C249-32BA-7A72F471D7C7}"/>
              </a:ext>
            </a:extLst>
          </p:cNvPr>
          <p:cNvSpPr/>
          <p:nvPr/>
        </p:nvSpPr>
        <p:spPr>
          <a:xfrm>
            <a:off x="11369605" y="193215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M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sp>
        <p:nvSpPr>
          <p:cNvPr id="53" name="D_A_02">
            <a:extLst>
              <a:ext uri="{FF2B5EF4-FFF2-40B4-BE49-F238E27FC236}">
                <a16:creationId xmlns:a16="http://schemas.microsoft.com/office/drawing/2014/main" id="{29FE7207-400D-EB6D-0899-7CCCA7BC47D0}"/>
              </a:ext>
            </a:extLst>
          </p:cNvPr>
          <p:cNvSpPr txBox="1"/>
          <p:nvPr/>
        </p:nvSpPr>
        <p:spPr>
          <a:xfrm>
            <a:off x="508000" y="641882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incite les élèves à suivre.</a:t>
            </a:r>
          </a:p>
        </p:txBody>
      </p:sp>
      <p:sp>
        <p:nvSpPr>
          <p:cNvPr id="54" name="D_A_01">
            <a:extLst>
              <a:ext uri="{FF2B5EF4-FFF2-40B4-BE49-F238E27FC236}">
                <a16:creationId xmlns:a16="http://schemas.microsoft.com/office/drawing/2014/main" id="{EDB6B929-00F1-D840-26F9-6A92CD97F62B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FR" sz="1800" b="1" i="0" u="none" strike="noStrike" kern="0" cap="none" spc="0" normalizeH="0" baseline="0" noProof="0" dirty="0">
                <a:ln>
                  <a:noFill/>
                </a:ln>
                <a:solidFill>
                  <a:srgbClr val="A5A5A5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Voici comment on détermine par des fractions</a:t>
            </a:r>
          </a:p>
        </p:txBody>
      </p:sp>
      <p:pic>
        <p:nvPicPr>
          <p:cNvPr id="2" name="Ecoute">
            <a:extLst>
              <a:ext uri="{FF2B5EF4-FFF2-40B4-BE49-F238E27FC236}">
                <a16:creationId xmlns:a16="http://schemas.microsoft.com/office/drawing/2014/main" id="{238000A8-2CCB-D36A-EBB1-FEF2D4D584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1076A12B-65D1-9EFA-DAB8-9AE9CB9F65B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2465" y="1671145"/>
            <a:ext cx="11314736" cy="3600894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214E74DC-F19E-FBFF-7F39-04AEA7BF90F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5367" y="3602558"/>
            <a:ext cx="1838326" cy="669898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92DD9A81-4D68-01D2-D4A6-53B2F2C9BCC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73693" y="3602558"/>
            <a:ext cx="1470051" cy="669897"/>
          </a:xfrm>
          <a:prstGeom prst="rect">
            <a:avLst/>
          </a:prstGeom>
        </p:spPr>
      </p:pic>
      <p:sp>
        <p:nvSpPr>
          <p:cNvPr id="18" name="ZoneTexte 17">
            <a:extLst>
              <a:ext uri="{FF2B5EF4-FFF2-40B4-BE49-F238E27FC236}">
                <a16:creationId xmlns:a16="http://schemas.microsoft.com/office/drawing/2014/main" id="{3940A87C-5097-9E84-8F23-A29CB9DD6A9A}"/>
              </a:ext>
            </a:extLst>
          </p:cNvPr>
          <p:cNvSpPr txBox="1"/>
          <p:nvPr/>
        </p:nvSpPr>
        <p:spPr>
          <a:xfrm>
            <a:off x="3980795" y="3859193"/>
            <a:ext cx="13085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srgbClr val="36AFC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</a:t>
            </a: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072B052F-C810-6556-CFDF-4707C9FFEE31}"/>
              </a:ext>
            </a:extLst>
          </p:cNvPr>
          <p:cNvSpPr txBox="1"/>
          <p:nvPr/>
        </p:nvSpPr>
        <p:spPr>
          <a:xfrm>
            <a:off x="3980795" y="3492600"/>
            <a:ext cx="13085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srgbClr val="36AFC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</a:t>
            </a:r>
          </a:p>
        </p:txBody>
      </p:sp>
      <p:pic>
        <p:nvPicPr>
          <p:cNvPr id="23" name="Image 22">
            <a:extLst>
              <a:ext uri="{FF2B5EF4-FFF2-40B4-BE49-F238E27FC236}">
                <a16:creationId xmlns:a16="http://schemas.microsoft.com/office/drawing/2014/main" id="{B5C97C7F-3F96-0A02-9034-0862429935D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396446" y="3563682"/>
            <a:ext cx="925788" cy="801163"/>
          </a:xfrm>
          <a:prstGeom prst="rect">
            <a:avLst/>
          </a:prstGeom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7C420D58-23F8-91CE-2C50-322D29BCF3A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945808" y="4311331"/>
            <a:ext cx="2363196" cy="576733"/>
          </a:xfrm>
          <a:prstGeom prst="rect">
            <a:avLst/>
          </a:prstGeom>
        </p:spPr>
      </p:pic>
      <p:sp>
        <p:nvSpPr>
          <p:cNvPr id="26" name="Rectangle 25">
            <a:extLst>
              <a:ext uri="{FF2B5EF4-FFF2-40B4-BE49-F238E27FC236}">
                <a16:creationId xmlns:a16="http://schemas.microsoft.com/office/drawing/2014/main" id="{2C8C8A59-12D5-6432-2FA8-71DB3A1260B5}"/>
              </a:ext>
            </a:extLst>
          </p:cNvPr>
          <p:cNvSpPr/>
          <p:nvPr/>
        </p:nvSpPr>
        <p:spPr>
          <a:xfrm>
            <a:off x="6096000" y="2412124"/>
            <a:ext cx="5588000" cy="277473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9E7C6DD9-48A0-321F-E306-3B2CDFB87B27}"/>
              </a:ext>
            </a:extLst>
          </p:cNvPr>
          <p:cNvSpPr txBox="1"/>
          <p:nvPr/>
        </p:nvSpPr>
        <p:spPr>
          <a:xfrm>
            <a:off x="6365249" y="4211529"/>
            <a:ext cx="550517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Multiplier par 3 le numérateur.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26E13915-AA19-4A24-840D-7F21214836AA}"/>
              </a:ext>
            </a:extLst>
          </p:cNvPr>
          <p:cNvSpPr txBox="1"/>
          <p:nvPr/>
        </p:nvSpPr>
        <p:spPr>
          <a:xfrm>
            <a:off x="956129" y="5540999"/>
            <a:ext cx="550517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Noter que 6 est un multiple de 2</a:t>
            </a: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30308747-E795-4441-8077-E183C65882B6}"/>
              </a:ext>
            </a:extLst>
          </p:cNvPr>
          <p:cNvSpPr txBox="1"/>
          <p:nvPr/>
        </p:nvSpPr>
        <p:spPr>
          <a:xfrm>
            <a:off x="6296435" y="2603949"/>
            <a:ext cx="550517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Multiplier par 3 le dénominateur.</a:t>
            </a:r>
          </a:p>
        </p:txBody>
      </p:sp>
    </p:spTree>
    <p:extLst>
      <p:ext uri="{BB962C8B-B14F-4D97-AF65-F5344CB8AC3E}">
        <p14:creationId xmlns:p14="http://schemas.microsoft.com/office/powerpoint/2010/main" val="36399460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20" grpId="0"/>
      <p:bldP spid="27" grpId="0"/>
      <p:bldP spid="15" grpId="0"/>
      <p:bldP spid="1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025BED-01D8-0B8A-0A22-83F944E435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285;p29">
            <a:extLst>
              <a:ext uri="{FF2B5EF4-FFF2-40B4-BE49-F238E27FC236}">
                <a16:creationId xmlns:a16="http://schemas.microsoft.com/office/drawing/2014/main" id="{170845C4-B5EF-E493-4942-676EF7448535}"/>
              </a:ext>
            </a:extLst>
          </p:cNvPr>
          <p:cNvSpPr/>
          <p:nvPr/>
        </p:nvSpPr>
        <p:spPr>
          <a:xfrm>
            <a:off x="948074" y="165260"/>
            <a:ext cx="7935199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Repérage dans la semaine</a:t>
            </a:r>
            <a:endParaRPr lang="fr-FR" sz="3200" i="1" kern="0" dirty="0">
              <a:solidFill>
                <a:srgbClr val="44546A"/>
              </a:solidFill>
              <a:latin typeface="Calibri"/>
              <a:ea typeface="Calibri"/>
              <a:cs typeface="Calibri"/>
            </a:endParaRPr>
          </a:p>
        </p:txBody>
      </p:sp>
      <p:pic>
        <p:nvPicPr>
          <p:cNvPr id="10" name="Picture 2" descr="Image générée">
            <a:extLst>
              <a:ext uri="{FF2B5EF4-FFF2-40B4-BE49-F238E27FC236}">
                <a16:creationId xmlns:a16="http://schemas.microsoft.com/office/drawing/2014/main" id="{DB028A23-F845-2E9F-2AE5-1A04F26F354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59" y="30481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Google Shape;288;p29">
            <a:extLst>
              <a:ext uri="{FF2B5EF4-FFF2-40B4-BE49-F238E27FC236}">
                <a16:creationId xmlns:a16="http://schemas.microsoft.com/office/drawing/2014/main" id="{128A8EBB-9797-F9F0-5C31-FA2EC4794C18}"/>
              </a:ext>
            </a:extLst>
          </p:cNvPr>
          <p:cNvSpPr/>
          <p:nvPr/>
        </p:nvSpPr>
        <p:spPr>
          <a:xfrm>
            <a:off x="2428129" y="2585173"/>
            <a:ext cx="8800421" cy="828000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bg1"/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marL="323854" indent="-171450" algn="ctr" defTabSz="914400">
              <a:buClr>
                <a:schemeClr val="bg1"/>
              </a:buClr>
              <a:buSzPts val="1200"/>
              <a:buFont typeface="Arial" panose="020B0604020202020204" pitchFamily="34" charset="0"/>
              <a:buChar char="•"/>
            </a:pPr>
            <a:r>
              <a:rPr lang="fr-FR" b="1" kern="0" dirty="0">
                <a:solidFill>
                  <a:srgbClr val="000000"/>
                </a:solidFill>
                <a:latin typeface="Calibri"/>
                <a:cs typeface="Calibri"/>
              </a:rPr>
              <a:t>Réduire au même dénominateur deux fractions</a:t>
            </a:r>
          </a:p>
        </p:txBody>
      </p:sp>
      <p:sp>
        <p:nvSpPr>
          <p:cNvPr id="15" name="Google Shape;289;p29">
            <a:extLst>
              <a:ext uri="{FF2B5EF4-FFF2-40B4-BE49-F238E27FC236}">
                <a16:creationId xmlns:a16="http://schemas.microsoft.com/office/drawing/2014/main" id="{D6BAC89E-F29A-D733-BA4E-CA045EA6DFA7}"/>
              </a:ext>
            </a:extLst>
          </p:cNvPr>
          <p:cNvSpPr/>
          <p:nvPr/>
        </p:nvSpPr>
        <p:spPr>
          <a:xfrm>
            <a:off x="963450" y="2585173"/>
            <a:ext cx="1349096" cy="828000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54AFE9"/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algn="ctr" defTabSz="914400"/>
            <a:r>
              <a:rPr lang="fr-FR" b="1" kern="0" dirty="0">
                <a:solidFill>
                  <a:srgbClr val="000000"/>
                </a:solidFill>
                <a:latin typeface="Calibri"/>
                <a:cs typeface="Calibri"/>
              </a:rPr>
              <a:t>Séance 2</a:t>
            </a:r>
          </a:p>
        </p:txBody>
      </p:sp>
      <p:grpSp>
        <p:nvGrpSpPr>
          <p:cNvPr id="16" name="Groupe 32">
            <a:extLst>
              <a:ext uri="{FF2B5EF4-FFF2-40B4-BE49-F238E27FC236}">
                <a16:creationId xmlns:a16="http://schemas.microsoft.com/office/drawing/2014/main" id="{E2E047F6-B133-78AF-FEE5-1C6A59E6DBED}"/>
              </a:ext>
            </a:extLst>
          </p:cNvPr>
          <p:cNvGrpSpPr/>
          <p:nvPr/>
        </p:nvGrpSpPr>
        <p:grpSpPr>
          <a:xfrm>
            <a:off x="948074" y="5132480"/>
            <a:ext cx="10265100" cy="828000"/>
            <a:chOff x="963450" y="3925491"/>
            <a:chExt cx="10265100" cy="828000"/>
          </a:xfrm>
        </p:grpSpPr>
        <p:sp>
          <p:nvSpPr>
            <p:cNvPr id="17" name="Google Shape;290;p29">
              <a:extLst>
                <a:ext uri="{FF2B5EF4-FFF2-40B4-BE49-F238E27FC236}">
                  <a16:creationId xmlns:a16="http://schemas.microsoft.com/office/drawing/2014/main" id="{B90461B2-72A3-3E87-88F9-3FDBC4CA60A4}"/>
                </a:ext>
              </a:extLst>
            </p:cNvPr>
            <p:cNvSpPr/>
            <p:nvPr/>
          </p:nvSpPr>
          <p:spPr>
            <a:xfrm>
              <a:off x="2428129" y="3925491"/>
              <a:ext cx="8800421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accent1"/>
            </a:solidFill>
            <a:ln w="9528" cap="flat">
              <a:solidFill>
                <a:srgbClr val="000000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algn="ctr" defTabSz="685800">
                <a:defRPr/>
              </a:pPr>
              <a:r>
                <a:rPr lang="fr-FR" b="1" dirty="0">
                  <a:solidFill>
                    <a:srgbClr val="FFFFFF"/>
                  </a:solidFill>
                  <a:latin typeface="Arial"/>
                </a:rPr>
                <a:t>Comparer deux fractions de dénominateurs différents</a:t>
              </a:r>
            </a:p>
          </p:txBody>
        </p:sp>
        <p:sp>
          <p:nvSpPr>
            <p:cNvPr id="18" name="Google Shape;291;p29">
              <a:extLst>
                <a:ext uri="{FF2B5EF4-FFF2-40B4-BE49-F238E27FC236}">
                  <a16:creationId xmlns:a16="http://schemas.microsoft.com/office/drawing/2014/main" id="{22435A93-D055-992C-8D55-442A84B676DD}"/>
                </a:ext>
              </a:extLst>
            </p:cNvPr>
            <p:cNvSpPr/>
            <p:nvPr/>
          </p:nvSpPr>
          <p:spPr>
            <a:xfrm>
              <a:off x="963450" y="3925491"/>
              <a:ext cx="1349096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accent1"/>
            </a:solidFill>
            <a:ln w="9528" cap="flat">
              <a:solidFill>
                <a:srgbClr val="44546A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b="1" i="0" u="none" strike="noStrike" kern="0" cap="none" spc="0" baseline="0">
                  <a:solidFill>
                    <a:schemeClr val="bg1"/>
                  </a:solidFill>
                  <a:uFillTx/>
                  <a:latin typeface="Calibri"/>
                  <a:ea typeface="Calibri"/>
                  <a:cs typeface="Calibri"/>
                </a:rPr>
                <a:t>Séance 4</a:t>
              </a:r>
            </a:p>
          </p:txBody>
        </p:sp>
      </p:grpSp>
      <p:sp>
        <p:nvSpPr>
          <p:cNvPr id="20" name="Google Shape;292;p29">
            <a:extLst>
              <a:ext uri="{FF2B5EF4-FFF2-40B4-BE49-F238E27FC236}">
                <a16:creationId xmlns:a16="http://schemas.microsoft.com/office/drawing/2014/main" id="{DBF0692E-B00B-5467-E606-99BBB6EF3C9A}"/>
              </a:ext>
            </a:extLst>
          </p:cNvPr>
          <p:cNvSpPr/>
          <p:nvPr/>
        </p:nvSpPr>
        <p:spPr>
          <a:xfrm>
            <a:off x="2428129" y="3858826"/>
            <a:ext cx="8800421" cy="828000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algn="ctr" defTabSz="685800">
              <a:defRPr/>
            </a:pPr>
            <a:r>
              <a:rPr lang="fr-FR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Additions et des soustractions des fractions</a:t>
            </a:r>
          </a:p>
        </p:txBody>
      </p:sp>
      <p:sp>
        <p:nvSpPr>
          <p:cNvPr id="21" name="Google Shape;293;p29">
            <a:extLst>
              <a:ext uri="{FF2B5EF4-FFF2-40B4-BE49-F238E27FC236}">
                <a16:creationId xmlns:a16="http://schemas.microsoft.com/office/drawing/2014/main" id="{B4B134A5-203F-26C4-5916-1DDC73CDA5A8}"/>
              </a:ext>
            </a:extLst>
          </p:cNvPr>
          <p:cNvSpPr/>
          <p:nvPr/>
        </p:nvSpPr>
        <p:spPr>
          <a:xfrm>
            <a:off x="963450" y="3858826"/>
            <a:ext cx="1349096" cy="828000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b="1" i="0" u="none" strike="noStrike" kern="0" cap="none" spc="0" baseline="0" dirty="0">
                <a:solidFill>
                  <a:schemeClr val="bg1"/>
                </a:solidFill>
                <a:uFillTx/>
                <a:latin typeface="Calibri"/>
                <a:ea typeface="Calibri"/>
                <a:cs typeface="Calibri"/>
              </a:rPr>
              <a:t>Séance 3</a:t>
            </a:r>
          </a:p>
        </p:txBody>
      </p:sp>
      <p:sp>
        <p:nvSpPr>
          <p:cNvPr id="23" name="Google Shape;286;p29">
            <a:extLst>
              <a:ext uri="{FF2B5EF4-FFF2-40B4-BE49-F238E27FC236}">
                <a16:creationId xmlns:a16="http://schemas.microsoft.com/office/drawing/2014/main" id="{53F50EB2-D907-838F-D3A8-FB5C93963815}"/>
              </a:ext>
            </a:extLst>
          </p:cNvPr>
          <p:cNvSpPr/>
          <p:nvPr/>
        </p:nvSpPr>
        <p:spPr>
          <a:xfrm>
            <a:off x="2428129" y="1311520"/>
            <a:ext cx="8800421" cy="828000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algn="ctr" defTabSz="685800"/>
            <a:r>
              <a:rPr lang="fr-FR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Représenter des fractions sur une droite numérique</a:t>
            </a:r>
          </a:p>
        </p:txBody>
      </p:sp>
      <p:sp>
        <p:nvSpPr>
          <p:cNvPr id="24" name="Google Shape;287;p29">
            <a:extLst>
              <a:ext uri="{FF2B5EF4-FFF2-40B4-BE49-F238E27FC236}">
                <a16:creationId xmlns:a16="http://schemas.microsoft.com/office/drawing/2014/main" id="{46A9B0A7-4A08-50FC-F019-2C7CE7297EAF}"/>
              </a:ext>
            </a:extLst>
          </p:cNvPr>
          <p:cNvSpPr/>
          <p:nvPr/>
        </p:nvSpPr>
        <p:spPr>
          <a:xfrm>
            <a:off x="963450" y="1311520"/>
            <a:ext cx="1349096" cy="828000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algn="ctr" defTabSz="914400"/>
            <a:r>
              <a:rPr lang="fr-FR" b="1" kern="0" dirty="0">
                <a:solidFill>
                  <a:schemeClr val="bg1"/>
                </a:solidFill>
                <a:latin typeface="Calibri"/>
                <a:cs typeface="Calibri"/>
              </a:rPr>
              <a:t>Séance 1</a:t>
            </a:r>
          </a:p>
        </p:txBody>
      </p:sp>
      <p:sp>
        <p:nvSpPr>
          <p:cNvPr id="25" name="Rectangle: Rounded Corners 11">
            <a:extLst>
              <a:ext uri="{FF2B5EF4-FFF2-40B4-BE49-F238E27FC236}">
                <a16:creationId xmlns:a16="http://schemas.microsoft.com/office/drawing/2014/main" id="{62081017-AC44-9ECF-58D0-F8456DE1D31E}"/>
              </a:ext>
            </a:extLst>
          </p:cNvPr>
          <p:cNvSpPr/>
          <p:nvPr/>
        </p:nvSpPr>
        <p:spPr>
          <a:xfrm>
            <a:off x="886717" y="2513173"/>
            <a:ext cx="10440000" cy="972000"/>
          </a:xfrm>
          <a:prstGeom prst="roundRect">
            <a:avLst/>
          </a:prstGeom>
          <a:noFill/>
          <a:ln w="38100"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72720267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365C7D-8523-C280-83D6-BB466B70FF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42B3791A-6D29-6E3B-CC21-390599D4F3EB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VdC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sp>
        <p:nvSpPr>
          <p:cNvPr id="4" name="D_A_02">
            <a:extLst>
              <a:ext uri="{FF2B5EF4-FFF2-40B4-BE49-F238E27FC236}">
                <a16:creationId xmlns:a16="http://schemas.microsoft.com/office/drawing/2014/main" id="{5DB6861D-9B0C-1B6B-724C-A8E268681197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L'enseignant choisit au hasard deux élèves pour justifier oralement leur démarche.</a:t>
            </a:r>
          </a:p>
        </p:txBody>
      </p:sp>
      <p:pic>
        <p:nvPicPr>
          <p:cNvPr id="13" name="Picture 2">
            <a:extLst>
              <a:ext uri="{FF2B5EF4-FFF2-40B4-BE49-F238E27FC236}">
                <a16:creationId xmlns:a16="http://schemas.microsoft.com/office/drawing/2014/main" id="{627DB42D-883C-811A-1FE0-5497324A5A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548" y="257231"/>
            <a:ext cx="714138" cy="51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D_A_01">
            <a:extLst>
              <a:ext uri="{FF2B5EF4-FFF2-40B4-BE49-F238E27FC236}">
                <a16:creationId xmlns:a16="http://schemas.microsoft.com/office/drawing/2014/main" id="{B57AFB02-3915-9676-AA80-8E225B469CF3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FR" sz="1800" b="1" i="0" u="none" strike="noStrike" kern="0" cap="none" spc="0" normalizeH="0" baseline="0" noProof="0" dirty="0">
                <a:ln>
                  <a:noFill/>
                </a:ln>
                <a:solidFill>
                  <a:srgbClr val="A5A5A5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Réduire au même dénominateur les deux fractions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96F72282-5A65-246C-4554-C4003221142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53011" y="1394017"/>
            <a:ext cx="8089623" cy="41712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848799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84A10D-4EAF-5509-0DB5-9AC5B62572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D_A_02">
            <a:extLst>
              <a:ext uri="{FF2B5EF4-FFF2-40B4-BE49-F238E27FC236}">
                <a16:creationId xmlns:a16="http://schemas.microsoft.com/office/drawing/2014/main" id="{4CD87FD3-FAF1-AFD0-3EE7-7635B1B37788}"/>
              </a:ext>
            </a:extLst>
          </p:cNvPr>
          <p:cNvSpPr txBox="1"/>
          <p:nvPr/>
        </p:nvSpPr>
        <p:spPr>
          <a:xfrm>
            <a:off x="190499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donne 30s aux élèves pour recopier la correction sur les livrets.</a:t>
            </a:r>
          </a:p>
        </p:txBody>
      </p:sp>
      <p:sp>
        <p:nvSpPr>
          <p:cNvPr id="3" name="D_A_01">
            <a:extLst>
              <a:ext uri="{FF2B5EF4-FFF2-40B4-BE49-F238E27FC236}">
                <a16:creationId xmlns:a16="http://schemas.microsoft.com/office/drawing/2014/main" id="{911BFEA1-59F8-8BAC-6FAF-55E3E5A80BBD}"/>
              </a:ext>
            </a:extLst>
          </p:cNvPr>
          <p:cNvSpPr/>
          <p:nvPr/>
        </p:nvSpPr>
        <p:spPr>
          <a:xfrm>
            <a:off x="774700" y="177799"/>
            <a:ext cx="10553700" cy="508000"/>
          </a:xfrm>
          <a:prstGeom prst="rect">
            <a:avLst/>
          </a:prstGeom>
        </p:spPr>
        <p:txBody>
          <a:bodyPr wrap="square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Prenez la correction sur vos livrets.</a:t>
            </a: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52CD02DD-0746-BAD5-2451-604C8191F24D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M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grpSp>
        <p:nvGrpSpPr>
          <p:cNvPr id="4" name="Groupe 3">
            <a:extLst>
              <a:ext uri="{FF2B5EF4-FFF2-40B4-BE49-F238E27FC236}">
                <a16:creationId xmlns:a16="http://schemas.microsoft.com/office/drawing/2014/main" id="{CC85EEBA-6380-EF7C-BCDC-B182355B81CF}"/>
              </a:ext>
            </a:extLst>
          </p:cNvPr>
          <p:cNvGrpSpPr/>
          <p:nvPr/>
        </p:nvGrpSpPr>
        <p:grpSpPr>
          <a:xfrm>
            <a:off x="10582447" y="187919"/>
            <a:ext cx="630930" cy="588164"/>
            <a:chOff x="582302" y="4457015"/>
            <a:chExt cx="630930" cy="588164"/>
          </a:xfrm>
        </p:grpSpPr>
        <p:pic>
          <p:nvPicPr>
            <p:cNvPr id="5" name="Picture 7">
              <a:extLst>
                <a:ext uri="{FF2B5EF4-FFF2-40B4-BE49-F238E27FC236}">
                  <a16:creationId xmlns:a16="http://schemas.microsoft.com/office/drawing/2014/main" id="{D4D3722B-DA1C-DFF3-3C98-700E3A216D8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6" name="Picture 7">
              <a:extLst>
                <a:ext uri="{FF2B5EF4-FFF2-40B4-BE49-F238E27FC236}">
                  <a16:creationId xmlns:a16="http://schemas.microsoft.com/office/drawing/2014/main" id="{AEA13DFA-06F6-D184-9653-C44B96FD129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pic>
        <p:nvPicPr>
          <p:cNvPr id="7" name="Image 6">
            <a:extLst>
              <a:ext uri="{FF2B5EF4-FFF2-40B4-BE49-F238E27FC236}">
                <a16:creationId xmlns:a16="http://schemas.microsoft.com/office/drawing/2014/main" id="{BD2B9D1C-1432-1AB6-0BE5-C9457DAFEED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53011" y="1394017"/>
            <a:ext cx="8089623" cy="4171211"/>
          </a:xfrm>
          <a:prstGeom prst="rect">
            <a:avLst/>
          </a:prstGeom>
        </p:spPr>
      </p:pic>
      <p:sp>
        <p:nvSpPr>
          <p:cNvPr id="15" name="ZoneTexte 14">
            <a:extLst>
              <a:ext uri="{FF2B5EF4-FFF2-40B4-BE49-F238E27FC236}">
                <a16:creationId xmlns:a16="http://schemas.microsoft.com/office/drawing/2014/main" id="{CA722007-D028-5B63-4967-815CA33094C5}"/>
              </a:ext>
            </a:extLst>
          </p:cNvPr>
          <p:cNvSpPr txBox="1"/>
          <p:nvPr/>
        </p:nvSpPr>
        <p:spPr>
          <a:xfrm>
            <a:off x="3263462" y="3167390"/>
            <a:ext cx="11666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srgbClr val="36AFC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7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01042CD7-9B20-2A1F-FCEE-762CF2C59130}"/>
              </a:ext>
            </a:extLst>
          </p:cNvPr>
          <p:cNvSpPr/>
          <p:nvPr/>
        </p:nvSpPr>
        <p:spPr>
          <a:xfrm>
            <a:off x="5124450" y="6203273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Page 10</a:t>
            </a: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E190CC3D-F596-62CD-F8FD-2317F1ACD943}"/>
              </a:ext>
            </a:extLst>
          </p:cNvPr>
          <p:cNvSpPr txBox="1"/>
          <p:nvPr/>
        </p:nvSpPr>
        <p:spPr>
          <a:xfrm>
            <a:off x="3989334" y="3186480"/>
            <a:ext cx="11666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ZoneTexte 17">
                <a:extLst>
                  <a:ext uri="{FF2B5EF4-FFF2-40B4-BE49-F238E27FC236}">
                    <a16:creationId xmlns:a16="http://schemas.microsoft.com/office/drawing/2014/main" id="{AF1343B7-1A78-CB71-E524-CD29F27FF2DE}"/>
                  </a:ext>
                </a:extLst>
              </p:cNvPr>
              <p:cNvSpPr txBox="1"/>
              <p:nvPr/>
            </p:nvSpPr>
            <p:spPr>
              <a:xfrm>
                <a:off x="7109454" y="3493541"/>
                <a:ext cx="452462" cy="43088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fr-FR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+mn-cs"/>
                        </a:rPr>
                        <m:t>×</m:t>
                      </m:r>
                    </m:oMath>
                  </m:oMathPara>
                </a14:m>
                <a:endParaRPr kumimoji="0" lang="fr-FR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8" name="ZoneTexte 17">
                <a:extLst>
                  <a:ext uri="{FF2B5EF4-FFF2-40B4-BE49-F238E27FC236}">
                    <a16:creationId xmlns:a16="http://schemas.microsoft.com/office/drawing/2014/main" id="{AF1343B7-1A78-CB71-E524-CD29F27FF2D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09454" y="3493541"/>
                <a:ext cx="452462" cy="430887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ZoneTexte 18">
                <a:extLst>
                  <a:ext uri="{FF2B5EF4-FFF2-40B4-BE49-F238E27FC236}">
                    <a16:creationId xmlns:a16="http://schemas.microsoft.com/office/drawing/2014/main" id="{B6E15C69-60E0-DB54-D7F8-C461243C7106}"/>
                  </a:ext>
                </a:extLst>
              </p:cNvPr>
              <p:cNvSpPr txBox="1"/>
              <p:nvPr/>
            </p:nvSpPr>
            <p:spPr>
              <a:xfrm>
                <a:off x="7109454" y="2971036"/>
                <a:ext cx="452462" cy="43088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fr-FR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+mn-cs"/>
                        </a:rPr>
                        <m:t>×</m:t>
                      </m:r>
                    </m:oMath>
                  </m:oMathPara>
                </a14:m>
                <a:endParaRPr kumimoji="0" lang="fr-FR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9" name="ZoneTexte 18">
                <a:extLst>
                  <a:ext uri="{FF2B5EF4-FFF2-40B4-BE49-F238E27FC236}">
                    <a16:creationId xmlns:a16="http://schemas.microsoft.com/office/drawing/2014/main" id="{B6E15C69-60E0-DB54-D7F8-C461243C710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09454" y="2971036"/>
                <a:ext cx="452462" cy="430887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ZoneTexte 20">
            <a:extLst>
              <a:ext uri="{FF2B5EF4-FFF2-40B4-BE49-F238E27FC236}">
                <a16:creationId xmlns:a16="http://schemas.microsoft.com/office/drawing/2014/main" id="{AEC56E8B-8728-CC40-D19C-E749A225A1F4}"/>
              </a:ext>
            </a:extLst>
          </p:cNvPr>
          <p:cNvSpPr txBox="1"/>
          <p:nvPr/>
        </p:nvSpPr>
        <p:spPr>
          <a:xfrm>
            <a:off x="6868509" y="3466710"/>
            <a:ext cx="206528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</a:t>
            </a: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05535FFD-4D25-2A8B-31E3-302EA8FBD654}"/>
              </a:ext>
            </a:extLst>
          </p:cNvPr>
          <p:cNvSpPr txBox="1"/>
          <p:nvPr/>
        </p:nvSpPr>
        <p:spPr>
          <a:xfrm>
            <a:off x="6868510" y="2943490"/>
            <a:ext cx="206528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</a:t>
            </a: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1B8BC998-E514-46C2-A55A-93CCDA4FC6F9}"/>
              </a:ext>
            </a:extLst>
          </p:cNvPr>
          <p:cNvSpPr txBox="1"/>
          <p:nvPr/>
        </p:nvSpPr>
        <p:spPr>
          <a:xfrm>
            <a:off x="7499130" y="2931990"/>
            <a:ext cx="206528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srgbClr val="36AFC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7</a:t>
            </a: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99B80AF9-8D92-D80A-E7B2-73212715FC4D}"/>
              </a:ext>
            </a:extLst>
          </p:cNvPr>
          <p:cNvSpPr txBox="1"/>
          <p:nvPr/>
        </p:nvSpPr>
        <p:spPr>
          <a:xfrm>
            <a:off x="7499130" y="3455210"/>
            <a:ext cx="206528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srgbClr val="36AFC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7</a:t>
            </a:r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EB5E044E-4E35-CB05-DB6B-3B102CCBFF25}"/>
              </a:ext>
            </a:extLst>
          </p:cNvPr>
          <p:cNvSpPr txBox="1"/>
          <p:nvPr/>
        </p:nvSpPr>
        <p:spPr>
          <a:xfrm>
            <a:off x="8602580" y="3506414"/>
            <a:ext cx="206528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21</a:t>
            </a:r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412844F2-6E01-EA55-F7B6-D4309E81C277}"/>
              </a:ext>
            </a:extLst>
          </p:cNvPr>
          <p:cNvSpPr txBox="1"/>
          <p:nvPr/>
        </p:nvSpPr>
        <p:spPr>
          <a:xfrm>
            <a:off x="8572288" y="2977444"/>
            <a:ext cx="206528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14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ZoneTexte 26">
                <a:extLst>
                  <a:ext uri="{FF2B5EF4-FFF2-40B4-BE49-F238E27FC236}">
                    <a16:creationId xmlns:a16="http://schemas.microsoft.com/office/drawing/2014/main" id="{15D89A9B-2392-A64A-FDF0-06E80469772A}"/>
                  </a:ext>
                </a:extLst>
              </p:cNvPr>
              <p:cNvSpPr txBox="1"/>
              <p:nvPr/>
            </p:nvSpPr>
            <p:spPr>
              <a:xfrm>
                <a:off x="8224901" y="4270255"/>
                <a:ext cx="479297" cy="80663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0" lang="fr-FR" sz="2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fr-FR" sz="2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14</m:t>
                          </m:r>
                        </m:num>
                        <m:den>
                          <m:r>
                            <a:rPr kumimoji="0" lang="fr-FR" sz="2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21</m:t>
                          </m:r>
                        </m:den>
                      </m:f>
                    </m:oMath>
                  </m:oMathPara>
                </a14:m>
                <a:endParaRPr kumimoji="0" lang="fr-FR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27" name="ZoneTexte 26">
                <a:extLst>
                  <a:ext uri="{FF2B5EF4-FFF2-40B4-BE49-F238E27FC236}">
                    <a16:creationId xmlns:a16="http://schemas.microsoft.com/office/drawing/2014/main" id="{15D89A9B-2392-A64A-FDF0-06E80469772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24901" y="4270255"/>
                <a:ext cx="479297" cy="806631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ZoneTexte 27">
                <a:extLst>
                  <a:ext uri="{FF2B5EF4-FFF2-40B4-BE49-F238E27FC236}">
                    <a16:creationId xmlns:a16="http://schemas.microsoft.com/office/drawing/2014/main" id="{6F9416EC-3274-F713-8A53-347D75364237}"/>
                  </a:ext>
                </a:extLst>
              </p:cNvPr>
              <p:cNvSpPr txBox="1"/>
              <p:nvPr/>
            </p:nvSpPr>
            <p:spPr>
              <a:xfrm>
                <a:off x="6618791" y="4270255"/>
                <a:ext cx="479298" cy="80509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0" lang="fr-FR" sz="2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fr-FR" sz="2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4</m:t>
                          </m:r>
                        </m:num>
                        <m:den>
                          <m:r>
                            <a:rPr kumimoji="0" lang="fr-FR" sz="2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21</m:t>
                          </m:r>
                        </m:den>
                      </m:f>
                    </m:oMath>
                  </m:oMathPara>
                </a14:m>
                <a:endParaRPr kumimoji="0" lang="fr-FR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28" name="ZoneTexte 27">
                <a:extLst>
                  <a:ext uri="{FF2B5EF4-FFF2-40B4-BE49-F238E27FC236}">
                    <a16:creationId xmlns:a16="http://schemas.microsoft.com/office/drawing/2014/main" id="{6F9416EC-3274-F713-8A53-347D7536423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18791" y="4270255"/>
                <a:ext cx="479298" cy="805092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9105548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801A0F-0C2E-8166-682C-BA7026269D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Oval 7">
            <a:extLst>
              <a:ext uri="{FF2B5EF4-FFF2-40B4-BE49-F238E27FC236}">
                <a16:creationId xmlns:a16="http://schemas.microsoft.com/office/drawing/2014/main" id="{A263D886-1F21-9D4B-4DC8-D0BD6E78978F}"/>
              </a:ext>
            </a:extLst>
          </p:cNvPr>
          <p:cNvSpPr/>
          <p:nvPr/>
        </p:nvSpPr>
        <p:spPr>
          <a:xfrm>
            <a:off x="11369605" y="193215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M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sp>
        <p:nvSpPr>
          <p:cNvPr id="53" name="D_A_02">
            <a:extLst>
              <a:ext uri="{FF2B5EF4-FFF2-40B4-BE49-F238E27FC236}">
                <a16:creationId xmlns:a16="http://schemas.microsoft.com/office/drawing/2014/main" id="{D35E8DE3-BDFD-8BC7-ECC4-AF552EBED2A3}"/>
              </a:ext>
            </a:extLst>
          </p:cNvPr>
          <p:cNvSpPr txBox="1"/>
          <p:nvPr/>
        </p:nvSpPr>
        <p:spPr>
          <a:xfrm>
            <a:off x="508000" y="641882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incite les élèves à voir que ces deux règles sont équivalentes (utiliser l’une ou l’autre selon les cas).</a:t>
            </a:r>
          </a:p>
        </p:txBody>
      </p:sp>
      <p:sp>
        <p:nvSpPr>
          <p:cNvPr id="54" name="D_A_01">
            <a:extLst>
              <a:ext uri="{FF2B5EF4-FFF2-40B4-BE49-F238E27FC236}">
                <a16:creationId xmlns:a16="http://schemas.microsoft.com/office/drawing/2014/main" id="{B971CC06-DCF5-D4BD-667E-2940C013D582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FR" sz="1800" b="1" i="0" u="none" strike="noStrike" kern="0" cap="none" spc="0" normalizeH="0" baseline="0" noProof="0" dirty="0">
                <a:ln>
                  <a:noFill/>
                </a:ln>
                <a:solidFill>
                  <a:srgbClr val="A5A5A5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Voici comment on simplifie une fraction pour obtenir une fraction équivalente.</a:t>
            </a:r>
          </a:p>
        </p:txBody>
      </p:sp>
      <p:pic>
        <p:nvPicPr>
          <p:cNvPr id="2" name="Ecoute">
            <a:extLst>
              <a:ext uri="{FF2B5EF4-FFF2-40B4-BE49-F238E27FC236}">
                <a16:creationId xmlns:a16="http://schemas.microsoft.com/office/drawing/2014/main" id="{CD8A6B23-AAC9-94E2-A381-2E3A1412A01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5292CF16-1CCA-69D8-FE8E-2A74278D156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2012" y="815156"/>
            <a:ext cx="6831623" cy="4035053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BCD4D6CA-7E64-99EB-41BD-B866E38F62A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33527" y="2685514"/>
            <a:ext cx="2429272" cy="798665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83665FA6-7717-F7BA-6744-5C817ACCCCF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235079" y="2656074"/>
            <a:ext cx="2759528" cy="1120410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085B0BBA-9C73-9386-8867-6F729ECF9B9B}"/>
              </a:ext>
            </a:extLst>
          </p:cNvPr>
          <p:cNvSpPr txBox="1"/>
          <p:nvPr/>
        </p:nvSpPr>
        <p:spPr>
          <a:xfrm>
            <a:off x="4907980" y="2579519"/>
            <a:ext cx="371555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4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860942AA-7D74-5339-B87B-AC624FF6F6D5}"/>
              </a:ext>
            </a:extLst>
          </p:cNvPr>
          <p:cNvSpPr txBox="1"/>
          <p:nvPr/>
        </p:nvSpPr>
        <p:spPr>
          <a:xfrm>
            <a:off x="4878128" y="3144792"/>
            <a:ext cx="371555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4</a:t>
            </a: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DB3456F8-1DDE-44BE-D6D8-50E9F5B8CC5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249683" y="2591202"/>
            <a:ext cx="1176183" cy="1176183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687833E8-5E46-FAAC-0069-70A7B3F1C0F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319304" y="3526232"/>
            <a:ext cx="2759528" cy="954091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E9C49238-6D1C-B3CB-16BF-2A99DD464A8C}"/>
              </a:ext>
            </a:extLst>
          </p:cNvPr>
          <p:cNvSpPr txBox="1"/>
          <p:nvPr/>
        </p:nvSpPr>
        <p:spPr>
          <a:xfrm>
            <a:off x="7030421" y="3756372"/>
            <a:ext cx="45495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Diviser par 4 le numérateur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D1742344-24CD-4195-AC42-6600726A2FC8}"/>
              </a:ext>
            </a:extLst>
          </p:cNvPr>
          <p:cNvSpPr txBox="1"/>
          <p:nvPr/>
        </p:nvSpPr>
        <p:spPr>
          <a:xfrm>
            <a:off x="1829176" y="5441725"/>
            <a:ext cx="609790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Noter que 24 est un multiple de 4</a:t>
            </a: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6115FEFF-5C5E-471F-AE1F-78978D37781C}"/>
              </a:ext>
            </a:extLst>
          </p:cNvPr>
          <p:cNvSpPr txBox="1"/>
          <p:nvPr/>
        </p:nvSpPr>
        <p:spPr>
          <a:xfrm>
            <a:off x="6839017" y="1972910"/>
            <a:ext cx="510960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Diviser par 4 le dénominateur.</a:t>
            </a:r>
          </a:p>
        </p:txBody>
      </p:sp>
    </p:spTree>
    <p:extLst>
      <p:ext uri="{BB962C8B-B14F-4D97-AF65-F5344CB8AC3E}">
        <p14:creationId xmlns:p14="http://schemas.microsoft.com/office/powerpoint/2010/main" val="33614612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4" grpId="0" animBg="1"/>
      <p:bldP spid="19" grpId="0"/>
      <p:bldP spid="15" grpId="0"/>
      <p:bldP spid="17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68DDC3-AE7E-4DFE-307D-168ABA8DC4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D_A_01">
            <a:extLst>
              <a:ext uri="{FF2B5EF4-FFF2-40B4-BE49-F238E27FC236}">
                <a16:creationId xmlns:a16="http://schemas.microsoft.com/office/drawing/2014/main" id="{AE77C5B3-78FA-E52A-25C2-F99F50D05222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0" cap="none" spc="0" normalizeH="0" baseline="0" noProof="0" dirty="0">
                <a:ln>
                  <a:noFill/>
                </a:ln>
                <a:solidFill>
                  <a:srgbClr val="A5A5A5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Réduire au même dénominateur les deux fractions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C04DA3BE-9F38-E69E-3545-6489E16B526E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VdC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sp>
        <p:nvSpPr>
          <p:cNvPr id="4" name="D_A_02">
            <a:extLst>
              <a:ext uri="{FF2B5EF4-FFF2-40B4-BE49-F238E27FC236}">
                <a16:creationId xmlns:a16="http://schemas.microsoft.com/office/drawing/2014/main" id="{1E42D954-46D4-5AB6-98D4-1A6EFE9AB14D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L'enseignant choisit au hasard deux élèves pour justifier oralement leur démarche.</a:t>
            </a:r>
          </a:p>
        </p:txBody>
      </p:sp>
      <p:pic>
        <p:nvPicPr>
          <p:cNvPr id="13" name="Picture 2">
            <a:extLst>
              <a:ext uri="{FF2B5EF4-FFF2-40B4-BE49-F238E27FC236}">
                <a16:creationId xmlns:a16="http://schemas.microsoft.com/office/drawing/2014/main" id="{D894FF8C-5C7D-D4C8-FEB1-7A3BCAB542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548" y="257231"/>
            <a:ext cx="714138" cy="51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F06AC08F-80E5-41AD-71B3-339D65FE281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6386" y="1408143"/>
            <a:ext cx="7394027" cy="3765475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1157F895-78DD-05B1-AEF8-B47EB0D91E88}"/>
              </a:ext>
            </a:extLst>
          </p:cNvPr>
          <p:cNvSpPr txBox="1"/>
          <p:nvPr/>
        </p:nvSpPr>
        <p:spPr>
          <a:xfrm>
            <a:off x="1718441" y="3029270"/>
            <a:ext cx="201798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35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E4286BE4-292A-E375-9180-6F0CD4C34C95}"/>
              </a:ext>
            </a:extLst>
          </p:cNvPr>
          <p:cNvSpPr txBox="1"/>
          <p:nvPr/>
        </p:nvSpPr>
        <p:spPr>
          <a:xfrm>
            <a:off x="2576073" y="3029270"/>
            <a:ext cx="201798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7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03ED3343-9D41-2DD8-5805-674FE93DB96B}"/>
              </a:ext>
            </a:extLst>
          </p:cNvPr>
          <p:cNvSpPr txBox="1"/>
          <p:nvPr/>
        </p:nvSpPr>
        <p:spPr>
          <a:xfrm>
            <a:off x="5042557" y="3290880"/>
            <a:ext cx="201798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35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A46840AC-94F4-8AFE-0B7E-A32137E2A1F0}"/>
              </a:ext>
            </a:extLst>
          </p:cNvPr>
          <p:cNvSpPr txBox="1"/>
          <p:nvPr/>
        </p:nvSpPr>
        <p:spPr>
          <a:xfrm>
            <a:off x="5042557" y="2892305"/>
            <a:ext cx="201798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14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ZoneTexte 10">
                <a:extLst>
                  <a:ext uri="{FF2B5EF4-FFF2-40B4-BE49-F238E27FC236}">
                    <a16:creationId xmlns:a16="http://schemas.microsoft.com/office/drawing/2014/main" id="{24DA3E04-AA06-AAEB-48F9-28CB3F5B22A3}"/>
                  </a:ext>
                </a:extLst>
              </p:cNvPr>
              <p:cNvSpPr txBox="1"/>
              <p:nvPr/>
            </p:nvSpPr>
            <p:spPr>
              <a:xfrm>
                <a:off x="5519202" y="3255626"/>
                <a:ext cx="349455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fr-FR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+mn-cs"/>
                        </a:rPr>
                        <m:t>÷</m:t>
                      </m:r>
                    </m:oMath>
                  </m:oMathPara>
                </a14:m>
                <a:endParaRPr kumimoji="0" lang="fr-FR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1" name="ZoneTexte 10">
                <a:extLst>
                  <a:ext uri="{FF2B5EF4-FFF2-40B4-BE49-F238E27FC236}">
                    <a16:creationId xmlns:a16="http://schemas.microsoft.com/office/drawing/2014/main" id="{24DA3E04-AA06-AAEB-48F9-28CB3F5B22A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19202" y="3255626"/>
                <a:ext cx="349455" cy="430887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ZoneTexte 11">
                <a:extLst>
                  <a:ext uri="{FF2B5EF4-FFF2-40B4-BE49-F238E27FC236}">
                    <a16:creationId xmlns:a16="http://schemas.microsoft.com/office/drawing/2014/main" id="{03304530-CC16-9359-A810-23753DEC21B7}"/>
                  </a:ext>
                </a:extLst>
              </p:cNvPr>
              <p:cNvSpPr txBox="1"/>
              <p:nvPr/>
            </p:nvSpPr>
            <p:spPr>
              <a:xfrm>
                <a:off x="5550734" y="2876149"/>
                <a:ext cx="349455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fr-FR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+mn-cs"/>
                        </a:rPr>
                        <m:t>÷</m:t>
                      </m:r>
                    </m:oMath>
                  </m:oMathPara>
                </a14:m>
                <a:endParaRPr kumimoji="0" lang="fr-FR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2" name="ZoneTexte 11">
                <a:extLst>
                  <a:ext uri="{FF2B5EF4-FFF2-40B4-BE49-F238E27FC236}">
                    <a16:creationId xmlns:a16="http://schemas.microsoft.com/office/drawing/2014/main" id="{03304530-CC16-9359-A810-23753DEC21B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50734" y="2876149"/>
                <a:ext cx="349455" cy="430887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ZoneTexte 13">
            <a:extLst>
              <a:ext uri="{FF2B5EF4-FFF2-40B4-BE49-F238E27FC236}">
                <a16:creationId xmlns:a16="http://schemas.microsoft.com/office/drawing/2014/main" id="{69D5A885-53AF-7A43-B4AC-9A7B0142616D}"/>
              </a:ext>
            </a:extLst>
          </p:cNvPr>
          <p:cNvSpPr txBox="1"/>
          <p:nvPr/>
        </p:nvSpPr>
        <p:spPr>
          <a:xfrm>
            <a:off x="5759888" y="3262842"/>
            <a:ext cx="139262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srgbClr val="36AFC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7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E4E8DD03-E030-6ADB-5169-00E63E6B93C6}"/>
              </a:ext>
            </a:extLst>
          </p:cNvPr>
          <p:cNvSpPr txBox="1"/>
          <p:nvPr/>
        </p:nvSpPr>
        <p:spPr>
          <a:xfrm>
            <a:off x="5788790" y="2861090"/>
            <a:ext cx="139262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srgbClr val="36AFC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7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78EEC9E9-FE11-5B1F-8252-AC06CC676AF3}"/>
              </a:ext>
            </a:extLst>
          </p:cNvPr>
          <p:cNvSpPr txBox="1"/>
          <p:nvPr/>
        </p:nvSpPr>
        <p:spPr>
          <a:xfrm>
            <a:off x="6739977" y="2805599"/>
            <a:ext cx="139262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</a:t>
            </a: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07C16532-9C4D-2F7C-27B8-9887BB3F926F}"/>
              </a:ext>
            </a:extLst>
          </p:cNvPr>
          <p:cNvSpPr txBox="1"/>
          <p:nvPr/>
        </p:nvSpPr>
        <p:spPr>
          <a:xfrm>
            <a:off x="6739977" y="3326134"/>
            <a:ext cx="139262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5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ZoneTexte 17">
                <a:extLst>
                  <a:ext uri="{FF2B5EF4-FFF2-40B4-BE49-F238E27FC236}">
                    <a16:creationId xmlns:a16="http://schemas.microsoft.com/office/drawing/2014/main" id="{3CC6AD83-9842-3121-CBC7-929CE00523A7}"/>
                  </a:ext>
                </a:extLst>
              </p:cNvPr>
              <p:cNvSpPr txBox="1"/>
              <p:nvPr/>
            </p:nvSpPr>
            <p:spPr>
              <a:xfrm>
                <a:off x="6328005" y="3984740"/>
                <a:ext cx="280525" cy="80945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0" lang="fr-FR" sz="2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fr-FR" sz="2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8</m:t>
                          </m:r>
                        </m:num>
                        <m:den>
                          <m:r>
                            <a:rPr kumimoji="0" lang="fr-FR" sz="2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5</m:t>
                          </m:r>
                        </m:den>
                      </m:f>
                    </m:oMath>
                  </m:oMathPara>
                </a14:m>
                <a:endParaRPr kumimoji="0" lang="fr-FR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8" name="ZoneTexte 17">
                <a:extLst>
                  <a:ext uri="{FF2B5EF4-FFF2-40B4-BE49-F238E27FC236}">
                    <a16:creationId xmlns:a16="http://schemas.microsoft.com/office/drawing/2014/main" id="{3CC6AD83-9842-3121-CBC7-929CE00523A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28005" y="3984740"/>
                <a:ext cx="280525" cy="809452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ZoneTexte 18">
                <a:extLst>
                  <a:ext uri="{FF2B5EF4-FFF2-40B4-BE49-F238E27FC236}">
                    <a16:creationId xmlns:a16="http://schemas.microsoft.com/office/drawing/2014/main" id="{24EDAD01-35EB-79F7-F5ED-3BF2199BC6F3}"/>
                  </a:ext>
                </a:extLst>
              </p:cNvPr>
              <p:cNvSpPr txBox="1"/>
              <p:nvPr/>
            </p:nvSpPr>
            <p:spPr>
              <a:xfrm>
                <a:off x="4836571" y="3984741"/>
                <a:ext cx="280525" cy="80945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0" lang="fr-FR" sz="2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fr-FR" sz="2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2</m:t>
                          </m:r>
                        </m:num>
                        <m:den>
                          <m:r>
                            <a:rPr kumimoji="0" lang="fr-FR" sz="2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5</m:t>
                          </m:r>
                        </m:den>
                      </m:f>
                    </m:oMath>
                  </m:oMathPara>
                </a14:m>
                <a:endParaRPr kumimoji="0" lang="fr-FR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9" name="ZoneTexte 18">
                <a:extLst>
                  <a:ext uri="{FF2B5EF4-FFF2-40B4-BE49-F238E27FC236}">
                    <a16:creationId xmlns:a16="http://schemas.microsoft.com/office/drawing/2014/main" id="{24EDAD01-35EB-79F7-F5ED-3BF2199BC6F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36571" y="3984741"/>
                <a:ext cx="280525" cy="809452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215344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84A10D-4EAF-5509-0DB5-9AC5B62572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D_A_02">
            <a:extLst>
              <a:ext uri="{FF2B5EF4-FFF2-40B4-BE49-F238E27FC236}">
                <a16:creationId xmlns:a16="http://schemas.microsoft.com/office/drawing/2014/main" id="{4CD87FD3-FAF1-AFD0-3EE7-7635B1B37788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donne 30s aux élèves pour recopier la correction sur les livrets.</a:t>
            </a:r>
          </a:p>
        </p:txBody>
      </p:sp>
      <p:sp>
        <p:nvSpPr>
          <p:cNvPr id="3" name="D_A_01">
            <a:extLst>
              <a:ext uri="{FF2B5EF4-FFF2-40B4-BE49-F238E27FC236}">
                <a16:creationId xmlns:a16="http://schemas.microsoft.com/office/drawing/2014/main" id="{911BFEA1-59F8-8BAC-6FAF-55E3E5A80BBD}"/>
              </a:ext>
            </a:extLst>
          </p:cNvPr>
          <p:cNvSpPr/>
          <p:nvPr/>
        </p:nvSpPr>
        <p:spPr>
          <a:xfrm>
            <a:off x="774700" y="177800"/>
            <a:ext cx="10553700" cy="508000"/>
          </a:xfrm>
          <a:prstGeom prst="rect">
            <a:avLst/>
          </a:prstGeom>
        </p:spPr>
        <p:txBody>
          <a:bodyPr wrap="square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Prenez la correction sur vos livrets.</a:t>
            </a: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52CD02DD-0746-BAD5-2451-604C8191F24D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M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grpSp>
        <p:nvGrpSpPr>
          <p:cNvPr id="4" name="Groupe 3">
            <a:extLst>
              <a:ext uri="{FF2B5EF4-FFF2-40B4-BE49-F238E27FC236}">
                <a16:creationId xmlns:a16="http://schemas.microsoft.com/office/drawing/2014/main" id="{0A226DC7-F693-5E8E-A1C2-E7A4AE26FF33}"/>
              </a:ext>
            </a:extLst>
          </p:cNvPr>
          <p:cNvGrpSpPr/>
          <p:nvPr/>
        </p:nvGrpSpPr>
        <p:grpSpPr>
          <a:xfrm>
            <a:off x="10582447" y="187919"/>
            <a:ext cx="630930" cy="588164"/>
            <a:chOff x="582302" y="4457015"/>
            <a:chExt cx="630930" cy="588164"/>
          </a:xfrm>
        </p:grpSpPr>
        <p:pic>
          <p:nvPicPr>
            <p:cNvPr id="5" name="Picture 7">
              <a:extLst>
                <a:ext uri="{FF2B5EF4-FFF2-40B4-BE49-F238E27FC236}">
                  <a16:creationId xmlns:a16="http://schemas.microsoft.com/office/drawing/2014/main" id="{0A841DFF-C140-55DA-D23F-215B106F219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6" name="Picture 7">
              <a:extLst>
                <a:ext uri="{FF2B5EF4-FFF2-40B4-BE49-F238E27FC236}">
                  <a16:creationId xmlns:a16="http://schemas.microsoft.com/office/drawing/2014/main" id="{E35C6DC5-9AD3-3DCF-C961-368E67F94E5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sp>
        <p:nvSpPr>
          <p:cNvPr id="7" name="Rectangle 6">
            <a:extLst>
              <a:ext uri="{FF2B5EF4-FFF2-40B4-BE49-F238E27FC236}">
                <a16:creationId xmlns:a16="http://schemas.microsoft.com/office/drawing/2014/main" id="{D078C5F8-D446-C0F3-B736-CE35D93F5209}"/>
              </a:ext>
            </a:extLst>
          </p:cNvPr>
          <p:cNvSpPr/>
          <p:nvPr/>
        </p:nvSpPr>
        <p:spPr>
          <a:xfrm>
            <a:off x="10024886" y="6223230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Page 10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B27C344C-B984-21FB-F01E-CB0BFC16689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4014" y="977900"/>
            <a:ext cx="9250186" cy="5507026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381A47A4-8142-841C-81B0-A91111A5DB0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27937" y="1377296"/>
            <a:ext cx="4401291" cy="2280307"/>
          </a:xfrm>
          <a:prstGeom prst="rect">
            <a:avLst/>
          </a:prstGeom>
        </p:spPr>
      </p:pic>
      <p:pic>
        <p:nvPicPr>
          <p:cNvPr id="24" name="Image 23">
            <a:extLst>
              <a:ext uri="{FF2B5EF4-FFF2-40B4-BE49-F238E27FC236}">
                <a16:creationId xmlns:a16="http://schemas.microsoft.com/office/drawing/2014/main" id="{01ADF480-F1AF-E0C3-B416-4EAE0DBF25C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20374" y="4261244"/>
            <a:ext cx="4277322" cy="22005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705585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00B050">
                <a:alpha val="30000"/>
              </a:srgbClr>
            </a:gs>
            <a:gs pos="74000">
              <a:srgbClr val="00B050">
                <a:alpha val="33000"/>
              </a:srgbClr>
            </a:gs>
            <a:gs pos="83000">
              <a:srgbClr val="00B050">
                <a:alpha val="78000"/>
              </a:srgbClr>
            </a:gs>
            <a:gs pos="100000">
              <a:srgbClr val="00B050">
                <a:alpha val="92000"/>
              </a:srgbClr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E1A2AEC-4FEC-0615-956B-B4DD379158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BAF45B94-C52C-8B49-DB6E-84596265B029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C3503BD9-8239-80DA-DFDD-EDCBC0CF8740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chemeClr val="accent1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7DC6C1B6-2959-2170-0BB3-DFE9D2F8FE57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Pratique en binôme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7D196EF9-21FB-9D05-ACD6-0BA09BA2BC98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ECDF3BAF-17A8-4A90-0D0C-BB94FB33C1C5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A83C7FD9-368B-76CC-4A3D-907A30B0ABA0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5 min</a:t>
              </a:r>
            </a:p>
          </p:txBody>
        </p:sp>
      </p:grpSp>
      <p:pic>
        <p:nvPicPr>
          <p:cNvPr id="5" name="Picture 9">
            <a:extLst>
              <a:ext uri="{FF2B5EF4-FFF2-40B4-BE49-F238E27FC236}">
                <a16:creationId xmlns:a16="http://schemas.microsoft.com/office/drawing/2014/main" id="{905D3019-78F1-3FD7-7E47-7F8D041A9FE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021" y="1471892"/>
            <a:ext cx="1319419" cy="123179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89179648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6B918E-557C-B06D-444D-B686B8F46E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9">
            <a:extLst>
              <a:ext uri="{FF2B5EF4-FFF2-40B4-BE49-F238E27FC236}">
                <a16:creationId xmlns:a16="http://schemas.microsoft.com/office/drawing/2014/main" id="{695D9E41-9FD0-627C-9E11-3B5110F0899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71580" y="241580"/>
            <a:ext cx="559562" cy="522402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145" name="D_A_01">
            <a:extLst>
              <a:ext uri="{FF2B5EF4-FFF2-40B4-BE49-F238E27FC236}">
                <a16:creationId xmlns:a16="http://schemas.microsoft.com/office/drawing/2014/main" id="{E1D78294-F818-401F-E4DB-0562EE7A9441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Travaillez individuellement puis discutez en binômes vos réponses. </a:t>
            </a: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4BCA2537-C411-7D51-B7DF-83EBB5A22730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L'enseignant accorde 2 min au travail individuel puis une minute de discussion. Il circule pour contrôler et donner des </a:t>
            </a:r>
            <a:br>
              <a:rPr lang="fr-FR" sz="1600" i="1" dirty="0">
                <a:solidFill>
                  <a:schemeClr val="bg1">
                    <a:lumMod val="65000"/>
                  </a:schemeClr>
                </a:solidFill>
              </a:rPr>
            </a:b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indications en cas de blocage.</a:t>
            </a:r>
          </a:p>
        </p:txBody>
      </p:sp>
      <p:pic>
        <p:nvPicPr>
          <p:cNvPr id="10" name="Google Shape;228;p39">
            <a:extLst>
              <a:ext uri="{FF2B5EF4-FFF2-40B4-BE49-F238E27FC236}">
                <a16:creationId xmlns:a16="http://schemas.microsoft.com/office/drawing/2014/main" id="{E8CEA787-8ED9-1958-86E8-0DC758691B43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3">
            <a:alphaModFix/>
          </a:blip>
          <a:srcRect l="2318" t="72303" r="2289" b="454"/>
          <a:stretch/>
        </p:blipFill>
        <p:spPr>
          <a:xfrm>
            <a:off x="10838371" y="243581"/>
            <a:ext cx="518400" cy="518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6000599D-73E6-E19F-03B3-FDEA49C0447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9933" y="1641895"/>
            <a:ext cx="11852134" cy="2087592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F52884D0-6775-A22B-A70F-D978721ACD64}"/>
              </a:ext>
            </a:extLst>
          </p:cNvPr>
          <p:cNvSpPr/>
          <p:nvPr/>
        </p:nvSpPr>
        <p:spPr>
          <a:xfrm>
            <a:off x="4962517" y="6234545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 11  </a:t>
            </a:r>
          </a:p>
        </p:txBody>
      </p:sp>
    </p:spTree>
    <p:extLst>
      <p:ext uri="{BB962C8B-B14F-4D97-AF65-F5344CB8AC3E}">
        <p14:creationId xmlns:p14="http://schemas.microsoft.com/office/powerpoint/2010/main" val="23090634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D5A42D-E7FE-C31B-36AB-56BCFC13E0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D_A_01">
            <a:extLst>
              <a:ext uri="{FF2B5EF4-FFF2-40B4-BE49-F238E27FC236}">
                <a16:creationId xmlns:a16="http://schemas.microsoft.com/office/drawing/2014/main" id="{27B0C8F2-D65B-21A7-16E3-C35EF066DFA0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Prenez la correction sur vos livrets.</a:t>
            </a: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CAF29143-5851-950D-3BDB-B3301F392A49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L’enseignant explique la réponse et donne 30s aux élèves pour recopier la correction sur les livrets.</a:t>
            </a: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9C10EAA7-795A-CCDE-75FF-BFC3A83594B5}"/>
              </a:ext>
            </a:extLst>
          </p:cNvPr>
          <p:cNvGrpSpPr/>
          <p:nvPr/>
        </p:nvGrpSpPr>
        <p:grpSpPr>
          <a:xfrm>
            <a:off x="10633247" y="187919"/>
            <a:ext cx="630930" cy="588164"/>
            <a:chOff x="582302" y="4457015"/>
            <a:chExt cx="630930" cy="588164"/>
          </a:xfrm>
        </p:grpSpPr>
        <p:pic>
          <p:nvPicPr>
            <p:cNvPr id="3" name="Picture 7">
              <a:extLst>
                <a:ext uri="{FF2B5EF4-FFF2-40B4-BE49-F238E27FC236}">
                  <a16:creationId xmlns:a16="http://schemas.microsoft.com/office/drawing/2014/main" id="{0B9585BF-A7F5-904D-233A-AFFFFA38175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4" name="Picture 7">
              <a:extLst>
                <a:ext uri="{FF2B5EF4-FFF2-40B4-BE49-F238E27FC236}">
                  <a16:creationId xmlns:a16="http://schemas.microsoft.com/office/drawing/2014/main" id="{794D992D-7284-6239-C01E-DE1B8CE18E8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pic>
        <p:nvPicPr>
          <p:cNvPr id="5" name="Picture 9">
            <a:extLst>
              <a:ext uri="{FF2B5EF4-FFF2-40B4-BE49-F238E27FC236}">
                <a16:creationId xmlns:a16="http://schemas.microsoft.com/office/drawing/2014/main" id="{77665293-6FA7-1F20-5FF4-AA0A0560F40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03653" y="253736"/>
            <a:ext cx="559562" cy="522402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40EBD199-4C0E-F090-6C4A-548FE83D97CA}"/>
              </a:ext>
            </a:extLst>
          </p:cNvPr>
          <p:cNvSpPr/>
          <p:nvPr/>
        </p:nvSpPr>
        <p:spPr>
          <a:xfrm>
            <a:off x="4647207" y="6227696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 11</a:t>
            </a:r>
          </a:p>
        </p:txBody>
      </p:sp>
      <p:pic>
        <p:nvPicPr>
          <p:cNvPr id="38" name="Image 37">
            <a:extLst>
              <a:ext uri="{FF2B5EF4-FFF2-40B4-BE49-F238E27FC236}">
                <a16:creationId xmlns:a16="http://schemas.microsoft.com/office/drawing/2014/main" id="{E4413F53-C075-5336-48B6-8DEFC888BB8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0344" y="2212666"/>
            <a:ext cx="2048262" cy="1489645"/>
          </a:xfrm>
          <a:prstGeom prst="rect">
            <a:avLst/>
          </a:prstGeom>
        </p:spPr>
      </p:pic>
      <p:cxnSp>
        <p:nvCxnSpPr>
          <p:cNvPr id="39" name="Connecteur droit 38">
            <a:extLst>
              <a:ext uri="{FF2B5EF4-FFF2-40B4-BE49-F238E27FC236}">
                <a16:creationId xmlns:a16="http://schemas.microsoft.com/office/drawing/2014/main" id="{E41F117D-948F-1419-4C66-B6E5EFA2C42B}"/>
              </a:ext>
            </a:extLst>
          </p:cNvPr>
          <p:cNvCxnSpPr/>
          <p:nvPr/>
        </p:nvCxnSpPr>
        <p:spPr>
          <a:xfrm>
            <a:off x="5804650" y="2167014"/>
            <a:ext cx="44451" cy="378372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Connecteur droit 39">
            <a:extLst>
              <a:ext uri="{FF2B5EF4-FFF2-40B4-BE49-F238E27FC236}">
                <a16:creationId xmlns:a16="http://schemas.microsoft.com/office/drawing/2014/main" id="{91583F29-4B0E-96E3-862A-F2E5C4D91549}"/>
              </a:ext>
            </a:extLst>
          </p:cNvPr>
          <p:cNvCxnSpPr>
            <a:cxnSpLocks/>
          </p:cNvCxnSpPr>
          <p:nvPr/>
        </p:nvCxnSpPr>
        <p:spPr>
          <a:xfrm>
            <a:off x="1497937" y="4540944"/>
            <a:ext cx="1261240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ZoneTexte 40">
            <a:extLst>
              <a:ext uri="{FF2B5EF4-FFF2-40B4-BE49-F238E27FC236}">
                <a16:creationId xmlns:a16="http://schemas.microsoft.com/office/drawing/2014/main" id="{4151E5AE-1DDF-F0E5-9A4B-1F92EBC3C49A}"/>
              </a:ext>
            </a:extLst>
          </p:cNvPr>
          <p:cNvSpPr txBox="1"/>
          <p:nvPr/>
        </p:nvSpPr>
        <p:spPr>
          <a:xfrm>
            <a:off x="1877726" y="3980565"/>
            <a:ext cx="609337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800" b="1" dirty="0">
                <a:ea typeface="Calibri"/>
                <a:cs typeface="Calibri"/>
                <a:sym typeface="Calibri"/>
              </a:rPr>
              <a:t>x</a:t>
            </a:r>
            <a:endParaRPr lang="fr-FR" sz="2800" dirty="0"/>
          </a:p>
        </p:txBody>
      </p:sp>
      <p:sp>
        <p:nvSpPr>
          <p:cNvPr id="42" name="ZoneTexte 41">
            <a:extLst>
              <a:ext uri="{FF2B5EF4-FFF2-40B4-BE49-F238E27FC236}">
                <a16:creationId xmlns:a16="http://schemas.microsoft.com/office/drawing/2014/main" id="{1E797990-B5C7-95C4-953F-526BCF323EA1}"/>
              </a:ext>
            </a:extLst>
          </p:cNvPr>
          <p:cNvSpPr txBox="1"/>
          <p:nvPr/>
        </p:nvSpPr>
        <p:spPr>
          <a:xfrm>
            <a:off x="1539179" y="4005921"/>
            <a:ext cx="12612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/>
              <a:t>5</a:t>
            </a:r>
          </a:p>
        </p:txBody>
      </p:sp>
      <p:sp>
        <p:nvSpPr>
          <p:cNvPr id="43" name="ZoneTexte 42">
            <a:extLst>
              <a:ext uri="{FF2B5EF4-FFF2-40B4-BE49-F238E27FC236}">
                <a16:creationId xmlns:a16="http://schemas.microsoft.com/office/drawing/2014/main" id="{298470B4-D312-DE53-6F4F-6B148355A70C}"/>
              </a:ext>
            </a:extLst>
          </p:cNvPr>
          <p:cNvSpPr txBox="1"/>
          <p:nvPr/>
        </p:nvSpPr>
        <p:spPr>
          <a:xfrm>
            <a:off x="2334926" y="4665747"/>
            <a:ext cx="914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>
                <a:solidFill>
                  <a:srgbClr val="FF0000"/>
                </a:solidFill>
              </a:rPr>
              <a:t>3</a:t>
            </a:r>
          </a:p>
        </p:txBody>
      </p:sp>
      <p:sp>
        <p:nvSpPr>
          <p:cNvPr id="44" name="ZoneTexte 43">
            <a:extLst>
              <a:ext uri="{FF2B5EF4-FFF2-40B4-BE49-F238E27FC236}">
                <a16:creationId xmlns:a16="http://schemas.microsoft.com/office/drawing/2014/main" id="{489C5104-94FB-01AE-2BD6-05A7E710B578}"/>
              </a:ext>
            </a:extLst>
          </p:cNvPr>
          <p:cNvSpPr txBox="1"/>
          <p:nvPr/>
        </p:nvSpPr>
        <p:spPr>
          <a:xfrm>
            <a:off x="1584546" y="4647473"/>
            <a:ext cx="914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/>
              <a:t>3</a:t>
            </a:r>
          </a:p>
        </p:txBody>
      </p:sp>
      <p:sp>
        <p:nvSpPr>
          <p:cNvPr id="45" name="ZoneTexte 44">
            <a:extLst>
              <a:ext uri="{FF2B5EF4-FFF2-40B4-BE49-F238E27FC236}">
                <a16:creationId xmlns:a16="http://schemas.microsoft.com/office/drawing/2014/main" id="{82BBE7E6-6025-BF04-6632-72F552A6D1C8}"/>
              </a:ext>
            </a:extLst>
          </p:cNvPr>
          <p:cNvSpPr txBox="1"/>
          <p:nvPr/>
        </p:nvSpPr>
        <p:spPr>
          <a:xfrm>
            <a:off x="2327830" y="3998071"/>
            <a:ext cx="914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>
                <a:solidFill>
                  <a:srgbClr val="FF0000"/>
                </a:solidFill>
              </a:rPr>
              <a:t>3</a:t>
            </a:r>
          </a:p>
        </p:txBody>
      </p:sp>
      <p:sp>
        <p:nvSpPr>
          <p:cNvPr id="46" name="ZoneTexte 45">
            <a:extLst>
              <a:ext uri="{FF2B5EF4-FFF2-40B4-BE49-F238E27FC236}">
                <a16:creationId xmlns:a16="http://schemas.microsoft.com/office/drawing/2014/main" id="{C12C1327-96D9-3DFE-5223-6AED6AC53D9E}"/>
              </a:ext>
            </a:extLst>
          </p:cNvPr>
          <p:cNvSpPr txBox="1"/>
          <p:nvPr/>
        </p:nvSpPr>
        <p:spPr>
          <a:xfrm>
            <a:off x="1877726" y="4675345"/>
            <a:ext cx="609337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800" b="1" dirty="0">
                <a:ea typeface="Calibri"/>
                <a:cs typeface="Calibri"/>
                <a:sym typeface="Calibri"/>
              </a:rPr>
              <a:t>x</a:t>
            </a:r>
            <a:endParaRPr lang="fr-FR" sz="2800" dirty="0"/>
          </a:p>
        </p:txBody>
      </p:sp>
      <p:cxnSp>
        <p:nvCxnSpPr>
          <p:cNvPr id="47" name="Connecteur droit 46">
            <a:extLst>
              <a:ext uri="{FF2B5EF4-FFF2-40B4-BE49-F238E27FC236}">
                <a16:creationId xmlns:a16="http://schemas.microsoft.com/office/drawing/2014/main" id="{2730BB41-D607-5624-D83E-EAEC10D0F3A3}"/>
              </a:ext>
            </a:extLst>
          </p:cNvPr>
          <p:cNvCxnSpPr/>
          <p:nvPr/>
        </p:nvCxnSpPr>
        <p:spPr>
          <a:xfrm>
            <a:off x="331076" y="4587767"/>
            <a:ext cx="630621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ZoneTexte 47">
            <a:extLst>
              <a:ext uri="{FF2B5EF4-FFF2-40B4-BE49-F238E27FC236}">
                <a16:creationId xmlns:a16="http://schemas.microsoft.com/office/drawing/2014/main" id="{39737191-F477-CC12-88DB-381172CDBFB7}"/>
              </a:ext>
            </a:extLst>
          </p:cNvPr>
          <p:cNvSpPr txBox="1"/>
          <p:nvPr/>
        </p:nvSpPr>
        <p:spPr>
          <a:xfrm>
            <a:off x="958136" y="4295379"/>
            <a:ext cx="11313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b="1" dirty="0"/>
              <a:t>=</a:t>
            </a:r>
          </a:p>
        </p:txBody>
      </p:sp>
      <p:sp>
        <p:nvSpPr>
          <p:cNvPr id="49" name="ZoneTexte 48">
            <a:extLst>
              <a:ext uri="{FF2B5EF4-FFF2-40B4-BE49-F238E27FC236}">
                <a16:creationId xmlns:a16="http://schemas.microsoft.com/office/drawing/2014/main" id="{35D9C53F-45CF-1807-6DFC-28B05F78FB15}"/>
              </a:ext>
            </a:extLst>
          </p:cNvPr>
          <p:cNvSpPr txBox="1"/>
          <p:nvPr/>
        </p:nvSpPr>
        <p:spPr>
          <a:xfrm>
            <a:off x="394014" y="4075304"/>
            <a:ext cx="110927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/>
              <a:t>5</a:t>
            </a:r>
          </a:p>
        </p:txBody>
      </p:sp>
      <p:sp>
        <p:nvSpPr>
          <p:cNvPr id="50" name="ZoneTexte 49">
            <a:extLst>
              <a:ext uri="{FF2B5EF4-FFF2-40B4-BE49-F238E27FC236}">
                <a16:creationId xmlns:a16="http://schemas.microsoft.com/office/drawing/2014/main" id="{1320BB1E-13A1-1854-66A4-AFF5603122DF}"/>
              </a:ext>
            </a:extLst>
          </p:cNvPr>
          <p:cNvSpPr txBox="1"/>
          <p:nvPr/>
        </p:nvSpPr>
        <p:spPr>
          <a:xfrm>
            <a:off x="388660" y="4567401"/>
            <a:ext cx="110927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/>
              <a:t>3</a:t>
            </a:r>
          </a:p>
        </p:txBody>
      </p:sp>
      <p:sp>
        <p:nvSpPr>
          <p:cNvPr id="51" name="ZoneTexte 50">
            <a:extLst>
              <a:ext uri="{FF2B5EF4-FFF2-40B4-BE49-F238E27FC236}">
                <a16:creationId xmlns:a16="http://schemas.microsoft.com/office/drawing/2014/main" id="{84CFD583-1557-A2A1-ECF6-F84D9788883D}"/>
              </a:ext>
            </a:extLst>
          </p:cNvPr>
          <p:cNvSpPr txBox="1"/>
          <p:nvPr/>
        </p:nvSpPr>
        <p:spPr>
          <a:xfrm>
            <a:off x="3418262" y="4064547"/>
            <a:ext cx="110927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/>
              <a:t>15</a:t>
            </a:r>
          </a:p>
        </p:txBody>
      </p:sp>
      <p:sp>
        <p:nvSpPr>
          <p:cNvPr id="52" name="ZoneTexte 51">
            <a:extLst>
              <a:ext uri="{FF2B5EF4-FFF2-40B4-BE49-F238E27FC236}">
                <a16:creationId xmlns:a16="http://schemas.microsoft.com/office/drawing/2014/main" id="{531C8FCD-9251-E208-FE53-DF6A313F9FDA}"/>
              </a:ext>
            </a:extLst>
          </p:cNvPr>
          <p:cNvSpPr txBox="1"/>
          <p:nvPr/>
        </p:nvSpPr>
        <p:spPr>
          <a:xfrm>
            <a:off x="2883667" y="4220150"/>
            <a:ext cx="81576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b="1" dirty="0"/>
              <a:t>=</a:t>
            </a:r>
          </a:p>
        </p:txBody>
      </p:sp>
      <p:cxnSp>
        <p:nvCxnSpPr>
          <p:cNvPr id="53" name="Connecteur droit 52">
            <a:extLst>
              <a:ext uri="{FF2B5EF4-FFF2-40B4-BE49-F238E27FC236}">
                <a16:creationId xmlns:a16="http://schemas.microsoft.com/office/drawing/2014/main" id="{35FF4DC1-B980-B31C-2486-FF32EDA9E4BF}"/>
              </a:ext>
            </a:extLst>
          </p:cNvPr>
          <p:cNvCxnSpPr>
            <a:cxnSpLocks/>
          </p:cNvCxnSpPr>
          <p:nvPr/>
        </p:nvCxnSpPr>
        <p:spPr>
          <a:xfrm>
            <a:off x="3418263" y="4537763"/>
            <a:ext cx="554638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ZoneTexte 53">
            <a:extLst>
              <a:ext uri="{FF2B5EF4-FFF2-40B4-BE49-F238E27FC236}">
                <a16:creationId xmlns:a16="http://schemas.microsoft.com/office/drawing/2014/main" id="{1B512F7B-AE64-D661-4AC4-20C5F5F0A6B6}"/>
              </a:ext>
            </a:extLst>
          </p:cNvPr>
          <p:cNvSpPr txBox="1"/>
          <p:nvPr/>
        </p:nvSpPr>
        <p:spPr>
          <a:xfrm>
            <a:off x="3537930" y="4464357"/>
            <a:ext cx="110927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/>
              <a:t>9</a:t>
            </a:r>
          </a:p>
        </p:txBody>
      </p:sp>
      <p:sp>
        <p:nvSpPr>
          <p:cNvPr id="55" name="ZoneTexte 54">
            <a:extLst>
              <a:ext uri="{FF2B5EF4-FFF2-40B4-BE49-F238E27FC236}">
                <a16:creationId xmlns:a16="http://schemas.microsoft.com/office/drawing/2014/main" id="{32A65182-2519-F010-3047-D833715B428F}"/>
              </a:ext>
            </a:extLst>
          </p:cNvPr>
          <p:cNvSpPr txBox="1"/>
          <p:nvPr/>
        </p:nvSpPr>
        <p:spPr>
          <a:xfrm>
            <a:off x="397858" y="5124995"/>
            <a:ext cx="45014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b="1" dirty="0"/>
              <a:t>Donc les fractions sont  </a:t>
            </a:r>
          </a:p>
        </p:txBody>
      </p:sp>
      <p:sp>
        <p:nvSpPr>
          <p:cNvPr id="56" name="ZoneTexte 55">
            <a:extLst>
              <a:ext uri="{FF2B5EF4-FFF2-40B4-BE49-F238E27FC236}">
                <a16:creationId xmlns:a16="http://schemas.microsoft.com/office/drawing/2014/main" id="{D4E2580F-69C9-AA55-E372-293CA198BFA8}"/>
              </a:ext>
            </a:extLst>
          </p:cNvPr>
          <p:cNvSpPr txBox="1"/>
          <p:nvPr/>
        </p:nvSpPr>
        <p:spPr>
          <a:xfrm>
            <a:off x="3477864" y="5833076"/>
            <a:ext cx="110927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/>
              <a:t>15</a:t>
            </a:r>
          </a:p>
        </p:txBody>
      </p:sp>
      <p:cxnSp>
        <p:nvCxnSpPr>
          <p:cNvPr id="57" name="Connecteur droit 56">
            <a:extLst>
              <a:ext uri="{FF2B5EF4-FFF2-40B4-BE49-F238E27FC236}">
                <a16:creationId xmlns:a16="http://schemas.microsoft.com/office/drawing/2014/main" id="{D9B04609-CB63-7D45-44F4-3DC9073456C5}"/>
              </a:ext>
            </a:extLst>
          </p:cNvPr>
          <p:cNvCxnSpPr>
            <a:cxnSpLocks/>
          </p:cNvCxnSpPr>
          <p:nvPr/>
        </p:nvCxnSpPr>
        <p:spPr>
          <a:xfrm>
            <a:off x="3477865" y="6306292"/>
            <a:ext cx="554638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ZoneTexte 57">
            <a:extLst>
              <a:ext uri="{FF2B5EF4-FFF2-40B4-BE49-F238E27FC236}">
                <a16:creationId xmlns:a16="http://schemas.microsoft.com/office/drawing/2014/main" id="{C8DC3C6C-ABFE-88E3-9128-62221032FED6}"/>
              </a:ext>
            </a:extLst>
          </p:cNvPr>
          <p:cNvSpPr txBox="1"/>
          <p:nvPr/>
        </p:nvSpPr>
        <p:spPr>
          <a:xfrm>
            <a:off x="3597532" y="6232886"/>
            <a:ext cx="110927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/>
              <a:t>9</a:t>
            </a:r>
          </a:p>
        </p:txBody>
      </p:sp>
      <p:sp>
        <p:nvSpPr>
          <p:cNvPr id="59" name="ZoneTexte 58">
            <a:extLst>
              <a:ext uri="{FF2B5EF4-FFF2-40B4-BE49-F238E27FC236}">
                <a16:creationId xmlns:a16="http://schemas.microsoft.com/office/drawing/2014/main" id="{CD6D9234-147D-9D0B-89B1-65C2191A7AF7}"/>
              </a:ext>
            </a:extLst>
          </p:cNvPr>
          <p:cNvSpPr txBox="1"/>
          <p:nvPr/>
        </p:nvSpPr>
        <p:spPr>
          <a:xfrm>
            <a:off x="1887692" y="5882875"/>
            <a:ext cx="110927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/>
              <a:t>7</a:t>
            </a:r>
          </a:p>
        </p:txBody>
      </p:sp>
      <p:cxnSp>
        <p:nvCxnSpPr>
          <p:cNvPr id="60" name="Connecteur droit 59">
            <a:extLst>
              <a:ext uri="{FF2B5EF4-FFF2-40B4-BE49-F238E27FC236}">
                <a16:creationId xmlns:a16="http://schemas.microsoft.com/office/drawing/2014/main" id="{6D430F3D-5BBA-FA62-69D8-924493129E7F}"/>
              </a:ext>
            </a:extLst>
          </p:cNvPr>
          <p:cNvCxnSpPr>
            <a:cxnSpLocks/>
          </p:cNvCxnSpPr>
          <p:nvPr/>
        </p:nvCxnSpPr>
        <p:spPr>
          <a:xfrm>
            <a:off x="1773192" y="6306292"/>
            <a:ext cx="554638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ZoneTexte 60">
            <a:extLst>
              <a:ext uri="{FF2B5EF4-FFF2-40B4-BE49-F238E27FC236}">
                <a16:creationId xmlns:a16="http://schemas.microsoft.com/office/drawing/2014/main" id="{C20477AE-DFF7-CD31-7E71-F6D47F5AD1DA}"/>
              </a:ext>
            </a:extLst>
          </p:cNvPr>
          <p:cNvSpPr txBox="1"/>
          <p:nvPr/>
        </p:nvSpPr>
        <p:spPr>
          <a:xfrm>
            <a:off x="1892859" y="6232886"/>
            <a:ext cx="110927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/>
              <a:t>9</a:t>
            </a:r>
          </a:p>
        </p:txBody>
      </p:sp>
      <p:sp>
        <p:nvSpPr>
          <p:cNvPr id="62" name="ZoneTexte 61">
            <a:extLst>
              <a:ext uri="{FF2B5EF4-FFF2-40B4-BE49-F238E27FC236}">
                <a16:creationId xmlns:a16="http://schemas.microsoft.com/office/drawing/2014/main" id="{E1E68417-E2C2-2216-33D0-7A71C268620F}"/>
              </a:ext>
            </a:extLst>
          </p:cNvPr>
          <p:cNvSpPr txBox="1"/>
          <p:nvPr/>
        </p:nvSpPr>
        <p:spPr>
          <a:xfrm>
            <a:off x="2631522" y="5907070"/>
            <a:ext cx="5649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b="1" dirty="0"/>
              <a:t>et</a:t>
            </a:r>
          </a:p>
        </p:txBody>
      </p:sp>
      <p:pic>
        <p:nvPicPr>
          <p:cNvPr id="63" name="Image 62">
            <a:extLst>
              <a:ext uri="{FF2B5EF4-FFF2-40B4-BE49-F238E27FC236}">
                <a16:creationId xmlns:a16="http://schemas.microsoft.com/office/drawing/2014/main" id="{8084F390-D3C5-BCD9-38C5-A9E0F4D855F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69006" y="2375880"/>
            <a:ext cx="1776961" cy="1248102"/>
          </a:xfrm>
          <a:prstGeom prst="rect">
            <a:avLst/>
          </a:prstGeom>
        </p:spPr>
      </p:pic>
      <p:cxnSp>
        <p:nvCxnSpPr>
          <p:cNvPr id="1088" name="Connecteur droit 1087">
            <a:extLst>
              <a:ext uri="{FF2B5EF4-FFF2-40B4-BE49-F238E27FC236}">
                <a16:creationId xmlns:a16="http://schemas.microsoft.com/office/drawing/2014/main" id="{BE05204E-F9CC-D6AB-7888-AC3ACAF232CD}"/>
              </a:ext>
            </a:extLst>
          </p:cNvPr>
          <p:cNvCxnSpPr>
            <a:cxnSpLocks/>
          </p:cNvCxnSpPr>
          <p:nvPr/>
        </p:nvCxnSpPr>
        <p:spPr>
          <a:xfrm>
            <a:off x="7483588" y="4614514"/>
            <a:ext cx="1261240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89" name="ZoneTexte 1088">
            <a:extLst>
              <a:ext uri="{FF2B5EF4-FFF2-40B4-BE49-F238E27FC236}">
                <a16:creationId xmlns:a16="http://schemas.microsoft.com/office/drawing/2014/main" id="{7A2F4398-5916-3383-3B7A-2A9FC210BD92}"/>
              </a:ext>
            </a:extLst>
          </p:cNvPr>
          <p:cNvSpPr txBox="1"/>
          <p:nvPr/>
        </p:nvSpPr>
        <p:spPr>
          <a:xfrm>
            <a:off x="7509441" y="4062888"/>
            <a:ext cx="12612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/>
              <a:t>24</a:t>
            </a:r>
          </a:p>
        </p:txBody>
      </p:sp>
      <p:sp>
        <p:nvSpPr>
          <p:cNvPr id="1090" name="ZoneTexte 1089">
            <a:extLst>
              <a:ext uri="{FF2B5EF4-FFF2-40B4-BE49-F238E27FC236}">
                <a16:creationId xmlns:a16="http://schemas.microsoft.com/office/drawing/2014/main" id="{8B77483E-9C9E-79A8-6D7B-F4030CF53F5D}"/>
              </a:ext>
            </a:extLst>
          </p:cNvPr>
          <p:cNvSpPr txBox="1"/>
          <p:nvPr/>
        </p:nvSpPr>
        <p:spPr>
          <a:xfrm>
            <a:off x="8320577" y="4739317"/>
            <a:ext cx="914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>
                <a:solidFill>
                  <a:srgbClr val="FF0000"/>
                </a:solidFill>
              </a:rPr>
              <a:t>8</a:t>
            </a:r>
          </a:p>
        </p:txBody>
      </p:sp>
      <p:sp>
        <p:nvSpPr>
          <p:cNvPr id="1091" name="ZoneTexte 1090">
            <a:extLst>
              <a:ext uri="{FF2B5EF4-FFF2-40B4-BE49-F238E27FC236}">
                <a16:creationId xmlns:a16="http://schemas.microsoft.com/office/drawing/2014/main" id="{5C8DB0A2-B288-C3F6-0EB0-8C1D006EE262}"/>
              </a:ext>
            </a:extLst>
          </p:cNvPr>
          <p:cNvSpPr txBox="1"/>
          <p:nvPr/>
        </p:nvSpPr>
        <p:spPr>
          <a:xfrm>
            <a:off x="7570197" y="4721043"/>
            <a:ext cx="914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/>
              <a:t>32</a:t>
            </a:r>
          </a:p>
        </p:txBody>
      </p:sp>
      <p:sp>
        <p:nvSpPr>
          <p:cNvPr id="1092" name="ZoneTexte 1091">
            <a:extLst>
              <a:ext uri="{FF2B5EF4-FFF2-40B4-BE49-F238E27FC236}">
                <a16:creationId xmlns:a16="http://schemas.microsoft.com/office/drawing/2014/main" id="{D19ECF41-2812-BFD5-B27F-BD6D353B679F}"/>
              </a:ext>
            </a:extLst>
          </p:cNvPr>
          <p:cNvSpPr txBox="1"/>
          <p:nvPr/>
        </p:nvSpPr>
        <p:spPr>
          <a:xfrm>
            <a:off x="8313481" y="4071641"/>
            <a:ext cx="914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>
                <a:solidFill>
                  <a:srgbClr val="FF0000"/>
                </a:solidFill>
              </a:rPr>
              <a:t>8</a:t>
            </a:r>
          </a:p>
        </p:txBody>
      </p:sp>
      <p:cxnSp>
        <p:nvCxnSpPr>
          <p:cNvPr id="1093" name="Connecteur droit 1092">
            <a:extLst>
              <a:ext uri="{FF2B5EF4-FFF2-40B4-BE49-F238E27FC236}">
                <a16:creationId xmlns:a16="http://schemas.microsoft.com/office/drawing/2014/main" id="{793A3CFF-6C48-FAE9-FC57-1763F2C9BC92}"/>
              </a:ext>
            </a:extLst>
          </p:cNvPr>
          <p:cNvCxnSpPr/>
          <p:nvPr/>
        </p:nvCxnSpPr>
        <p:spPr>
          <a:xfrm>
            <a:off x="6316727" y="4661337"/>
            <a:ext cx="630621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94" name="ZoneTexte 1093">
            <a:extLst>
              <a:ext uri="{FF2B5EF4-FFF2-40B4-BE49-F238E27FC236}">
                <a16:creationId xmlns:a16="http://schemas.microsoft.com/office/drawing/2014/main" id="{0127B17B-C07E-4DCF-43CC-587B2E16FC4D}"/>
              </a:ext>
            </a:extLst>
          </p:cNvPr>
          <p:cNvSpPr txBox="1"/>
          <p:nvPr/>
        </p:nvSpPr>
        <p:spPr>
          <a:xfrm>
            <a:off x="6943787" y="4368949"/>
            <a:ext cx="11313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b="1" dirty="0"/>
              <a:t>=</a:t>
            </a:r>
          </a:p>
        </p:txBody>
      </p:sp>
      <p:sp>
        <p:nvSpPr>
          <p:cNvPr id="1095" name="ZoneTexte 1094">
            <a:extLst>
              <a:ext uri="{FF2B5EF4-FFF2-40B4-BE49-F238E27FC236}">
                <a16:creationId xmlns:a16="http://schemas.microsoft.com/office/drawing/2014/main" id="{432A6BBE-CBB1-E54A-8D5B-E6B171140347}"/>
              </a:ext>
            </a:extLst>
          </p:cNvPr>
          <p:cNvSpPr txBox="1"/>
          <p:nvPr/>
        </p:nvSpPr>
        <p:spPr>
          <a:xfrm>
            <a:off x="6312971" y="4148600"/>
            <a:ext cx="110927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/>
              <a:t>24</a:t>
            </a:r>
          </a:p>
        </p:txBody>
      </p:sp>
      <p:sp>
        <p:nvSpPr>
          <p:cNvPr id="1096" name="ZoneTexte 1095">
            <a:extLst>
              <a:ext uri="{FF2B5EF4-FFF2-40B4-BE49-F238E27FC236}">
                <a16:creationId xmlns:a16="http://schemas.microsoft.com/office/drawing/2014/main" id="{61D337C9-816A-6558-204C-68596CE87574}"/>
              </a:ext>
            </a:extLst>
          </p:cNvPr>
          <p:cNvSpPr txBox="1"/>
          <p:nvPr/>
        </p:nvSpPr>
        <p:spPr>
          <a:xfrm>
            <a:off x="6374311" y="4640971"/>
            <a:ext cx="110927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/>
              <a:t>32</a:t>
            </a:r>
          </a:p>
        </p:txBody>
      </p:sp>
      <p:sp>
        <p:nvSpPr>
          <p:cNvPr id="1097" name="ZoneTexte 1096">
            <a:extLst>
              <a:ext uri="{FF2B5EF4-FFF2-40B4-BE49-F238E27FC236}">
                <a16:creationId xmlns:a16="http://schemas.microsoft.com/office/drawing/2014/main" id="{B9A45375-F5B6-91B6-8D31-683B579F8FAF}"/>
              </a:ext>
            </a:extLst>
          </p:cNvPr>
          <p:cNvSpPr txBox="1"/>
          <p:nvPr/>
        </p:nvSpPr>
        <p:spPr>
          <a:xfrm>
            <a:off x="8869318" y="4293720"/>
            <a:ext cx="81576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b="1" dirty="0"/>
              <a:t>=</a:t>
            </a:r>
          </a:p>
        </p:txBody>
      </p:sp>
      <p:cxnSp>
        <p:nvCxnSpPr>
          <p:cNvPr id="1098" name="Connecteur droit 1097">
            <a:extLst>
              <a:ext uri="{FF2B5EF4-FFF2-40B4-BE49-F238E27FC236}">
                <a16:creationId xmlns:a16="http://schemas.microsoft.com/office/drawing/2014/main" id="{F493EE2B-08CD-1E0D-1D11-22329BF4C4B4}"/>
              </a:ext>
            </a:extLst>
          </p:cNvPr>
          <p:cNvCxnSpPr>
            <a:cxnSpLocks/>
          </p:cNvCxnSpPr>
          <p:nvPr/>
        </p:nvCxnSpPr>
        <p:spPr>
          <a:xfrm>
            <a:off x="9403914" y="4611333"/>
            <a:ext cx="554638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099" name="ZoneTexte 1098">
                <a:extLst>
                  <a:ext uri="{FF2B5EF4-FFF2-40B4-BE49-F238E27FC236}">
                    <a16:creationId xmlns:a16="http://schemas.microsoft.com/office/drawing/2014/main" id="{B3D12D95-8AD7-C051-3095-25DC1EF0C2B5}"/>
                  </a:ext>
                </a:extLst>
              </p:cNvPr>
              <p:cNvSpPr txBox="1"/>
              <p:nvPr/>
            </p:nvSpPr>
            <p:spPr>
              <a:xfrm>
                <a:off x="5171055" y="4715161"/>
                <a:ext cx="6093372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8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÷</m:t>
                      </m:r>
                    </m:oMath>
                  </m:oMathPara>
                </a14:m>
                <a:endParaRPr lang="fr-FR" sz="2800" dirty="0"/>
              </a:p>
            </p:txBody>
          </p:sp>
        </mc:Choice>
        <mc:Fallback xmlns="">
          <p:sp>
            <p:nvSpPr>
              <p:cNvPr id="1099" name="ZoneTexte 1098">
                <a:extLst>
                  <a:ext uri="{FF2B5EF4-FFF2-40B4-BE49-F238E27FC236}">
                    <a16:creationId xmlns:a16="http://schemas.microsoft.com/office/drawing/2014/main" id="{B3D12D95-8AD7-C051-3095-25DC1EF0C2B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71055" y="4715161"/>
                <a:ext cx="6093372" cy="52322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00" name="ZoneTexte 1099">
                <a:extLst>
                  <a:ext uri="{FF2B5EF4-FFF2-40B4-BE49-F238E27FC236}">
                    <a16:creationId xmlns:a16="http://schemas.microsoft.com/office/drawing/2014/main" id="{853DAAED-1512-50E6-67A7-9FEB81E4E4A6}"/>
                  </a:ext>
                </a:extLst>
              </p:cNvPr>
              <p:cNvSpPr txBox="1"/>
              <p:nvPr/>
            </p:nvSpPr>
            <p:spPr>
              <a:xfrm>
                <a:off x="5140492" y="4082969"/>
                <a:ext cx="6093372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8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÷</m:t>
                      </m:r>
                    </m:oMath>
                  </m:oMathPara>
                </a14:m>
                <a:endParaRPr lang="fr-FR" sz="2800" dirty="0"/>
              </a:p>
            </p:txBody>
          </p:sp>
        </mc:Choice>
        <mc:Fallback xmlns="">
          <p:sp>
            <p:nvSpPr>
              <p:cNvPr id="1100" name="ZoneTexte 1099">
                <a:extLst>
                  <a:ext uri="{FF2B5EF4-FFF2-40B4-BE49-F238E27FC236}">
                    <a16:creationId xmlns:a16="http://schemas.microsoft.com/office/drawing/2014/main" id="{853DAAED-1512-50E6-67A7-9FEB81E4E4A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40492" y="4082969"/>
                <a:ext cx="6093372" cy="523220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01" name="ZoneTexte 1100">
            <a:extLst>
              <a:ext uri="{FF2B5EF4-FFF2-40B4-BE49-F238E27FC236}">
                <a16:creationId xmlns:a16="http://schemas.microsoft.com/office/drawing/2014/main" id="{AF7AFBE8-9FAC-602C-94FF-89DA820D3FB2}"/>
              </a:ext>
            </a:extLst>
          </p:cNvPr>
          <p:cNvSpPr txBox="1"/>
          <p:nvPr/>
        </p:nvSpPr>
        <p:spPr>
          <a:xfrm>
            <a:off x="9497141" y="4082969"/>
            <a:ext cx="105772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/>
              <a:t>3</a:t>
            </a:r>
          </a:p>
        </p:txBody>
      </p:sp>
      <p:sp>
        <p:nvSpPr>
          <p:cNvPr id="1102" name="ZoneTexte 1101">
            <a:extLst>
              <a:ext uri="{FF2B5EF4-FFF2-40B4-BE49-F238E27FC236}">
                <a16:creationId xmlns:a16="http://schemas.microsoft.com/office/drawing/2014/main" id="{E992AB9A-D89C-0730-7314-F92171825FC9}"/>
              </a:ext>
            </a:extLst>
          </p:cNvPr>
          <p:cNvSpPr txBox="1"/>
          <p:nvPr/>
        </p:nvSpPr>
        <p:spPr>
          <a:xfrm>
            <a:off x="9516369" y="4657288"/>
            <a:ext cx="113710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/>
              <a:t>4</a:t>
            </a:r>
          </a:p>
        </p:txBody>
      </p:sp>
      <p:sp>
        <p:nvSpPr>
          <p:cNvPr id="1103" name="ZoneTexte 1102">
            <a:extLst>
              <a:ext uri="{FF2B5EF4-FFF2-40B4-BE49-F238E27FC236}">
                <a16:creationId xmlns:a16="http://schemas.microsoft.com/office/drawing/2014/main" id="{AB958914-A4FF-FADF-AD03-7E369C5B1135}"/>
              </a:ext>
            </a:extLst>
          </p:cNvPr>
          <p:cNvSpPr txBox="1"/>
          <p:nvPr/>
        </p:nvSpPr>
        <p:spPr>
          <a:xfrm>
            <a:off x="6096000" y="5206896"/>
            <a:ext cx="50497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b="1" dirty="0"/>
              <a:t>Donc les fractions sont </a:t>
            </a:r>
          </a:p>
        </p:txBody>
      </p:sp>
      <p:sp>
        <p:nvSpPr>
          <p:cNvPr id="1104" name="ZoneTexte 1103">
            <a:extLst>
              <a:ext uri="{FF2B5EF4-FFF2-40B4-BE49-F238E27FC236}">
                <a16:creationId xmlns:a16="http://schemas.microsoft.com/office/drawing/2014/main" id="{F1DF0B80-60AD-CC12-5B95-F11F32E0A95A}"/>
              </a:ext>
            </a:extLst>
          </p:cNvPr>
          <p:cNvSpPr txBox="1"/>
          <p:nvPr/>
        </p:nvSpPr>
        <p:spPr>
          <a:xfrm>
            <a:off x="6918120" y="5755719"/>
            <a:ext cx="110927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/>
              <a:t>7</a:t>
            </a:r>
          </a:p>
        </p:txBody>
      </p:sp>
      <p:sp>
        <p:nvSpPr>
          <p:cNvPr id="1105" name="ZoneTexte 1104">
            <a:extLst>
              <a:ext uri="{FF2B5EF4-FFF2-40B4-BE49-F238E27FC236}">
                <a16:creationId xmlns:a16="http://schemas.microsoft.com/office/drawing/2014/main" id="{39BD5DDD-6FBF-A9B3-EBAC-EB33465DCE04}"/>
              </a:ext>
            </a:extLst>
          </p:cNvPr>
          <p:cNvSpPr txBox="1"/>
          <p:nvPr/>
        </p:nvSpPr>
        <p:spPr>
          <a:xfrm>
            <a:off x="8497025" y="5705936"/>
            <a:ext cx="110927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/>
              <a:t>3</a:t>
            </a:r>
          </a:p>
        </p:txBody>
      </p:sp>
      <p:sp>
        <p:nvSpPr>
          <p:cNvPr id="1106" name="ZoneTexte 1105">
            <a:extLst>
              <a:ext uri="{FF2B5EF4-FFF2-40B4-BE49-F238E27FC236}">
                <a16:creationId xmlns:a16="http://schemas.microsoft.com/office/drawing/2014/main" id="{EF131DDE-C090-A2CE-42C7-E0BCBB47755E}"/>
              </a:ext>
            </a:extLst>
          </p:cNvPr>
          <p:cNvSpPr txBox="1"/>
          <p:nvPr/>
        </p:nvSpPr>
        <p:spPr>
          <a:xfrm>
            <a:off x="6874347" y="6242986"/>
            <a:ext cx="110927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/>
              <a:t>4</a:t>
            </a:r>
          </a:p>
        </p:txBody>
      </p:sp>
      <p:sp>
        <p:nvSpPr>
          <p:cNvPr id="1107" name="ZoneTexte 1106">
            <a:extLst>
              <a:ext uri="{FF2B5EF4-FFF2-40B4-BE49-F238E27FC236}">
                <a16:creationId xmlns:a16="http://schemas.microsoft.com/office/drawing/2014/main" id="{2D4F3220-DC21-A6A3-2011-4BCE8E18486B}"/>
              </a:ext>
            </a:extLst>
          </p:cNvPr>
          <p:cNvSpPr txBox="1"/>
          <p:nvPr/>
        </p:nvSpPr>
        <p:spPr>
          <a:xfrm>
            <a:off x="8544322" y="6230235"/>
            <a:ext cx="110927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/>
              <a:t>4</a:t>
            </a:r>
          </a:p>
        </p:txBody>
      </p:sp>
      <p:cxnSp>
        <p:nvCxnSpPr>
          <p:cNvPr id="1108" name="Connecteur droit 1107">
            <a:extLst>
              <a:ext uri="{FF2B5EF4-FFF2-40B4-BE49-F238E27FC236}">
                <a16:creationId xmlns:a16="http://schemas.microsoft.com/office/drawing/2014/main" id="{BB398F1C-242C-CE32-01D3-D49EF7FC2942}"/>
              </a:ext>
            </a:extLst>
          </p:cNvPr>
          <p:cNvCxnSpPr/>
          <p:nvPr/>
        </p:nvCxnSpPr>
        <p:spPr>
          <a:xfrm>
            <a:off x="8460438" y="6201707"/>
            <a:ext cx="598196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09" name="Connecteur droit 1108">
            <a:extLst>
              <a:ext uri="{FF2B5EF4-FFF2-40B4-BE49-F238E27FC236}">
                <a16:creationId xmlns:a16="http://schemas.microsoft.com/office/drawing/2014/main" id="{83F5ACFB-C9E3-A190-1A72-CEB5B689FD2A}"/>
              </a:ext>
            </a:extLst>
          </p:cNvPr>
          <p:cNvCxnSpPr/>
          <p:nvPr/>
        </p:nvCxnSpPr>
        <p:spPr>
          <a:xfrm>
            <a:off x="6789458" y="6223612"/>
            <a:ext cx="598196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10" name="ZoneTexte 1109">
            <a:extLst>
              <a:ext uri="{FF2B5EF4-FFF2-40B4-BE49-F238E27FC236}">
                <a16:creationId xmlns:a16="http://schemas.microsoft.com/office/drawing/2014/main" id="{D57BB5E3-5D7D-71C8-8874-ACCF68FCE538}"/>
              </a:ext>
            </a:extLst>
          </p:cNvPr>
          <p:cNvSpPr txBox="1"/>
          <p:nvPr/>
        </p:nvSpPr>
        <p:spPr>
          <a:xfrm>
            <a:off x="7691795" y="5827684"/>
            <a:ext cx="100886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b="1" dirty="0"/>
              <a:t>et</a:t>
            </a:r>
          </a:p>
        </p:txBody>
      </p:sp>
    </p:spTree>
    <p:extLst>
      <p:ext uri="{BB962C8B-B14F-4D97-AF65-F5344CB8AC3E}">
        <p14:creationId xmlns:p14="http://schemas.microsoft.com/office/powerpoint/2010/main" val="429452466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0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5" dur="500"/>
                                        <p:tgtEl>
                                          <p:spTgt spid="10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0" dur="500"/>
                                        <p:tgtEl>
                                          <p:spTgt spid="108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5" dur="500"/>
                                        <p:tgtEl>
                                          <p:spTgt spid="1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0" dur="500"/>
                                        <p:tgtEl>
                                          <p:spTgt spid="10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5" dur="500"/>
                                        <p:tgtEl>
                                          <p:spTgt spid="1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0" dur="500"/>
                                        <p:tgtEl>
                                          <p:spTgt spid="10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5" dur="500"/>
                                        <p:tgtEl>
                                          <p:spTgt spid="10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0" dur="500"/>
                                        <p:tgtEl>
                                          <p:spTgt spid="10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5" dur="500"/>
                                        <p:tgtEl>
                                          <p:spTgt spid="1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0" dur="500"/>
                                        <p:tgtEl>
                                          <p:spTgt spid="1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5" dur="500"/>
                                        <p:tgtEl>
                                          <p:spTgt spid="1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0" dur="500"/>
                                        <p:tgtEl>
                                          <p:spTgt spid="11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5" dur="500"/>
                                        <p:tgtEl>
                                          <p:spTgt spid="11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0" dur="500"/>
                                        <p:tgtEl>
                                          <p:spTgt spid="11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5" dur="500"/>
                                        <p:tgtEl>
                                          <p:spTgt spid="11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/>
      <p:bldP spid="43" grpId="0"/>
      <p:bldP spid="44" grpId="0"/>
      <p:bldP spid="45" grpId="0"/>
      <p:bldP spid="46" grpId="0"/>
      <p:bldP spid="51" grpId="0"/>
      <p:bldP spid="52" grpId="0"/>
      <p:bldP spid="54" grpId="0"/>
      <p:bldP spid="56" grpId="0"/>
      <p:bldP spid="58" grpId="0"/>
      <p:bldP spid="59" grpId="0"/>
      <p:bldP spid="61" grpId="0"/>
      <p:bldP spid="1099" grpId="0"/>
      <p:bldP spid="1100" grpId="0"/>
      <p:bldP spid="1101" grpId="0"/>
      <p:bldP spid="1102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C00000">
                <a:alpha val="30000"/>
              </a:srgbClr>
            </a:gs>
            <a:gs pos="74000">
              <a:srgbClr val="C00000">
                <a:alpha val="39000"/>
              </a:srgbClr>
            </a:gs>
            <a:gs pos="83000">
              <a:srgbClr val="C00000">
                <a:alpha val="46000"/>
              </a:srgbClr>
            </a:gs>
            <a:gs pos="100000">
              <a:srgbClr val="C00000">
                <a:alpha val="75000"/>
              </a:srgbClr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D0F1C31-3269-D9E2-A11B-76E1E7FC1B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17DC0336-7468-96E4-4C8F-D75D561F5D22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7AC4A336-553B-C6D9-5960-F469265B1B72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C00000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69AEEE6E-857A-5D9C-2A33-25EA3FB3D64D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Pratique autonome : </a:t>
              </a:r>
              <a:br>
                <a:rPr lang="fr-FR" sz="5600" b="1" dirty="0">
                  <a:solidFill>
                    <a:schemeClr val="tx1"/>
                  </a:solidFill>
                </a:rPr>
              </a:br>
              <a:r>
                <a:rPr lang="fr-FR" sz="5600" b="1" dirty="0">
                  <a:solidFill>
                    <a:schemeClr val="tx1"/>
                  </a:solidFill>
                </a:rPr>
                <a:t>Travail individuel et défi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02F30AD9-A760-1FB7-44E6-C5FB79615A98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68B5FF32-915A-B598-700D-0EA7533542B3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199500E8-6AC1-98CD-F98D-D1177176CCC5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20 min</a:t>
              </a:r>
            </a:p>
          </p:txBody>
        </p:sp>
      </p:grpSp>
      <p:pic>
        <p:nvPicPr>
          <p:cNvPr id="5" name="Picture 14">
            <a:extLst>
              <a:ext uri="{FF2B5EF4-FFF2-40B4-BE49-F238E27FC236}">
                <a16:creationId xmlns:a16="http://schemas.microsoft.com/office/drawing/2014/main" id="{6D248F83-4C7F-319A-F9E2-F4E054B7BA7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291" y="1162744"/>
            <a:ext cx="1319419" cy="131942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55969899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val 15"/>
          <p:cNvSpPr/>
          <p:nvPr/>
        </p:nvSpPr>
        <p:spPr>
          <a:xfrm>
            <a:off x="11430988" y="262184"/>
            <a:ext cx="517596" cy="517596"/>
          </a:xfrm>
          <a:prstGeom prst="ellipse">
            <a:avLst/>
          </a:pr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133" b="1" dirty="0">
                <a:latin typeface="Dosis Bold" pitchFamily="2" charset="0"/>
              </a:rPr>
              <a:t>PA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75C8C2EC-A956-3CF2-01B0-FD460315B9DA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b="1" dirty="0">
                <a:solidFill>
                  <a:schemeClr val="bg1">
                    <a:lumMod val="75000"/>
                  </a:schemeClr>
                </a:solidFill>
                <a:effectLst/>
              </a:rPr>
              <a:t>Prenez votre livret et votre crayon, puis répondez individuellement aux exercices. Vous avez 10 min.</a:t>
            </a:r>
            <a:endParaRPr lang="fr-FR" b="1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E5C1A8D9-A02C-58FC-B173-15CDF98E063B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i="1" dirty="0">
                <a:solidFill>
                  <a:schemeClr val="bg1">
                    <a:lumMod val="75000"/>
                  </a:schemeClr>
                </a:solidFill>
              </a:rPr>
              <a:t>L’enseignant vérifie les productions des élèves, donne une aide individuelle en cas de difficulté et oriente les élèves ayant </a:t>
            </a:r>
            <a:br>
              <a:rPr lang="fr-FR" sz="1600" i="1" dirty="0">
                <a:solidFill>
                  <a:schemeClr val="bg1">
                    <a:lumMod val="75000"/>
                  </a:schemeClr>
                </a:solidFill>
              </a:rPr>
            </a:br>
            <a:r>
              <a:rPr lang="fr-FR" sz="1600" i="1" dirty="0">
                <a:solidFill>
                  <a:schemeClr val="bg1">
                    <a:lumMod val="75000"/>
                  </a:schemeClr>
                </a:solidFill>
              </a:rPr>
              <a:t>terminé vers le défi.</a:t>
            </a:r>
          </a:p>
        </p:txBody>
      </p:sp>
      <p:pic>
        <p:nvPicPr>
          <p:cNvPr id="2" name="Picture 14">
            <a:extLst>
              <a:ext uri="{FF2B5EF4-FFF2-40B4-BE49-F238E27FC236}">
                <a16:creationId xmlns:a16="http://schemas.microsoft.com/office/drawing/2014/main" id="{67DDBFEF-FA5F-D87B-9951-AB62A2A0729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4418" y="249522"/>
            <a:ext cx="559562" cy="559565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10BBCCE6-8FD5-1690-2F2B-CED87966D6C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75233" y="1007675"/>
            <a:ext cx="8494825" cy="3149360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4CE998B0-C596-9193-043E-FCEB7CDF73D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0500" y="3963748"/>
            <a:ext cx="7591822" cy="25789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05323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250;p28">
            <a:extLst>
              <a:ext uri="{FF2B5EF4-FFF2-40B4-BE49-F238E27FC236}">
                <a16:creationId xmlns:a16="http://schemas.microsoft.com/office/drawing/2014/main" id="{C800167E-37EA-13EC-1FB9-743D51DCFB5D}"/>
              </a:ext>
            </a:extLst>
          </p:cNvPr>
          <p:cNvGrpSpPr/>
          <p:nvPr/>
        </p:nvGrpSpPr>
        <p:grpSpPr>
          <a:xfrm>
            <a:off x="2032201" y="1087290"/>
            <a:ext cx="8127601" cy="5072700"/>
            <a:chOff x="1619475" y="1029778"/>
            <a:chExt cx="6095701" cy="3804525"/>
          </a:xfrm>
        </p:grpSpPr>
        <p:sp>
          <p:nvSpPr>
            <p:cNvPr id="3" name="Google Shape;251;p28">
              <a:extLst>
                <a:ext uri="{FF2B5EF4-FFF2-40B4-BE49-F238E27FC236}">
                  <a16:creationId xmlns:a16="http://schemas.microsoft.com/office/drawing/2014/main" id="{10870841-AEDA-07BF-4759-A91AE73C7011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4" name="Google Shape;252;p28">
              <a:extLst>
                <a:ext uri="{FF2B5EF4-FFF2-40B4-BE49-F238E27FC236}">
                  <a16:creationId xmlns:a16="http://schemas.microsoft.com/office/drawing/2014/main" id="{83DDB58E-AC9C-C2A3-D510-E6E3A01973FA}"/>
                </a:ext>
              </a:extLst>
            </p:cNvPr>
            <p:cNvSpPr/>
            <p:nvPr/>
          </p:nvSpPr>
          <p:spPr>
            <a:xfrm>
              <a:off x="1740952" y="1097174"/>
              <a:ext cx="5852746" cy="366973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sp>
        <p:nvSpPr>
          <p:cNvPr id="7" name="Google Shape;255;p28">
            <a:extLst>
              <a:ext uri="{FF2B5EF4-FFF2-40B4-BE49-F238E27FC236}">
                <a16:creationId xmlns:a16="http://schemas.microsoft.com/office/drawing/2014/main" id="{02B13D41-2ADF-EF99-8CB6-4F2930151FA6}"/>
              </a:ext>
            </a:extLst>
          </p:cNvPr>
          <p:cNvSpPr/>
          <p:nvPr/>
        </p:nvSpPr>
        <p:spPr>
          <a:xfrm>
            <a:off x="963315" y="165261"/>
            <a:ext cx="3947196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Structure de la séance</a:t>
            </a:r>
            <a:endParaRPr lang="fr-FR" sz="1467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33" name="Picture 2" descr="Image générée">
            <a:extLst>
              <a:ext uri="{FF2B5EF4-FFF2-40B4-BE49-F238E27FC236}">
                <a16:creationId xmlns:a16="http://schemas.microsoft.com/office/drawing/2014/main" id="{5400CA35-CF96-4D76-E13D-C79B2D0ABAF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4" name="Group 43">
            <a:extLst>
              <a:ext uri="{FF2B5EF4-FFF2-40B4-BE49-F238E27FC236}">
                <a16:creationId xmlns:a16="http://schemas.microsoft.com/office/drawing/2014/main" id="{2D69B9E5-8D8A-F52D-85F2-F93AB09FDDE8}"/>
              </a:ext>
            </a:extLst>
          </p:cNvPr>
          <p:cNvGrpSpPr/>
          <p:nvPr/>
        </p:nvGrpSpPr>
        <p:grpSpPr>
          <a:xfrm>
            <a:off x="2336945" y="1288057"/>
            <a:ext cx="7518111" cy="548005"/>
            <a:chOff x="1764463" y="1060636"/>
            <a:chExt cx="5638583" cy="411004"/>
          </a:xfrm>
        </p:grpSpPr>
        <p:sp>
          <p:nvSpPr>
            <p:cNvPr id="27" name="Google Shape;275;p28">
              <a:extLst>
                <a:ext uri="{FF2B5EF4-FFF2-40B4-BE49-F238E27FC236}">
                  <a16:creationId xmlns:a16="http://schemas.microsoft.com/office/drawing/2014/main" id="{67272330-1CE8-D6A8-B8CF-47B277D2BBD3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chemeClr val="tx2">
                <a:lumMod val="50000"/>
                <a:lumOff val="50000"/>
              </a:schemeClr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1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28" name="Google Shape;276;p28">
              <a:extLst>
                <a:ext uri="{FF2B5EF4-FFF2-40B4-BE49-F238E27FC236}">
                  <a16:creationId xmlns:a16="http://schemas.microsoft.com/office/drawing/2014/main" id="{97CB6729-6694-69AA-8803-AA1A6C36C246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chemeClr val="tx2">
                  <a:lumMod val="50000"/>
                  <a:lumOff val="50000"/>
                </a:schemeClr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29" name="Google Shape;277;p28">
              <a:extLst>
                <a:ext uri="{FF2B5EF4-FFF2-40B4-BE49-F238E27FC236}">
                  <a16:creationId xmlns:a16="http://schemas.microsoft.com/office/drawing/2014/main" id="{A6EF5B3E-01E0-E8C1-F060-3762D49504CE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14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30" name="Google Shape;278;p28">
              <a:extLst>
                <a:ext uri="{FF2B5EF4-FFF2-40B4-BE49-F238E27FC236}">
                  <a16:creationId xmlns:a16="http://schemas.microsoft.com/office/drawing/2014/main" id="{7CFD7C7E-5E76-A852-EADC-9007259FD2DE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43" name="Google Shape;277;p28">
              <a:extLst>
                <a:ext uri="{FF2B5EF4-FFF2-40B4-BE49-F238E27FC236}">
                  <a16:creationId xmlns:a16="http://schemas.microsoft.com/office/drawing/2014/main" id="{A0E5C9DC-ED2F-4C21-AC72-B18B443D627F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Ouverture de la séance</a:t>
              </a:r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7AA13D06-2280-5296-5273-3F265180E7AD}"/>
              </a:ext>
            </a:extLst>
          </p:cNvPr>
          <p:cNvGrpSpPr/>
          <p:nvPr/>
        </p:nvGrpSpPr>
        <p:grpSpPr>
          <a:xfrm>
            <a:off x="2336945" y="2114436"/>
            <a:ext cx="7518111" cy="548005"/>
            <a:chOff x="1764463" y="1060636"/>
            <a:chExt cx="5638583" cy="411004"/>
          </a:xfrm>
        </p:grpSpPr>
        <p:sp>
          <p:nvSpPr>
            <p:cNvPr id="46" name="Google Shape;275;p28">
              <a:extLst>
                <a:ext uri="{FF2B5EF4-FFF2-40B4-BE49-F238E27FC236}">
                  <a16:creationId xmlns:a16="http://schemas.microsoft.com/office/drawing/2014/main" id="{DE71CE43-6CD4-0ED5-4059-3B350EA71DB5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E55D19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2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47" name="Google Shape;276;p28">
              <a:extLst>
                <a:ext uri="{FF2B5EF4-FFF2-40B4-BE49-F238E27FC236}">
                  <a16:creationId xmlns:a16="http://schemas.microsoft.com/office/drawing/2014/main" id="{B6B26038-0D5B-9609-CA9D-3FCC40186630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E55D19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48" name="Google Shape;277;p28">
              <a:extLst>
                <a:ext uri="{FF2B5EF4-FFF2-40B4-BE49-F238E27FC236}">
                  <a16:creationId xmlns:a16="http://schemas.microsoft.com/office/drawing/2014/main" id="{C8D0E979-52C2-31BE-0722-FA7EFB9398A8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13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49" name="Google Shape;278;p28">
              <a:extLst>
                <a:ext uri="{FF2B5EF4-FFF2-40B4-BE49-F238E27FC236}">
                  <a16:creationId xmlns:a16="http://schemas.microsoft.com/office/drawing/2014/main" id="{71AB5E10-6838-C817-C24E-4CB1859770B8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50" name="Google Shape;277;p28">
              <a:extLst>
                <a:ext uri="{FF2B5EF4-FFF2-40B4-BE49-F238E27FC236}">
                  <a16:creationId xmlns:a16="http://schemas.microsoft.com/office/drawing/2014/main" id="{A18A4C4B-95C5-1A78-39F5-AF28F2CB3888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Mini-Modelage</a:t>
              </a:r>
            </a:p>
          </p:txBody>
        </p:sp>
      </p:grpSp>
      <p:grpSp>
        <p:nvGrpSpPr>
          <p:cNvPr id="57" name="Group 56">
            <a:extLst>
              <a:ext uri="{FF2B5EF4-FFF2-40B4-BE49-F238E27FC236}">
                <a16:creationId xmlns:a16="http://schemas.microsoft.com/office/drawing/2014/main" id="{F0920BF8-C981-4610-6478-FDC5D2CA45FC}"/>
              </a:ext>
            </a:extLst>
          </p:cNvPr>
          <p:cNvGrpSpPr/>
          <p:nvPr/>
        </p:nvGrpSpPr>
        <p:grpSpPr>
          <a:xfrm>
            <a:off x="2336945" y="2940814"/>
            <a:ext cx="7518111" cy="548005"/>
            <a:chOff x="1764463" y="1060636"/>
            <a:chExt cx="5638583" cy="411004"/>
          </a:xfrm>
        </p:grpSpPr>
        <p:sp>
          <p:nvSpPr>
            <p:cNvPr id="58" name="Google Shape;275;p28">
              <a:extLst>
                <a:ext uri="{FF2B5EF4-FFF2-40B4-BE49-F238E27FC236}">
                  <a16:creationId xmlns:a16="http://schemas.microsoft.com/office/drawing/2014/main" id="{AEF9DE78-1568-DD8F-74BA-DCCCBE4A1E34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7030A0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3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59" name="Google Shape;276;p28">
              <a:extLst>
                <a:ext uri="{FF2B5EF4-FFF2-40B4-BE49-F238E27FC236}">
                  <a16:creationId xmlns:a16="http://schemas.microsoft.com/office/drawing/2014/main" id="{3981E70C-7E53-08AD-CAB8-818D0EE496BD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7030A0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0" name="Google Shape;277;p28">
              <a:extLst>
                <a:ext uri="{FF2B5EF4-FFF2-40B4-BE49-F238E27FC236}">
                  <a16:creationId xmlns:a16="http://schemas.microsoft.com/office/drawing/2014/main" id="{36333017-6646-6752-DC35-A23A299ED258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5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61" name="Google Shape;278;p28">
              <a:extLst>
                <a:ext uri="{FF2B5EF4-FFF2-40B4-BE49-F238E27FC236}">
                  <a16:creationId xmlns:a16="http://schemas.microsoft.com/office/drawing/2014/main" id="{8F2E0FB1-62C4-7B4A-8038-538A2A181CA2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2" name="Google Shape;277;p28">
              <a:extLst>
                <a:ext uri="{FF2B5EF4-FFF2-40B4-BE49-F238E27FC236}">
                  <a16:creationId xmlns:a16="http://schemas.microsoft.com/office/drawing/2014/main" id="{410718F4-E9BC-25DE-C290-6FEDCDC8AC61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Pratique en binôme</a:t>
              </a:r>
            </a:p>
          </p:txBody>
        </p:sp>
      </p:grpSp>
      <p:grpSp>
        <p:nvGrpSpPr>
          <p:cNvPr id="63" name="Group 62">
            <a:extLst>
              <a:ext uri="{FF2B5EF4-FFF2-40B4-BE49-F238E27FC236}">
                <a16:creationId xmlns:a16="http://schemas.microsoft.com/office/drawing/2014/main" id="{B210AFBE-9FEE-A21F-61E3-4FA7217AE898}"/>
              </a:ext>
            </a:extLst>
          </p:cNvPr>
          <p:cNvGrpSpPr/>
          <p:nvPr/>
        </p:nvGrpSpPr>
        <p:grpSpPr>
          <a:xfrm>
            <a:off x="2336945" y="3767193"/>
            <a:ext cx="7518111" cy="548005"/>
            <a:chOff x="1764463" y="1060636"/>
            <a:chExt cx="5638583" cy="411004"/>
          </a:xfrm>
        </p:grpSpPr>
        <p:sp>
          <p:nvSpPr>
            <p:cNvPr id="64" name="Google Shape;275;p28">
              <a:extLst>
                <a:ext uri="{FF2B5EF4-FFF2-40B4-BE49-F238E27FC236}">
                  <a16:creationId xmlns:a16="http://schemas.microsoft.com/office/drawing/2014/main" id="{2ED11872-46E5-DF11-3992-8876A5B14D9A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BEB07D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4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65" name="Google Shape;276;p28">
              <a:extLst>
                <a:ext uri="{FF2B5EF4-FFF2-40B4-BE49-F238E27FC236}">
                  <a16:creationId xmlns:a16="http://schemas.microsoft.com/office/drawing/2014/main" id="{4733EE3E-D42D-2599-3CE2-BEB4207CC0E5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BEB07D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6" name="Google Shape;277;p28">
              <a:extLst>
                <a:ext uri="{FF2B5EF4-FFF2-40B4-BE49-F238E27FC236}">
                  <a16:creationId xmlns:a16="http://schemas.microsoft.com/office/drawing/2014/main" id="{2EDAFA87-CB19-BB0B-6FCF-CFC203B7F7A7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15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67" name="Google Shape;278;p28">
              <a:extLst>
                <a:ext uri="{FF2B5EF4-FFF2-40B4-BE49-F238E27FC236}">
                  <a16:creationId xmlns:a16="http://schemas.microsoft.com/office/drawing/2014/main" id="{2A88B583-338E-926B-B128-9998B402411E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8" name="Google Shape;277;p28">
              <a:extLst>
                <a:ext uri="{FF2B5EF4-FFF2-40B4-BE49-F238E27FC236}">
                  <a16:creationId xmlns:a16="http://schemas.microsoft.com/office/drawing/2014/main" id="{7B1465D0-8FF9-2654-C9D2-9DECC4F55960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Pratique autonome</a:t>
              </a:r>
            </a:p>
          </p:txBody>
        </p:sp>
      </p:grpSp>
      <p:grpSp>
        <p:nvGrpSpPr>
          <p:cNvPr id="69" name="Group 68">
            <a:extLst>
              <a:ext uri="{FF2B5EF4-FFF2-40B4-BE49-F238E27FC236}">
                <a16:creationId xmlns:a16="http://schemas.microsoft.com/office/drawing/2014/main" id="{C996A062-500C-F473-91E8-49466B9814A0}"/>
              </a:ext>
            </a:extLst>
          </p:cNvPr>
          <p:cNvGrpSpPr/>
          <p:nvPr/>
        </p:nvGrpSpPr>
        <p:grpSpPr>
          <a:xfrm>
            <a:off x="2336945" y="4593572"/>
            <a:ext cx="7518111" cy="548005"/>
            <a:chOff x="1764463" y="1060636"/>
            <a:chExt cx="5638583" cy="411004"/>
          </a:xfrm>
        </p:grpSpPr>
        <p:sp>
          <p:nvSpPr>
            <p:cNvPr id="70" name="Google Shape;275;p28">
              <a:extLst>
                <a:ext uri="{FF2B5EF4-FFF2-40B4-BE49-F238E27FC236}">
                  <a16:creationId xmlns:a16="http://schemas.microsoft.com/office/drawing/2014/main" id="{4E040C5C-C260-B80E-473E-4E1C2F3CD68F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C00000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5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71" name="Google Shape;276;p28">
              <a:extLst>
                <a:ext uri="{FF2B5EF4-FFF2-40B4-BE49-F238E27FC236}">
                  <a16:creationId xmlns:a16="http://schemas.microsoft.com/office/drawing/2014/main" id="{242BF3E4-E53D-A10C-6032-366E013121BA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C00000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72" name="Google Shape;277;p28">
              <a:extLst>
                <a:ext uri="{FF2B5EF4-FFF2-40B4-BE49-F238E27FC236}">
                  <a16:creationId xmlns:a16="http://schemas.microsoft.com/office/drawing/2014/main" id="{F0C5D024-F5C2-2CEE-E3CB-CF926EA9590A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5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73" name="Google Shape;278;p28">
              <a:extLst>
                <a:ext uri="{FF2B5EF4-FFF2-40B4-BE49-F238E27FC236}">
                  <a16:creationId xmlns:a16="http://schemas.microsoft.com/office/drawing/2014/main" id="{4D2422B7-6329-949C-8EBD-C7C6DD022C17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74" name="Google Shape;277;p28">
              <a:extLst>
                <a:ext uri="{FF2B5EF4-FFF2-40B4-BE49-F238E27FC236}">
                  <a16:creationId xmlns:a16="http://schemas.microsoft.com/office/drawing/2014/main" id="{0CC3379E-5560-46C3-11F8-04A0471C163E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Défi : Travail individuel</a:t>
              </a:r>
            </a:p>
          </p:txBody>
        </p:sp>
      </p:grpSp>
      <p:grpSp>
        <p:nvGrpSpPr>
          <p:cNvPr id="75" name="Group 74">
            <a:extLst>
              <a:ext uri="{FF2B5EF4-FFF2-40B4-BE49-F238E27FC236}">
                <a16:creationId xmlns:a16="http://schemas.microsoft.com/office/drawing/2014/main" id="{FECC7735-AD18-81CA-9A7E-DD7D28A7DC38}"/>
              </a:ext>
            </a:extLst>
          </p:cNvPr>
          <p:cNvGrpSpPr/>
          <p:nvPr/>
        </p:nvGrpSpPr>
        <p:grpSpPr>
          <a:xfrm>
            <a:off x="2336945" y="5419952"/>
            <a:ext cx="7518111" cy="548005"/>
            <a:chOff x="1764463" y="1060636"/>
            <a:chExt cx="5638583" cy="411004"/>
          </a:xfrm>
        </p:grpSpPr>
        <p:sp>
          <p:nvSpPr>
            <p:cNvPr id="76" name="Google Shape;275;p28">
              <a:extLst>
                <a:ext uri="{FF2B5EF4-FFF2-40B4-BE49-F238E27FC236}">
                  <a16:creationId xmlns:a16="http://schemas.microsoft.com/office/drawing/2014/main" id="{358A3EA9-660D-91FA-AEFA-20486284456E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6CA6A2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6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77" name="Google Shape;276;p28">
              <a:extLst>
                <a:ext uri="{FF2B5EF4-FFF2-40B4-BE49-F238E27FC236}">
                  <a16:creationId xmlns:a16="http://schemas.microsoft.com/office/drawing/2014/main" id="{E601F4B8-1BBB-0A4C-7B1B-1AEC1A817048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6CA6A2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78" name="Google Shape;277;p28">
              <a:extLst>
                <a:ext uri="{FF2B5EF4-FFF2-40B4-BE49-F238E27FC236}">
                  <a16:creationId xmlns:a16="http://schemas.microsoft.com/office/drawing/2014/main" id="{B7CFAD42-8AB0-10A1-6911-3ABF8B2AC23F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3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79" name="Google Shape;278;p28">
              <a:extLst>
                <a:ext uri="{FF2B5EF4-FFF2-40B4-BE49-F238E27FC236}">
                  <a16:creationId xmlns:a16="http://schemas.microsoft.com/office/drawing/2014/main" id="{2640C850-4A34-FFE2-FF64-6523F66A922B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80" name="Google Shape;277;p28">
              <a:extLst>
                <a:ext uri="{FF2B5EF4-FFF2-40B4-BE49-F238E27FC236}">
                  <a16:creationId xmlns:a16="http://schemas.microsoft.com/office/drawing/2014/main" id="{BB199019-95B7-55BE-BDAD-CED3D762D201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Clôture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16B6F7-4663-26DF-E0E9-C45CBD96C3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val 15">
            <a:extLst>
              <a:ext uri="{FF2B5EF4-FFF2-40B4-BE49-F238E27FC236}">
                <a16:creationId xmlns:a16="http://schemas.microsoft.com/office/drawing/2014/main" id="{CECF87C6-5AF6-5D7B-E807-1CCB4499B97D}"/>
              </a:ext>
            </a:extLst>
          </p:cNvPr>
          <p:cNvSpPr/>
          <p:nvPr/>
        </p:nvSpPr>
        <p:spPr>
          <a:xfrm>
            <a:off x="11430988" y="262184"/>
            <a:ext cx="517596" cy="517596"/>
          </a:xfrm>
          <a:prstGeom prst="ellipse">
            <a:avLst/>
          </a:pr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133" b="1" dirty="0">
                <a:latin typeface="Dosis Bold" pitchFamily="2" charset="0"/>
              </a:rPr>
              <a:t>PA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7CC8F3DE-D50D-34F5-4FD1-36F0F7D99168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Le temps est terminé. Voyons ensemble la solution des exercices.</a:t>
            </a: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69D41B3C-4BD0-E093-D966-2AD19C0A17C1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L’enseignant accorde 5 min pour donner l’occasion aux élèves de présenter leurs productions et les corrige.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62D4F2E5-320D-4FE9-AAD5-46D8D6EB8B41}"/>
              </a:ext>
            </a:extLst>
          </p:cNvPr>
          <p:cNvGrpSpPr/>
          <p:nvPr/>
        </p:nvGrpSpPr>
        <p:grpSpPr>
          <a:xfrm>
            <a:off x="4400550" y="1923317"/>
            <a:ext cx="3390900" cy="3839165"/>
            <a:chOff x="4400550" y="1864949"/>
            <a:chExt cx="3390900" cy="3839165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6C8DB70F-F476-00D1-4DAC-4CF35347BB9F}"/>
                </a:ext>
              </a:extLst>
            </p:cNvPr>
            <p:cNvSpPr/>
            <p:nvPr/>
          </p:nvSpPr>
          <p:spPr>
            <a:xfrm>
              <a:off x="4568723" y="1864949"/>
              <a:ext cx="3054554" cy="70788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fr-FR" sz="4000" b="1" dirty="0"/>
                <a:t>Temps Écoulé</a:t>
              </a:r>
            </a:p>
          </p:txBody>
        </p:sp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7F83DB11-9257-2FB3-23E0-17EE22386F3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10000" b="90000" l="10000" r="90000">
                          <a14:foregroundMark x1="36816" y1="80957" x2="61621" y2="80371"/>
                          <a14:foregroundMark x1="54980" y1="81543" x2="67188" y2="81152"/>
                          <a14:foregroundMark x1="85938" y1="78711" x2="85938" y2="78711"/>
                          <a14:foregroundMark x1="42676" y1="82910" x2="46387" y2="82910"/>
                          <a14:foregroundMark x1="45996" y1="29980" x2="49707" y2="71387"/>
                          <a14:foregroundMark x1="50879" y1="45117" x2="58203" y2="38379"/>
                          <a14:foregroundMark x1="49902" y1="50000" x2="50977" y2="56348"/>
                          <a14:foregroundMark x1="55371" y1="26660" x2="62109" y2="33008"/>
                          <a14:backgroundMark x1="36621" y1="81348" x2="66699" y2="80859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491" t="15401" r="10044" b="20983"/>
            <a:stretch/>
          </p:blipFill>
          <p:spPr>
            <a:xfrm>
              <a:off x="4400550" y="2989489"/>
              <a:ext cx="3390900" cy="271462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452493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F0E617-B876-DC76-BCC0-BF98FEBB25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val 15">
            <a:extLst>
              <a:ext uri="{FF2B5EF4-FFF2-40B4-BE49-F238E27FC236}">
                <a16:creationId xmlns:a16="http://schemas.microsoft.com/office/drawing/2014/main" id="{6F8C8A96-867E-FFA7-6DF7-81B8314FCDC6}"/>
              </a:ext>
            </a:extLst>
          </p:cNvPr>
          <p:cNvSpPr/>
          <p:nvPr/>
        </p:nvSpPr>
        <p:spPr>
          <a:xfrm>
            <a:off x="11430988" y="262184"/>
            <a:ext cx="517596" cy="517596"/>
          </a:xfrm>
          <a:prstGeom prst="ellipse">
            <a:avLst/>
          </a:pr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133" b="1" dirty="0">
                <a:latin typeface="Dosis Bold" pitchFamily="2" charset="0"/>
              </a:rPr>
              <a:t>PA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481F5F20-9135-FBCB-6ACE-1A33EA3271CB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Prenez la correction sur vos livrets.</a:t>
            </a: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3BE818E7-06DD-7E78-F496-089B5BC74F7B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L’enseignant donne 5 min aux élèves pour recopier la correction sur les livrets. Il propose une solution au défi s’il reste </a:t>
            </a:r>
            <a:br>
              <a:rPr lang="fr-FR" sz="1600" i="1" dirty="0">
                <a:solidFill>
                  <a:schemeClr val="bg1">
                    <a:lumMod val="65000"/>
                  </a:schemeClr>
                </a:solidFill>
              </a:rPr>
            </a:b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assez de temps.</a:t>
            </a: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5F3D11F1-474C-3D4C-2C47-3BD1C96FDD0C}"/>
              </a:ext>
            </a:extLst>
          </p:cNvPr>
          <p:cNvGrpSpPr/>
          <p:nvPr/>
        </p:nvGrpSpPr>
        <p:grpSpPr>
          <a:xfrm>
            <a:off x="10582447" y="187919"/>
            <a:ext cx="630930" cy="588164"/>
            <a:chOff x="582302" y="4457015"/>
            <a:chExt cx="630930" cy="588164"/>
          </a:xfrm>
        </p:grpSpPr>
        <p:pic>
          <p:nvPicPr>
            <p:cNvPr id="3" name="Picture 7">
              <a:extLst>
                <a:ext uri="{FF2B5EF4-FFF2-40B4-BE49-F238E27FC236}">
                  <a16:creationId xmlns:a16="http://schemas.microsoft.com/office/drawing/2014/main" id="{A6C9AC64-A793-F81E-B67C-F53FF17178C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4" name="Picture 7">
              <a:extLst>
                <a:ext uri="{FF2B5EF4-FFF2-40B4-BE49-F238E27FC236}">
                  <a16:creationId xmlns:a16="http://schemas.microsoft.com/office/drawing/2014/main" id="{F1BD66A4-6C31-D11F-6B8E-505FD31EAEF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sp>
        <p:nvSpPr>
          <p:cNvPr id="6" name="Rectangle 5">
            <a:extLst>
              <a:ext uri="{FF2B5EF4-FFF2-40B4-BE49-F238E27FC236}">
                <a16:creationId xmlns:a16="http://schemas.microsoft.com/office/drawing/2014/main" id="{41395FC7-3C4B-B63A-9EEC-6C9EB59E7C6B}"/>
              </a:ext>
            </a:extLst>
          </p:cNvPr>
          <p:cNvSpPr/>
          <p:nvPr/>
        </p:nvSpPr>
        <p:spPr>
          <a:xfrm>
            <a:off x="5124450" y="6223230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 11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E04A9651-5F90-7E70-F3F1-7B31FF93CDE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0500" y="1271383"/>
            <a:ext cx="11889372" cy="4464930"/>
          </a:xfrm>
          <a:prstGeom prst="rect">
            <a:avLst/>
          </a:prstGeom>
        </p:spPr>
      </p:pic>
      <p:sp>
        <p:nvSpPr>
          <p:cNvPr id="13" name="ZoneTexte 12">
            <a:extLst>
              <a:ext uri="{FF2B5EF4-FFF2-40B4-BE49-F238E27FC236}">
                <a16:creationId xmlns:a16="http://schemas.microsoft.com/office/drawing/2014/main" id="{6E42B1A2-28DD-71DF-BE8D-E5C14D710920}"/>
              </a:ext>
            </a:extLst>
          </p:cNvPr>
          <p:cNvSpPr txBox="1"/>
          <p:nvPr/>
        </p:nvSpPr>
        <p:spPr>
          <a:xfrm>
            <a:off x="4358017" y="1782775"/>
            <a:ext cx="142048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>
                <a:solidFill>
                  <a:srgbClr val="FF0000"/>
                </a:solidFill>
              </a:rPr>
              <a:t>6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AC086007-97D5-166B-10F9-E54926C82217}"/>
              </a:ext>
            </a:extLst>
          </p:cNvPr>
          <p:cNvSpPr txBox="1"/>
          <p:nvPr/>
        </p:nvSpPr>
        <p:spPr>
          <a:xfrm>
            <a:off x="4358016" y="2269692"/>
            <a:ext cx="142048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>
                <a:solidFill>
                  <a:srgbClr val="FF0000"/>
                </a:solidFill>
              </a:rPr>
              <a:t>6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403CA8BF-D658-F9B2-9BED-6C0B3AEB69DD}"/>
              </a:ext>
            </a:extLst>
          </p:cNvPr>
          <p:cNvSpPr txBox="1"/>
          <p:nvPr/>
        </p:nvSpPr>
        <p:spPr>
          <a:xfrm>
            <a:off x="5176209" y="1815316"/>
            <a:ext cx="142048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>
                <a:solidFill>
                  <a:srgbClr val="FF0000"/>
                </a:solidFill>
              </a:rPr>
              <a:t>66</a:t>
            </a: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53DD9CFB-D938-1F79-2E9C-56731599EDFC}"/>
              </a:ext>
            </a:extLst>
          </p:cNvPr>
          <p:cNvSpPr txBox="1"/>
          <p:nvPr/>
        </p:nvSpPr>
        <p:spPr>
          <a:xfrm>
            <a:off x="5176209" y="2242408"/>
            <a:ext cx="142048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>
                <a:solidFill>
                  <a:srgbClr val="FF0000"/>
                </a:solidFill>
              </a:rPr>
              <a:t>36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ZoneTexte 18">
                <a:extLst>
                  <a:ext uri="{FF2B5EF4-FFF2-40B4-BE49-F238E27FC236}">
                    <a16:creationId xmlns:a16="http://schemas.microsoft.com/office/drawing/2014/main" id="{AC8D1EF0-A20D-F13A-87E1-5C7D7B9D4468}"/>
                  </a:ext>
                </a:extLst>
              </p:cNvPr>
              <p:cNvSpPr txBox="1"/>
              <p:nvPr/>
            </p:nvSpPr>
            <p:spPr>
              <a:xfrm>
                <a:off x="2622789" y="2704885"/>
                <a:ext cx="586597" cy="803810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sz="28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28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7</m:t>
                          </m:r>
                        </m:num>
                        <m:den>
                          <m:r>
                            <a:rPr lang="fr-FR" sz="28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36</m:t>
                          </m:r>
                        </m:den>
                      </m:f>
                    </m:oMath>
                  </m:oMathPara>
                </a14:m>
                <a:endParaRPr lang="fr-FR" sz="2800" dirty="0"/>
              </a:p>
            </p:txBody>
          </p:sp>
        </mc:Choice>
        <mc:Fallback xmlns="">
          <p:sp>
            <p:nvSpPr>
              <p:cNvPr id="19" name="ZoneTexte 18">
                <a:extLst>
                  <a:ext uri="{FF2B5EF4-FFF2-40B4-BE49-F238E27FC236}">
                    <a16:creationId xmlns:a16="http://schemas.microsoft.com/office/drawing/2014/main" id="{AC8D1EF0-A20D-F13A-87E1-5C7D7B9D446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22789" y="2704885"/>
                <a:ext cx="586597" cy="80381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ZoneTexte 19">
                <a:extLst>
                  <a:ext uri="{FF2B5EF4-FFF2-40B4-BE49-F238E27FC236}">
                    <a16:creationId xmlns:a16="http://schemas.microsoft.com/office/drawing/2014/main" id="{20C03A50-2726-5A79-4AF0-F8924410C5EA}"/>
                  </a:ext>
                </a:extLst>
              </p:cNvPr>
              <p:cNvSpPr txBox="1"/>
              <p:nvPr/>
            </p:nvSpPr>
            <p:spPr>
              <a:xfrm>
                <a:off x="8342588" y="2554202"/>
                <a:ext cx="586597" cy="80663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sz="28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28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9</m:t>
                          </m:r>
                        </m:num>
                        <m:den>
                          <m:r>
                            <a:rPr lang="fr-FR" sz="28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20</m:t>
                          </m:r>
                        </m:den>
                      </m:f>
                    </m:oMath>
                  </m:oMathPara>
                </a14:m>
                <a:endParaRPr lang="fr-FR" sz="2800" dirty="0"/>
              </a:p>
            </p:txBody>
          </p:sp>
        </mc:Choice>
        <mc:Fallback xmlns="">
          <p:sp>
            <p:nvSpPr>
              <p:cNvPr id="20" name="ZoneTexte 19">
                <a:extLst>
                  <a:ext uri="{FF2B5EF4-FFF2-40B4-BE49-F238E27FC236}">
                    <a16:creationId xmlns:a16="http://schemas.microsoft.com/office/drawing/2014/main" id="{20C03A50-2726-5A79-4AF0-F8924410C5E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42588" y="2554202"/>
                <a:ext cx="586597" cy="806631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ZoneTexte 20">
                <a:extLst>
                  <a:ext uri="{FF2B5EF4-FFF2-40B4-BE49-F238E27FC236}">
                    <a16:creationId xmlns:a16="http://schemas.microsoft.com/office/drawing/2014/main" id="{6307C0FD-3BA2-DAD9-B6EF-F0FD0B490F5B}"/>
                  </a:ext>
                </a:extLst>
              </p:cNvPr>
              <p:cNvSpPr txBox="1"/>
              <p:nvPr/>
            </p:nvSpPr>
            <p:spPr>
              <a:xfrm>
                <a:off x="9569211" y="2598119"/>
                <a:ext cx="586597" cy="815416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sz="28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28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45</m:t>
                          </m:r>
                        </m:num>
                        <m:den>
                          <m:r>
                            <a:rPr lang="fr-FR" sz="28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20</m:t>
                          </m:r>
                        </m:den>
                      </m:f>
                    </m:oMath>
                  </m:oMathPara>
                </a14:m>
                <a:endParaRPr lang="fr-FR" sz="2800" dirty="0"/>
              </a:p>
            </p:txBody>
          </p:sp>
        </mc:Choice>
        <mc:Fallback xmlns="">
          <p:sp>
            <p:nvSpPr>
              <p:cNvPr id="21" name="ZoneTexte 20">
                <a:extLst>
                  <a:ext uri="{FF2B5EF4-FFF2-40B4-BE49-F238E27FC236}">
                    <a16:creationId xmlns:a16="http://schemas.microsoft.com/office/drawing/2014/main" id="{6307C0FD-3BA2-DAD9-B6EF-F0FD0B490F5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69211" y="2598119"/>
                <a:ext cx="586597" cy="815416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ZoneTexte 21">
                <a:extLst>
                  <a:ext uri="{FF2B5EF4-FFF2-40B4-BE49-F238E27FC236}">
                    <a16:creationId xmlns:a16="http://schemas.microsoft.com/office/drawing/2014/main" id="{78837B3C-5183-B596-A58E-EB759F74AA96}"/>
                  </a:ext>
                </a:extLst>
              </p:cNvPr>
              <p:cNvSpPr txBox="1"/>
              <p:nvPr/>
            </p:nvSpPr>
            <p:spPr>
              <a:xfrm>
                <a:off x="3717610" y="2588708"/>
                <a:ext cx="586597" cy="80663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sz="28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28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66</m:t>
                          </m:r>
                        </m:num>
                        <m:den>
                          <m:r>
                            <a:rPr lang="fr-FR" sz="28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36</m:t>
                          </m:r>
                        </m:den>
                      </m:f>
                    </m:oMath>
                  </m:oMathPara>
                </a14:m>
                <a:endParaRPr lang="fr-FR" sz="2800" dirty="0"/>
              </a:p>
            </p:txBody>
          </p:sp>
        </mc:Choice>
        <mc:Fallback xmlns="">
          <p:sp>
            <p:nvSpPr>
              <p:cNvPr id="22" name="ZoneTexte 21">
                <a:extLst>
                  <a:ext uri="{FF2B5EF4-FFF2-40B4-BE49-F238E27FC236}">
                    <a16:creationId xmlns:a16="http://schemas.microsoft.com/office/drawing/2014/main" id="{78837B3C-5183-B596-A58E-EB759F74AA9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17610" y="2588708"/>
                <a:ext cx="586597" cy="806631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ZoneTexte 22">
                <a:extLst>
                  <a:ext uri="{FF2B5EF4-FFF2-40B4-BE49-F238E27FC236}">
                    <a16:creationId xmlns:a16="http://schemas.microsoft.com/office/drawing/2014/main" id="{DC91C38A-828C-395F-4BBF-44CF18D475EB}"/>
                  </a:ext>
                </a:extLst>
              </p:cNvPr>
              <p:cNvSpPr txBox="1"/>
              <p:nvPr/>
            </p:nvSpPr>
            <p:spPr>
              <a:xfrm>
                <a:off x="3738800" y="4853962"/>
                <a:ext cx="586597" cy="80663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sz="28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28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13</m:t>
                          </m:r>
                        </m:num>
                        <m:den>
                          <m:r>
                            <a:rPr lang="fr-FR" sz="28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12</m:t>
                          </m:r>
                        </m:den>
                      </m:f>
                    </m:oMath>
                  </m:oMathPara>
                </a14:m>
                <a:endParaRPr lang="fr-FR" sz="2800" dirty="0"/>
              </a:p>
            </p:txBody>
          </p:sp>
        </mc:Choice>
        <mc:Fallback xmlns="">
          <p:sp>
            <p:nvSpPr>
              <p:cNvPr id="23" name="ZoneTexte 22">
                <a:extLst>
                  <a:ext uri="{FF2B5EF4-FFF2-40B4-BE49-F238E27FC236}">
                    <a16:creationId xmlns:a16="http://schemas.microsoft.com/office/drawing/2014/main" id="{DC91C38A-828C-395F-4BBF-44CF18D475E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38800" y="4853962"/>
                <a:ext cx="586597" cy="806631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ZoneTexte 23">
                <a:extLst>
                  <a:ext uri="{FF2B5EF4-FFF2-40B4-BE49-F238E27FC236}">
                    <a16:creationId xmlns:a16="http://schemas.microsoft.com/office/drawing/2014/main" id="{BEF57B5A-EC87-48FE-E987-7D4053DF4A35}"/>
                  </a:ext>
                </a:extLst>
              </p:cNvPr>
              <p:cNvSpPr txBox="1"/>
              <p:nvPr/>
            </p:nvSpPr>
            <p:spPr>
              <a:xfrm>
                <a:off x="2622788" y="4811023"/>
                <a:ext cx="586597" cy="80663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sz="28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28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10</m:t>
                          </m:r>
                        </m:num>
                        <m:den>
                          <m:r>
                            <a:rPr lang="fr-FR" sz="28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12</m:t>
                          </m:r>
                        </m:den>
                      </m:f>
                    </m:oMath>
                  </m:oMathPara>
                </a14:m>
                <a:endParaRPr lang="fr-FR" sz="2800" dirty="0"/>
              </a:p>
            </p:txBody>
          </p:sp>
        </mc:Choice>
        <mc:Fallback xmlns="">
          <p:sp>
            <p:nvSpPr>
              <p:cNvPr id="24" name="ZoneTexte 23">
                <a:extLst>
                  <a:ext uri="{FF2B5EF4-FFF2-40B4-BE49-F238E27FC236}">
                    <a16:creationId xmlns:a16="http://schemas.microsoft.com/office/drawing/2014/main" id="{BEF57B5A-EC87-48FE-E987-7D4053DF4A3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22788" y="4811023"/>
                <a:ext cx="586597" cy="806631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ZoneTexte 24">
                <a:extLst>
                  <a:ext uri="{FF2B5EF4-FFF2-40B4-BE49-F238E27FC236}">
                    <a16:creationId xmlns:a16="http://schemas.microsoft.com/office/drawing/2014/main" id="{48294C4E-B872-6A58-999C-B890F56F90FC}"/>
                  </a:ext>
                </a:extLst>
              </p:cNvPr>
              <p:cNvSpPr txBox="1"/>
              <p:nvPr/>
            </p:nvSpPr>
            <p:spPr>
              <a:xfrm>
                <a:off x="8413273" y="4805442"/>
                <a:ext cx="586597" cy="80663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sz="28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28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num>
                        <m:den>
                          <m:r>
                            <a:rPr lang="fr-FR" sz="28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</m:den>
                      </m:f>
                    </m:oMath>
                  </m:oMathPara>
                </a14:m>
                <a:endParaRPr lang="fr-FR" sz="2800" dirty="0"/>
              </a:p>
            </p:txBody>
          </p:sp>
        </mc:Choice>
        <mc:Fallback xmlns="">
          <p:sp>
            <p:nvSpPr>
              <p:cNvPr id="25" name="ZoneTexte 24">
                <a:extLst>
                  <a:ext uri="{FF2B5EF4-FFF2-40B4-BE49-F238E27FC236}">
                    <a16:creationId xmlns:a16="http://schemas.microsoft.com/office/drawing/2014/main" id="{48294C4E-B872-6A58-999C-B890F56F90F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13273" y="4805442"/>
                <a:ext cx="586597" cy="806631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ZoneTexte 25">
                <a:extLst>
                  <a:ext uri="{FF2B5EF4-FFF2-40B4-BE49-F238E27FC236}">
                    <a16:creationId xmlns:a16="http://schemas.microsoft.com/office/drawing/2014/main" id="{CA12E971-5C3B-E1B7-E1CA-6349BF63CF9C}"/>
                  </a:ext>
                </a:extLst>
              </p:cNvPr>
              <p:cNvSpPr txBox="1"/>
              <p:nvPr/>
            </p:nvSpPr>
            <p:spPr>
              <a:xfrm>
                <a:off x="9718013" y="4853962"/>
                <a:ext cx="586597" cy="80663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sz="28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28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12</m:t>
                          </m:r>
                        </m:num>
                        <m:den>
                          <m:r>
                            <a:rPr lang="fr-FR" sz="28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</m:den>
                      </m:f>
                    </m:oMath>
                  </m:oMathPara>
                </a14:m>
                <a:endParaRPr lang="fr-FR" sz="2800" dirty="0"/>
              </a:p>
            </p:txBody>
          </p:sp>
        </mc:Choice>
        <mc:Fallback xmlns="">
          <p:sp>
            <p:nvSpPr>
              <p:cNvPr id="26" name="ZoneTexte 25">
                <a:extLst>
                  <a:ext uri="{FF2B5EF4-FFF2-40B4-BE49-F238E27FC236}">
                    <a16:creationId xmlns:a16="http://schemas.microsoft.com/office/drawing/2014/main" id="{CA12E971-5C3B-E1B7-E1CA-6349BF63CF9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18013" y="4853962"/>
                <a:ext cx="586597" cy="806631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7" name="ZoneTexte 26">
            <a:extLst>
              <a:ext uri="{FF2B5EF4-FFF2-40B4-BE49-F238E27FC236}">
                <a16:creationId xmlns:a16="http://schemas.microsoft.com/office/drawing/2014/main" id="{FAED6860-7270-A1D7-9E1C-8EC0E481E4AB}"/>
              </a:ext>
            </a:extLst>
          </p:cNvPr>
          <p:cNvSpPr txBox="1"/>
          <p:nvPr/>
        </p:nvSpPr>
        <p:spPr>
          <a:xfrm>
            <a:off x="10155808" y="1852400"/>
            <a:ext cx="9550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>
                <a:solidFill>
                  <a:srgbClr val="FF0000"/>
                </a:solidFill>
              </a:rPr>
              <a:t>5</a:t>
            </a:r>
          </a:p>
        </p:txBody>
      </p:sp>
      <p:sp>
        <p:nvSpPr>
          <p:cNvPr id="28" name="ZoneTexte 27">
            <a:extLst>
              <a:ext uri="{FF2B5EF4-FFF2-40B4-BE49-F238E27FC236}">
                <a16:creationId xmlns:a16="http://schemas.microsoft.com/office/drawing/2014/main" id="{7FD29341-2D7D-9877-9304-51E0DE7630EC}"/>
              </a:ext>
            </a:extLst>
          </p:cNvPr>
          <p:cNvSpPr txBox="1"/>
          <p:nvPr/>
        </p:nvSpPr>
        <p:spPr>
          <a:xfrm>
            <a:off x="10186525" y="2269692"/>
            <a:ext cx="9550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>
                <a:solidFill>
                  <a:srgbClr val="FF0000"/>
                </a:solidFill>
              </a:rPr>
              <a:t>5</a:t>
            </a:r>
          </a:p>
        </p:txBody>
      </p:sp>
      <p:sp>
        <p:nvSpPr>
          <p:cNvPr id="41" name="ZoneTexte 40">
            <a:extLst>
              <a:ext uri="{FF2B5EF4-FFF2-40B4-BE49-F238E27FC236}">
                <a16:creationId xmlns:a16="http://schemas.microsoft.com/office/drawing/2014/main" id="{9D6D2551-DCDC-9EB6-15EF-C791DC7E6B4B}"/>
              </a:ext>
            </a:extLst>
          </p:cNvPr>
          <p:cNvSpPr txBox="1"/>
          <p:nvPr/>
        </p:nvSpPr>
        <p:spPr>
          <a:xfrm>
            <a:off x="11056447" y="1819085"/>
            <a:ext cx="9550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>
                <a:solidFill>
                  <a:srgbClr val="FF0000"/>
                </a:solidFill>
              </a:rPr>
              <a:t>45</a:t>
            </a:r>
          </a:p>
        </p:txBody>
      </p:sp>
      <p:sp>
        <p:nvSpPr>
          <p:cNvPr id="58" name="ZoneTexte 57">
            <a:extLst>
              <a:ext uri="{FF2B5EF4-FFF2-40B4-BE49-F238E27FC236}">
                <a16:creationId xmlns:a16="http://schemas.microsoft.com/office/drawing/2014/main" id="{E07A3436-F9EF-61DE-A6DD-532CA67158FD}"/>
              </a:ext>
            </a:extLst>
          </p:cNvPr>
          <p:cNvSpPr txBox="1"/>
          <p:nvPr/>
        </p:nvSpPr>
        <p:spPr>
          <a:xfrm>
            <a:off x="11025730" y="2250225"/>
            <a:ext cx="9550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>
                <a:solidFill>
                  <a:srgbClr val="FF0000"/>
                </a:solidFill>
              </a:rPr>
              <a:t>20</a:t>
            </a:r>
          </a:p>
        </p:txBody>
      </p:sp>
      <p:sp>
        <p:nvSpPr>
          <p:cNvPr id="59" name="ZoneTexte 58">
            <a:extLst>
              <a:ext uri="{FF2B5EF4-FFF2-40B4-BE49-F238E27FC236}">
                <a16:creationId xmlns:a16="http://schemas.microsoft.com/office/drawing/2014/main" id="{DBBA59D0-EDAB-4B3F-2230-59058926D6B3}"/>
              </a:ext>
            </a:extLst>
          </p:cNvPr>
          <p:cNvSpPr txBox="1"/>
          <p:nvPr/>
        </p:nvSpPr>
        <p:spPr>
          <a:xfrm>
            <a:off x="4398905" y="4070533"/>
            <a:ext cx="9550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>
                <a:solidFill>
                  <a:srgbClr val="FF0000"/>
                </a:solidFill>
              </a:rPr>
              <a:t>4</a:t>
            </a:r>
          </a:p>
        </p:txBody>
      </p:sp>
      <p:sp>
        <p:nvSpPr>
          <p:cNvPr id="60" name="ZoneTexte 59">
            <a:extLst>
              <a:ext uri="{FF2B5EF4-FFF2-40B4-BE49-F238E27FC236}">
                <a16:creationId xmlns:a16="http://schemas.microsoft.com/office/drawing/2014/main" id="{385829D6-08B5-1ED5-B74D-265F1E625EF9}"/>
              </a:ext>
            </a:extLst>
          </p:cNvPr>
          <p:cNvSpPr txBox="1"/>
          <p:nvPr/>
        </p:nvSpPr>
        <p:spPr>
          <a:xfrm>
            <a:off x="4398905" y="4440513"/>
            <a:ext cx="9550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>
                <a:solidFill>
                  <a:srgbClr val="FF0000"/>
                </a:solidFill>
              </a:rPr>
              <a:t>4</a:t>
            </a:r>
          </a:p>
        </p:txBody>
      </p:sp>
      <p:sp>
        <p:nvSpPr>
          <p:cNvPr id="61" name="ZoneTexte 60">
            <a:extLst>
              <a:ext uri="{FF2B5EF4-FFF2-40B4-BE49-F238E27FC236}">
                <a16:creationId xmlns:a16="http://schemas.microsoft.com/office/drawing/2014/main" id="{84386D71-CF9F-1F7F-73F1-64B2B4EC4533}"/>
              </a:ext>
            </a:extLst>
          </p:cNvPr>
          <p:cNvSpPr txBox="1"/>
          <p:nvPr/>
        </p:nvSpPr>
        <p:spPr>
          <a:xfrm>
            <a:off x="5181344" y="4053280"/>
            <a:ext cx="9550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>
                <a:solidFill>
                  <a:srgbClr val="FF0000"/>
                </a:solidFill>
              </a:rPr>
              <a:t>10</a:t>
            </a:r>
          </a:p>
        </p:txBody>
      </p:sp>
      <p:sp>
        <p:nvSpPr>
          <p:cNvPr id="62" name="ZoneTexte 61">
            <a:extLst>
              <a:ext uri="{FF2B5EF4-FFF2-40B4-BE49-F238E27FC236}">
                <a16:creationId xmlns:a16="http://schemas.microsoft.com/office/drawing/2014/main" id="{D829A15C-B623-DC0E-E802-8DD6C459596C}"/>
              </a:ext>
            </a:extLst>
          </p:cNvPr>
          <p:cNvSpPr txBox="1"/>
          <p:nvPr/>
        </p:nvSpPr>
        <p:spPr>
          <a:xfrm>
            <a:off x="5165339" y="4482672"/>
            <a:ext cx="9550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>
                <a:solidFill>
                  <a:srgbClr val="FF0000"/>
                </a:solidFill>
              </a:rPr>
              <a:t>12</a:t>
            </a:r>
          </a:p>
        </p:txBody>
      </p:sp>
      <p:sp>
        <p:nvSpPr>
          <p:cNvPr id="63" name="ZoneTexte 62">
            <a:extLst>
              <a:ext uri="{FF2B5EF4-FFF2-40B4-BE49-F238E27FC236}">
                <a16:creationId xmlns:a16="http://schemas.microsoft.com/office/drawing/2014/main" id="{75514FD2-6E9F-1FDA-8EF5-1620374E8DB4}"/>
              </a:ext>
            </a:extLst>
          </p:cNvPr>
          <p:cNvSpPr txBox="1"/>
          <p:nvPr/>
        </p:nvSpPr>
        <p:spPr>
          <a:xfrm>
            <a:off x="10186525" y="4070533"/>
            <a:ext cx="9550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>
                <a:solidFill>
                  <a:srgbClr val="FF0000"/>
                </a:solidFill>
              </a:rPr>
              <a:t>9</a:t>
            </a:r>
          </a:p>
        </p:txBody>
      </p:sp>
      <p:sp>
        <p:nvSpPr>
          <p:cNvPr id="64" name="ZoneTexte 63">
            <a:extLst>
              <a:ext uri="{FF2B5EF4-FFF2-40B4-BE49-F238E27FC236}">
                <a16:creationId xmlns:a16="http://schemas.microsoft.com/office/drawing/2014/main" id="{CD6477DB-04AA-66B4-C544-1B753B2E1833}"/>
              </a:ext>
            </a:extLst>
          </p:cNvPr>
          <p:cNvSpPr txBox="1"/>
          <p:nvPr/>
        </p:nvSpPr>
        <p:spPr>
          <a:xfrm>
            <a:off x="10186525" y="4479442"/>
            <a:ext cx="9550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>
                <a:solidFill>
                  <a:srgbClr val="FF0000"/>
                </a:solidFill>
              </a:rPr>
              <a:t>9</a:t>
            </a:r>
          </a:p>
        </p:txBody>
      </p:sp>
      <p:sp>
        <p:nvSpPr>
          <p:cNvPr id="65" name="ZoneTexte 64">
            <a:extLst>
              <a:ext uri="{FF2B5EF4-FFF2-40B4-BE49-F238E27FC236}">
                <a16:creationId xmlns:a16="http://schemas.microsoft.com/office/drawing/2014/main" id="{120537EB-521F-0AA8-7987-5FBBF9EE390A}"/>
              </a:ext>
            </a:extLst>
          </p:cNvPr>
          <p:cNvSpPr txBox="1"/>
          <p:nvPr/>
        </p:nvSpPr>
        <p:spPr>
          <a:xfrm>
            <a:off x="11139494" y="4046202"/>
            <a:ext cx="9550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66" name="ZoneTexte 65">
            <a:extLst>
              <a:ext uri="{FF2B5EF4-FFF2-40B4-BE49-F238E27FC236}">
                <a16:creationId xmlns:a16="http://schemas.microsoft.com/office/drawing/2014/main" id="{3F2E546A-8673-C6AE-BAE6-8D5042DD4229}"/>
              </a:ext>
            </a:extLst>
          </p:cNvPr>
          <p:cNvSpPr txBox="1"/>
          <p:nvPr/>
        </p:nvSpPr>
        <p:spPr>
          <a:xfrm>
            <a:off x="11172995" y="4479442"/>
            <a:ext cx="9550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>
                <a:solidFill>
                  <a:srgbClr val="FF0000"/>
                </a:solidFill>
              </a:rPr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28548840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B27096">
                <a:alpha val="74000"/>
              </a:srgbClr>
            </a:gs>
            <a:gs pos="75000">
              <a:srgbClr val="B27096">
                <a:alpha val="66000"/>
              </a:srgbClr>
            </a:gs>
            <a:gs pos="83000">
              <a:srgbClr val="B27096"/>
            </a:gs>
            <a:gs pos="100000">
              <a:srgbClr val="B27096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7445811-0688-6920-8445-5FF5014A6A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CED924B2-E791-8B7A-B452-C222B85004E9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486D72A5-68DA-9F53-3447-D529DA0810FC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B27096">
                <a:alpha val="51000"/>
              </a:srgbClr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9657DAEB-3B33-21E7-5E18-6749EB35BC35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Clôture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B4167B85-35F4-E9E4-826B-38E277DA0CEC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41BCA132-56D9-79AD-3968-EBD601A21D52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DF391218-2CD1-984F-E352-04CBFFC6078B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3 min</a:t>
              </a:r>
            </a:p>
          </p:txBody>
        </p:sp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6272ADB3-44FD-1985-6939-C3D6936E1C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52745" y="1369124"/>
            <a:ext cx="1286510" cy="1417543"/>
          </a:xfrm>
          <a:custGeom>
            <a:avLst/>
            <a:gdLst>
              <a:gd name="connsiteX0" fmla="*/ 0 w 1286510"/>
              <a:gd name="connsiteY0" fmla="*/ 0 h 1417543"/>
              <a:gd name="connsiteX1" fmla="*/ 415972 w 1286510"/>
              <a:gd name="connsiteY1" fmla="*/ 0 h 1417543"/>
              <a:gd name="connsiteX2" fmla="*/ 831943 w 1286510"/>
              <a:gd name="connsiteY2" fmla="*/ 0 h 1417543"/>
              <a:gd name="connsiteX3" fmla="*/ 1286510 w 1286510"/>
              <a:gd name="connsiteY3" fmla="*/ 0 h 1417543"/>
              <a:gd name="connsiteX4" fmla="*/ 1286510 w 1286510"/>
              <a:gd name="connsiteY4" fmla="*/ 429988 h 1417543"/>
              <a:gd name="connsiteX5" fmla="*/ 1286510 w 1286510"/>
              <a:gd name="connsiteY5" fmla="*/ 930853 h 1417543"/>
              <a:gd name="connsiteX6" fmla="*/ 1286510 w 1286510"/>
              <a:gd name="connsiteY6" fmla="*/ 1417543 h 1417543"/>
              <a:gd name="connsiteX7" fmla="*/ 831943 w 1286510"/>
              <a:gd name="connsiteY7" fmla="*/ 1417543 h 1417543"/>
              <a:gd name="connsiteX8" fmla="*/ 390241 w 1286510"/>
              <a:gd name="connsiteY8" fmla="*/ 1417543 h 1417543"/>
              <a:gd name="connsiteX9" fmla="*/ 0 w 1286510"/>
              <a:gd name="connsiteY9" fmla="*/ 1417543 h 1417543"/>
              <a:gd name="connsiteX10" fmla="*/ 0 w 1286510"/>
              <a:gd name="connsiteY10" fmla="*/ 987555 h 1417543"/>
              <a:gd name="connsiteX11" fmla="*/ 0 w 1286510"/>
              <a:gd name="connsiteY11" fmla="*/ 486690 h 1417543"/>
              <a:gd name="connsiteX12" fmla="*/ 0 w 1286510"/>
              <a:gd name="connsiteY12" fmla="*/ 0 h 14175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286510" h="1417543" fill="none" extrusionOk="0">
                <a:moveTo>
                  <a:pt x="0" y="0"/>
                </a:moveTo>
                <a:cubicBezTo>
                  <a:pt x="142707" y="-45865"/>
                  <a:pt x="248084" y="30417"/>
                  <a:pt x="415972" y="0"/>
                </a:cubicBezTo>
                <a:cubicBezTo>
                  <a:pt x="583860" y="-30417"/>
                  <a:pt x="628099" y="42114"/>
                  <a:pt x="831943" y="0"/>
                </a:cubicBezTo>
                <a:cubicBezTo>
                  <a:pt x="1035787" y="-42114"/>
                  <a:pt x="1070002" y="48386"/>
                  <a:pt x="1286510" y="0"/>
                </a:cubicBezTo>
                <a:cubicBezTo>
                  <a:pt x="1293381" y="119916"/>
                  <a:pt x="1286198" y="256908"/>
                  <a:pt x="1286510" y="429988"/>
                </a:cubicBezTo>
                <a:cubicBezTo>
                  <a:pt x="1286822" y="603068"/>
                  <a:pt x="1234200" y="823810"/>
                  <a:pt x="1286510" y="930853"/>
                </a:cubicBezTo>
                <a:cubicBezTo>
                  <a:pt x="1338820" y="1037897"/>
                  <a:pt x="1242766" y="1228780"/>
                  <a:pt x="1286510" y="1417543"/>
                </a:cubicBezTo>
                <a:cubicBezTo>
                  <a:pt x="1172213" y="1453310"/>
                  <a:pt x="1056186" y="1401025"/>
                  <a:pt x="831943" y="1417543"/>
                </a:cubicBezTo>
                <a:cubicBezTo>
                  <a:pt x="607700" y="1434061"/>
                  <a:pt x="584959" y="1396528"/>
                  <a:pt x="390241" y="1417543"/>
                </a:cubicBezTo>
                <a:cubicBezTo>
                  <a:pt x="195523" y="1438558"/>
                  <a:pt x="190117" y="1393693"/>
                  <a:pt x="0" y="1417543"/>
                </a:cubicBezTo>
                <a:cubicBezTo>
                  <a:pt x="-7651" y="1208313"/>
                  <a:pt x="1509" y="1089959"/>
                  <a:pt x="0" y="987555"/>
                </a:cubicBezTo>
                <a:cubicBezTo>
                  <a:pt x="-1509" y="885151"/>
                  <a:pt x="40851" y="616431"/>
                  <a:pt x="0" y="486690"/>
                </a:cubicBezTo>
                <a:cubicBezTo>
                  <a:pt x="-40851" y="356950"/>
                  <a:pt x="14342" y="128307"/>
                  <a:pt x="0" y="0"/>
                </a:cubicBezTo>
                <a:close/>
              </a:path>
              <a:path w="1286510" h="1417543" stroke="0" extrusionOk="0">
                <a:moveTo>
                  <a:pt x="0" y="0"/>
                </a:moveTo>
                <a:cubicBezTo>
                  <a:pt x="145176" y="-42189"/>
                  <a:pt x="232295" y="5696"/>
                  <a:pt x="403106" y="0"/>
                </a:cubicBezTo>
                <a:cubicBezTo>
                  <a:pt x="573917" y="-5696"/>
                  <a:pt x="666470" y="23861"/>
                  <a:pt x="793348" y="0"/>
                </a:cubicBezTo>
                <a:cubicBezTo>
                  <a:pt x="920226" y="-23861"/>
                  <a:pt x="1088577" y="42705"/>
                  <a:pt x="1286510" y="0"/>
                </a:cubicBezTo>
                <a:cubicBezTo>
                  <a:pt x="1305054" y="143718"/>
                  <a:pt x="1238239" y="295932"/>
                  <a:pt x="1286510" y="458339"/>
                </a:cubicBezTo>
                <a:cubicBezTo>
                  <a:pt x="1334781" y="620746"/>
                  <a:pt x="1230929" y="752690"/>
                  <a:pt x="1286510" y="930853"/>
                </a:cubicBezTo>
                <a:cubicBezTo>
                  <a:pt x="1342091" y="1109016"/>
                  <a:pt x="1252020" y="1207732"/>
                  <a:pt x="1286510" y="1417543"/>
                </a:cubicBezTo>
                <a:cubicBezTo>
                  <a:pt x="1134982" y="1442443"/>
                  <a:pt x="1031625" y="1416413"/>
                  <a:pt x="857673" y="1417543"/>
                </a:cubicBezTo>
                <a:cubicBezTo>
                  <a:pt x="683721" y="1418673"/>
                  <a:pt x="647731" y="1390980"/>
                  <a:pt x="441702" y="1417543"/>
                </a:cubicBezTo>
                <a:cubicBezTo>
                  <a:pt x="235673" y="1444106"/>
                  <a:pt x="177848" y="1379268"/>
                  <a:pt x="0" y="1417543"/>
                </a:cubicBezTo>
                <a:cubicBezTo>
                  <a:pt x="-12059" y="1196084"/>
                  <a:pt x="36281" y="1148405"/>
                  <a:pt x="0" y="916678"/>
                </a:cubicBezTo>
                <a:cubicBezTo>
                  <a:pt x="-36281" y="684952"/>
                  <a:pt x="16042" y="636855"/>
                  <a:pt x="0" y="486690"/>
                </a:cubicBezTo>
                <a:cubicBezTo>
                  <a:pt x="-16042" y="336525"/>
                  <a:pt x="5907" y="143368"/>
                  <a:pt x="0" y="0"/>
                </a:cubicBezTo>
                <a:close/>
              </a:path>
            </a:pathLst>
          </a:custGeom>
          <a:ln w="57150">
            <a:solidFill>
              <a:schemeClr val="tx1">
                <a:lumMod val="75000"/>
                <a:lumOff val="25000"/>
              </a:schemeClr>
            </a:solidFill>
            <a:extLst>
              <a:ext uri="{C807C97D-BFC1-408E-A445-0C87EB9F89A2}">
                <ask:lineSketchStyleProps xmlns:ask="http://schemas.microsoft.com/office/drawing/2018/sketchyshapes" sd="209128711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1759905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318174-B146-E164-3824-454A14F825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2">
            <a:extLst>
              <a:ext uri="{FF2B5EF4-FFF2-40B4-BE49-F238E27FC236}">
                <a16:creationId xmlns:a16="http://schemas.microsoft.com/office/drawing/2014/main" id="{48154FEB-A7C1-8412-0A0F-25FFE8B0705A}"/>
              </a:ext>
            </a:extLst>
          </p:cNvPr>
          <p:cNvSpPr txBox="1"/>
          <p:nvPr/>
        </p:nvSpPr>
        <p:spPr>
          <a:xfrm>
            <a:off x="863600" y="686701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L’enseignant donne un rappel de la séance.</a:t>
            </a: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12683DF8-055B-F6A0-E431-FCAE5A898B13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Dans cette séance on a vu comment réduire </a:t>
            </a:r>
            <a:r>
              <a:rPr lang="fr-FR" b="1" dirty="0">
                <a:solidFill>
                  <a:schemeClr val="bg2">
                    <a:lumMod val="75000"/>
                  </a:schemeClr>
                </a:solidFill>
              </a:rPr>
              <a:t>au même dénominateur deux fractions, en utilisant l’une des </a:t>
            </a:r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deux règles à retenir : 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69B5981A-4807-5A3E-56F0-8ED234BA1E7D}"/>
              </a:ext>
            </a:extLst>
          </p:cNvPr>
          <p:cNvSpPr/>
          <p:nvPr/>
        </p:nvSpPr>
        <p:spPr>
          <a:xfrm>
            <a:off x="11377506" y="292495"/>
            <a:ext cx="517596" cy="517596"/>
          </a:xfrm>
          <a:prstGeom prst="ellipse">
            <a:avLst/>
          </a:prstGeom>
          <a:solidFill>
            <a:srgbClr val="DC94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C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8" name="Ecoute">
            <a:extLst>
              <a:ext uri="{FF2B5EF4-FFF2-40B4-BE49-F238E27FC236}">
                <a16:creationId xmlns:a16="http://schemas.microsoft.com/office/drawing/2014/main" id="{705BB8A8-C14E-8C57-6C8B-2699CE4159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C1CEC7AA-2B99-A2A7-4647-27F143D31FCC}"/>
              </a:ext>
            </a:extLst>
          </p:cNvPr>
          <p:cNvSpPr>
            <a:spLocks noChangeAspect="1"/>
          </p:cNvSpPr>
          <p:nvPr/>
        </p:nvSpPr>
        <p:spPr>
          <a:xfrm>
            <a:off x="1532994" y="1101429"/>
            <a:ext cx="7726246" cy="54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0"/>
          <a:lstStyle/>
          <a:p>
            <a:r>
              <a:rPr lang="fr-FR" sz="2400" b="1" dirty="0">
                <a:solidFill>
                  <a:schemeClr val="tx1"/>
                </a:solidFill>
              </a:rPr>
              <a:t>1°/ Multiplier numérateur et dénominateur par un même nombre non nul : 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268BD9AE-2959-9627-B293-D5195FD5107E}"/>
              </a:ext>
            </a:extLst>
          </p:cNvPr>
          <p:cNvSpPr txBox="1"/>
          <p:nvPr/>
        </p:nvSpPr>
        <p:spPr>
          <a:xfrm>
            <a:off x="1391309" y="3815280"/>
            <a:ext cx="6093372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400" b="1" dirty="0">
                <a:solidFill>
                  <a:schemeClr val="tx1"/>
                </a:solidFill>
              </a:rPr>
              <a:t>2°/ Diviser </a:t>
            </a:r>
            <a:r>
              <a:rPr lang="fr-FR" sz="2400" b="1" dirty="0"/>
              <a:t>numérateur et dénominateur par un diviseur commun </a:t>
            </a:r>
            <a:r>
              <a:rPr lang="fr-FR" sz="2400" b="1" dirty="0">
                <a:solidFill>
                  <a:srgbClr val="FF0000"/>
                </a:solidFill>
              </a:rPr>
              <a:t>d </a:t>
            </a:r>
            <a:r>
              <a:rPr lang="fr-FR" sz="2400" b="1" dirty="0"/>
              <a:t>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2AE0A14E-7529-96AF-3F5E-98DD0BA6E1A7}"/>
                  </a:ext>
                </a:extLst>
              </p:cNvPr>
              <p:cNvSpPr txBox="1"/>
              <p:nvPr/>
            </p:nvSpPr>
            <p:spPr>
              <a:xfrm>
                <a:off x="1836683" y="2307930"/>
                <a:ext cx="805092" cy="80945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sz="28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28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num>
                        <m:den>
                          <m:r>
                            <a:rPr lang="fr-FR" sz="2800" b="0" i="1" smtClean="0">
                              <a:latin typeface="Cambria Math" panose="02040503050406030204" pitchFamily="18" charset="0"/>
                            </a:rPr>
                            <m:t>9</m:t>
                          </m:r>
                        </m:den>
                      </m:f>
                      <m:r>
                        <a:rPr lang="fr-FR" sz="2800" b="0" i="1" smtClean="0">
                          <a:latin typeface="Cambria Math" panose="02040503050406030204" pitchFamily="18" charset="0"/>
                        </a:rPr>
                        <m:t>=  </m:t>
                      </m:r>
                    </m:oMath>
                  </m:oMathPara>
                </a14:m>
                <a:endParaRPr lang="fr-FR" sz="2800" dirty="0"/>
              </a:p>
            </p:txBody>
          </p:sp>
        </mc:Choice>
        <mc:Fallback xmlns=""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2AE0A14E-7529-96AF-3F5E-98DD0BA6E1A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36683" y="2307930"/>
                <a:ext cx="805092" cy="80945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9" name="ZoneTexte 8">
                <a:extLst>
                  <a:ext uri="{FF2B5EF4-FFF2-40B4-BE49-F238E27FC236}">
                    <a16:creationId xmlns:a16="http://schemas.microsoft.com/office/drawing/2014/main" id="{8B722AB3-126A-4D44-AF01-7BBCB54001A9}"/>
                  </a:ext>
                </a:extLst>
              </p:cNvPr>
              <p:cNvSpPr txBox="1"/>
              <p:nvPr/>
            </p:nvSpPr>
            <p:spPr>
              <a:xfrm>
                <a:off x="2641294" y="2262310"/>
                <a:ext cx="1760097" cy="80945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sz="28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28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  <m:r>
                            <a:rPr lang="fr-FR" sz="2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×</m:t>
                          </m:r>
                          <m:r>
                            <a:rPr lang="fr-FR" sz="2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3</m:t>
                          </m:r>
                        </m:num>
                        <m:den>
                          <m:r>
                            <a:rPr lang="fr-FR" sz="28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  <m:r>
                            <a:rPr lang="fr-FR" sz="2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×</m:t>
                          </m:r>
                          <m:r>
                            <a:rPr lang="fr-FR" sz="2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9</m:t>
                          </m:r>
                        </m:den>
                      </m:f>
                      <m:r>
                        <a:rPr lang="fr-FR" sz="28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fr-FR" sz="28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2800" i="1">
                              <a:latin typeface="Cambria Math" panose="02040503050406030204" pitchFamily="18" charset="0"/>
                            </a:rPr>
                            <m:t>12</m:t>
                          </m:r>
                        </m:num>
                        <m:den>
                          <m:r>
                            <a:rPr lang="fr-FR" sz="2800" i="1">
                              <a:latin typeface="Cambria Math" panose="02040503050406030204" pitchFamily="18" charset="0"/>
                            </a:rPr>
                            <m:t>36</m:t>
                          </m:r>
                        </m:den>
                      </m:f>
                    </m:oMath>
                  </m:oMathPara>
                </a14:m>
                <a:endParaRPr lang="fr-FR" sz="2800" dirty="0"/>
              </a:p>
            </p:txBody>
          </p:sp>
        </mc:Choice>
        <mc:Fallback>
          <p:sp>
            <p:nvSpPr>
              <p:cNvPr id="9" name="ZoneTexte 8">
                <a:extLst>
                  <a:ext uri="{FF2B5EF4-FFF2-40B4-BE49-F238E27FC236}">
                    <a16:creationId xmlns:a16="http://schemas.microsoft.com/office/drawing/2014/main" id="{8B722AB3-126A-4D44-AF01-7BBCB54001A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41294" y="2262310"/>
                <a:ext cx="1760097" cy="80945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ZoneTexte 9">
                <a:extLst>
                  <a:ext uri="{FF2B5EF4-FFF2-40B4-BE49-F238E27FC236}">
                    <a16:creationId xmlns:a16="http://schemas.microsoft.com/office/drawing/2014/main" id="{400EE035-A57B-D558-9B27-E0E9DBAA7C7A}"/>
                  </a:ext>
                </a:extLst>
              </p:cNvPr>
              <p:cNvSpPr txBox="1"/>
              <p:nvPr/>
            </p:nvSpPr>
            <p:spPr>
              <a:xfrm>
                <a:off x="7520408" y="5184902"/>
                <a:ext cx="937949" cy="81804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sz="28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2800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  <m:r>
                            <a:rPr lang="fr-FR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÷</m:t>
                          </m:r>
                          <m:r>
                            <a:rPr lang="fr-FR" sz="28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𝑑</m:t>
                          </m:r>
                        </m:num>
                        <m:den>
                          <m:r>
                            <a:rPr lang="fr-FR" sz="2800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  <m:r>
                            <a:rPr lang="fr-FR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÷</m:t>
                          </m:r>
                          <m:r>
                            <a:rPr lang="fr-FR" sz="28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𝑑</m:t>
                          </m:r>
                        </m:den>
                      </m:f>
                    </m:oMath>
                  </m:oMathPara>
                </a14:m>
                <a:endParaRPr lang="fr-FR" sz="2800" dirty="0"/>
              </a:p>
            </p:txBody>
          </p:sp>
        </mc:Choice>
        <mc:Fallback xmlns="">
          <p:sp>
            <p:nvSpPr>
              <p:cNvPr id="10" name="ZoneTexte 9">
                <a:extLst>
                  <a:ext uri="{FF2B5EF4-FFF2-40B4-BE49-F238E27FC236}">
                    <a16:creationId xmlns:a16="http://schemas.microsoft.com/office/drawing/2014/main" id="{400EE035-A57B-D558-9B27-E0E9DBAA7C7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20408" y="5184902"/>
                <a:ext cx="937949" cy="818044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ZoneTexte 10">
                <a:extLst>
                  <a:ext uri="{FF2B5EF4-FFF2-40B4-BE49-F238E27FC236}">
                    <a16:creationId xmlns:a16="http://schemas.microsoft.com/office/drawing/2014/main" id="{C5B436FC-A123-9916-7E8D-CE7BDC5FF1B7}"/>
                  </a:ext>
                </a:extLst>
              </p:cNvPr>
              <p:cNvSpPr txBox="1"/>
              <p:nvPr/>
            </p:nvSpPr>
            <p:spPr>
              <a:xfrm>
                <a:off x="1836683" y="5269320"/>
                <a:ext cx="846770" cy="80945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sz="28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2800" b="0" i="1" smtClean="0">
                              <a:latin typeface="Cambria Math" panose="02040503050406030204" pitchFamily="18" charset="0"/>
                            </a:rPr>
                            <m:t>42</m:t>
                          </m:r>
                        </m:num>
                        <m:den>
                          <m:r>
                            <a:rPr lang="fr-FR" sz="2800" b="0" i="1" smtClean="0">
                              <a:latin typeface="Cambria Math" panose="02040503050406030204" pitchFamily="18" charset="0"/>
                            </a:rPr>
                            <m:t>54</m:t>
                          </m:r>
                        </m:den>
                      </m:f>
                      <m:r>
                        <a:rPr lang="fr-FR" sz="2800" b="0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fr-FR" sz="2800" dirty="0"/>
              </a:p>
            </p:txBody>
          </p:sp>
        </mc:Choice>
        <mc:Fallback xmlns="">
          <p:sp>
            <p:nvSpPr>
              <p:cNvPr id="11" name="ZoneTexte 10">
                <a:extLst>
                  <a:ext uri="{FF2B5EF4-FFF2-40B4-BE49-F238E27FC236}">
                    <a16:creationId xmlns:a16="http://schemas.microsoft.com/office/drawing/2014/main" id="{C5B436FC-A123-9916-7E8D-CE7BDC5FF1B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36683" y="5269320"/>
                <a:ext cx="846770" cy="80945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ZoneTexte 11">
                <a:extLst>
                  <a:ext uri="{FF2B5EF4-FFF2-40B4-BE49-F238E27FC236}">
                    <a16:creationId xmlns:a16="http://schemas.microsoft.com/office/drawing/2014/main" id="{70E7E86A-9469-A112-F127-601706F7A7D8}"/>
                  </a:ext>
                </a:extLst>
              </p:cNvPr>
              <p:cNvSpPr txBox="1"/>
              <p:nvPr/>
            </p:nvSpPr>
            <p:spPr>
              <a:xfrm>
                <a:off x="6257690" y="2304859"/>
                <a:ext cx="815480" cy="73795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sz="28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2800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num>
                        <m:den>
                          <m:r>
                            <a:rPr lang="fr-FR" sz="2800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den>
                      </m:f>
                      <m:r>
                        <a:rPr lang="fr-FR" sz="2800" b="0" i="1" smtClean="0">
                          <a:latin typeface="Cambria Math" panose="02040503050406030204" pitchFamily="18" charset="0"/>
                        </a:rPr>
                        <m:t>=  </m:t>
                      </m:r>
                    </m:oMath>
                  </m:oMathPara>
                </a14:m>
                <a:endParaRPr lang="fr-FR" sz="2800" dirty="0"/>
              </a:p>
            </p:txBody>
          </p:sp>
        </mc:Choice>
        <mc:Fallback xmlns="">
          <p:sp>
            <p:nvSpPr>
              <p:cNvPr id="12" name="ZoneTexte 11">
                <a:extLst>
                  <a:ext uri="{FF2B5EF4-FFF2-40B4-BE49-F238E27FC236}">
                    <a16:creationId xmlns:a16="http://schemas.microsoft.com/office/drawing/2014/main" id="{70E7E86A-9469-A112-F127-601706F7A7D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57690" y="2304859"/>
                <a:ext cx="815480" cy="737959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0B0BD2C9-8702-2BAD-E7A5-6DBF29023397}"/>
                  </a:ext>
                </a:extLst>
              </p:cNvPr>
              <p:cNvSpPr txBox="1"/>
              <p:nvPr/>
            </p:nvSpPr>
            <p:spPr>
              <a:xfrm>
                <a:off x="7073170" y="2195828"/>
                <a:ext cx="916213" cy="81522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sz="28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28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𝑘</m:t>
                          </m:r>
                          <m:r>
                            <a:rPr lang="fr-FR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×</m:t>
                          </m:r>
                          <m:r>
                            <a:rPr lang="fr-FR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𝑎</m:t>
                          </m:r>
                        </m:num>
                        <m:den>
                          <m:r>
                            <a:rPr lang="fr-FR" sz="28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𝑘</m:t>
                          </m:r>
                          <m:r>
                            <a:rPr lang="fr-FR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×</m:t>
                          </m:r>
                          <m:r>
                            <a:rPr lang="fr-FR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𝑏</m:t>
                          </m:r>
                        </m:den>
                      </m:f>
                    </m:oMath>
                  </m:oMathPara>
                </a14:m>
                <a:endParaRPr lang="fr-FR" sz="2800" dirty="0"/>
              </a:p>
            </p:txBody>
          </p:sp>
        </mc:Choice>
        <mc:Fallback xmlns=""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0B0BD2C9-8702-2BAD-E7A5-6DBF2902339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73170" y="2195828"/>
                <a:ext cx="916213" cy="815223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02E49769-D0FE-EC61-A48F-CEB00DF345B1}"/>
                  </a:ext>
                </a:extLst>
              </p:cNvPr>
              <p:cNvSpPr txBox="1"/>
              <p:nvPr/>
            </p:nvSpPr>
            <p:spPr>
              <a:xfrm>
                <a:off x="2630427" y="5229277"/>
                <a:ext cx="1204882" cy="81804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sz="28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2800" b="0" i="1" smtClean="0">
                              <a:latin typeface="Cambria Math" panose="02040503050406030204" pitchFamily="18" charset="0"/>
                            </a:rPr>
                            <m:t>42</m:t>
                          </m:r>
                          <m:r>
                            <a:rPr lang="fr-FR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÷</m:t>
                          </m:r>
                          <m:r>
                            <a:rPr lang="fr-FR" sz="28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6</m:t>
                          </m:r>
                        </m:num>
                        <m:den>
                          <m:r>
                            <a:rPr lang="fr-FR" sz="2800" b="0" i="1" smtClean="0">
                              <a:latin typeface="Cambria Math" panose="02040503050406030204" pitchFamily="18" charset="0"/>
                            </a:rPr>
                            <m:t>54</m:t>
                          </m:r>
                          <m:r>
                            <a:rPr lang="fr-FR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÷</m:t>
                          </m:r>
                          <m:r>
                            <a:rPr lang="fr-FR" sz="28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6</m:t>
                          </m:r>
                        </m:den>
                      </m:f>
                      <m:r>
                        <a:rPr lang="fr-FR" sz="2800" b="0" i="0" smtClean="0"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fr-FR" sz="2800" dirty="0"/>
              </a:p>
            </p:txBody>
          </p:sp>
        </mc:Choice>
        <mc:Fallback xmlns=""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02E49769-D0FE-EC61-A48F-CEB00DF345B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30427" y="5229277"/>
                <a:ext cx="1204882" cy="818044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ZoneTexte 15">
                <a:extLst>
                  <a:ext uri="{FF2B5EF4-FFF2-40B4-BE49-F238E27FC236}">
                    <a16:creationId xmlns:a16="http://schemas.microsoft.com/office/drawing/2014/main" id="{014FA013-EF5F-3509-9060-59F211E5D1BB}"/>
                  </a:ext>
                </a:extLst>
              </p:cNvPr>
              <p:cNvSpPr txBox="1"/>
              <p:nvPr/>
            </p:nvSpPr>
            <p:spPr>
              <a:xfrm>
                <a:off x="6745728" y="5270908"/>
                <a:ext cx="658385" cy="73795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sz="28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2800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num>
                        <m:den>
                          <m:r>
                            <a:rPr lang="fr-FR" sz="2800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den>
                      </m:f>
                      <m:r>
                        <a:rPr lang="fr-FR" sz="2800" b="0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fr-FR" sz="2800" dirty="0"/>
              </a:p>
            </p:txBody>
          </p:sp>
        </mc:Choice>
        <mc:Fallback xmlns="">
          <p:sp>
            <p:nvSpPr>
              <p:cNvPr id="16" name="ZoneTexte 15">
                <a:extLst>
                  <a:ext uri="{FF2B5EF4-FFF2-40B4-BE49-F238E27FC236}">
                    <a16:creationId xmlns:a16="http://schemas.microsoft.com/office/drawing/2014/main" id="{014FA013-EF5F-3509-9060-59F211E5D1B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45728" y="5270908"/>
                <a:ext cx="658385" cy="737959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ZoneTexte 19">
                <a:extLst>
                  <a:ext uri="{FF2B5EF4-FFF2-40B4-BE49-F238E27FC236}">
                    <a16:creationId xmlns:a16="http://schemas.microsoft.com/office/drawing/2014/main" id="{621705E6-D02F-24F2-46B3-15473662E5FA}"/>
                  </a:ext>
                </a:extLst>
              </p:cNvPr>
              <p:cNvSpPr txBox="1"/>
              <p:nvPr/>
            </p:nvSpPr>
            <p:spPr>
              <a:xfrm>
                <a:off x="3835309" y="5185618"/>
                <a:ext cx="6093372" cy="96263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fr-FR" sz="2800" b="0" i="1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fr-FR" sz="2800" dirty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r-FR" sz="4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sz="4000" b="0" i="1" smtClean="0">
                            <a:latin typeface="Cambria Math" panose="02040503050406030204" pitchFamily="18" charset="0"/>
                          </a:rPr>
                          <m:t>7</m:t>
                        </m:r>
                      </m:num>
                      <m:den>
                        <m:r>
                          <a:rPr lang="fr-FR" sz="4000" i="1">
                            <a:latin typeface="Cambria Math" panose="02040503050406030204" pitchFamily="18" charset="0"/>
                          </a:rPr>
                          <m:t>9</m:t>
                        </m:r>
                      </m:den>
                    </m:f>
                  </m:oMath>
                </a14:m>
                <a:endParaRPr lang="fr-FR" sz="4000" dirty="0"/>
              </a:p>
            </p:txBody>
          </p:sp>
        </mc:Choice>
        <mc:Fallback xmlns="">
          <p:sp>
            <p:nvSpPr>
              <p:cNvPr id="20" name="ZoneTexte 19">
                <a:extLst>
                  <a:ext uri="{FF2B5EF4-FFF2-40B4-BE49-F238E27FC236}">
                    <a16:creationId xmlns:a16="http://schemas.microsoft.com/office/drawing/2014/main" id="{621705E6-D02F-24F2-46B3-15473662E5F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35309" y="5185618"/>
                <a:ext cx="6093372" cy="962636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2" name="Connecteur droit avec flèche 21">
            <a:extLst>
              <a:ext uri="{FF2B5EF4-FFF2-40B4-BE49-F238E27FC236}">
                <a16:creationId xmlns:a16="http://schemas.microsoft.com/office/drawing/2014/main" id="{B96FB47E-4934-9AFD-D2BB-857BF395E2BD}"/>
              </a:ext>
            </a:extLst>
          </p:cNvPr>
          <p:cNvCxnSpPr/>
          <p:nvPr/>
        </p:nvCxnSpPr>
        <p:spPr>
          <a:xfrm>
            <a:off x="4761186" y="2695903"/>
            <a:ext cx="898635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necteur droit avec flèche 22">
            <a:extLst>
              <a:ext uri="{FF2B5EF4-FFF2-40B4-BE49-F238E27FC236}">
                <a16:creationId xmlns:a16="http://schemas.microsoft.com/office/drawing/2014/main" id="{4EC88DD1-9230-06BD-CF47-9B1AED36B483}"/>
              </a:ext>
            </a:extLst>
          </p:cNvPr>
          <p:cNvCxnSpPr/>
          <p:nvPr/>
        </p:nvCxnSpPr>
        <p:spPr>
          <a:xfrm>
            <a:off x="5197365" y="5623034"/>
            <a:ext cx="898635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ZoneTexte 23">
            <a:extLst>
              <a:ext uri="{FF2B5EF4-FFF2-40B4-BE49-F238E27FC236}">
                <a16:creationId xmlns:a16="http://schemas.microsoft.com/office/drawing/2014/main" id="{1867704D-CDD0-27BF-2F6C-973BBACDC259}"/>
              </a:ext>
            </a:extLst>
          </p:cNvPr>
          <p:cNvSpPr txBox="1"/>
          <p:nvPr/>
        </p:nvSpPr>
        <p:spPr>
          <a:xfrm>
            <a:off x="8804863" y="2345949"/>
            <a:ext cx="308200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/>
              <a:t>(k non nul )</a:t>
            </a:r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B42D8EF1-D433-FD33-70FA-574C9C7D602F}"/>
              </a:ext>
            </a:extLst>
          </p:cNvPr>
          <p:cNvSpPr txBox="1"/>
          <p:nvPr/>
        </p:nvSpPr>
        <p:spPr>
          <a:xfrm>
            <a:off x="8907748" y="5251437"/>
            <a:ext cx="269159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/>
              <a:t>(d diviseur commun de a et b )</a:t>
            </a:r>
          </a:p>
        </p:txBody>
      </p:sp>
    </p:spTree>
    <p:extLst>
      <p:ext uri="{BB962C8B-B14F-4D97-AF65-F5344CB8AC3E}">
        <p14:creationId xmlns:p14="http://schemas.microsoft.com/office/powerpoint/2010/main" val="17001317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3" grpId="0"/>
      <p:bldP spid="7" grpId="0"/>
      <p:bldP spid="9" grpId="0"/>
      <p:bldP spid="10" grpId="0"/>
      <p:bldP spid="11" grpId="0"/>
      <p:bldP spid="12" grpId="0"/>
      <p:bldP spid="13" grpId="0"/>
      <p:bldP spid="14" grpId="0"/>
      <p:bldP spid="16" grpId="0"/>
      <p:bldP spid="20" grpId="0"/>
      <p:bldP spid="24" grpId="0"/>
      <p:bldP spid="25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79F6D8-0B56-2B47-1DE0-292138E05F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2">
            <a:extLst>
              <a:ext uri="{FF2B5EF4-FFF2-40B4-BE49-F238E27FC236}">
                <a16:creationId xmlns:a16="http://schemas.microsoft.com/office/drawing/2014/main" id="{7333CF82-F7E4-1B11-CBFB-B03D5B842957}"/>
              </a:ext>
            </a:extLst>
          </p:cNvPr>
          <p:cNvSpPr txBox="1"/>
          <p:nvPr/>
        </p:nvSpPr>
        <p:spPr>
          <a:xfrm>
            <a:off x="743988" y="698256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donne un rappel de la séance.</a:t>
            </a: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C9BE940F-7573-89F8-ED7B-669D294C50DE}"/>
              </a:ext>
            </a:extLst>
          </p:cNvPr>
          <p:cNvSpPr txBox="1"/>
          <p:nvPr/>
        </p:nvSpPr>
        <p:spPr>
          <a:xfrm>
            <a:off x="923925" y="212713"/>
            <a:ext cx="105918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2">
                    <a:lumMod val="75000"/>
                  </a:schemeClr>
                </a:solidFill>
              </a:rPr>
              <a:t>Voici le lexique que nous avons appris aujourd’hui.</a:t>
            </a:r>
            <a:endParaRPr lang="fr-FR" sz="1600" b="1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7" name="Image 8">
            <a:extLst>
              <a:ext uri="{FF2B5EF4-FFF2-40B4-BE49-F238E27FC236}">
                <a16:creationId xmlns:a16="http://schemas.microsoft.com/office/drawing/2014/main" id="{36BC58A1-5478-03CF-DB5C-5ECD260096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6" name="Oval 5">
            <a:extLst>
              <a:ext uri="{FF2B5EF4-FFF2-40B4-BE49-F238E27FC236}">
                <a16:creationId xmlns:a16="http://schemas.microsoft.com/office/drawing/2014/main" id="{2815FBD1-1568-3EAB-EA67-A714F724D39E}"/>
              </a:ext>
            </a:extLst>
          </p:cNvPr>
          <p:cNvSpPr/>
          <p:nvPr/>
        </p:nvSpPr>
        <p:spPr>
          <a:xfrm>
            <a:off x="11377506" y="292495"/>
            <a:ext cx="517596" cy="517596"/>
          </a:xfrm>
          <a:prstGeom prst="ellipse">
            <a:avLst/>
          </a:prstGeom>
          <a:solidFill>
            <a:srgbClr val="DC94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C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2" name="Rectangle : coins arrondis 12">
            <a:extLst>
              <a:ext uri="{FF2B5EF4-FFF2-40B4-BE49-F238E27FC236}">
                <a16:creationId xmlns:a16="http://schemas.microsoft.com/office/drawing/2014/main" id="{87D433A8-1BB7-4630-F4F8-E8F62180908E}"/>
              </a:ext>
            </a:extLst>
          </p:cNvPr>
          <p:cNvSpPr/>
          <p:nvPr/>
        </p:nvSpPr>
        <p:spPr>
          <a:xfrm>
            <a:off x="2554815" y="2353513"/>
            <a:ext cx="6779242" cy="3107597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D7CBE3"/>
          </a:solidFill>
          <a:ln w="12701" cap="flat">
            <a:solidFill>
              <a:srgbClr val="172C51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3429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13" b="0" i="0" u="none" strike="noStrike" kern="1200" cap="none" spc="0" baseline="0">
              <a:uFillTx/>
              <a:latin typeface="Calibri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DBAFD81A-9CB4-A621-A204-73F7486AEAA4}"/>
              </a:ext>
            </a:extLst>
          </p:cNvPr>
          <p:cNvSpPr txBox="1"/>
          <p:nvPr/>
        </p:nvSpPr>
        <p:spPr>
          <a:xfrm>
            <a:off x="4562032" y="1744861"/>
            <a:ext cx="2571749" cy="461665"/>
          </a:xfrm>
          <a:prstGeom prst="rect">
            <a:avLst/>
          </a:prstGeom>
          <a:noFill/>
          <a:ln w="12701" cap="flat">
            <a:noFill/>
            <a:custDash>
              <a:ds d="300000" sp="300000"/>
            </a:custDash>
          </a:ln>
        </p:spPr>
        <p:txBody>
          <a:bodyPr vert="horz" wrap="square" lIns="91440" tIns="45720" rIns="91440" bIns="45720" anchor="t" anchorCtr="1" compatLnSpc="1">
            <a:spAutoFit/>
          </a:bodyPr>
          <a:lstStyle/>
          <a:p>
            <a:pPr marL="0" marR="0" lvl="0" indent="0" algn="ctr" defTabSz="3429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i="0" u="none" strike="noStrike" kern="1200" cap="none" spc="0" baseline="0" dirty="0">
                <a:uFillTx/>
                <a:latin typeface="Calibri"/>
              </a:rPr>
              <a:t>Mots importants </a:t>
            </a:r>
          </a:p>
        </p:txBody>
      </p:sp>
      <p:sp>
        <p:nvSpPr>
          <p:cNvPr id="22" name="ZoneTexte 4">
            <a:extLst>
              <a:ext uri="{FF2B5EF4-FFF2-40B4-BE49-F238E27FC236}">
                <a16:creationId xmlns:a16="http://schemas.microsoft.com/office/drawing/2014/main" id="{994D5026-37E6-2368-0D01-076C14AEACB4}"/>
              </a:ext>
            </a:extLst>
          </p:cNvPr>
          <p:cNvSpPr txBox="1"/>
          <p:nvPr/>
        </p:nvSpPr>
        <p:spPr>
          <a:xfrm>
            <a:off x="3290514" y="2727302"/>
            <a:ext cx="2805486" cy="36933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342900" lvl="0" indent="-342900" defTabSz="342900">
              <a:buFont typeface="Wingdings" panose="05000000000000000000" pitchFamily="2" charset="2"/>
              <a:buChar char="ü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i="0" u="none" strike="noStrike" kern="1200" cap="none" spc="0" baseline="0" dirty="0"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Réduction</a:t>
            </a:r>
            <a:endParaRPr lang="fr-MA" i="0" u="none" strike="noStrike" kern="1200" cap="none" spc="0" baseline="0" dirty="0">
              <a:uFillTx/>
              <a:latin typeface="Calibri"/>
            </a:endParaRPr>
          </a:p>
        </p:txBody>
      </p:sp>
      <p:sp>
        <p:nvSpPr>
          <p:cNvPr id="23" name="ZoneTexte 10">
            <a:extLst>
              <a:ext uri="{FF2B5EF4-FFF2-40B4-BE49-F238E27FC236}">
                <a16:creationId xmlns:a16="http://schemas.microsoft.com/office/drawing/2014/main" id="{0F9C62C0-E049-060E-3B54-852BAB3A93E5}"/>
              </a:ext>
            </a:extLst>
          </p:cNvPr>
          <p:cNvSpPr txBox="1"/>
          <p:nvPr/>
        </p:nvSpPr>
        <p:spPr>
          <a:xfrm>
            <a:off x="3301340" y="3436336"/>
            <a:ext cx="2571749" cy="36933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342900" lvl="0" indent="-342900" defTabSz="342900">
              <a:buFont typeface="Wingdings" panose="05000000000000000000" pitchFamily="2" charset="2"/>
              <a:buChar char="ü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i="0" u="none" strike="noStrike" kern="1200" cap="none" spc="0" baseline="0" dirty="0">
                <a:solidFill>
                  <a:srgbClr val="000000"/>
                </a:solidFill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Numérateur</a:t>
            </a:r>
            <a:endParaRPr lang="fr-MA" i="0" u="none" strike="noStrike" kern="1200" cap="none" spc="0" baseline="0" dirty="0">
              <a:uFillTx/>
              <a:latin typeface="Calibri"/>
            </a:endParaRP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B5EFB26B-E5DE-90B1-988B-6AF7F3F45E90}"/>
              </a:ext>
            </a:extLst>
          </p:cNvPr>
          <p:cNvSpPr txBox="1"/>
          <p:nvPr/>
        </p:nvSpPr>
        <p:spPr>
          <a:xfrm>
            <a:off x="3290514" y="4053127"/>
            <a:ext cx="2571749" cy="36933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342900" lvl="0" indent="-342900" defTabSz="342900">
              <a:buFont typeface="Wingdings" panose="05000000000000000000" pitchFamily="2" charset="2"/>
              <a:buChar char="ü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Dénominateur</a:t>
            </a:r>
            <a:endParaRPr lang="fr-MA" b="1" i="0" u="none" strike="noStrike" kern="1200" cap="none" spc="0" baseline="0" dirty="0">
              <a:uFillTx/>
              <a:latin typeface="Calibri"/>
            </a:endParaRPr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8285A58B-AD73-66AD-E6C6-6F2BBC6179DE}"/>
              </a:ext>
            </a:extLst>
          </p:cNvPr>
          <p:cNvSpPr txBox="1"/>
          <p:nvPr/>
        </p:nvSpPr>
        <p:spPr>
          <a:xfrm>
            <a:off x="3250856" y="4659666"/>
            <a:ext cx="2030425" cy="36933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342900" lvl="0" indent="-342900" defTabSz="342900">
              <a:buFont typeface="Wingdings" panose="05000000000000000000" pitchFamily="2" charset="2"/>
              <a:buChar char="ü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Simplifier </a:t>
            </a:r>
            <a:endParaRPr lang="fr-FR" b="1" i="0" u="none" strike="noStrike" kern="1200" cap="none" spc="0" baseline="0" dirty="0">
              <a:uFillTx/>
              <a:latin typeface="Calibri"/>
            </a:endParaRPr>
          </a:p>
        </p:txBody>
      </p:sp>
      <p:sp>
        <p:nvSpPr>
          <p:cNvPr id="26" name="ZoneTexte 5">
            <a:extLst>
              <a:ext uri="{FF2B5EF4-FFF2-40B4-BE49-F238E27FC236}">
                <a16:creationId xmlns:a16="http://schemas.microsoft.com/office/drawing/2014/main" id="{3DA39E46-2F9A-2D38-B6D0-04C57E45A9FC}"/>
              </a:ext>
            </a:extLst>
          </p:cNvPr>
          <p:cNvSpPr txBox="1"/>
          <p:nvPr/>
        </p:nvSpPr>
        <p:spPr>
          <a:xfrm>
            <a:off x="6317699" y="2778371"/>
            <a:ext cx="2571749" cy="36933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342900" lvl="0" indent="-342900" algn="l" defTabSz="342900">
              <a:buFont typeface="Wingdings" panose="05000000000000000000" pitchFamily="2" charset="2"/>
              <a:buChar char="ü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ar-MA" kern="0" dirty="0">
                <a:solidFill>
                  <a:srgbClr val="0F8452"/>
                </a:solidFill>
                <a:latin typeface="Calibri"/>
                <a:ea typeface="Calibri"/>
                <a:cs typeface="Calibri"/>
              </a:rPr>
              <a:t>اختزال</a:t>
            </a:r>
            <a:endParaRPr lang="fr-FR" sz="1100" b="0" i="0" u="none" strike="noStrike" kern="1200" cap="none" spc="0" baseline="0" dirty="0">
              <a:uFillTx/>
              <a:latin typeface="Calibri"/>
            </a:endParaRPr>
          </a:p>
        </p:txBody>
      </p:sp>
      <p:sp>
        <p:nvSpPr>
          <p:cNvPr id="27" name="ZoneTexte 16">
            <a:extLst>
              <a:ext uri="{FF2B5EF4-FFF2-40B4-BE49-F238E27FC236}">
                <a16:creationId xmlns:a16="http://schemas.microsoft.com/office/drawing/2014/main" id="{A1128FF8-D182-8A5A-4D44-86671E935F99}"/>
              </a:ext>
            </a:extLst>
          </p:cNvPr>
          <p:cNvSpPr txBox="1"/>
          <p:nvPr/>
        </p:nvSpPr>
        <p:spPr>
          <a:xfrm>
            <a:off x="6317699" y="3362352"/>
            <a:ext cx="2571749" cy="36933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342900" lvl="0" indent="-342900" defTabSz="342900">
              <a:buFont typeface="Wingdings" panose="05000000000000000000" pitchFamily="2" charset="2"/>
              <a:buChar char="ü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ar-MA" kern="0" dirty="0">
                <a:solidFill>
                  <a:srgbClr val="0F8452"/>
                </a:solidFill>
                <a:latin typeface="Calibri"/>
                <a:ea typeface="Calibri"/>
                <a:cs typeface="Calibri"/>
              </a:rPr>
              <a:t>بسط</a:t>
            </a:r>
            <a:endParaRPr lang="fr-MA" b="1" i="0" u="none" strike="noStrike" kern="1200" cap="none" spc="0" baseline="0" dirty="0">
              <a:uFillTx/>
              <a:latin typeface="Calibri"/>
            </a:endParaRPr>
          </a:p>
        </p:txBody>
      </p:sp>
      <p:sp>
        <p:nvSpPr>
          <p:cNvPr id="28" name="ZoneTexte 6">
            <a:extLst>
              <a:ext uri="{FF2B5EF4-FFF2-40B4-BE49-F238E27FC236}">
                <a16:creationId xmlns:a16="http://schemas.microsoft.com/office/drawing/2014/main" id="{AF987444-2FF8-52D6-BBC0-3A927CAB685E}"/>
              </a:ext>
            </a:extLst>
          </p:cNvPr>
          <p:cNvSpPr txBox="1"/>
          <p:nvPr/>
        </p:nvSpPr>
        <p:spPr>
          <a:xfrm>
            <a:off x="6357457" y="4039868"/>
            <a:ext cx="2571749" cy="36933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342900" lvl="0" indent="-342900" defTabSz="342900">
              <a:buFont typeface="Wingdings" panose="05000000000000000000" pitchFamily="2" charset="2"/>
              <a:buChar char="ü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ar-MA" kern="0" dirty="0">
                <a:solidFill>
                  <a:srgbClr val="0F8452"/>
                </a:solidFill>
                <a:latin typeface="Calibri"/>
                <a:ea typeface="Calibri"/>
                <a:cs typeface="Calibri"/>
              </a:rPr>
              <a:t>مقام</a:t>
            </a:r>
            <a:endParaRPr lang="fr-MA" sz="1400" b="0" i="0" u="none" strike="noStrike" kern="1200" cap="none" spc="0" baseline="0" dirty="0"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29" name="ZoneTexte 7">
            <a:extLst>
              <a:ext uri="{FF2B5EF4-FFF2-40B4-BE49-F238E27FC236}">
                <a16:creationId xmlns:a16="http://schemas.microsoft.com/office/drawing/2014/main" id="{CB3051CD-8AD0-4B66-6D72-2B02C7623D6D}"/>
              </a:ext>
            </a:extLst>
          </p:cNvPr>
          <p:cNvSpPr txBox="1"/>
          <p:nvPr/>
        </p:nvSpPr>
        <p:spPr>
          <a:xfrm>
            <a:off x="6317699" y="4675019"/>
            <a:ext cx="2571749" cy="36933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342900" lvl="0" indent="-342900" defTabSz="342900">
              <a:buFont typeface="Wingdings" panose="05000000000000000000" pitchFamily="2" charset="2"/>
              <a:buChar char="ü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ar-MA" i="0" u="none" strike="noStrike" kern="0" cap="none" spc="0" baseline="0" dirty="0">
                <a:solidFill>
                  <a:srgbClr val="0F8452"/>
                </a:solidFill>
                <a:uFillTx/>
                <a:latin typeface="Calibri"/>
                <a:cs typeface="Calibri"/>
              </a:rPr>
              <a:t>بسّط</a:t>
            </a:r>
            <a:endParaRPr lang="fr-MA" i="0" u="none" strike="noStrike" kern="1200" cap="none" spc="0" baseline="0" dirty="0">
              <a:uFillTx/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9358147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B27096"/>
            </a:gs>
            <a:gs pos="75000">
              <a:srgbClr val="B27096">
                <a:alpha val="66000"/>
              </a:srgbClr>
            </a:gs>
            <a:gs pos="83000">
              <a:srgbClr val="B27096"/>
            </a:gs>
            <a:gs pos="100000">
              <a:srgbClr val="B27096"/>
            </a:gs>
          </a:gsLst>
          <a:lin ang="5400000" scaled="1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3C01999-77F8-8798-F49D-18C4A771D0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2">
            <a:extLst>
              <a:ext uri="{FF2B5EF4-FFF2-40B4-BE49-F238E27FC236}">
                <a16:creationId xmlns:a16="http://schemas.microsoft.com/office/drawing/2014/main" id="{080E698B-E76C-084D-4F73-F925BF320EBE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L’enseignant incite les élèves à faire l’exercice à la maison et clore la séance.</a:t>
            </a: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E7826AE4-DC39-080E-D773-C821D18D8E54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Voici l’exercice à faire à la maison pour la séance prochaine.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11CC93C4-FFAD-1095-356A-566784FA8022}"/>
              </a:ext>
            </a:extLst>
          </p:cNvPr>
          <p:cNvSpPr/>
          <p:nvPr/>
        </p:nvSpPr>
        <p:spPr>
          <a:xfrm>
            <a:off x="11377506" y="292495"/>
            <a:ext cx="517596" cy="517596"/>
          </a:xfrm>
          <a:prstGeom prst="ellipse">
            <a:avLst/>
          </a:prstGeom>
          <a:solidFill>
            <a:srgbClr val="DC94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C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3" name="Ecoute">
            <a:extLst>
              <a:ext uri="{FF2B5EF4-FFF2-40B4-BE49-F238E27FC236}">
                <a16:creationId xmlns:a16="http://schemas.microsoft.com/office/drawing/2014/main" id="{DE94FC7B-9C35-92D1-5145-781B0C4327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B45E196E-18E0-0E0E-D55C-AC8AE3A6667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3015" y="1653147"/>
            <a:ext cx="11562087" cy="25256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6559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DDF43">
                <a:alpha val="6000"/>
              </a:srgbClr>
            </a:gs>
            <a:gs pos="74000">
              <a:srgbClr val="FDDF43"/>
            </a:gs>
            <a:gs pos="83000">
              <a:srgbClr val="FDDF43"/>
            </a:gs>
            <a:gs pos="100000">
              <a:schemeClr val="bg1">
                <a:lumMod val="5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DF12874-C1F0-17A4-9296-F5D31632C8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80B7ABD5-53E8-9EA2-20D0-860D7D0B9FF3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546493DB-9F14-91A6-2354-900B5DCE89AF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767171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14CB245B-8C18-4047-0371-E548E5BA8B21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Fin de la séance</a:t>
              </a:r>
            </a:p>
          </p:txBody>
        </p:sp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827A6844-A096-E197-1E22-B9281948BE3A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0EFF4"/>
              </a:clrFrom>
              <a:clrTo>
                <a:srgbClr val="F0EFF4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62575" y="1197428"/>
            <a:ext cx="1466850" cy="1524000"/>
          </a:xfrm>
          <a:custGeom>
            <a:avLst/>
            <a:gdLst>
              <a:gd name="connsiteX0" fmla="*/ 0 w 1466850"/>
              <a:gd name="connsiteY0" fmla="*/ 0 h 1524000"/>
              <a:gd name="connsiteX1" fmla="*/ 474281 w 1466850"/>
              <a:gd name="connsiteY1" fmla="*/ 0 h 1524000"/>
              <a:gd name="connsiteX2" fmla="*/ 948563 w 1466850"/>
              <a:gd name="connsiteY2" fmla="*/ 0 h 1524000"/>
              <a:gd name="connsiteX3" fmla="*/ 1466850 w 1466850"/>
              <a:gd name="connsiteY3" fmla="*/ 0 h 1524000"/>
              <a:gd name="connsiteX4" fmla="*/ 1466850 w 1466850"/>
              <a:gd name="connsiteY4" fmla="*/ 462280 h 1524000"/>
              <a:gd name="connsiteX5" fmla="*/ 1466850 w 1466850"/>
              <a:gd name="connsiteY5" fmla="*/ 1000760 h 1524000"/>
              <a:gd name="connsiteX6" fmla="*/ 1466850 w 1466850"/>
              <a:gd name="connsiteY6" fmla="*/ 1524000 h 1524000"/>
              <a:gd name="connsiteX7" fmla="*/ 948563 w 1466850"/>
              <a:gd name="connsiteY7" fmla="*/ 1524000 h 1524000"/>
              <a:gd name="connsiteX8" fmla="*/ 444945 w 1466850"/>
              <a:gd name="connsiteY8" fmla="*/ 1524000 h 1524000"/>
              <a:gd name="connsiteX9" fmla="*/ 0 w 1466850"/>
              <a:gd name="connsiteY9" fmla="*/ 1524000 h 1524000"/>
              <a:gd name="connsiteX10" fmla="*/ 0 w 1466850"/>
              <a:gd name="connsiteY10" fmla="*/ 1061720 h 1524000"/>
              <a:gd name="connsiteX11" fmla="*/ 0 w 1466850"/>
              <a:gd name="connsiteY11" fmla="*/ 523240 h 1524000"/>
              <a:gd name="connsiteX12" fmla="*/ 0 w 1466850"/>
              <a:gd name="connsiteY12" fmla="*/ 0 h 152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466850" h="1524000" fill="none" extrusionOk="0">
                <a:moveTo>
                  <a:pt x="0" y="0"/>
                </a:moveTo>
                <a:cubicBezTo>
                  <a:pt x="122377" y="-18041"/>
                  <a:pt x="310191" y="8558"/>
                  <a:pt x="474281" y="0"/>
                </a:cubicBezTo>
                <a:cubicBezTo>
                  <a:pt x="638371" y="-8558"/>
                  <a:pt x="758477" y="10877"/>
                  <a:pt x="948563" y="0"/>
                </a:cubicBezTo>
                <a:cubicBezTo>
                  <a:pt x="1138649" y="-10877"/>
                  <a:pt x="1318132" y="41130"/>
                  <a:pt x="1466850" y="0"/>
                </a:cubicBezTo>
                <a:cubicBezTo>
                  <a:pt x="1476298" y="144982"/>
                  <a:pt x="1434932" y="241894"/>
                  <a:pt x="1466850" y="462280"/>
                </a:cubicBezTo>
                <a:cubicBezTo>
                  <a:pt x="1498768" y="682666"/>
                  <a:pt x="1425043" y="875650"/>
                  <a:pt x="1466850" y="1000760"/>
                </a:cubicBezTo>
                <a:cubicBezTo>
                  <a:pt x="1508657" y="1125870"/>
                  <a:pt x="1422271" y="1300109"/>
                  <a:pt x="1466850" y="1524000"/>
                </a:cubicBezTo>
                <a:cubicBezTo>
                  <a:pt x="1335349" y="1548331"/>
                  <a:pt x="1125096" y="1513789"/>
                  <a:pt x="948563" y="1524000"/>
                </a:cubicBezTo>
                <a:cubicBezTo>
                  <a:pt x="772030" y="1534211"/>
                  <a:pt x="633575" y="1512689"/>
                  <a:pt x="444945" y="1524000"/>
                </a:cubicBezTo>
                <a:cubicBezTo>
                  <a:pt x="256315" y="1535311"/>
                  <a:pt x="115865" y="1477946"/>
                  <a:pt x="0" y="1524000"/>
                </a:cubicBezTo>
                <a:cubicBezTo>
                  <a:pt x="-39432" y="1374506"/>
                  <a:pt x="13378" y="1172278"/>
                  <a:pt x="0" y="1061720"/>
                </a:cubicBezTo>
                <a:cubicBezTo>
                  <a:pt x="-13378" y="951162"/>
                  <a:pt x="59843" y="708241"/>
                  <a:pt x="0" y="523240"/>
                </a:cubicBezTo>
                <a:cubicBezTo>
                  <a:pt x="-59843" y="338239"/>
                  <a:pt x="27836" y="230650"/>
                  <a:pt x="0" y="0"/>
                </a:cubicBezTo>
                <a:close/>
              </a:path>
              <a:path w="1466850" h="1524000" stroke="0" extrusionOk="0">
                <a:moveTo>
                  <a:pt x="0" y="0"/>
                </a:moveTo>
                <a:cubicBezTo>
                  <a:pt x="198828" y="-27095"/>
                  <a:pt x="286925" y="32601"/>
                  <a:pt x="459613" y="0"/>
                </a:cubicBezTo>
                <a:cubicBezTo>
                  <a:pt x="632301" y="-32601"/>
                  <a:pt x="813733" y="42740"/>
                  <a:pt x="904558" y="0"/>
                </a:cubicBezTo>
                <a:cubicBezTo>
                  <a:pt x="995384" y="-42740"/>
                  <a:pt x="1335743" y="11794"/>
                  <a:pt x="1466850" y="0"/>
                </a:cubicBezTo>
                <a:cubicBezTo>
                  <a:pt x="1499237" y="198296"/>
                  <a:pt x="1413709" y="306535"/>
                  <a:pt x="1466850" y="492760"/>
                </a:cubicBezTo>
                <a:cubicBezTo>
                  <a:pt x="1519991" y="678985"/>
                  <a:pt x="1406716" y="876363"/>
                  <a:pt x="1466850" y="1000760"/>
                </a:cubicBezTo>
                <a:cubicBezTo>
                  <a:pt x="1526984" y="1125157"/>
                  <a:pt x="1416446" y="1374465"/>
                  <a:pt x="1466850" y="1524000"/>
                </a:cubicBezTo>
                <a:cubicBezTo>
                  <a:pt x="1288953" y="1543042"/>
                  <a:pt x="1194956" y="1505010"/>
                  <a:pt x="977900" y="1524000"/>
                </a:cubicBezTo>
                <a:cubicBezTo>
                  <a:pt x="760844" y="1542990"/>
                  <a:pt x="692423" y="1475941"/>
                  <a:pt x="503619" y="1524000"/>
                </a:cubicBezTo>
                <a:cubicBezTo>
                  <a:pt x="314815" y="1572059"/>
                  <a:pt x="108286" y="1501389"/>
                  <a:pt x="0" y="1524000"/>
                </a:cubicBezTo>
                <a:cubicBezTo>
                  <a:pt x="-41297" y="1414003"/>
                  <a:pt x="36901" y="1131580"/>
                  <a:pt x="0" y="985520"/>
                </a:cubicBezTo>
                <a:cubicBezTo>
                  <a:pt x="-36901" y="839460"/>
                  <a:pt x="47136" y="689783"/>
                  <a:pt x="0" y="523240"/>
                </a:cubicBezTo>
                <a:cubicBezTo>
                  <a:pt x="-47136" y="356697"/>
                  <a:pt x="54797" y="235709"/>
                  <a:pt x="0" y="0"/>
                </a:cubicBezTo>
                <a:close/>
              </a:path>
            </a:pathLst>
          </a:custGeom>
          <a:ln w="57150">
            <a:solidFill>
              <a:schemeClr val="tx1">
                <a:lumMod val="75000"/>
                <a:lumOff val="25000"/>
              </a:schemeClr>
            </a:solidFill>
            <a:extLst>
              <a:ext uri="{C807C97D-BFC1-408E-A445-0C87EB9F89A2}">
                <ask:lineSketchStyleProps xmlns:ask="http://schemas.microsoft.com/office/drawing/2018/sketchyshapes" sd="209128711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382096702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C44E6E-7CB8-832A-A38E-C83B711AFA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oogle Shape;250;p28">
            <a:extLst>
              <a:ext uri="{FF2B5EF4-FFF2-40B4-BE49-F238E27FC236}">
                <a16:creationId xmlns:a16="http://schemas.microsoft.com/office/drawing/2014/main" id="{A360F03D-5B32-04C7-AAE6-9C40F1287215}"/>
              </a:ext>
            </a:extLst>
          </p:cNvPr>
          <p:cNvGrpSpPr/>
          <p:nvPr/>
        </p:nvGrpSpPr>
        <p:grpSpPr>
          <a:xfrm>
            <a:off x="1257907" y="1041305"/>
            <a:ext cx="9579427" cy="5403036"/>
            <a:chOff x="1619475" y="1029778"/>
            <a:chExt cx="6095701" cy="3804525"/>
          </a:xfrm>
        </p:grpSpPr>
        <p:sp>
          <p:nvSpPr>
            <p:cNvPr id="5" name="Google Shape;251;p28">
              <a:extLst>
                <a:ext uri="{FF2B5EF4-FFF2-40B4-BE49-F238E27FC236}">
                  <a16:creationId xmlns:a16="http://schemas.microsoft.com/office/drawing/2014/main" id="{68AB2480-BD09-78CF-FE57-9EB036F878E3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" name="Google Shape;252;p28">
              <a:extLst>
                <a:ext uri="{FF2B5EF4-FFF2-40B4-BE49-F238E27FC236}">
                  <a16:creationId xmlns:a16="http://schemas.microsoft.com/office/drawing/2014/main" id="{5EB0448A-0120-2B13-4981-28C1C0966605}"/>
                </a:ext>
              </a:extLst>
            </p:cNvPr>
            <p:cNvSpPr/>
            <p:nvPr/>
          </p:nvSpPr>
          <p:spPr>
            <a:xfrm>
              <a:off x="1692956" y="1084268"/>
              <a:ext cx="5924251" cy="368460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sp>
        <p:nvSpPr>
          <p:cNvPr id="14" name="Google Shape;255;p28">
            <a:extLst>
              <a:ext uri="{FF2B5EF4-FFF2-40B4-BE49-F238E27FC236}">
                <a16:creationId xmlns:a16="http://schemas.microsoft.com/office/drawing/2014/main" id="{D8494A09-7DAA-A65A-1F48-7178CEC9BBBB}"/>
              </a:ext>
            </a:extLst>
          </p:cNvPr>
          <p:cNvSpPr/>
          <p:nvPr/>
        </p:nvSpPr>
        <p:spPr>
          <a:xfrm>
            <a:off x="948074" y="181481"/>
            <a:ext cx="3947196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>
              <a:lnSpc>
                <a:spcPct val="90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Matériel nécessaire</a:t>
            </a:r>
          </a:p>
        </p:txBody>
      </p:sp>
      <p:sp>
        <p:nvSpPr>
          <p:cNvPr id="16" name="Google Shape;995;p109">
            <a:extLst>
              <a:ext uri="{FF2B5EF4-FFF2-40B4-BE49-F238E27FC236}">
                <a16:creationId xmlns:a16="http://schemas.microsoft.com/office/drawing/2014/main" id="{146F36D3-98C7-A8EA-8830-9ABF771BA77B}"/>
              </a:ext>
            </a:extLst>
          </p:cNvPr>
          <p:cNvSpPr txBox="1"/>
          <p:nvPr/>
        </p:nvSpPr>
        <p:spPr>
          <a:xfrm>
            <a:off x="1989337" y="1416787"/>
            <a:ext cx="3341675" cy="650167"/>
          </a:xfrm>
          <a:prstGeom prst="rect">
            <a:avLst/>
          </a:prstGeom>
          <a:solidFill>
            <a:schemeClr val="accent1"/>
          </a:solidFill>
          <a:ln w="7150" cap="flat">
            <a:noFill/>
            <a:prstDash val="solid"/>
            <a:round/>
          </a:ln>
        </p:spPr>
        <p:txBody>
          <a:bodyPr vert="horz" wrap="square" lIns="60972" tIns="59996" rIns="60972" bIns="60972" anchor="ctr" anchorCtr="1" compatLnSpc="1">
            <a:noAutofit/>
          </a:bodyPr>
          <a:lstStyle/>
          <a:p>
            <a:pPr algn="ctr" defTabSz="1219170">
              <a:lnSpc>
                <a:spcPct val="130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67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Livret de l’élève</a:t>
            </a:r>
          </a:p>
        </p:txBody>
      </p:sp>
      <p:sp>
        <p:nvSpPr>
          <p:cNvPr id="17" name="Google Shape;996;p109">
            <a:extLst>
              <a:ext uri="{FF2B5EF4-FFF2-40B4-BE49-F238E27FC236}">
                <a16:creationId xmlns:a16="http://schemas.microsoft.com/office/drawing/2014/main" id="{0CCAD975-A096-1843-C18D-C7ABD2A0D5D9}"/>
              </a:ext>
            </a:extLst>
          </p:cNvPr>
          <p:cNvSpPr txBox="1"/>
          <p:nvPr/>
        </p:nvSpPr>
        <p:spPr>
          <a:xfrm>
            <a:off x="5991497" y="1416788"/>
            <a:ext cx="4360944" cy="650168"/>
          </a:xfrm>
          <a:prstGeom prst="rect">
            <a:avLst/>
          </a:prstGeom>
          <a:solidFill>
            <a:schemeClr val="accent1"/>
          </a:solidFill>
          <a:ln w="7150" cap="flat">
            <a:noFill/>
            <a:prstDash val="solid"/>
            <a:round/>
          </a:ln>
        </p:spPr>
        <p:txBody>
          <a:bodyPr vert="horz" wrap="square" lIns="60972" tIns="59996" rIns="60972" bIns="60972" anchor="ctr" anchorCtr="1" compatLnSpc="1">
            <a:no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67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Autre matériel</a:t>
            </a:r>
          </a:p>
        </p:txBody>
      </p:sp>
      <p:pic>
        <p:nvPicPr>
          <p:cNvPr id="18" name="Google Shape;1000;p109">
            <a:extLst>
              <a:ext uri="{FF2B5EF4-FFF2-40B4-BE49-F238E27FC236}">
                <a16:creationId xmlns:a16="http://schemas.microsoft.com/office/drawing/2014/main" id="{9E51B0A2-61BE-B2FE-2685-34EBB5FF90E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8" r="1528"/>
          <a:stretch/>
        </p:blipFill>
        <p:spPr>
          <a:xfrm>
            <a:off x="2288711" y="2268362"/>
            <a:ext cx="2783064" cy="3835783"/>
          </a:xfrm>
          <a:prstGeom prst="rect">
            <a:avLst/>
          </a:prstGeom>
          <a:noFill/>
          <a:ln cap="flat">
            <a:solidFill>
              <a:srgbClr val="336FB6"/>
            </a:solidFill>
          </a:ln>
        </p:spPr>
      </p:pic>
      <p:pic>
        <p:nvPicPr>
          <p:cNvPr id="7" name="Picture 2" descr="Image générée">
            <a:extLst>
              <a:ext uri="{FF2B5EF4-FFF2-40B4-BE49-F238E27FC236}">
                <a16:creationId xmlns:a16="http://schemas.microsoft.com/office/drawing/2014/main" id="{961A9FAD-1D9B-C737-844B-2FB12A0C326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59" y="4670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652CBA1D-553E-9A48-AEC2-7331429E3E80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9675284">
            <a:off x="6101920" y="2831843"/>
            <a:ext cx="2454437" cy="273456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E89AC41C-233F-A17C-E10D-802746210632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553174" y="3735051"/>
            <a:ext cx="3619500" cy="2514600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166E59D9-571C-BF58-B8D6-160ED8C46B2C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EFFFF"/>
              </a:clrFrom>
              <a:clrTo>
                <a:srgbClr val="FE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720052" y="2115869"/>
            <a:ext cx="1632389" cy="116408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9F0300A3-B307-D5DC-273A-568B2BA9A7E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8F8F8"/>
              </a:clrFrom>
              <a:clrTo>
                <a:srgbClr val="F8F8F8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65" t="23325" r="26247" b="30055"/>
          <a:stretch>
            <a:fillRect/>
          </a:stretch>
        </p:blipFill>
        <p:spPr>
          <a:xfrm>
            <a:off x="5975323" y="2100283"/>
            <a:ext cx="1227204" cy="921459"/>
          </a:xfrm>
          <a:prstGeom prst="rect">
            <a:avLst/>
          </a:prstGeom>
          <a:ln w="19050">
            <a:noFill/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9FC40CB-87EF-FC64-CD65-BC554D605E4B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452500" y="3009732"/>
            <a:ext cx="894928" cy="8604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722459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806843-20BD-414E-4E5D-9A7341B6FA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 descr="Petite fille devant son carnet">
            <a:extLst>
              <a:ext uri="{FF2B5EF4-FFF2-40B4-BE49-F238E27FC236}">
                <a16:creationId xmlns:a16="http://schemas.microsoft.com/office/drawing/2014/main" id="{8C174B43-8089-190C-9693-455B67C3F1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365768" y="2712404"/>
            <a:ext cx="2888696" cy="32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6" descr="Jeune élève enthousiaste en classe">
            <a:extLst>
              <a:ext uri="{FF2B5EF4-FFF2-40B4-BE49-F238E27FC236}">
                <a16:creationId xmlns:a16="http://schemas.microsoft.com/office/drawing/2014/main" id="{0228F336-D1CA-FB9D-0A97-BA93A3E140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076561" y="2712404"/>
            <a:ext cx="2579042" cy="32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Google Shape;255;p28">
            <a:extLst>
              <a:ext uri="{FF2B5EF4-FFF2-40B4-BE49-F238E27FC236}">
                <a16:creationId xmlns:a16="http://schemas.microsoft.com/office/drawing/2014/main" id="{7232CAA3-3DD0-98FF-820D-35B618FC3569}"/>
              </a:ext>
            </a:extLst>
          </p:cNvPr>
          <p:cNvSpPr/>
          <p:nvPr/>
        </p:nvSpPr>
        <p:spPr>
          <a:xfrm>
            <a:off x="172899" y="61516"/>
            <a:ext cx="11310803" cy="602723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MA" sz="32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Une banque des bons et mauvais comportements </a:t>
            </a:r>
            <a:endParaRPr lang="en-US" sz="1867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3" name="ZoneTexte 24">
            <a:extLst>
              <a:ext uri="{FF2B5EF4-FFF2-40B4-BE49-F238E27FC236}">
                <a16:creationId xmlns:a16="http://schemas.microsoft.com/office/drawing/2014/main" id="{749D5BF4-F0C1-A95E-B830-B54568786810}"/>
              </a:ext>
            </a:extLst>
          </p:cNvPr>
          <p:cNvSpPr txBox="1"/>
          <p:nvPr/>
        </p:nvSpPr>
        <p:spPr>
          <a:xfrm rot="555491">
            <a:off x="4201850" y="2139064"/>
            <a:ext cx="1728178" cy="1142604"/>
          </a:xfrm>
          <a:prstGeom prst="wedgeEllipseCallout">
            <a:avLst>
              <a:gd name="adj1" fmla="val -48654"/>
              <a:gd name="adj2" fmla="val 55991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>
            <a:defPPr>
              <a:defRPr lang="fr-FR"/>
            </a:defPPr>
            <a:lvl1pPr>
              <a:defRPr b="1"/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fr-FR" dirty="0">
                <a:solidFill>
                  <a:sysClr val="windowText" lastClr="000000"/>
                </a:solidFill>
              </a:rPr>
              <a:t>Je fais  </a:t>
            </a:r>
          </a:p>
          <a:p>
            <a:r>
              <a:rPr lang="fr-FR" dirty="0">
                <a:solidFill>
                  <a:sysClr val="windowText" lastClr="000000"/>
                </a:solidFill>
              </a:rPr>
              <a:t>      mes </a:t>
            </a:r>
          </a:p>
          <a:p>
            <a:r>
              <a:rPr lang="fr-FR" dirty="0">
                <a:solidFill>
                  <a:sysClr val="windowText" lastClr="000000"/>
                </a:solidFill>
              </a:rPr>
              <a:t>           devoirs</a:t>
            </a:r>
          </a:p>
        </p:txBody>
      </p:sp>
      <p:sp>
        <p:nvSpPr>
          <p:cNvPr id="16" name="Bulle narrative : ronde 25">
            <a:extLst>
              <a:ext uri="{FF2B5EF4-FFF2-40B4-BE49-F238E27FC236}">
                <a16:creationId xmlns:a16="http://schemas.microsoft.com/office/drawing/2014/main" id="{4981710D-C35A-AD83-7719-842F6D1BE2B5}"/>
              </a:ext>
            </a:extLst>
          </p:cNvPr>
          <p:cNvSpPr/>
          <p:nvPr/>
        </p:nvSpPr>
        <p:spPr>
          <a:xfrm rot="20889684">
            <a:off x="6362245" y="2186046"/>
            <a:ext cx="1810100" cy="1052717"/>
          </a:xfrm>
          <a:prstGeom prst="wedgeEllipseCallout">
            <a:avLst>
              <a:gd name="adj1" fmla="val 44937"/>
              <a:gd name="adj2" fmla="val 5974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endParaRPr lang="fr-FR" b="1" dirty="0">
              <a:solidFill>
                <a:sysClr val="windowText" lastClr="000000"/>
              </a:solidFill>
            </a:endParaRPr>
          </a:p>
          <a:p>
            <a:r>
              <a:rPr lang="fr-FR" b="1" dirty="0">
                <a:solidFill>
                  <a:sysClr val="windowText" lastClr="000000"/>
                </a:solidFill>
              </a:rPr>
              <a:t>Je ne fais </a:t>
            </a:r>
          </a:p>
          <a:p>
            <a:r>
              <a:rPr lang="fr-FR" b="1" dirty="0">
                <a:solidFill>
                  <a:sysClr val="windowText" lastClr="000000"/>
                </a:solidFill>
              </a:rPr>
              <a:t>     pas mes </a:t>
            </a:r>
          </a:p>
          <a:p>
            <a:r>
              <a:rPr lang="fr-FR" b="1" dirty="0">
                <a:solidFill>
                  <a:sysClr val="windowText" lastClr="000000"/>
                </a:solidFill>
              </a:rPr>
              <a:t>            devoirs</a:t>
            </a:r>
          </a:p>
          <a:p>
            <a:endParaRPr lang="fr-FR" b="1" dirty="0">
              <a:solidFill>
                <a:sysClr val="windowText" lastClr="000000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F9989D1-05C2-2FEE-9791-0E49955A7633}"/>
              </a:ext>
            </a:extLst>
          </p:cNvPr>
          <p:cNvSpPr/>
          <p:nvPr/>
        </p:nvSpPr>
        <p:spPr>
          <a:xfrm>
            <a:off x="6524116" y="1282941"/>
            <a:ext cx="4572000" cy="60272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defRPr/>
            </a:pPr>
            <a:r>
              <a:rPr lang="fr-FR" sz="2133" b="1" dirty="0">
                <a:solidFill>
                  <a:prstClr val="whit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Mauvais comportements</a:t>
            </a:r>
            <a:endParaRPr lang="fr-MA" sz="2133" b="1" dirty="0">
              <a:solidFill>
                <a:prstClr val="white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70A118E-D8FD-05FE-0D9E-77CF99712AF4}"/>
              </a:ext>
            </a:extLst>
          </p:cNvPr>
          <p:cNvSpPr/>
          <p:nvPr/>
        </p:nvSpPr>
        <p:spPr>
          <a:xfrm>
            <a:off x="1080082" y="1282941"/>
            <a:ext cx="4572000" cy="60272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defRPr/>
            </a:pPr>
            <a:r>
              <a:rPr lang="fr-FR" sz="2133" b="1" dirty="0">
                <a:solidFill>
                  <a:prstClr val="whit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Bons comportements</a:t>
            </a:r>
            <a:endParaRPr lang="fr-MA" sz="2133" b="1" dirty="0">
              <a:solidFill>
                <a:prstClr val="white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AAF8D84-A6F9-07E4-C813-1A4D6BDDB2B2}"/>
              </a:ext>
            </a:extLst>
          </p:cNvPr>
          <p:cNvSpPr/>
          <p:nvPr/>
        </p:nvSpPr>
        <p:spPr>
          <a:xfrm>
            <a:off x="0" y="6162249"/>
            <a:ext cx="1808480" cy="695751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rgbClr val="FFFF00"/>
                </a:solidFill>
              </a:rPr>
              <a:t>Séance 02</a:t>
            </a:r>
          </a:p>
        </p:txBody>
      </p:sp>
    </p:spTree>
    <p:extLst>
      <p:ext uri="{BB962C8B-B14F-4D97-AF65-F5344CB8AC3E}">
        <p14:creationId xmlns:p14="http://schemas.microsoft.com/office/powerpoint/2010/main" val="74779499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B27096">
                <a:alpha val="88000"/>
                <a:lumMod val="16000"/>
                <a:lumOff val="84000"/>
              </a:srgbClr>
            </a:gs>
            <a:gs pos="74000">
              <a:srgbClr val="B27096">
                <a:alpha val="44000"/>
                <a:lumMod val="32000"/>
              </a:srgbClr>
            </a:gs>
            <a:gs pos="83000">
              <a:srgbClr val="B27096"/>
            </a:gs>
            <a:gs pos="100000">
              <a:srgbClr val="B27096">
                <a:alpha val="46000"/>
              </a:srgb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91DD44B3-2ECC-8E73-7AB6-47B427663729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3B0A6C83-9B87-FCD8-63FB-3803C46C9694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B27096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E3320B3B-90C7-C1B3-09C6-81ACA009541F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Contrôler les cahiers </a:t>
              </a:r>
              <a:br>
                <a:rPr lang="fr-FR" sz="5600" b="1" dirty="0">
                  <a:solidFill>
                    <a:schemeClr val="tx1"/>
                  </a:solidFill>
                </a:rPr>
              </a:br>
              <a:r>
                <a:rPr lang="fr-FR" sz="5600" b="1" dirty="0">
                  <a:solidFill>
                    <a:schemeClr val="tx1"/>
                  </a:solidFill>
                </a:rPr>
                <a:t>et corriger l'exercice maison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C7F10022-23D6-311C-F092-CED679E4BE6C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BD27AC25-B29A-602F-372F-391BB2A0C070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B2EC7153-8E5F-4E83-4F71-0117492C850D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6 min</a:t>
              </a:r>
            </a:p>
          </p:txBody>
        </p:sp>
      </p:grpSp>
      <p:pic>
        <p:nvPicPr>
          <p:cNvPr id="47" name="Picture 52">
            <a:extLst>
              <a:ext uri="{FF2B5EF4-FFF2-40B4-BE49-F238E27FC236}">
                <a16:creationId xmlns:a16="http://schemas.microsoft.com/office/drawing/2014/main" id="{9C6F9633-ED3A-85FA-A079-AA1E28CB86F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1318" y="1019838"/>
            <a:ext cx="1409365" cy="14400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86910335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92597D-A9F4-3BBC-7A47-7C132D013E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_A_01">
            <a:extLst>
              <a:ext uri="{FF2B5EF4-FFF2-40B4-BE49-F238E27FC236}">
                <a16:creationId xmlns:a16="http://schemas.microsoft.com/office/drawing/2014/main" id="{36BBCBDF-7096-3A9E-EA01-F06424AAF49E}"/>
              </a:ext>
            </a:extLst>
          </p:cNvPr>
          <p:cNvSpPr/>
          <p:nvPr/>
        </p:nvSpPr>
        <p:spPr>
          <a:xfrm>
            <a:off x="774700" y="177800"/>
            <a:ext cx="10553700" cy="508000"/>
          </a:xfrm>
          <a:prstGeom prst="rect">
            <a:avLst/>
          </a:prstGeom>
        </p:spPr>
        <p:txBody>
          <a:bodyPr wrap="square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b="1" dirty="0">
                <a:solidFill>
                  <a:schemeClr val="bg1">
                    <a:lumMod val="65000"/>
                  </a:schemeClr>
                </a:solidFill>
                <a:effectLst/>
              </a:rPr>
              <a:t>On commence par la correction de l’exercice maison de la séance précédente.</a:t>
            </a:r>
            <a:endParaRPr lang="fr-FR" b="1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12" name="D_A_02">
            <a:extLst>
              <a:ext uri="{FF2B5EF4-FFF2-40B4-BE49-F238E27FC236}">
                <a16:creationId xmlns:a16="http://schemas.microsoft.com/office/drawing/2014/main" id="{9F066938-A961-3AA4-E626-B05D9168824E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anchor="ctr">
            <a:noAutofit/>
          </a:bodyPr>
          <a:lstStyle/>
          <a:p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L’enseignant contrôle un échantillon d’élèves.</a:t>
            </a:r>
          </a:p>
        </p:txBody>
      </p:sp>
      <p:pic>
        <p:nvPicPr>
          <p:cNvPr id="60" name="Maison">
            <a:extLst>
              <a:ext uri="{FF2B5EF4-FFF2-40B4-BE49-F238E27FC236}">
                <a16:creationId xmlns:a16="http://schemas.microsoft.com/office/drawing/2014/main" id="{12FB5C80-0B69-638C-40FF-09ED346CF9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28400" y="212057"/>
            <a:ext cx="617844" cy="631274"/>
          </a:xfrm>
          <a:prstGeom prst="ellipse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BF92BAF7-6798-6F1E-7630-1E8B8D7DB195}"/>
              </a:ext>
            </a:extLst>
          </p:cNvPr>
          <p:cNvSpPr/>
          <p:nvPr/>
        </p:nvSpPr>
        <p:spPr>
          <a:xfrm>
            <a:off x="5124450" y="6223230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 7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2C5AE1F6-1C43-B3F8-7972-73BDE4F1477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7053" y="2331616"/>
            <a:ext cx="11175999" cy="26922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18845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A3C0E0-B141-B62E-532F-A48CC74E25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_A_01">
            <a:extLst>
              <a:ext uri="{FF2B5EF4-FFF2-40B4-BE49-F238E27FC236}">
                <a16:creationId xmlns:a16="http://schemas.microsoft.com/office/drawing/2014/main" id="{D734C9C7-C759-6AFA-27B8-D4CB10C2EC8C}"/>
              </a:ext>
            </a:extLst>
          </p:cNvPr>
          <p:cNvSpPr/>
          <p:nvPr/>
        </p:nvSpPr>
        <p:spPr>
          <a:xfrm>
            <a:off x="774700" y="177800"/>
            <a:ext cx="10553700" cy="508000"/>
          </a:xfrm>
          <a:prstGeom prst="rect">
            <a:avLst/>
          </a:prstGeom>
        </p:spPr>
        <p:txBody>
          <a:bodyPr wrap="square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Voici la bonne réponse :</a:t>
            </a:r>
          </a:p>
        </p:txBody>
      </p:sp>
      <p:sp>
        <p:nvSpPr>
          <p:cNvPr id="12" name="D_A_02">
            <a:extLst>
              <a:ext uri="{FF2B5EF4-FFF2-40B4-BE49-F238E27FC236}">
                <a16:creationId xmlns:a16="http://schemas.microsoft.com/office/drawing/2014/main" id="{E7429F16-96A1-F99C-C31C-5B29D75E8098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L’enseignant explique </a:t>
            </a:r>
            <a:r>
              <a:rPr lang="fr-FR" sz="1600" i="1" u="sng" dirty="0">
                <a:solidFill>
                  <a:schemeClr val="bg1">
                    <a:lumMod val="65000"/>
                  </a:schemeClr>
                </a:solidFill>
              </a:rPr>
              <a:t>si nécessaire </a:t>
            </a: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un seul cas.</a:t>
            </a:r>
          </a:p>
        </p:txBody>
      </p:sp>
      <p:pic>
        <p:nvPicPr>
          <p:cNvPr id="214" name="Ecoute">
            <a:extLst>
              <a:ext uri="{FF2B5EF4-FFF2-40B4-BE49-F238E27FC236}">
                <a16:creationId xmlns:a16="http://schemas.microsoft.com/office/drawing/2014/main" id="{F5F88905-FA8B-DEFE-7C3C-0F19790141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1ED091FE-BBD3-13F1-E454-D742C77C18FA}"/>
              </a:ext>
            </a:extLst>
          </p:cNvPr>
          <p:cNvSpPr/>
          <p:nvPr/>
        </p:nvSpPr>
        <p:spPr>
          <a:xfrm>
            <a:off x="5124450" y="6223230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 7</a:t>
            </a:r>
          </a:p>
        </p:txBody>
      </p:sp>
      <p:pic>
        <p:nvPicPr>
          <p:cNvPr id="2" name="Maison">
            <a:extLst>
              <a:ext uri="{FF2B5EF4-FFF2-40B4-BE49-F238E27FC236}">
                <a16:creationId xmlns:a16="http://schemas.microsoft.com/office/drawing/2014/main" id="{CC6D9203-70CE-6FC9-08A5-B30FCDF8154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28400" y="212057"/>
            <a:ext cx="617844" cy="631274"/>
          </a:xfrm>
          <a:prstGeom prst="ellipse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854771E0-A778-12C2-F594-CFC68E9A66E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9194" y="2347131"/>
            <a:ext cx="11173611" cy="2691683"/>
          </a:xfrm>
          <a:prstGeom prst="rect">
            <a:avLst/>
          </a:prstGeom>
        </p:spPr>
      </p:pic>
      <p:cxnSp>
        <p:nvCxnSpPr>
          <p:cNvPr id="17" name="Connecteur droit avec flèche 16">
            <a:extLst>
              <a:ext uri="{FF2B5EF4-FFF2-40B4-BE49-F238E27FC236}">
                <a16:creationId xmlns:a16="http://schemas.microsoft.com/office/drawing/2014/main" id="{1132A4A4-8C08-6F3E-3460-D7C5F7EA7AD5}"/>
              </a:ext>
            </a:extLst>
          </p:cNvPr>
          <p:cNvCxnSpPr/>
          <p:nvPr/>
        </p:nvCxnSpPr>
        <p:spPr>
          <a:xfrm flipH="1">
            <a:off x="2288509" y="4026159"/>
            <a:ext cx="126124" cy="260131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necteur droit avec flèche 18">
            <a:extLst>
              <a:ext uri="{FF2B5EF4-FFF2-40B4-BE49-F238E27FC236}">
                <a16:creationId xmlns:a16="http://schemas.microsoft.com/office/drawing/2014/main" id="{20C129FB-3361-4126-90AA-B0228F5ADCFB}"/>
              </a:ext>
            </a:extLst>
          </p:cNvPr>
          <p:cNvCxnSpPr/>
          <p:nvPr/>
        </p:nvCxnSpPr>
        <p:spPr>
          <a:xfrm>
            <a:off x="5110536" y="4026159"/>
            <a:ext cx="425669" cy="260131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ZoneTexte 19">
            <a:extLst>
              <a:ext uri="{FF2B5EF4-FFF2-40B4-BE49-F238E27FC236}">
                <a16:creationId xmlns:a16="http://schemas.microsoft.com/office/drawing/2014/main" id="{F9012610-CBDF-427C-D05F-5027C1EE18B6}"/>
              </a:ext>
            </a:extLst>
          </p:cNvPr>
          <p:cNvSpPr txBox="1"/>
          <p:nvPr/>
        </p:nvSpPr>
        <p:spPr>
          <a:xfrm>
            <a:off x="8279406" y="3800018"/>
            <a:ext cx="13085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>
                <a:solidFill>
                  <a:srgbClr val="FF0000"/>
                </a:solidFill>
              </a:rPr>
              <a:t>9</a:t>
            </a: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AA17D75C-274E-94CC-C404-F583B6E6FEC0}"/>
              </a:ext>
            </a:extLst>
          </p:cNvPr>
          <p:cNvSpPr txBox="1"/>
          <p:nvPr/>
        </p:nvSpPr>
        <p:spPr>
          <a:xfrm>
            <a:off x="8232108" y="3502939"/>
            <a:ext cx="13085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>
                <a:solidFill>
                  <a:srgbClr val="FF0000"/>
                </a:solidFill>
              </a:rPr>
              <a:t>4</a:t>
            </a:r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258B0E99-17FF-2F36-997F-2319475FB1B0}"/>
              </a:ext>
            </a:extLst>
          </p:cNvPr>
          <p:cNvSpPr txBox="1"/>
          <p:nvPr/>
        </p:nvSpPr>
        <p:spPr>
          <a:xfrm>
            <a:off x="10767428" y="3815783"/>
            <a:ext cx="13085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>
                <a:solidFill>
                  <a:srgbClr val="FF0000"/>
                </a:solidFill>
              </a:rPr>
              <a:t>9</a:t>
            </a:r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C6E278D2-42FD-B81A-87AB-A16EBD85EA90}"/>
              </a:ext>
            </a:extLst>
          </p:cNvPr>
          <p:cNvSpPr txBox="1"/>
          <p:nvPr/>
        </p:nvSpPr>
        <p:spPr>
          <a:xfrm>
            <a:off x="10652113" y="3502939"/>
            <a:ext cx="13085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>
                <a:solidFill>
                  <a:srgbClr val="FF0000"/>
                </a:solidFill>
              </a:rPr>
              <a:t>10</a:t>
            </a:r>
          </a:p>
        </p:txBody>
      </p:sp>
    </p:spTree>
    <p:extLst>
      <p:ext uri="{BB962C8B-B14F-4D97-AF65-F5344CB8AC3E}">
        <p14:creationId xmlns:p14="http://schemas.microsoft.com/office/powerpoint/2010/main" val="287260775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plate TARL" id="{0C4CAB91-F34E-4205-ABF6-3041DDA56795}" vid="{DBB87C20-3F3E-4238-97D1-73A76B480B08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1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plate TARL" id="{0C4CAB91-F34E-4205-ABF6-3041DDA56795}" vid="{DBB87C20-3F3E-4238-97D1-73A76B480B08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16220</TotalTime>
  <Words>1426</Words>
  <Application>Microsoft Office PowerPoint</Application>
  <PresentationFormat>Widescreen</PresentationFormat>
  <Paragraphs>397</Paragraphs>
  <Slides>46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46</vt:i4>
      </vt:variant>
    </vt:vector>
  </HeadingPairs>
  <TitlesOfParts>
    <vt:vector size="60" baseType="lpstr">
      <vt:lpstr>Aptos</vt:lpstr>
      <vt:lpstr>Arial</vt:lpstr>
      <vt:lpstr>Calibri</vt:lpstr>
      <vt:lpstr>Calibri Light</vt:lpstr>
      <vt:lpstr>Cambria Math</vt:lpstr>
      <vt:lpstr>Dosis</vt:lpstr>
      <vt:lpstr>Dosis Bold</vt:lpstr>
      <vt:lpstr>Poppins ExtraBold</vt:lpstr>
      <vt:lpstr>Wingdings</vt:lpstr>
      <vt:lpstr>Office Theme</vt:lpstr>
      <vt:lpstr>Custom Design</vt:lpstr>
      <vt:lpstr>1_Custom Design</vt:lpstr>
      <vt:lpstr>Conception personnalisée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D_Abdellah</dc:creator>
  <cp:lastModifiedBy>ABDELLAH.DIFFAA</cp:lastModifiedBy>
  <cp:revision>1186</cp:revision>
  <cp:lastPrinted>2024-10-05T19:15:58Z</cp:lastPrinted>
  <dcterms:created xsi:type="dcterms:W3CDTF">2024-05-28T10:13:44Z</dcterms:created>
  <dcterms:modified xsi:type="dcterms:W3CDTF">2025-09-19T09:42:15Z</dcterms:modified>
</cp:coreProperties>
</file>