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1"/>
  </p:notesMasterIdLst>
  <p:handoutMasterIdLst>
    <p:handoutMasterId r:id="rId12"/>
  </p:handoutMasterIdLst>
  <p:sldIdLst>
    <p:sldId id="2134807646" r:id="rId5"/>
    <p:sldId id="2147483435" r:id="rId6"/>
    <p:sldId id="2134806554" r:id="rId7"/>
    <p:sldId id="2147483559" r:id="rId8"/>
    <p:sldId id="2147483560" r:id="rId9"/>
    <p:sldId id="213480658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35"/>
          </p14:sldIdLst>
        </p14:section>
        <p14:section name="Contrôle des cahiers des élèves" id="{3349E447-45AA-43EF-A620-CF581E9FA99B}">
          <p14:sldIdLst/>
        </p14:section>
        <p14:section name="Consolidation" id="{8F7889F9-27DA-4421-B305-A18399C6F4CE}">
          <p14:sldIdLst>
            <p14:sldId id="2134806554"/>
            <p14:sldId id="2147483559"/>
            <p14:sldId id="2147483560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75" d="100"/>
          <a:sy n="75" d="100"/>
        </p:scale>
        <p:origin x="528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229804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8A83FC-5266-29DD-9106-64DD2D66E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D91A5E-6F86-121C-C150-3E436302C9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676D17-1247-E0C8-AEB0-019CBB5E31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07DC09-3073-AB66-D5BA-171B8AE9DA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2265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35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21/09/2025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21/09/2025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6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2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Fractions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Test de fin de domaine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31C1D8-94AD-9953-5BDF-CAFD6AD851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C2D81049-814E-103C-1BFE-47AF58E2B21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63BA1143-9CA0-04F2-B207-BA9CA80D5D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288;p29">
            <a:extLst>
              <a:ext uri="{FF2B5EF4-FFF2-40B4-BE49-F238E27FC236}">
                <a16:creationId xmlns:a16="http://schemas.microsoft.com/office/drawing/2014/main" id="{DD98BC66-3950-5B4D-A988-B377CC13BD01}"/>
              </a:ext>
            </a:extLst>
          </p:cNvPr>
          <p:cNvSpPr/>
          <p:nvPr/>
        </p:nvSpPr>
        <p:spPr>
          <a:xfrm>
            <a:off x="2428129" y="2727358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Test fin de domaine</a:t>
            </a:r>
          </a:p>
        </p:txBody>
      </p:sp>
      <p:sp>
        <p:nvSpPr>
          <p:cNvPr id="18" name="Google Shape;289;p29">
            <a:extLst>
              <a:ext uri="{FF2B5EF4-FFF2-40B4-BE49-F238E27FC236}">
                <a16:creationId xmlns:a16="http://schemas.microsoft.com/office/drawing/2014/main" id="{47B99C85-1B9B-AFD8-7673-A7C6D6CFC37B}"/>
              </a:ext>
            </a:extLst>
          </p:cNvPr>
          <p:cNvSpPr/>
          <p:nvPr/>
        </p:nvSpPr>
        <p:spPr>
          <a:xfrm>
            <a:off x="963450" y="2727358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algn="ctr" defTabSz="914400"/>
            <a:r>
              <a:rPr lang="fr-FR" b="1" kern="0" dirty="0">
                <a:solidFill>
                  <a:srgbClr val="000000"/>
                </a:solidFill>
                <a:latin typeface="Calibri" panose="020F0502020204030204"/>
                <a:ea typeface="Calibri"/>
                <a:cs typeface="Calibri"/>
              </a:rPr>
              <a:t>Séance 6</a:t>
            </a:r>
          </a:p>
        </p:txBody>
      </p:sp>
      <p:sp>
        <p:nvSpPr>
          <p:cNvPr id="19" name="Google Shape;290;p29">
            <a:extLst>
              <a:ext uri="{FF2B5EF4-FFF2-40B4-BE49-F238E27FC236}">
                <a16:creationId xmlns:a16="http://schemas.microsoft.com/office/drawing/2014/main" id="{213689E1-5415-024E-D865-1E75A9B819E0}"/>
              </a:ext>
            </a:extLst>
          </p:cNvPr>
          <p:cNvSpPr/>
          <p:nvPr/>
        </p:nvSpPr>
        <p:spPr>
          <a:xfrm>
            <a:off x="2428129" y="4712870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Multiplication de deux décimaux positifs</a:t>
            </a:r>
          </a:p>
        </p:txBody>
      </p:sp>
      <p:sp>
        <p:nvSpPr>
          <p:cNvPr id="20" name="Google Shape;291;p29">
            <a:extLst>
              <a:ext uri="{FF2B5EF4-FFF2-40B4-BE49-F238E27FC236}">
                <a16:creationId xmlns:a16="http://schemas.microsoft.com/office/drawing/2014/main" id="{2F496464-E7F1-BAF6-969C-E68525C4894A}"/>
              </a:ext>
            </a:extLst>
          </p:cNvPr>
          <p:cNvSpPr/>
          <p:nvPr/>
        </p:nvSpPr>
        <p:spPr>
          <a:xfrm>
            <a:off x="963450" y="4712870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Séance 8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91F1961D-6EEB-45EC-8FF2-4F6E5A16B6C8}"/>
              </a:ext>
            </a:extLst>
          </p:cNvPr>
          <p:cNvSpPr/>
          <p:nvPr/>
        </p:nvSpPr>
        <p:spPr>
          <a:xfrm>
            <a:off x="2428129" y="3720114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Addition et soustraction de décimaux positifs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Google Shape;293;p29">
            <a:extLst>
              <a:ext uri="{FF2B5EF4-FFF2-40B4-BE49-F238E27FC236}">
                <a16:creationId xmlns:a16="http://schemas.microsoft.com/office/drawing/2014/main" id="{C62568F3-CD5F-A1AE-17B8-710BDAB4E8A1}"/>
              </a:ext>
            </a:extLst>
          </p:cNvPr>
          <p:cNvSpPr/>
          <p:nvPr/>
        </p:nvSpPr>
        <p:spPr>
          <a:xfrm>
            <a:off x="963450" y="3720114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Séance 7</a:t>
            </a:r>
          </a:p>
        </p:txBody>
      </p:sp>
      <p:sp>
        <p:nvSpPr>
          <p:cNvPr id="11" name="Google Shape;286;p29">
            <a:extLst>
              <a:ext uri="{FF2B5EF4-FFF2-40B4-BE49-F238E27FC236}">
                <a16:creationId xmlns:a16="http://schemas.microsoft.com/office/drawing/2014/main" id="{3D90786E-70E5-FAA2-5774-D7C897FFB956}"/>
              </a:ext>
            </a:extLst>
          </p:cNvPr>
          <p:cNvSpPr/>
          <p:nvPr/>
        </p:nvSpPr>
        <p:spPr>
          <a:xfrm>
            <a:off x="2428129" y="1734602"/>
            <a:ext cx="8800421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Consolidation</a:t>
            </a:r>
          </a:p>
        </p:txBody>
      </p:sp>
      <p:sp>
        <p:nvSpPr>
          <p:cNvPr id="13" name="Google Shape;287;p29">
            <a:extLst>
              <a:ext uri="{FF2B5EF4-FFF2-40B4-BE49-F238E27FC236}">
                <a16:creationId xmlns:a16="http://schemas.microsoft.com/office/drawing/2014/main" id="{71C291A8-3C52-75C9-BFFF-1AA7AC0F533E}"/>
              </a:ext>
            </a:extLst>
          </p:cNvPr>
          <p:cNvSpPr/>
          <p:nvPr/>
        </p:nvSpPr>
        <p:spPr>
          <a:xfrm>
            <a:off x="963450" y="1734602"/>
            <a:ext cx="1349096" cy="8280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algn="ctr" defTabSz="685800"/>
            <a:r>
              <a:rPr lang="fr-FR" b="1" dirty="0">
                <a:solidFill>
                  <a:srgbClr val="FFFFFF"/>
                </a:solidFill>
                <a:latin typeface="Calibri" panose="020F0502020204030204"/>
              </a:rPr>
              <a:t>Séance 5</a:t>
            </a:r>
          </a:p>
        </p:txBody>
      </p: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95D9E50F-6938-063D-5869-310B25CAA39D}"/>
              </a:ext>
            </a:extLst>
          </p:cNvPr>
          <p:cNvSpPr/>
          <p:nvPr/>
        </p:nvSpPr>
        <p:spPr>
          <a:xfrm>
            <a:off x="886717" y="2656450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47877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Test de fin de domaine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49 min</a:t>
              </a:r>
            </a:p>
          </p:txBody>
        </p:sp>
      </p:grpSp>
      <p:pic>
        <p:nvPicPr>
          <p:cNvPr id="9" name="Picture 8" hidden="1">
            <a:extLst>
              <a:ext uri="{FF2B5EF4-FFF2-40B4-BE49-F238E27FC236}">
                <a16:creationId xmlns:a16="http://schemas.microsoft.com/office/drawing/2014/main" id="{AF3B84BE-2C04-05EC-333F-CDD870258C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4241" y="1190626"/>
            <a:ext cx="1183518" cy="1183518"/>
          </a:xfrm>
          <a:custGeom>
            <a:avLst/>
            <a:gdLst>
              <a:gd name="connsiteX0" fmla="*/ 0 w 1183518"/>
              <a:gd name="connsiteY0" fmla="*/ 0 h 1183518"/>
              <a:gd name="connsiteX1" fmla="*/ 603594 w 1183518"/>
              <a:gd name="connsiteY1" fmla="*/ 0 h 1183518"/>
              <a:gd name="connsiteX2" fmla="*/ 1183518 w 1183518"/>
              <a:gd name="connsiteY2" fmla="*/ 0 h 1183518"/>
              <a:gd name="connsiteX3" fmla="*/ 1183518 w 1183518"/>
              <a:gd name="connsiteY3" fmla="*/ 615429 h 1183518"/>
              <a:gd name="connsiteX4" fmla="*/ 1183518 w 1183518"/>
              <a:gd name="connsiteY4" fmla="*/ 1183518 h 1183518"/>
              <a:gd name="connsiteX5" fmla="*/ 627265 w 1183518"/>
              <a:gd name="connsiteY5" fmla="*/ 1183518 h 1183518"/>
              <a:gd name="connsiteX6" fmla="*/ 0 w 1183518"/>
              <a:gd name="connsiteY6" fmla="*/ 1183518 h 1183518"/>
              <a:gd name="connsiteX7" fmla="*/ 0 w 1183518"/>
              <a:gd name="connsiteY7" fmla="*/ 579924 h 1183518"/>
              <a:gd name="connsiteX8" fmla="*/ 0 w 1183518"/>
              <a:gd name="connsiteY8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3518" h="1183518" fill="none" extrusionOk="0">
                <a:moveTo>
                  <a:pt x="0" y="0"/>
                </a:moveTo>
                <a:cubicBezTo>
                  <a:pt x="132050" y="-59667"/>
                  <a:pt x="436972" y="20992"/>
                  <a:pt x="603594" y="0"/>
                </a:cubicBezTo>
                <a:cubicBezTo>
                  <a:pt x="770216" y="-20992"/>
                  <a:pt x="1055495" y="45883"/>
                  <a:pt x="1183518" y="0"/>
                </a:cubicBezTo>
                <a:cubicBezTo>
                  <a:pt x="1254910" y="250755"/>
                  <a:pt x="1116853" y="416899"/>
                  <a:pt x="1183518" y="615429"/>
                </a:cubicBezTo>
                <a:cubicBezTo>
                  <a:pt x="1250183" y="813959"/>
                  <a:pt x="1128375" y="1016538"/>
                  <a:pt x="1183518" y="1183518"/>
                </a:cubicBezTo>
                <a:cubicBezTo>
                  <a:pt x="968594" y="1242672"/>
                  <a:pt x="901408" y="1172889"/>
                  <a:pt x="627265" y="1183518"/>
                </a:cubicBezTo>
                <a:cubicBezTo>
                  <a:pt x="353122" y="1194147"/>
                  <a:pt x="297233" y="1167125"/>
                  <a:pt x="0" y="1183518"/>
                </a:cubicBezTo>
                <a:cubicBezTo>
                  <a:pt x="-50574" y="952594"/>
                  <a:pt x="41028" y="720127"/>
                  <a:pt x="0" y="579924"/>
                </a:cubicBezTo>
                <a:cubicBezTo>
                  <a:pt x="-41028" y="439721"/>
                  <a:pt x="66694" y="160964"/>
                  <a:pt x="0" y="0"/>
                </a:cubicBezTo>
                <a:close/>
              </a:path>
              <a:path w="1183518" h="1183518" stroke="0" extrusionOk="0">
                <a:moveTo>
                  <a:pt x="0" y="0"/>
                </a:moveTo>
                <a:cubicBezTo>
                  <a:pt x="129373" y="-13892"/>
                  <a:pt x="451697" y="43347"/>
                  <a:pt x="579924" y="0"/>
                </a:cubicBezTo>
                <a:cubicBezTo>
                  <a:pt x="708151" y="-43347"/>
                  <a:pt x="943373" y="27918"/>
                  <a:pt x="1183518" y="0"/>
                </a:cubicBezTo>
                <a:cubicBezTo>
                  <a:pt x="1225767" y="229463"/>
                  <a:pt x="1124700" y="321910"/>
                  <a:pt x="1183518" y="615429"/>
                </a:cubicBezTo>
                <a:cubicBezTo>
                  <a:pt x="1242336" y="908948"/>
                  <a:pt x="1168602" y="1021134"/>
                  <a:pt x="1183518" y="1183518"/>
                </a:cubicBezTo>
                <a:cubicBezTo>
                  <a:pt x="1016430" y="1230380"/>
                  <a:pt x="812825" y="1168583"/>
                  <a:pt x="579924" y="1183518"/>
                </a:cubicBezTo>
                <a:cubicBezTo>
                  <a:pt x="347023" y="1198453"/>
                  <a:pt x="167877" y="1174899"/>
                  <a:pt x="0" y="1183518"/>
                </a:cubicBezTo>
                <a:cubicBezTo>
                  <a:pt x="-119" y="1054037"/>
                  <a:pt x="52119" y="791695"/>
                  <a:pt x="0" y="615429"/>
                </a:cubicBezTo>
                <a:cubicBezTo>
                  <a:pt x="-52119" y="439163"/>
                  <a:pt x="5421" y="135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865FA24-46F3-8E3B-C0C5-5B05A30A08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552" y="1461995"/>
            <a:ext cx="1228896" cy="1324160"/>
          </a:xfrm>
          <a:custGeom>
            <a:avLst/>
            <a:gdLst>
              <a:gd name="connsiteX0" fmla="*/ 0 w 1228896"/>
              <a:gd name="connsiteY0" fmla="*/ 0 h 1324160"/>
              <a:gd name="connsiteX1" fmla="*/ 434210 w 1228896"/>
              <a:gd name="connsiteY1" fmla="*/ 0 h 1324160"/>
              <a:gd name="connsiteX2" fmla="*/ 831553 w 1228896"/>
              <a:gd name="connsiteY2" fmla="*/ 0 h 1324160"/>
              <a:gd name="connsiteX3" fmla="*/ 1228896 w 1228896"/>
              <a:gd name="connsiteY3" fmla="*/ 0 h 1324160"/>
              <a:gd name="connsiteX4" fmla="*/ 1228896 w 1228896"/>
              <a:gd name="connsiteY4" fmla="*/ 414903 h 1324160"/>
              <a:gd name="connsiteX5" fmla="*/ 1228896 w 1228896"/>
              <a:gd name="connsiteY5" fmla="*/ 816565 h 1324160"/>
              <a:gd name="connsiteX6" fmla="*/ 1228896 w 1228896"/>
              <a:gd name="connsiteY6" fmla="*/ 1324160 h 1324160"/>
              <a:gd name="connsiteX7" fmla="*/ 794686 w 1228896"/>
              <a:gd name="connsiteY7" fmla="*/ 1324160 h 1324160"/>
              <a:gd name="connsiteX8" fmla="*/ 421921 w 1228896"/>
              <a:gd name="connsiteY8" fmla="*/ 1324160 h 1324160"/>
              <a:gd name="connsiteX9" fmla="*/ 0 w 1228896"/>
              <a:gd name="connsiteY9" fmla="*/ 1324160 h 1324160"/>
              <a:gd name="connsiteX10" fmla="*/ 0 w 1228896"/>
              <a:gd name="connsiteY10" fmla="*/ 869532 h 1324160"/>
              <a:gd name="connsiteX11" fmla="*/ 0 w 1228896"/>
              <a:gd name="connsiteY11" fmla="*/ 454628 h 1324160"/>
              <a:gd name="connsiteX12" fmla="*/ 0 w 1228896"/>
              <a:gd name="connsiteY12" fmla="*/ 0 h 1324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28896" h="1324160" fill="none" extrusionOk="0">
                <a:moveTo>
                  <a:pt x="0" y="0"/>
                </a:moveTo>
                <a:cubicBezTo>
                  <a:pt x="89112" y="-16336"/>
                  <a:pt x="268746" y="4935"/>
                  <a:pt x="434210" y="0"/>
                </a:cubicBezTo>
                <a:cubicBezTo>
                  <a:pt x="599674" y="-4935"/>
                  <a:pt x="726386" y="26753"/>
                  <a:pt x="831553" y="0"/>
                </a:cubicBezTo>
                <a:cubicBezTo>
                  <a:pt x="936720" y="-26753"/>
                  <a:pt x="1135609" y="46271"/>
                  <a:pt x="1228896" y="0"/>
                </a:cubicBezTo>
                <a:cubicBezTo>
                  <a:pt x="1234559" y="112392"/>
                  <a:pt x="1211995" y="309915"/>
                  <a:pt x="1228896" y="414903"/>
                </a:cubicBezTo>
                <a:cubicBezTo>
                  <a:pt x="1245797" y="519891"/>
                  <a:pt x="1182162" y="644302"/>
                  <a:pt x="1228896" y="816565"/>
                </a:cubicBezTo>
                <a:cubicBezTo>
                  <a:pt x="1275630" y="988828"/>
                  <a:pt x="1184739" y="1155580"/>
                  <a:pt x="1228896" y="1324160"/>
                </a:cubicBezTo>
                <a:cubicBezTo>
                  <a:pt x="1117445" y="1345831"/>
                  <a:pt x="902322" y="1306319"/>
                  <a:pt x="794686" y="1324160"/>
                </a:cubicBezTo>
                <a:cubicBezTo>
                  <a:pt x="687050" y="1342001"/>
                  <a:pt x="513175" y="1300087"/>
                  <a:pt x="421921" y="1324160"/>
                </a:cubicBezTo>
                <a:cubicBezTo>
                  <a:pt x="330667" y="1348233"/>
                  <a:pt x="146297" y="1310292"/>
                  <a:pt x="0" y="1324160"/>
                </a:cubicBezTo>
                <a:cubicBezTo>
                  <a:pt x="-29371" y="1199397"/>
                  <a:pt x="37116" y="966153"/>
                  <a:pt x="0" y="869532"/>
                </a:cubicBezTo>
                <a:cubicBezTo>
                  <a:pt x="-37116" y="772911"/>
                  <a:pt x="14463" y="563056"/>
                  <a:pt x="0" y="454628"/>
                </a:cubicBezTo>
                <a:cubicBezTo>
                  <a:pt x="-14463" y="346200"/>
                  <a:pt x="19037" y="182422"/>
                  <a:pt x="0" y="0"/>
                </a:cubicBezTo>
                <a:close/>
              </a:path>
              <a:path w="1228896" h="1324160" stroke="0" extrusionOk="0">
                <a:moveTo>
                  <a:pt x="0" y="0"/>
                </a:moveTo>
                <a:cubicBezTo>
                  <a:pt x="131117" y="-29293"/>
                  <a:pt x="221870" y="23326"/>
                  <a:pt x="409632" y="0"/>
                </a:cubicBezTo>
                <a:cubicBezTo>
                  <a:pt x="597394" y="-23326"/>
                  <a:pt x="637092" y="8726"/>
                  <a:pt x="843842" y="0"/>
                </a:cubicBezTo>
                <a:cubicBezTo>
                  <a:pt x="1050592" y="-8726"/>
                  <a:pt x="1098146" y="20000"/>
                  <a:pt x="1228896" y="0"/>
                </a:cubicBezTo>
                <a:cubicBezTo>
                  <a:pt x="1252897" y="207120"/>
                  <a:pt x="1198005" y="216592"/>
                  <a:pt x="1228896" y="414903"/>
                </a:cubicBezTo>
                <a:cubicBezTo>
                  <a:pt x="1259787" y="613214"/>
                  <a:pt x="1216179" y="729348"/>
                  <a:pt x="1228896" y="816565"/>
                </a:cubicBezTo>
                <a:cubicBezTo>
                  <a:pt x="1241613" y="903782"/>
                  <a:pt x="1168494" y="1171693"/>
                  <a:pt x="1228896" y="1324160"/>
                </a:cubicBezTo>
                <a:cubicBezTo>
                  <a:pt x="1136444" y="1368652"/>
                  <a:pt x="1012626" y="1317858"/>
                  <a:pt x="856131" y="1324160"/>
                </a:cubicBezTo>
                <a:cubicBezTo>
                  <a:pt x="699637" y="1330462"/>
                  <a:pt x="606031" y="1295812"/>
                  <a:pt x="483366" y="1324160"/>
                </a:cubicBezTo>
                <a:cubicBezTo>
                  <a:pt x="360701" y="1352508"/>
                  <a:pt x="119317" y="1282900"/>
                  <a:pt x="0" y="1324160"/>
                </a:cubicBezTo>
                <a:cubicBezTo>
                  <a:pt x="-23538" y="1153211"/>
                  <a:pt x="33923" y="1044554"/>
                  <a:pt x="0" y="882773"/>
                </a:cubicBezTo>
                <a:cubicBezTo>
                  <a:pt x="-33923" y="720992"/>
                  <a:pt x="4639" y="636623"/>
                  <a:pt x="0" y="481111"/>
                </a:cubicBezTo>
                <a:cubicBezTo>
                  <a:pt x="-4639" y="325599"/>
                  <a:pt x="5982" y="216433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121268347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votre livret et votre crayon, puis répondez individuellement aux exercices. Vous avez 20 min.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vérifie les productions des élèves, et repère les difficultés observées chez les élèves.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20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6B705F3-3B3D-98FA-0F8C-AED1AD1AD42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935" y="2033779"/>
            <a:ext cx="5868000" cy="3247643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663F46D2-B795-BF97-B844-566088D19093}"/>
              </a:ext>
            </a:extLst>
          </p:cNvPr>
          <p:cNvGrpSpPr/>
          <p:nvPr/>
        </p:nvGrpSpPr>
        <p:grpSpPr>
          <a:xfrm>
            <a:off x="209065" y="1024987"/>
            <a:ext cx="5699960" cy="5265227"/>
            <a:chOff x="209065" y="1008314"/>
            <a:chExt cx="5699960" cy="5265227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19416807-3877-0DE4-2D83-530EDBFBEC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9065" y="1029673"/>
              <a:ext cx="5688000" cy="5243868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92E5B6-6153-16AD-9EE3-884C0818AD45}"/>
                </a:ext>
              </a:extLst>
            </p:cNvPr>
            <p:cNvSpPr/>
            <p:nvPr/>
          </p:nvSpPr>
          <p:spPr>
            <a:xfrm>
              <a:off x="5470239" y="1008314"/>
              <a:ext cx="438786" cy="1042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9EDC42B8-7EEA-167B-9A03-A70337CA11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EB16-F3D8-97FB-90C4-A3253CE20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F71FA5AE-0E14-7F03-4C9A-AEED476EE4F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écoulé.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34611AA2-92AA-2D40-8A94-A4F00456320D}"/>
              </a:ext>
            </a:extLst>
          </p:cNvPr>
          <p:cNvSpPr txBox="1"/>
          <p:nvPr/>
        </p:nvSpPr>
        <p:spPr>
          <a:xfrm>
            <a:off x="190500" y="580058"/>
            <a:ext cx="11176000" cy="4908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aide les élèves à s’auto-évaluer et les invite à mentionner le degré de maîtrise sur les livrets puis corrige les exercices qui posent encore problème à la majorité des élèves, sinon, il propose des activités en relation avec les tâches ciblées.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115E34F-61B8-86C8-751A-425D866285B4}"/>
              </a:ext>
            </a:extLst>
          </p:cNvPr>
          <p:cNvGrpSpPr/>
          <p:nvPr/>
        </p:nvGrpSpPr>
        <p:grpSpPr>
          <a:xfrm>
            <a:off x="4400550" y="1923317"/>
            <a:ext cx="3390900" cy="3839165"/>
            <a:chOff x="4400550" y="1864949"/>
            <a:chExt cx="3390900" cy="383916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D1EEDB8-840C-3D83-281A-2ADE5823B7CA}"/>
                </a:ext>
              </a:extLst>
            </p:cNvPr>
            <p:cNvSpPr/>
            <p:nvPr/>
          </p:nvSpPr>
          <p:spPr>
            <a:xfrm>
              <a:off x="4568723" y="1864949"/>
              <a:ext cx="3054554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fr-FR" sz="4000" b="1" dirty="0"/>
                <a:t>Temps Écoulé</a:t>
              </a: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5D7E66C-341E-468D-7524-1BB1C49A15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10000" r="90000">
                          <a14:foregroundMark x1="36816" y1="80957" x2="61621" y2="80371"/>
                          <a14:foregroundMark x1="54980" y1="81543" x2="67188" y2="81152"/>
                          <a14:foregroundMark x1="85938" y1="78711" x2="85938" y2="78711"/>
                          <a14:foregroundMark x1="42676" y1="82910" x2="46387" y2="82910"/>
                          <a14:foregroundMark x1="45996" y1="29980" x2="49707" y2="71387"/>
                          <a14:foregroundMark x1="50879" y1="45117" x2="58203" y2="38379"/>
                          <a14:foregroundMark x1="49902" y1="50000" x2="50977" y2="56348"/>
                          <a14:foregroundMark x1="55371" y1="26660" x2="62109" y2="33008"/>
                          <a14:backgroundMark x1="36621" y1="81348" x2="66699" y2="8085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91" t="15401" r="10044" b="20983"/>
            <a:stretch/>
          </p:blipFill>
          <p:spPr>
            <a:xfrm>
              <a:off x="4400550" y="2989489"/>
              <a:ext cx="3390900" cy="2714625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202B8793-EABB-A99B-587A-F84329AC82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19230" y="268896"/>
            <a:ext cx="567971" cy="612000"/>
          </a:xfrm>
          <a:prstGeom prst="rect">
            <a:avLst/>
          </a:prstGeom>
          <a:solidFill>
            <a:srgbClr val="5FADE4"/>
          </a:solidFill>
          <a:ln w="38100">
            <a:solidFill>
              <a:srgbClr val="5FADE4"/>
            </a:solidFill>
          </a:ln>
        </p:spPr>
      </p:pic>
    </p:spTree>
    <p:extLst>
      <p:ext uri="{BB962C8B-B14F-4D97-AF65-F5344CB8AC3E}">
        <p14:creationId xmlns:p14="http://schemas.microsoft.com/office/powerpoint/2010/main" val="808757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8839</TotalTime>
  <Words>151</Words>
  <Application>Microsoft Office PowerPoint</Application>
  <PresentationFormat>Grand écran</PresentationFormat>
  <Paragraphs>35</Paragraphs>
  <Slides>6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Ait Tadrart Mohamed Assem</cp:lastModifiedBy>
  <cp:revision>1176</cp:revision>
  <cp:lastPrinted>2024-10-05T19:15:58Z</cp:lastPrinted>
  <dcterms:created xsi:type="dcterms:W3CDTF">2024-05-28T10:13:44Z</dcterms:created>
  <dcterms:modified xsi:type="dcterms:W3CDTF">2025-09-21T15:54:12Z</dcterms:modified>
</cp:coreProperties>
</file>