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4"/>
  </p:notesMasterIdLst>
  <p:handoutMasterIdLst>
    <p:handoutMasterId r:id="rId15"/>
  </p:handoutMasterIdLst>
  <p:sldIdLst>
    <p:sldId id="2134807646" r:id="rId5"/>
    <p:sldId id="2147483561" r:id="rId6"/>
    <p:sldId id="2134806507" r:id="rId7"/>
    <p:sldId id="2134806552" r:id="rId8"/>
    <p:sldId id="2134806553" r:id="rId9"/>
    <p:sldId id="2134806554" r:id="rId10"/>
    <p:sldId id="2147483559" r:id="rId11"/>
    <p:sldId id="2147483560" r:id="rId12"/>
    <p:sldId id="21348065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61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52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979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6604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5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1C1D8-94AD-9953-5BDF-CAFD6AD8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C2D81049-814E-103C-1BFE-47AF58E2B21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3BA1143-9CA0-04F2-B207-BA9CA80D5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DD98BC66-3950-5B4D-A988-B377CC13BD01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47B99C85-1B9B-AFD8-7673-A7C6D6CFC37B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213689E1-5415-024E-D865-1E75A9B819E0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de deux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2F496464-E7F1-BAF6-969C-E68525C4894A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1F1961D-6EEB-45EC-8FF2-4F6E5A16B6C8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Addition et soustraction de décimaux positifs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C62568F3-CD5F-A1AE-17B8-710BDAB4E8A1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3D90786E-70E5-FAA2-5774-D7C897FFB956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71C291A8-3C52-75C9-BFFF-1AA7AC0F533E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95D9E50F-6938-063D-5869-310B25CAA39D}"/>
              </a:ext>
            </a:extLst>
          </p:cNvPr>
          <p:cNvSpPr/>
          <p:nvPr/>
        </p:nvSpPr>
        <p:spPr>
          <a:xfrm>
            <a:off x="886717" y="166077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500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F17002-B516-A68D-A9EC-220EBF40D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60" y="2342998"/>
            <a:ext cx="11317279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529D3-EDE0-6904-8139-EE06EB9F721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13AA93-84C1-9C3A-E06A-4FA8D8F528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60" y="2342998"/>
            <a:ext cx="11317279" cy="21720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4067243-BA39-2723-DA3F-3BE1694D4C69}"/>
                  </a:ext>
                </a:extLst>
              </p:cNvPr>
              <p:cNvSpPr/>
              <p:nvPr/>
            </p:nvSpPr>
            <p:spPr>
              <a:xfrm>
                <a:off x="2062730" y="376298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4067243-BA39-2723-DA3F-3BE1694D4C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2730" y="3762980"/>
                <a:ext cx="307547" cy="415636"/>
              </a:xfrm>
              <a:prstGeom prst="rect">
                <a:avLst/>
              </a:prstGeom>
              <a:blipFill>
                <a:blip r:embed="rId6"/>
                <a:stretch>
                  <a:fillRect l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61D3C1-0A47-3E9F-0E9A-59CB2B371F1E}"/>
                  </a:ext>
                </a:extLst>
              </p:cNvPr>
              <p:cNvSpPr/>
              <p:nvPr/>
            </p:nvSpPr>
            <p:spPr>
              <a:xfrm>
                <a:off x="5942225" y="376298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61D3C1-0A47-3E9F-0E9A-59CB2B371F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225" y="3762980"/>
                <a:ext cx="307547" cy="415636"/>
              </a:xfrm>
              <a:prstGeom prst="rect">
                <a:avLst/>
              </a:prstGeom>
              <a:blipFill>
                <a:blip r:embed="rId7"/>
                <a:stretch>
                  <a:fillRect l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B715D5C-413A-721C-0F5D-33818265D93F}"/>
                  </a:ext>
                </a:extLst>
              </p:cNvPr>
              <p:cNvSpPr/>
              <p:nvPr/>
            </p:nvSpPr>
            <p:spPr>
              <a:xfrm>
                <a:off x="9821720" y="376298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B715D5C-413A-721C-0F5D-33818265D9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720" y="3762980"/>
                <a:ext cx="307547" cy="415636"/>
              </a:xfrm>
              <a:prstGeom prst="rect">
                <a:avLst/>
              </a:prstGeom>
              <a:blipFill>
                <a:blip r:embed="rId8"/>
                <a:stretch>
                  <a:fillRect l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Consolidation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30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donne une aide individuelle en cas de difficulté.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A41E1-5505-09CB-6246-10AEF56F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D59C15-6E5D-8CAB-1CBE-9CCF30E7DA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23" y="1299855"/>
            <a:ext cx="5760000" cy="46737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5D5F956-0E5D-03C8-1257-518689B681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95" y="2003461"/>
            <a:ext cx="5868000" cy="30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 Résolvons ensemble les exercices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826C1C-190E-D759-00BA-F6A22AB73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8755</TotalTime>
  <Words>169</Words>
  <Application>Microsoft Office PowerPoint</Application>
  <PresentationFormat>Grand écran</PresentationFormat>
  <Paragraphs>49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Cambria Math</vt:lpstr>
      <vt:lpstr>Dosis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1173</cp:revision>
  <cp:lastPrinted>2024-10-05T19:15:58Z</cp:lastPrinted>
  <dcterms:created xsi:type="dcterms:W3CDTF">2024-05-28T10:13:44Z</dcterms:created>
  <dcterms:modified xsi:type="dcterms:W3CDTF">2025-09-21T15:54:33Z</dcterms:modified>
</cp:coreProperties>
</file>