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</p:sldMasterIdLst>
  <p:notesMasterIdLst>
    <p:notesMasterId r:id="rId47"/>
  </p:notesMasterIdLst>
  <p:handoutMasterIdLst>
    <p:handoutMasterId r:id="rId48"/>
  </p:handoutMasterIdLst>
  <p:sldIdLst>
    <p:sldId id="2147483553" r:id="rId4"/>
    <p:sldId id="2147483485" r:id="rId5"/>
    <p:sldId id="2147483564" r:id="rId6"/>
    <p:sldId id="2147483396" r:id="rId7"/>
    <p:sldId id="2147483552" r:id="rId8"/>
    <p:sldId id="2147483397" r:id="rId9"/>
    <p:sldId id="2134806507" r:id="rId10"/>
    <p:sldId id="2134806552" r:id="rId11"/>
    <p:sldId id="2134806553" r:id="rId12"/>
    <p:sldId id="2147483532" r:id="rId13"/>
    <p:sldId id="2134806554" r:id="rId14"/>
    <p:sldId id="2134805869" r:id="rId15"/>
    <p:sldId id="2134806567" r:id="rId16"/>
    <p:sldId id="2134806585" r:id="rId17"/>
    <p:sldId id="2147483562" r:id="rId18"/>
    <p:sldId id="2134806569" r:id="rId19"/>
    <p:sldId id="2134806565" r:id="rId20"/>
    <p:sldId id="2147483561" r:id="rId21"/>
    <p:sldId id="2134806568" r:id="rId22"/>
    <p:sldId id="2134805878" r:id="rId23"/>
    <p:sldId id="2147483563" r:id="rId24"/>
    <p:sldId id="2134806566" r:id="rId25"/>
    <p:sldId id="2134806101" r:id="rId26"/>
    <p:sldId id="2134806570" r:id="rId27"/>
    <p:sldId id="2134806572" r:id="rId28"/>
    <p:sldId id="2134806573" r:id="rId29"/>
    <p:sldId id="2134805887" r:id="rId30"/>
    <p:sldId id="2134806108" r:id="rId31"/>
    <p:sldId id="2147483556" r:id="rId32"/>
    <p:sldId id="2147483558" r:id="rId33"/>
    <p:sldId id="2134806576" r:id="rId34"/>
    <p:sldId id="2134806577" r:id="rId35"/>
    <p:sldId id="2134806551" r:id="rId36"/>
    <p:sldId id="2134806578" r:id="rId37"/>
    <p:sldId id="2134806579" r:id="rId38"/>
    <p:sldId id="2134806088" r:id="rId39"/>
    <p:sldId id="2134806580" r:id="rId40"/>
    <p:sldId id="2134806581" r:id="rId41"/>
    <p:sldId id="2134806582" r:id="rId42"/>
    <p:sldId id="2134806536" r:id="rId43"/>
    <p:sldId id="2147483560" r:id="rId44"/>
    <p:sldId id="2134806535" r:id="rId45"/>
    <p:sldId id="2134806584" r:id="rId4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53"/>
            <p14:sldId id="2147483485"/>
            <p14:sldId id="2147483564"/>
            <p14:sldId id="2147483396"/>
            <p14:sldId id="2147483552"/>
            <p14:sldId id="2147483397"/>
          </p14:sldIdLst>
        </p14:section>
        <p14:section name="Contrôle des cahiers des élèves" id="{3349E447-45AA-43EF-A620-CF581E9FA99B}">
          <p14:sldIdLst>
            <p14:sldId id="2134806507"/>
            <p14:sldId id="2134806552"/>
            <p14:sldId id="2134806553"/>
            <p14:sldId id="2147483532"/>
          </p14:sldIdLst>
        </p14:section>
        <p14:section name="Discussion informelle" id="{8F7889F9-27DA-4421-B305-A18399C6F4CE}">
          <p14:sldIdLst>
            <p14:sldId id="2134806554"/>
            <p14:sldId id="2134805869"/>
          </p14:sldIdLst>
        </p14:section>
        <p14:section name="Activité rituelle" id="{79315A69-A635-48A2-B9BA-98FE67B817D4}">
          <p14:sldIdLst>
            <p14:sldId id="2134806567"/>
            <p14:sldId id="2134806585"/>
            <p14:sldId id="2147483562"/>
          </p14:sldIdLst>
        </p14:section>
        <p14:section name="Lexique" id="{343C6800-A84D-49D7-8DE8-BBB1B42005B7}">
          <p14:sldIdLst>
            <p14:sldId id="2134806569"/>
            <p14:sldId id="2134806565"/>
            <p14:sldId id="2147483561"/>
          </p14:sldIdLst>
        </p14:section>
        <p14:section name="Déclaration de l’objectif de la séance" id="{1F7A1ED2-DD19-4DF3-BC26-A1D65FFD1118}">
          <p14:sldIdLst>
            <p14:sldId id="2134806568"/>
            <p14:sldId id="2134805878"/>
            <p14:sldId id="2147483563"/>
          </p14:sldIdLst>
        </p14:section>
        <p14:section name="Activités préparatoires" id="{69F73FD7-CFD2-4947-A3C9-375EE528B5BE}">
          <p14:sldIdLst>
            <p14:sldId id="2134806566"/>
            <p14:sldId id="2134806101"/>
            <p14:sldId id="2134806570"/>
            <p14:sldId id="2134806572"/>
          </p14:sldIdLst>
        </p14:section>
        <p14:section name="Tâche principale" id="{A2A5D278-252D-471E-A046-E0EEBB7C2D2B}">
          <p14:sldIdLst>
            <p14:sldId id="2134806573"/>
            <p14:sldId id="2134805887"/>
            <p14:sldId id="2134806108"/>
            <p14:sldId id="2147483556"/>
            <p14:sldId id="2147483558"/>
            <p14:sldId id="2134806576"/>
          </p14:sldIdLst>
        </p14:section>
        <p14:section name="Pratique en binôme" id="{FBF6C3DA-BDD6-43C8-8043-82F3BE3C64FD}">
          <p14:sldIdLst>
            <p14:sldId id="2134806577"/>
            <p14:sldId id="2134806551"/>
            <p14:sldId id="2134806578"/>
          </p14:sldIdLst>
        </p14:section>
        <p14:section name="Pratique autonome" id="{40CD8AAE-F9F0-47C4-A7F7-0976D79B8EC9}">
          <p14:sldIdLst>
            <p14:sldId id="2134806579"/>
            <p14:sldId id="2134806088"/>
            <p14:sldId id="2134806580"/>
            <p14:sldId id="2134806581"/>
          </p14:sldIdLst>
        </p14:section>
        <p14:section name="Clôture" id="{8EB5D3A0-81F1-4DE6-BEB2-58DE24DBB138}">
          <p14:sldIdLst>
            <p14:sldId id="2134806582"/>
            <p14:sldId id="2134806536"/>
            <p14:sldId id="2147483560"/>
            <p14:sldId id="2134806535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926C"/>
    <a:srgbClr val="FDDF43"/>
    <a:srgbClr val="F58750"/>
    <a:srgbClr val="FF6565"/>
    <a:srgbClr val="DC94DE"/>
    <a:srgbClr val="B27096"/>
    <a:srgbClr val="AB20B6"/>
    <a:srgbClr val="5FADE4"/>
    <a:srgbClr val="767171"/>
    <a:srgbClr val="004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182" autoAdjust="0"/>
    <p:restoredTop sz="94690" autoAdjust="0"/>
  </p:normalViewPr>
  <p:slideViewPr>
    <p:cSldViewPr snapToGrid="0">
      <p:cViewPr varScale="1">
        <p:scale>
          <a:sx n="84" d="100"/>
          <a:sy n="84" d="100"/>
        </p:scale>
        <p:origin x="66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5.xml"/><Relationship Id="rId51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18/09/2025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405665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b="1" dirty="0">
                <a:solidFill>
                  <a:srgbClr val="FF0000"/>
                </a:solidFill>
                <a:highlight>
                  <a:srgbClr val="FFFF00"/>
                </a:highlight>
              </a:rPr>
              <a:t>Sur l’image on voit un disque qui se divise en : 2, 3, … , 6 parties égales , ce qui correspond aux fractions ½ ; 1/3 ; ¼ ….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187549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2">
          <a:extLst>
            <a:ext uri="{FF2B5EF4-FFF2-40B4-BE49-F238E27FC236}">
              <a16:creationId xmlns:a16="http://schemas.microsoft.com/office/drawing/2014/main" id="{718CBEE2-BE79-2491-80E2-D5F33A89BB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19:notes">
            <a:extLst>
              <a:ext uri="{FF2B5EF4-FFF2-40B4-BE49-F238E27FC236}">
                <a16:creationId xmlns:a16="http://schemas.microsoft.com/office/drawing/2014/main" id="{0DC76DF0-9722-6A43-916E-950A42EAD88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34" name="Google Shape;434;p19:notes">
            <a:extLst>
              <a:ext uri="{FF2B5EF4-FFF2-40B4-BE49-F238E27FC236}">
                <a16:creationId xmlns:a16="http://schemas.microsoft.com/office/drawing/2014/main" id="{2980D06A-45BF-BBE1-9862-2D5B04CA0AE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723063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2">
          <a:extLst>
            <a:ext uri="{FF2B5EF4-FFF2-40B4-BE49-F238E27FC236}">
              <a16:creationId xmlns:a16="http://schemas.microsoft.com/office/drawing/2014/main" id="{5278AD33-730D-D978-B03A-ECE5F45D88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19:notes">
            <a:extLst>
              <a:ext uri="{FF2B5EF4-FFF2-40B4-BE49-F238E27FC236}">
                <a16:creationId xmlns:a16="http://schemas.microsoft.com/office/drawing/2014/main" id="{1112448F-2E2A-59AB-D010-0AE2B6336E3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34" name="Google Shape;434;p19:notes">
            <a:extLst>
              <a:ext uri="{FF2B5EF4-FFF2-40B4-BE49-F238E27FC236}">
                <a16:creationId xmlns:a16="http://schemas.microsoft.com/office/drawing/2014/main" id="{FB1B04BD-C397-1978-DB68-0D7160D2FDE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772125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7FC498-5547-E0CC-8A4A-7FAD51DACC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BC943C-2BF9-334C-51FC-A9DC6C32D4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C17F9D-A8FA-3D18-E36F-D52DA9D4F8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B60453-1A2B-26FB-4636-D63A7EE29F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16257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D7E76E-A8D5-34F7-088C-DD4DAD7BB7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8440FD-1AAA-4D30-0F31-CCC18312EE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55CFD2D-5613-F308-A40F-781E27CBBB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F3EA2C-DE51-902B-FEC0-DD205408EA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010367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321E85-7F53-9D0F-B93C-053B2DF8B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83B29B1-B5E9-353D-A857-99B8AFCC45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1F4E094-5054-B5B5-0D7D-1D017C6A88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b="1" dirty="0">
                <a:solidFill>
                  <a:srgbClr val="FF0000"/>
                </a:solidFill>
                <a:highlight>
                  <a:srgbClr val="FFFF00"/>
                </a:highlight>
              </a:rPr>
              <a:t>Sur l’image on voit un disque qui se divise en : 2, 3, … , 6 parties égales , ce qui correspond aux fractions ½ ; 1/3 ; ¼ ….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B041E3-DEA8-ABE3-FAD7-D11019EF26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724544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18/09/2025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18/09/2025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18/09/2025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18/09/2025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18/09/2025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0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9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8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8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11" Type="http://schemas.openxmlformats.org/officeDocument/2006/relationships/image" Target="../media/image15.png"/><Relationship Id="rId5" Type="http://schemas.openxmlformats.org/officeDocument/2006/relationships/image" Target="../media/image10.jpeg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2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38.png"/><Relationship Id="rId7" Type="http://schemas.openxmlformats.org/officeDocument/2006/relationships/image" Target="../media/image56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5.png"/><Relationship Id="rId5" Type="http://schemas.openxmlformats.org/officeDocument/2006/relationships/image" Target="../media/image540.png"/><Relationship Id="rId4" Type="http://schemas.openxmlformats.org/officeDocument/2006/relationships/image" Target="../media/image53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10.jpeg"/><Relationship Id="rId7" Type="http://schemas.openxmlformats.org/officeDocument/2006/relationships/image" Target="../media/image60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10" Type="http://schemas.openxmlformats.org/officeDocument/2006/relationships/image" Target="../media/image63.png"/><Relationship Id="rId4" Type="http://schemas.openxmlformats.org/officeDocument/2006/relationships/image" Target="../media/image11.jpeg"/><Relationship Id="rId9" Type="http://schemas.openxmlformats.org/officeDocument/2006/relationships/image" Target="../media/image6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13" Type="http://schemas.openxmlformats.org/officeDocument/2006/relationships/image" Target="../media/image77.png"/><Relationship Id="rId18" Type="http://schemas.openxmlformats.org/officeDocument/2006/relationships/image" Target="../media/image82.png"/><Relationship Id="rId3" Type="http://schemas.openxmlformats.org/officeDocument/2006/relationships/image" Target="../media/image68.png"/><Relationship Id="rId21" Type="http://schemas.openxmlformats.org/officeDocument/2006/relationships/image" Target="../media/image85.png"/><Relationship Id="rId7" Type="http://schemas.openxmlformats.org/officeDocument/2006/relationships/image" Target="../media/image71.png"/><Relationship Id="rId12" Type="http://schemas.openxmlformats.org/officeDocument/2006/relationships/image" Target="../media/image76.png"/><Relationship Id="rId17" Type="http://schemas.openxmlformats.org/officeDocument/2006/relationships/image" Target="../media/image81.png"/><Relationship Id="rId2" Type="http://schemas.openxmlformats.org/officeDocument/2006/relationships/image" Target="../media/image67.png"/><Relationship Id="rId16" Type="http://schemas.openxmlformats.org/officeDocument/2006/relationships/image" Target="../media/image80.png"/><Relationship Id="rId20" Type="http://schemas.openxmlformats.org/officeDocument/2006/relationships/image" Target="../media/image84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0.png"/><Relationship Id="rId11" Type="http://schemas.openxmlformats.org/officeDocument/2006/relationships/image" Target="../media/image75.png"/><Relationship Id="rId5" Type="http://schemas.openxmlformats.org/officeDocument/2006/relationships/image" Target="../media/image69.png"/><Relationship Id="rId15" Type="http://schemas.openxmlformats.org/officeDocument/2006/relationships/image" Target="../media/image79.png"/><Relationship Id="rId10" Type="http://schemas.openxmlformats.org/officeDocument/2006/relationships/image" Target="../media/image74.png"/><Relationship Id="rId19" Type="http://schemas.openxmlformats.org/officeDocument/2006/relationships/image" Target="../media/image83.png"/><Relationship Id="rId4" Type="http://schemas.openxmlformats.org/officeDocument/2006/relationships/image" Target="../media/image38.png"/><Relationship Id="rId9" Type="http://schemas.openxmlformats.org/officeDocument/2006/relationships/image" Target="../media/image73.png"/><Relationship Id="rId14" Type="http://schemas.openxmlformats.org/officeDocument/2006/relationships/image" Target="../media/image78.png"/><Relationship Id="rId22" Type="http://schemas.openxmlformats.org/officeDocument/2006/relationships/image" Target="../media/image8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13" Type="http://schemas.openxmlformats.org/officeDocument/2006/relationships/image" Target="../media/image97.png"/><Relationship Id="rId18" Type="http://schemas.openxmlformats.org/officeDocument/2006/relationships/image" Target="../media/image102.png"/><Relationship Id="rId3" Type="http://schemas.openxmlformats.org/officeDocument/2006/relationships/image" Target="../media/image87.png"/><Relationship Id="rId7" Type="http://schemas.openxmlformats.org/officeDocument/2006/relationships/image" Target="../media/image91.png"/><Relationship Id="rId12" Type="http://schemas.openxmlformats.org/officeDocument/2006/relationships/image" Target="../media/image96.png"/><Relationship Id="rId17" Type="http://schemas.openxmlformats.org/officeDocument/2006/relationships/image" Target="../media/image101.png"/><Relationship Id="rId2" Type="http://schemas.openxmlformats.org/officeDocument/2006/relationships/image" Target="../media/image67.png"/><Relationship Id="rId16" Type="http://schemas.openxmlformats.org/officeDocument/2006/relationships/image" Target="../media/image100.png"/><Relationship Id="rId20" Type="http://schemas.openxmlformats.org/officeDocument/2006/relationships/image" Target="../media/image3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0.png"/><Relationship Id="rId11" Type="http://schemas.openxmlformats.org/officeDocument/2006/relationships/image" Target="../media/image95.png"/><Relationship Id="rId5" Type="http://schemas.openxmlformats.org/officeDocument/2006/relationships/image" Target="../media/image89.png"/><Relationship Id="rId15" Type="http://schemas.openxmlformats.org/officeDocument/2006/relationships/image" Target="../media/image99.png"/><Relationship Id="rId10" Type="http://schemas.openxmlformats.org/officeDocument/2006/relationships/image" Target="../media/image94.png"/><Relationship Id="rId19" Type="http://schemas.openxmlformats.org/officeDocument/2006/relationships/image" Target="../media/image103.png"/><Relationship Id="rId4" Type="http://schemas.openxmlformats.org/officeDocument/2006/relationships/image" Target="../media/image88.png"/><Relationship Id="rId9" Type="http://schemas.openxmlformats.org/officeDocument/2006/relationships/image" Target="../media/image93.png"/><Relationship Id="rId14" Type="http://schemas.openxmlformats.org/officeDocument/2006/relationships/image" Target="../media/image98.png"/></Relationships>
</file>

<file path=ppt/slides/_rels/slide3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2.png"/><Relationship Id="rId18" Type="http://schemas.openxmlformats.org/officeDocument/2006/relationships/image" Target="../media/image117.png"/><Relationship Id="rId26" Type="http://schemas.openxmlformats.org/officeDocument/2006/relationships/image" Target="../media/image125.png"/><Relationship Id="rId39" Type="http://schemas.openxmlformats.org/officeDocument/2006/relationships/image" Target="../media/image138.png"/><Relationship Id="rId21" Type="http://schemas.openxmlformats.org/officeDocument/2006/relationships/image" Target="../media/image120.png"/><Relationship Id="rId34" Type="http://schemas.openxmlformats.org/officeDocument/2006/relationships/image" Target="../media/image133.png"/><Relationship Id="rId7" Type="http://schemas.openxmlformats.org/officeDocument/2006/relationships/image" Target="../media/image106.png"/><Relationship Id="rId12" Type="http://schemas.openxmlformats.org/officeDocument/2006/relationships/image" Target="../media/image111.png"/><Relationship Id="rId17" Type="http://schemas.openxmlformats.org/officeDocument/2006/relationships/image" Target="../media/image116.png"/><Relationship Id="rId25" Type="http://schemas.openxmlformats.org/officeDocument/2006/relationships/image" Target="../media/image124.png"/><Relationship Id="rId33" Type="http://schemas.openxmlformats.org/officeDocument/2006/relationships/image" Target="../media/image132.png"/><Relationship Id="rId38" Type="http://schemas.openxmlformats.org/officeDocument/2006/relationships/image" Target="../media/image137.png"/><Relationship Id="rId2" Type="http://schemas.openxmlformats.org/officeDocument/2006/relationships/image" Target="../media/image67.png"/><Relationship Id="rId16" Type="http://schemas.openxmlformats.org/officeDocument/2006/relationships/image" Target="../media/image115.png"/><Relationship Id="rId20" Type="http://schemas.openxmlformats.org/officeDocument/2006/relationships/image" Target="../media/image119.png"/><Relationship Id="rId29" Type="http://schemas.openxmlformats.org/officeDocument/2006/relationships/image" Target="../media/image12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05.png"/><Relationship Id="rId11" Type="http://schemas.openxmlformats.org/officeDocument/2006/relationships/image" Target="../media/image110.png"/><Relationship Id="rId24" Type="http://schemas.openxmlformats.org/officeDocument/2006/relationships/image" Target="../media/image123.png"/><Relationship Id="rId32" Type="http://schemas.openxmlformats.org/officeDocument/2006/relationships/image" Target="../media/image131.png"/><Relationship Id="rId37" Type="http://schemas.openxmlformats.org/officeDocument/2006/relationships/image" Target="../media/image136.png"/><Relationship Id="rId40" Type="http://schemas.openxmlformats.org/officeDocument/2006/relationships/image" Target="../media/image139.png"/><Relationship Id="rId5" Type="http://schemas.openxmlformats.org/officeDocument/2006/relationships/image" Target="../media/image104.png"/><Relationship Id="rId15" Type="http://schemas.openxmlformats.org/officeDocument/2006/relationships/image" Target="../media/image114.png"/><Relationship Id="rId23" Type="http://schemas.openxmlformats.org/officeDocument/2006/relationships/image" Target="../media/image122.png"/><Relationship Id="rId28" Type="http://schemas.openxmlformats.org/officeDocument/2006/relationships/image" Target="../media/image127.png"/><Relationship Id="rId36" Type="http://schemas.openxmlformats.org/officeDocument/2006/relationships/image" Target="../media/image135.png"/><Relationship Id="rId10" Type="http://schemas.openxmlformats.org/officeDocument/2006/relationships/image" Target="../media/image109.png"/><Relationship Id="rId19" Type="http://schemas.openxmlformats.org/officeDocument/2006/relationships/image" Target="../media/image118.png"/><Relationship Id="rId31" Type="http://schemas.openxmlformats.org/officeDocument/2006/relationships/image" Target="../media/image130.png"/><Relationship Id="rId4" Type="http://schemas.openxmlformats.org/officeDocument/2006/relationships/image" Target="../media/image11.jpeg"/><Relationship Id="rId9" Type="http://schemas.openxmlformats.org/officeDocument/2006/relationships/image" Target="../media/image108.png"/><Relationship Id="rId14" Type="http://schemas.openxmlformats.org/officeDocument/2006/relationships/image" Target="../media/image113.png"/><Relationship Id="rId22" Type="http://schemas.openxmlformats.org/officeDocument/2006/relationships/image" Target="../media/image121.png"/><Relationship Id="rId27" Type="http://schemas.openxmlformats.org/officeDocument/2006/relationships/image" Target="../media/image126.png"/><Relationship Id="rId30" Type="http://schemas.openxmlformats.org/officeDocument/2006/relationships/image" Target="../media/image129.png"/><Relationship Id="rId35" Type="http://schemas.openxmlformats.org/officeDocument/2006/relationships/image" Target="../media/image134.png"/><Relationship Id="rId8" Type="http://schemas.openxmlformats.org/officeDocument/2006/relationships/image" Target="../media/image107.png"/><Relationship Id="rId3" Type="http://schemas.openxmlformats.org/officeDocument/2006/relationships/image" Target="../media/image10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41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4.png"/><Relationship Id="rId13" Type="http://schemas.openxmlformats.org/officeDocument/2006/relationships/image" Target="../media/image149.png"/><Relationship Id="rId18" Type="http://schemas.openxmlformats.org/officeDocument/2006/relationships/image" Target="../media/image154.png"/><Relationship Id="rId26" Type="http://schemas.openxmlformats.org/officeDocument/2006/relationships/image" Target="../media/image162.png"/><Relationship Id="rId3" Type="http://schemas.openxmlformats.org/officeDocument/2006/relationships/image" Target="../media/image10.jpeg"/><Relationship Id="rId21" Type="http://schemas.openxmlformats.org/officeDocument/2006/relationships/image" Target="../media/image157.png"/><Relationship Id="rId7" Type="http://schemas.openxmlformats.org/officeDocument/2006/relationships/image" Target="../media/image143.png"/><Relationship Id="rId12" Type="http://schemas.openxmlformats.org/officeDocument/2006/relationships/image" Target="../media/image148.png"/><Relationship Id="rId17" Type="http://schemas.openxmlformats.org/officeDocument/2006/relationships/image" Target="../media/image153.png"/><Relationship Id="rId25" Type="http://schemas.openxmlformats.org/officeDocument/2006/relationships/image" Target="../media/image161.png"/><Relationship Id="rId2" Type="http://schemas.openxmlformats.org/officeDocument/2006/relationships/image" Target="../media/image141.png"/><Relationship Id="rId16" Type="http://schemas.openxmlformats.org/officeDocument/2006/relationships/image" Target="../media/image152.png"/><Relationship Id="rId20" Type="http://schemas.openxmlformats.org/officeDocument/2006/relationships/image" Target="../media/image156.png"/><Relationship Id="rId29" Type="http://schemas.openxmlformats.org/officeDocument/2006/relationships/image" Target="../media/image165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42.png"/><Relationship Id="rId11" Type="http://schemas.openxmlformats.org/officeDocument/2006/relationships/image" Target="../media/image147.png"/><Relationship Id="rId24" Type="http://schemas.openxmlformats.org/officeDocument/2006/relationships/image" Target="../media/image160.png"/><Relationship Id="rId5" Type="http://schemas.openxmlformats.org/officeDocument/2006/relationships/image" Target="../media/image14.png"/><Relationship Id="rId15" Type="http://schemas.openxmlformats.org/officeDocument/2006/relationships/image" Target="../media/image151.png"/><Relationship Id="rId23" Type="http://schemas.openxmlformats.org/officeDocument/2006/relationships/image" Target="../media/image159.png"/><Relationship Id="rId28" Type="http://schemas.openxmlformats.org/officeDocument/2006/relationships/image" Target="../media/image164.png"/><Relationship Id="rId10" Type="http://schemas.openxmlformats.org/officeDocument/2006/relationships/image" Target="../media/image146.png"/><Relationship Id="rId19" Type="http://schemas.openxmlformats.org/officeDocument/2006/relationships/image" Target="../media/image155.png"/><Relationship Id="rId31" Type="http://schemas.openxmlformats.org/officeDocument/2006/relationships/image" Target="../media/image167.png"/><Relationship Id="rId4" Type="http://schemas.openxmlformats.org/officeDocument/2006/relationships/image" Target="../media/image11.jpeg"/><Relationship Id="rId9" Type="http://schemas.openxmlformats.org/officeDocument/2006/relationships/image" Target="../media/image145.png"/><Relationship Id="rId14" Type="http://schemas.openxmlformats.org/officeDocument/2006/relationships/image" Target="../media/image150.png"/><Relationship Id="rId22" Type="http://schemas.openxmlformats.org/officeDocument/2006/relationships/image" Target="../media/image158.png"/><Relationship Id="rId27" Type="http://schemas.openxmlformats.org/officeDocument/2006/relationships/image" Target="../media/image163.png"/><Relationship Id="rId30" Type="http://schemas.openxmlformats.org/officeDocument/2006/relationships/image" Target="../media/image16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3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69.png"/><Relationship Id="rId4" Type="http://schemas.openxmlformats.org/officeDocument/2006/relationships/image" Target="../media/image168.png"/></Relationships>
</file>

<file path=ppt/slides/_rels/slide3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18.xml"/></Relationships>
</file>

<file path=ppt/slides/_rels/slide3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79.png"/><Relationship Id="rId18" Type="http://schemas.openxmlformats.org/officeDocument/2006/relationships/image" Target="../media/image184.png"/><Relationship Id="rId26" Type="http://schemas.openxmlformats.org/officeDocument/2006/relationships/image" Target="../media/image192.png"/><Relationship Id="rId39" Type="http://schemas.openxmlformats.org/officeDocument/2006/relationships/image" Target="../media/image205.png"/><Relationship Id="rId21" Type="http://schemas.openxmlformats.org/officeDocument/2006/relationships/image" Target="../media/image187.png"/><Relationship Id="rId34" Type="http://schemas.openxmlformats.org/officeDocument/2006/relationships/image" Target="../media/image200.png"/><Relationship Id="rId42" Type="http://schemas.openxmlformats.org/officeDocument/2006/relationships/image" Target="../media/image208.png"/><Relationship Id="rId47" Type="http://schemas.openxmlformats.org/officeDocument/2006/relationships/image" Target="../media/image213.png"/><Relationship Id="rId50" Type="http://schemas.openxmlformats.org/officeDocument/2006/relationships/image" Target="../media/image216.png"/><Relationship Id="rId55" Type="http://schemas.openxmlformats.org/officeDocument/2006/relationships/image" Target="../media/image221.png"/><Relationship Id="rId7" Type="http://schemas.openxmlformats.org/officeDocument/2006/relationships/image" Target="../media/image173.png"/><Relationship Id="rId2" Type="http://schemas.openxmlformats.org/officeDocument/2006/relationships/image" Target="../media/image10.jpeg"/><Relationship Id="rId16" Type="http://schemas.openxmlformats.org/officeDocument/2006/relationships/image" Target="../media/image182.png"/><Relationship Id="rId29" Type="http://schemas.openxmlformats.org/officeDocument/2006/relationships/image" Target="../media/image195.png"/><Relationship Id="rId11" Type="http://schemas.openxmlformats.org/officeDocument/2006/relationships/image" Target="../media/image177.png"/><Relationship Id="rId24" Type="http://schemas.openxmlformats.org/officeDocument/2006/relationships/image" Target="../media/image190.png"/><Relationship Id="rId32" Type="http://schemas.openxmlformats.org/officeDocument/2006/relationships/image" Target="../media/image198.png"/><Relationship Id="rId37" Type="http://schemas.openxmlformats.org/officeDocument/2006/relationships/image" Target="../media/image203.png"/><Relationship Id="rId40" Type="http://schemas.openxmlformats.org/officeDocument/2006/relationships/image" Target="../media/image206.png"/><Relationship Id="rId45" Type="http://schemas.openxmlformats.org/officeDocument/2006/relationships/image" Target="../media/image211.png"/><Relationship Id="rId53" Type="http://schemas.openxmlformats.org/officeDocument/2006/relationships/image" Target="../media/image219.png"/><Relationship Id="rId5" Type="http://schemas.openxmlformats.org/officeDocument/2006/relationships/image" Target="../media/image171.png"/><Relationship Id="rId10" Type="http://schemas.openxmlformats.org/officeDocument/2006/relationships/image" Target="../media/image176.png"/><Relationship Id="rId19" Type="http://schemas.openxmlformats.org/officeDocument/2006/relationships/image" Target="../media/image185.png"/><Relationship Id="rId31" Type="http://schemas.openxmlformats.org/officeDocument/2006/relationships/image" Target="../media/image197.png"/><Relationship Id="rId44" Type="http://schemas.openxmlformats.org/officeDocument/2006/relationships/image" Target="../media/image210.png"/><Relationship Id="rId52" Type="http://schemas.openxmlformats.org/officeDocument/2006/relationships/image" Target="../media/image218.png"/><Relationship Id="rId4" Type="http://schemas.openxmlformats.org/officeDocument/2006/relationships/image" Target="../media/image168.png"/><Relationship Id="rId9" Type="http://schemas.openxmlformats.org/officeDocument/2006/relationships/image" Target="../media/image175.png"/><Relationship Id="rId14" Type="http://schemas.openxmlformats.org/officeDocument/2006/relationships/image" Target="../media/image180.png"/><Relationship Id="rId22" Type="http://schemas.openxmlformats.org/officeDocument/2006/relationships/image" Target="../media/image188.png"/><Relationship Id="rId27" Type="http://schemas.openxmlformats.org/officeDocument/2006/relationships/image" Target="../media/image193.png"/><Relationship Id="rId30" Type="http://schemas.openxmlformats.org/officeDocument/2006/relationships/image" Target="../media/image196.png"/><Relationship Id="rId35" Type="http://schemas.openxmlformats.org/officeDocument/2006/relationships/image" Target="../media/image201.png"/><Relationship Id="rId43" Type="http://schemas.openxmlformats.org/officeDocument/2006/relationships/image" Target="../media/image209.png"/><Relationship Id="rId48" Type="http://schemas.openxmlformats.org/officeDocument/2006/relationships/image" Target="../media/image214.png"/><Relationship Id="rId56" Type="http://schemas.openxmlformats.org/officeDocument/2006/relationships/image" Target="../media/image222.png"/><Relationship Id="rId8" Type="http://schemas.openxmlformats.org/officeDocument/2006/relationships/image" Target="../media/image174.png"/><Relationship Id="rId51" Type="http://schemas.openxmlformats.org/officeDocument/2006/relationships/image" Target="../media/image217.png"/><Relationship Id="rId3" Type="http://schemas.openxmlformats.org/officeDocument/2006/relationships/image" Target="../media/image11.jpeg"/><Relationship Id="rId12" Type="http://schemas.openxmlformats.org/officeDocument/2006/relationships/image" Target="../media/image178.png"/><Relationship Id="rId17" Type="http://schemas.openxmlformats.org/officeDocument/2006/relationships/image" Target="../media/image183.png"/><Relationship Id="rId25" Type="http://schemas.openxmlformats.org/officeDocument/2006/relationships/image" Target="../media/image191.png"/><Relationship Id="rId33" Type="http://schemas.openxmlformats.org/officeDocument/2006/relationships/image" Target="../media/image199.png"/><Relationship Id="rId38" Type="http://schemas.openxmlformats.org/officeDocument/2006/relationships/image" Target="../media/image204.png"/><Relationship Id="rId46" Type="http://schemas.openxmlformats.org/officeDocument/2006/relationships/image" Target="../media/image212.png"/><Relationship Id="rId20" Type="http://schemas.openxmlformats.org/officeDocument/2006/relationships/image" Target="../media/image186.png"/><Relationship Id="rId41" Type="http://schemas.openxmlformats.org/officeDocument/2006/relationships/image" Target="../media/image207.png"/><Relationship Id="rId54" Type="http://schemas.openxmlformats.org/officeDocument/2006/relationships/image" Target="../media/image220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72.png"/><Relationship Id="rId15" Type="http://schemas.openxmlformats.org/officeDocument/2006/relationships/image" Target="../media/image181.png"/><Relationship Id="rId23" Type="http://schemas.openxmlformats.org/officeDocument/2006/relationships/image" Target="../media/image189.png"/><Relationship Id="rId28" Type="http://schemas.openxmlformats.org/officeDocument/2006/relationships/image" Target="../media/image194.png"/><Relationship Id="rId36" Type="http://schemas.openxmlformats.org/officeDocument/2006/relationships/image" Target="../media/image202.png"/><Relationship Id="rId49" Type="http://schemas.openxmlformats.org/officeDocument/2006/relationships/image" Target="../media/image21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3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7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8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731;p98">
            <a:extLst>
              <a:ext uri="{FF2B5EF4-FFF2-40B4-BE49-F238E27FC236}">
                <a16:creationId xmlns:a16="http://schemas.microsoft.com/office/drawing/2014/main" id="{0E910BEC-3868-7DE0-D228-E0003D957D4A}"/>
              </a:ext>
            </a:extLst>
          </p:cNvPr>
          <p:cNvSpPr txBox="1"/>
          <p:nvPr/>
        </p:nvSpPr>
        <p:spPr>
          <a:xfrm>
            <a:off x="461345" y="1787438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Google Shape;738;p98">
            <a:extLst>
              <a:ext uri="{FF2B5EF4-FFF2-40B4-BE49-F238E27FC236}">
                <a16:creationId xmlns:a16="http://schemas.microsoft.com/office/drawing/2014/main" id="{0EBDBF7A-898D-CD5E-FD65-31C70CAF2C96}"/>
              </a:ext>
            </a:extLst>
          </p:cNvPr>
          <p:cNvSpPr txBox="1"/>
          <p:nvPr/>
        </p:nvSpPr>
        <p:spPr>
          <a:xfrm>
            <a:off x="9945099" y="1685373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6" name="Google Shape;743;p98">
            <a:extLst>
              <a:ext uri="{FF2B5EF4-FFF2-40B4-BE49-F238E27FC236}">
                <a16:creationId xmlns:a16="http://schemas.microsoft.com/office/drawing/2014/main" id="{88D992A8-6E1A-3C30-F0F8-0C7D0E55AA2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9852013" y="1564952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7" name="Google Shape;744;p98">
            <a:extLst>
              <a:ext uri="{FF2B5EF4-FFF2-40B4-BE49-F238E27FC236}">
                <a16:creationId xmlns:a16="http://schemas.microsoft.com/office/drawing/2014/main" id="{3F92AB03-18B8-13BB-2D06-A587EA92C9A2}"/>
              </a:ext>
            </a:extLst>
          </p:cNvPr>
          <p:cNvSpPr txBox="1"/>
          <p:nvPr/>
        </p:nvSpPr>
        <p:spPr>
          <a:xfrm>
            <a:off x="10013049" y="1751881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Google Shape;745;p98">
            <a:extLst>
              <a:ext uri="{FF2B5EF4-FFF2-40B4-BE49-F238E27FC236}">
                <a16:creationId xmlns:a16="http://schemas.microsoft.com/office/drawing/2014/main" id="{A0D0C4EB-2935-9420-0EA1-9C5D58DC1BEC}"/>
              </a:ext>
            </a:extLst>
          </p:cNvPr>
          <p:cNvSpPr txBox="1"/>
          <p:nvPr/>
        </p:nvSpPr>
        <p:spPr>
          <a:xfrm>
            <a:off x="10116447" y="2376817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2AC</a:t>
            </a:r>
          </a:p>
        </p:txBody>
      </p:sp>
      <p:sp>
        <p:nvSpPr>
          <p:cNvPr id="29" name="Google Shape;223;p26">
            <a:extLst>
              <a:ext uri="{FF2B5EF4-FFF2-40B4-BE49-F238E27FC236}">
                <a16:creationId xmlns:a16="http://schemas.microsoft.com/office/drawing/2014/main" id="{3CFA28FA-0FE6-BD9C-088F-8A2DB9E493B1}"/>
              </a:ext>
            </a:extLst>
          </p:cNvPr>
          <p:cNvSpPr/>
          <p:nvPr/>
        </p:nvSpPr>
        <p:spPr>
          <a:xfrm>
            <a:off x="2108472" y="2944041"/>
            <a:ext cx="4226283" cy="509623"/>
          </a:xfrm>
          <a:prstGeom prst="rect">
            <a:avLst/>
          </a:prstGeom>
          <a:noFill/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Période de remédiation</a:t>
            </a: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32" name="Picture 27" descr="Cartoon kids holding protractor and protractor&#10;&#10;AI-generated content may be incorrect.">
            <a:extLst>
              <a:ext uri="{FF2B5EF4-FFF2-40B4-BE49-F238E27FC236}">
                <a16:creationId xmlns:a16="http://schemas.microsoft.com/office/drawing/2014/main" id="{492AF0A1-162C-5A44-2DF2-886421F6505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ECEBEB"/>
              </a:clrFrom>
              <a:clrTo>
                <a:srgbClr val="ECEBE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2121" y="3669322"/>
            <a:ext cx="4939709" cy="2534173"/>
          </a:xfrm>
          <a:prstGeom prst="rect">
            <a:avLst/>
          </a:prstGeom>
        </p:spPr>
      </p:pic>
      <p:grpSp>
        <p:nvGrpSpPr>
          <p:cNvPr id="38" name="Groupe 37">
            <a:extLst>
              <a:ext uri="{FF2B5EF4-FFF2-40B4-BE49-F238E27FC236}">
                <a16:creationId xmlns:a16="http://schemas.microsoft.com/office/drawing/2014/main" id="{F7FABAC2-6E8F-F97A-B858-C03335E397D6}"/>
              </a:ext>
            </a:extLst>
          </p:cNvPr>
          <p:cNvGrpSpPr/>
          <p:nvPr/>
        </p:nvGrpSpPr>
        <p:grpSpPr>
          <a:xfrm>
            <a:off x="304312" y="3710465"/>
            <a:ext cx="5990003" cy="696796"/>
            <a:chOff x="304312" y="3710465"/>
            <a:chExt cx="5990003" cy="696796"/>
          </a:xfrm>
        </p:grpSpPr>
        <p:sp>
          <p:nvSpPr>
            <p:cNvPr id="19" name="Google Shape;223;p26">
              <a:extLst>
                <a:ext uri="{FF2B5EF4-FFF2-40B4-BE49-F238E27FC236}">
                  <a16:creationId xmlns:a16="http://schemas.microsoft.com/office/drawing/2014/main" id="{AD370E4E-0C27-512A-5D4D-C95E4591E73A}"/>
                </a:ext>
              </a:extLst>
            </p:cNvPr>
            <p:cNvSpPr/>
            <p:nvPr/>
          </p:nvSpPr>
          <p:spPr>
            <a:xfrm>
              <a:off x="304312" y="3710465"/>
              <a:ext cx="5990003" cy="696796"/>
            </a:xfrm>
            <a:prstGeom prst="rect">
              <a:avLst/>
            </a:prstGeom>
            <a:solidFill>
              <a:srgbClr val="336FB6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Parcours</a:t>
              </a:r>
            </a:p>
          </p:txBody>
        </p:sp>
        <p:sp>
          <p:nvSpPr>
            <p:cNvPr id="21" name="Google Shape;735;p98">
              <a:extLst>
                <a:ext uri="{FF2B5EF4-FFF2-40B4-BE49-F238E27FC236}">
                  <a16:creationId xmlns:a16="http://schemas.microsoft.com/office/drawing/2014/main" id="{5BD26F50-56AE-595E-87DF-05B2E3AA8BAE}"/>
                </a:ext>
              </a:extLst>
            </p:cNvPr>
            <p:cNvSpPr/>
            <p:nvPr/>
          </p:nvSpPr>
          <p:spPr>
            <a:xfrm>
              <a:off x="1850355" y="3785845"/>
              <a:ext cx="65604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3" name="Google Shape;223;p26">
              <a:extLst>
                <a:ext uri="{FF2B5EF4-FFF2-40B4-BE49-F238E27FC236}">
                  <a16:creationId xmlns:a16="http://schemas.microsoft.com/office/drawing/2014/main" id="{FA8BB4DF-DB1A-C1B0-7D42-E4753C316096}"/>
                </a:ext>
              </a:extLst>
            </p:cNvPr>
            <p:cNvSpPr/>
            <p:nvPr/>
          </p:nvSpPr>
          <p:spPr>
            <a:xfrm>
              <a:off x="1937552" y="3770861"/>
              <a:ext cx="4286785" cy="576000"/>
            </a:xfrm>
            <a:prstGeom prst="rect">
              <a:avLst/>
            </a:prstGeom>
            <a:solidFill>
              <a:srgbClr val="336FB6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31FF70A2-2BEC-6DA4-BB3B-FD37C1BF0FC1}"/>
              </a:ext>
            </a:extLst>
          </p:cNvPr>
          <p:cNvGrpSpPr/>
          <p:nvPr/>
        </p:nvGrpSpPr>
        <p:grpSpPr>
          <a:xfrm>
            <a:off x="304312" y="4507561"/>
            <a:ext cx="5990003" cy="696796"/>
            <a:chOff x="304312" y="4531839"/>
            <a:chExt cx="5990003" cy="696796"/>
          </a:xfrm>
        </p:grpSpPr>
        <p:sp>
          <p:nvSpPr>
            <p:cNvPr id="30" name="Google Shape;223;p26">
              <a:extLst>
                <a:ext uri="{FF2B5EF4-FFF2-40B4-BE49-F238E27FC236}">
                  <a16:creationId xmlns:a16="http://schemas.microsoft.com/office/drawing/2014/main" id="{71190B53-ACBA-710D-DE8A-FE7EE0342929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Domaine </a:t>
              </a:r>
            </a:p>
          </p:txBody>
        </p:sp>
        <p:sp>
          <p:nvSpPr>
            <p:cNvPr id="31" name="Google Shape;735;p98">
              <a:extLst>
                <a:ext uri="{FF2B5EF4-FFF2-40B4-BE49-F238E27FC236}">
                  <a16:creationId xmlns:a16="http://schemas.microsoft.com/office/drawing/2014/main" id="{7EC771D8-8907-CDD0-B001-1534949F4D2A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4" name="Google Shape;223;p26">
              <a:extLst>
                <a:ext uri="{FF2B5EF4-FFF2-40B4-BE49-F238E27FC236}">
                  <a16:creationId xmlns:a16="http://schemas.microsoft.com/office/drawing/2014/main" id="{87B54357-56AD-E94B-2BEB-7B454898F30C}"/>
                </a:ext>
              </a:extLst>
            </p:cNvPr>
            <p:cNvSpPr/>
            <p:nvPr/>
          </p:nvSpPr>
          <p:spPr>
            <a:xfrm>
              <a:off x="1937552" y="4618418"/>
              <a:ext cx="4286785" cy="52363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Fractions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D7132A66-52DC-A1E0-6A37-1747EBB7E313}"/>
              </a:ext>
            </a:extLst>
          </p:cNvPr>
          <p:cNvGrpSpPr/>
          <p:nvPr/>
        </p:nvGrpSpPr>
        <p:grpSpPr>
          <a:xfrm>
            <a:off x="304312" y="5304657"/>
            <a:ext cx="5990003" cy="696796"/>
            <a:chOff x="304312" y="5304657"/>
            <a:chExt cx="5990003" cy="696796"/>
          </a:xfrm>
        </p:grpSpPr>
        <p:sp>
          <p:nvSpPr>
            <p:cNvPr id="20" name="Google Shape;224;p26">
              <a:extLst>
                <a:ext uri="{FF2B5EF4-FFF2-40B4-BE49-F238E27FC236}">
                  <a16:creationId xmlns:a16="http://schemas.microsoft.com/office/drawing/2014/main" id="{5098BABD-FDE8-630E-348E-96D6B925820F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Séance 4 </a:t>
              </a:r>
            </a:p>
          </p:txBody>
        </p:sp>
        <p:sp>
          <p:nvSpPr>
            <p:cNvPr id="22" name="Google Shape;742;p98">
              <a:extLst>
                <a:ext uri="{FF2B5EF4-FFF2-40B4-BE49-F238E27FC236}">
                  <a16:creationId xmlns:a16="http://schemas.microsoft.com/office/drawing/2014/main" id="{4C5A2434-F1AA-B9F3-E0BF-DA5E4F76E503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5" name="Google Shape;223;p26">
              <a:extLst>
                <a:ext uri="{FF2B5EF4-FFF2-40B4-BE49-F238E27FC236}">
                  <a16:creationId xmlns:a16="http://schemas.microsoft.com/office/drawing/2014/main" id="{48216599-F5AB-C483-EA37-2BCCC810BD0E}"/>
                </a:ext>
              </a:extLst>
            </p:cNvPr>
            <p:cNvSpPr/>
            <p:nvPr/>
          </p:nvSpPr>
          <p:spPr>
            <a:xfrm>
              <a:off x="1937552" y="5365053"/>
              <a:ext cx="4286785" cy="576000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FFFFFF"/>
                  </a:solidFill>
                  <a:ea typeface="Calibri"/>
                  <a:cs typeface="Calibri"/>
                </a:rPr>
                <a:t>Comparer deux fractions de dénominateurs différents</a:t>
              </a:r>
              <a:endParaRPr lang="fr-FR" sz="2133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20058C65-91AB-5E79-FC9A-1438161C172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734115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06843-20BD-414E-4E5D-9A7341B6F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7232CAA3-3DD0-98FF-820D-35B618FC3569}"/>
              </a:ext>
            </a:extLst>
          </p:cNvPr>
          <p:cNvSpPr/>
          <p:nvPr/>
        </p:nvSpPr>
        <p:spPr>
          <a:xfrm>
            <a:off x="172899" y="61516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Une banque des bons et mauvais comportements 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1" name="Picture 4" descr="Image générée">
            <a:extLst>
              <a:ext uri="{FF2B5EF4-FFF2-40B4-BE49-F238E27FC236}">
                <a16:creationId xmlns:a16="http://schemas.microsoft.com/office/drawing/2014/main" id="{694423CA-9BD2-476A-94A1-9D37E6061A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308" y="2802312"/>
            <a:ext cx="4467548" cy="2978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Bulle narrative : ronde 12">
            <a:extLst>
              <a:ext uri="{FF2B5EF4-FFF2-40B4-BE49-F238E27FC236}">
                <a16:creationId xmlns:a16="http://schemas.microsoft.com/office/drawing/2014/main" id="{550D1952-0570-4E35-A42A-B406872F440D}"/>
              </a:ext>
            </a:extLst>
          </p:cNvPr>
          <p:cNvSpPr/>
          <p:nvPr/>
        </p:nvSpPr>
        <p:spPr>
          <a:xfrm rot="20889684">
            <a:off x="321993" y="2112536"/>
            <a:ext cx="2332431" cy="1350244"/>
          </a:xfrm>
          <a:prstGeom prst="wedgeEllipseCallout">
            <a:avLst>
              <a:gd name="adj1" fmla="val 37328"/>
              <a:gd name="adj2" fmla="val 53996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b="1" dirty="0">
              <a:solidFill>
                <a:schemeClr val="tx1"/>
              </a:solidFill>
            </a:endParaRPr>
          </a:p>
          <a:p>
            <a:r>
              <a:rPr lang="fr-FR" b="1" dirty="0">
                <a:solidFill>
                  <a:schemeClr val="tx1"/>
                </a:solidFill>
              </a:rPr>
              <a:t>En classe, je suis attentif et </a:t>
            </a:r>
          </a:p>
          <a:p>
            <a:r>
              <a:rPr lang="fr-FR" b="1" dirty="0">
                <a:solidFill>
                  <a:schemeClr val="tx1"/>
                </a:solidFill>
              </a:rPr>
              <a:t>je respecte les   </a:t>
            </a:r>
          </a:p>
          <a:p>
            <a:r>
              <a:rPr lang="fr-FR" b="1" dirty="0">
                <a:solidFill>
                  <a:schemeClr val="tx1"/>
                </a:solidFill>
              </a:rPr>
              <a:t>           règles.</a:t>
            </a:r>
          </a:p>
          <a:p>
            <a:pPr algn="ctr"/>
            <a:endParaRPr lang="fr-FR" b="1" dirty="0">
              <a:solidFill>
                <a:schemeClr val="tx1"/>
              </a:solidFill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ADFD0A7F-3392-4E8F-8B8D-0A5687B30C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7567485" y="2618998"/>
            <a:ext cx="2485262" cy="3324601"/>
          </a:xfrm>
          <a:prstGeom prst="rect">
            <a:avLst/>
          </a:prstGeom>
        </p:spPr>
      </p:pic>
      <p:sp>
        <p:nvSpPr>
          <p:cNvPr id="15" name="Bulle narrative : ronde 14">
            <a:extLst>
              <a:ext uri="{FF2B5EF4-FFF2-40B4-BE49-F238E27FC236}">
                <a16:creationId xmlns:a16="http://schemas.microsoft.com/office/drawing/2014/main" id="{AEAD3C13-429F-4284-BE59-53E03FD4CA4C}"/>
              </a:ext>
            </a:extLst>
          </p:cNvPr>
          <p:cNvSpPr/>
          <p:nvPr/>
        </p:nvSpPr>
        <p:spPr>
          <a:xfrm rot="20258912">
            <a:off x="6188672" y="2201108"/>
            <a:ext cx="2675607" cy="1015984"/>
          </a:xfrm>
          <a:prstGeom prst="wedgeEllipseCallout">
            <a:avLst>
              <a:gd name="adj1" fmla="val 24357"/>
              <a:gd name="adj2" fmla="val 7289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b="1" dirty="0">
              <a:solidFill>
                <a:schemeClr val="tx1"/>
              </a:solidFill>
            </a:endParaRPr>
          </a:p>
          <a:p>
            <a:r>
              <a:rPr lang="fr-FR" b="1" dirty="0">
                <a:solidFill>
                  <a:schemeClr val="tx1"/>
                </a:solidFill>
              </a:rPr>
              <a:t>Je mange des    </a:t>
            </a:r>
          </a:p>
          <a:p>
            <a:r>
              <a:rPr lang="fr-FR" b="1" dirty="0">
                <a:solidFill>
                  <a:schemeClr val="tx1"/>
                </a:solidFill>
              </a:rPr>
              <a:t>      bonbons en    </a:t>
            </a:r>
          </a:p>
          <a:p>
            <a:r>
              <a:rPr lang="fr-FR" b="1" dirty="0">
                <a:solidFill>
                  <a:schemeClr val="tx1"/>
                </a:solidFill>
              </a:rPr>
              <a:t>       cachette.</a:t>
            </a:r>
          </a:p>
          <a:p>
            <a:pPr algn="ctr"/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7824FC9-45E2-CAC6-6AF1-39BF4EBD7584}"/>
              </a:ext>
            </a:extLst>
          </p:cNvPr>
          <p:cNvSpPr/>
          <p:nvPr/>
        </p:nvSpPr>
        <p:spPr>
          <a:xfrm>
            <a:off x="6524116" y="1282941"/>
            <a:ext cx="4572000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Mauvais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4B8F203-029F-1D68-83D4-6AC0AB64FB3D}"/>
              </a:ext>
            </a:extLst>
          </p:cNvPr>
          <p:cNvSpPr/>
          <p:nvPr/>
        </p:nvSpPr>
        <p:spPr>
          <a:xfrm>
            <a:off x="1080082" y="1282941"/>
            <a:ext cx="4572000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75345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Discussion informelle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BC48600F-D189-86A1-9DEC-103FEF9621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6025" y="1210310"/>
            <a:ext cx="2139950" cy="1163833"/>
          </a:xfrm>
          <a:custGeom>
            <a:avLst/>
            <a:gdLst>
              <a:gd name="connsiteX0" fmla="*/ 0 w 2139950"/>
              <a:gd name="connsiteY0" fmla="*/ 0 h 1163833"/>
              <a:gd name="connsiteX1" fmla="*/ 577787 w 2139950"/>
              <a:gd name="connsiteY1" fmla="*/ 0 h 1163833"/>
              <a:gd name="connsiteX2" fmla="*/ 1134174 w 2139950"/>
              <a:gd name="connsiteY2" fmla="*/ 0 h 1163833"/>
              <a:gd name="connsiteX3" fmla="*/ 1604963 w 2139950"/>
              <a:gd name="connsiteY3" fmla="*/ 0 h 1163833"/>
              <a:gd name="connsiteX4" fmla="*/ 2139950 w 2139950"/>
              <a:gd name="connsiteY4" fmla="*/ 0 h 1163833"/>
              <a:gd name="connsiteX5" fmla="*/ 2139950 w 2139950"/>
              <a:gd name="connsiteY5" fmla="*/ 547002 h 1163833"/>
              <a:gd name="connsiteX6" fmla="*/ 2139950 w 2139950"/>
              <a:gd name="connsiteY6" fmla="*/ 1163833 h 1163833"/>
              <a:gd name="connsiteX7" fmla="*/ 1647762 w 2139950"/>
              <a:gd name="connsiteY7" fmla="*/ 1163833 h 1163833"/>
              <a:gd name="connsiteX8" fmla="*/ 1134174 w 2139950"/>
              <a:gd name="connsiteY8" fmla="*/ 1163833 h 1163833"/>
              <a:gd name="connsiteX9" fmla="*/ 556387 w 2139950"/>
              <a:gd name="connsiteY9" fmla="*/ 1163833 h 1163833"/>
              <a:gd name="connsiteX10" fmla="*/ 0 w 2139950"/>
              <a:gd name="connsiteY10" fmla="*/ 1163833 h 1163833"/>
              <a:gd name="connsiteX11" fmla="*/ 0 w 2139950"/>
              <a:gd name="connsiteY11" fmla="*/ 605193 h 1163833"/>
              <a:gd name="connsiteX12" fmla="*/ 0 w 2139950"/>
              <a:gd name="connsiteY12" fmla="*/ 0 h 1163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39950" h="1163833" fill="none" extrusionOk="0">
                <a:moveTo>
                  <a:pt x="0" y="0"/>
                </a:moveTo>
                <a:cubicBezTo>
                  <a:pt x="222243" y="-14514"/>
                  <a:pt x="433967" y="50052"/>
                  <a:pt x="577787" y="0"/>
                </a:cubicBezTo>
                <a:cubicBezTo>
                  <a:pt x="721607" y="-50052"/>
                  <a:pt x="901976" y="41663"/>
                  <a:pt x="1134174" y="0"/>
                </a:cubicBezTo>
                <a:cubicBezTo>
                  <a:pt x="1366372" y="-41663"/>
                  <a:pt x="1492999" y="18728"/>
                  <a:pt x="1604963" y="0"/>
                </a:cubicBezTo>
                <a:cubicBezTo>
                  <a:pt x="1716927" y="-18728"/>
                  <a:pt x="1882795" y="22395"/>
                  <a:pt x="2139950" y="0"/>
                </a:cubicBezTo>
                <a:cubicBezTo>
                  <a:pt x="2168709" y="268604"/>
                  <a:pt x="2110094" y="324667"/>
                  <a:pt x="2139950" y="547002"/>
                </a:cubicBezTo>
                <a:cubicBezTo>
                  <a:pt x="2169806" y="769337"/>
                  <a:pt x="2133784" y="973411"/>
                  <a:pt x="2139950" y="1163833"/>
                </a:cubicBezTo>
                <a:cubicBezTo>
                  <a:pt x="1930389" y="1176763"/>
                  <a:pt x="1768743" y="1141582"/>
                  <a:pt x="1647762" y="1163833"/>
                </a:cubicBezTo>
                <a:cubicBezTo>
                  <a:pt x="1526781" y="1186084"/>
                  <a:pt x="1250890" y="1125078"/>
                  <a:pt x="1134174" y="1163833"/>
                </a:cubicBezTo>
                <a:cubicBezTo>
                  <a:pt x="1017458" y="1202588"/>
                  <a:pt x="731959" y="1095584"/>
                  <a:pt x="556387" y="1163833"/>
                </a:cubicBezTo>
                <a:cubicBezTo>
                  <a:pt x="380815" y="1232082"/>
                  <a:pt x="231687" y="1142273"/>
                  <a:pt x="0" y="1163833"/>
                </a:cubicBezTo>
                <a:cubicBezTo>
                  <a:pt x="-23979" y="914484"/>
                  <a:pt x="23215" y="720421"/>
                  <a:pt x="0" y="605193"/>
                </a:cubicBezTo>
                <a:cubicBezTo>
                  <a:pt x="-23215" y="489965"/>
                  <a:pt x="3436" y="200099"/>
                  <a:pt x="0" y="0"/>
                </a:cubicBezTo>
                <a:close/>
              </a:path>
              <a:path w="2139950" h="1163833" stroke="0" extrusionOk="0">
                <a:moveTo>
                  <a:pt x="0" y="0"/>
                </a:moveTo>
                <a:cubicBezTo>
                  <a:pt x="235729" y="-46465"/>
                  <a:pt x="290898" y="4841"/>
                  <a:pt x="513588" y="0"/>
                </a:cubicBezTo>
                <a:cubicBezTo>
                  <a:pt x="736278" y="-4841"/>
                  <a:pt x="813366" y="62696"/>
                  <a:pt x="1091375" y="0"/>
                </a:cubicBezTo>
                <a:cubicBezTo>
                  <a:pt x="1369384" y="-62696"/>
                  <a:pt x="1495050" y="26457"/>
                  <a:pt x="1669161" y="0"/>
                </a:cubicBezTo>
                <a:cubicBezTo>
                  <a:pt x="1843272" y="-26457"/>
                  <a:pt x="2002324" y="2858"/>
                  <a:pt x="2139950" y="0"/>
                </a:cubicBezTo>
                <a:cubicBezTo>
                  <a:pt x="2157935" y="233093"/>
                  <a:pt x="2079520" y="356131"/>
                  <a:pt x="2139950" y="605193"/>
                </a:cubicBezTo>
                <a:cubicBezTo>
                  <a:pt x="2200380" y="854255"/>
                  <a:pt x="2129084" y="936554"/>
                  <a:pt x="2139950" y="1163833"/>
                </a:cubicBezTo>
                <a:cubicBezTo>
                  <a:pt x="1904482" y="1170263"/>
                  <a:pt x="1782006" y="1108388"/>
                  <a:pt x="1562164" y="1163833"/>
                </a:cubicBezTo>
                <a:cubicBezTo>
                  <a:pt x="1342322" y="1219278"/>
                  <a:pt x="1234217" y="1139308"/>
                  <a:pt x="1091375" y="1163833"/>
                </a:cubicBezTo>
                <a:cubicBezTo>
                  <a:pt x="948533" y="1188358"/>
                  <a:pt x="805225" y="1148451"/>
                  <a:pt x="534988" y="1163833"/>
                </a:cubicBezTo>
                <a:cubicBezTo>
                  <a:pt x="264751" y="1179215"/>
                  <a:pt x="199878" y="1161446"/>
                  <a:pt x="0" y="1163833"/>
                </a:cubicBezTo>
                <a:cubicBezTo>
                  <a:pt x="-27028" y="996531"/>
                  <a:pt x="29889" y="815666"/>
                  <a:pt x="0" y="581917"/>
                </a:cubicBezTo>
                <a:cubicBezTo>
                  <a:pt x="-29889" y="348168"/>
                  <a:pt x="51244" y="219564"/>
                  <a:pt x="0" y="0"/>
                </a:cubicBezTo>
                <a:close/>
              </a:path>
            </a:pathLst>
          </a:custGeom>
          <a:ln w="57150">
            <a:solidFill>
              <a:srgbClr val="B27096"/>
            </a:solidFill>
            <a:extLst>
              <a:ext uri="{C807C97D-BFC1-408E-A445-0C87EB9F89A2}">
                <ask:lineSketchStyleProps xmlns:ask="http://schemas.microsoft.com/office/drawing/2018/sketchyshapes" sd="371254391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1682090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_A_01">
            <a:extLst>
              <a:ext uri="{FF2B5EF4-FFF2-40B4-BE49-F238E27FC236}">
                <a16:creationId xmlns:a16="http://schemas.microsoft.com/office/drawing/2014/main" id="{DE9BAB01-80A5-F792-D1DE-3265804CEF95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Observez l’image. Qui a bu la plus grande quantité d’eau ? Discutez en binômes.</a:t>
            </a:r>
          </a:p>
        </p:txBody>
      </p:sp>
      <p:sp>
        <p:nvSpPr>
          <p:cNvPr id="6" name="D_A_02">
            <a:extLst>
              <a:ext uri="{FF2B5EF4-FFF2-40B4-BE49-F238E27FC236}">
                <a16:creationId xmlns:a16="http://schemas.microsoft.com/office/drawing/2014/main" id="{EB6EBE27-2761-A689-E411-794C33A5BFF1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30 secondes aux binômes pour discuter puis donne la parole à certains d’eux.</a:t>
            </a:r>
          </a:p>
        </p:txBody>
      </p:sp>
      <p:sp>
        <p:nvSpPr>
          <p:cNvPr id="12" name="Oval 11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67" name="Picture 2" descr="Lever la main - Icônes mains et gestes gratuites">
            <a:extLst>
              <a:ext uri="{FF2B5EF4-FFF2-40B4-BE49-F238E27FC236}">
                <a16:creationId xmlns:a16="http://schemas.microsoft.com/office/drawing/2014/main" id="{015D0715-008F-9159-4A5D-4AEBC6ABF5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2A0ACE3D-4AA2-6784-F9A0-213DEB37053B}"/>
              </a:ext>
            </a:extLst>
          </p:cNvPr>
          <p:cNvGrpSpPr/>
          <p:nvPr/>
        </p:nvGrpSpPr>
        <p:grpSpPr>
          <a:xfrm>
            <a:off x="7968732" y="3081594"/>
            <a:ext cx="2190750" cy="3286125"/>
            <a:chOff x="8842492" y="3162874"/>
            <a:chExt cx="2190750" cy="3286125"/>
          </a:xfrm>
        </p:grpSpPr>
        <p:pic>
          <p:nvPicPr>
            <p:cNvPr id="2" name="Picture 4">
              <a:extLst>
                <a:ext uri="{FF2B5EF4-FFF2-40B4-BE49-F238E27FC236}">
                  <a16:creationId xmlns:a16="http://schemas.microsoft.com/office/drawing/2014/main" id="{5F43648C-5F1E-BFE1-AD9A-AE8936EE9F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8842492" y="3162874"/>
              <a:ext cx="2190750" cy="32861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78C700D-FD9A-A1C4-2190-16ED767C5ABC}"/>
                </a:ext>
              </a:extLst>
            </p:cNvPr>
            <p:cNvSpPr/>
            <p:nvPr/>
          </p:nvSpPr>
          <p:spPr>
            <a:xfrm>
              <a:off x="9032240" y="3281680"/>
              <a:ext cx="497840" cy="8229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24DF5CBB-C24C-2248-4E1A-2CCABC672008}"/>
              </a:ext>
            </a:extLst>
          </p:cNvPr>
          <p:cNvGrpSpPr/>
          <p:nvPr/>
        </p:nvGrpSpPr>
        <p:grpSpPr>
          <a:xfrm>
            <a:off x="2911734" y="2992694"/>
            <a:ext cx="2181225" cy="3267075"/>
            <a:chOff x="190500" y="3518474"/>
            <a:chExt cx="2181225" cy="3267075"/>
          </a:xfrm>
        </p:grpSpPr>
        <p:pic>
          <p:nvPicPr>
            <p:cNvPr id="8" name="Picture 16">
              <a:extLst>
                <a:ext uri="{FF2B5EF4-FFF2-40B4-BE49-F238E27FC236}">
                  <a16:creationId xmlns:a16="http://schemas.microsoft.com/office/drawing/2014/main" id="{BB80DC32-3090-21ED-4DA8-D3983322959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500" y="3518474"/>
              <a:ext cx="2181225" cy="32670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A18DB67-A25B-4CE7-88FD-11A6E2BFFF46}"/>
                </a:ext>
              </a:extLst>
            </p:cNvPr>
            <p:cNvSpPr/>
            <p:nvPr/>
          </p:nvSpPr>
          <p:spPr>
            <a:xfrm>
              <a:off x="1686560" y="3550920"/>
              <a:ext cx="497840" cy="8229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Bulle narrative : rectangle à coins arrondis 10">
                <a:extLst>
                  <a:ext uri="{FF2B5EF4-FFF2-40B4-BE49-F238E27FC236}">
                    <a16:creationId xmlns:a16="http://schemas.microsoft.com/office/drawing/2014/main" id="{286F3454-CD21-EC1A-3189-B330698378D4}"/>
                  </a:ext>
                </a:extLst>
              </p:cNvPr>
              <p:cNvSpPr/>
              <p:nvPr/>
            </p:nvSpPr>
            <p:spPr>
              <a:xfrm>
                <a:off x="6051550" y="2035114"/>
                <a:ext cx="2600960" cy="1046480"/>
              </a:xfrm>
              <a:prstGeom prst="wedgeRoundRectCallout">
                <a:avLst>
                  <a:gd name="adj1" fmla="val 44010"/>
                  <a:gd name="adj2" fmla="val 86772"/>
                  <a:gd name="adj3" fmla="val 16667"/>
                </a:avLst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>
                    <a:solidFill>
                      <a:schemeClr val="tx1"/>
                    </a:solidFill>
                  </a:rPr>
                  <a:t>J’ai bu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fr-FR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fr-FR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ℓ</m:t>
                    </m:r>
                  </m:oMath>
                </a14:m>
                <a:r>
                  <a:rPr lang="fr-FR" dirty="0">
                    <a:solidFill>
                      <a:schemeClr val="tx1"/>
                    </a:solidFill>
                  </a:rPr>
                  <a:t> d’eau après un matche de foot.</a:t>
                </a:r>
              </a:p>
            </p:txBody>
          </p:sp>
        </mc:Choice>
        <mc:Fallback xmlns="">
          <p:sp>
            <p:nvSpPr>
              <p:cNvPr id="11" name="Bulle narrative : rectangle à coins arrondis 10">
                <a:extLst>
                  <a:ext uri="{FF2B5EF4-FFF2-40B4-BE49-F238E27FC236}">
                    <a16:creationId xmlns:a16="http://schemas.microsoft.com/office/drawing/2014/main" id="{286F3454-CD21-EC1A-3189-B330698378D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1550" y="2035114"/>
                <a:ext cx="2600960" cy="1046480"/>
              </a:xfrm>
              <a:prstGeom prst="wedgeRoundRectCallout">
                <a:avLst>
                  <a:gd name="adj1" fmla="val 44010"/>
                  <a:gd name="adj2" fmla="val 86772"/>
                  <a:gd name="adj3" fmla="val 16667"/>
                </a:avLst>
              </a:prstGeom>
              <a:blipFill>
                <a:blip r:embed="rId6"/>
                <a:stretch>
                  <a:fillRect r="-1636"/>
                </a:stretch>
              </a:blipFill>
              <a:ln>
                <a:solidFill>
                  <a:schemeClr val="accent5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Bulle narrative : rectangle à coins arrondis 13">
                <a:extLst>
                  <a:ext uri="{FF2B5EF4-FFF2-40B4-BE49-F238E27FC236}">
                    <a16:creationId xmlns:a16="http://schemas.microsoft.com/office/drawing/2014/main" id="{A22D0CA2-1DAB-99CE-2908-EDEB991FE605}"/>
                  </a:ext>
                </a:extLst>
              </p:cNvPr>
              <p:cNvSpPr/>
              <p:nvPr/>
            </p:nvSpPr>
            <p:spPr>
              <a:xfrm>
                <a:off x="1747520" y="1946214"/>
                <a:ext cx="2600960" cy="1046480"/>
              </a:xfrm>
              <a:prstGeom prst="wedgeRoundRectCallout">
                <a:avLst>
                  <a:gd name="adj1" fmla="val 33854"/>
                  <a:gd name="adj2" fmla="val 75121"/>
                  <a:gd name="adj3" fmla="val 16667"/>
                </a:avLst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>
                    <a:solidFill>
                      <a:schemeClr val="tx1"/>
                    </a:solidFill>
                  </a:rPr>
                  <a:t>J’ai bu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fr-FR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  <m:r>
                      <a:rPr lang="fr-FR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ℓ</m:t>
                    </m:r>
                  </m:oMath>
                </a14:m>
                <a:r>
                  <a:rPr lang="fr-FR" dirty="0">
                    <a:solidFill>
                      <a:schemeClr val="tx1"/>
                    </a:solidFill>
                  </a:rPr>
                  <a:t> d’eau après la séance du sport</a:t>
                </a:r>
              </a:p>
            </p:txBody>
          </p:sp>
        </mc:Choice>
        <mc:Fallback xmlns="">
          <p:sp>
            <p:nvSpPr>
              <p:cNvPr id="14" name="Bulle narrative : rectangle à coins arrondis 13">
                <a:extLst>
                  <a:ext uri="{FF2B5EF4-FFF2-40B4-BE49-F238E27FC236}">
                    <a16:creationId xmlns:a16="http://schemas.microsoft.com/office/drawing/2014/main" id="{A22D0CA2-1DAB-99CE-2908-EDEB991FE60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7520" y="1946214"/>
                <a:ext cx="2600960" cy="1046480"/>
              </a:xfrm>
              <a:prstGeom prst="wedgeRoundRectCallout">
                <a:avLst>
                  <a:gd name="adj1" fmla="val 33854"/>
                  <a:gd name="adj2" fmla="val 75121"/>
                  <a:gd name="adj3" fmla="val 16667"/>
                </a:avLst>
              </a:prstGeom>
              <a:blipFill>
                <a:blip r:embed="rId7"/>
                <a:stretch>
                  <a:fillRect/>
                </a:stretch>
              </a:blipFill>
              <a:ln>
                <a:solidFill>
                  <a:schemeClr val="accent5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816670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onnsiteX0" fmla="*/ 0 w 1154374"/>
              <a:gd name="connsiteY0" fmla="*/ 0 h 1162800"/>
              <a:gd name="connsiteX1" fmla="*/ 565643 w 1154374"/>
              <a:gd name="connsiteY1" fmla="*/ 0 h 1162800"/>
              <a:gd name="connsiteX2" fmla="*/ 1154374 w 1154374"/>
              <a:gd name="connsiteY2" fmla="*/ 0 h 1162800"/>
              <a:gd name="connsiteX3" fmla="*/ 1154374 w 1154374"/>
              <a:gd name="connsiteY3" fmla="*/ 593028 h 1162800"/>
              <a:gd name="connsiteX4" fmla="*/ 1154374 w 1154374"/>
              <a:gd name="connsiteY4" fmla="*/ 1162800 h 1162800"/>
              <a:gd name="connsiteX5" fmla="*/ 565643 w 1154374"/>
              <a:gd name="connsiteY5" fmla="*/ 1162800 h 1162800"/>
              <a:gd name="connsiteX6" fmla="*/ 0 w 1154374"/>
              <a:gd name="connsiteY6" fmla="*/ 1162800 h 1162800"/>
              <a:gd name="connsiteX7" fmla="*/ 0 w 1154374"/>
              <a:gd name="connsiteY7" fmla="*/ 604656 h 1162800"/>
              <a:gd name="connsiteX8" fmla="*/ 0 w 1154374"/>
              <a:gd name="connsiteY8" fmla="*/ 0 h 116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5">
          <a:extLst>
            <a:ext uri="{FF2B5EF4-FFF2-40B4-BE49-F238E27FC236}">
              <a16:creationId xmlns:a16="http://schemas.microsoft.com/office/drawing/2014/main" id="{6B6308F6-56A8-FCD6-B6EB-E897E6173D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36" name="Google Shape;436;p34">
                <a:extLst>
                  <a:ext uri="{FF2B5EF4-FFF2-40B4-BE49-F238E27FC236}">
                    <a16:creationId xmlns:a16="http://schemas.microsoft.com/office/drawing/2014/main" id="{E203047D-2025-BC48-523B-9CB1C7BEC640}"/>
                  </a:ext>
                </a:extLst>
              </p:cNvPr>
              <p:cNvSpPr txBox="1"/>
              <p:nvPr/>
            </p:nvSpPr>
            <p:spPr>
              <a:xfrm>
                <a:off x="833216" y="260485"/>
                <a:ext cx="7503650" cy="33851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Compléter par le nombre qui convient.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fr-FR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</a:rPr>
                      <m:t> </m:t>
                    </m:r>
                  </m:oMath>
                </a14:m>
                <a:endParaRPr lang="fr-FR" sz="1600" b="1" dirty="0">
                  <a:solidFill>
                    <a:schemeClr val="bg1">
                      <a:lumMod val="65000"/>
                    </a:schemeClr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436" name="Google Shape;436;p34">
                <a:extLst>
                  <a:ext uri="{FF2B5EF4-FFF2-40B4-BE49-F238E27FC236}">
                    <a16:creationId xmlns:a16="http://schemas.microsoft.com/office/drawing/2014/main" id="{E203047D-2025-BC48-523B-9CB1C7BEC6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216" y="260485"/>
                <a:ext cx="7503650" cy="338514"/>
              </a:xfrm>
              <a:prstGeom prst="rect">
                <a:avLst/>
              </a:prstGeom>
              <a:blipFill>
                <a:blip r:embed="rId3"/>
                <a:stretch>
                  <a:fillRect l="-487" t="-5455" b="-2363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ZoneTexte 12">
            <a:extLst>
              <a:ext uri="{FF2B5EF4-FFF2-40B4-BE49-F238E27FC236}">
                <a16:creationId xmlns:a16="http://schemas.microsoft.com/office/drawing/2014/main" id="{966419DD-0C8A-1DC9-9548-C4A002FE2471}"/>
              </a:ext>
            </a:extLst>
          </p:cNvPr>
          <p:cNvSpPr txBox="1"/>
          <p:nvPr/>
        </p:nvSpPr>
        <p:spPr>
          <a:xfrm>
            <a:off x="632370" y="618828"/>
            <a:ext cx="101948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89507"/>
            <a:r>
              <a:rPr lang="fr-FR" sz="1400" b="0" i="1" dirty="0">
                <a:solidFill>
                  <a:schemeClr val="bg1">
                    <a:lumMod val="65000"/>
                  </a:schemeClr>
                </a:solidFill>
                <a:effectLst/>
                <a:latin typeface="DeepSeek-CJK-patch"/>
              </a:rPr>
              <a:t>L’enseignant choisit quelques élèves pour répondre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  <a:latin typeface="DeepSeek-CJK-patch"/>
              </a:rPr>
              <a:t>.</a:t>
            </a:r>
            <a:endParaRPr lang="fr-FR" sz="1400" i="1" dirty="0">
              <a:solidFill>
                <a:schemeClr val="bg1">
                  <a:lumMod val="65000"/>
                </a:schemeClr>
              </a:solidFill>
              <a:latin typeface="Calibri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C892555D-6631-C521-CBB4-EE3440863F4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Google Shape;463;p21">
                <a:extLst>
                  <a:ext uri="{FF2B5EF4-FFF2-40B4-BE49-F238E27FC236}">
                    <a16:creationId xmlns:a16="http://schemas.microsoft.com/office/drawing/2014/main" id="{C0C15187-C29B-1B0F-235D-777544E48D8E}"/>
                  </a:ext>
                </a:extLst>
              </p:cNvPr>
              <p:cNvSpPr/>
              <p:nvPr/>
            </p:nvSpPr>
            <p:spPr>
              <a:xfrm>
                <a:off x="3756000" y="2529000"/>
                <a:ext cx="4680000" cy="1800000"/>
              </a:xfrm>
              <a:prstGeom prst="roundRect">
                <a:avLst>
                  <a:gd name="adj" fmla="val 4311"/>
                </a:avLst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MA" sz="440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lang="fr-FR" sz="4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1</m:t>
                          </m:r>
                          <m:r>
                            <a:rPr lang="ar-MA" sz="4400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8</m:t>
                          </m:r>
                        </m:num>
                        <m:den>
                          <m:r>
                            <a:rPr lang="fr-FR" sz="4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20</m:t>
                          </m:r>
                        </m:den>
                      </m:f>
                      <m:r>
                        <a:rPr lang="ar-MA" sz="440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</m:t>
                      </m:r>
                      <m:f>
                        <m:fPr>
                          <m:ctrlPr>
                            <a:rPr lang="ar-MA" sz="4400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lang="fr-FR" sz="4400" b="0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36</m:t>
                          </m:r>
                        </m:num>
                        <m:den>
                          <m:r>
                            <a:rPr lang="fr-FR" sz="4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40</m:t>
                          </m:r>
                        </m:den>
                      </m:f>
                    </m:oMath>
                  </m:oMathPara>
                </a14:m>
                <a:endParaRPr lang="ar-MA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Google Shape;463;p21">
                <a:extLst>
                  <a:ext uri="{FF2B5EF4-FFF2-40B4-BE49-F238E27FC236}">
                    <a16:creationId xmlns:a16="http://schemas.microsoft.com/office/drawing/2014/main" id="{C0C15187-C29B-1B0F-235D-777544E48D8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6000" y="2529000"/>
                <a:ext cx="4680000" cy="1800000"/>
              </a:xfrm>
              <a:prstGeom prst="roundRect">
                <a:avLst>
                  <a:gd name="adj" fmla="val 4311"/>
                </a:avLst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Google Shape;464;p21">
                <a:extLst>
                  <a:ext uri="{FF2B5EF4-FFF2-40B4-BE49-F238E27FC236}">
                    <a16:creationId xmlns:a16="http://schemas.microsoft.com/office/drawing/2014/main" id="{13743DF3-12AA-CCEA-A715-113E42B0D10E}"/>
                  </a:ext>
                </a:extLst>
              </p:cNvPr>
              <p:cNvSpPr/>
              <p:nvPr/>
            </p:nvSpPr>
            <p:spPr>
              <a:xfrm>
                <a:off x="3756000" y="2529000"/>
                <a:ext cx="4680000" cy="1800000"/>
              </a:xfrm>
              <a:prstGeom prst="roundRect">
                <a:avLst>
                  <a:gd name="adj" fmla="val 2874"/>
                </a:avLst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440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lang="fr-FR" sz="44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1</m:t>
                          </m:r>
                          <m:r>
                            <a:rPr lang="fr-FR" sz="440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8</m:t>
                          </m:r>
                        </m:num>
                        <m:den>
                          <m:r>
                            <a:rPr lang="fr-FR" sz="44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20</m:t>
                          </m:r>
                        </m:den>
                      </m:f>
                      <m:r>
                        <a:rPr lang="fr-FR" sz="44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</m:t>
                      </m:r>
                      <m:f>
                        <m:fPr>
                          <m:ctrlPr>
                            <a:rPr lang="fr-FR" sz="44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lang="fr-FR" sz="44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…</m:t>
                          </m:r>
                        </m:num>
                        <m:den>
                          <m:r>
                            <a:rPr lang="fr-FR" sz="44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40</m:t>
                          </m:r>
                        </m:den>
                      </m:f>
                    </m:oMath>
                  </m:oMathPara>
                </a14:m>
                <a:endParaRPr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" name="Google Shape;464;p21">
                <a:extLst>
                  <a:ext uri="{FF2B5EF4-FFF2-40B4-BE49-F238E27FC236}">
                    <a16:creationId xmlns:a16="http://schemas.microsoft.com/office/drawing/2014/main" id="{13743DF3-12AA-CCEA-A715-113E42B0D10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6000" y="2529000"/>
                <a:ext cx="4680000" cy="1800000"/>
              </a:xfrm>
              <a:prstGeom prst="roundRect">
                <a:avLst>
                  <a:gd name="adj" fmla="val 2874"/>
                </a:avLst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2" descr="Lever la main - Icônes mains et gestes gratuites">
            <a:extLst>
              <a:ext uri="{FF2B5EF4-FFF2-40B4-BE49-F238E27FC236}">
                <a16:creationId xmlns:a16="http://schemas.microsoft.com/office/drawing/2014/main" id="{CEEB046F-920F-FBEB-8C6F-BB882FE06B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230178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1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5">
          <a:extLst>
            <a:ext uri="{FF2B5EF4-FFF2-40B4-BE49-F238E27FC236}">
              <a16:creationId xmlns:a16="http://schemas.microsoft.com/office/drawing/2014/main" id="{67758DEA-7B44-11AB-2F6D-E3C4662ACE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36" name="Google Shape;436;p34">
                <a:extLst>
                  <a:ext uri="{FF2B5EF4-FFF2-40B4-BE49-F238E27FC236}">
                    <a16:creationId xmlns:a16="http://schemas.microsoft.com/office/drawing/2014/main" id="{EEFE15C3-F6A5-406F-722C-B32730A05B81}"/>
                  </a:ext>
                </a:extLst>
              </p:cNvPr>
              <p:cNvSpPr txBox="1"/>
              <p:nvPr/>
            </p:nvSpPr>
            <p:spPr>
              <a:xfrm>
                <a:off x="833216" y="260485"/>
                <a:ext cx="7503650" cy="33851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Compléter par le nombre qui convient.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fr-FR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</a:rPr>
                      <m:t> </m:t>
                    </m:r>
                  </m:oMath>
                </a14:m>
                <a:endParaRPr lang="fr-FR" sz="1600" b="1" dirty="0">
                  <a:solidFill>
                    <a:schemeClr val="bg1">
                      <a:lumMod val="65000"/>
                    </a:schemeClr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436" name="Google Shape;436;p34">
                <a:extLst>
                  <a:ext uri="{FF2B5EF4-FFF2-40B4-BE49-F238E27FC236}">
                    <a16:creationId xmlns:a16="http://schemas.microsoft.com/office/drawing/2014/main" id="{EEFE15C3-F6A5-406F-722C-B32730A05B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216" y="260485"/>
                <a:ext cx="7503650" cy="338514"/>
              </a:xfrm>
              <a:prstGeom prst="rect">
                <a:avLst/>
              </a:prstGeom>
              <a:blipFill>
                <a:blip r:embed="rId3"/>
                <a:stretch>
                  <a:fillRect l="-487" t="-5455" b="-2363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ZoneTexte 12">
            <a:extLst>
              <a:ext uri="{FF2B5EF4-FFF2-40B4-BE49-F238E27FC236}">
                <a16:creationId xmlns:a16="http://schemas.microsoft.com/office/drawing/2014/main" id="{788B819C-FD30-035F-4FC0-6896E2028852}"/>
              </a:ext>
            </a:extLst>
          </p:cNvPr>
          <p:cNvSpPr txBox="1"/>
          <p:nvPr/>
        </p:nvSpPr>
        <p:spPr>
          <a:xfrm>
            <a:off x="632370" y="618828"/>
            <a:ext cx="101948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89507"/>
            <a:r>
              <a:rPr lang="fr-FR" sz="1400" b="0" i="1" dirty="0">
                <a:solidFill>
                  <a:schemeClr val="bg1">
                    <a:lumMod val="65000"/>
                  </a:schemeClr>
                </a:solidFill>
                <a:effectLst/>
                <a:latin typeface="DeepSeek-CJK-patch"/>
              </a:rPr>
              <a:t>L’enseignant choisit quelques élèves pour répondre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  <a:latin typeface="DeepSeek-CJK-patch"/>
              </a:rPr>
              <a:t>.</a:t>
            </a:r>
            <a:endParaRPr lang="fr-FR" sz="1400" i="1" dirty="0">
              <a:solidFill>
                <a:schemeClr val="bg1">
                  <a:lumMod val="65000"/>
                </a:schemeClr>
              </a:solidFill>
              <a:latin typeface="Calibri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3F99D06E-960A-C1F9-F9D4-90CE1A6A3B70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Google Shape;463;p21">
                <a:extLst>
                  <a:ext uri="{FF2B5EF4-FFF2-40B4-BE49-F238E27FC236}">
                    <a16:creationId xmlns:a16="http://schemas.microsoft.com/office/drawing/2014/main" id="{26AFA4A2-BE1D-A06E-C398-99554E27224C}"/>
                  </a:ext>
                </a:extLst>
              </p:cNvPr>
              <p:cNvSpPr/>
              <p:nvPr/>
            </p:nvSpPr>
            <p:spPr>
              <a:xfrm>
                <a:off x="3756000" y="2529000"/>
                <a:ext cx="4680000" cy="1800000"/>
              </a:xfrm>
              <a:prstGeom prst="roundRect">
                <a:avLst>
                  <a:gd name="adj" fmla="val 4311"/>
                </a:avLst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MA" sz="440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lang="fr-FR" sz="4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96</m:t>
                          </m:r>
                        </m:num>
                        <m:den>
                          <m:r>
                            <a:rPr lang="fr-FR" sz="4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60</m:t>
                          </m:r>
                        </m:den>
                      </m:f>
                      <m:r>
                        <a:rPr lang="ar-MA" sz="440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</m:t>
                      </m:r>
                      <m:f>
                        <m:fPr>
                          <m:ctrlPr>
                            <a:rPr lang="ar-MA" sz="4400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lang="fr-FR" sz="4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32</m:t>
                          </m:r>
                        </m:num>
                        <m:den>
                          <m:r>
                            <a:rPr lang="fr-FR" sz="4400" b="0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20</m:t>
                          </m:r>
                        </m:den>
                      </m:f>
                    </m:oMath>
                  </m:oMathPara>
                </a14:m>
                <a:endParaRPr lang="ar-MA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Google Shape;463;p21">
                <a:extLst>
                  <a:ext uri="{FF2B5EF4-FFF2-40B4-BE49-F238E27FC236}">
                    <a16:creationId xmlns:a16="http://schemas.microsoft.com/office/drawing/2014/main" id="{26AFA4A2-BE1D-A06E-C398-99554E27224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6000" y="2529000"/>
                <a:ext cx="4680000" cy="1800000"/>
              </a:xfrm>
              <a:prstGeom prst="roundRect">
                <a:avLst>
                  <a:gd name="adj" fmla="val 4311"/>
                </a:avLst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Google Shape;464;p21">
                <a:extLst>
                  <a:ext uri="{FF2B5EF4-FFF2-40B4-BE49-F238E27FC236}">
                    <a16:creationId xmlns:a16="http://schemas.microsoft.com/office/drawing/2014/main" id="{1B7834F2-869D-2398-2956-27D85F9C459C}"/>
                  </a:ext>
                </a:extLst>
              </p:cNvPr>
              <p:cNvSpPr/>
              <p:nvPr/>
            </p:nvSpPr>
            <p:spPr>
              <a:xfrm>
                <a:off x="3756000" y="2529000"/>
                <a:ext cx="4680000" cy="1800000"/>
              </a:xfrm>
              <a:prstGeom prst="roundRect">
                <a:avLst>
                  <a:gd name="adj" fmla="val 2874"/>
                </a:avLst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440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lang="fr-FR" sz="44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96</m:t>
                          </m:r>
                        </m:num>
                        <m:den>
                          <m:r>
                            <a:rPr lang="fr-FR" sz="44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60</m:t>
                          </m:r>
                        </m:den>
                      </m:f>
                      <m:r>
                        <a:rPr lang="fr-FR" sz="44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</m:t>
                      </m:r>
                      <m:f>
                        <m:fPr>
                          <m:ctrlPr>
                            <a:rPr lang="fr-FR" sz="44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lang="fr-FR" sz="44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32</m:t>
                          </m:r>
                        </m:num>
                        <m:den>
                          <m:r>
                            <a:rPr lang="fr-FR" sz="44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…</m:t>
                          </m:r>
                        </m:den>
                      </m:f>
                    </m:oMath>
                  </m:oMathPara>
                </a14:m>
                <a:endParaRPr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" name="Google Shape;464;p21">
                <a:extLst>
                  <a:ext uri="{FF2B5EF4-FFF2-40B4-BE49-F238E27FC236}">
                    <a16:creationId xmlns:a16="http://schemas.microsoft.com/office/drawing/2014/main" id="{1B7834F2-869D-2398-2956-27D85F9C459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6000" y="2529000"/>
                <a:ext cx="4680000" cy="1800000"/>
              </a:xfrm>
              <a:prstGeom prst="roundRect">
                <a:avLst>
                  <a:gd name="adj" fmla="val 2874"/>
                </a:avLst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2" descr="Lever la main - Icônes mains et gestes gratuites">
            <a:extLst>
              <a:ext uri="{FF2B5EF4-FFF2-40B4-BE49-F238E27FC236}">
                <a16:creationId xmlns:a16="http://schemas.microsoft.com/office/drawing/2014/main" id="{84A97C89-82E7-B3FB-FE4A-4D7E5062F9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076280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1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97DCD3-7E2D-91B5-8B6C-32BB0449D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00CB0939-B889-00E3-240F-B78E789C9ED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3B304AE-F9B2-8DE5-6C2E-73E3BD31DD8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E5727F8-31CE-BFE0-3DB5-AD019D263AAB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Lexique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A4462C8-2B32-EA78-CD01-247E37425A93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3D164A7-90A6-0FF6-E091-E375E773C391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05687A2-1D42-D24B-6BB8-E33646815E39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min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468B9924-2D50-D7A9-71E5-12542BE36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2038" y="1397317"/>
            <a:ext cx="1407925" cy="1227600"/>
          </a:xfrm>
          <a:custGeom>
            <a:avLst/>
            <a:gdLst>
              <a:gd name="connsiteX0" fmla="*/ 0 w 1407925"/>
              <a:gd name="connsiteY0" fmla="*/ 0 h 1227600"/>
              <a:gd name="connsiteX1" fmla="*/ 469308 w 1407925"/>
              <a:gd name="connsiteY1" fmla="*/ 0 h 1227600"/>
              <a:gd name="connsiteX2" fmla="*/ 952696 w 1407925"/>
              <a:gd name="connsiteY2" fmla="*/ 0 h 1227600"/>
              <a:gd name="connsiteX3" fmla="*/ 1407925 w 1407925"/>
              <a:gd name="connsiteY3" fmla="*/ 0 h 1227600"/>
              <a:gd name="connsiteX4" fmla="*/ 1407925 w 1407925"/>
              <a:gd name="connsiteY4" fmla="*/ 421476 h 1227600"/>
              <a:gd name="connsiteX5" fmla="*/ 1407925 w 1407925"/>
              <a:gd name="connsiteY5" fmla="*/ 818400 h 1227600"/>
              <a:gd name="connsiteX6" fmla="*/ 1407925 w 1407925"/>
              <a:gd name="connsiteY6" fmla="*/ 1227600 h 1227600"/>
              <a:gd name="connsiteX7" fmla="*/ 938617 w 1407925"/>
              <a:gd name="connsiteY7" fmla="*/ 1227600 h 1227600"/>
              <a:gd name="connsiteX8" fmla="*/ 483388 w 1407925"/>
              <a:gd name="connsiteY8" fmla="*/ 1227600 h 1227600"/>
              <a:gd name="connsiteX9" fmla="*/ 0 w 1407925"/>
              <a:gd name="connsiteY9" fmla="*/ 1227600 h 1227600"/>
              <a:gd name="connsiteX10" fmla="*/ 0 w 1407925"/>
              <a:gd name="connsiteY10" fmla="*/ 793848 h 1227600"/>
              <a:gd name="connsiteX11" fmla="*/ 0 w 1407925"/>
              <a:gd name="connsiteY11" fmla="*/ 372372 h 1227600"/>
              <a:gd name="connsiteX12" fmla="*/ 0 w 1407925"/>
              <a:gd name="connsiteY12" fmla="*/ 0 h 122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07925" h="1227600" fill="none" extrusionOk="0">
                <a:moveTo>
                  <a:pt x="0" y="0"/>
                </a:moveTo>
                <a:cubicBezTo>
                  <a:pt x="97159" y="-47304"/>
                  <a:pt x="307302" y="14376"/>
                  <a:pt x="469308" y="0"/>
                </a:cubicBezTo>
                <a:cubicBezTo>
                  <a:pt x="631314" y="-14376"/>
                  <a:pt x="733928" y="25223"/>
                  <a:pt x="952696" y="0"/>
                </a:cubicBezTo>
                <a:cubicBezTo>
                  <a:pt x="1171464" y="-25223"/>
                  <a:pt x="1206947" y="46417"/>
                  <a:pt x="1407925" y="0"/>
                </a:cubicBezTo>
                <a:cubicBezTo>
                  <a:pt x="1414686" y="108824"/>
                  <a:pt x="1401804" y="241412"/>
                  <a:pt x="1407925" y="421476"/>
                </a:cubicBezTo>
                <a:cubicBezTo>
                  <a:pt x="1414046" y="601540"/>
                  <a:pt x="1399281" y="689538"/>
                  <a:pt x="1407925" y="818400"/>
                </a:cubicBezTo>
                <a:cubicBezTo>
                  <a:pt x="1416569" y="947262"/>
                  <a:pt x="1366004" y="1130313"/>
                  <a:pt x="1407925" y="1227600"/>
                </a:cubicBezTo>
                <a:cubicBezTo>
                  <a:pt x="1228184" y="1257298"/>
                  <a:pt x="1160171" y="1195385"/>
                  <a:pt x="938617" y="1227600"/>
                </a:cubicBezTo>
                <a:cubicBezTo>
                  <a:pt x="717063" y="1259815"/>
                  <a:pt x="603423" y="1198033"/>
                  <a:pt x="483388" y="1227600"/>
                </a:cubicBezTo>
                <a:cubicBezTo>
                  <a:pt x="363353" y="1257167"/>
                  <a:pt x="223838" y="1203235"/>
                  <a:pt x="0" y="1227600"/>
                </a:cubicBezTo>
                <a:cubicBezTo>
                  <a:pt x="-36369" y="1029647"/>
                  <a:pt x="25876" y="909087"/>
                  <a:pt x="0" y="793848"/>
                </a:cubicBezTo>
                <a:cubicBezTo>
                  <a:pt x="-25876" y="678609"/>
                  <a:pt x="20520" y="568845"/>
                  <a:pt x="0" y="372372"/>
                </a:cubicBezTo>
                <a:cubicBezTo>
                  <a:pt x="-20520" y="175899"/>
                  <a:pt x="38855" y="109030"/>
                  <a:pt x="0" y="0"/>
                </a:cubicBezTo>
                <a:close/>
              </a:path>
              <a:path w="1407925" h="1227600" stroke="0" extrusionOk="0">
                <a:moveTo>
                  <a:pt x="0" y="0"/>
                </a:moveTo>
                <a:cubicBezTo>
                  <a:pt x="105373" y="-7769"/>
                  <a:pt x="262787" y="8732"/>
                  <a:pt x="427071" y="0"/>
                </a:cubicBezTo>
                <a:cubicBezTo>
                  <a:pt x="591355" y="-8732"/>
                  <a:pt x="648851" y="28881"/>
                  <a:pt x="854141" y="0"/>
                </a:cubicBezTo>
                <a:cubicBezTo>
                  <a:pt x="1059431" y="-28881"/>
                  <a:pt x="1223492" y="30855"/>
                  <a:pt x="1407925" y="0"/>
                </a:cubicBezTo>
                <a:cubicBezTo>
                  <a:pt x="1435756" y="178000"/>
                  <a:pt x="1404614" y="245819"/>
                  <a:pt x="1407925" y="384648"/>
                </a:cubicBezTo>
                <a:cubicBezTo>
                  <a:pt x="1411236" y="523477"/>
                  <a:pt x="1365978" y="610238"/>
                  <a:pt x="1407925" y="806124"/>
                </a:cubicBezTo>
                <a:cubicBezTo>
                  <a:pt x="1449872" y="1002010"/>
                  <a:pt x="1386449" y="1066247"/>
                  <a:pt x="1407925" y="1227600"/>
                </a:cubicBezTo>
                <a:cubicBezTo>
                  <a:pt x="1291123" y="1254235"/>
                  <a:pt x="1179980" y="1186521"/>
                  <a:pt x="966775" y="1227600"/>
                </a:cubicBezTo>
                <a:cubicBezTo>
                  <a:pt x="753570" y="1268679"/>
                  <a:pt x="634025" y="1188637"/>
                  <a:pt x="469308" y="1227600"/>
                </a:cubicBezTo>
                <a:cubicBezTo>
                  <a:pt x="304591" y="1266563"/>
                  <a:pt x="229939" y="1185858"/>
                  <a:pt x="0" y="1227600"/>
                </a:cubicBezTo>
                <a:cubicBezTo>
                  <a:pt x="-33521" y="1140452"/>
                  <a:pt x="24394" y="958484"/>
                  <a:pt x="0" y="806124"/>
                </a:cubicBezTo>
                <a:cubicBezTo>
                  <a:pt x="-24394" y="653764"/>
                  <a:pt x="33205" y="480016"/>
                  <a:pt x="0" y="396924"/>
                </a:cubicBezTo>
                <a:cubicBezTo>
                  <a:pt x="-33205" y="313832"/>
                  <a:pt x="5652" y="133195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23714749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42252008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0C473-4611-0341-091B-76C6EAD09A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40D4A5B3-CB51-8644-C8E0-F188AE85F315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les mots clés que nous allons utiliser dans cette séance. Qui peut me donner leurs traductions ?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598FFF68-354B-C55D-C839-005862CC7737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choisit certains élèves pour donner la traduction.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AA164EA-91A6-B2E4-25E7-F4831A394D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8104831"/>
              </p:ext>
            </p:extLst>
          </p:nvPr>
        </p:nvGraphicFramePr>
        <p:xfrm>
          <a:off x="1378174" y="1147597"/>
          <a:ext cx="9435652" cy="475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7826">
                  <a:extLst>
                    <a:ext uri="{9D8B030D-6E8A-4147-A177-3AD203B41FA5}">
                      <a16:colId xmlns:a16="http://schemas.microsoft.com/office/drawing/2014/main" val="1960156081"/>
                    </a:ext>
                  </a:extLst>
                </a:gridCol>
                <a:gridCol w="4717826">
                  <a:extLst>
                    <a:ext uri="{9D8B030D-6E8A-4147-A177-3AD203B41FA5}">
                      <a16:colId xmlns:a16="http://schemas.microsoft.com/office/drawing/2014/main" val="1839190834"/>
                    </a:ext>
                  </a:extLst>
                </a:gridCol>
              </a:tblGrid>
              <a:tr h="1188000">
                <a:tc>
                  <a:txBody>
                    <a:bodyPr/>
                    <a:lstStyle/>
                    <a:p>
                      <a:pPr algn="ctr"/>
                      <a:r>
                        <a:rPr lang="fr-FR" sz="3600" b="0" dirty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Calibri"/>
                          <a:sym typeface="Calibri"/>
                        </a:rPr>
                        <a:t>Comparer</a:t>
                      </a:r>
                      <a:endParaRPr lang="fr-FR" sz="3600" b="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fr-FR" sz="3600" b="0" kern="1200" dirty="0">
                        <a:solidFill>
                          <a:srgbClr val="000000"/>
                        </a:solidFill>
                        <a:latin typeface="+mj-lt"/>
                        <a:cs typeface="Calibri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608795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algn="ctr"/>
                      <a:r>
                        <a:rPr lang="fr-FR" sz="3600" b="0" kern="120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Inférieur</a:t>
                      </a:r>
                      <a:endParaRPr lang="fr-FR" sz="3600" b="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fr-FR" sz="3600" b="0" kern="1200" dirty="0">
                        <a:solidFill>
                          <a:srgbClr val="000000"/>
                        </a:solidFill>
                        <a:latin typeface="+mj-lt"/>
                        <a:cs typeface="Calibri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1265034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algn="ctr"/>
                      <a:r>
                        <a:rPr lang="fr-FR" sz="3600" b="0" kern="120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Supérieur</a:t>
                      </a:r>
                      <a:endParaRPr lang="fr-FR" sz="3600" b="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fr-FR" sz="3600" b="0" kern="1200" dirty="0">
                        <a:solidFill>
                          <a:srgbClr val="000000"/>
                        </a:solidFill>
                        <a:latin typeface="+mj-lt"/>
                        <a:cs typeface="Calibri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06168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algn="ctr"/>
                      <a:r>
                        <a:rPr lang="fr-FR" sz="3600" b="0" dirty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Calibri"/>
                          <a:sym typeface="Calibri"/>
                        </a:rPr>
                        <a:t>Dénominateur commun</a:t>
                      </a:r>
                      <a:endParaRPr lang="fr-FR" sz="3600" b="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fr-FR" sz="3600" b="0" kern="1200" dirty="0">
                        <a:solidFill>
                          <a:srgbClr val="000000"/>
                        </a:solidFill>
                        <a:latin typeface="+mj-lt"/>
                        <a:cs typeface="Calibri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9073890"/>
                  </a:ext>
                </a:extLst>
              </a:tr>
            </a:tbl>
          </a:graphicData>
        </a:graphic>
      </p:graphicFrame>
      <p:sp>
        <p:nvSpPr>
          <p:cNvPr id="6" name="Oval 5">
            <a:extLst>
              <a:ext uri="{FF2B5EF4-FFF2-40B4-BE49-F238E27FC236}">
                <a16:creationId xmlns:a16="http://schemas.microsoft.com/office/drawing/2014/main" id="{C84C894A-BA44-9126-86DD-C00E061F4E6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2" name="Picture 2" descr="Lever la main - Icônes mains et gestes gratuites">
            <a:extLst>
              <a:ext uri="{FF2B5EF4-FFF2-40B4-BE49-F238E27FC236}">
                <a16:creationId xmlns:a16="http://schemas.microsoft.com/office/drawing/2014/main" id="{5D87E0C0-DAE3-9D66-DDBF-662ED333F8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38419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F55E12-FB54-AC5F-1A65-65C382AEE5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2B4BF96C-5468-F035-662D-EEAA492CDD72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le lexique sur votre livret.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05126497-2794-CFBE-218C-E2A9A1301546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demande d’écrire le lexique sur le livret.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B0CB879-ED10-F6C4-D8A4-D805B9E858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6633413"/>
              </p:ext>
            </p:extLst>
          </p:nvPr>
        </p:nvGraphicFramePr>
        <p:xfrm>
          <a:off x="1378174" y="1147597"/>
          <a:ext cx="9435652" cy="475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7826">
                  <a:extLst>
                    <a:ext uri="{9D8B030D-6E8A-4147-A177-3AD203B41FA5}">
                      <a16:colId xmlns:a16="http://schemas.microsoft.com/office/drawing/2014/main" val="1960156081"/>
                    </a:ext>
                  </a:extLst>
                </a:gridCol>
                <a:gridCol w="4717826">
                  <a:extLst>
                    <a:ext uri="{9D8B030D-6E8A-4147-A177-3AD203B41FA5}">
                      <a16:colId xmlns:a16="http://schemas.microsoft.com/office/drawing/2014/main" val="1839190834"/>
                    </a:ext>
                  </a:extLst>
                </a:gridCol>
              </a:tblGrid>
              <a:tr h="1188000">
                <a:tc>
                  <a:txBody>
                    <a:bodyPr/>
                    <a:lstStyle/>
                    <a:p>
                      <a:pPr algn="ctr"/>
                      <a:r>
                        <a:rPr lang="fr-FR" sz="3600" b="0" dirty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Calibri"/>
                          <a:sym typeface="Calibri"/>
                        </a:rPr>
                        <a:t>Comparer</a:t>
                      </a:r>
                      <a:endParaRPr lang="fr-FR" sz="3600" b="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0" kern="1200" dirty="0">
                          <a:solidFill>
                            <a:srgbClr val="000000"/>
                          </a:solidFill>
                          <a:latin typeface="+mj-lt"/>
                          <a:cs typeface="Calibri"/>
                        </a:rPr>
                        <a:t>قارن</a:t>
                      </a:r>
                      <a:endParaRPr lang="fr-FR" sz="3600" b="0" kern="1200" dirty="0">
                        <a:solidFill>
                          <a:srgbClr val="000000"/>
                        </a:solidFill>
                        <a:latin typeface="+mj-lt"/>
                        <a:cs typeface="Calibri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608795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algn="ctr"/>
                      <a:r>
                        <a:rPr lang="fr-FR" sz="3600" b="0" kern="120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Inférieur</a:t>
                      </a:r>
                      <a:endParaRPr lang="fr-FR" sz="3600" b="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0" kern="1200" dirty="0">
                          <a:solidFill>
                            <a:srgbClr val="000000"/>
                          </a:solidFill>
                          <a:latin typeface="+mj-lt"/>
                          <a:ea typeface="Calibri"/>
                          <a:cs typeface="Calibri"/>
                          <a:sym typeface="Calibri"/>
                        </a:rPr>
                        <a:t>أصغر</a:t>
                      </a:r>
                      <a:endParaRPr lang="fr-FR" sz="3600" b="0" kern="1200" dirty="0">
                        <a:solidFill>
                          <a:srgbClr val="000000"/>
                        </a:solidFill>
                        <a:latin typeface="+mj-lt"/>
                        <a:cs typeface="Calibri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1265034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algn="ctr"/>
                      <a:r>
                        <a:rPr lang="fr-FR" sz="3600" b="0" kern="120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Supérieur</a:t>
                      </a:r>
                      <a:endParaRPr lang="fr-FR" sz="3600" b="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0" kern="120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أكبر</a:t>
                      </a:r>
                      <a:endParaRPr lang="fr-FR" sz="3600" b="0" kern="1200" dirty="0">
                        <a:solidFill>
                          <a:srgbClr val="000000"/>
                        </a:solidFill>
                        <a:latin typeface="+mj-lt"/>
                        <a:cs typeface="Calibri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06168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algn="ctr"/>
                      <a:r>
                        <a:rPr lang="fr-FR" sz="3600" b="0" dirty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Calibri"/>
                          <a:sym typeface="Calibri"/>
                        </a:rPr>
                        <a:t>Dénominateur commun</a:t>
                      </a:r>
                      <a:endParaRPr lang="fr-FR" sz="3600" b="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0" kern="1200" dirty="0">
                          <a:solidFill>
                            <a:srgbClr val="000000"/>
                          </a:solidFill>
                          <a:latin typeface="+mj-lt"/>
                          <a:ea typeface="Calibri"/>
                          <a:cs typeface="Calibri"/>
                          <a:sym typeface="Calibri"/>
                        </a:rPr>
                        <a:t>مقام مشترك</a:t>
                      </a:r>
                      <a:endParaRPr lang="fr-FR" sz="3600" b="0" kern="1200" dirty="0">
                        <a:solidFill>
                          <a:srgbClr val="000000"/>
                        </a:solidFill>
                        <a:latin typeface="+mj-lt"/>
                        <a:cs typeface="Calibri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9073890"/>
                  </a:ext>
                </a:extLst>
              </a:tr>
            </a:tbl>
          </a:graphicData>
        </a:graphic>
      </p:graphicFrame>
      <p:sp>
        <p:nvSpPr>
          <p:cNvPr id="6" name="Oval 5">
            <a:extLst>
              <a:ext uri="{FF2B5EF4-FFF2-40B4-BE49-F238E27FC236}">
                <a16:creationId xmlns:a16="http://schemas.microsoft.com/office/drawing/2014/main" id="{676359BF-064C-897E-3625-FD8A09D8875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1857DC1-A765-0EF0-6B45-C8F83F356216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10" name="Picture 7">
              <a:extLst>
                <a:ext uri="{FF2B5EF4-FFF2-40B4-BE49-F238E27FC236}">
                  <a16:creationId xmlns:a16="http://schemas.microsoft.com/office/drawing/2014/main" id="{89D04D6F-2109-6869-59E8-FEB3632450D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11" name="Picture 7">
              <a:extLst>
                <a:ext uri="{FF2B5EF4-FFF2-40B4-BE49-F238E27FC236}">
                  <a16:creationId xmlns:a16="http://schemas.microsoft.com/office/drawing/2014/main" id="{A1721557-7AD3-824D-A1D1-7C5CFB56F66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8F0596F6-075B-0E40-0853-FED98E5DCC7D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</a:t>
            </a:r>
            <a:r>
              <a:rPr lang="ar-MA" sz="2800" b="1" dirty="0">
                <a:solidFill>
                  <a:sysClr val="windowText" lastClr="000000"/>
                </a:solidFill>
              </a:rPr>
              <a:t>16</a:t>
            </a:r>
            <a:endParaRPr lang="fr-FR" sz="2800" b="1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57114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BDFA7-8376-13C3-55AF-B8132F644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838AD19-89AD-83F5-2768-C0E9310953F5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4FECBDD-FE17-6530-B8CB-0CC9831DEDF6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3A0CE62-A2F5-4EE8-24B8-5D883810FAD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Déclaration de l’objectif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de la séance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D8AC97E-DDDE-1B87-8C8A-0B3090B08A01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CF2B2B7-F70B-0731-D261-BFD8F1D2A89C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7D85B70-E75F-E837-04F6-E07B31BD5D41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min</a:t>
              </a:r>
            </a:p>
          </p:txBody>
        </p:sp>
      </p:grpSp>
      <p:pic>
        <p:nvPicPr>
          <p:cNvPr id="5" name="Image 23">
            <a:extLst>
              <a:ext uri="{FF2B5EF4-FFF2-40B4-BE49-F238E27FC236}">
                <a16:creationId xmlns:a16="http://schemas.microsoft.com/office/drawing/2014/main" id="{67ABEC7D-8D18-C4C6-7BE6-E0EE89E2D3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1" t="-3030" r="-1" b="-2475"/>
          <a:stretch/>
        </p:blipFill>
        <p:spPr>
          <a:xfrm>
            <a:off x="5414010" y="1047750"/>
            <a:ext cx="1263390" cy="1226820"/>
          </a:xfrm>
          <a:custGeom>
            <a:avLst/>
            <a:gdLst>
              <a:gd name="connsiteX0" fmla="*/ 0 w 1263390"/>
              <a:gd name="connsiteY0" fmla="*/ 0 h 1226820"/>
              <a:gd name="connsiteX1" fmla="*/ 408496 w 1263390"/>
              <a:gd name="connsiteY1" fmla="*/ 0 h 1226820"/>
              <a:gd name="connsiteX2" fmla="*/ 842260 w 1263390"/>
              <a:gd name="connsiteY2" fmla="*/ 0 h 1226820"/>
              <a:gd name="connsiteX3" fmla="*/ 1263390 w 1263390"/>
              <a:gd name="connsiteY3" fmla="*/ 0 h 1226820"/>
              <a:gd name="connsiteX4" fmla="*/ 1263390 w 1263390"/>
              <a:gd name="connsiteY4" fmla="*/ 372135 h 1226820"/>
              <a:gd name="connsiteX5" fmla="*/ 1263390 w 1263390"/>
              <a:gd name="connsiteY5" fmla="*/ 805612 h 1226820"/>
              <a:gd name="connsiteX6" fmla="*/ 1263390 w 1263390"/>
              <a:gd name="connsiteY6" fmla="*/ 1226820 h 1226820"/>
              <a:gd name="connsiteX7" fmla="*/ 842260 w 1263390"/>
              <a:gd name="connsiteY7" fmla="*/ 1226820 h 1226820"/>
              <a:gd name="connsiteX8" fmla="*/ 446398 w 1263390"/>
              <a:gd name="connsiteY8" fmla="*/ 1226820 h 1226820"/>
              <a:gd name="connsiteX9" fmla="*/ 0 w 1263390"/>
              <a:gd name="connsiteY9" fmla="*/ 1226820 h 1226820"/>
              <a:gd name="connsiteX10" fmla="*/ 0 w 1263390"/>
              <a:gd name="connsiteY10" fmla="*/ 854685 h 1226820"/>
              <a:gd name="connsiteX11" fmla="*/ 0 w 1263390"/>
              <a:gd name="connsiteY11" fmla="*/ 458013 h 1226820"/>
              <a:gd name="connsiteX12" fmla="*/ 0 w 1263390"/>
              <a:gd name="connsiteY12" fmla="*/ 0 h 1226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63390" h="1226820" fill="none" extrusionOk="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w="1263390" h="1226820" stroke="0" extrusionOk="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ln w="57150">
            <a:solidFill>
              <a:schemeClr val="accent4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07214821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6186132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A la fin de cette séance, vous serez capables de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774699" y="3191193"/>
            <a:ext cx="10908576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/>
          </a:p>
        </p:txBody>
      </p:sp>
      <p:sp>
        <p:nvSpPr>
          <p:cNvPr id="15" name="ZoneTexte 3">
            <a:extLst>
              <a:ext uri="{FF2B5EF4-FFF2-40B4-BE49-F238E27FC236}">
                <a16:creationId xmlns:a16="http://schemas.microsoft.com/office/drawing/2014/main" id="{A2F52361-43C4-DFD3-0C09-18ABE961AD0E}"/>
              </a:ext>
            </a:extLst>
          </p:cNvPr>
          <p:cNvSpPr txBox="1"/>
          <p:nvPr/>
        </p:nvSpPr>
        <p:spPr>
          <a:xfrm>
            <a:off x="1519970" y="3314323"/>
            <a:ext cx="9731504" cy="461665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/>
            <a:r>
              <a:rPr lang="fr-FR" altLang="fr-FR" b="1" dirty="0">
                <a:solidFill>
                  <a:srgbClr val="106585"/>
                </a:solidFill>
              </a:rPr>
              <a:t>Comparer deux fractions de dénominateurs différents.</a:t>
            </a:r>
          </a:p>
        </p:txBody>
      </p:sp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  <p:sp>
        <p:nvSpPr>
          <p:cNvPr id="42" name="D_A_02">
            <a:extLst>
              <a:ext uri="{FF2B5EF4-FFF2-40B4-BE49-F238E27FC236}">
                <a16:creationId xmlns:a16="http://schemas.microsoft.com/office/drawing/2014/main" id="{10E50318-8877-2053-794E-0F66F466E0B9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déclare l’objectif sans aucune explication.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1858EC-23E1-A738-9957-0A76BEC862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_A_01">
            <a:extLst>
              <a:ext uri="{FF2B5EF4-FFF2-40B4-BE49-F238E27FC236}">
                <a16:creationId xmlns:a16="http://schemas.microsoft.com/office/drawing/2014/main" id="{54D2B168-0443-1D7B-67C1-AA4DD3F8B840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Les dénominateurs de 5/8 et 2/3 sont différents, on va voir comment comparer ces deux fractions.</a:t>
            </a:r>
          </a:p>
        </p:txBody>
      </p:sp>
      <p:sp>
        <p:nvSpPr>
          <p:cNvPr id="6" name="D_A_02">
            <a:extLst>
              <a:ext uri="{FF2B5EF4-FFF2-40B4-BE49-F238E27FC236}">
                <a16:creationId xmlns:a16="http://schemas.microsoft.com/office/drawing/2014/main" id="{EE967E7B-15A6-743E-8C0B-5962A24281F5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présente un exemple de comparaison en liaison avec l’objectif.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1977523-A9EB-AC3D-FCEE-1FA20FE2DA09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834D371B-4F33-CBF7-B50D-7E0290015AD5}"/>
              </a:ext>
            </a:extLst>
          </p:cNvPr>
          <p:cNvGrpSpPr/>
          <p:nvPr/>
        </p:nvGrpSpPr>
        <p:grpSpPr>
          <a:xfrm flipH="1">
            <a:off x="3977640" y="2117434"/>
            <a:ext cx="2190750" cy="3286125"/>
            <a:chOff x="8842492" y="3162874"/>
            <a:chExt cx="2190750" cy="3286125"/>
          </a:xfrm>
        </p:grpSpPr>
        <p:pic>
          <p:nvPicPr>
            <p:cNvPr id="2" name="Picture 4">
              <a:extLst>
                <a:ext uri="{FF2B5EF4-FFF2-40B4-BE49-F238E27FC236}">
                  <a16:creationId xmlns:a16="http://schemas.microsoft.com/office/drawing/2014/main" id="{419941BA-87B0-9C56-8B6B-F6444FC89C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8842492" y="3162874"/>
              <a:ext cx="2190750" cy="32861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FCD8278C-F673-AFDB-0DF7-56D51A3DB851}"/>
                </a:ext>
              </a:extLst>
            </p:cNvPr>
            <p:cNvSpPr/>
            <p:nvPr/>
          </p:nvSpPr>
          <p:spPr>
            <a:xfrm>
              <a:off x="9032240" y="3281680"/>
              <a:ext cx="497840" cy="8229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656578A9-1C34-B4CE-BC01-CE189B1C141E}"/>
              </a:ext>
            </a:extLst>
          </p:cNvPr>
          <p:cNvGrpSpPr/>
          <p:nvPr/>
        </p:nvGrpSpPr>
        <p:grpSpPr>
          <a:xfrm>
            <a:off x="1540134" y="2136484"/>
            <a:ext cx="2181225" cy="3267075"/>
            <a:chOff x="190500" y="3518474"/>
            <a:chExt cx="2181225" cy="3267075"/>
          </a:xfrm>
        </p:grpSpPr>
        <p:pic>
          <p:nvPicPr>
            <p:cNvPr id="8" name="Picture 16">
              <a:extLst>
                <a:ext uri="{FF2B5EF4-FFF2-40B4-BE49-F238E27FC236}">
                  <a16:creationId xmlns:a16="http://schemas.microsoft.com/office/drawing/2014/main" id="{A28C81E3-ED1B-135F-947C-3B8428AAADA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500" y="3518474"/>
              <a:ext cx="2181225" cy="32670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D3C8677-113F-9A27-5E27-A982B1CADA98}"/>
                </a:ext>
              </a:extLst>
            </p:cNvPr>
            <p:cNvSpPr/>
            <p:nvPr/>
          </p:nvSpPr>
          <p:spPr>
            <a:xfrm>
              <a:off x="1686560" y="3550920"/>
              <a:ext cx="497840" cy="8229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Bulle narrative : rectangle à coins arrondis 10">
                <a:extLst>
                  <a:ext uri="{FF2B5EF4-FFF2-40B4-BE49-F238E27FC236}">
                    <a16:creationId xmlns:a16="http://schemas.microsoft.com/office/drawing/2014/main" id="{13908B31-1800-A5D6-810F-3757E7EA456B}"/>
                  </a:ext>
                </a:extLst>
              </p:cNvPr>
              <p:cNvSpPr/>
              <p:nvPr/>
            </p:nvSpPr>
            <p:spPr>
              <a:xfrm>
                <a:off x="5362458" y="1122450"/>
                <a:ext cx="2600960" cy="1046480"/>
              </a:xfrm>
              <a:prstGeom prst="wedgeRoundRectCallout">
                <a:avLst>
                  <a:gd name="adj1" fmla="val -43881"/>
                  <a:gd name="adj2" fmla="val 78034"/>
                  <a:gd name="adj3" fmla="val 16667"/>
                </a:avLst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>
                    <a:solidFill>
                      <a:schemeClr val="tx1"/>
                    </a:solidFill>
                  </a:rPr>
                  <a:t>J’ai bu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fr-FR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fr-FR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ℓ</m:t>
                    </m:r>
                  </m:oMath>
                </a14:m>
                <a:r>
                  <a:rPr lang="fr-FR" dirty="0">
                    <a:solidFill>
                      <a:schemeClr val="tx1"/>
                    </a:solidFill>
                  </a:rPr>
                  <a:t> d’eau après un matche de foot.</a:t>
                </a:r>
              </a:p>
            </p:txBody>
          </p:sp>
        </mc:Choice>
        <mc:Fallback xmlns="">
          <p:sp>
            <p:nvSpPr>
              <p:cNvPr id="11" name="Bulle narrative : rectangle à coins arrondis 10">
                <a:extLst>
                  <a:ext uri="{FF2B5EF4-FFF2-40B4-BE49-F238E27FC236}">
                    <a16:creationId xmlns:a16="http://schemas.microsoft.com/office/drawing/2014/main" id="{13908B31-1800-A5D6-810F-3757E7EA456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2458" y="1122450"/>
                <a:ext cx="2600960" cy="1046480"/>
              </a:xfrm>
              <a:prstGeom prst="wedgeRoundRectCallout">
                <a:avLst>
                  <a:gd name="adj1" fmla="val -43881"/>
                  <a:gd name="adj2" fmla="val 78034"/>
                  <a:gd name="adj3" fmla="val 16667"/>
                </a:avLst>
              </a:prstGeom>
              <a:blipFill>
                <a:blip r:embed="rId5"/>
                <a:stretch>
                  <a:fillRect r="-1636"/>
                </a:stretch>
              </a:blipFill>
              <a:ln>
                <a:solidFill>
                  <a:schemeClr val="accent5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Bulle narrative : rectangle à coins arrondis 13">
                <a:extLst>
                  <a:ext uri="{FF2B5EF4-FFF2-40B4-BE49-F238E27FC236}">
                    <a16:creationId xmlns:a16="http://schemas.microsoft.com/office/drawing/2014/main" id="{C282148D-B5ED-7272-3F7E-2FF1950F4C3F}"/>
                  </a:ext>
                </a:extLst>
              </p:cNvPr>
              <p:cNvSpPr/>
              <p:nvPr/>
            </p:nvSpPr>
            <p:spPr>
              <a:xfrm>
                <a:off x="375920" y="1090004"/>
                <a:ext cx="2600960" cy="1046480"/>
              </a:xfrm>
              <a:prstGeom prst="wedgeRoundRectCallout">
                <a:avLst>
                  <a:gd name="adj1" fmla="val 33854"/>
                  <a:gd name="adj2" fmla="val 75121"/>
                  <a:gd name="adj3" fmla="val 16667"/>
                </a:avLst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>
                    <a:solidFill>
                      <a:schemeClr val="tx1"/>
                    </a:solidFill>
                  </a:rPr>
                  <a:t>J’ai bu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fr-FR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  <m:r>
                      <a:rPr lang="fr-FR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ℓ</m:t>
                    </m:r>
                  </m:oMath>
                </a14:m>
                <a:r>
                  <a:rPr lang="fr-FR" dirty="0">
                    <a:solidFill>
                      <a:schemeClr val="tx1"/>
                    </a:solidFill>
                  </a:rPr>
                  <a:t> d’eau après la séance du sport</a:t>
                </a:r>
              </a:p>
            </p:txBody>
          </p:sp>
        </mc:Choice>
        <mc:Fallback xmlns="">
          <p:sp>
            <p:nvSpPr>
              <p:cNvPr id="14" name="Bulle narrative : rectangle à coins arrondis 13">
                <a:extLst>
                  <a:ext uri="{FF2B5EF4-FFF2-40B4-BE49-F238E27FC236}">
                    <a16:creationId xmlns:a16="http://schemas.microsoft.com/office/drawing/2014/main" id="{C282148D-B5ED-7272-3F7E-2FF1950F4C3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920" y="1090004"/>
                <a:ext cx="2600960" cy="1046480"/>
              </a:xfrm>
              <a:prstGeom prst="wedgeRoundRectCallout">
                <a:avLst>
                  <a:gd name="adj1" fmla="val 33854"/>
                  <a:gd name="adj2" fmla="val 75121"/>
                  <a:gd name="adj3" fmla="val 16667"/>
                </a:avLst>
              </a:prstGeom>
              <a:blipFill>
                <a:blip r:embed="rId6"/>
                <a:stretch>
                  <a:fillRect/>
                </a:stretch>
              </a:blipFill>
              <a:ln>
                <a:solidFill>
                  <a:schemeClr val="accent5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 : coins arrondis 2">
                <a:extLst>
                  <a:ext uri="{FF2B5EF4-FFF2-40B4-BE49-F238E27FC236}">
                    <a16:creationId xmlns:a16="http://schemas.microsoft.com/office/drawing/2014/main" id="{7FEE6CE9-6BA7-D06C-BBE9-BC681EA29C7F}"/>
                  </a:ext>
                </a:extLst>
              </p:cNvPr>
              <p:cNvSpPr/>
              <p:nvPr/>
            </p:nvSpPr>
            <p:spPr>
              <a:xfrm>
                <a:off x="6591043" y="4211551"/>
                <a:ext cx="3759200" cy="955040"/>
              </a:xfrm>
              <a:prstGeom prst="round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>
                    <a:solidFill>
                      <a:schemeClr val="tx1"/>
                    </a:solidFill>
                  </a:rPr>
                  <a:t>On doit </a:t>
                </a:r>
                <a:r>
                  <a:rPr lang="fr-FR" sz="2000" b="1" dirty="0">
                    <a:solidFill>
                      <a:srgbClr val="C00000"/>
                    </a:solidFill>
                  </a:rPr>
                  <a:t>comparer </a:t>
                </a:r>
                <a:r>
                  <a:rPr lang="fr-FR" sz="2000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fr-FR" sz="2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fr-FR" sz="2000" b="1" dirty="0">
                    <a:solidFill>
                      <a:schemeClr val="tx1"/>
                    </a:solidFill>
                  </a:rPr>
                  <a:t>  et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fr-FR" sz="2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fr-FR" sz="2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Rectangle : coins arrondis 2">
                <a:extLst>
                  <a:ext uri="{FF2B5EF4-FFF2-40B4-BE49-F238E27FC236}">
                    <a16:creationId xmlns:a16="http://schemas.microsoft.com/office/drawing/2014/main" id="{7FEE6CE9-6BA7-D06C-BBE9-BC681EA29C7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1043" y="4211551"/>
                <a:ext cx="3759200" cy="955040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165905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60000"/>
                <a:lumOff val="40000"/>
                <a:alpha val="22000"/>
              </a:schemeClr>
            </a:gs>
            <a:gs pos="74000">
              <a:schemeClr val="accent5">
                <a:lumMod val="60000"/>
                <a:lumOff val="40000"/>
                <a:alpha val="69000"/>
              </a:schemeClr>
            </a:gs>
            <a:gs pos="83000">
              <a:schemeClr val="accent5">
                <a:lumMod val="60000"/>
                <a:lumOff val="40000"/>
                <a:alpha val="36000"/>
              </a:schemeClr>
            </a:gs>
            <a:gs pos="100000">
              <a:schemeClr val="accent5">
                <a:lumMod val="60000"/>
                <a:lumOff val="4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0C5A8F-0F29-20B7-C4A1-ABE2BBE71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731ECBDC-F888-DE66-4042-7E36928AD7BA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F1EDCBC-B270-4A01-20B4-2C1F7CA1150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5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7104FF5-C8D6-CC9A-1059-45CB5D806CC2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Activités préparatoires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F537FC51-C584-9CD9-A9F1-6866525CEC2E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04CE78A-A05D-16A1-E75D-BAAEE4B4BD3F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5AD26D5-888E-CBB6-433F-E2DB6822A0FC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DB44F15-6B30-A3E9-EF4C-255E52AD8F60}"/>
              </a:ext>
            </a:extLst>
          </p:cNvPr>
          <p:cNvGrpSpPr/>
          <p:nvPr/>
        </p:nvGrpSpPr>
        <p:grpSpPr>
          <a:xfrm>
            <a:off x="5148263" y="1114425"/>
            <a:ext cx="1895475" cy="1581150"/>
            <a:chOff x="5148263" y="1114425"/>
            <a:chExt cx="1895475" cy="158115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63B3FA65-4ABF-74C6-D573-983CE16ECA50}"/>
                </a:ext>
              </a:extLst>
            </p:cNvPr>
            <p:cNvGrpSpPr/>
            <p:nvPr/>
          </p:nvGrpSpPr>
          <p:grpSpPr>
            <a:xfrm>
              <a:off x="5148263" y="1114425"/>
              <a:ext cx="1895475" cy="1581150"/>
              <a:chOff x="4924742" y="1114425"/>
              <a:chExt cx="1895475" cy="1581150"/>
            </a:xfrm>
          </p:grpSpPr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64CC5FE1-3C52-2F27-3553-4D42D077FC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4924742" y="1114425"/>
                <a:ext cx="1895475" cy="1581150"/>
              </a:xfrm>
              <a:custGeom>
                <a:avLst/>
                <a:gdLst>
                  <a:gd name="connsiteX0" fmla="*/ 0 w 1895475"/>
                  <a:gd name="connsiteY0" fmla="*/ 0 h 1581150"/>
                  <a:gd name="connsiteX1" fmla="*/ 417005 w 1895475"/>
                  <a:gd name="connsiteY1" fmla="*/ 0 h 1581150"/>
                  <a:gd name="connsiteX2" fmla="*/ 834009 w 1895475"/>
                  <a:gd name="connsiteY2" fmla="*/ 0 h 1581150"/>
                  <a:gd name="connsiteX3" fmla="*/ 1269968 w 1895475"/>
                  <a:gd name="connsiteY3" fmla="*/ 0 h 1581150"/>
                  <a:gd name="connsiteX4" fmla="*/ 1895475 w 1895475"/>
                  <a:gd name="connsiteY4" fmla="*/ 0 h 1581150"/>
                  <a:gd name="connsiteX5" fmla="*/ 1895475 w 1895475"/>
                  <a:gd name="connsiteY5" fmla="*/ 542862 h 1581150"/>
                  <a:gd name="connsiteX6" fmla="*/ 1895475 w 1895475"/>
                  <a:gd name="connsiteY6" fmla="*/ 1085723 h 1581150"/>
                  <a:gd name="connsiteX7" fmla="*/ 1895475 w 1895475"/>
                  <a:gd name="connsiteY7" fmla="*/ 1581150 h 1581150"/>
                  <a:gd name="connsiteX8" fmla="*/ 1383697 w 1895475"/>
                  <a:gd name="connsiteY8" fmla="*/ 1581150 h 1581150"/>
                  <a:gd name="connsiteX9" fmla="*/ 871918 w 1895475"/>
                  <a:gd name="connsiteY9" fmla="*/ 1581150 h 1581150"/>
                  <a:gd name="connsiteX10" fmla="*/ 417004 w 1895475"/>
                  <a:gd name="connsiteY10" fmla="*/ 1581150 h 1581150"/>
                  <a:gd name="connsiteX11" fmla="*/ 0 w 1895475"/>
                  <a:gd name="connsiteY11" fmla="*/ 1581150 h 1581150"/>
                  <a:gd name="connsiteX12" fmla="*/ 0 w 1895475"/>
                  <a:gd name="connsiteY12" fmla="*/ 1054100 h 1581150"/>
                  <a:gd name="connsiteX13" fmla="*/ 0 w 1895475"/>
                  <a:gd name="connsiteY13" fmla="*/ 558673 h 1581150"/>
                  <a:gd name="connsiteX14" fmla="*/ 0 w 1895475"/>
                  <a:gd name="connsiteY14" fmla="*/ 0 h 1581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895475" h="1581150" fill="none" extrusionOk="0">
                    <a:moveTo>
                      <a:pt x="0" y="0"/>
                    </a:moveTo>
                    <a:cubicBezTo>
                      <a:pt x="85368" y="-15554"/>
                      <a:pt x="244884" y="12208"/>
                      <a:pt x="417005" y="0"/>
                    </a:cubicBezTo>
                    <a:cubicBezTo>
                      <a:pt x="589127" y="-12208"/>
                      <a:pt x="676218" y="41414"/>
                      <a:pt x="834009" y="0"/>
                    </a:cubicBezTo>
                    <a:cubicBezTo>
                      <a:pt x="991800" y="-41414"/>
                      <a:pt x="1159503" y="46346"/>
                      <a:pt x="1269968" y="0"/>
                    </a:cubicBezTo>
                    <a:cubicBezTo>
                      <a:pt x="1380433" y="-46346"/>
                      <a:pt x="1752577" y="34513"/>
                      <a:pt x="1895475" y="0"/>
                    </a:cubicBezTo>
                    <a:cubicBezTo>
                      <a:pt x="1899454" y="223525"/>
                      <a:pt x="1854251" y="429089"/>
                      <a:pt x="1895475" y="542862"/>
                    </a:cubicBezTo>
                    <a:cubicBezTo>
                      <a:pt x="1936699" y="656635"/>
                      <a:pt x="1880701" y="862457"/>
                      <a:pt x="1895475" y="1085723"/>
                    </a:cubicBezTo>
                    <a:cubicBezTo>
                      <a:pt x="1910249" y="1308989"/>
                      <a:pt x="1891491" y="1461217"/>
                      <a:pt x="1895475" y="1581150"/>
                    </a:cubicBezTo>
                    <a:cubicBezTo>
                      <a:pt x="1725270" y="1626099"/>
                      <a:pt x="1609458" y="1523692"/>
                      <a:pt x="1383697" y="1581150"/>
                    </a:cubicBezTo>
                    <a:cubicBezTo>
                      <a:pt x="1157936" y="1638608"/>
                      <a:pt x="1107369" y="1537980"/>
                      <a:pt x="871918" y="1581150"/>
                    </a:cubicBezTo>
                    <a:cubicBezTo>
                      <a:pt x="636467" y="1624320"/>
                      <a:pt x="561334" y="1542155"/>
                      <a:pt x="417004" y="1581150"/>
                    </a:cubicBezTo>
                    <a:cubicBezTo>
                      <a:pt x="272674" y="1620145"/>
                      <a:pt x="153365" y="1567336"/>
                      <a:pt x="0" y="1581150"/>
                    </a:cubicBezTo>
                    <a:cubicBezTo>
                      <a:pt x="-33118" y="1384510"/>
                      <a:pt x="62840" y="1292165"/>
                      <a:pt x="0" y="1054100"/>
                    </a:cubicBezTo>
                    <a:cubicBezTo>
                      <a:pt x="-62840" y="816035"/>
                      <a:pt x="35395" y="676116"/>
                      <a:pt x="0" y="558673"/>
                    </a:cubicBezTo>
                    <a:cubicBezTo>
                      <a:pt x="-35395" y="441230"/>
                      <a:pt x="38224" y="176895"/>
                      <a:pt x="0" y="0"/>
                    </a:cubicBezTo>
                    <a:close/>
                  </a:path>
                  <a:path w="1895475" h="1581150" stroke="0" extrusionOk="0">
                    <a:moveTo>
                      <a:pt x="0" y="0"/>
                    </a:moveTo>
                    <a:cubicBezTo>
                      <a:pt x="171616" y="-41765"/>
                      <a:pt x="292768" y="25457"/>
                      <a:pt x="454914" y="0"/>
                    </a:cubicBezTo>
                    <a:cubicBezTo>
                      <a:pt x="617060" y="-25457"/>
                      <a:pt x="787330" y="33785"/>
                      <a:pt x="871918" y="0"/>
                    </a:cubicBezTo>
                    <a:cubicBezTo>
                      <a:pt x="956506" y="-33785"/>
                      <a:pt x="1153634" y="43104"/>
                      <a:pt x="1288923" y="0"/>
                    </a:cubicBezTo>
                    <a:cubicBezTo>
                      <a:pt x="1424212" y="-43104"/>
                      <a:pt x="1719811" y="54016"/>
                      <a:pt x="1895475" y="0"/>
                    </a:cubicBezTo>
                    <a:cubicBezTo>
                      <a:pt x="1916451" y="160680"/>
                      <a:pt x="1894378" y="265485"/>
                      <a:pt x="1895475" y="511238"/>
                    </a:cubicBezTo>
                    <a:cubicBezTo>
                      <a:pt x="1896572" y="756991"/>
                      <a:pt x="1850872" y="875213"/>
                      <a:pt x="1895475" y="1054100"/>
                    </a:cubicBezTo>
                    <a:cubicBezTo>
                      <a:pt x="1940078" y="1232987"/>
                      <a:pt x="1859478" y="1428888"/>
                      <a:pt x="1895475" y="1581150"/>
                    </a:cubicBezTo>
                    <a:cubicBezTo>
                      <a:pt x="1769681" y="1589375"/>
                      <a:pt x="1583112" y="1573720"/>
                      <a:pt x="1383697" y="1581150"/>
                    </a:cubicBezTo>
                    <a:cubicBezTo>
                      <a:pt x="1184282" y="1588580"/>
                      <a:pt x="1046841" y="1526287"/>
                      <a:pt x="890873" y="1581150"/>
                    </a:cubicBezTo>
                    <a:cubicBezTo>
                      <a:pt x="734905" y="1636013"/>
                      <a:pt x="180027" y="1554498"/>
                      <a:pt x="0" y="1581150"/>
                    </a:cubicBezTo>
                    <a:cubicBezTo>
                      <a:pt x="-51894" y="1353186"/>
                      <a:pt x="29973" y="1211566"/>
                      <a:pt x="0" y="1085723"/>
                    </a:cubicBezTo>
                    <a:cubicBezTo>
                      <a:pt x="-29973" y="959880"/>
                      <a:pt x="35154" y="764350"/>
                      <a:pt x="0" y="542862"/>
                    </a:cubicBezTo>
                    <a:cubicBezTo>
                      <a:pt x="-35154" y="321374"/>
                      <a:pt x="63317" y="172865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EB926C"/>
                </a:solidFill>
                <a:extLst>
                  <a:ext uri="{C807C97D-BFC1-408E-A445-0C87EB9F89A2}">
                    <ask:lineSketchStyleProps xmlns:ask="http://schemas.microsoft.com/office/drawing/2018/sketchyshapes" sd="350340641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98407FA0-8334-A2F7-BE9E-16E005D686F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rot="21412866">
                <a:off x="5135146" y="1223681"/>
                <a:ext cx="1331279" cy="208856"/>
              </a:xfrm>
              <a:prstGeom prst="rect">
                <a:avLst/>
              </a:prstGeom>
            </p:spPr>
          </p:pic>
        </p:grp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25011695-14CE-78A2-EAEA-22663BE0D9C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370320" y="1832610"/>
              <a:ext cx="562447" cy="6896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927840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BFCCE84A-2E1B-8D20-766E-81F5BD27B1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503"/>
          <a:stretch>
            <a:fillRect/>
          </a:stretch>
        </p:blipFill>
        <p:spPr>
          <a:xfrm>
            <a:off x="461176" y="2314066"/>
            <a:ext cx="11269648" cy="2229869"/>
          </a:xfrm>
          <a:prstGeom prst="rect">
            <a:avLst/>
          </a:prstGeom>
        </p:spPr>
      </p:pic>
      <p:sp>
        <p:nvSpPr>
          <p:cNvPr id="146" name="D_A_02">
            <a:extLst>
              <a:ext uri="{FF2B5EF4-FFF2-40B4-BE49-F238E27FC236}">
                <a16:creationId xmlns:a16="http://schemas.microsoft.com/office/drawing/2014/main" id="{DAD17F96-4EAE-B2AE-2C4B-0B46322E65E8}"/>
              </a:ext>
            </a:extLst>
          </p:cNvPr>
          <p:cNvSpPr txBox="1"/>
          <p:nvPr/>
        </p:nvSpPr>
        <p:spPr>
          <a:xfrm>
            <a:off x="190499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lit l’exemple puis donne 15s aux élèves pour réfléchir avant de répondre oralement.</a:t>
            </a:r>
          </a:p>
        </p:txBody>
      </p:sp>
      <p:sp>
        <p:nvSpPr>
          <p:cNvPr id="3" name="D_A_01"/>
          <p:cNvSpPr/>
          <p:nvPr/>
        </p:nvSpPr>
        <p:spPr>
          <a:xfrm>
            <a:off x="774700" y="177799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Observez l’exemple puis compléter :</a:t>
            </a:r>
          </a:p>
        </p:txBody>
      </p:sp>
      <p:pic>
        <p:nvPicPr>
          <p:cNvPr id="2" name="Picture 2" descr="Lever la main - Icônes mains et gestes gratuites">
            <a:extLst>
              <a:ext uri="{FF2B5EF4-FFF2-40B4-BE49-F238E27FC236}">
                <a16:creationId xmlns:a16="http://schemas.microsoft.com/office/drawing/2014/main" id="{6DE094DC-5B2E-BA3B-F8E7-6E4004EADC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0F4D61D3-83E6-0165-898E-50AF38AE7AC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38261E1A-EFB9-55F6-B28A-4DA9746F6FFA}"/>
                  </a:ext>
                </a:extLst>
              </p:cNvPr>
              <p:cNvSpPr/>
              <p:nvPr/>
            </p:nvSpPr>
            <p:spPr>
              <a:xfrm>
                <a:off x="8581390" y="3751357"/>
                <a:ext cx="314960" cy="502920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</m:oMath>
                  </m:oMathPara>
                </a14:m>
                <a:endParaRPr lang="fr-FR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38261E1A-EFB9-55F6-B28A-4DA9746F6FF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81390" y="3751357"/>
                <a:ext cx="314960" cy="502920"/>
              </a:xfrm>
              <a:prstGeom prst="rect">
                <a:avLst/>
              </a:prstGeom>
              <a:blipFill>
                <a:blip r:embed="rId4"/>
                <a:stretch>
                  <a:fillRect r="-784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>
            <a:extLst>
              <a:ext uri="{FF2B5EF4-FFF2-40B4-BE49-F238E27FC236}">
                <a16:creationId xmlns:a16="http://schemas.microsoft.com/office/drawing/2014/main" id="{FB2BE074-EA1C-482C-05EE-EA20AF77851F}"/>
              </a:ext>
            </a:extLst>
          </p:cNvPr>
          <p:cNvSpPr/>
          <p:nvPr/>
        </p:nvSpPr>
        <p:spPr>
          <a:xfrm>
            <a:off x="6014720" y="2560320"/>
            <a:ext cx="5262362" cy="21437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0910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9C7324-76E7-4011-C926-7586BCB329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6B29B164-2204-126B-833C-7516B91AB7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03"/>
          <a:stretch>
            <a:fillRect/>
          </a:stretch>
        </p:blipFill>
        <p:spPr>
          <a:xfrm>
            <a:off x="461176" y="1887346"/>
            <a:ext cx="11269648" cy="3083309"/>
          </a:xfrm>
          <a:prstGeom prst="rect">
            <a:avLst/>
          </a:prstGeom>
        </p:spPr>
      </p:pic>
      <p:sp>
        <p:nvSpPr>
          <p:cNvPr id="146" name="D_A_02">
            <a:extLst>
              <a:ext uri="{FF2B5EF4-FFF2-40B4-BE49-F238E27FC236}">
                <a16:creationId xmlns:a16="http://schemas.microsoft.com/office/drawing/2014/main" id="{32647A62-B668-BF8D-6BA2-5DC9BE96E045}"/>
              </a:ext>
            </a:extLst>
          </p:cNvPr>
          <p:cNvSpPr txBox="1"/>
          <p:nvPr/>
        </p:nvSpPr>
        <p:spPr>
          <a:xfrm>
            <a:off x="190499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lit l’exemple puis donne 15s aux élèves pour réfléchir avant de répondre oralement.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E717719E-C8A8-A4CA-4ACB-4D774C364066}"/>
              </a:ext>
            </a:extLst>
          </p:cNvPr>
          <p:cNvSpPr/>
          <p:nvPr/>
        </p:nvSpPr>
        <p:spPr>
          <a:xfrm>
            <a:off x="774700" y="177799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Observez l’exemple puis compléter :</a:t>
            </a:r>
          </a:p>
        </p:txBody>
      </p:sp>
      <p:pic>
        <p:nvPicPr>
          <p:cNvPr id="2" name="Picture 2" descr="Lever la main - Icônes mains et gestes gratuites">
            <a:extLst>
              <a:ext uri="{FF2B5EF4-FFF2-40B4-BE49-F238E27FC236}">
                <a16:creationId xmlns:a16="http://schemas.microsoft.com/office/drawing/2014/main" id="{444A01DE-2E63-7C7E-9E5F-5D4DC0D454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29A9E360-A243-E985-D379-7251DA269F4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AB3BEF01-7BBD-6D05-4DD1-02FC847C76BC}"/>
                  </a:ext>
                </a:extLst>
              </p:cNvPr>
              <p:cNvSpPr/>
              <p:nvPr/>
            </p:nvSpPr>
            <p:spPr>
              <a:xfrm>
                <a:off x="10414001" y="3223514"/>
                <a:ext cx="477520" cy="553212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30</m:t>
                      </m:r>
                    </m:oMath>
                  </m:oMathPara>
                </a14:m>
                <a:endParaRPr lang="fr-FR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AB3BEF01-7BBD-6D05-4DD1-02FC847C76B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14001" y="3223514"/>
                <a:ext cx="477520" cy="55321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3CEE6515-D857-29E0-2ECA-306304775321}"/>
                  </a:ext>
                </a:extLst>
              </p:cNvPr>
              <p:cNvSpPr/>
              <p:nvPr/>
            </p:nvSpPr>
            <p:spPr>
              <a:xfrm>
                <a:off x="8991601" y="4494952"/>
                <a:ext cx="477520" cy="343501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30</m:t>
                      </m:r>
                    </m:oMath>
                  </m:oMathPara>
                </a14:m>
                <a:endParaRPr lang="fr-FR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3CEE6515-D857-29E0-2ECA-30630477532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1601" y="4494952"/>
                <a:ext cx="477520" cy="34350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A3BFA163-AE6A-993C-1A74-183946167641}"/>
                  </a:ext>
                </a:extLst>
              </p:cNvPr>
              <p:cNvSpPr/>
              <p:nvPr/>
            </p:nvSpPr>
            <p:spPr>
              <a:xfrm>
                <a:off x="8991601" y="4062182"/>
                <a:ext cx="477520" cy="343501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30</m:t>
                      </m:r>
                    </m:oMath>
                  </m:oMathPara>
                </a14:m>
                <a:endParaRPr lang="fr-FR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A3BFA163-AE6A-993C-1A74-18394616764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1601" y="4062182"/>
                <a:ext cx="477520" cy="34350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99826CCC-CC1E-F399-CCB8-A1E1433BDD51}"/>
                  </a:ext>
                </a:extLst>
              </p:cNvPr>
              <p:cNvSpPr/>
              <p:nvPr/>
            </p:nvSpPr>
            <p:spPr>
              <a:xfrm>
                <a:off x="8991601" y="4062181"/>
                <a:ext cx="477520" cy="343501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30</m:t>
                      </m:r>
                    </m:oMath>
                  </m:oMathPara>
                </a14:m>
                <a:endParaRPr lang="fr-FR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99826CCC-CC1E-F399-CCB8-A1E1433BDD5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1601" y="4062181"/>
                <a:ext cx="477520" cy="34350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26BD36D1-FBAE-A701-7F48-663602621B92}"/>
                  </a:ext>
                </a:extLst>
              </p:cNvPr>
              <p:cNvSpPr/>
              <p:nvPr/>
            </p:nvSpPr>
            <p:spPr>
              <a:xfrm>
                <a:off x="8280401" y="4062181"/>
                <a:ext cx="477520" cy="343501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26BD36D1-FBAE-A701-7F48-663602621B9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80401" y="4062181"/>
                <a:ext cx="477520" cy="34350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4DCFF2BD-9F78-5FED-177E-F5E0326C846B}"/>
                  </a:ext>
                </a:extLst>
              </p:cNvPr>
              <p:cNvSpPr/>
              <p:nvPr/>
            </p:nvSpPr>
            <p:spPr>
              <a:xfrm>
                <a:off x="8280401" y="4494951"/>
                <a:ext cx="477520" cy="343501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4DCFF2BD-9F78-5FED-177E-F5E0326C846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80401" y="4494951"/>
                <a:ext cx="477520" cy="34350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 hidden="1">
            <a:extLst>
              <a:ext uri="{FF2B5EF4-FFF2-40B4-BE49-F238E27FC236}">
                <a16:creationId xmlns:a16="http://schemas.microsoft.com/office/drawing/2014/main" id="{AFFC6111-C3C7-AB35-4BD4-42A9465315BD}"/>
              </a:ext>
            </a:extLst>
          </p:cNvPr>
          <p:cNvSpPr/>
          <p:nvPr/>
        </p:nvSpPr>
        <p:spPr>
          <a:xfrm>
            <a:off x="6573520" y="2245359"/>
            <a:ext cx="4703562" cy="27252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9857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77C2AA-C6FA-362F-8898-AFFBF491A6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F1AFDF4E-21BF-F7A7-FEAE-05A606A62C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433" y="1078574"/>
            <a:ext cx="10245135" cy="5005653"/>
          </a:xfrm>
          <a:prstGeom prst="rect">
            <a:avLst/>
          </a:prstGeom>
        </p:spPr>
      </p:pic>
      <p:sp>
        <p:nvSpPr>
          <p:cNvPr id="146" name="D_A_02">
            <a:extLst>
              <a:ext uri="{FF2B5EF4-FFF2-40B4-BE49-F238E27FC236}">
                <a16:creationId xmlns:a16="http://schemas.microsoft.com/office/drawing/2014/main" id="{FD410E28-F17D-C673-1AFF-AFEBF58049AF}"/>
              </a:ext>
            </a:extLst>
          </p:cNvPr>
          <p:cNvSpPr txBox="1"/>
          <p:nvPr/>
        </p:nvSpPr>
        <p:spPr>
          <a:xfrm>
            <a:off x="190499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30s aux élèves pour recopier la correction sur les livrets.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2F9DA99D-4DB6-5B5E-AF95-B38D64CE9137}"/>
              </a:ext>
            </a:extLst>
          </p:cNvPr>
          <p:cNvSpPr/>
          <p:nvPr/>
        </p:nvSpPr>
        <p:spPr>
          <a:xfrm>
            <a:off x="774700" y="177799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D3FC3A8-3531-BBD7-E643-16DAEE40105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1E919D5-E30C-465D-A3B2-9FAD51769FC2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5" name="Picture 7">
              <a:extLst>
                <a:ext uri="{FF2B5EF4-FFF2-40B4-BE49-F238E27FC236}">
                  <a16:creationId xmlns:a16="http://schemas.microsoft.com/office/drawing/2014/main" id="{29F9DEFB-0108-D807-B2B6-0124680B8D6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DA0484B5-6777-5EEA-3AB1-ACAC828CE90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E4D3B3B5-C1FC-F172-3BFC-833FA1ABF44A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16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B568832B-BB98-4CE5-F07E-71C0A5C1C862}"/>
                  </a:ext>
                </a:extLst>
              </p:cNvPr>
              <p:cNvSpPr/>
              <p:nvPr/>
            </p:nvSpPr>
            <p:spPr>
              <a:xfrm>
                <a:off x="10007601" y="4469288"/>
                <a:ext cx="477520" cy="553212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30</m:t>
                      </m:r>
                    </m:oMath>
                  </m:oMathPara>
                </a14:m>
                <a:endParaRPr lang="fr-FR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B568832B-BB98-4CE5-F07E-71C0A5C1C86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07601" y="4469288"/>
                <a:ext cx="477520" cy="55321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EEDFAB0C-0F06-9C58-C261-7CFC62CC1E20}"/>
                  </a:ext>
                </a:extLst>
              </p:cNvPr>
              <p:cNvSpPr/>
              <p:nvPr/>
            </p:nvSpPr>
            <p:spPr>
              <a:xfrm>
                <a:off x="8747761" y="5639126"/>
                <a:ext cx="477520" cy="343501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30</m:t>
                      </m:r>
                    </m:oMath>
                  </m:oMathPara>
                </a14:m>
                <a:endParaRPr lang="fr-FR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EEDFAB0C-0F06-9C58-C261-7CFC62CC1E2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7761" y="5639126"/>
                <a:ext cx="477520" cy="34350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51458617-4FC0-AC5D-6327-C88D3E3231B3}"/>
                  </a:ext>
                </a:extLst>
              </p:cNvPr>
              <p:cNvSpPr/>
              <p:nvPr/>
            </p:nvSpPr>
            <p:spPr>
              <a:xfrm>
                <a:off x="8747761" y="5206356"/>
                <a:ext cx="477520" cy="343501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30</m:t>
                      </m:r>
                    </m:oMath>
                  </m:oMathPara>
                </a14:m>
                <a:endParaRPr lang="fr-FR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51458617-4FC0-AC5D-6327-C88D3E3231B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7761" y="5206356"/>
                <a:ext cx="477520" cy="34350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277CE0F4-BC91-D769-B96F-24D74FEF804B}"/>
                  </a:ext>
                </a:extLst>
              </p:cNvPr>
              <p:cNvSpPr/>
              <p:nvPr/>
            </p:nvSpPr>
            <p:spPr>
              <a:xfrm>
                <a:off x="8747761" y="5206355"/>
                <a:ext cx="477520" cy="343501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30</m:t>
                      </m:r>
                    </m:oMath>
                  </m:oMathPara>
                </a14:m>
                <a:endParaRPr lang="fr-FR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277CE0F4-BC91-D769-B96F-24D74FEF804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7761" y="5206355"/>
                <a:ext cx="477520" cy="34350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9F85C480-5401-DA69-30B1-775060ADECEE}"/>
                  </a:ext>
                </a:extLst>
              </p:cNvPr>
              <p:cNvSpPr/>
              <p:nvPr/>
            </p:nvSpPr>
            <p:spPr>
              <a:xfrm>
                <a:off x="8077201" y="5206355"/>
                <a:ext cx="477520" cy="343501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9F85C480-5401-DA69-30B1-775060ADECE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7201" y="5206355"/>
                <a:ext cx="477520" cy="34350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C02F4954-39F8-9B8B-43DA-41F12939E781}"/>
                  </a:ext>
                </a:extLst>
              </p:cNvPr>
              <p:cNvSpPr/>
              <p:nvPr/>
            </p:nvSpPr>
            <p:spPr>
              <a:xfrm>
                <a:off x="8077201" y="5639125"/>
                <a:ext cx="477520" cy="343501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C02F4954-39F8-9B8B-43DA-41F12939E78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7201" y="5639125"/>
                <a:ext cx="477520" cy="34350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28B7E299-A6D5-F47D-766E-D479DC51A7A5}"/>
                  </a:ext>
                </a:extLst>
              </p:cNvPr>
              <p:cNvSpPr/>
              <p:nvPr/>
            </p:nvSpPr>
            <p:spPr>
              <a:xfrm>
                <a:off x="8351521" y="2312647"/>
                <a:ext cx="284480" cy="553212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</m:oMath>
                  </m:oMathPara>
                </a14:m>
                <a:endParaRPr lang="fr-FR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28B7E299-A6D5-F47D-766E-D479DC51A7A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1521" y="2312647"/>
                <a:ext cx="284480" cy="553212"/>
              </a:xfrm>
              <a:prstGeom prst="rect">
                <a:avLst/>
              </a:prstGeom>
              <a:blipFill>
                <a:blip r:embed="rId10"/>
                <a:stretch>
                  <a:fillRect l="-1489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956438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principale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15 min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EF6DAB-AD82-CDA7-4514-05F41D35916D}"/>
              </a:ext>
            </a:extLst>
          </p:cNvPr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E3F72F-921E-D48C-F757-BC4B1D68600C}"/>
                </a:ext>
              </a:extLst>
            </p:cNvPr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B1539CC-6A30-3BB0-749E-D3FF075EC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33712" b="33712"/>
              <a:stretch/>
            </p:blipFill>
            <p:spPr>
              <a:xfrm>
                <a:off x="8785161" y="1328109"/>
                <a:ext cx="1212279" cy="1231221"/>
              </a:xfrm>
              <a:custGeom>
                <a:avLst/>
                <a:gdLst>
                  <a:gd name="connsiteX0" fmla="*/ 0 w 1212279"/>
                  <a:gd name="connsiteY0" fmla="*/ 0 h 1231221"/>
                  <a:gd name="connsiteX1" fmla="*/ 416216 w 1212279"/>
                  <a:gd name="connsiteY1" fmla="*/ 0 h 1231221"/>
                  <a:gd name="connsiteX2" fmla="*/ 783940 w 1212279"/>
                  <a:gd name="connsiteY2" fmla="*/ 0 h 1231221"/>
                  <a:gd name="connsiteX3" fmla="*/ 1212279 w 1212279"/>
                  <a:gd name="connsiteY3" fmla="*/ 0 h 1231221"/>
                  <a:gd name="connsiteX4" fmla="*/ 1212279 w 1212279"/>
                  <a:gd name="connsiteY4" fmla="*/ 373470 h 1231221"/>
                  <a:gd name="connsiteX5" fmla="*/ 1212279 w 1212279"/>
                  <a:gd name="connsiteY5" fmla="*/ 771565 h 1231221"/>
                  <a:gd name="connsiteX6" fmla="*/ 1212279 w 1212279"/>
                  <a:gd name="connsiteY6" fmla="*/ 1231221 h 1231221"/>
                  <a:gd name="connsiteX7" fmla="*/ 832432 w 1212279"/>
                  <a:gd name="connsiteY7" fmla="*/ 1231221 h 1231221"/>
                  <a:gd name="connsiteX8" fmla="*/ 404093 w 1212279"/>
                  <a:gd name="connsiteY8" fmla="*/ 1231221 h 1231221"/>
                  <a:gd name="connsiteX9" fmla="*/ 0 w 1212279"/>
                  <a:gd name="connsiteY9" fmla="*/ 1231221 h 1231221"/>
                  <a:gd name="connsiteX10" fmla="*/ 0 w 1212279"/>
                  <a:gd name="connsiteY10" fmla="*/ 820814 h 1231221"/>
                  <a:gd name="connsiteX11" fmla="*/ 0 w 1212279"/>
                  <a:gd name="connsiteY11" fmla="*/ 398095 h 1231221"/>
                  <a:gd name="connsiteX12" fmla="*/ 0 w 1212279"/>
                  <a:gd name="connsiteY12" fmla="*/ 0 h 1231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12279" h="1231221" fill="none" extrusionOk="0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w="1212279" h="1231221" stroke="0" extrusionOk="0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7030A0"/>
                </a:solidFill>
                <a:extLst>
                  <a:ext uri="{C807C97D-BFC1-408E-A445-0C87EB9F89A2}">
                    <ask:lineSketchStyleProps xmlns:ask="http://schemas.microsoft.com/office/drawing/2018/sketchyshapes" sd="280394293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52A805-D321-DD26-68B6-C0FBEFCB48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1425" r="52534" b="24998"/>
              <a:stretch/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371A6-AD9A-7BFB-E435-E48A61E6D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comment comparer ces deux fractions.</a:t>
            </a:r>
          </a:p>
        </p:txBody>
      </p:sp>
      <p:sp>
        <p:nvSpPr>
          <p:cNvPr id="8" name="Oval 7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9939C96B-3B4F-5E19-821E-251FFF752D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DE61EB86-05B4-7186-0C0A-1D2D327D7F5E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suivre.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565F72B7-2B6F-CA48-CF96-C8248A527A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51" t="8947" r="51486" b="51639"/>
          <a:stretch>
            <a:fillRect/>
          </a:stretch>
        </p:blipFill>
        <p:spPr>
          <a:xfrm>
            <a:off x="2551814" y="1977655"/>
            <a:ext cx="6145619" cy="327482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7C8503F5-0909-FDCD-2A5E-64C5E5315861}"/>
              </a:ext>
            </a:extLst>
          </p:cNvPr>
          <p:cNvSpPr/>
          <p:nvPr/>
        </p:nvSpPr>
        <p:spPr>
          <a:xfrm>
            <a:off x="2551811" y="3615068"/>
            <a:ext cx="6262579" cy="8506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B3AAA79-4BB2-FBCF-B980-521C9F60A23E}"/>
              </a:ext>
            </a:extLst>
          </p:cNvPr>
          <p:cNvSpPr/>
          <p:nvPr/>
        </p:nvSpPr>
        <p:spPr>
          <a:xfrm>
            <a:off x="2700669" y="2806995"/>
            <a:ext cx="5847907" cy="8080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23F1260-5FD4-15CA-0190-C7532885E4A3}"/>
              </a:ext>
            </a:extLst>
          </p:cNvPr>
          <p:cNvSpPr/>
          <p:nvPr/>
        </p:nvSpPr>
        <p:spPr>
          <a:xfrm>
            <a:off x="2493332" y="4572000"/>
            <a:ext cx="6262579" cy="723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0969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  <p:bldP spid="1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5A993A4D-8539-CD5F-BC62-296CD5C262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82" t="8432" r="2549" b="53177"/>
          <a:stretch>
            <a:fillRect/>
          </a:stretch>
        </p:blipFill>
        <p:spPr>
          <a:xfrm>
            <a:off x="2595840" y="1649853"/>
            <a:ext cx="7789573" cy="3828564"/>
          </a:xfrm>
          <a:prstGeom prst="rect">
            <a:avLst/>
          </a:prstGeom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37EF2ADE-B959-5993-A71F-4320DC335AB1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Compléter les vides.</a:t>
            </a:r>
          </a:p>
        </p:txBody>
      </p:sp>
      <p:sp>
        <p:nvSpPr>
          <p:cNvPr id="25" name="Rectangle: Rounded Corners 24"/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830CA259-49AB-66D3-9C4F-F2C37948987E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certains élèves pour répondre oralement.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B9E4EAFA-79D0-0CCB-B9BE-82551CFE8D61}"/>
                  </a:ext>
                </a:extLst>
              </p:cNvPr>
              <p:cNvSpPr/>
              <p:nvPr/>
            </p:nvSpPr>
            <p:spPr>
              <a:xfrm>
                <a:off x="8322940" y="2569104"/>
                <a:ext cx="810395" cy="553212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3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40</m:t>
                      </m:r>
                    </m:oMath>
                  </m:oMathPara>
                </a14:m>
                <a:endParaRPr lang="fr-FR" sz="36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B9E4EAFA-79D0-0CCB-B9BE-82551CFE8D6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2940" y="2569104"/>
                <a:ext cx="810395" cy="55321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2" descr="Lever la main - Icônes mains et gestes gratuites">
            <a:extLst>
              <a:ext uri="{FF2B5EF4-FFF2-40B4-BE49-F238E27FC236}">
                <a16:creationId xmlns:a16="http://schemas.microsoft.com/office/drawing/2014/main" id="{6B1B361D-CD1F-C41B-F077-5BCCF3C68F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30541A0D-F8F7-4506-3E34-B20EEA714B7F}"/>
                  </a:ext>
                </a:extLst>
              </p:cNvPr>
              <p:cNvSpPr/>
              <p:nvPr/>
            </p:nvSpPr>
            <p:spPr>
              <a:xfrm>
                <a:off x="4484561" y="3175832"/>
                <a:ext cx="658771" cy="502920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3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fr-FR" sz="36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30541A0D-F8F7-4506-3E34-B20EEA714B7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4561" y="3175832"/>
                <a:ext cx="658771" cy="5029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9A4152AE-DA10-FD8E-B5F5-CD3971C91BBC}"/>
                  </a:ext>
                </a:extLst>
              </p:cNvPr>
              <p:cNvSpPr/>
              <p:nvPr/>
            </p:nvSpPr>
            <p:spPr>
              <a:xfrm>
                <a:off x="5573501" y="3150686"/>
                <a:ext cx="658771" cy="553212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3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40</m:t>
                      </m:r>
                    </m:oMath>
                  </m:oMathPara>
                </a14:m>
                <a:endParaRPr lang="fr-FR" sz="36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9A4152AE-DA10-FD8E-B5F5-CD3971C91BB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3501" y="3150686"/>
                <a:ext cx="658771" cy="55321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58C15DDA-30DC-4869-6DC7-23ACE57DF7A6}"/>
                  </a:ext>
                </a:extLst>
              </p:cNvPr>
              <p:cNvSpPr/>
              <p:nvPr/>
            </p:nvSpPr>
            <p:spPr>
              <a:xfrm>
                <a:off x="8905490" y="3150686"/>
                <a:ext cx="658771" cy="553212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3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40</m:t>
                      </m:r>
                    </m:oMath>
                  </m:oMathPara>
                </a14:m>
                <a:endParaRPr lang="fr-FR" sz="36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58C15DDA-30DC-4869-6DC7-23ACE57DF7A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05490" y="3150686"/>
                <a:ext cx="658771" cy="55321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4B593BF3-0626-9B6F-D8D3-6EEBC6312317}"/>
                  </a:ext>
                </a:extLst>
              </p:cNvPr>
              <p:cNvSpPr/>
              <p:nvPr/>
            </p:nvSpPr>
            <p:spPr>
              <a:xfrm>
                <a:off x="7816550" y="3175832"/>
                <a:ext cx="658771" cy="502920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3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fr-FR" sz="36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4B593BF3-0626-9B6F-D8D3-6EEBC631231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6550" y="3175832"/>
                <a:ext cx="658771" cy="5029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4800382A-E64D-A2E0-D0C5-3513D1BF9786}"/>
                  </a:ext>
                </a:extLst>
              </p:cNvPr>
              <p:cNvSpPr/>
              <p:nvPr/>
            </p:nvSpPr>
            <p:spPr>
              <a:xfrm>
                <a:off x="3824312" y="3749320"/>
                <a:ext cx="409045" cy="41563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3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7</m:t>
                      </m:r>
                    </m:oMath>
                  </m:oMathPara>
                </a14:m>
                <a:endParaRPr lang="fr-FR" sz="36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4800382A-E64D-A2E0-D0C5-3513D1BF978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4312" y="3749320"/>
                <a:ext cx="409045" cy="41563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D499E0C0-E7C7-2D3F-5821-8F6690F2C867}"/>
                  </a:ext>
                </a:extLst>
              </p:cNvPr>
              <p:cNvSpPr/>
              <p:nvPr/>
            </p:nvSpPr>
            <p:spPr>
              <a:xfrm>
                <a:off x="4604888" y="3749320"/>
                <a:ext cx="409045" cy="41563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3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5</m:t>
                      </m:r>
                    </m:oMath>
                  </m:oMathPara>
                </a14:m>
                <a:endParaRPr lang="fr-FR" sz="36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D499E0C0-E7C7-2D3F-5821-8F6690F2C8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4888" y="3749320"/>
                <a:ext cx="409045" cy="41563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79EFB556-A92B-4A25-F2AB-53164C540BCF}"/>
                  </a:ext>
                </a:extLst>
              </p:cNvPr>
              <p:cNvSpPr/>
              <p:nvPr/>
            </p:nvSpPr>
            <p:spPr>
              <a:xfrm>
                <a:off x="7885575" y="3749320"/>
                <a:ext cx="371859" cy="41563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3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9</m:t>
                      </m:r>
                    </m:oMath>
                  </m:oMathPara>
                </a14:m>
                <a:endParaRPr lang="fr-FR" sz="36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79EFB556-A92B-4A25-F2AB-53164C540BC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5575" y="3749320"/>
                <a:ext cx="371859" cy="41563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A7A8C48F-5172-B733-7BCB-DB1DE84F6787}"/>
                  </a:ext>
                </a:extLst>
              </p:cNvPr>
              <p:cNvSpPr/>
              <p:nvPr/>
            </p:nvSpPr>
            <p:spPr>
              <a:xfrm>
                <a:off x="8705759" y="3749320"/>
                <a:ext cx="371859" cy="41563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3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4</m:t>
                      </m:r>
                    </m:oMath>
                  </m:oMathPara>
                </a14:m>
                <a:endParaRPr lang="fr-FR" sz="36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A7A8C48F-5172-B733-7BCB-DB1DE84F678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5759" y="3749320"/>
                <a:ext cx="371859" cy="415636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B1597BED-4FBB-BCE7-9FC1-37A1B4D3EEEE}"/>
                  </a:ext>
                </a:extLst>
              </p:cNvPr>
              <p:cNvSpPr/>
              <p:nvPr/>
            </p:nvSpPr>
            <p:spPr>
              <a:xfrm>
                <a:off x="7824032" y="4345138"/>
                <a:ext cx="494945" cy="41563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3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10</m:t>
                      </m:r>
                    </m:oMath>
                  </m:oMathPara>
                </a14:m>
                <a:endParaRPr lang="fr-FR" sz="36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B1597BED-4FBB-BCE7-9FC1-37A1B4D3EEE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4032" y="4345138"/>
                <a:ext cx="494945" cy="415636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6633B95F-EE57-7E87-9AFB-F5BAE59919C3}"/>
                  </a:ext>
                </a:extLst>
              </p:cNvPr>
              <p:cNvSpPr/>
              <p:nvPr/>
            </p:nvSpPr>
            <p:spPr>
              <a:xfrm>
                <a:off x="8705759" y="4345138"/>
                <a:ext cx="371859" cy="41563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3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4</m:t>
                      </m:r>
                    </m:oMath>
                  </m:oMathPara>
                </a14:m>
                <a:endParaRPr lang="fr-FR" sz="36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6633B95F-EE57-7E87-9AFB-F5BAE59919C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5759" y="4345138"/>
                <a:ext cx="371859" cy="415636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0E03E838-5F04-E8ED-EA39-2D71E8B8EC0E}"/>
                  </a:ext>
                </a:extLst>
              </p:cNvPr>
              <p:cNvSpPr/>
              <p:nvPr/>
            </p:nvSpPr>
            <p:spPr>
              <a:xfrm>
                <a:off x="3824312" y="4381206"/>
                <a:ext cx="409045" cy="343501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3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8</m:t>
                      </m:r>
                    </m:oMath>
                  </m:oMathPara>
                </a14:m>
                <a:endParaRPr lang="fr-FR" sz="36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0E03E838-5F04-E8ED-EA39-2D71E8B8EC0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4312" y="4381206"/>
                <a:ext cx="409045" cy="343501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9CDEE73A-DFBF-F4F3-C3D7-F98EECD99912}"/>
                  </a:ext>
                </a:extLst>
              </p:cNvPr>
              <p:cNvSpPr/>
              <p:nvPr/>
            </p:nvSpPr>
            <p:spPr>
              <a:xfrm>
                <a:off x="4604888" y="4381206"/>
                <a:ext cx="409045" cy="343501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3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5</m:t>
                      </m:r>
                    </m:oMath>
                  </m:oMathPara>
                </a14:m>
                <a:endParaRPr lang="fr-FR" sz="36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9CDEE73A-DFBF-F4F3-C3D7-F98EECD9991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4888" y="4381206"/>
                <a:ext cx="409045" cy="343501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BFF128B7-5EE0-1EC5-C135-477BC7B811A8}"/>
                  </a:ext>
                </a:extLst>
              </p:cNvPr>
              <p:cNvSpPr/>
              <p:nvPr/>
            </p:nvSpPr>
            <p:spPr>
              <a:xfrm>
                <a:off x="5396424" y="4324356"/>
                <a:ext cx="544439" cy="457200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3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40</m:t>
                      </m:r>
                    </m:oMath>
                  </m:oMathPara>
                </a14:m>
                <a:endParaRPr lang="fr-FR" sz="36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BFF128B7-5EE0-1EC5-C135-477BC7B811A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6424" y="4324356"/>
                <a:ext cx="544439" cy="457200"/>
              </a:xfrm>
              <a:prstGeom prst="rect">
                <a:avLst/>
              </a:prstGeom>
              <a:blipFill>
                <a:blip r:embed="rId17"/>
                <a:stretch>
                  <a:fillRect l="-333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3C40CD21-8153-9D3F-FA32-C538B00BE5EE}"/>
                  </a:ext>
                </a:extLst>
              </p:cNvPr>
              <p:cNvSpPr/>
              <p:nvPr/>
            </p:nvSpPr>
            <p:spPr>
              <a:xfrm>
                <a:off x="9593154" y="4324356"/>
                <a:ext cx="544439" cy="457200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3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40</m:t>
                      </m:r>
                    </m:oMath>
                  </m:oMathPara>
                </a14:m>
                <a:endParaRPr lang="fr-FR" sz="36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3C40CD21-8153-9D3F-FA32-C538B00BE5E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93154" y="4324356"/>
                <a:ext cx="544439" cy="457200"/>
              </a:xfrm>
              <a:prstGeom prst="rect">
                <a:avLst/>
              </a:prstGeom>
              <a:blipFill>
                <a:blip r:embed="rId18"/>
                <a:stretch>
                  <a:fillRect l="-337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E7A09006-4472-3816-1A0E-956411EE651E}"/>
                  </a:ext>
                </a:extLst>
              </p:cNvPr>
              <p:cNvSpPr/>
              <p:nvPr/>
            </p:nvSpPr>
            <p:spPr>
              <a:xfrm>
                <a:off x="5396424" y="3728538"/>
                <a:ext cx="598883" cy="457200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3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35</m:t>
                      </m:r>
                    </m:oMath>
                  </m:oMathPara>
                </a14:m>
                <a:endParaRPr lang="fr-FR" sz="36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E7A09006-4472-3816-1A0E-956411EE651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6424" y="3728538"/>
                <a:ext cx="598883" cy="457200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9EEC8A63-483B-FDC2-0C21-5E64CA8158B6}"/>
                  </a:ext>
                </a:extLst>
              </p:cNvPr>
              <p:cNvSpPr/>
              <p:nvPr/>
            </p:nvSpPr>
            <p:spPr>
              <a:xfrm>
                <a:off x="9555445" y="3728538"/>
                <a:ext cx="598883" cy="457200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3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36</m:t>
                      </m:r>
                    </m:oMath>
                  </m:oMathPara>
                </a14:m>
                <a:endParaRPr lang="fr-FR" sz="36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9EEC8A63-483B-FDC2-0C21-5E64CA8158B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55445" y="3728538"/>
                <a:ext cx="598883" cy="457200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85DE41E3-3782-B5A0-077B-4752F4E9C9CD}"/>
                  </a:ext>
                </a:extLst>
              </p:cNvPr>
              <p:cNvSpPr/>
              <p:nvPr/>
            </p:nvSpPr>
            <p:spPr>
              <a:xfrm>
                <a:off x="4107020" y="4830271"/>
                <a:ext cx="797113" cy="778461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28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fr-FR" sz="28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8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fr-FR" sz="28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fr-FR" sz="28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85DE41E3-3782-B5A0-077B-4752F4E9C9C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7020" y="4830271"/>
                <a:ext cx="797113" cy="778461"/>
              </a:xfrm>
              <a:prstGeom prst="rect">
                <a:avLst/>
              </a:prstGeom>
              <a:blipFill>
                <a:blip r:embed="rId21"/>
                <a:stretch>
                  <a:fillRect b="-234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1EC5CEE9-DAD1-594C-4683-B539DC7157B7}"/>
                  </a:ext>
                </a:extLst>
              </p:cNvPr>
              <p:cNvSpPr/>
              <p:nvPr/>
            </p:nvSpPr>
            <p:spPr>
              <a:xfrm>
                <a:off x="5298887" y="4830271"/>
                <a:ext cx="797113" cy="778461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28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fr-FR" sz="28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8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fr-FR" sz="28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fr-FR" sz="28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1EC5CEE9-DAD1-594C-4683-B539DC7157B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8887" y="4830271"/>
                <a:ext cx="797113" cy="778461"/>
              </a:xfrm>
              <a:prstGeom prst="rect">
                <a:avLst/>
              </a:prstGeom>
              <a:blipFill>
                <a:blip r:embed="rId22"/>
                <a:stretch>
                  <a:fillRect b="-156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>
            <a:extLst>
              <a:ext uri="{FF2B5EF4-FFF2-40B4-BE49-F238E27FC236}">
                <a16:creationId xmlns:a16="http://schemas.microsoft.com/office/drawing/2014/main" id="{C219ADE0-D1E9-6C4C-6FAC-7B762EF0A8B8}"/>
              </a:ext>
            </a:extLst>
          </p:cNvPr>
          <p:cNvSpPr/>
          <p:nvPr/>
        </p:nvSpPr>
        <p:spPr>
          <a:xfrm>
            <a:off x="2595840" y="3728538"/>
            <a:ext cx="7763708" cy="10530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1376F16-4499-2542-4B46-504FDEA95C76}"/>
              </a:ext>
            </a:extLst>
          </p:cNvPr>
          <p:cNvSpPr/>
          <p:nvPr/>
        </p:nvSpPr>
        <p:spPr>
          <a:xfrm>
            <a:off x="2595840" y="4802338"/>
            <a:ext cx="3826225" cy="10149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8945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9" grpId="0" animBg="1"/>
      <p:bldP spid="10" grpId="0" animBg="1"/>
      <p:bldP spid="11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6" grpId="0" animBg="1"/>
      <p:bldP spid="27" grpId="0" animBg="1"/>
      <p:bldP spid="28" grpId="0" animBg="1"/>
      <p:bldP spid="2" grpId="0" animBg="1"/>
      <p:bldP spid="1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81102E-AE40-9FBE-4C84-A2695676B4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E96EF9D7-8394-1EE6-81D8-F97FF999EA3A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un autre exemple.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3AD216F-9FEA-C866-D41A-CCAA9825339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16CF859F-56AE-4206-BA63-51B7A76FC8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9467373A-AF38-94DA-93DA-E2E80E06B3B3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suivre.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5904DCC-6DCC-F50D-523F-B32A9EAFD8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53" t="60904" r="51752" b="2694"/>
          <a:stretch>
            <a:fillRect/>
          </a:stretch>
        </p:blipFill>
        <p:spPr>
          <a:xfrm>
            <a:off x="2120669" y="2113810"/>
            <a:ext cx="6678300" cy="3300231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9D406C5-D857-CA59-336A-56AF29B3C693}"/>
              </a:ext>
            </a:extLst>
          </p:cNvPr>
          <p:cNvSpPr/>
          <p:nvPr/>
        </p:nvSpPr>
        <p:spPr>
          <a:xfrm>
            <a:off x="1930685" y="3615068"/>
            <a:ext cx="6883706" cy="8506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40C12AB-B599-C9BB-62CE-C6A56EB0A5D7}"/>
              </a:ext>
            </a:extLst>
          </p:cNvPr>
          <p:cNvSpPr/>
          <p:nvPr/>
        </p:nvSpPr>
        <p:spPr>
          <a:xfrm>
            <a:off x="2120669" y="3023754"/>
            <a:ext cx="6427907" cy="5611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9BEB33-EEBD-9AB0-9E8A-CCDD79BBFDC3}"/>
              </a:ext>
            </a:extLst>
          </p:cNvPr>
          <p:cNvSpPr/>
          <p:nvPr/>
        </p:nvSpPr>
        <p:spPr>
          <a:xfrm>
            <a:off x="1872206" y="4582160"/>
            <a:ext cx="3045234" cy="9448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7217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85;p29">
            <a:extLst>
              <a:ext uri="{FF2B5EF4-FFF2-40B4-BE49-F238E27FC236}">
                <a16:creationId xmlns:a16="http://schemas.microsoft.com/office/drawing/2014/main" id="{5186F466-2E75-43FD-C1CF-867A2FC34A0E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0" name="Picture 2" descr="Image générée">
            <a:extLst>
              <a:ext uri="{FF2B5EF4-FFF2-40B4-BE49-F238E27FC236}">
                <a16:creationId xmlns:a16="http://schemas.microsoft.com/office/drawing/2014/main" id="{48566655-FBB7-72BD-4A7C-6C678B30AD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: Rounded Corners 11">
            <a:extLst>
              <a:ext uri="{FF2B5EF4-FFF2-40B4-BE49-F238E27FC236}">
                <a16:creationId xmlns:a16="http://schemas.microsoft.com/office/drawing/2014/main" id="{3EEE5F93-9A8E-7A60-E6E0-431CB05D993F}"/>
              </a:ext>
            </a:extLst>
          </p:cNvPr>
          <p:cNvSpPr/>
          <p:nvPr/>
        </p:nvSpPr>
        <p:spPr>
          <a:xfrm>
            <a:off x="876000" y="4953583"/>
            <a:ext cx="10440000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5" name="Google Shape;288;p29">
            <a:extLst>
              <a:ext uri="{FF2B5EF4-FFF2-40B4-BE49-F238E27FC236}">
                <a16:creationId xmlns:a16="http://schemas.microsoft.com/office/drawing/2014/main" id="{F30BC833-3111-C58B-024F-0B319C646C4E}"/>
              </a:ext>
            </a:extLst>
          </p:cNvPr>
          <p:cNvSpPr/>
          <p:nvPr/>
        </p:nvSpPr>
        <p:spPr>
          <a:xfrm>
            <a:off x="2428129" y="2549541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algn="ctr" defTabSz="685800"/>
            <a:r>
              <a:rPr lang="fr-F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Réduire au même dénominateur deux fractions</a:t>
            </a:r>
          </a:p>
        </p:txBody>
      </p:sp>
      <p:sp>
        <p:nvSpPr>
          <p:cNvPr id="16" name="Google Shape;289;p29">
            <a:extLst>
              <a:ext uri="{FF2B5EF4-FFF2-40B4-BE49-F238E27FC236}">
                <a16:creationId xmlns:a16="http://schemas.microsoft.com/office/drawing/2014/main" id="{D34EE693-C388-C74E-A06A-493489A4A112}"/>
              </a:ext>
            </a:extLst>
          </p:cNvPr>
          <p:cNvSpPr/>
          <p:nvPr/>
        </p:nvSpPr>
        <p:spPr>
          <a:xfrm>
            <a:off x="963450" y="2549541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algn="ctr" defTabSz="914400"/>
            <a:r>
              <a:rPr lang="fr-FR" b="1" kern="0" dirty="0">
                <a:solidFill>
                  <a:schemeClr val="bg1"/>
                </a:solidFill>
                <a:latin typeface="Calibri"/>
                <a:cs typeface="Calibri"/>
              </a:rPr>
              <a:t>Séance 2</a:t>
            </a:r>
          </a:p>
        </p:txBody>
      </p:sp>
      <p:sp>
        <p:nvSpPr>
          <p:cNvPr id="18" name="Google Shape;290;p29">
            <a:extLst>
              <a:ext uri="{FF2B5EF4-FFF2-40B4-BE49-F238E27FC236}">
                <a16:creationId xmlns:a16="http://schemas.microsoft.com/office/drawing/2014/main" id="{517E95F9-B377-BB14-C403-92E614053AED}"/>
              </a:ext>
            </a:extLst>
          </p:cNvPr>
          <p:cNvSpPr/>
          <p:nvPr/>
        </p:nvSpPr>
        <p:spPr>
          <a:xfrm>
            <a:off x="2412753" y="5025583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323854" indent="-171450" algn="ctr" defTabSz="914400">
              <a:buClr>
                <a:schemeClr val="bg1"/>
              </a:buClr>
              <a:buSzPts val="1200"/>
              <a:buFont typeface="Arial" panose="020B0604020202020204" pitchFamily="34" charset="0"/>
              <a:buChar char="•"/>
            </a:pPr>
            <a:r>
              <a:rPr lang="fr-FR" b="1" kern="0" dirty="0">
                <a:solidFill>
                  <a:srgbClr val="000000"/>
                </a:solidFill>
                <a:latin typeface="Calibri"/>
                <a:cs typeface="Calibri"/>
              </a:rPr>
              <a:t>Comparer deux fractions de dénominateurs différents</a:t>
            </a:r>
          </a:p>
        </p:txBody>
      </p:sp>
      <p:sp>
        <p:nvSpPr>
          <p:cNvPr id="19" name="Google Shape;291;p29">
            <a:extLst>
              <a:ext uri="{FF2B5EF4-FFF2-40B4-BE49-F238E27FC236}">
                <a16:creationId xmlns:a16="http://schemas.microsoft.com/office/drawing/2014/main" id="{D4857FF7-D62E-8311-A056-F2B4A24C239E}"/>
              </a:ext>
            </a:extLst>
          </p:cNvPr>
          <p:cNvSpPr/>
          <p:nvPr/>
        </p:nvSpPr>
        <p:spPr>
          <a:xfrm>
            <a:off x="948074" y="5025583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54AFE9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algn="ctr" defTabSz="914400"/>
            <a:r>
              <a:rPr lang="fr-FR" b="1" kern="0" dirty="0">
                <a:solidFill>
                  <a:srgbClr val="000000"/>
                </a:solidFill>
                <a:latin typeface="Calibri"/>
                <a:cs typeface="Calibri"/>
              </a:rPr>
              <a:t>Séance 4</a:t>
            </a:r>
          </a:p>
        </p:txBody>
      </p:sp>
      <p:sp>
        <p:nvSpPr>
          <p:cNvPr id="21" name="Google Shape;292;p29">
            <a:extLst>
              <a:ext uri="{FF2B5EF4-FFF2-40B4-BE49-F238E27FC236}">
                <a16:creationId xmlns:a16="http://schemas.microsoft.com/office/drawing/2014/main" id="{F938A9B3-C387-DC57-C773-255019196408}"/>
              </a:ext>
            </a:extLst>
          </p:cNvPr>
          <p:cNvSpPr/>
          <p:nvPr/>
        </p:nvSpPr>
        <p:spPr>
          <a:xfrm>
            <a:off x="2428129" y="3787562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algn="ctr" defTabSz="685800">
              <a:defRPr/>
            </a:pPr>
            <a:r>
              <a:rPr lang="fr-F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Additions et des soustractions des fractions</a:t>
            </a:r>
          </a:p>
        </p:txBody>
      </p:sp>
      <p:sp>
        <p:nvSpPr>
          <p:cNvPr id="22" name="Google Shape;293;p29">
            <a:extLst>
              <a:ext uri="{FF2B5EF4-FFF2-40B4-BE49-F238E27FC236}">
                <a16:creationId xmlns:a16="http://schemas.microsoft.com/office/drawing/2014/main" id="{A90309D9-9FF0-1AD3-7EFD-91CE1486FED4}"/>
              </a:ext>
            </a:extLst>
          </p:cNvPr>
          <p:cNvSpPr/>
          <p:nvPr/>
        </p:nvSpPr>
        <p:spPr>
          <a:xfrm>
            <a:off x="963450" y="3787562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i="0" u="none" strike="noStrike" kern="0" cap="none" spc="0" baseline="0" dirty="0">
                <a:solidFill>
                  <a:schemeClr val="bg1"/>
                </a:solidFill>
                <a:uFillTx/>
                <a:latin typeface="Calibri"/>
                <a:ea typeface="Calibri"/>
                <a:cs typeface="Calibri"/>
              </a:rPr>
              <a:t>Séance 3</a:t>
            </a:r>
          </a:p>
        </p:txBody>
      </p:sp>
      <p:sp>
        <p:nvSpPr>
          <p:cNvPr id="24" name="Google Shape;286;p29">
            <a:extLst>
              <a:ext uri="{FF2B5EF4-FFF2-40B4-BE49-F238E27FC236}">
                <a16:creationId xmlns:a16="http://schemas.microsoft.com/office/drawing/2014/main" id="{F0B91775-0696-C43B-BD4D-158F45CD154D}"/>
              </a:ext>
            </a:extLst>
          </p:cNvPr>
          <p:cNvSpPr/>
          <p:nvPr/>
        </p:nvSpPr>
        <p:spPr>
          <a:xfrm>
            <a:off x="2428129" y="1311520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algn="ctr" defTabSz="685800"/>
            <a:r>
              <a:rPr lang="fr-F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Représenter des fractions sur une droite numérique</a:t>
            </a:r>
          </a:p>
        </p:txBody>
      </p:sp>
      <p:sp>
        <p:nvSpPr>
          <p:cNvPr id="25" name="Google Shape;287;p29">
            <a:extLst>
              <a:ext uri="{FF2B5EF4-FFF2-40B4-BE49-F238E27FC236}">
                <a16:creationId xmlns:a16="http://schemas.microsoft.com/office/drawing/2014/main" id="{310147FB-D555-B110-6434-EBC40F1BB7B0}"/>
              </a:ext>
            </a:extLst>
          </p:cNvPr>
          <p:cNvSpPr/>
          <p:nvPr/>
        </p:nvSpPr>
        <p:spPr>
          <a:xfrm>
            <a:off x="963450" y="1311520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algn="ctr" defTabSz="914400"/>
            <a:r>
              <a:rPr lang="fr-FR" b="1" kern="0" dirty="0">
                <a:solidFill>
                  <a:schemeClr val="bg1"/>
                </a:solidFill>
                <a:latin typeface="Calibri"/>
                <a:cs typeface="Calibri"/>
              </a:rPr>
              <a:t>Séance 1</a:t>
            </a:r>
          </a:p>
        </p:txBody>
      </p:sp>
    </p:spTree>
    <p:extLst>
      <p:ext uri="{BB962C8B-B14F-4D97-AF65-F5344CB8AC3E}">
        <p14:creationId xmlns:p14="http://schemas.microsoft.com/office/powerpoint/2010/main" val="37272026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9E8D18-68B5-7791-1521-D6AD2F133C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oupe 31">
            <a:extLst>
              <a:ext uri="{FF2B5EF4-FFF2-40B4-BE49-F238E27FC236}">
                <a16:creationId xmlns:a16="http://schemas.microsoft.com/office/drawing/2014/main" id="{B9555192-5B18-A117-A5A8-82383F4B9A1E}"/>
              </a:ext>
            </a:extLst>
          </p:cNvPr>
          <p:cNvGrpSpPr/>
          <p:nvPr/>
        </p:nvGrpSpPr>
        <p:grpSpPr>
          <a:xfrm>
            <a:off x="2316388" y="1818681"/>
            <a:ext cx="7559224" cy="3749882"/>
            <a:chOff x="2316388" y="1818681"/>
            <a:chExt cx="7559224" cy="3749882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E9F5CC6C-799D-C854-2E9F-6CC639DB003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841" t="60219" r="2975" b="2179"/>
            <a:stretch>
              <a:fillRect/>
            </a:stretch>
          </p:blipFill>
          <p:spPr>
            <a:xfrm>
              <a:off x="2316388" y="1818681"/>
              <a:ext cx="7559224" cy="3749882"/>
            </a:xfrm>
            <a:prstGeom prst="rect">
              <a:avLst/>
            </a:prstGeom>
          </p:spPr>
        </p:pic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25A6C864-3E2E-849B-B4B8-C3E1DF48E047}"/>
                </a:ext>
              </a:extLst>
            </p:cNvPr>
            <p:cNvSpPr/>
            <p:nvPr/>
          </p:nvSpPr>
          <p:spPr>
            <a:xfrm>
              <a:off x="6619009" y="3574473"/>
              <a:ext cx="331406" cy="34109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200" dirty="0">
                  <a:solidFill>
                    <a:sysClr val="windowText" lastClr="000000"/>
                  </a:solidFill>
                </a:rPr>
                <a:t>3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48399061-E903-FCF4-7DFA-6A4BFB6549F5}"/>
                </a:ext>
              </a:extLst>
            </p:cNvPr>
            <p:cNvSpPr/>
            <p:nvPr/>
          </p:nvSpPr>
          <p:spPr>
            <a:xfrm>
              <a:off x="6619009" y="4074972"/>
              <a:ext cx="331406" cy="34109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200" dirty="0">
                  <a:solidFill>
                    <a:sysClr val="windowText" lastClr="000000"/>
                  </a:solidFill>
                </a:rPr>
                <a:t>4</a:t>
              </a:r>
            </a:p>
          </p:txBody>
        </p:sp>
      </p:grpSp>
      <p:sp>
        <p:nvSpPr>
          <p:cNvPr id="1145" name="D_A_01">
            <a:extLst>
              <a:ext uri="{FF2B5EF4-FFF2-40B4-BE49-F238E27FC236}">
                <a16:creationId xmlns:a16="http://schemas.microsoft.com/office/drawing/2014/main" id="{BF04E1F4-DAE7-1CB9-902B-9CE0FA50F01B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Compléter les vides.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ECB925D7-B06F-16F1-9FCA-C3B98CDD579D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59397F0D-0270-CD41-A72F-DF823019F64C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certains élèves pour répondre oralement.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958073B4-4947-6A11-00A4-4FD617835872}"/>
                  </a:ext>
                </a:extLst>
              </p:cNvPr>
              <p:cNvSpPr/>
              <p:nvPr/>
            </p:nvSpPr>
            <p:spPr>
              <a:xfrm>
                <a:off x="3665541" y="2916864"/>
                <a:ext cx="608862" cy="553212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3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3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fr-FR" sz="36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958073B4-4947-6A11-00A4-4FD61783587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5541" y="2916864"/>
                <a:ext cx="608862" cy="55321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265287CD-F3BF-7482-7C1F-E8C55B40B93B}"/>
                  </a:ext>
                </a:extLst>
              </p:cNvPr>
              <p:cNvSpPr/>
              <p:nvPr/>
            </p:nvSpPr>
            <p:spPr>
              <a:xfrm>
                <a:off x="4682905" y="2942010"/>
                <a:ext cx="544439" cy="502920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3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3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fr-FR" sz="36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265287CD-F3BF-7482-7C1F-E8C55B40B93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2905" y="2942010"/>
                <a:ext cx="544439" cy="5029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EB2B7BE8-AFC2-2B42-54ED-CE25FA1A2D88}"/>
                  </a:ext>
                </a:extLst>
              </p:cNvPr>
              <p:cNvSpPr/>
              <p:nvPr/>
            </p:nvSpPr>
            <p:spPr>
              <a:xfrm>
                <a:off x="5668643" y="2916864"/>
                <a:ext cx="658771" cy="553212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3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20</m:t>
                      </m:r>
                    </m:oMath>
                  </m:oMathPara>
                </a14:m>
                <a:endParaRPr lang="fr-FR" sz="36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EB2B7BE8-AFC2-2B42-54ED-CE25FA1A2D8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8643" y="2916864"/>
                <a:ext cx="658771" cy="55321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8FB15E11-B7EE-925E-62E0-8F8206F0CDEB}"/>
                  </a:ext>
                </a:extLst>
              </p:cNvPr>
              <p:cNvSpPr/>
              <p:nvPr/>
            </p:nvSpPr>
            <p:spPr>
              <a:xfrm>
                <a:off x="3481409" y="3499936"/>
                <a:ext cx="409045" cy="41563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3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3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sz="36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8FB15E11-B7EE-925E-62E0-8F8206F0CDE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1409" y="3499936"/>
                <a:ext cx="409045" cy="41563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E1097798-8165-7A70-0D02-F4388AE1C8CC}"/>
                  </a:ext>
                </a:extLst>
              </p:cNvPr>
              <p:cNvSpPr/>
              <p:nvPr/>
            </p:nvSpPr>
            <p:spPr>
              <a:xfrm>
                <a:off x="4261985" y="3499936"/>
                <a:ext cx="409045" cy="41563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3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3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fr-FR" sz="36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E1097798-8165-7A70-0D02-F4388AE1C8C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1985" y="3499936"/>
                <a:ext cx="409045" cy="41563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D5767272-A559-2432-4F94-C5C45CF3E9FE}"/>
                  </a:ext>
                </a:extLst>
              </p:cNvPr>
              <p:cNvSpPr/>
              <p:nvPr/>
            </p:nvSpPr>
            <p:spPr>
              <a:xfrm>
                <a:off x="7542672" y="3499936"/>
                <a:ext cx="371859" cy="41563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3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3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 sz="36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D5767272-A559-2432-4F94-C5C45CF3E9F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42672" y="3499936"/>
                <a:ext cx="371859" cy="41563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28670631-1DE0-65DA-7D2E-D3278202F61D}"/>
                  </a:ext>
                </a:extLst>
              </p:cNvPr>
              <p:cNvSpPr/>
              <p:nvPr/>
            </p:nvSpPr>
            <p:spPr>
              <a:xfrm>
                <a:off x="8362856" y="3499936"/>
                <a:ext cx="371859" cy="41563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3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3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fr-FR" sz="36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28670631-1DE0-65DA-7D2E-D3278202F61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62856" y="3499936"/>
                <a:ext cx="371859" cy="41563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6C7339C1-3C33-51F5-D884-9CBC689B318C}"/>
                  </a:ext>
                </a:extLst>
              </p:cNvPr>
              <p:cNvSpPr/>
              <p:nvPr/>
            </p:nvSpPr>
            <p:spPr>
              <a:xfrm>
                <a:off x="7481129" y="4095754"/>
                <a:ext cx="494945" cy="41563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3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3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fr-FR" sz="36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6C7339C1-3C33-51F5-D884-9CBC689B318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81129" y="4095754"/>
                <a:ext cx="494945" cy="41563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EC1E078B-4028-57A2-66B9-39F6189A0385}"/>
                  </a:ext>
                </a:extLst>
              </p:cNvPr>
              <p:cNvSpPr/>
              <p:nvPr/>
            </p:nvSpPr>
            <p:spPr>
              <a:xfrm>
                <a:off x="8362856" y="4095754"/>
                <a:ext cx="371859" cy="41563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3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3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fr-FR" sz="36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EC1E078B-4028-57A2-66B9-39F6189A03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62856" y="4095754"/>
                <a:ext cx="371859" cy="41563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01100C13-1B81-9FCC-2839-F7D7E60D919E}"/>
                  </a:ext>
                </a:extLst>
              </p:cNvPr>
              <p:cNvSpPr/>
              <p:nvPr/>
            </p:nvSpPr>
            <p:spPr>
              <a:xfrm>
                <a:off x="3481409" y="4131822"/>
                <a:ext cx="409045" cy="343501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3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3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fr-FR" sz="36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01100C13-1B81-9FCC-2839-F7D7E60D919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1409" y="4131822"/>
                <a:ext cx="409045" cy="343501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D2E8F029-23B2-C48E-F0C1-E4E12CE6FF7C}"/>
                  </a:ext>
                </a:extLst>
              </p:cNvPr>
              <p:cNvSpPr/>
              <p:nvPr/>
            </p:nvSpPr>
            <p:spPr>
              <a:xfrm>
                <a:off x="4261985" y="4131822"/>
                <a:ext cx="409045" cy="343501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3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3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fr-FR" sz="36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D2E8F029-23B2-C48E-F0C1-E4E12CE6FF7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1985" y="4131822"/>
                <a:ext cx="409045" cy="343501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D9ADA49E-2C03-4BB4-7101-53550D62F193}"/>
                  </a:ext>
                </a:extLst>
              </p:cNvPr>
              <p:cNvSpPr/>
              <p:nvPr/>
            </p:nvSpPr>
            <p:spPr>
              <a:xfrm>
                <a:off x="5053521" y="4074972"/>
                <a:ext cx="544439" cy="457200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3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20</m:t>
                      </m:r>
                    </m:oMath>
                  </m:oMathPara>
                </a14:m>
                <a:endParaRPr lang="fr-FR" sz="36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D9ADA49E-2C03-4BB4-7101-53550D62F19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3521" y="4074972"/>
                <a:ext cx="544439" cy="457200"/>
              </a:xfrm>
              <a:prstGeom prst="rect">
                <a:avLst/>
              </a:prstGeom>
              <a:blipFill>
                <a:blip r:embed="rId14"/>
                <a:stretch>
                  <a:fillRect l="-112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CEF8F10B-C1AB-A8B3-3998-9C65953C7846}"/>
                  </a:ext>
                </a:extLst>
              </p:cNvPr>
              <p:cNvSpPr/>
              <p:nvPr/>
            </p:nvSpPr>
            <p:spPr>
              <a:xfrm>
                <a:off x="9250251" y="4074972"/>
                <a:ext cx="544439" cy="457200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3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20</m:t>
                      </m:r>
                    </m:oMath>
                  </m:oMathPara>
                </a14:m>
                <a:endParaRPr lang="fr-FR" sz="36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CEF8F10B-C1AB-A8B3-3998-9C65953C784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0251" y="4074972"/>
                <a:ext cx="544439" cy="457200"/>
              </a:xfrm>
              <a:prstGeom prst="rect">
                <a:avLst/>
              </a:prstGeom>
              <a:blipFill>
                <a:blip r:embed="rId15"/>
                <a:stretch>
                  <a:fillRect l="-111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31B2DE32-75D7-549E-5772-D648EA4313FA}"/>
                  </a:ext>
                </a:extLst>
              </p:cNvPr>
              <p:cNvSpPr/>
              <p:nvPr/>
            </p:nvSpPr>
            <p:spPr>
              <a:xfrm>
                <a:off x="5053521" y="3479154"/>
                <a:ext cx="598883" cy="457200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3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8</m:t>
                      </m:r>
                    </m:oMath>
                  </m:oMathPara>
                </a14:m>
                <a:endParaRPr lang="fr-FR" sz="36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31B2DE32-75D7-549E-5772-D648EA4313F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3521" y="3479154"/>
                <a:ext cx="598883" cy="457200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369C40C0-6FCF-9591-469C-1D723ED18C72}"/>
                  </a:ext>
                </a:extLst>
              </p:cNvPr>
              <p:cNvSpPr/>
              <p:nvPr/>
            </p:nvSpPr>
            <p:spPr>
              <a:xfrm>
                <a:off x="9212542" y="3479154"/>
                <a:ext cx="598883" cy="457200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3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15</m:t>
                      </m:r>
                    </m:oMath>
                  </m:oMathPara>
                </a14:m>
                <a:endParaRPr lang="fr-FR" sz="36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369C40C0-6FCF-9591-469C-1D723ED18C7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12542" y="3479154"/>
                <a:ext cx="598883" cy="457200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21D8A0C7-EC03-6EFF-BC55-F1AAD49ECAF5}"/>
                  </a:ext>
                </a:extLst>
              </p:cNvPr>
              <p:cNvSpPr/>
              <p:nvPr/>
            </p:nvSpPr>
            <p:spPr>
              <a:xfrm>
                <a:off x="3691384" y="4549714"/>
                <a:ext cx="797113" cy="778461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28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fr-FR" sz="28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8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fr-FR" sz="28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fr-FR" sz="28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21D8A0C7-EC03-6EFF-BC55-F1AAD49ECAF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1384" y="4549714"/>
                <a:ext cx="797113" cy="778461"/>
              </a:xfrm>
              <a:prstGeom prst="rect">
                <a:avLst/>
              </a:prstGeom>
              <a:blipFill>
                <a:blip r:embed="rId18"/>
                <a:stretch>
                  <a:fillRect b="-156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1E249DC8-55C1-6078-62FA-72A589A6AFC5}"/>
                  </a:ext>
                </a:extLst>
              </p:cNvPr>
              <p:cNvSpPr/>
              <p:nvPr/>
            </p:nvSpPr>
            <p:spPr>
              <a:xfrm>
                <a:off x="4883251" y="4549714"/>
                <a:ext cx="797113" cy="778461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28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fr-FR" sz="28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8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fr-FR" sz="28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fr-FR" sz="28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1E249DC8-55C1-6078-62FA-72A589A6AFC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3251" y="4549714"/>
                <a:ext cx="797113" cy="778461"/>
              </a:xfrm>
              <a:prstGeom prst="rect">
                <a:avLst/>
              </a:prstGeom>
              <a:blipFill>
                <a:blip r:embed="rId19"/>
                <a:stretch>
                  <a:fillRect b="-156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Rectangle 26">
            <a:extLst>
              <a:ext uri="{FF2B5EF4-FFF2-40B4-BE49-F238E27FC236}">
                <a16:creationId xmlns:a16="http://schemas.microsoft.com/office/drawing/2014/main" id="{82F59C84-9E44-88A5-937D-6AE370ABA37D}"/>
              </a:ext>
            </a:extLst>
          </p:cNvPr>
          <p:cNvSpPr/>
          <p:nvPr/>
        </p:nvSpPr>
        <p:spPr>
          <a:xfrm>
            <a:off x="2367238" y="3485454"/>
            <a:ext cx="7763708" cy="104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2010F71-5876-F674-D44D-782F6A74D205}"/>
              </a:ext>
            </a:extLst>
          </p:cNvPr>
          <p:cNvSpPr/>
          <p:nvPr/>
        </p:nvSpPr>
        <p:spPr>
          <a:xfrm>
            <a:off x="2419193" y="4552954"/>
            <a:ext cx="3826225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9" name="Picture 2" descr="Lever la main - Icônes mains et gestes gratuites">
            <a:extLst>
              <a:ext uri="{FF2B5EF4-FFF2-40B4-BE49-F238E27FC236}">
                <a16:creationId xmlns:a16="http://schemas.microsoft.com/office/drawing/2014/main" id="{D82AC5DF-0C09-8B91-33B3-C41E62DE42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6721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7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8" grpId="0" animBg="1"/>
      <p:bldP spid="11" grpId="0" animBg="1"/>
      <p:bldP spid="12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6" grpId="0" animBg="1"/>
      <p:bldP spid="27" grpId="0" animBg="1"/>
      <p:bldP spid="2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84A10D-4EAF-5509-0DB5-9AC5B62572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D187CF8B-F334-AD40-8D9A-0B8D16776BE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" t="-476" r="290" b="178"/>
          <a:stretch>
            <a:fillRect/>
          </a:stretch>
        </p:blipFill>
        <p:spPr>
          <a:xfrm>
            <a:off x="1428441" y="953516"/>
            <a:ext cx="9335119" cy="5220000"/>
          </a:xfrm>
          <a:prstGeom prst="rect">
            <a:avLst/>
          </a:prstGeom>
        </p:spPr>
      </p:pic>
      <p:sp>
        <p:nvSpPr>
          <p:cNvPr id="146" name="D_A_02">
            <a:extLst>
              <a:ext uri="{FF2B5EF4-FFF2-40B4-BE49-F238E27FC236}">
                <a16:creationId xmlns:a16="http://schemas.microsoft.com/office/drawing/2014/main" id="{4CD87FD3-FAF1-AFD0-3EE7-7635B1B37788}"/>
              </a:ext>
            </a:extLst>
          </p:cNvPr>
          <p:cNvSpPr txBox="1"/>
          <p:nvPr/>
        </p:nvSpPr>
        <p:spPr>
          <a:xfrm>
            <a:off x="190499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30s aux élèves pour recopier la correction sur les livrets.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911BFEA1-59F8-8BAC-6FAF-55E3E5A80BBD}"/>
              </a:ext>
            </a:extLst>
          </p:cNvPr>
          <p:cNvSpPr/>
          <p:nvPr/>
        </p:nvSpPr>
        <p:spPr>
          <a:xfrm>
            <a:off x="774700" y="177799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52CD02DD-0746-BAD5-2451-604C8191F24D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0A226DC7-F693-5E8E-A1C2-E7A4AE26FF33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5" name="Picture 7">
              <a:extLst>
                <a:ext uri="{FF2B5EF4-FFF2-40B4-BE49-F238E27FC236}">
                  <a16:creationId xmlns:a16="http://schemas.microsoft.com/office/drawing/2014/main" id="{0A841DFF-C140-55DA-D23F-215B106F219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E35C6DC5-9AD3-3DCF-C961-368E67F94E5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FEFD24FE-6556-BAFC-B400-248172E2A03A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16</a:t>
            </a:r>
          </a:p>
        </p:txBody>
      </p:sp>
      <p:grpSp>
        <p:nvGrpSpPr>
          <p:cNvPr id="52" name="Groupe 51">
            <a:extLst>
              <a:ext uri="{FF2B5EF4-FFF2-40B4-BE49-F238E27FC236}">
                <a16:creationId xmlns:a16="http://schemas.microsoft.com/office/drawing/2014/main" id="{8F90AB8A-4E89-7A9C-9AFA-05987AC54027}"/>
              </a:ext>
            </a:extLst>
          </p:cNvPr>
          <p:cNvGrpSpPr/>
          <p:nvPr/>
        </p:nvGrpSpPr>
        <p:grpSpPr>
          <a:xfrm>
            <a:off x="7066868" y="1890750"/>
            <a:ext cx="3352097" cy="1658117"/>
            <a:chOff x="7066868" y="1890750"/>
            <a:chExt cx="3352097" cy="165811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Rectangle 8">
                  <a:extLst>
                    <a:ext uri="{FF2B5EF4-FFF2-40B4-BE49-F238E27FC236}">
                      <a16:creationId xmlns:a16="http://schemas.microsoft.com/office/drawing/2014/main" id="{7364F197-5DE2-EFB8-FB95-6ECF4CF0D1DA}"/>
                    </a:ext>
                  </a:extLst>
                </p:cNvPr>
                <p:cNvSpPr/>
                <p:nvPr/>
              </p:nvSpPr>
              <p:spPr>
                <a:xfrm>
                  <a:off x="9425241" y="1890750"/>
                  <a:ext cx="450279" cy="283885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𝟒𝟎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9" name="Rectangle 8">
                  <a:extLst>
                    <a:ext uri="{FF2B5EF4-FFF2-40B4-BE49-F238E27FC236}">
                      <a16:creationId xmlns:a16="http://schemas.microsoft.com/office/drawing/2014/main" id="{7364F197-5DE2-EFB8-FB95-6ECF4CF0D1D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425241" y="1890750"/>
                  <a:ext cx="450279" cy="283885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Rectangle 13">
                  <a:extLst>
                    <a:ext uri="{FF2B5EF4-FFF2-40B4-BE49-F238E27FC236}">
                      <a16:creationId xmlns:a16="http://schemas.microsoft.com/office/drawing/2014/main" id="{8E8F0CB8-44FB-0D7F-57EA-368F3112BD3D}"/>
                    </a:ext>
                  </a:extLst>
                </p:cNvPr>
                <p:cNvSpPr/>
                <p:nvPr/>
              </p:nvSpPr>
              <p:spPr>
                <a:xfrm>
                  <a:off x="7459389" y="2199270"/>
                  <a:ext cx="338302" cy="234615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14" name="Rectangle 13">
                  <a:extLst>
                    <a:ext uri="{FF2B5EF4-FFF2-40B4-BE49-F238E27FC236}">
                      <a16:creationId xmlns:a16="http://schemas.microsoft.com/office/drawing/2014/main" id="{8E8F0CB8-44FB-0D7F-57EA-368F3112BD3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59389" y="2199270"/>
                  <a:ext cx="338302" cy="234615"/>
                </a:xfrm>
                <a:prstGeom prst="rect">
                  <a:avLst/>
                </a:prstGeom>
                <a:blipFill>
                  <a:blip r:embed="rId6"/>
                  <a:stretch>
                    <a:fillRect b="-10526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Rectangle 14">
                  <a:extLst>
                    <a:ext uri="{FF2B5EF4-FFF2-40B4-BE49-F238E27FC236}">
                      <a16:creationId xmlns:a16="http://schemas.microsoft.com/office/drawing/2014/main" id="{9E412043-79BE-6C20-AD9A-F7B5790DDA34}"/>
                    </a:ext>
                  </a:extLst>
                </p:cNvPr>
                <p:cNvSpPr/>
                <p:nvPr/>
              </p:nvSpPr>
              <p:spPr>
                <a:xfrm>
                  <a:off x="8059050" y="2199270"/>
                  <a:ext cx="338302" cy="234615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𝟒𝟎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15" name="Rectangle 14">
                  <a:extLst>
                    <a:ext uri="{FF2B5EF4-FFF2-40B4-BE49-F238E27FC236}">
                      <a16:creationId xmlns:a16="http://schemas.microsoft.com/office/drawing/2014/main" id="{9E412043-79BE-6C20-AD9A-F7B5790DDA3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059050" y="2199270"/>
                  <a:ext cx="338302" cy="234615"/>
                </a:xfrm>
                <a:prstGeom prst="rect">
                  <a:avLst/>
                </a:prstGeom>
                <a:blipFill>
                  <a:blip r:embed="rId7"/>
                  <a:stretch>
                    <a:fillRect l="-14286" b="-10526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01696AB1-5CFA-1B7B-F457-DA109EC39499}"/>
                    </a:ext>
                  </a:extLst>
                </p:cNvPr>
                <p:cNvSpPr/>
                <p:nvPr/>
              </p:nvSpPr>
              <p:spPr>
                <a:xfrm>
                  <a:off x="9207171" y="2234760"/>
                  <a:ext cx="338302" cy="234615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01696AB1-5CFA-1B7B-F457-DA109EC3949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207171" y="2234760"/>
                  <a:ext cx="338302" cy="234615"/>
                </a:xfrm>
                <a:prstGeom prst="rect">
                  <a:avLst/>
                </a:prstGeom>
                <a:blipFill>
                  <a:blip r:embed="rId8"/>
                  <a:stretch>
                    <a:fillRect b="-7895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Rectangle 16">
                  <a:extLst>
                    <a:ext uri="{FF2B5EF4-FFF2-40B4-BE49-F238E27FC236}">
                      <a16:creationId xmlns:a16="http://schemas.microsoft.com/office/drawing/2014/main" id="{65074521-1ABB-2A89-3BC1-4A9A1F58D047}"/>
                    </a:ext>
                  </a:extLst>
                </p:cNvPr>
                <p:cNvSpPr/>
                <p:nvPr/>
              </p:nvSpPr>
              <p:spPr>
                <a:xfrm>
                  <a:off x="9806832" y="2234759"/>
                  <a:ext cx="338302" cy="234615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𝟒𝟎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17" name="Rectangle 16">
                  <a:extLst>
                    <a:ext uri="{FF2B5EF4-FFF2-40B4-BE49-F238E27FC236}">
                      <a16:creationId xmlns:a16="http://schemas.microsoft.com/office/drawing/2014/main" id="{65074521-1ABB-2A89-3BC1-4A9A1F58D04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806832" y="2234759"/>
                  <a:ext cx="338302" cy="234615"/>
                </a:xfrm>
                <a:prstGeom prst="rect">
                  <a:avLst/>
                </a:prstGeom>
                <a:blipFill>
                  <a:blip r:embed="rId9"/>
                  <a:stretch>
                    <a:fillRect l="-14545" b="-7895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Rectangle 17">
                  <a:extLst>
                    <a:ext uri="{FF2B5EF4-FFF2-40B4-BE49-F238E27FC236}">
                      <a16:creationId xmlns:a16="http://schemas.microsoft.com/office/drawing/2014/main" id="{03985EAA-D396-87E7-2323-F7423A010654}"/>
                    </a:ext>
                  </a:extLst>
                </p:cNvPr>
                <p:cNvSpPr/>
                <p:nvPr/>
              </p:nvSpPr>
              <p:spPr>
                <a:xfrm>
                  <a:off x="7071958" y="2517813"/>
                  <a:ext cx="254171" cy="234615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18" name="Rectangle 17">
                  <a:extLst>
                    <a:ext uri="{FF2B5EF4-FFF2-40B4-BE49-F238E27FC236}">
                      <a16:creationId xmlns:a16="http://schemas.microsoft.com/office/drawing/2014/main" id="{03985EAA-D396-87E7-2323-F7423A01065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71958" y="2517813"/>
                  <a:ext cx="254171" cy="234615"/>
                </a:xfrm>
                <a:prstGeom prst="rect">
                  <a:avLst/>
                </a:prstGeom>
                <a:blipFill>
                  <a:blip r:embed="rId10"/>
                  <a:stretch>
                    <a:fillRect l="-9524" b="-769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F0705DC5-279B-D2BB-E500-EA6EA533EBC6}"/>
                    </a:ext>
                  </a:extLst>
                </p:cNvPr>
                <p:cNvSpPr/>
                <p:nvPr/>
              </p:nvSpPr>
              <p:spPr>
                <a:xfrm>
                  <a:off x="7066868" y="2795737"/>
                  <a:ext cx="254171" cy="234615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F0705DC5-279B-D2BB-E500-EA6EA533EBC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66868" y="2795737"/>
                  <a:ext cx="254171" cy="234615"/>
                </a:xfrm>
                <a:prstGeom prst="rect">
                  <a:avLst/>
                </a:prstGeom>
                <a:blipFill>
                  <a:blip r:embed="rId11"/>
                  <a:stretch>
                    <a:fillRect l="-9524" b="-7895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Rectangle 19">
                  <a:extLst>
                    <a:ext uri="{FF2B5EF4-FFF2-40B4-BE49-F238E27FC236}">
                      <a16:creationId xmlns:a16="http://schemas.microsoft.com/office/drawing/2014/main" id="{F88CEBB9-F195-E2BD-32D7-02B381F830EA}"/>
                    </a:ext>
                  </a:extLst>
                </p:cNvPr>
                <p:cNvSpPr/>
                <p:nvPr/>
              </p:nvSpPr>
              <p:spPr>
                <a:xfrm>
                  <a:off x="7522958" y="2492490"/>
                  <a:ext cx="231065" cy="285260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0" name="Rectangle 19">
                  <a:extLst>
                    <a:ext uri="{FF2B5EF4-FFF2-40B4-BE49-F238E27FC236}">
                      <a16:creationId xmlns:a16="http://schemas.microsoft.com/office/drawing/2014/main" id="{F88CEBB9-F195-E2BD-32D7-02B381F830E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22958" y="2492490"/>
                  <a:ext cx="231065" cy="285260"/>
                </a:xfrm>
                <a:prstGeom prst="rect">
                  <a:avLst/>
                </a:prstGeom>
                <a:blipFill>
                  <a:blip r:embed="rId12"/>
                  <a:stretch>
                    <a:fillRect l="-18421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771C5D42-DBF2-470D-AC88-FE984D8F65DE}"/>
                    </a:ext>
                  </a:extLst>
                </p:cNvPr>
                <p:cNvSpPr/>
                <p:nvPr/>
              </p:nvSpPr>
              <p:spPr>
                <a:xfrm>
                  <a:off x="7529395" y="2795737"/>
                  <a:ext cx="210059" cy="234615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771C5D42-DBF2-470D-AC88-FE984D8F65D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29395" y="2795737"/>
                  <a:ext cx="210059" cy="234615"/>
                </a:xfrm>
                <a:prstGeom prst="rect">
                  <a:avLst/>
                </a:prstGeom>
                <a:blipFill>
                  <a:blip r:embed="rId13"/>
                  <a:stretch>
                    <a:fillRect l="-22857" r="-2857" b="-10526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03BDBC8-1D5B-48AB-23F7-3C2F16F1DADC}"/>
                    </a:ext>
                  </a:extLst>
                </p:cNvPr>
                <p:cNvSpPr/>
                <p:nvPr/>
              </p:nvSpPr>
              <p:spPr>
                <a:xfrm>
                  <a:off x="7948687" y="2517813"/>
                  <a:ext cx="338302" cy="234615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𝟑𝟓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03BDBC8-1D5B-48AB-23F7-3C2F16F1DAD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48687" y="2517813"/>
                  <a:ext cx="338302" cy="234615"/>
                </a:xfrm>
                <a:prstGeom prst="rect">
                  <a:avLst/>
                </a:prstGeom>
                <a:blipFill>
                  <a:blip r:embed="rId14"/>
                  <a:stretch>
                    <a:fillRect l="-14545" r="-1818" b="-769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Rectangle 26">
                  <a:extLst>
                    <a:ext uri="{FF2B5EF4-FFF2-40B4-BE49-F238E27FC236}">
                      <a16:creationId xmlns:a16="http://schemas.microsoft.com/office/drawing/2014/main" id="{E4B698A8-22B3-A4DF-0C82-3EA2D3851B99}"/>
                    </a:ext>
                  </a:extLst>
                </p:cNvPr>
                <p:cNvSpPr/>
                <p:nvPr/>
              </p:nvSpPr>
              <p:spPr>
                <a:xfrm>
                  <a:off x="7934118" y="2812553"/>
                  <a:ext cx="338302" cy="234615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𝟒𝟎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7" name="Rectangle 26">
                  <a:extLst>
                    <a:ext uri="{FF2B5EF4-FFF2-40B4-BE49-F238E27FC236}">
                      <a16:creationId xmlns:a16="http://schemas.microsoft.com/office/drawing/2014/main" id="{E4B698A8-22B3-A4DF-0C82-3EA2D3851B9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34118" y="2812553"/>
                  <a:ext cx="338302" cy="234615"/>
                </a:xfrm>
                <a:prstGeom prst="rect">
                  <a:avLst/>
                </a:prstGeom>
                <a:blipFill>
                  <a:blip r:embed="rId15"/>
                  <a:stretch>
                    <a:fillRect l="-14545" b="-769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Rectangle 27">
                  <a:extLst>
                    <a:ext uri="{FF2B5EF4-FFF2-40B4-BE49-F238E27FC236}">
                      <a16:creationId xmlns:a16="http://schemas.microsoft.com/office/drawing/2014/main" id="{4698995E-701F-30AB-573C-178C9201521A}"/>
                    </a:ext>
                  </a:extLst>
                </p:cNvPr>
                <p:cNvSpPr/>
                <p:nvPr/>
              </p:nvSpPr>
              <p:spPr>
                <a:xfrm>
                  <a:off x="9203934" y="2517813"/>
                  <a:ext cx="254171" cy="234615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8" name="Rectangle 27">
                  <a:extLst>
                    <a:ext uri="{FF2B5EF4-FFF2-40B4-BE49-F238E27FC236}">
                      <a16:creationId xmlns:a16="http://schemas.microsoft.com/office/drawing/2014/main" id="{4698995E-701F-30AB-573C-178C9201521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203934" y="2517813"/>
                  <a:ext cx="254171" cy="234615"/>
                </a:xfrm>
                <a:prstGeom prst="rect">
                  <a:avLst/>
                </a:prstGeom>
                <a:blipFill>
                  <a:blip r:embed="rId16"/>
                  <a:stretch>
                    <a:fillRect l="-11905" b="-769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Rectangle 28">
                  <a:extLst>
                    <a:ext uri="{FF2B5EF4-FFF2-40B4-BE49-F238E27FC236}">
                      <a16:creationId xmlns:a16="http://schemas.microsoft.com/office/drawing/2014/main" id="{7E630D7A-B178-9550-CD3C-A8D5D31A3172}"/>
                    </a:ext>
                  </a:extLst>
                </p:cNvPr>
                <p:cNvSpPr/>
                <p:nvPr/>
              </p:nvSpPr>
              <p:spPr>
                <a:xfrm>
                  <a:off x="9198844" y="2795737"/>
                  <a:ext cx="254171" cy="234615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9" name="Rectangle 28">
                  <a:extLst>
                    <a:ext uri="{FF2B5EF4-FFF2-40B4-BE49-F238E27FC236}">
                      <a16:creationId xmlns:a16="http://schemas.microsoft.com/office/drawing/2014/main" id="{7E630D7A-B178-9550-CD3C-A8D5D31A3172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198844" y="2795737"/>
                  <a:ext cx="254171" cy="234615"/>
                </a:xfrm>
                <a:prstGeom prst="rect">
                  <a:avLst/>
                </a:prstGeom>
                <a:blipFill>
                  <a:blip r:embed="rId17"/>
                  <a:stretch>
                    <a:fillRect l="-33333" r="-16667" b="-7895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Rectangle 29">
                  <a:extLst>
                    <a:ext uri="{FF2B5EF4-FFF2-40B4-BE49-F238E27FC236}">
                      <a16:creationId xmlns:a16="http://schemas.microsoft.com/office/drawing/2014/main" id="{CB76FE37-8C64-5C62-645A-6EC5393373EA}"/>
                    </a:ext>
                  </a:extLst>
                </p:cNvPr>
                <p:cNvSpPr/>
                <p:nvPr/>
              </p:nvSpPr>
              <p:spPr>
                <a:xfrm>
                  <a:off x="9686107" y="2492490"/>
                  <a:ext cx="231065" cy="285260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0" name="Rectangle 29">
                  <a:extLst>
                    <a:ext uri="{FF2B5EF4-FFF2-40B4-BE49-F238E27FC236}">
                      <a16:creationId xmlns:a16="http://schemas.microsoft.com/office/drawing/2014/main" id="{CB76FE37-8C64-5C62-645A-6EC5393373E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686107" y="2492490"/>
                  <a:ext cx="231065" cy="285260"/>
                </a:xfrm>
                <a:prstGeom prst="rect">
                  <a:avLst/>
                </a:prstGeom>
                <a:blipFill>
                  <a:blip r:embed="rId18"/>
                  <a:stretch>
                    <a:fillRect l="-15789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Rectangle 30">
                  <a:extLst>
                    <a:ext uri="{FF2B5EF4-FFF2-40B4-BE49-F238E27FC236}">
                      <a16:creationId xmlns:a16="http://schemas.microsoft.com/office/drawing/2014/main" id="{411D1E71-C781-CAD7-E5EF-6C51B983C175}"/>
                    </a:ext>
                  </a:extLst>
                </p:cNvPr>
                <p:cNvSpPr/>
                <p:nvPr/>
              </p:nvSpPr>
              <p:spPr>
                <a:xfrm>
                  <a:off x="9692544" y="2795737"/>
                  <a:ext cx="210059" cy="234615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1" name="Rectangle 30">
                  <a:extLst>
                    <a:ext uri="{FF2B5EF4-FFF2-40B4-BE49-F238E27FC236}">
                      <a16:creationId xmlns:a16="http://schemas.microsoft.com/office/drawing/2014/main" id="{411D1E71-C781-CAD7-E5EF-6C51B983C17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692544" y="2795737"/>
                  <a:ext cx="210059" cy="234615"/>
                </a:xfrm>
                <a:prstGeom prst="rect">
                  <a:avLst/>
                </a:prstGeom>
                <a:blipFill>
                  <a:blip r:embed="rId19"/>
                  <a:stretch>
                    <a:fillRect l="-23529" r="-2941" b="-7895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Rectangle 31">
                  <a:extLst>
                    <a:ext uri="{FF2B5EF4-FFF2-40B4-BE49-F238E27FC236}">
                      <a16:creationId xmlns:a16="http://schemas.microsoft.com/office/drawing/2014/main" id="{3CC0C785-FC0B-D976-DE3C-751A5C629881}"/>
                    </a:ext>
                  </a:extLst>
                </p:cNvPr>
                <p:cNvSpPr/>
                <p:nvPr/>
              </p:nvSpPr>
              <p:spPr>
                <a:xfrm>
                  <a:off x="10080663" y="2517813"/>
                  <a:ext cx="338302" cy="234615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𝟑𝟔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2" name="Rectangle 31">
                  <a:extLst>
                    <a:ext uri="{FF2B5EF4-FFF2-40B4-BE49-F238E27FC236}">
                      <a16:creationId xmlns:a16="http://schemas.microsoft.com/office/drawing/2014/main" id="{3CC0C785-FC0B-D976-DE3C-751A5C62988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080663" y="2517813"/>
                  <a:ext cx="338302" cy="234615"/>
                </a:xfrm>
                <a:prstGeom prst="rect">
                  <a:avLst/>
                </a:prstGeom>
                <a:blipFill>
                  <a:blip r:embed="rId20"/>
                  <a:stretch>
                    <a:fillRect l="-14545" b="-769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Rectangle 32">
                  <a:extLst>
                    <a:ext uri="{FF2B5EF4-FFF2-40B4-BE49-F238E27FC236}">
                      <a16:creationId xmlns:a16="http://schemas.microsoft.com/office/drawing/2014/main" id="{227C418A-A8AE-9310-C46F-FDB325C2D9B8}"/>
                    </a:ext>
                  </a:extLst>
                </p:cNvPr>
                <p:cNvSpPr/>
                <p:nvPr/>
              </p:nvSpPr>
              <p:spPr>
                <a:xfrm>
                  <a:off x="10066094" y="2812553"/>
                  <a:ext cx="338302" cy="234615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𝟒𝟎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3" name="Rectangle 32">
                  <a:extLst>
                    <a:ext uri="{FF2B5EF4-FFF2-40B4-BE49-F238E27FC236}">
                      <a16:creationId xmlns:a16="http://schemas.microsoft.com/office/drawing/2014/main" id="{227C418A-A8AE-9310-C46F-FDB325C2D9B8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066094" y="2812553"/>
                  <a:ext cx="338302" cy="234615"/>
                </a:xfrm>
                <a:prstGeom prst="rect">
                  <a:avLst/>
                </a:prstGeom>
                <a:blipFill>
                  <a:blip r:embed="rId21"/>
                  <a:stretch>
                    <a:fillRect l="-12500" b="-769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Rectangle 33">
                  <a:extLst>
                    <a:ext uri="{FF2B5EF4-FFF2-40B4-BE49-F238E27FC236}">
                      <a16:creationId xmlns:a16="http://schemas.microsoft.com/office/drawing/2014/main" id="{05E31E25-9533-33A8-E8E0-3C9A454C8687}"/>
                    </a:ext>
                  </a:extLst>
                </p:cNvPr>
                <p:cNvSpPr/>
                <p:nvPr/>
              </p:nvSpPr>
              <p:spPr>
                <a:xfrm>
                  <a:off x="7283342" y="3040927"/>
                  <a:ext cx="372132" cy="488956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fr-FR" sz="16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sz="16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𝟕</m:t>
                            </m:r>
                          </m:num>
                          <m:den>
                            <m:r>
                              <a:rPr lang="fr-FR" sz="16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𝟖</m:t>
                            </m:r>
                          </m:den>
                        </m:f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4" name="Rectangle 33">
                  <a:extLst>
                    <a:ext uri="{FF2B5EF4-FFF2-40B4-BE49-F238E27FC236}">
                      <a16:creationId xmlns:a16="http://schemas.microsoft.com/office/drawing/2014/main" id="{05E31E25-9533-33A8-E8E0-3C9A454C868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83342" y="3040927"/>
                  <a:ext cx="372132" cy="488956"/>
                </a:xfrm>
                <a:prstGeom prst="rect">
                  <a:avLst/>
                </a:prstGeom>
                <a:blipFill>
                  <a:blip r:embed="rId22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id="{7ECBDE56-C385-03B8-8068-06FFC5B621D0}"/>
                    </a:ext>
                  </a:extLst>
                </p:cNvPr>
                <p:cNvSpPr/>
                <p:nvPr/>
              </p:nvSpPr>
              <p:spPr>
                <a:xfrm>
                  <a:off x="7927845" y="3059911"/>
                  <a:ext cx="372132" cy="488956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fr-FR" sz="16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sz="16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𝟗</m:t>
                            </m:r>
                          </m:num>
                          <m:den>
                            <m:r>
                              <a:rPr lang="fr-FR" sz="16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𝟏𝟎</m:t>
                            </m:r>
                          </m:den>
                        </m:f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id="{7ECBDE56-C385-03B8-8068-06FFC5B621D0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27845" y="3059911"/>
                  <a:ext cx="372132" cy="488956"/>
                </a:xfrm>
                <a:prstGeom prst="rect">
                  <a:avLst/>
                </a:prstGeom>
                <a:blipFill>
                  <a:blip r:embed="rId23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6" name="Groupe 55">
            <a:extLst>
              <a:ext uri="{FF2B5EF4-FFF2-40B4-BE49-F238E27FC236}">
                <a16:creationId xmlns:a16="http://schemas.microsoft.com/office/drawing/2014/main" id="{701C8821-DA30-D8DA-A5BE-D775A060F5F0}"/>
              </a:ext>
            </a:extLst>
          </p:cNvPr>
          <p:cNvGrpSpPr/>
          <p:nvPr/>
        </p:nvGrpSpPr>
        <p:grpSpPr>
          <a:xfrm>
            <a:off x="7133070" y="4684661"/>
            <a:ext cx="3373050" cy="1336733"/>
            <a:chOff x="7133070" y="4684661"/>
            <a:chExt cx="3373050" cy="133673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Rectangle 35">
                  <a:extLst>
                    <a:ext uri="{FF2B5EF4-FFF2-40B4-BE49-F238E27FC236}">
                      <a16:creationId xmlns:a16="http://schemas.microsoft.com/office/drawing/2014/main" id="{FAB7D105-51E5-C237-9DB9-D56B747DA5C4}"/>
                    </a:ext>
                  </a:extLst>
                </p:cNvPr>
                <p:cNvSpPr/>
                <p:nvPr/>
              </p:nvSpPr>
              <p:spPr>
                <a:xfrm>
                  <a:off x="7138160" y="4990340"/>
                  <a:ext cx="254171" cy="234615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6" name="Rectangle 35">
                  <a:extLst>
                    <a:ext uri="{FF2B5EF4-FFF2-40B4-BE49-F238E27FC236}">
                      <a16:creationId xmlns:a16="http://schemas.microsoft.com/office/drawing/2014/main" id="{FAB7D105-51E5-C237-9DB9-D56B747DA5C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38160" y="4990340"/>
                  <a:ext cx="254171" cy="234615"/>
                </a:xfrm>
                <a:prstGeom prst="rect">
                  <a:avLst/>
                </a:prstGeom>
                <a:blipFill>
                  <a:blip r:embed="rId24"/>
                  <a:stretch>
                    <a:fillRect l="-9524" b="-7895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Rectangle 36">
                  <a:extLst>
                    <a:ext uri="{FF2B5EF4-FFF2-40B4-BE49-F238E27FC236}">
                      <a16:creationId xmlns:a16="http://schemas.microsoft.com/office/drawing/2014/main" id="{111D1DE8-4431-0365-18C5-96A59C22EC09}"/>
                    </a:ext>
                  </a:extLst>
                </p:cNvPr>
                <p:cNvSpPr/>
                <p:nvPr/>
              </p:nvSpPr>
              <p:spPr>
                <a:xfrm>
                  <a:off x="7133070" y="5268264"/>
                  <a:ext cx="254171" cy="234615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7" name="Rectangle 36">
                  <a:extLst>
                    <a:ext uri="{FF2B5EF4-FFF2-40B4-BE49-F238E27FC236}">
                      <a16:creationId xmlns:a16="http://schemas.microsoft.com/office/drawing/2014/main" id="{111D1DE8-4431-0365-18C5-96A59C22EC0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33070" y="5268264"/>
                  <a:ext cx="254171" cy="234615"/>
                </a:xfrm>
                <a:prstGeom prst="rect">
                  <a:avLst/>
                </a:prstGeom>
                <a:blipFill>
                  <a:blip r:embed="rId25"/>
                  <a:stretch>
                    <a:fillRect l="-11905" b="-769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76EAD985-639F-9209-9FB5-627BCD46E993}"/>
                    </a:ext>
                  </a:extLst>
                </p:cNvPr>
                <p:cNvSpPr/>
                <p:nvPr/>
              </p:nvSpPr>
              <p:spPr>
                <a:xfrm>
                  <a:off x="7589160" y="4944235"/>
                  <a:ext cx="231065" cy="285260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76EAD985-639F-9209-9FB5-627BCD46E99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89160" y="4944235"/>
                  <a:ext cx="231065" cy="285260"/>
                </a:xfrm>
                <a:prstGeom prst="rect">
                  <a:avLst/>
                </a:prstGeom>
                <a:blipFill>
                  <a:blip r:embed="rId26"/>
                  <a:stretch>
                    <a:fillRect l="-15789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Rectangle 38">
                  <a:extLst>
                    <a:ext uri="{FF2B5EF4-FFF2-40B4-BE49-F238E27FC236}">
                      <a16:creationId xmlns:a16="http://schemas.microsoft.com/office/drawing/2014/main" id="{BB7B1587-61E8-B832-4BDD-E3411083B07D}"/>
                    </a:ext>
                  </a:extLst>
                </p:cNvPr>
                <p:cNvSpPr/>
                <p:nvPr/>
              </p:nvSpPr>
              <p:spPr>
                <a:xfrm>
                  <a:off x="7605988" y="5268264"/>
                  <a:ext cx="210059" cy="234615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9" name="Rectangle 38">
                  <a:extLst>
                    <a:ext uri="{FF2B5EF4-FFF2-40B4-BE49-F238E27FC236}">
                      <a16:creationId xmlns:a16="http://schemas.microsoft.com/office/drawing/2014/main" id="{BB7B1587-61E8-B832-4BDD-E3411083B07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05988" y="5268264"/>
                  <a:ext cx="210059" cy="234615"/>
                </a:xfrm>
                <a:prstGeom prst="rect">
                  <a:avLst/>
                </a:prstGeom>
                <a:blipFill>
                  <a:blip r:embed="rId27"/>
                  <a:stretch>
                    <a:fillRect l="-23529" r="-2941" b="-769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Rectangle 39">
                  <a:extLst>
                    <a:ext uri="{FF2B5EF4-FFF2-40B4-BE49-F238E27FC236}">
                      <a16:creationId xmlns:a16="http://schemas.microsoft.com/office/drawing/2014/main" id="{1F0AE51A-C511-421F-9A57-622023B7B87E}"/>
                    </a:ext>
                  </a:extLst>
                </p:cNvPr>
                <p:cNvSpPr/>
                <p:nvPr/>
              </p:nvSpPr>
              <p:spPr>
                <a:xfrm>
                  <a:off x="8014889" y="4990340"/>
                  <a:ext cx="338302" cy="234615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40" name="Rectangle 39">
                  <a:extLst>
                    <a:ext uri="{FF2B5EF4-FFF2-40B4-BE49-F238E27FC236}">
                      <a16:creationId xmlns:a16="http://schemas.microsoft.com/office/drawing/2014/main" id="{1F0AE51A-C511-421F-9A57-622023B7B87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014889" y="4990340"/>
                  <a:ext cx="338302" cy="234615"/>
                </a:xfrm>
                <a:prstGeom prst="rect">
                  <a:avLst/>
                </a:prstGeom>
                <a:blipFill>
                  <a:blip r:embed="rId28"/>
                  <a:stretch>
                    <a:fillRect b="-7895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Rectangle 40">
                  <a:extLst>
                    <a:ext uri="{FF2B5EF4-FFF2-40B4-BE49-F238E27FC236}">
                      <a16:creationId xmlns:a16="http://schemas.microsoft.com/office/drawing/2014/main" id="{DD953F72-EA7B-0012-2894-71FAEFBBFE12}"/>
                    </a:ext>
                  </a:extLst>
                </p:cNvPr>
                <p:cNvSpPr/>
                <p:nvPr/>
              </p:nvSpPr>
              <p:spPr>
                <a:xfrm>
                  <a:off x="7964799" y="5285080"/>
                  <a:ext cx="409345" cy="234615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1600" b="1" dirty="0">
                      <a:solidFill>
                        <a:srgbClr val="C00000"/>
                      </a:solidFill>
                    </a:rPr>
                    <a:t>2</a:t>
                  </a:r>
                  <a14:m>
                    <m:oMath xmlns:m="http://schemas.openxmlformats.org/officeDocument/2006/math">
                      <m:r>
                        <a:rPr lang="fr-FR" sz="16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41" name="Rectangle 40">
                  <a:extLst>
                    <a:ext uri="{FF2B5EF4-FFF2-40B4-BE49-F238E27FC236}">
                      <a16:creationId xmlns:a16="http://schemas.microsoft.com/office/drawing/2014/main" id="{DD953F72-EA7B-0012-2894-71FAEFBBFE12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64799" y="5285080"/>
                  <a:ext cx="409345" cy="234615"/>
                </a:xfrm>
                <a:prstGeom prst="rect">
                  <a:avLst/>
                </a:prstGeom>
                <a:blipFill>
                  <a:blip r:embed="rId29"/>
                  <a:stretch>
                    <a:fillRect l="-8955" t="-28947" b="-57895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Rectangle 41">
                  <a:extLst>
                    <a:ext uri="{FF2B5EF4-FFF2-40B4-BE49-F238E27FC236}">
                      <a16:creationId xmlns:a16="http://schemas.microsoft.com/office/drawing/2014/main" id="{57556A7F-7AAB-0996-87C6-8087F016ED79}"/>
                    </a:ext>
                  </a:extLst>
                </p:cNvPr>
                <p:cNvSpPr/>
                <p:nvPr/>
              </p:nvSpPr>
              <p:spPr>
                <a:xfrm>
                  <a:off x="9270136" y="4990340"/>
                  <a:ext cx="254171" cy="234615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42" name="Rectangle 41">
                  <a:extLst>
                    <a:ext uri="{FF2B5EF4-FFF2-40B4-BE49-F238E27FC236}">
                      <a16:creationId xmlns:a16="http://schemas.microsoft.com/office/drawing/2014/main" id="{57556A7F-7AAB-0996-87C6-8087F016ED7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270136" y="4990340"/>
                  <a:ext cx="254171" cy="234615"/>
                </a:xfrm>
                <a:prstGeom prst="rect">
                  <a:avLst/>
                </a:prstGeom>
                <a:blipFill>
                  <a:blip r:embed="rId30"/>
                  <a:stretch>
                    <a:fillRect l="-12195" b="-7895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Rectangle 42">
                  <a:extLst>
                    <a:ext uri="{FF2B5EF4-FFF2-40B4-BE49-F238E27FC236}">
                      <a16:creationId xmlns:a16="http://schemas.microsoft.com/office/drawing/2014/main" id="{AC9CA259-9910-3384-8B62-93A3CDD20E7F}"/>
                    </a:ext>
                  </a:extLst>
                </p:cNvPr>
                <p:cNvSpPr/>
                <p:nvPr/>
              </p:nvSpPr>
              <p:spPr>
                <a:xfrm>
                  <a:off x="9265046" y="5268264"/>
                  <a:ext cx="254171" cy="234615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43" name="Rectangle 42">
                  <a:extLst>
                    <a:ext uri="{FF2B5EF4-FFF2-40B4-BE49-F238E27FC236}">
                      <a16:creationId xmlns:a16="http://schemas.microsoft.com/office/drawing/2014/main" id="{AC9CA259-9910-3384-8B62-93A3CDD20E7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265046" y="5268264"/>
                  <a:ext cx="254171" cy="234615"/>
                </a:xfrm>
                <a:prstGeom prst="rect">
                  <a:avLst/>
                </a:prstGeom>
                <a:blipFill>
                  <a:blip r:embed="rId31"/>
                  <a:stretch>
                    <a:fillRect l="-11905" b="-769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Rectangle 43">
                  <a:extLst>
                    <a:ext uri="{FF2B5EF4-FFF2-40B4-BE49-F238E27FC236}">
                      <a16:creationId xmlns:a16="http://schemas.microsoft.com/office/drawing/2014/main" id="{4D12F821-B152-D798-EE13-810985D648BA}"/>
                    </a:ext>
                  </a:extLst>
                </p:cNvPr>
                <p:cNvSpPr/>
                <p:nvPr/>
              </p:nvSpPr>
              <p:spPr>
                <a:xfrm>
                  <a:off x="9710745" y="4944235"/>
                  <a:ext cx="231065" cy="285260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44" name="Rectangle 43">
                  <a:extLst>
                    <a:ext uri="{FF2B5EF4-FFF2-40B4-BE49-F238E27FC236}">
                      <a16:creationId xmlns:a16="http://schemas.microsoft.com/office/drawing/2014/main" id="{4D12F821-B152-D798-EE13-810985D648B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710745" y="4944235"/>
                  <a:ext cx="231065" cy="285260"/>
                </a:xfrm>
                <a:prstGeom prst="rect">
                  <a:avLst/>
                </a:prstGeom>
                <a:blipFill>
                  <a:blip r:embed="rId32"/>
                  <a:stretch>
                    <a:fillRect l="-18421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Rectangle 44">
                  <a:extLst>
                    <a:ext uri="{FF2B5EF4-FFF2-40B4-BE49-F238E27FC236}">
                      <a16:creationId xmlns:a16="http://schemas.microsoft.com/office/drawing/2014/main" id="{3D234EB9-816C-EE46-CBAC-5035DC769DD2}"/>
                    </a:ext>
                  </a:extLst>
                </p:cNvPr>
                <p:cNvSpPr/>
                <p:nvPr/>
              </p:nvSpPr>
              <p:spPr>
                <a:xfrm>
                  <a:off x="9727573" y="5268264"/>
                  <a:ext cx="210059" cy="234615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45" name="Rectangle 44">
                  <a:extLst>
                    <a:ext uri="{FF2B5EF4-FFF2-40B4-BE49-F238E27FC236}">
                      <a16:creationId xmlns:a16="http://schemas.microsoft.com/office/drawing/2014/main" id="{3D234EB9-816C-EE46-CBAC-5035DC769DD2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727573" y="5268264"/>
                  <a:ext cx="210059" cy="234615"/>
                </a:xfrm>
                <a:prstGeom prst="rect">
                  <a:avLst/>
                </a:prstGeom>
                <a:blipFill>
                  <a:blip r:embed="rId33"/>
                  <a:stretch>
                    <a:fillRect l="-26471" r="-2941" b="-769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Rectangle 45">
                  <a:extLst>
                    <a:ext uri="{FF2B5EF4-FFF2-40B4-BE49-F238E27FC236}">
                      <a16:creationId xmlns:a16="http://schemas.microsoft.com/office/drawing/2014/main" id="{2D8DA5D2-3C67-7C6D-AA50-66DF81AA267F}"/>
                    </a:ext>
                  </a:extLst>
                </p:cNvPr>
                <p:cNvSpPr/>
                <p:nvPr/>
              </p:nvSpPr>
              <p:spPr>
                <a:xfrm>
                  <a:off x="10146865" y="4990340"/>
                  <a:ext cx="338302" cy="234615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46" name="Rectangle 45">
                  <a:extLst>
                    <a:ext uri="{FF2B5EF4-FFF2-40B4-BE49-F238E27FC236}">
                      <a16:creationId xmlns:a16="http://schemas.microsoft.com/office/drawing/2014/main" id="{2D8DA5D2-3C67-7C6D-AA50-66DF81AA267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146865" y="4990340"/>
                  <a:ext cx="338302" cy="234615"/>
                </a:xfrm>
                <a:prstGeom prst="rect">
                  <a:avLst/>
                </a:prstGeom>
                <a:blipFill>
                  <a:blip r:embed="rId34"/>
                  <a:stretch>
                    <a:fillRect l="-16364" b="-10526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Rectangle 46">
                  <a:extLst>
                    <a:ext uri="{FF2B5EF4-FFF2-40B4-BE49-F238E27FC236}">
                      <a16:creationId xmlns:a16="http://schemas.microsoft.com/office/drawing/2014/main" id="{4A046A65-333C-78E7-A9E6-C73AF0D6185A}"/>
                    </a:ext>
                  </a:extLst>
                </p:cNvPr>
                <p:cNvSpPr/>
                <p:nvPr/>
              </p:nvSpPr>
              <p:spPr>
                <a:xfrm>
                  <a:off x="10096775" y="5285080"/>
                  <a:ext cx="409345" cy="234615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1600" b="1" dirty="0">
                      <a:solidFill>
                        <a:srgbClr val="C00000"/>
                      </a:solidFill>
                    </a:rPr>
                    <a:t>2</a:t>
                  </a:r>
                  <a14:m>
                    <m:oMath xmlns:m="http://schemas.openxmlformats.org/officeDocument/2006/math">
                      <m:r>
                        <a:rPr lang="fr-FR" sz="16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47" name="Rectangle 46">
                  <a:extLst>
                    <a:ext uri="{FF2B5EF4-FFF2-40B4-BE49-F238E27FC236}">
                      <a16:creationId xmlns:a16="http://schemas.microsoft.com/office/drawing/2014/main" id="{4A046A65-333C-78E7-A9E6-C73AF0D6185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096775" y="5285080"/>
                  <a:ext cx="409345" cy="234615"/>
                </a:xfrm>
                <a:prstGeom prst="rect">
                  <a:avLst/>
                </a:prstGeom>
                <a:blipFill>
                  <a:blip r:embed="rId35"/>
                  <a:stretch>
                    <a:fillRect l="-7463" t="-28947" b="-57895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Rectangle 47">
                  <a:extLst>
                    <a:ext uri="{FF2B5EF4-FFF2-40B4-BE49-F238E27FC236}">
                      <a16:creationId xmlns:a16="http://schemas.microsoft.com/office/drawing/2014/main" id="{0A682D40-C871-9C28-909A-D75164B14C2C}"/>
                    </a:ext>
                  </a:extLst>
                </p:cNvPr>
                <p:cNvSpPr/>
                <p:nvPr/>
              </p:nvSpPr>
              <p:spPr>
                <a:xfrm>
                  <a:off x="7349544" y="5513454"/>
                  <a:ext cx="372132" cy="488956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fr-FR" sz="16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sz="16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num>
                          <m:den>
                            <m:r>
                              <a:rPr lang="fr-FR" sz="16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𝟓</m:t>
                            </m:r>
                          </m:den>
                        </m:f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48" name="Rectangle 47">
                  <a:extLst>
                    <a:ext uri="{FF2B5EF4-FFF2-40B4-BE49-F238E27FC236}">
                      <a16:creationId xmlns:a16="http://schemas.microsoft.com/office/drawing/2014/main" id="{0A682D40-C871-9C28-909A-D75164B14C2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49544" y="5513454"/>
                  <a:ext cx="372132" cy="488956"/>
                </a:xfrm>
                <a:prstGeom prst="rect">
                  <a:avLst/>
                </a:prstGeom>
                <a:blipFill>
                  <a:blip r:embed="rId36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9" name="Rectangle 48">
                  <a:extLst>
                    <a:ext uri="{FF2B5EF4-FFF2-40B4-BE49-F238E27FC236}">
                      <a16:creationId xmlns:a16="http://schemas.microsoft.com/office/drawing/2014/main" id="{E545B629-3DA3-6D84-C77B-1D3D02E7F431}"/>
                    </a:ext>
                  </a:extLst>
                </p:cNvPr>
                <p:cNvSpPr/>
                <p:nvPr/>
              </p:nvSpPr>
              <p:spPr>
                <a:xfrm>
                  <a:off x="7994047" y="5532438"/>
                  <a:ext cx="372132" cy="488956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fr-FR" sz="16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sz="16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</m:num>
                          <m:den>
                            <m:r>
                              <a:rPr lang="fr-FR" sz="16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𝟒</m:t>
                            </m:r>
                          </m:den>
                        </m:f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49" name="Rectangle 48">
                  <a:extLst>
                    <a:ext uri="{FF2B5EF4-FFF2-40B4-BE49-F238E27FC236}">
                      <a16:creationId xmlns:a16="http://schemas.microsoft.com/office/drawing/2014/main" id="{E545B629-3DA3-6D84-C77B-1D3D02E7F43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94047" y="5532438"/>
                  <a:ext cx="372132" cy="488956"/>
                </a:xfrm>
                <a:prstGeom prst="rect">
                  <a:avLst/>
                </a:prstGeom>
                <a:blipFill>
                  <a:blip r:embed="rId37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7645AC40-A328-E119-F66C-30420E212731}"/>
                </a:ext>
              </a:extLst>
            </p:cNvPr>
            <p:cNvSpPr/>
            <p:nvPr/>
          </p:nvSpPr>
          <p:spPr>
            <a:xfrm>
              <a:off x="8781744" y="4990340"/>
              <a:ext cx="254171" cy="2346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600" b="1" dirty="0">
                  <a:solidFill>
                    <a:sysClr val="windowText" lastClr="000000"/>
                  </a:solidFill>
                </a:rPr>
                <a:t>3</a:t>
              </a: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B268EEB2-C328-38FC-8624-C23BA3C73884}"/>
                </a:ext>
              </a:extLst>
            </p:cNvPr>
            <p:cNvSpPr/>
            <p:nvPr/>
          </p:nvSpPr>
          <p:spPr>
            <a:xfrm>
              <a:off x="8772499" y="5297823"/>
              <a:ext cx="254171" cy="2346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600" b="1" dirty="0">
                  <a:solidFill>
                    <a:sysClr val="windowText" lastClr="000000"/>
                  </a:solidFill>
                </a:rPr>
                <a:t>4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Rectangle 52">
                  <a:extLst>
                    <a:ext uri="{FF2B5EF4-FFF2-40B4-BE49-F238E27FC236}">
                      <a16:creationId xmlns:a16="http://schemas.microsoft.com/office/drawing/2014/main" id="{9B576B7C-73FF-798D-152B-05A947D0294F}"/>
                    </a:ext>
                  </a:extLst>
                </p:cNvPr>
                <p:cNvSpPr/>
                <p:nvPr/>
              </p:nvSpPr>
              <p:spPr>
                <a:xfrm>
                  <a:off x="7360950" y="4684661"/>
                  <a:ext cx="254171" cy="234615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53" name="Rectangle 52">
                  <a:extLst>
                    <a:ext uri="{FF2B5EF4-FFF2-40B4-BE49-F238E27FC236}">
                      <a16:creationId xmlns:a16="http://schemas.microsoft.com/office/drawing/2014/main" id="{9B576B7C-73FF-798D-152B-05A947D0294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60950" y="4684661"/>
                  <a:ext cx="254171" cy="234615"/>
                </a:xfrm>
                <a:prstGeom prst="rect">
                  <a:avLst/>
                </a:prstGeom>
                <a:blipFill>
                  <a:blip r:embed="rId38"/>
                  <a:stretch>
                    <a:fillRect l="-12195" b="-10256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4" name="Rectangle 53">
                  <a:extLst>
                    <a:ext uri="{FF2B5EF4-FFF2-40B4-BE49-F238E27FC236}">
                      <a16:creationId xmlns:a16="http://schemas.microsoft.com/office/drawing/2014/main" id="{86EB4F96-EB80-FF21-556E-2D1503F980EC}"/>
                    </a:ext>
                  </a:extLst>
                </p:cNvPr>
                <p:cNvSpPr/>
                <p:nvPr/>
              </p:nvSpPr>
              <p:spPr>
                <a:xfrm>
                  <a:off x="7833868" y="4684661"/>
                  <a:ext cx="210059" cy="234615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54" name="Rectangle 53">
                  <a:extLst>
                    <a:ext uri="{FF2B5EF4-FFF2-40B4-BE49-F238E27FC236}">
                      <a16:creationId xmlns:a16="http://schemas.microsoft.com/office/drawing/2014/main" id="{86EB4F96-EB80-FF21-556E-2D1503F980E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33868" y="4684661"/>
                  <a:ext cx="210059" cy="234615"/>
                </a:xfrm>
                <a:prstGeom prst="rect">
                  <a:avLst/>
                </a:prstGeom>
                <a:blipFill>
                  <a:blip r:embed="rId39"/>
                  <a:stretch>
                    <a:fillRect l="-22857" b="-769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5" name="Rectangle 54">
                  <a:extLst>
                    <a:ext uri="{FF2B5EF4-FFF2-40B4-BE49-F238E27FC236}">
                      <a16:creationId xmlns:a16="http://schemas.microsoft.com/office/drawing/2014/main" id="{F45E5810-9687-C041-F53B-ED4EEA05FAFB}"/>
                    </a:ext>
                  </a:extLst>
                </p:cNvPr>
                <p:cNvSpPr/>
                <p:nvPr/>
              </p:nvSpPr>
              <p:spPr>
                <a:xfrm>
                  <a:off x="8317371" y="4701477"/>
                  <a:ext cx="409345" cy="234615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1600" b="1" dirty="0">
                      <a:solidFill>
                        <a:srgbClr val="C00000"/>
                      </a:solidFill>
                    </a:rPr>
                    <a:t>2</a:t>
                  </a:r>
                  <a14:m>
                    <m:oMath xmlns:m="http://schemas.openxmlformats.org/officeDocument/2006/math">
                      <m:r>
                        <a:rPr lang="fr-FR" sz="16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55" name="Rectangle 54">
                  <a:extLst>
                    <a:ext uri="{FF2B5EF4-FFF2-40B4-BE49-F238E27FC236}">
                      <a16:creationId xmlns:a16="http://schemas.microsoft.com/office/drawing/2014/main" id="{F45E5810-9687-C041-F53B-ED4EEA05FAF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17371" y="4701477"/>
                  <a:ext cx="409345" cy="234615"/>
                </a:xfrm>
                <a:prstGeom prst="rect">
                  <a:avLst/>
                </a:prstGeom>
                <a:blipFill>
                  <a:blip r:embed="rId40"/>
                  <a:stretch>
                    <a:fillRect l="-7353" t="-28205" b="-53846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267055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5 min</a:t>
              </a:r>
            </a:p>
          </p:txBody>
        </p:sp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905D3019-78F1-3FD7-7E47-7F8D041A9F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Travaillez individuellement cet exercice sur votre livret au crayon,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indications en cas de blocage.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B3556AC-8E81-14F8-FF95-972A21C0F5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702" y="1719024"/>
            <a:ext cx="11612596" cy="3419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5A42D-E7FE-C31B-36AB-56BCFC13E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7714A992-6F5D-0B31-7893-03E11E5597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702" y="1719024"/>
            <a:ext cx="11612596" cy="3419952"/>
          </a:xfrm>
          <a:prstGeom prst="rect">
            <a:avLst/>
          </a:prstGeom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27B0C8F2-D65B-21A7-16E3-C35EF066DFA0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CAF29143-5851-950D-3BDB-B3301F392A49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C10EAA7-795A-CCDE-75FF-BFC3A83594B5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0B9585BF-A7F5-904D-233A-AFFFFA381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794D992D-7284-6239-C01E-DE1B8CE18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7665293-6FA7-1F20-5FF4-AA0A0560F40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9F2EBD8-43BF-6162-6C1C-8003E90CD222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17</a:t>
            </a:r>
          </a:p>
        </p:txBody>
      </p: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2F7253CA-DF38-21F1-94F2-E88BD94CFB8D}"/>
              </a:ext>
            </a:extLst>
          </p:cNvPr>
          <p:cNvGrpSpPr/>
          <p:nvPr/>
        </p:nvGrpSpPr>
        <p:grpSpPr>
          <a:xfrm>
            <a:off x="2173540" y="3478500"/>
            <a:ext cx="3962947" cy="1390631"/>
            <a:chOff x="2173540" y="3478500"/>
            <a:chExt cx="3962947" cy="139063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Rectangle 17">
                  <a:extLst>
                    <a:ext uri="{FF2B5EF4-FFF2-40B4-BE49-F238E27FC236}">
                      <a16:creationId xmlns:a16="http://schemas.microsoft.com/office/drawing/2014/main" id="{F38CDBB5-FF80-49D6-34E4-9F3B17D1DD9C}"/>
                    </a:ext>
                  </a:extLst>
                </p:cNvPr>
                <p:cNvSpPr/>
                <p:nvPr/>
              </p:nvSpPr>
              <p:spPr>
                <a:xfrm>
                  <a:off x="2178630" y="4243442"/>
                  <a:ext cx="307547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18" name="Rectangle 17">
                  <a:extLst>
                    <a:ext uri="{FF2B5EF4-FFF2-40B4-BE49-F238E27FC236}">
                      <a16:creationId xmlns:a16="http://schemas.microsoft.com/office/drawing/2014/main" id="{F38CDBB5-FF80-49D6-34E4-9F3B17D1DD9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78630" y="4243442"/>
                  <a:ext cx="307547" cy="258077"/>
                </a:xfrm>
                <a:prstGeom prst="rect">
                  <a:avLst/>
                </a:prstGeom>
                <a:blipFill>
                  <a:blip r:embed="rId6"/>
                  <a:stretch>
                    <a:fillRect l="-19608" r="-3922" b="-476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3A126F6D-E075-548C-5279-56F515766952}"/>
                    </a:ext>
                  </a:extLst>
                </p:cNvPr>
                <p:cNvSpPr/>
                <p:nvPr/>
              </p:nvSpPr>
              <p:spPr>
                <a:xfrm>
                  <a:off x="2173540" y="4611054"/>
                  <a:ext cx="307547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3A126F6D-E075-548C-5279-56F515766952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73540" y="4611054"/>
                  <a:ext cx="307547" cy="258077"/>
                </a:xfrm>
                <a:prstGeom prst="rect">
                  <a:avLst/>
                </a:prstGeom>
                <a:blipFill>
                  <a:blip r:embed="rId7"/>
                  <a:stretch>
                    <a:fillRect l="-2000" b="-2326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Rectangle 19">
                  <a:extLst>
                    <a:ext uri="{FF2B5EF4-FFF2-40B4-BE49-F238E27FC236}">
                      <a16:creationId xmlns:a16="http://schemas.microsoft.com/office/drawing/2014/main" id="{0F408AE8-70C6-A9BB-29E0-EF041B2B9B0B}"/>
                    </a:ext>
                  </a:extLst>
                </p:cNvPr>
                <p:cNvSpPr/>
                <p:nvPr/>
              </p:nvSpPr>
              <p:spPr>
                <a:xfrm>
                  <a:off x="2682856" y="4215587"/>
                  <a:ext cx="279589" cy="313786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0" name="Rectangle 19">
                  <a:extLst>
                    <a:ext uri="{FF2B5EF4-FFF2-40B4-BE49-F238E27FC236}">
                      <a16:creationId xmlns:a16="http://schemas.microsoft.com/office/drawing/2014/main" id="{0F408AE8-70C6-A9BB-29E0-EF041B2B9B0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82856" y="4215587"/>
                  <a:ext cx="279589" cy="313786"/>
                </a:xfrm>
                <a:prstGeom prst="rect">
                  <a:avLst/>
                </a:prstGeom>
                <a:blipFill>
                  <a:blip r:embed="rId8"/>
                  <a:stretch>
                    <a:fillRect l="-4348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09F2B9BC-DF91-9666-A903-73166FEE09EE}"/>
                    </a:ext>
                  </a:extLst>
                </p:cNvPr>
                <p:cNvSpPr/>
                <p:nvPr/>
              </p:nvSpPr>
              <p:spPr>
                <a:xfrm>
                  <a:off x="2691498" y="4611054"/>
                  <a:ext cx="254172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09F2B9BC-DF91-9666-A903-73166FEE09E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91498" y="4611054"/>
                  <a:ext cx="254172" cy="258077"/>
                </a:xfrm>
                <a:prstGeom prst="rect">
                  <a:avLst/>
                </a:prstGeom>
                <a:blipFill>
                  <a:blip r:embed="rId9"/>
                  <a:stretch>
                    <a:fillRect l="-12195" b="-2326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73D9180E-AA57-488E-7BB6-6C5D78A7FA4D}"/>
                    </a:ext>
                  </a:extLst>
                </p:cNvPr>
                <p:cNvSpPr/>
                <p:nvPr/>
              </p:nvSpPr>
              <p:spPr>
                <a:xfrm>
                  <a:off x="3097326" y="4243442"/>
                  <a:ext cx="409345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𝟐𝟎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73D9180E-AA57-488E-7BB6-6C5D78A7FA4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97326" y="4243442"/>
                  <a:ext cx="409345" cy="258077"/>
                </a:xfrm>
                <a:prstGeom prst="rect">
                  <a:avLst/>
                </a:prstGeom>
                <a:blipFill>
                  <a:blip r:embed="rId10"/>
                  <a:stretch>
                    <a:fillRect l="-2985" b="-476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id="{3F63E680-B529-CA4E-40D8-BA561448BE76}"/>
                    </a:ext>
                  </a:extLst>
                </p:cNvPr>
                <p:cNvSpPr/>
                <p:nvPr/>
              </p:nvSpPr>
              <p:spPr>
                <a:xfrm>
                  <a:off x="3082757" y="4611054"/>
                  <a:ext cx="409345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𝟏𝟖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id="{3F63E680-B529-CA4E-40D8-BA561448BE7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82757" y="4611054"/>
                  <a:ext cx="409345" cy="258077"/>
                </a:xfrm>
                <a:prstGeom prst="rect">
                  <a:avLst/>
                </a:prstGeom>
                <a:blipFill>
                  <a:blip r:embed="rId11"/>
                  <a:stretch>
                    <a:fillRect l="-2985" b="-2326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9FDD5739-6B9F-5EE1-980F-B62AA412BE45}"/>
                    </a:ext>
                  </a:extLst>
                </p:cNvPr>
                <p:cNvSpPr/>
                <p:nvPr/>
              </p:nvSpPr>
              <p:spPr>
                <a:xfrm>
                  <a:off x="4737326" y="4243442"/>
                  <a:ext cx="307547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9FDD5739-6B9F-5EE1-980F-B62AA412BE4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37326" y="4243442"/>
                  <a:ext cx="307547" cy="258077"/>
                </a:xfrm>
                <a:prstGeom prst="rect">
                  <a:avLst/>
                </a:prstGeom>
                <a:blipFill>
                  <a:blip r:embed="rId12"/>
                  <a:stretch>
                    <a:fillRect b="-476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Rectangle 24">
                  <a:extLst>
                    <a:ext uri="{FF2B5EF4-FFF2-40B4-BE49-F238E27FC236}">
                      <a16:creationId xmlns:a16="http://schemas.microsoft.com/office/drawing/2014/main" id="{7261ABEE-C861-7EBA-1DC6-0AF54B30C3A0}"/>
                    </a:ext>
                  </a:extLst>
                </p:cNvPr>
                <p:cNvSpPr/>
                <p:nvPr/>
              </p:nvSpPr>
              <p:spPr>
                <a:xfrm>
                  <a:off x="4732236" y="4611054"/>
                  <a:ext cx="307547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5" name="Rectangle 24">
                  <a:extLst>
                    <a:ext uri="{FF2B5EF4-FFF2-40B4-BE49-F238E27FC236}">
                      <a16:creationId xmlns:a16="http://schemas.microsoft.com/office/drawing/2014/main" id="{7261ABEE-C861-7EBA-1DC6-0AF54B30C3A0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32236" y="4611054"/>
                  <a:ext cx="307547" cy="258077"/>
                </a:xfrm>
                <a:prstGeom prst="rect">
                  <a:avLst/>
                </a:prstGeom>
                <a:blipFill>
                  <a:blip r:embed="rId13"/>
                  <a:stretch>
                    <a:fillRect b="-2326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4F9EA891-121F-60E6-EE2F-2F5552821796}"/>
                    </a:ext>
                  </a:extLst>
                </p:cNvPr>
                <p:cNvSpPr/>
                <p:nvPr/>
              </p:nvSpPr>
              <p:spPr>
                <a:xfrm>
                  <a:off x="5201605" y="4215587"/>
                  <a:ext cx="279589" cy="313786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4F9EA891-121F-60E6-EE2F-2F555282179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01605" y="4215587"/>
                  <a:ext cx="279589" cy="313786"/>
                </a:xfrm>
                <a:prstGeom prst="rect">
                  <a:avLst/>
                </a:prstGeom>
                <a:blipFill>
                  <a:blip r:embed="rId14"/>
                  <a:stretch>
                    <a:fillRect l="-4348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Rectangle 26">
                  <a:extLst>
                    <a:ext uri="{FF2B5EF4-FFF2-40B4-BE49-F238E27FC236}">
                      <a16:creationId xmlns:a16="http://schemas.microsoft.com/office/drawing/2014/main" id="{2C4B6CFD-DF1D-84E2-AE78-89982286319D}"/>
                    </a:ext>
                  </a:extLst>
                </p:cNvPr>
                <p:cNvSpPr/>
                <p:nvPr/>
              </p:nvSpPr>
              <p:spPr>
                <a:xfrm>
                  <a:off x="5210247" y="4611054"/>
                  <a:ext cx="254172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7" name="Rectangle 26">
                  <a:extLst>
                    <a:ext uri="{FF2B5EF4-FFF2-40B4-BE49-F238E27FC236}">
                      <a16:creationId xmlns:a16="http://schemas.microsoft.com/office/drawing/2014/main" id="{2C4B6CFD-DF1D-84E2-AE78-89982286319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10247" y="4611054"/>
                  <a:ext cx="254172" cy="258077"/>
                </a:xfrm>
                <a:prstGeom prst="rect">
                  <a:avLst/>
                </a:prstGeom>
                <a:blipFill>
                  <a:blip r:embed="rId15"/>
                  <a:stretch>
                    <a:fillRect l="-12195" b="-2326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Rectangle 27">
                  <a:extLst>
                    <a:ext uri="{FF2B5EF4-FFF2-40B4-BE49-F238E27FC236}">
                      <a16:creationId xmlns:a16="http://schemas.microsoft.com/office/drawing/2014/main" id="{F9480957-D403-8375-1643-C18BC267903D}"/>
                    </a:ext>
                  </a:extLst>
                </p:cNvPr>
                <p:cNvSpPr/>
                <p:nvPr/>
              </p:nvSpPr>
              <p:spPr>
                <a:xfrm>
                  <a:off x="5727142" y="4243442"/>
                  <a:ext cx="409345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𝟐𝟏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8" name="Rectangle 27">
                  <a:extLst>
                    <a:ext uri="{FF2B5EF4-FFF2-40B4-BE49-F238E27FC236}">
                      <a16:creationId xmlns:a16="http://schemas.microsoft.com/office/drawing/2014/main" id="{F9480957-D403-8375-1643-C18BC267903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27142" y="4243442"/>
                  <a:ext cx="409345" cy="258077"/>
                </a:xfrm>
                <a:prstGeom prst="rect">
                  <a:avLst/>
                </a:prstGeom>
                <a:blipFill>
                  <a:blip r:embed="rId16"/>
                  <a:stretch>
                    <a:fillRect l="-1471" b="-476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Rectangle 28">
                  <a:extLst>
                    <a:ext uri="{FF2B5EF4-FFF2-40B4-BE49-F238E27FC236}">
                      <a16:creationId xmlns:a16="http://schemas.microsoft.com/office/drawing/2014/main" id="{CC6B06A3-6890-5249-C5E2-33915D915411}"/>
                    </a:ext>
                  </a:extLst>
                </p:cNvPr>
                <p:cNvSpPr/>
                <p:nvPr/>
              </p:nvSpPr>
              <p:spPr>
                <a:xfrm>
                  <a:off x="5712573" y="4611054"/>
                  <a:ext cx="409345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𝟏𝟖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9" name="Rectangle 28">
                  <a:extLst>
                    <a:ext uri="{FF2B5EF4-FFF2-40B4-BE49-F238E27FC236}">
                      <a16:creationId xmlns:a16="http://schemas.microsoft.com/office/drawing/2014/main" id="{CC6B06A3-6890-5249-C5E2-33915D91541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12573" y="4611054"/>
                  <a:ext cx="409345" cy="258077"/>
                </a:xfrm>
                <a:prstGeom prst="rect">
                  <a:avLst/>
                </a:prstGeom>
                <a:blipFill>
                  <a:blip r:embed="rId17"/>
                  <a:stretch>
                    <a:fillRect l="-2985" b="-2326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Rectangle 31">
                  <a:extLst>
                    <a:ext uri="{FF2B5EF4-FFF2-40B4-BE49-F238E27FC236}">
                      <a16:creationId xmlns:a16="http://schemas.microsoft.com/office/drawing/2014/main" id="{16836A20-86FC-02D5-63A2-AEA7342BA426}"/>
                    </a:ext>
                  </a:extLst>
                </p:cNvPr>
                <p:cNvSpPr/>
                <p:nvPr/>
              </p:nvSpPr>
              <p:spPr>
                <a:xfrm>
                  <a:off x="3352897" y="3478500"/>
                  <a:ext cx="307547" cy="415636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&lt;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2" name="Rectangle 31">
                  <a:extLst>
                    <a:ext uri="{FF2B5EF4-FFF2-40B4-BE49-F238E27FC236}">
                      <a16:creationId xmlns:a16="http://schemas.microsoft.com/office/drawing/2014/main" id="{16836A20-86FC-02D5-63A2-AEA7342BA42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52897" y="3478500"/>
                  <a:ext cx="307547" cy="415636"/>
                </a:xfrm>
                <a:prstGeom prst="rect">
                  <a:avLst/>
                </a:prstGeom>
                <a:blipFill>
                  <a:blip r:embed="rId18"/>
                  <a:stretch>
                    <a:fillRect l="-2000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8" name="Groupe 47">
            <a:extLst>
              <a:ext uri="{FF2B5EF4-FFF2-40B4-BE49-F238E27FC236}">
                <a16:creationId xmlns:a16="http://schemas.microsoft.com/office/drawing/2014/main" id="{EAFF916A-2D18-1D9D-7080-19534A083529}"/>
              </a:ext>
            </a:extLst>
          </p:cNvPr>
          <p:cNvGrpSpPr/>
          <p:nvPr/>
        </p:nvGrpSpPr>
        <p:grpSpPr>
          <a:xfrm>
            <a:off x="7578114" y="3421320"/>
            <a:ext cx="3962947" cy="1482071"/>
            <a:chOff x="7578114" y="3421320"/>
            <a:chExt cx="3962947" cy="148207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id="{86074E56-292B-F5E8-1A1A-DEEC29407590}"/>
                    </a:ext>
                  </a:extLst>
                </p:cNvPr>
                <p:cNvSpPr/>
                <p:nvPr/>
              </p:nvSpPr>
              <p:spPr>
                <a:xfrm>
                  <a:off x="7583204" y="4277702"/>
                  <a:ext cx="307547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id="{86074E56-292B-F5E8-1A1A-DEEC29407590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83204" y="4277702"/>
                  <a:ext cx="307547" cy="258077"/>
                </a:xfrm>
                <a:prstGeom prst="rect">
                  <a:avLst/>
                </a:prstGeom>
                <a:blipFill>
                  <a:blip r:embed="rId19"/>
                  <a:stretch>
                    <a:fillRect b="-2381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Rectangle 35">
                  <a:extLst>
                    <a:ext uri="{FF2B5EF4-FFF2-40B4-BE49-F238E27FC236}">
                      <a16:creationId xmlns:a16="http://schemas.microsoft.com/office/drawing/2014/main" id="{E6B2B213-D379-AD42-19B7-5711AA2FFB09}"/>
                    </a:ext>
                  </a:extLst>
                </p:cNvPr>
                <p:cNvSpPr/>
                <p:nvPr/>
              </p:nvSpPr>
              <p:spPr>
                <a:xfrm>
                  <a:off x="7578114" y="4645314"/>
                  <a:ext cx="307547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6" name="Rectangle 35">
                  <a:extLst>
                    <a:ext uri="{FF2B5EF4-FFF2-40B4-BE49-F238E27FC236}">
                      <a16:creationId xmlns:a16="http://schemas.microsoft.com/office/drawing/2014/main" id="{E6B2B213-D379-AD42-19B7-5711AA2FFB0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78114" y="4645314"/>
                  <a:ext cx="307547" cy="258077"/>
                </a:xfrm>
                <a:prstGeom prst="rect">
                  <a:avLst/>
                </a:prstGeom>
                <a:blipFill>
                  <a:blip r:embed="rId20"/>
                  <a:stretch>
                    <a:fillRect l="-1961" b="-476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Rectangle 36">
                  <a:extLst>
                    <a:ext uri="{FF2B5EF4-FFF2-40B4-BE49-F238E27FC236}">
                      <a16:creationId xmlns:a16="http://schemas.microsoft.com/office/drawing/2014/main" id="{A9732AAC-906E-FA69-BFDE-0D748D14E62D}"/>
                    </a:ext>
                  </a:extLst>
                </p:cNvPr>
                <p:cNvSpPr/>
                <p:nvPr/>
              </p:nvSpPr>
              <p:spPr>
                <a:xfrm>
                  <a:off x="8087430" y="4249847"/>
                  <a:ext cx="279589" cy="313786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7" name="Rectangle 36">
                  <a:extLst>
                    <a:ext uri="{FF2B5EF4-FFF2-40B4-BE49-F238E27FC236}">
                      <a16:creationId xmlns:a16="http://schemas.microsoft.com/office/drawing/2014/main" id="{A9732AAC-906E-FA69-BFDE-0D748D14E62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087430" y="4249847"/>
                  <a:ext cx="279589" cy="313786"/>
                </a:xfrm>
                <a:prstGeom prst="rect">
                  <a:avLst/>
                </a:prstGeom>
                <a:blipFill>
                  <a:blip r:embed="rId21"/>
                  <a:stretch>
                    <a:fillRect l="-652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5C9D27FF-3CB2-14C4-C213-920FEFFE8D93}"/>
                    </a:ext>
                  </a:extLst>
                </p:cNvPr>
                <p:cNvSpPr/>
                <p:nvPr/>
              </p:nvSpPr>
              <p:spPr>
                <a:xfrm>
                  <a:off x="8096072" y="4645314"/>
                  <a:ext cx="254172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5C9D27FF-3CB2-14C4-C213-920FEFFE8D9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096072" y="4645314"/>
                  <a:ext cx="254172" cy="258077"/>
                </a:xfrm>
                <a:prstGeom prst="rect">
                  <a:avLst/>
                </a:prstGeom>
                <a:blipFill>
                  <a:blip r:embed="rId22"/>
                  <a:stretch>
                    <a:fillRect l="-9524" b="-476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Rectangle 38">
                  <a:extLst>
                    <a:ext uri="{FF2B5EF4-FFF2-40B4-BE49-F238E27FC236}">
                      <a16:creationId xmlns:a16="http://schemas.microsoft.com/office/drawing/2014/main" id="{B59096D5-D202-F503-17C7-64424063E405}"/>
                    </a:ext>
                  </a:extLst>
                </p:cNvPr>
                <p:cNvSpPr/>
                <p:nvPr/>
              </p:nvSpPr>
              <p:spPr>
                <a:xfrm>
                  <a:off x="8501900" y="4277702"/>
                  <a:ext cx="409345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𝟐𝟒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9" name="Rectangle 38">
                  <a:extLst>
                    <a:ext uri="{FF2B5EF4-FFF2-40B4-BE49-F238E27FC236}">
                      <a16:creationId xmlns:a16="http://schemas.microsoft.com/office/drawing/2014/main" id="{B59096D5-D202-F503-17C7-64424063E40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01900" y="4277702"/>
                  <a:ext cx="409345" cy="258077"/>
                </a:xfrm>
                <a:prstGeom prst="rect">
                  <a:avLst/>
                </a:prstGeom>
                <a:blipFill>
                  <a:blip r:embed="rId23"/>
                  <a:stretch>
                    <a:fillRect l="-2985" b="-2381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Rectangle 39">
                  <a:extLst>
                    <a:ext uri="{FF2B5EF4-FFF2-40B4-BE49-F238E27FC236}">
                      <a16:creationId xmlns:a16="http://schemas.microsoft.com/office/drawing/2014/main" id="{0075508F-50E3-7700-1A0E-1D3CE376BB74}"/>
                    </a:ext>
                  </a:extLst>
                </p:cNvPr>
                <p:cNvSpPr/>
                <p:nvPr/>
              </p:nvSpPr>
              <p:spPr>
                <a:xfrm>
                  <a:off x="8487331" y="4645314"/>
                  <a:ext cx="409345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40" name="Rectangle 39">
                  <a:extLst>
                    <a:ext uri="{FF2B5EF4-FFF2-40B4-BE49-F238E27FC236}">
                      <a16:creationId xmlns:a16="http://schemas.microsoft.com/office/drawing/2014/main" id="{0075508F-50E3-7700-1A0E-1D3CE376BB7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87331" y="4645314"/>
                  <a:ext cx="409345" cy="258077"/>
                </a:xfrm>
                <a:prstGeom prst="rect">
                  <a:avLst/>
                </a:prstGeom>
                <a:blipFill>
                  <a:blip r:embed="rId24"/>
                  <a:stretch>
                    <a:fillRect l="-2985" b="-476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Rectangle 40">
                  <a:extLst>
                    <a:ext uri="{FF2B5EF4-FFF2-40B4-BE49-F238E27FC236}">
                      <a16:creationId xmlns:a16="http://schemas.microsoft.com/office/drawing/2014/main" id="{5E069B5B-7377-BCDA-11E4-41E63A32235E}"/>
                    </a:ext>
                  </a:extLst>
                </p:cNvPr>
                <p:cNvSpPr/>
                <p:nvPr/>
              </p:nvSpPr>
              <p:spPr>
                <a:xfrm>
                  <a:off x="10141900" y="4277702"/>
                  <a:ext cx="307547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41" name="Rectangle 40">
                  <a:extLst>
                    <a:ext uri="{FF2B5EF4-FFF2-40B4-BE49-F238E27FC236}">
                      <a16:creationId xmlns:a16="http://schemas.microsoft.com/office/drawing/2014/main" id="{5E069B5B-7377-BCDA-11E4-41E63A32235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141900" y="4277702"/>
                  <a:ext cx="307547" cy="258077"/>
                </a:xfrm>
                <a:prstGeom prst="rect">
                  <a:avLst/>
                </a:prstGeom>
                <a:blipFill>
                  <a:blip r:embed="rId25"/>
                  <a:stretch>
                    <a:fillRect l="-2000" b="-476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Rectangle 41">
                  <a:extLst>
                    <a:ext uri="{FF2B5EF4-FFF2-40B4-BE49-F238E27FC236}">
                      <a16:creationId xmlns:a16="http://schemas.microsoft.com/office/drawing/2014/main" id="{E17034AA-FE79-DB51-9B3F-3FFD86DBE106}"/>
                    </a:ext>
                  </a:extLst>
                </p:cNvPr>
                <p:cNvSpPr/>
                <p:nvPr/>
              </p:nvSpPr>
              <p:spPr>
                <a:xfrm>
                  <a:off x="10136810" y="4645314"/>
                  <a:ext cx="307547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42" name="Rectangle 41">
                  <a:extLst>
                    <a:ext uri="{FF2B5EF4-FFF2-40B4-BE49-F238E27FC236}">
                      <a16:creationId xmlns:a16="http://schemas.microsoft.com/office/drawing/2014/main" id="{E17034AA-FE79-DB51-9B3F-3FFD86DBE10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136810" y="4645314"/>
                  <a:ext cx="307547" cy="258077"/>
                </a:xfrm>
                <a:prstGeom prst="rect">
                  <a:avLst/>
                </a:prstGeom>
                <a:blipFill>
                  <a:blip r:embed="rId26"/>
                  <a:stretch>
                    <a:fillRect b="-476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Rectangle 42">
                  <a:extLst>
                    <a:ext uri="{FF2B5EF4-FFF2-40B4-BE49-F238E27FC236}">
                      <a16:creationId xmlns:a16="http://schemas.microsoft.com/office/drawing/2014/main" id="{BCA451B1-B431-3363-B75A-F0DDF8F864F7}"/>
                    </a:ext>
                  </a:extLst>
                </p:cNvPr>
                <p:cNvSpPr/>
                <p:nvPr/>
              </p:nvSpPr>
              <p:spPr>
                <a:xfrm>
                  <a:off x="10606179" y="4249847"/>
                  <a:ext cx="279589" cy="313786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43" name="Rectangle 42">
                  <a:extLst>
                    <a:ext uri="{FF2B5EF4-FFF2-40B4-BE49-F238E27FC236}">
                      <a16:creationId xmlns:a16="http://schemas.microsoft.com/office/drawing/2014/main" id="{BCA451B1-B431-3363-B75A-F0DDF8F864F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606179" y="4249847"/>
                  <a:ext cx="279589" cy="313786"/>
                </a:xfrm>
                <a:prstGeom prst="rect">
                  <a:avLst/>
                </a:prstGeom>
                <a:blipFill>
                  <a:blip r:embed="rId27"/>
                  <a:stretch>
                    <a:fillRect l="-652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Rectangle 43">
                  <a:extLst>
                    <a:ext uri="{FF2B5EF4-FFF2-40B4-BE49-F238E27FC236}">
                      <a16:creationId xmlns:a16="http://schemas.microsoft.com/office/drawing/2014/main" id="{B5BEB408-D632-F7F2-08BB-9EA6CF5CF77A}"/>
                    </a:ext>
                  </a:extLst>
                </p:cNvPr>
                <p:cNvSpPr/>
                <p:nvPr/>
              </p:nvSpPr>
              <p:spPr>
                <a:xfrm>
                  <a:off x="10614821" y="4645314"/>
                  <a:ext cx="254172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44" name="Rectangle 43">
                  <a:extLst>
                    <a:ext uri="{FF2B5EF4-FFF2-40B4-BE49-F238E27FC236}">
                      <a16:creationId xmlns:a16="http://schemas.microsoft.com/office/drawing/2014/main" id="{B5BEB408-D632-F7F2-08BB-9EA6CF5CF77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614821" y="4645314"/>
                  <a:ext cx="254172" cy="258077"/>
                </a:xfrm>
                <a:prstGeom prst="rect">
                  <a:avLst/>
                </a:prstGeom>
                <a:blipFill>
                  <a:blip r:embed="rId28"/>
                  <a:stretch>
                    <a:fillRect l="-11905" b="-476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Rectangle 44">
                  <a:extLst>
                    <a:ext uri="{FF2B5EF4-FFF2-40B4-BE49-F238E27FC236}">
                      <a16:creationId xmlns:a16="http://schemas.microsoft.com/office/drawing/2014/main" id="{417DDCC8-FB50-E6B7-16D2-022D9699DAA5}"/>
                    </a:ext>
                  </a:extLst>
                </p:cNvPr>
                <p:cNvSpPr/>
                <p:nvPr/>
              </p:nvSpPr>
              <p:spPr>
                <a:xfrm>
                  <a:off x="11131716" y="4277702"/>
                  <a:ext cx="409345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𝟐𝟓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45" name="Rectangle 44">
                  <a:extLst>
                    <a:ext uri="{FF2B5EF4-FFF2-40B4-BE49-F238E27FC236}">
                      <a16:creationId xmlns:a16="http://schemas.microsoft.com/office/drawing/2014/main" id="{417DDCC8-FB50-E6B7-16D2-022D9699DAA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131716" y="4277702"/>
                  <a:ext cx="409345" cy="258077"/>
                </a:xfrm>
                <a:prstGeom prst="rect">
                  <a:avLst/>
                </a:prstGeom>
                <a:blipFill>
                  <a:blip r:embed="rId29"/>
                  <a:stretch>
                    <a:fillRect l="-2985" b="-476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Rectangle 45">
                  <a:extLst>
                    <a:ext uri="{FF2B5EF4-FFF2-40B4-BE49-F238E27FC236}">
                      <a16:creationId xmlns:a16="http://schemas.microsoft.com/office/drawing/2014/main" id="{96D971F8-8CB1-BA62-567C-8C774991B114}"/>
                    </a:ext>
                  </a:extLst>
                </p:cNvPr>
                <p:cNvSpPr/>
                <p:nvPr/>
              </p:nvSpPr>
              <p:spPr>
                <a:xfrm>
                  <a:off x="11117147" y="4645314"/>
                  <a:ext cx="409345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46" name="Rectangle 45">
                  <a:extLst>
                    <a:ext uri="{FF2B5EF4-FFF2-40B4-BE49-F238E27FC236}">
                      <a16:creationId xmlns:a16="http://schemas.microsoft.com/office/drawing/2014/main" id="{96D971F8-8CB1-BA62-567C-8C774991B11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117147" y="4645314"/>
                  <a:ext cx="409345" cy="258077"/>
                </a:xfrm>
                <a:prstGeom prst="rect">
                  <a:avLst/>
                </a:prstGeom>
                <a:blipFill>
                  <a:blip r:embed="rId30"/>
                  <a:stretch>
                    <a:fillRect l="-4478" b="-476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Rectangle 46">
                  <a:extLst>
                    <a:ext uri="{FF2B5EF4-FFF2-40B4-BE49-F238E27FC236}">
                      <a16:creationId xmlns:a16="http://schemas.microsoft.com/office/drawing/2014/main" id="{5AA53352-62F5-EAE2-5122-76932F6CAA26}"/>
                    </a:ext>
                  </a:extLst>
                </p:cNvPr>
                <p:cNvSpPr/>
                <p:nvPr/>
              </p:nvSpPr>
              <p:spPr>
                <a:xfrm>
                  <a:off x="8899711" y="3421320"/>
                  <a:ext cx="307547" cy="415636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&lt;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47" name="Rectangle 46">
                  <a:extLst>
                    <a:ext uri="{FF2B5EF4-FFF2-40B4-BE49-F238E27FC236}">
                      <a16:creationId xmlns:a16="http://schemas.microsoft.com/office/drawing/2014/main" id="{5AA53352-62F5-EAE2-5122-76932F6CAA2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899711" y="3421320"/>
                  <a:ext cx="307547" cy="415636"/>
                </a:xfrm>
                <a:prstGeom prst="rect">
                  <a:avLst/>
                </a:prstGeom>
                <a:blipFill>
                  <a:blip r:embed="rId31"/>
                  <a:stretch>
                    <a:fillRect l="-2000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42945246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autonome :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20 min</a:t>
              </a:r>
            </a:p>
          </p:txBody>
        </p:sp>
      </p:grpSp>
      <p:pic>
        <p:nvPicPr>
          <p:cNvPr id="5" name="Picture 14">
            <a:extLst>
              <a:ext uri="{FF2B5EF4-FFF2-40B4-BE49-F238E27FC236}">
                <a16:creationId xmlns:a16="http://schemas.microsoft.com/office/drawing/2014/main" id="{6D248F83-4C7F-319A-F9E2-F4E054B7BA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6989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5C8C2EC-A956-3CF2-01B0-FD460315B9DA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75000"/>
                  </a:schemeClr>
                </a:solidFill>
                <a:effectLst/>
              </a:rPr>
              <a:t>Prenez votre livret et votre crayon, puis répondez individuellement aux exercices. Vous avez 10 min.</a:t>
            </a:r>
            <a:endParaRPr lang="fr-FR" sz="16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5C1A8D9-A02C-58FC-B173-15CDF98E063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400" i="1" dirty="0">
                <a:solidFill>
                  <a:schemeClr val="bg1">
                    <a:lumMod val="75000"/>
                  </a:schemeClr>
                </a:solidFill>
              </a:rPr>
              <a:t>L’enseignant vérifie les productions des élèves, donne une aide individuelle en cas de difficulté et oriente les élèves ayant terminé vers le défi.</a:t>
            </a: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67DDBFEF-FA5F-D87B-9951-AB62A2A072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418" y="249522"/>
            <a:ext cx="559562" cy="55956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39D224F-C0CC-A3D2-8D7B-7995E99E4B6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5952" y="940286"/>
            <a:ext cx="8560097" cy="370283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BE6FB7E3-BAAA-2A3F-A66A-85F7F1CC6C2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6661" y="4613952"/>
            <a:ext cx="7198678" cy="2085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532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les corrige.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8DB70F-F476-00D1-4DAC-4CF35347BB9F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83DB11-9257-2FB3-23E0-17EE22386F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F0E617-B876-DC76-BCC0-BF98FEBB2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6F8C8A96-867E-FFA7-6DF7-81B8314FCDC6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481F5F20-9135-FBCB-6ACE-1A33EA3271CB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3BE818E7-06DD-7E78-F496-089B5BC74F7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5 min aux élèves pour recopier la correction sur les livrets. Il propose une solution au défi s’il reste assez de temps.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F3D11F1-474C-3D4C-2C47-3BD1C96FDD0C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A6C9AC64-A793-F81E-B67C-F53FF17178C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F1BD66A4-6C31-D11F-6B8E-505FD31EAEF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BB7F996C-996A-781E-2FA1-9E31647B24D9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17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DD4ADA8-D88B-A74F-0FA7-7D0950CB4C1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255" y="1079307"/>
            <a:ext cx="11393490" cy="4928472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64E64E57-15F8-BE57-EA88-B3CE00288FD4}"/>
              </a:ext>
            </a:extLst>
          </p:cNvPr>
          <p:cNvGrpSpPr/>
          <p:nvPr/>
        </p:nvGrpSpPr>
        <p:grpSpPr>
          <a:xfrm>
            <a:off x="2133053" y="2452340"/>
            <a:ext cx="3970122" cy="1329671"/>
            <a:chOff x="2173540" y="3539460"/>
            <a:chExt cx="3970122" cy="132967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Rectangle 14">
                  <a:extLst>
                    <a:ext uri="{FF2B5EF4-FFF2-40B4-BE49-F238E27FC236}">
                      <a16:creationId xmlns:a16="http://schemas.microsoft.com/office/drawing/2014/main" id="{20D11845-61C6-5DC6-E33B-C9AA9C54493A}"/>
                    </a:ext>
                  </a:extLst>
                </p:cNvPr>
                <p:cNvSpPr/>
                <p:nvPr/>
              </p:nvSpPr>
              <p:spPr>
                <a:xfrm>
                  <a:off x="2178630" y="4243442"/>
                  <a:ext cx="307547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15" name="Rectangle 14">
                  <a:extLst>
                    <a:ext uri="{FF2B5EF4-FFF2-40B4-BE49-F238E27FC236}">
                      <a16:creationId xmlns:a16="http://schemas.microsoft.com/office/drawing/2014/main" id="{20D11845-61C6-5DC6-E33B-C9AA9C54493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78630" y="4243442"/>
                  <a:ext cx="307547" cy="258077"/>
                </a:xfrm>
                <a:prstGeom prst="rect">
                  <a:avLst/>
                </a:prstGeom>
                <a:blipFill>
                  <a:blip r:embed="rId5"/>
                  <a:stretch>
                    <a:fillRect l="-2000" b="-476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Rectangle 16">
                  <a:extLst>
                    <a:ext uri="{FF2B5EF4-FFF2-40B4-BE49-F238E27FC236}">
                      <a16:creationId xmlns:a16="http://schemas.microsoft.com/office/drawing/2014/main" id="{D1E24690-0A15-410F-3A1B-B9D79EEEE0D7}"/>
                    </a:ext>
                  </a:extLst>
                </p:cNvPr>
                <p:cNvSpPr/>
                <p:nvPr/>
              </p:nvSpPr>
              <p:spPr>
                <a:xfrm>
                  <a:off x="2173540" y="4611054"/>
                  <a:ext cx="307547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17" name="Rectangle 16">
                  <a:extLst>
                    <a:ext uri="{FF2B5EF4-FFF2-40B4-BE49-F238E27FC236}">
                      <a16:creationId xmlns:a16="http://schemas.microsoft.com/office/drawing/2014/main" id="{D1E24690-0A15-410F-3A1B-B9D79EEEE0D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73540" y="4611054"/>
                  <a:ext cx="307547" cy="258077"/>
                </a:xfrm>
                <a:prstGeom prst="rect">
                  <a:avLst/>
                </a:prstGeom>
                <a:blipFill>
                  <a:blip r:embed="rId6"/>
                  <a:stretch>
                    <a:fillRect b="-476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Rectangle 17">
                  <a:extLst>
                    <a:ext uri="{FF2B5EF4-FFF2-40B4-BE49-F238E27FC236}">
                      <a16:creationId xmlns:a16="http://schemas.microsoft.com/office/drawing/2014/main" id="{15B68DD8-1BE0-64A6-690B-D74F1D938F51}"/>
                    </a:ext>
                  </a:extLst>
                </p:cNvPr>
                <p:cNvSpPr/>
                <p:nvPr/>
              </p:nvSpPr>
              <p:spPr>
                <a:xfrm>
                  <a:off x="2682856" y="4215587"/>
                  <a:ext cx="279589" cy="313786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18" name="Rectangle 17">
                  <a:extLst>
                    <a:ext uri="{FF2B5EF4-FFF2-40B4-BE49-F238E27FC236}">
                      <a16:creationId xmlns:a16="http://schemas.microsoft.com/office/drawing/2014/main" id="{15B68DD8-1BE0-64A6-690B-D74F1D938F5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82856" y="4215587"/>
                  <a:ext cx="279589" cy="313786"/>
                </a:xfrm>
                <a:prstGeom prst="rect">
                  <a:avLst/>
                </a:prstGeom>
                <a:blipFill>
                  <a:blip r:embed="rId7"/>
                  <a:stretch>
                    <a:fillRect l="-4348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801FD1C6-FDFC-D175-D6D4-98EF93EE0179}"/>
                    </a:ext>
                  </a:extLst>
                </p:cNvPr>
                <p:cNvSpPr/>
                <p:nvPr/>
              </p:nvSpPr>
              <p:spPr>
                <a:xfrm>
                  <a:off x="2691498" y="4611054"/>
                  <a:ext cx="254172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801FD1C6-FDFC-D175-D6D4-98EF93EE017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91498" y="4611054"/>
                  <a:ext cx="254172" cy="258077"/>
                </a:xfrm>
                <a:prstGeom prst="rect">
                  <a:avLst/>
                </a:prstGeom>
                <a:blipFill>
                  <a:blip r:embed="rId8"/>
                  <a:stretch>
                    <a:fillRect l="-11905" b="-476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Rectangle 19">
                  <a:extLst>
                    <a:ext uri="{FF2B5EF4-FFF2-40B4-BE49-F238E27FC236}">
                      <a16:creationId xmlns:a16="http://schemas.microsoft.com/office/drawing/2014/main" id="{223EDE6C-B7E7-9A9C-EEEF-352F82D8BBE1}"/>
                    </a:ext>
                  </a:extLst>
                </p:cNvPr>
                <p:cNvSpPr/>
                <p:nvPr/>
              </p:nvSpPr>
              <p:spPr>
                <a:xfrm>
                  <a:off x="3209086" y="4243442"/>
                  <a:ext cx="409345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𝟐𝟎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0" name="Rectangle 19">
                  <a:extLst>
                    <a:ext uri="{FF2B5EF4-FFF2-40B4-BE49-F238E27FC236}">
                      <a16:creationId xmlns:a16="http://schemas.microsoft.com/office/drawing/2014/main" id="{223EDE6C-B7E7-9A9C-EEEF-352F82D8BBE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09086" y="4243442"/>
                  <a:ext cx="409345" cy="258077"/>
                </a:xfrm>
                <a:prstGeom prst="rect">
                  <a:avLst/>
                </a:prstGeom>
                <a:blipFill>
                  <a:blip r:embed="rId9"/>
                  <a:stretch>
                    <a:fillRect l="-2985" b="-2381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A3197DC8-1F38-0889-0671-3D33C9D30067}"/>
                    </a:ext>
                  </a:extLst>
                </p:cNvPr>
                <p:cNvSpPr/>
                <p:nvPr/>
              </p:nvSpPr>
              <p:spPr>
                <a:xfrm>
                  <a:off x="3194517" y="4611054"/>
                  <a:ext cx="409345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𝟐𝟒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A3197DC8-1F38-0889-0671-3D33C9D3006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94517" y="4611054"/>
                  <a:ext cx="409345" cy="258077"/>
                </a:xfrm>
                <a:prstGeom prst="rect">
                  <a:avLst/>
                </a:prstGeom>
                <a:blipFill>
                  <a:blip r:embed="rId10"/>
                  <a:stretch>
                    <a:fillRect l="-1471" b="-476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01A226FF-3622-5FF8-BC58-8E6339E6EC5C}"/>
                    </a:ext>
                  </a:extLst>
                </p:cNvPr>
                <p:cNvSpPr/>
                <p:nvPr/>
              </p:nvSpPr>
              <p:spPr>
                <a:xfrm>
                  <a:off x="4737326" y="4243442"/>
                  <a:ext cx="307547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01A226FF-3622-5FF8-BC58-8E6339E6EC5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37326" y="4243442"/>
                  <a:ext cx="307547" cy="258077"/>
                </a:xfrm>
                <a:prstGeom prst="rect">
                  <a:avLst/>
                </a:prstGeom>
                <a:blipFill>
                  <a:blip r:embed="rId11"/>
                  <a:stretch>
                    <a:fillRect b="-2381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id="{B9CCC841-2B81-9D83-52D8-94A8F38FD0A8}"/>
                    </a:ext>
                  </a:extLst>
                </p:cNvPr>
                <p:cNvSpPr/>
                <p:nvPr/>
              </p:nvSpPr>
              <p:spPr>
                <a:xfrm>
                  <a:off x="4732236" y="4611054"/>
                  <a:ext cx="307547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id="{B9CCC841-2B81-9D83-52D8-94A8F38FD0A8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32236" y="4611054"/>
                  <a:ext cx="307547" cy="258077"/>
                </a:xfrm>
                <a:prstGeom prst="rect">
                  <a:avLst/>
                </a:prstGeom>
                <a:blipFill>
                  <a:blip r:embed="rId12"/>
                  <a:stretch>
                    <a:fillRect l="-2000" b="-476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E8F365AC-0833-A0D3-F795-EEE2187E3FC5}"/>
                    </a:ext>
                  </a:extLst>
                </p:cNvPr>
                <p:cNvSpPr/>
                <p:nvPr/>
              </p:nvSpPr>
              <p:spPr>
                <a:xfrm>
                  <a:off x="5201605" y="4215587"/>
                  <a:ext cx="279589" cy="313786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E8F365AC-0833-A0D3-F795-EEE2187E3FC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01605" y="4215587"/>
                  <a:ext cx="279589" cy="313786"/>
                </a:xfrm>
                <a:prstGeom prst="rect">
                  <a:avLst/>
                </a:prstGeom>
                <a:blipFill>
                  <a:blip r:embed="rId13"/>
                  <a:stretch>
                    <a:fillRect l="-652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Rectangle 24">
                  <a:extLst>
                    <a:ext uri="{FF2B5EF4-FFF2-40B4-BE49-F238E27FC236}">
                      <a16:creationId xmlns:a16="http://schemas.microsoft.com/office/drawing/2014/main" id="{A96422B0-7914-E88C-328D-61A23E907840}"/>
                    </a:ext>
                  </a:extLst>
                </p:cNvPr>
                <p:cNvSpPr/>
                <p:nvPr/>
              </p:nvSpPr>
              <p:spPr>
                <a:xfrm>
                  <a:off x="5210247" y="4611054"/>
                  <a:ext cx="254172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5" name="Rectangle 24">
                  <a:extLst>
                    <a:ext uri="{FF2B5EF4-FFF2-40B4-BE49-F238E27FC236}">
                      <a16:creationId xmlns:a16="http://schemas.microsoft.com/office/drawing/2014/main" id="{A96422B0-7914-E88C-328D-61A23E907840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10247" y="4611054"/>
                  <a:ext cx="254172" cy="258077"/>
                </a:xfrm>
                <a:prstGeom prst="rect">
                  <a:avLst/>
                </a:prstGeom>
                <a:blipFill>
                  <a:blip r:embed="rId14"/>
                  <a:stretch>
                    <a:fillRect l="-9524" b="-476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8BB1EAA-3216-0032-EDFC-F67EDF3E8419}"/>
                    </a:ext>
                  </a:extLst>
                </p:cNvPr>
                <p:cNvSpPr/>
                <p:nvPr/>
              </p:nvSpPr>
              <p:spPr>
                <a:xfrm>
                  <a:off x="5727142" y="4243442"/>
                  <a:ext cx="409345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𝟐𝟏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8BB1EAA-3216-0032-EDFC-F67EDF3E841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27142" y="4243442"/>
                  <a:ext cx="409345" cy="258077"/>
                </a:xfrm>
                <a:prstGeom prst="rect">
                  <a:avLst/>
                </a:prstGeom>
                <a:blipFill>
                  <a:blip r:embed="rId15"/>
                  <a:stretch>
                    <a:fillRect l="-2985" b="-2381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Rectangle 26">
                  <a:extLst>
                    <a:ext uri="{FF2B5EF4-FFF2-40B4-BE49-F238E27FC236}">
                      <a16:creationId xmlns:a16="http://schemas.microsoft.com/office/drawing/2014/main" id="{97FE0CDC-32CF-C013-3A08-E8832DD6EA0E}"/>
                    </a:ext>
                  </a:extLst>
                </p:cNvPr>
                <p:cNvSpPr/>
                <p:nvPr/>
              </p:nvSpPr>
              <p:spPr>
                <a:xfrm>
                  <a:off x="5734317" y="4587931"/>
                  <a:ext cx="409345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𝟐𝟒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7" name="Rectangle 26">
                  <a:extLst>
                    <a:ext uri="{FF2B5EF4-FFF2-40B4-BE49-F238E27FC236}">
                      <a16:creationId xmlns:a16="http://schemas.microsoft.com/office/drawing/2014/main" id="{97FE0CDC-32CF-C013-3A08-E8832DD6EA0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34317" y="4587931"/>
                  <a:ext cx="409345" cy="258077"/>
                </a:xfrm>
                <a:prstGeom prst="rect">
                  <a:avLst/>
                </a:prstGeom>
                <a:blipFill>
                  <a:blip r:embed="rId16"/>
                  <a:stretch>
                    <a:fillRect l="-2985" b="-2326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Rectangle 27">
                  <a:extLst>
                    <a:ext uri="{FF2B5EF4-FFF2-40B4-BE49-F238E27FC236}">
                      <a16:creationId xmlns:a16="http://schemas.microsoft.com/office/drawing/2014/main" id="{33EBF320-ADAE-D520-74B9-3B7E2390471C}"/>
                    </a:ext>
                  </a:extLst>
                </p:cNvPr>
                <p:cNvSpPr/>
                <p:nvPr/>
              </p:nvSpPr>
              <p:spPr>
                <a:xfrm>
                  <a:off x="3373217" y="3539460"/>
                  <a:ext cx="307547" cy="415636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&lt;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8" name="Rectangle 27">
                  <a:extLst>
                    <a:ext uri="{FF2B5EF4-FFF2-40B4-BE49-F238E27FC236}">
                      <a16:creationId xmlns:a16="http://schemas.microsoft.com/office/drawing/2014/main" id="{33EBF320-ADAE-D520-74B9-3B7E2390471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73217" y="3539460"/>
                  <a:ext cx="307547" cy="415636"/>
                </a:xfrm>
                <a:prstGeom prst="rect">
                  <a:avLst/>
                </a:prstGeom>
                <a:blipFill>
                  <a:blip r:embed="rId17"/>
                  <a:stretch>
                    <a:fillRect l="-2000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79ED4855-6656-FF8A-846E-9C488F7C53AF}"/>
              </a:ext>
            </a:extLst>
          </p:cNvPr>
          <p:cNvGrpSpPr/>
          <p:nvPr/>
        </p:nvGrpSpPr>
        <p:grpSpPr>
          <a:xfrm>
            <a:off x="7568157" y="2442180"/>
            <a:ext cx="3962947" cy="1339831"/>
            <a:chOff x="2173540" y="3529300"/>
            <a:chExt cx="3962947" cy="133983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Rectangle 29">
                  <a:extLst>
                    <a:ext uri="{FF2B5EF4-FFF2-40B4-BE49-F238E27FC236}">
                      <a16:creationId xmlns:a16="http://schemas.microsoft.com/office/drawing/2014/main" id="{0AEEC3B5-1E29-279C-78F4-064456733605}"/>
                    </a:ext>
                  </a:extLst>
                </p:cNvPr>
                <p:cNvSpPr/>
                <p:nvPr/>
              </p:nvSpPr>
              <p:spPr>
                <a:xfrm>
                  <a:off x="2178630" y="4243442"/>
                  <a:ext cx="307547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0" name="Rectangle 29">
                  <a:extLst>
                    <a:ext uri="{FF2B5EF4-FFF2-40B4-BE49-F238E27FC236}">
                      <a16:creationId xmlns:a16="http://schemas.microsoft.com/office/drawing/2014/main" id="{0AEEC3B5-1E29-279C-78F4-06445673360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78630" y="4243442"/>
                  <a:ext cx="307547" cy="258077"/>
                </a:xfrm>
                <a:prstGeom prst="rect">
                  <a:avLst/>
                </a:prstGeom>
                <a:blipFill>
                  <a:blip r:embed="rId18"/>
                  <a:stretch>
                    <a:fillRect b="-2381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Rectangle 30">
                  <a:extLst>
                    <a:ext uri="{FF2B5EF4-FFF2-40B4-BE49-F238E27FC236}">
                      <a16:creationId xmlns:a16="http://schemas.microsoft.com/office/drawing/2014/main" id="{339F54F7-400C-F552-AA91-E34F79B93735}"/>
                    </a:ext>
                  </a:extLst>
                </p:cNvPr>
                <p:cNvSpPr/>
                <p:nvPr/>
              </p:nvSpPr>
              <p:spPr>
                <a:xfrm>
                  <a:off x="2173540" y="4611054"/>
                  <a:ext cx="307547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𝟏𝟒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1" name="Rectangle 30">
                  <a:extLst>
                    <a:ext uri="{FF2B5EF4-FFF2-40B4-BE49-F238E27FC236}">
                      <a16:creationId xmlns:a16="http://schemas.microsoft.com/office/drawing/2014/main" id="{339F54F7-400C-F552-AA91-E34F79B9373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73540" y="4611054"/>
                  <a:ext cx="307547" cy="258077"/>
                </a:xfrm>
                <a:prstGeom prst="rect">
                  <a:avLst/>
                </a:prstGeom>
                <a:blipFill>
                  <a:blip r:embed="rId19"/>
                  <a:stretch>
                    <a:fillRect l="-19608" r="-3922" b="-476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Rectangle 31">
                  <a:extLst>
                    <a:ext uri="{FF2B5EF4-FFF2-40B4-BE49-F238E27FC236}">
                      <a16:creationId xmlns:a16="http://schemas.microsoft.com/office/drawing/2014/main" id="{6F16B8AD-8606-6603-3113-8B7685D515F6}"/>
                    </a:ext>
                  </a:extLst>
                </p:cNvPr>
                <p:cNvSpPr/>
                <p:nvPr/>
              </p:nvSpPr>
              <p:spPr>
                <a:xfrm>
                  <a:off x="2682856" y="4215587"/>
                  <a:ext cx="279589" cy="313786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2" name="Rectangle 31">
                  <a:extLst>
                    <a:ext uri="{FF2B5EF4-FFF2-40B4-BE49-F238E27FC236}">
                      <a16:creationId xmlns:a16="http://schemas.microsoft.com/office/drawing/2014/main" id="{6F16B8AD-8606-6603-3113-8B7685D515F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82856" y="4215587"/>
                  <a:ext cx="279589" cy="313786"/>
                </a:xfrm>
                <a:prstGeom prst="rect">
                  <a:avLst/>
                </a:prstGeom>
                <a:blipFill>
                  <a:blip r:embed="rId20"/>
                  <a:stretch>
                    <a:fillRect l="-4348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Rectangle 32">
                  <a:extLst>
                    <a:ext uri="{FF2B5EF4-FFF2-40B4-BE49-F238E27FC236}">
                      <a16:creationId xmlns:a16="http://schemas.microsoft.com/office/drawing/2014/main" id="{7B3ED1FA-6DFA-B008-5BA7-77072C0C59A7}"/>
                    </a:ext>
                  </a:extLst>
                </p:cNvPr>
                <p:cNvSpPr/>
                <p:nvPr/>
              </p:nvSpPr>
              <p:spPr>
                <a:xfrm>
                  <a:off x="2691498" y="4611054"/>
                  <a:ext cx="254172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3" name="Rectangle 32">
                  <a:extLst>
                    <a:ext uri="{FF2B5EF4-FFF2-40B4-BE49-F238E27FC236}">
                      <a16:creationId xmlns:a16="http://schemas.microsoft.com/office/drawing/2014/main" id="{7B3ED1FA-6DFA-B008-5BA7-77072C0C59A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91498" y="4611054"/>
                  <a:ext cx="254172" cy="258077"/>
                </a:xfrm>
                <a:prstGeom prst="rect">
                  <a:avLst/>
                </a:prstGeom>
                <a:blipFill>
                  <a:blip r:embed="rId21"/>
                  <a:stretch>
                    <a:fillRect l="-9524" b="-476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Rectangle 33">
                  <a:extLst>
                    <a:ext uri="{FF2B5EF4-FFF2-40B4-BE49-F238E27FC236}">
                      <a16:creationId xmlns:a16="http://schemas.microsoft.com/office/drawing/2014/main" id="{4D33BFAE-918E-DBAE-1C3B-BEAAD0E30233}"/>
                    </a:ext>
                  </a:extLst>
                </p:cNvPr>
                <p:cNvSpPr/>
                <p:nvPr/>
              </p:nvSpPr>
              <p:spPr>
                <a:xfrm>
                  <a:off x="3158286" y="4243442"/>
                  <a:ext cx="409345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4" name="Rectangle 33">
                  <a:extLst>
                    <a:ext uri="{FF2B5EF4-FFF2-40B4-BE49-F238E27FC236}">
                      <a16:creationId xmlns:a16="http://schemas.microsoft.com/office/drawing/2014/main" id="{4D33BFAE-918E-DBAE-1C3B-BEAAD0E3023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58286" y="4243442"/>
                  <a:ext cx="409345" cy="258077"/>
                </a:xfrm>
                <a:prstGeom prst="rect">
                  <a:avLst/>
                </a:prstGeom>
                <a:blipFill>
                  <a:blip r:embed="rId22"/>
                  <a:stretch>
                    <a:fillRect b="-2381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id="{68B644C3-65C6-99D0-F27F-DF615A8D22CF}"/>
                    </a:ext>
                  </a:extLst>
                </p:cNvPr>
                <p:cNvSpPr/>
                <p:nvPr/>
              </p:nvSpPr>
              <p:spPr>
                <a:xfrm>
                  <a:off x="3153877" y="4611054"/>
                  <a:ext cx="409345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𝟒𝟐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id="{68B644C3-65C6-99D0-F27F-DF615A8D22C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53877" y="4611054"/>
                  <a:ext cx="409345" cy="258077"/>
                </a:xfrm>
                <a:prstGeom prst="rect">
                  <a:avLst/>
                </a:prstGeom>
                <a:blipFill>
                  <a:blip r:embed="rId23"/>
                  <a:stretch>
                    <a:fillRect l="-1493" b="-476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Rectangle 35">
                  <a:extLst>
                    <a:ext uri="{FF2B5EF4-FFF2-40B4-BE49-F238E27FC236}">
                      <a16:creationId xmlns:a16="http://schemas.microsoft.com/office/drawing/2014/main" id="{2EEEAB2D-A9B0-0B85-DC09-15371CEABB13}"/>
                    </a:ext>
                  </a:extLst>
                </p:cNvPr>
                <p:cNvSpPr/>
                <p:nvPr/>
              </p:nvSpPr>
              <p:spPr>
                <a:xfrm>
                  <a:off x="4737326" y="4243442"/>
                  <a:ext cx="307547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6" name="Rectangle 35">
                  <a:extLst>
                    <a:ext uri="{FF2B5EF4-FFF2-40B4-BE49-F238E27FC236}">
                      <a16:creationId xmlns:a16="http://schemas.microsoft.com/office/drawing/2014/main" id="{2EEEAB2D-A9B0-0B85-DC09-15371CEABB1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37326" y="4243442"/>
                  <a:ext cx="307547" cy="258077"/>
                </a:xfrm>
                <a:prstGeom prst="rect">
                  <a:avLst/>
                </a:prstGeom>
                <a:blipFill>
                  <a:blip r:embed="rId24"/>
                  <a:stretch>
                    <a:fillRect b="-2381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Rectangle 36">
                  <a:extLst>
                    <a:ext uri="{FF2B5EF4-FFF2-40B4-BE49-F238E27FC236}">
                      <a16:creationId xmlns:a16="http://schemas.microsoft.com/office/drawing/2014/main" id="{44D3329B-1627-A750-27BB-713FA7B47643}"/>
                    </a:ext>
                  </a:extLst>
                </p:cNvPr>
                <p:cNvSpPr/>
                <p:nvPr/>
              </p:nvSpPr>
              <p:spPr>
                <a:xfrm>
                  <a:off x="4732236" y="4611054"/>
                  <a:ext cx="307547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𝟐𝟏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7" name="Rectangle 36">
                  <a:extLst>
                    <a:ext uri="{FF2B5EF4-FFF2-40B4-BE49-F238E27FC236}">
                      <a16:creationId xmlns:a16="http://schemas.microsoft.com/office/drawing/2014/main" id="{44D3329B-1627-A750-27BB-713FA7B4764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32236" y="4611054"/>
                  <a:ext cx="307547" cy="258077"/>
                </a:xfrm>
                <a:prstGeom prst="rect">
                  <a:avLst/>
                </a:prstGeom>
                <a:blipFill>
                  <a:blip r:embed="rId25"/>
                  <a:stretch>
                    <a:fillRect l="-19608" r="-3922" b="-476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84DD2761-7F12-0B4D-6073-8DCC63619C6E}"/>
                    </a:ext>
                  </a:extLst>
                </p:cNvPr>
                <p:cNvSpPr/>
                <p:nvPr/>
              </p:nvSpPr>
              <p:spPr>
                <a:xfrm>
                  <a:off x="5201605" y="4215587"/>
                  <a:ext cx="279589" cy="313786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84DD2761-7F12-0B4D-6073-8DCC63619C6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01605" y="4215587"/>
                  <a:ext cx="279589" cy="313786"/>
                </a:xfrm>
                <a:prstGeom prst="rect">
                  <a:avLst/>
                </a:prstGeom>
                <a:blipFill>
                  <a:blip r:embed="rId26"/>
                  <a:stretch>
                    <a:fillRect l="-4348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Rectangle 38">
                  <a:extLst>
                    <a:ext uri="{FF2B5EF4-FFF2-40B4-BE49-F238E27FC236}">
                      <a16:creationId xmlns:a16="http://schemas.microsoft.com/office/drawing/2014/main" id="{9E3C2B7F-8348-6082-11B1-BD78914977AA}"/>
                    </a:ext>
                  </a:extLst>
                </p:cNvPr>
                <p:cNvSpPr/>
                <p:nvPr/>
              </p:nvSpPr>
              <p:spPr>
                <a:xfrm>
                  <a:off x="5210247" y="4611054"/>
                  <a:ext cx="254172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9" name="Rectangle 38">
                  <a:extLst>
                    <a:ext uri="{FF2B5EF4-FFF2-40B4-BE49-F238E27FC236}">
                      <a16:creationId xmlns:a16="http://schemas.microsoft.com/office/drawing/2014/main" id="{9E3C2B7F-8348-6082-11B1-BD78914977A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10247" y="4611054"/>
                  <a:ext cx="254172" cy="258077"/>
                </a:xfrm>
                <a:prstGeom prst="rect">
                  <a:avLst/>
                </a:prstGeom>
                <a:blipFill>
                  <a:blip r:embed="rId27"/>
                  <a:stretch>
                    <a:fillRect l="-12195" b="-476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Rectangle 39">
                  <a:extLst>
                    <a:ext uri="{FF2B5EF4-FFF2-40B4-BE49-F238E27FC236}">
                      <a16:creationId xmlns:a16="http://schemas.microsoft.com/office/drawing/2014/main" id="{90F135DC-62D5-A959-E82B-D18BAF18C836}"/>
                    </a:ext>
                  </a:extLst>
                </p:cNvPr>
                <p:cNvSpPr/>
                <p:nvPr/>
              </p:nvSpPr>
              <p:spPr>
                <a:xfrm>
                  <a:off x="5727142" y="4243442"/>
                  <a:ext cx="409345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40" name="Rectangle 39">
                  <a:extLst>
                    <a:ext uri="{FF2B5EF4-FFF2-40B4-BE49-F238E27FC236}">
                      <a16:creationId xmlns:a16="http://schemas.microsoft.com/office/drawing/2014/main" id="{90F135DC-62D5-A959-E82B-D18BAF18C83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27142" y="4243442"/>
                  <a:ext cx="409345" cy="258077"/>
                </a:xfrm>
                <a:prstGeom prst="rect">
                  <a:avLst/>
                </a:prstGeom>
                <a:blipFill>
                  <a:blip r:embed="rId28"/>
                  <a:stretch>
                    <a:fillRect b="-2381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Rectangle 40">
                  <a:extLst>
                    <a:ext uri="{FF2B5EF4-FFF2-40B4-BE49-F238E27FC236}">
                      <a16:creationId xmlns:a16="http://schemas.microsoft.com/office/drawing/2014/main" id="{01D947E3-BDEE-6DA5-B87B-1CD865FDB730}"/>
                    </a:ext>
                  </a:extLst>
                </p:cNvPr>
                <p:cNvSpPr/>
                <p:nvPr/>
              </p:nvSpPr>
              <p:spPr>
                <a:xfrm>
                  <a:off x="5712573" y="4611054"/>
                  <a:ext cx="409345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𝟒𝟐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41" name="Rectangle 40">
                  <a:extLst>
                    <a:ext uri="{FF2B5EF4-FFF2-40B4-BE49-F238E27FC236}">
                      <a16:creationId xmlns:a16="http://schemas.microsoft.com/office/drawing/2014/main" id="{01D947E3-BDEE-6DA5-B87B-1CD865FDB730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12573" y="4611054"/>
                  <a:ext cx="409345" cy="258077"/>
                </a:xfrm>
                <a:prstGeom prst="rect">
                  <a:avLst/>
                </a:prstGeom>
                <a:blipFill>
                  <a:blip r:embed="rId29"/>
                  <a:stretch>
                    <a:fillRect l="-2985" b="-476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Rectangle 41">
                  <a:extLst>
                    <a:ext uri="{FF2B5EF4-FFF2-40B4-BE49-F238E27FC236}">
                      <a16:creationId xmlns:a16="http://schemas.microsoft.com/office/drawing/2014/main" id="{215894E8-DAA8-499B-BCE3-35FD32510C39}"/>
                    </a:ext>
                  </a:extLst>
                </p:cNvPr>
                <p:cNvSpPr/>
                <p:nvPr/>
              </p:nvSpPr>
              <p:spPr>
                <a:xfrm>
                  <a:off x="3464657" y="3529300"/>
                  <a:ext cx="307547" cy="415636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&gt;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42" name="Rectangle 41">
                  <a:extLst>
                    <a:ext uri="{FF2B5EF4-FFF2-40B4-BE49-F238E27FC236}">
                      <a16:creationId xmlns:a16="http://schemas.microsoft.com/office/drawing/2014/main" id="{215894E8-DAA8-499B-BCE3-35FD32510C3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64657" y="3529300"/>
                  <a:ext cx="307547" cy="415636"/>
                </a:xfrm>
                <a:prstGeom prst="rect">
                  <a:avLst/>
                </a:prstGeom>
                <a:blipFill>
                  <a:blip r:embed="rId30"/>
                  <a:stretch>
                    <a:fillRect l="-1961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BB03CDEF-0A8D-AC52-6E1E-40B7310ADAD4}"/>
              </a:ext>
            </a:extLst>
          </p:cNvPr>
          <p:cNvGrpSpPr/>
          <p:nvPr/>
        </p:nvGrpSpPr>
        <p:grpSpPr>
          <a:xfrm>
            <a:off x="2152450" y="4557209"/>
            <a:ext cx="3962947" cy="1329671"/>
            <a:chOff x="2173540" y="3539460"/>
            <a:chExt cx="3962947" cy="132967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Rectangle 43">
                  <a:extLst>
                    <a:ext uri="{FF2B5EF4-FFF2-40B4-BE49-F238E27FC236}">
                      <a16:creationId xmlns:a16="http://schemas.microsoft.com/office/drawing/2014/main" id="{572A8B66-45C4-7E10-1EA6-04BAA98E813B}"/>
                    </a:ext>
                  </a:extLst>
                </p:cNvPr>
                <p:cNvSpPr/>
                <p:nvPr/>
              </p:nvSpPr>
              <p:spPr>
                <a:xfrm>
                  <a:off x="2178630" y="4243442"/>
                  <a:ext cx="307547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44" name="Rectangle 43">
                  <a:extLst>
                    <a:ext uri="{FF2B5EF4-FFF2-40B4-BE49-F238E27FC236}">
                      <a16:creationId xmlns:a16="http://schemas.microsoft.com/office/drawing/2014/main" id="{572A8B66-45C4-7E10-1EA6-04BAA98E813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78630" y="4243442"/>
                  <a:ext cx="307547" cy="258077"/>
                </a:xfrm>
                <a:prstGeom prst="rect">
                  <a:avLst/>
                </a:prstGeom>
                <a:blipFill>
                  <a:blip r:embed="rId31"/>
                  <a:stretch>
                    <a:fillRect b="-476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Rectangle 44">
                  <a:extLst>
                    <a:ext uri="{FF2B5EF4-FFF2-40B4-BE49-F238E27FC236}">
                      <a16:creationId xmlns:a16="http://schemas.microsoft.com/office/drawing/2014/main" id="{BF03309A-28F2-2704-9110-1AED2BFF296F}"/>
                    </a:ext>
                  </a:extLst>
                </p:cNvPr>
                <p:cNvSpPr/>
                <p:nvPr/>
              </p:nvSpPr>
              <p:spPr>
                <a:xfrm>
                  <a:off x="2173540" y="4611054"/>
                  <a:ext cx="307547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45" name="Rectangle 44">
                  <a:extLst>
                    <a:ext uri="{FF2B5EF4-FFF2-40B4-BE49-F238E27FC236}">
                      <a16:creationId xmlns:a16="http://schemas.microsoft.com/office/drawing/2014/main" id="{BF03309A-28F2-2704-9110-1AED2BFF296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73540" y="4611054"/>
                  <a:ext cx="307547" cy="258077"/>
                </a:xfrm>
                <a:prstGeom prst="rect">
                  <a:avLst/>
                </a:prstGeom>
                <a:blipFill>
                  <a:blip r:embed="rId32"/>
                  <a:stretch>
                    <a:fillRect b="-2326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Rectangle 45">
                  <a:extLst>
                    <a:ext uri="{FF2B5EF4-FFF2-40B4-BE49-F238E27FC236}">
                      <a16:creationId xmlns:a16="http://schemas.microsoft.com/office/drawing/2014/main" id="{13DC6F99-8767-FDFA-402F-B33C4335B15A}"/>
                    </a:ext>
                  </a:extLst>
                </p:cNvPr>
                <p:cNvSpPr/>
                <p:nvPr/>
              </p:nvSpPr>
              <p:spPr>
                <a:xfrm>
                  <a:off x="2682856" y="4215587"/>
                  <a:ext cx="279589" cy="313786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46" name="Rectangle 45">
                  <a:extLst>
                    <a:ext uri="{FF2B5EF4-FFF2-40B4-BE49-F238E27FC236}">
                      <a16:creationId xmlns:a16="http://schemas.microsoft.com/office/drawing/2014/main" id="{13DC6F99-8767-FDFA-402F-B33C4335B15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82856" y="4215587"/>
                  <a:ext cx="279589" cy="313786"/>
                </a:xfrm>
                <a:prstGeom prst="rect">
                  <a:avLst/>
                </a:prstGeom>
                <a:blipFill>
                  <a:blip r:embed="rId33"/>
                  <a:stretch>
                    <a:fillRect l="-652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Rectangle 46">
                  <a:extLst>
                    <a:ext uri="{FF2B5EF4-FFF2-40B4-BE49-F238E27FC236}">
                      <a16:creationId xmlns:a16="http://schemas.microsoft.com/office/drawing/2014/main" id="{D418846E-E6A6-C1E5-85B6-C5FAB7A1860E}"/>
                    </a:ext>
                  </a:extLst>
                </p:cNvPr>
                <p:cNvSpPr/>
                <p:nvPr/>
              </p:nvSpPr>
              <p:spPr>
                <a:xfrm>
                  <a:off x="2691498" y="4611054"/>
                  <a:ext cx="254172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47" name="Rectangle 46">
                  <a:extLst>
                    <a:ext uri="{FF2B5EF4-FFF2-40B4-BE49-F238E27FC236}">
                      <a16:creationId xmlns:a16="http://schemas.microsoft.com/office/drawing/2014/main" id="{D418846E-E6A6-C1E5-85B6-C5FAB7A1860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91498" y="4611054"/>
                  <a:ext cx="254172" cy="258077"/>
                </a:xfrm>
                <a:prstGeom prst="rect">
                  <a:avLst/>
                </a:prstGeom>
                <a:blipFill>
                  <a:blip r:embed="rId34"/>
                  <a:stretch>
                    <a:fillRect l="-9524" b="-2326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Rectangle 47">
                  <a:extLst>
                    <a:ext uri="{FF2B5EF4-FFF2-40B4-BE49-F238E27FC236}">
                      <a16:creationId xmlns:a16="http://schemas.microsoft.com/office/drawing/2014/main" id="{28BB7B08-8FE6-D5B5-C1BF-CFA0C0BC8328}"/>
                    </a:ext>
                  </a:extLst>
                </p:cNvPr>
                <p:cNvSpPr/>
                <p:nvPr/>
              </p:nvSpPr>
              <p:spPr>
                <a:xfrm>
                  <a:off x="3168446" y="4243442"/>
                  <a:ext cx="409345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𝟐𝟏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48" name="Rectangle 47">
                  <a:extLst>
                    <a:ext uri="{FF2B5EF4-FFF2-40B4-BE49-F238E27FC236}">
                      <a16:creationId xmlns:a16="http://schemas.microsoft.com/office/drawing/2014/main" id="{28BB7B08-8FE6-D5B5-C1BF-CFA0C0BC8328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68446" y="4243442"/>
                  <a:ext cx="409345" cy="258077"/>
                </a:xfrm>
                <a:prstGeom prst="rect">
                  <a:avLst/>
                </a:prstGeom>
                <a:blipFill>
                  <a:blip r:embed="rId35"/>
                  <a:stretch>
                    <a:fillRect l="-1493" b="-476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9" name="Rectangle 48">
                  <a:extLst>
                    <a:ext uri="{FF2B5EF4-FFF2-40B4-BE49-F238E27FC236}">
                      <a16:creationId xmlns:a16="http://schemas.microsoft.com/office/drawing/2014/main" id="{71094EAD-E273-3CEF-4C4D-6A36B082F2FD}"/>
                    </a:ext>
                  </a:extLst>
                </p:cNvPr>
                <p:cNvSpPr/>
                <p:nvPr/>
              </p:nvSpPr>
              <p:spPr>
                <a:xfrm>
                  <a:off x="3153877" y="4611054"/>
                  <a:ext cx="409345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𝟐𝟖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49" name="Rectangle 48">
                  <a:extLst>
                    <a:ext uri="{FF2B5EF4-FFF2-40B4-BE49-F238E27FC236}">
                      <a16:creationId xmlns:a16="http://schemas.microsoft.com/office/drawing/2014/main" id="{71094EAD-E273-3CEF-4C4D-6A36B082F2F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53877" y="4611054"/>
                  <a:ext cx="409345" cy="258077"/>
                </a:xfrm>
                <a:prstGeom prst="rect">
                  <a:avLst/>
                </a:prstGeom>
                <a:blipFill>
                  <a:blip r:embed="rId36"/>
                  <a:stretch>
                    <a:fillRect l="-2985" b="-2326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Rectangle 49">
                  <a:extLst>
                    <a:ext uri="{FF2B5EF4-FFF2-40B4-BE49-F238E27FC236}">
                      <a16:creationId xmlns:a16="http://schemas.microsoft.com/office/drawing/2014/main" id="{8A09F608-C9DF-FC8F-1975-56C9CCBF5316}"/>
                    </a:ext>
                  </a:extLst>
                </p:cNvPr>
                <p:cNvSpPr/>
                <p:nvPr/>
              </p:nvSpPr>
              <p:spPr>
                <a:xfrm>
                  <a:off x="4737326" y="4243442"/>
                  <a:ext cx="307547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50" name="Rectangle 49">
                  <a:extLst>
                    <a:ext uri="{FF2B5EF4-FFF2-40B4-BE49-F238E27FC236}">
                      <a16:creationId xmlns:a16="http://schemas.microsoft.com/office/drawing/2014/main" id="{8A09F608-C9DF-FC8F-1975-56C9CCBF531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37326" y="4243442"/>
                  <a:ext cx="307547" cy="258077"/>
                </a:xfrm>
                <a:prstGeom prst="rect">
                  <a:avLst/>
                </a:prstGeom>
                <a:blipFill>
                  <a:blip r:embed="rId37"/>
                  <a:stretch>
                    <a:fillRect l="-2000" b="-476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1" name="Rectangle 50">
                  <a:extLst>
                    <a:ext uri="{FF2B5EF4-FFF2-40B4-BE49-F238E27FC236}">
                      <a16:creationId xmlns:a16="http://schemas.microsoft.com/office/drawing/2014/main" id="{EC82B6FF-2C08-441D-2DA0-125C3BD2C113}"/>
                    </a:ext>
                  </a:extLst>
                </p:cNvPr>
                <p:cNvSpPr/>
                <p:nvPr/>
              </p:nvSpPr>
              <p:spPr>
                <a:xfrm>
                  <a:off x="4732236" y="4611054"/>
                  <a:ext cx="307547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51" name="Rectangle 50">
                  <a:extLst>
                    <a:ext uri="{FF2B5EF4-FFF2-40B4-BE49-F238E27FC236}">
                      <a16:creationId xmlns:a16="http://schemas.microsoft.com/office/drawing/2014/main" id="{EC82B6FF-2C08-441D-2DA0-125C3BD2C11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32236" y="4611054"/>
                  <a:ext cx="307547" cy="258077"/>
                </a:xfrm>
                <a:prstGeom prst="rect">
                  <a:avLst/>
                </a:prstGeom>
                <a:blipFill>
                  <a:blip r:embed="rId38"/>
                  <a:stretch>
                    <a:fillRect b="-2326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2" name="Rectangle 51">
                  <a:extLst>
                    <a:ext uri="{FF2B5EF4-FFF2-40B4-BE49-F238E27FC236}">
                      <a16:creationId xmlns:a16="http://schemas.microsoft.com/office/drawing/2014/main" id="{7F2D855D-265A-0AB0-E05C-94DED8B22694}"/>
                    </a:ext>
                  </a:extLst>
                </p:cNvPr>
                <p:cNvSpPr/>
                <p:nvPr/>
              </p:nvSpPr>
              <p:spPr>
                <a:xfrm>
                  <a:off x="5201605" y="4215587"/>
                  <a:ext cx="279589" cy="313786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52" name="Rectangle 51">
                  <a:extLst>
                    <a:ext uri="{FF2B5EF4-FFF2-40B4-BE49-F238E27FC236}">
                      <a16:creationId xmlns:a16="http://schemas.microsoft.com/office/drawing/2014/main" id="{7F2D855D-265A-0AB0-E05C-94DED8B2269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01605" y="4215587"/>
                  <a:ext cx="279589" cy="313786"/>
                </a:xfrm>
                <a:prstGeom prst="rect">
                  <a:avLst/>
                </a:prstGeom>
                <a:blipFill>
                  <a:blip r:embed="rId39"/>
                  <a:stretch>
                    <a:fillRect l="-652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Rectangle 52">
                  <a:extLst>
                    <a:ext uri="{FF2B5EF4-FFF2-40B4-BE49-F238E27FC236}">
                      <a16:creationId xmlns:a16="http://schemas.microsoft.com/office/drawing/2014/main" id="{92E0AB67-415F-DF08-67D2-09C7E8E4B1F4}"/>
                    </a:ext>
                  </a:extLst>
                </p:cNvPr>
                <p:cNvSpPr/>
                <p:nvPr/>
              </p:nvSpPr>
              <p:spPr>
                <a:xfrm>
                  <a:off x="5210247" y="4611054"/>
                  <a:ext cx="254172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53" name="Rectangle 52">
                  <a:extLst>
                    <a:ext uri="{FF2B5EF4-FFF2-40B4-BE49-F238E27FC236}">
                      <a16:creationId xmlns:a16="http://schemas.microsoft.com/office/drawing/2014/main" id="{92E0AB67-415F-DF08-67D2-09C7E8E4B1F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10247" y="4611054"/>
                  <a:ext cx="254172" cy="258077"/>
                </a:xfrm>
                <a:prstGeom prst="rect">
                  <a:avLst/>
                </a:prstGeom>
                <a:blipFill>
                  <a:blip r:embed="rId40"/>
                  <a:stretch>
                    <a:fillRect l="-9524" b="-2326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4" name="Rectangle 53">
                  <a:extLst>
                    <a:ext uri="{FF2B5EF4-FFF2-40B4-BE49-F238E27FC236}">
                      <a16:creationId xmlns:a16="http://schemas.microsoft.com/office/drawing/2014/main" id="{BDB12763-5723-48D7-5148-C6CCD2B903ED}"/>
                    </a:ext>
                  </a:extLst>
                </p:cNvPr>
                <p:cNvSpPr/>
                <p:nvPr/>
              </p:nvSpPr>
              <p:spPr>
                <a:xfrm>
                  <a:off x="5727142" y="4243442"/>
                  <a:ext cx="409345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𝟐𝟒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54" name="Rectangle 53">
                  <a:extLst>
                    <a:ext uri="{FF2B5EF4-FFF2-40B4-BE49-F238E27FC236}">
                      <a16:creationId xmlns:a16="http://schemas.microsoft.com/office/drawing/2014/main" id="{BDB12763-5723-48D7-5148-C6CCD2B903E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27142" y="4243442"/>
                  <a:ext cx="409345" cy="258077"/>
                </a:xfrm>
                <a:prstGeom prst="rect">
                  <a:avLst/>
                </a:prstGeom>
                <a:blipFill>
                  <a:blip r:embed="rId41"/>
                  <a:stretch>
                    <a:fillRect l="-2985" b="-476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5" name="Rectangle 54">
                  <a:extLst>
                    <a:ext uri="{FF2B5EF4-FFF2-40B4-BE49-F238E27FC236}">
                      <a16:creationId xmlns:a16="http://schemas.microsoft.com/office/drawing/2014/main" id="{E1757EE8-C61C-72AE-9A65-7E62637C045A}"/>
                    </a:ext>
                  </a:extLst>
                </p:cNvPr>
                <p:cNvSpPr/>
                <p:nvPr/>
              </p:nvSpPr>
              <p:spPr>
                <a:xfrm>
                  <a:off x="5712573" y="4611054"/>
                  <a:ext cx="409345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𝟐𝟖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55" name="Rectangle 54">
                  <a:extLst>
                    <a:ext uri="{FF2B5EF4-FFF2-40B4-BE49-F238E27FC236}">
                      <a16:creationId xmlns:a16="http://schemas.microsoft.com/office/drawing/2014/main" id="{E1757EE8-C61C-72AE-9A65-7E62637C045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12573" y="4611054"/>
                  <a:ext cx="409345" cy="258077"/>
                </a:xfrm>
                <a:prstGeom prst="rect">
                  <a:avLst/>
                </a:prstGeom>
                <a:blipFill>
                  <a:blip r:embed="rId42"/>
                  <a:stretch>
                    <a:fillRect l="-2985" b="-2326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6" name="Rectangle 55">
                  <a:extLst>
                    <a:ext uri="{FF2B5EF4-FFF2-40B4-BE49-F238E27FC236}">
                      <a16:creationId xmlns:a16="http://schemas.microsoft.com/office/drawing/2014/main" id="{CEB57DFF-082F-A43E-61E1-4A7F959F39D4}"/>
                    </a:ext>
                  </a:extLst>
                </p:cNvPr>
                <p:cNvSpPr/>
                <p:nvPr/>
              </p:nvSpPr>
              <p:spPr>
                <a:xfrm>
                  <a:off x="3373217" y="3539460"/>
                  <a:ext cx="307547" cy="415636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&lt;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56" name="Rectangle 55">
                  <a:extLst>
                    <a:ext uri="{FF2B5EF4-FFF2-40B4-BE49-F238E27FC236}">
                      <a16:creationId xmlns:a16="http://schemas.microsoft.com/office/drawing/2014/main" id="{CEB57DFF-082F-A43E-61E1-4A7F959F39D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73217" y="3539460"/>
                  <a:ext cx="307547" cy="415636"/>
                </a:xfrm>
                <a:prstGeom prst="rect">
                  <a:avLst/>
                </a:prstGeom>
                <a:blipFill>
                  <a:blip r:embed="rId43"/>
                  <a:stretch>
                    <a:fillRect l="-2000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7" name="Groupe 56">
            <a:extLst>
              <a:ext uri="{FF2B5EF4-FFF2-40B4-BE49-F238E27FC236}">
                <a16:creationId xmlns:a16="http://schemas.microsoft.com/office/drawing/2014/main" id="{0C729CD1-0830-87B9-24F9-3142C4D1CA02}"/>
              </a:ext>
            </a:extLst>
          </p:cNvPr>
          <p:cNvGrpSpPr/>
          <p:nvPr/>
        </p:nvGrpSpPr>
        <p:grpSpPr>
          <a:xfrm>
            <a:off x="7568157" y="4557209"/>
            <a:ext cx="3962947" cy="1329671"/>
            <a:chOff x="2173540" y="3539460"/>
            <a:chExt cx="3962947" cy="132967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8" name="Rectangle 57">
                  <a:extLst>
                    <a:ext uri="{FF2B5EF4-FFF2-40B4-BE49-F238E27FC236}">
                      <a16:creationId xmlns:a16="http://schemas.microsoft.com/office/drawing/2014/main" id="{28653FB9-EEDE-FB64-CB95-18423D8B041F}"/>
                    </a:ext>
                  </a:extLst>
                </p:cNvPr>
                <p:cNvSpPr/>
                <p:nvPr/>
              </p:nvSpPr>
              <p:spPr>
                <a:xfrm>
                  <a:off x="2178630" y="4243442"/>
                  <a:ext cx="307547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58" name="Rectangle 57">
                  <a:extLst>
                    <a:ext uri="{FF2B5EF4-FFF2-40B4-BE49-F238E27FC236}">
                      <a16:creationId xmlns:a16="http://schemas.microsoft.com/office/drawing/2014/main" id="{28653FB9-EEDE-FB64-CB95-18423D8B041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78630" y="4243442"/>
                  <a:ext cx="307547" cy="258077"/>
                </a:xfrm>
                <a:prstGeom prst="rect">
                  <a:avLst/>
                </a:prstGeom>
                <a:blipFill>
                  <a:blip r:embed="rId44"/>
                  <a:stretch>
                    <a:fillRect b="-476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9" name="Rectangle 58">
                  <a:extLst>
                    <a:ext uri="{FF2B5EF4-FFF2-40B4-BE49-F238E27FC236}">
                      <a16:creationId xmlns:a16="http://schemas.microsoft.com/office/drawing/2014/main" id="{12F6A709-A0A7-A546-9F97-E341D9F28DBD}"/>
                    </a:ext>
                  </a:extLst>
                </p:cNvPr>
                <p:cNvSpPr/>
                <p:nvPr/>
              </p:nvSpPr>
              <p:spPr>
                <a:xfrm>
                  <a:off x="2173540" y="4611054"/>
                  <a:ext cx="307547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59" name="Rectangle 58">
                  <a:extLst>
                    <a:ext uri="{FF2B5EF4-FFF2-40B4-BE49-F238E27FC236}">
                      <a16:creationId xmlns:a16="http://schemas.microsoft.com/office/drawing/2014/main" id="{12F6A709-A0A7-A546-9F97-E341D9F28DB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73540" y="4611054"/>
                  <a:ext cx="307547" cy="258077"/>
                </a:xfrm>
                <a:prstGeom prst="rect">
                  <a:avLst/>
                </a:prstGeom>
                <a:blipFill>
                  <a:blip r:embed="rId45"/>
                  <a:stretch>
                    <a:fillRect b="-2326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0" name="Rectangle 59">
                  <a:extLst>
                    <a:ext uri="{FF2B5EF4-FFF2-40B4-BE49-F238E27FC236}">
                      <a16:creationId xmlns:a16="http://schemas.microsoft.com/office/drawing/2014/main" id="{E49BAC24-3281-C9ED-0634-3CA8F2BBF9D4}"/>
                    </a:ext>
                  </a:extLst>
                </p:cNvPr>
                <p:cNvSpPr/>
                <p:nvPr/>
              </p:nvSpPr>
              <p:spPr>
                <a:xfrm>
                  <a:off x="2682856" y="4215587"/>
                  <a:ext cx="279589" cy="313786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60" name="Rectangle 59">
                  <a:extLst>
                    <a:ext uri="{FF2B5EF4-FFF2-40B4-BE49-F238E27FC236}">
                      <a16:creationId xmlns:a16="http://schemas.microsoft.com/office/drawing/2014/main" id="{E49BAC24-3281-C9ED-0634-3CA8F2BBF9D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82856" y="4215587"/>
                  <a:ext cx="279589" cy="313786"/>
                </a:xfrm>
                <a:prstGeom prst="rect">
                  <a:avLst/>
                </a:prstGeom>
                <a:blipFill>
                  <a:blip r:embed="rId46"/>
                  <a:stretch>
                    <a:fillRect l="-652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1" name="Rectangle 60">
                  <a:extLst>
                    <a:ext uri="{FF2B5EF4-FFF2-40B4-BE49-F238E27FC236}">
                      <a16:creationId xmlns:a16="http://schemas.microsoft.com/office/drawing/2014/main" id="{0EB9194F-8755-5912-1D7C-23EA8FA0C747}"/>
                    </a:ext>
                  </a:extLst>
                </p:cNvPr>
                <p:cNvSpPr/>
                <p:nvPr/>
              </p:nvSpPr>
              <p:spPr>
                <a:xfrm>
                  <a:off x="2691498" y="4611054"/>
                  <a:ext cx="254172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61" name="Rectangle 60">
                  <a:extLst>
                    <a:ext uri="{FF2B5EF4-FFF2-40B4-BE49-F238E27FC236}">
                      <a16:creationId xmlns:a16="http://schemas.microsoft.com/office/drawing/2014/main" id="{0EB9194F-8755-5912-1D7C-23EA8FA0C74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91498" y="4611054"/>
                  <a:ext cx="254172" cy="258077"/>
                </a:xfrm>
                <a:prstGeom prst="rect">
                  <a:avLst/>
                </a:prstGeom>
                <a:blipFill>
                  <a:blip r:embed="rId47"/>
                  <a:stretch>
                    <a:fillRect l="-9524" b="-4651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2" name="Rectangle 61">
                  <a:extLst>
                    <a:ext uri="{FF2B5EF4-FFF2-40B4-BE49-F238E27FC236}">
                      <a16:creationId xmlns:a16="http://schemas.microsoft.com/office/drawing/2014/main" id="{5221B12C-C92D-FBD1-826C-7F65DF4998DB}"/>
                    </a:ext>
                  </a:extLst>
                </p:cNvPr>
                <p:cNvSpPr/>
                <p:nvPr/>
              </p:nvSpPr>
              <p:spPr>
                <a:xfrm>
                  <a:off x="3137966" y="4243442"/>
                  <a:ext cx="409345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𝟑𝟓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62" name="Rectangle 61">
                  <a:extLst>
                    <a:ext uri="{FF2B5EF4-FFF2-40B4-BE49-F238E27FC236}">
                      <a16:creationId xmlns:a16="http://schemas.microsoft.com/office/drawing/2014/main" id="{5221B12C-C92D-FBD1-826C-7F65DF4998D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37966" y="4243442"/>
                  <a:ext cx="409345" cy="258077"/>
                </a:xfrm>
                <a:prstGeom prst="rect">
                  <a:avLst/>
                </a:prstGeom>
                <a:blipFill>
                  <a:blip r:embed="rId48"/>
                  <a:stretch>
                    <a:fillRect l="-4478" b="-476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3" name="Rectangle 62">
                  <a:extLst>
                    <a:ext uri="{FF2B5EF4-FFF2-40B4-BE49-F238E27FC236}">
                      <a16:creationId xmlns:a16="http://schemas.microsoft.com/office/drawing/2014/main" id="{7082A8E5-05AC-F0CC-A7B6-021ED7B93E92}"/>
                    </a:ext>
                  </a:extLst>
                </p:cNvPr>
                <p:cNvSpPr/>
                <p:nvPr/>
              </p:nvSpPr>
              <p:spPr>
                <a:xfrm>
                  <a:off x="3123397" y="4611054"/>
                  <a:ext cx="409345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𝟒𝟎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63" name="Rectangle 62">
                  <a:extLst>
                    <a:ext uri="{FF2B5EF4-FFF2-40B4-BE49-F238E27FC236}">
                      <a16:creationId xmlns:a16="http://schemas.microsoft.com/office/drawing/2014/main" id="{7082A8E5-05AC-F0CC-A7B6-021ED7B93E92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23397" y="4611054"/>
                  <a:ext cx="409345" cy="258077"/>
                </a:xfrm>
                <a:prstGeom prst="rect">
                  <a:avLst/>
                </a:prstGeom>
                <a:blipFill>
                  <a:blip r:embed="rId49"/>
                  <a:stretch>
                    <a:fillRect l="-1493" b="-2326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4" name="Rectangle 63">
                  <a:extLst>
                    <a:ext uri="{FF2B5EF4-FFF2-40B4-BE49-F238E27FC236}">
                      <a16:creationId xmlns:a16="http://schemas.microsoft.com/office/drawing/2014/main" id="{9C172BE8-CFC8-77DE-C99C-6A899AB84B89}"/>
                    </a:ext>
                  </a:extLst>
                </p:cNvPr>
                <p:cNvSpPr/>
                <p:nvPr/>
              </p:nvSpPr>
              <p:spPr>
                <a:xfrm>
                  <a:off x="4737326" y="4243442"/>
                  <a:ext cx="307547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64" name="Rectangle 63">
                  <a:extLst>
                    <a:ext uri="{FF2B5EF4-FFF2-40B4-BE49-F238E27FC236}">
                      <a16:creationId xmlns:a16="http://schemas.microsoft.com/office/drawing/2014/main" id="{9C172BE8-CFC8-77DE-C99C-6A899AB84B8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37326" y="4243442"/>
                  <a:ext cx="307547" cy="258077"/>
                </a:xfrm>
                <a:prstGeom prst="rect">
                  <a:avLst/>
                </a:prstGeom>
                <a:blipFill>
                  <a:blip r:embed="rId50"/>
                  <a:stretch>
                    <a:fillRect b="-476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5" name="Rectangle 64">
                  <a:extLst>
                    <a:ext uri="{FF2B5EF4-FFF2-40B4-BE49-F238E27FC236}">
                      <a16:creationId xmlns:a16="http://schemas.microsoft.com/office/drawing/2014/main" id="{AE0D6D5B-6277-F86B-9771-2A35DC154B1D}"/>
                    </a:ext>
                  </a:extLst>
                </p:cNvPr>
                <p:cNvSpPr/>
                <p:nvPr/>
              </p:nvSpPr>
              <p:spPr>
                <a:xfrm>
                  <a:off x="4732236" y="4611054"/>
                  <a:ext cx="307547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65" name="Rectangle 64">
                  <a:extLst>
                    <a:ext uri="{FF2B5EF4-FFF2-40B4-BE49-F238E27FC236}">
                      <a16:creationId xmlns:a16="http://schemas.microsoft.com/office/drawing/2014/main" id="{AE0D6D5B-6277-F86B-9771-2A35DC154B1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32236" y="4611054"/>
                  <a:ext cx="307547" cy="258077"/>
                </a:xfrm>
                <a:prstGeom prst="rect">
                  <a:avLst/>
                </a:prstGeom>
                <a:blipFill>
                  <a:blip r:embed="rId51"/>
                  <a:stretch>
                    <a:fillRect b="-4651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6" name="Rectangle 65">
                  <a:extLst>
                    <a:ext uri="{FF2B5EF4-FFF2-40B4-BE49-F238E27FC236}">
                      <a16:creationId xmlns:a16="http://schemas.microsoft.com/office/drawing/2014/main" id="{86E4DB93-5797-90A5-EE24-443656EB4307}"/>
                    </a:ext>
                  </a:extLst>
                </p:cNvPr>
                <p:cNvSpPr/>
                <p:nvPr/>
              </p:nvSpPr>
              <p:spPr>
                <a:xfrm>
                  <a:off x="5201605" y="4215587"/>
                  <a:ext cx="279589" cy="313786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66" name="Rectangle 65">
                  <a:extLst>
                    <a:ext uri="{FF2B5EF4-FFF2-40B4-BE49-F238E27FC236}">
                      <a16:creationId xmlns:a16="http://schemas.microsoft.com/office/drawing/2014/main" id="{86E4DB93-5797-90A5-EE24-443656EB430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01605" y="4215587"/>
                  <a:ext cx="279589" cy="313786"/>
                </a:xfrm>
                <a:prstGeom prst="rect">
                  <a:avLst/>
                </a:prstGeom>
                <a:blipFill>
                  <a:blip r:embed="rId52"/>
                  <a:stretch>
                    <a:fillRect l="-4348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7" name="Rectangle 66">
                  <a:extLst>
                    <a:ext uri="{FF2B5EF4-FFF2-40B4-BE49-F238E27FC236}">
                      <a16:creationId xmlns:a16="http://schemas.microsoft.com/office/drawing/2014/main" id="{7415CA00-A09D-153F-7400-45EF5BBEAB96}"/>
                    </a:ext>
                  </a:extLst>
                </p:cNvPr>
                <p:cNvSpPr/>
                <p:nvPr/>
              </p:nvSpPr>
              <p:spPr>
                <a:xfrm>
                  <a:off x="5210247" y="4611054"/>
                  <a:ext cx="254172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67" name="Rectangle 66">
                  <a:extLst>
                    <a:ext uri="{FF2B5EF4-FFF2-40B4-BE49-F238E27FC236}">
                      <a16:creationId xmlns:a16="http://schemas.microsoft.com/office/drawing/2014/main" id="{7415CA00-A09D-153F-7400-45EF5BBEAB9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10247" y="4611054"/>
                  <a:ext cx="254172" cy="258077"/>
                </a:xfrm>
                <a:prstGeom prst="rect">
                  <a:avLst/>
                </a:prstGeom>
                <a:blipFill>
                  <a:blip r:embed="rId53"/>
                  <a:stretch>
                    <a:fillRect l="-12195" b="-2326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8" name="Rectangle 67">
                  <a:extLst>
                    <a:ext uri="{FF2B5EF4-FFF2-40B4-BE49-F238E27FC236}">
                      <a16:creationId xmlns:a16="http://schemas.microsoft.com/office/drawing/2014/main" id="{EAFFE269-B0E9-F691-A9D0-015D59141AFF}"/>
                    </a:ext>
                  </a:extLst>
                </p:cNvPr>
                <p:cNvSpPr/>
                <p:nvPr/>
              </p:nvSpPr>
              <p:spPr>
                <a:xfrm>
                  <a:off x="5727142" y="4243442"/>
                  <a:ext cx="409345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𝟑𝟐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68" name="Rectangle 67">
                  <a:extLst>
                    <a:ext uri="{FF2B5EF4-FFF2-40B4-BE49-F238E27FC236}">
                      <a16:creationId xmlns:a16="http://schemas.microsoft.com/office/drawing/2014/main" id="{EAFFE269-B0E9-F691-A9D0-015D59141AF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27142" y="4243442"/>
                  <a:ext cx="409345" cy="258077"/>
                </a:xfrm>
                <a:prstGeom prst="rect">
                  <a:avLst/>
                </a:prstGeom>
                <a:blipFill>
                  <a:blip r:embed="rId54"/>
                  <a:stretch>
                    <a:fillRect l="-1471" b="-476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9" name="Rectangle 68">
                  <a:extLst>
                    <a:ext uri="{FF2B5EF4-FFF2-40B4-BE49-F238E27FC236}">
                      <a16:creationId xmlns:a16="http://schemas.microsoft.com/office/drawing/2014/main" id="{B3F11812-E7F2-18BF-08E1-E2CCA1ABA6E2}"/>
                    </a:ext>
                  </a:extLst>
                </p:cNvPr>
                <p:cNvSpPr/>
                <p:nvPr/>
              </p:nvSpPr>
              <p:spPr>
                <a:xfrm>
                  <a:off x="5712573" y="4611054"/>
                  <a:ext cx="409345" cy="258077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𝟒𝟎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69" name="Rectangle 68">
                  <a:extLst>
                    <a:ext uri="{FF2B5EF4-FFF2-40B4-BE49-F238E27FC236}">
                      <a16:creationId xmlns:a16="http://schemas.microsoft.com/office/drawing/2014/main" id="{B3F11812-E7F2-18BF-08E1-E2CCA1ABA6E2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12573" y="4611054"/>
                  <a:ext cx="409345" cy="258077"/>
                </a:xfrm>
                <a:prstGeom prst="rect">
                  <a:avLst/>
                </a:prstGeom>
                <a:blipFill>
                  <a:blip r:embed="rId55"/>
                  <a:stretch>
                    <a:fillRect l="-2985" b="-2326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0" name="Rectangle 69">
                  <a:extLst>
                    <a:ext uri="{FF2B5EF4-FFF2-40B4-BE49-F238E27FC236}">
                      <a16:creationId xmlns:a16="http://schemas.microsoft.com/office/drawing/2014/main" id="{F087D825-F57E-BABC-2F61-158989E547FD}"/>
                    </a:ext>
                  </a:extLst>
                </p:cNvPr>
                <p:cNvSpPr/>
                <p:nvPr/>
              </p:nvSpPr>
              <p:spPr>
                <a:xfrm>
                  <a:off x="3505297" y="3539460"/>
                  <a:ext cx="307547" cy="415636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&gt;</m:t>
                        </m:r>
                      </m:oMath>
                    </m:oMathPara>
                  </a14:m>
                  <a:endParaRPr lang="fr-FR" sz="1600" b="1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70" name="Rectangle 69">
                  <a:extLst>
                    <a:ext uri="{FF2B5EF4-FFF2-40B4-BE49-F238E27FC236}">
                      <a16:creationId xmlns:a16="http://schemas.microsoft.com/office/drawing/2014/main" id="{F087D825-F57E-BABC-2F61-158989E547F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05297" y="3539460"/>
                  <a:ext cx="307547" cy="415636"/>
                </a:xfrm>
                <a:prstGeom prst="rect">
                  <a:avLst/>
                </a:prstGeom>
                <a:blipFill>
                  <a:blip r:embed="rId56"/>
                  <a:stretch>
                    <a:fillRect l="-2000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854884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272ADB3-44FD-1985-6939-C3D6936E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avLst/>
            <a:gdLst>
              <a:gd name="connsiteX0" fmla="*/ 0 w 1286510"/>
              <a:gd name="connsiteY0" fmla="*/ 0 h 1417543"/>
              <a:gd name="connsiteX1" fmla="*/ 415972 w 1286510"/>
              <a:gd name="connsiteY1" fmla="*/ 0 h 1417543"/>
              <a:gd name="connsiteX2" fmla="*/ 831943 w 1286510"/>
              <a:gd name="connsiteY2" fmla="*/ 0 h 1417543"/>
              <a:gd name="connsiteX3" fmla="*/ 1286510 w 1286510"/>
              <a:gd name="connsiteY3" fmla="*/ 0 h 1417543"/>
              <a:gd name="connsiteX4" fmla="*/ 1286510 w 1286510"/>
              <a:gd name="connsiteY4" fmla="*/ 429988 h 1417543"/>
              <a:gd name="connsiteX5" fmla="*/ 1286510 w 1286510"/>
              <a:gd name="connsiteY5" fmla="*/ 930853 h 1417543"/>
              <a:gd name="connsiteX6" fmla="*/ 1286510 w 1286510"/>
              <a:gd name="connsiteY6" fmla="*/ 1417543 h 1417543"/>
              <a:gd name="connsiteX7" fmla="*/ 831943 w 1286510"/>
              <a:gd name="connsiteY7" fmla="*/ 1417543 h 1417543"/>
              <a:gd name="connsiteX8" fmla="*/ 390241 w 1286510"/>
              <a:gd name="connsiteY8" fmla="*/ 1417543 h 1417543"/>
              <a:gd name="connsiteX9" fmla="*/ 0 w 1286510"/>
              <a:gd name="connsiteY9" fmla="*/ 1417543 h 1417543"/>
              <a:gd name="connsiteX10" fmla="*/ 0 w 1286510"/>
              <a:gd name="connsiteY10" fmla="*/ 987555 h 1417543"/>
              <a:gd name="connsiteX11" fmla="*/ 0 w 1286510"/>
              <a:gd name="connsiteY11" fmla="*/ 486690 h 1417543"/>
              <a:gd name="connsiteX12" fmla="*/ 0 w 1286510"/>
              <a:gd name="connsiteY12" fmla="*/ 0 h 141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75990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285;p29">
            <a:extLst>
              <a:ext uri="{FF2B5EF4-FFF2-40B4-BE49-F238E27FC236}">
                <a16:creationId xmlns:a16="http://schemas.microsoft.com/office/drawing/2014/main" id="{ADDCCF85-E01D-BEB2-FE39-3B5B59BB7BA0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D47394E3-C25D-431D-8784-6CFAD238B5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e 30">
            <a:extLst>
              <a:ext uri="{FF2B5EF4-FFF2-40B4-BE49-F238E27FC236}">
                <a16:creationId xmlns:a16="http://schemas.microsoft.com/office/drawing/2014/main" id="{AA4971F9-006B-8912-3412-CCFFAD9BC572}"/>
              </a:ext>
            </a:extLst>
          </p:cNvPr>
          <p:cNvGrpSpPr/>
          <p:nvPr/>
        </p:nvGrpSpPr>
        <p:grpSpPr>
          <a:xfrm>
            <a:off x="963450" y="2581084"/>
            <a:ext cx="10265100" cy="828000"/>
            <a:chOff x="963450" y="2259806"/>
            <a:chExt cx="10265100" cy="828000"/>
          </a:xfrm>
        </p:grpSpPr>
        <p:sp>
          <p:nvSpPr>
            <p:cNvPr id="8" name="Google Shape;288;p29">
              <a:extLst>
                <a:ext uri="{FF2B5EF4-FFF2-40B4-BE49-F238E27FC236}">
                  <a16:creationId xmlns:a16="http://schemas.microsoft.com/office/drawing/2014/main" id="{F2B367C2-D7EA-BE94-003C-3000C94E68D5}"/>
                </a:ext>
              </a:extLst>
            </p:cNvPr>
            <p:cNvSpPr/>
            <p:nvPr/>
          </p:nvSpPr>
          <p:spPr>
            <a:xfrm>
              <a:off x="2428129" y="2259806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>
                <a:defRPr/>
              </a:pPr>
              <a:r>
                <a:rPr lang="fr-FR" b="1" dirty="0">
                  <a:solidFill>
                    <a:srgbClr val="FFFFFF"/>
                  </a:solidFill>
                  <a:latin typeface="Arial"/>
                </a:rPr>
                <a:t>Reconnaître des fractions équivalentes</a:t>
              </a:r>
            </a:p>
          </p:txBody>
        </p:sp>
        <p:sp>
          <p:nvSpPr>
            <p:cNvPr id="9" name="Google Shape;289;p29">
              <a:extLst>
                <a:ext uri="{FF2B5EF4-FFF2-40B4-BE49-F238E27FC236}">
                  <a16:creationId xmlns:a16="http://schemas.microsoft.com/office/drawing/2014/main" id="{A2AA1129-D464-643B-0CB0-16C0AD6963A5}"/>
                </a:ext>
              </a:extLst>
            </p:cNvPr>
            <p:cNvSpPr/>
            <p:nvPr/>
          </p:nvSpPr>
          <p:spPr>
            <a:xfrm>
              <a:off x="963450" y="2259806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0" u="none" strike="noStrike" kern="0" cap="none" spc="0" baseline="0" dirty="0">
                  <a:solidFill>
                    <a:schemeClr val="bg1"/>
                  </a:solidFill>
                  <a:uFillTx/>
                  <a:latin typeface="Calibri"/>
                  <a:ea typeface="Calibri"/>
                  <a:cs typeface="Calibri"/>
                </a:rPr>
                <a:t>Séance 2</a:t>
              </a:r>
            </a:p>
          </p:txBody>
        </p:sp>
      </p:grpSp>
      <p:sp>
        <p:nvSpPr>
          <p:cNvPr id="12" name="Google Shape;290;p29">
            <a:extLst>
              <a:ext uri="{FF2B5EF4-FFF2-40B4-BE49-F238E27FC236}">
                <a16:creationId xmlns:a16="http://schemas.microsoft.com/office/drawing/2014/main" id="{E086830D-3A30-ACF2-C640-327A117EA8DD}"/>
              </a:ext>
            </a:extLst>
          </p:cNvPr>
          <p:cNvSpPr/>
          <p:nvPr/>
        </p:nvSpPr>
        <p:spPr>
          <a:xfrm>
            <a:off x="2428129" y="5120212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323854" indent="-171450" algn="ctr" defTabSz="914400">
              <a:buClr>
                <a:schemeClr val="bg1"/>
              </a:buClr>
              <a:buSzPts val="1200"/>
              <a:buFont typeface="Arial" panose="020B0604020202020204" pitchFamily="34" charset="0"/>
              <a:buChar char="•"/>
            </a:pPr>
            <a:r>
              <a:rPr lang="fr-FR" b="1" kern="0" dirty="0">
                <a:solidFill>
                  <a:srgbClr val="000000"/>
                </a:solidFill>
                <a:latin typeface="Calibri"/>
                <a:cs typeface="Calibri"/>
              </a:rPr>
              <a:t>Additionner et soustraire deux fractions</a:t>
            </a:r>
          </a:p>
        </p:txBody>
      </p:sp>
      <p:sp>
        <p:nvSpPr>
          <p:cNvPr id="14" name="Google Shape;291;p29">
            <a:extLst>
              <a:ext uri="{FF2B5EF4-FFF2-40B4-BE49-F238E27FC236}">
                <a16:creationId xmlns:a16="http://schemas.microsoft.com/office/drawing/2014/main" id="{D44B7FE7-B37F-4B41-C63D-CA88D37CF8F0}"/>
              </a:ext>
            </a:extLst>
          </p:cNvPr>
          <p:cNvSpPr/>
          <p:nvPr/>
        </p:nvSpPr>
        <p:spPr>
          <a:xfrm>
            <a:off x="963450" y="5120212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54AFE9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algn="ctr" defTabSz="914400"/>
            <a:r>
              <a:rPr lang="fr-FR" b="1" kern="0">
                <a:solidFill>
                  <a:srgbClr val="000000"/>
                </a:solidFill>
                <a:latin typeface="Calibri"/>
                <a:cs typeface="Calibri"/>
              </a:rPr>
              <a:t>Séance 4</a:t>
            </a:r>
          </a:p>
        </p:txBody>
      </p:sp>
      <p:sp>
        <p:nvSpPr>
          <p:cNvPr id="26" name="Google Shape;292;p29">
            <a:extLst>
              <a:ext uri="{FF2B5EF4-FFF2-40B4-BE49-F238E27FC236}">
                <a16:creationId xmlns:a16="http://schemas.microsoft.com/office/drawing/2014/main" id="{C09949A5-F76A-734E-4F81-16F0A25C0BD8}"/>
              </a:ext>
            </a:extLst>
          </p:cNvPr>
          <p:cNvSpPr/>
          <p:nvPr/>
        </p:nvSpPr>
        <p:spPr>
          <a:xfrm>
            <a:off x="2428129" y="3850648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algn="ctr" defTabSz="685800">
              <a:defRPr/>
            </a:pPr>
            <a:r>
              <a:rPr lang="fr-FR" b="1" dirty="0">
                <a:solidFill>
                  <a:srgbClr val="FFFFFF"/>
                </a:solidFill>
                <a:latin typeface="Arial"/>
              </a:rPr>
              <a:t>Réduire au même dénominateur deux fractions</a:t>
            </a:r>
          </a:p>
        </p:txBody>
      </p:sp>
      <p:sp>
        <p:nvSpPr>
          <p:cNvPr id="27" name="Google Shape;293;p29">
            <a:extLst>
              <a:ext uri="{FF2B5EF4-FFF2-40B4-BE49-F238E27FC236}">
                <a16:creationId xmlns:a16="http://schemas.microsoft.com/office/drawing/2014/main" id="{580F488A-3737-C055-5C9B-63E45CB9EA4B}"/>
              </a:ext>
            </a:extLst>
          </p:cNvPr>
          <p:cNvSpPr/>
          <p:nvPr/>
        </p:nvSpPr>
        <p:spPr>
          <a:xfrm>
            <a:off x="963450" y="3850648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i="0" u="none" strike="noStrike" kern="0" cap="none" spc="0" baseline="0" dirty="0">
                <a:solidFill>
                  <a:schemeClr val="bg1"/>
                </a:solidFill>
                <a:uFillTx/>
                <a:latin typeface="Calibri"/>
                <a:ea typeface="Calibri"/>
                <a:cs typeface="Calibri"/>
              </a:rPr>
              <a:t>Séance 3</a:t>
            </a:r>
          </a:p>
        </p:txBody>
      </p:sp>
      <p:sp>
        <p:nvSpPr>
          <p:cNvPr id="29" name="Google Shape;286;p29">
            <a:extLst>
              <a:ext uri="{FF2B5EF4-FFF2-40B4-BE49-F238E27FC236}">
                <a16:creationId xmlns:a16="http://schemas.microsoft.com/office/drawing/2014/main" id="{07393041-BC50-4273-095C-AA4734209A2A}"/>
              </a:ext>
            </a:extLst>
          </p:cNvPr>
          <p:cNvSpPr/>
          <p:nvPr/>
        </p:nvSpPr>
        <p:spPr>
          <a:xfrm>
            <a:off x="2428129" y="1311520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algn="ctr" defTabSz="685800"/>
            <a:r>
              <a:rPr lang="fr-FR" b="1" dirty="0">
                <a:solidFill>
                  <a:srgbClr val="FFFFFF"/>
                </a:solidFill>
                <a:latin typeface="Arial"/>
              </a:rPr>
              <a:t>Représenter des fractions sur une droite numérique</a:t>
            </a:r>
          </a:p>
        </p:txBody>
      </p:sp>
      <p:sp>
        <p:nvSpPr>
          <p:cNvPr id="30" name="Google Shape;287;p29">
            <a:extLst>
              <a:ext uri="{FF2B5EF4-FFF2-40B4-BE49-F238E27FC236}">
                <a16:creationId xmlns:a16="http://schemas.microsoft.com/office/drawing/2014/main" id="{FCCBF278-5E6D-28FA-4937-9F6247D060B4}"/>
              </a:ext>
            </a:extLst>
          </p:cNvPr>
          <p:cNvSpPr/>
          <p:nvPr/>
        </p:nvSpPr>
        <p:spPr>
          <a:xfrm>
            <a:off x="963450" y="1311520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algn="ctr" defTabSz="914400"/>
            <a:r>
              <a:rPr lang="fr-FR" b="1" kern="0" dirty="0">
                <a:solidFill>
                  <a:schemeClr val="bg1"/>
                </a:solidFill>
                <a:latin typeface="Calibri"/>
                <a:cs typeface="Calibri"/>
              </a:rPr>
              <a:t>Séance 1</a:t>
            </a:r>
          </a:p>
        </p:txBody>
      </p:sp>
      <p:sp>
        <p:nvSpPr>
          <p:cNvPr id="32" name="Rectangle: Rounded Corners 11">
            <a:extLst>
              <a:ext uri="{FF2B5EF4-FFF2-40B4-BE49-F238E27FC236}">
                <a16:creationId xmlns:a16="http://schemas.microsoft.com/office/drawing/2014/main" id="{76572740-EA65-A615-37FC-9494CF80BFFE}"/>
              </a:ext>
            </a:extLst>
          </p:cNvPr>
          <p:cNvSpPr/>
          <p:nvPr/>
        </p:nvSpPr>
        <p:spPr>
          <a:xfrm>
            <a:off x="886717" y="5048212"/>
            <a:ext cx="10440000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2649349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48154FEB-A7C1-8412-0A0F-25FFE8B0705A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rappel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12683DF8-055B-F6A0-E431-FCAE5A898B13}"/>
              </a:ext>
            </a:extLst>
          </p:cNvPr>
          <p:cNvSpPr txBox="1"/>
          <p:nvPr/>
        </p:nvSpPr>
        <p:spPr>
          <a:xfrm>
            <a:off x="923925" y="212713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Dans cette séance on a vu comment comparer deux fractions.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7D9D14DD-6E11-AA20-A328-BD0266663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9B5981A-4807-5A3E-56F0-8ED234BA1E7D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18B86DD7-7687-406F-7BF2-A72A9A8EE7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51" t="8947" r="51486" b="51639"/>
          <a:stretch>
            <a:fillRect/>
          </a:stretch>
        </p:blipFill>
        <p:spPr>
          <a:xfrm>
            <a:off x="2551814" y="1977655"/>
            <a:ext cx="6145619" cy="327482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DAFFC91F-3BD6-856F-204A-EB7BFE157E66}"/>
              </a:ext>
            </a:extLst>
          </p:cNvPr>
          <p:cNvSpPr/>
          <p:nvPr/>
        </p:nvSpPr>
        <p:spPr>
          <a:xfrm>
            <a:off x="2551811" y="3615068"/>
            <a:ext cx="6262579" cy="8506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627BBF8-AAF5-E4B3-8F5F-EF51217417EE}"/>
              </a:ext>
            </a:extLst>
          </p:cNvPr>
          <p:cNvSpPr/>
          <p:nvPr/>
        </p:nvSpPr>
        <p:spPr>
          <a:xfrm>
            <a:off x="2700669" y="2806995"/>
            <a:ext cx="5847907" cy="8080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12564F1-8AB6-EC25-5C05-E1FAFBEAD04A}"/>
              </a:ext>
            </a:extLst>
          </p:cNvPr>
          <p:cNvSpPr/>
          <p:nvPr/>
        </p:nvSpPr>
        <p:spPr>
          <a:xfrm>
            <a:off x="2493332" y="4572000"/>
            <a:ext cx="6262579" cy="723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0131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D2309D-D45F-A121-684C-13C413A278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CD905466-7820-76E6-C4E6-5018A75730A8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rappel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8EEE4A95-D00E-2A72-8AFD-C854A8CCFE7C}"/>
              </a:ext>
            </a:extLst>
          </p:cNvPr>
          <p:cNvSpPr txBox="1"/>
          <p:nvPr/>
        </p:nvSpPr>
        <p:spPr>
          <a:xfrm>
            <a:off x="923925" y="212713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Un autre exemple de comparaison.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9C4D4A38-EF5F-7AB6-D853-FEA664EB42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F971995-C8B6-9F88-C983-91838503EC73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3E42D8A-06D6-60DC-7449-D7CAC6ECE0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53" t="60904" r="51752" b="2694"/>
          <a:stretch>
            <a:fillRect/>
          </a:stretch>
        </p:blipFill>
        <p:spPr>
          <a:xfrm>
            <a:off x="2120669" y="2113810"/>
            <a:ext cx="6678300" cy="330023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5A76718-A08A-C309-7E53-4E05D14CFB95}"/>
              </a:ext>
            </a:extLst>
          </p:cNvPr>
          <p:cNvSpPr/>
          <p:nvPr/>
        </p:nvSpPr>
        <p:spPr>
          <a:xfrm>
            <a:off x="1930685" y="3615068"/>
            <a:ext cx="6883706" cy="8506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B198258-3212-2A8F-866B-8CF8B802BFCF}"/>
              </a:ext>
            </a:extLst>
          </p:cNvPr>
          <p:cNvSpPr/>
          <p:nvPr/>
        </p:nvSpPr>
        <p:spPr>
          <a:xfrm>
            <a:off x="2120669" y="3023754"/>
            <a:ext cx="6427907" cy="5611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B03E1F2-24D5-D4CF-91E5-5D1916B54F84}"/>
              </a:ext>
            </a:extLst>
          </p:cNvPr>
          <p:cNvSpPr/>
          <p:nvPr/>
        </p:nvSpPr>
        <p:spPr>
          <a:xfrm>
            <a:off x="1872206" y="4582160"/>
            <a:ext cx="3045234" cy="9448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669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9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482599" y="69714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faire l’exercice à la maison et clore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699" y="177800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l’exercice à faire à la maison pour la séance prochaine.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E7776F0F-6889-70FD-34F1-D33743EA4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1CC93C4-FFAD-1095-356A-566784FA8022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E749B1A-3099-E9B8-48F9-E8E697B10621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17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3641DB8-CF2C-953B-0656-1B97F54E85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360" y="2342998"/>
            <a:ext cx="11317279" cy="2172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55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onnsiteX0" fmla="*/ 0 w 1466850"/>
              <a:gd name="connsiteY0" fmla="*/ 0 h 1524000"/>
              <a:gd name="connsiteX1" fmla="*/ 474281 w 1466850"/>
              <a:gd name="connsiteY1" fmla="*/ 0 h 1524000"/>
              <a:gd name="connsiteX2" fmla="*/ 948563 w 1466850"/>
              <a:gd name="connsiteY2" fmla="*/ 0 h 1524000"/>
              <a:gd name="connsiteX3" fmla="*/ 1466850 w 1466850"/>
              <a:gd name="connsiteY3" fmla="*/ 0 h 1524000"/>
              <a:gd name="connsiteX4" fmla="*/ 1466850 w 1466850"/>
              <a:gd name="connsiteY4" fmla="*/ 462280 h 1524000"/>
              <a:gd name="connsiteX5" fmla="*/ 1466850 w 1466850"/>
              <a:gd name="connsiteY5" fmla="*/ 1000760 h 1524000"/>
              <a:gd name="connsiteX6" fmla="*/ 1466850 w 1466850"/>
              <a:gd name="connsiteY6" fmla="*/ 1524000 h 1524000"/>
              <a:gd name="connsiteX7" fmla="*/ 948563 w 1466850"/>
              <a:gd name="connsiteY7" fmla="*/ 1524000 h 1524000"/>
              <a:gd name="connsiteX8" fmla="*/ 444945 w 1466850"/>
              <a:gd name="connsiteY8" fmla="*/ 1524000 h 1524000"/>
              <a:gd name="connsiteX9" fmla="*/ 0 w 1466850"/>
              <a:gd name="connsiteY9" fmla="*/ 1524000 h 1524000"/>
              <a:gd name="connsiteX10" fmla="*/ 0 w 1466850"/>
              <a:gd name="connsiteY10" fmla="*/ 1061720 h 1524000"/>
              <a:gd name="connsiteX11" fmla="*/ 0 w 1466850"/>
              <a:gd name="connsiteY11" fmla="*/ 523240 h 1524000"/>
              <a:gd name="connsiteX12" fmla="*/ 0 w 1466850"/>
              <a:gd name="connsiteY12" fmla="*/ 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14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Mini-Modelage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en binôme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Défi : Travail individuel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360F03D-5B32-04C7-AAE6-9C40F1287215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68AB2480-BD09-78CF-FE57-9EB036F878E3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" name="Google Shape;252;p28">
              <a:extLst>
                <a:ext uri="{FF2B5EF4-FFF2-40B4-BE49-F238E27FC236}">
                  <a16:creationId xmlns:a16="http://schemas.microsoft.com/office/drawing/2014/main" id="{5EB0448A-0120-2B13-4981-28C1C0966605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sp>
        <p:nvSpPr>
          <p:cNvPr id="16" name="Google Shape;995;p109">
            <a:extLst>
              <a:ext uri="{FF2B5EF4-FFF2-40B4-BE49-F238E27FC236}">
                <a16:creationId xmlns:a16="http://schemas.microsoft.com/office/drawing/2014/main" id="{146F36D3-98C7-A8EA-8830-9ABF771BA77B}"/>
              </a:ext>
            </a:extLst>
          </p:cNvPr>
          <p:cNvSpPr txBox="1"/>
          <p:nvPr/>
        </p:nvSpPr>
        <p:spPr>
          <a:xfrm>
            <a:off x="1989337" y="1416787"/>
            <a:ext cx="3341675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Livret de l’élève</a:t>
            </a:r>
          </a:p>
        </p:txBody>
      </p:sp>
      <p:sp>
        <p:nvSpPr>
          <p:cNvPr id="17" name="Google Shape;996;p109">
            <a:extLst>
              <a:ext uri="{FF2B5EF4-FFF2-40B4-BE49-F238E27FC236}">
                <a16:creationId xmlns:a16="http://schemas.microsoft.com/office/drawing/2014/main" id="{0CCAD975-A096-1843-C18D-C7ABD2A0D5D9}"/>
              </a:ext>
            </a:extLst>
          </p:cNvPr>
          <p:cNvSpPr txBox="1"/>
          <p:nvPr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Autre matériel</a:t>
            </a:r>
          </a:p>
        </p:txBody>
      </p:sp>
      <p:pic>
        <p:nvPicPr>
          <p:cNvPr id="18" name="Google Shape;1000;p109">
            <a:extLst>
              <a:ext uri="{FF2B5EF4-FFF2-40B4-BE49-F238E27FC236}">
                <a16:creationId xmlns:a16="http://schemas.microsoft.com/office/drawing/2014/main" id="{9E51B0A2-61BE-B2FE-2685-34EBB5FF90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" r="1528"/>
          <a:stretch/>
        </p:blipFill>
        <p:spPr>
          <a:xfrm>
            <a:off x="2288711" y="2268362"/>
            <a:ext cx="2783064" cy="3835783"/>
          </a:xfrm>
          <a:prstGeom prst="rect">
            <a:avLst/>
          </a:prstGeom>
          <a:noFill/>
          <a:ln cap="flat">
            <a:solidFill>
              <a:srgbClr val="336FB6"/>
            </a:solidFill>
          </a:ln>
        </p:spPr>
      </p:pic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2CBA1D-553E-9A48-AEC2-7331429E3E8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6101920" y="2831843"/>
            <a:ext cx="2454437" cy="27345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89AC41C-233F-A17C-E10D-80274621063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53174" y="3735051"/>
            <a:ext cx="3619500" cy="25146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66E59D9-571C-BF58-B8D6-160ED8C46B2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20052" y="2115869"/>
            <a:ext cx="1632389" cy="116408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0300A3-B307-D5DC-273A-568B2BA9A7E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5975323" y="2100283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FC40CB-87EF-FC64-CD65-BC554D605E4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52500" y="3009732"/>
            <a:ext cx="894928" cy="860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2245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88000"/>
                <a:lumMod val="16000"/>
                <a:lumOff val="84000"/>
              </a:srgb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B27096"/>
            </a:gs>
            <a:gs pos="100000">
              <a:srgbClr val="B27096">
                <a:alpha val="46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Contrôler les cahiers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et corriger l'exercice maison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6 min</a:t>
              </a:r>
            </a:p>
          </p:txBody>
        </p:sp>
      </p:grpSp>
      <p:pic>
        <p:nvPicPr>
          <p:cNvPr id="47" name="Picture 52">
            <a:extLst>
              <a:ext uri="{FF2B5EF4-FFF2-40B4-BE49-F238E27FC236}">
                <a16:creationId xmlns:a16="http://schemas.microsoft.com/office/drawing/2014/main" id="{9C6F9633-ED3A-85FA-A079-AA1E28CB8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318" y="1019838"/>
            <a:ext cx="1409365" cy="144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691033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2597D-A9F4-3BBC-7A47-7C132D013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36BBCBDF-7096-3A9E-EA01-F06424AAF49E}"/>
              </a:ext>
            </a:extLst>
          </p:cNvPr>
          <p:cNvSpPr/>
          <p:nvPr/>
        </p:nvSpPr>
        <p:spPr>
          <a:xfrm>
            <a:off x="788670" y="177800"/>
            <a:ext cx="10539730" cy="48514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i="0" dirty="0">
                <a:solidFill>
                  <a:schemeClr val="bg1">
                    <a:lumMod val="65000"/>
                  </a:schemeClr>
                </a:solidFill>
                <a:effectLst/>
              </a:rPr>
              <a:t>On commence par la correction de l’exercice maison de la séance précédente.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F066938-A961-3AA4-E626-B05D9168824E}"/>
              </a:ext>
            </a:extLst>
          </p:cNvPr>
          <p:cNvSpPr txBox="1"/>
          <p:nvPr/>
        </p:nvSpPr>
        <p:spPr>
          <a:xfrm>
            <a:off x="720090" y="621653"/>
            <a:ext cx="107094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contrôle un échantillon d’élèves.</a:t>
            </a:r>
          </a:p>
        </p:txBody>
      </p:sp>
      <p:pic>
        <p:nvPicPr>
          <p:cNvPr id="60" name="Picture 52">
            <a:extLst>
              <a:ext uri="{FF2B5EF4-FFF2-40B4-BE49-F238E27FC236}">
                <a16:creationId xmlns:a16="http://schemas.microsoft.com/office/drawing/2014/main" id="{12FB5C80-0B69-638C-40FF-09ED346CF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3DF1229-31A9-9F53-0F22-FF16561A61CA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14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53B8657-72E6-F735-AA78-599166AAA5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65" y="1990524"/>
            <a:ext cx="11422069" cy="2876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884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A3C0E0-B141-B62E-532F-A48CC74E25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D734C9C7-C759-6AFA-27B8-D4CB10C2EC8C}"/>
              </a:ext>
            </a:extLst>
          </p:cNvPr>
          <p:cNvSpPr/>
          <p:nvPr/>
        </p:nvSpPr>
        <p:spPr>
          <a:xfrm>
            <a:off x="788670" y="177800"/>
            <a:ext cx="10539730" cy="48514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la bonne réponse :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7429F16-96A1-F99C-C31C-5B29D75E8098}"/>
              </a:ext>
            </a:extLst>
          </p:cNvPr>
          <p:cNvSpPr txBox="1"/>
          <p:nvPr/>
        </p:nvSpPr>
        <p:spPr>
          <a:xfrm>
            <a:off x="211031" y="621653"/>
            <a:ext cx="1118378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</a:t>
            </a:r>
            <a:r>
              <a:rPr lang="fr-FR" sz="1400" b="1" i="1" u="sng" dirty="0">
                <a:solidFill>
                  <a:schemeClr val="bg1">
                    <a:lumMod val="65000"/>
                  </a:schemeClr>
                </a:solidFill>
              </a:rPr>
              <a:t>si</a:t>
            </a:r>
            <a:r>
              <a:rPr lang="fr-FR" sz="1400" i="1" u="sng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sz="1400" b="1" i="1" u="sng" dirty="0">
                <a:solidFill>
                  <a:schemeClr val="bg1">
                    <a:lumMod val="65000"/>
                  </a:schemeClr>
                </a:solidFill>
              </a:rPr>
              <a:t>nécessaire</a:t>
            </a:r>
            <a:r>
              <a:rPr lang="fr-FR" sz="1400" i="1" u="sng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un seul cas.</a:t>
            </a:r>
          </a:p>
        </p:txBody>
      </p:sp>
      <p:pic>
        <p:nvPicPr>
          <p:cNvPr id="60" name="Picture 52">
            <a:extLst>
              <a:ext uri="{FF2B5EF4-FFF2-40B4-BE49-F238E27FC236}">
                <a16:creationId xmlns:a16="http://schemas.microsoft.com/office/drawing/2014/main" id="{D7E94228-35AC-4E91-D9AA-F1A44D4B8C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pic>
        <p:nvPicPr>
          <p:cNvPr id="214" name="Image 8">
            <a:extLst>
              <a:ext uri="{FF2B5EF4-FFF2-40B4-BE49-F238E27FC236}">
                <a16:creationId xmlns:a16="http://schemas.microsoft.com/office/drawing/2014/main" id="{F5F88905-FA8B-DEFE-7C3C-0F19790141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grpSp>
        <p:nvGrpSpPr>
          <p:cNvPr id="30" name="Groupe 29">
            <a:extLst>
              <a:ext uri="{FF2B5EF4-FFF2-40B4-BE49-F238E27FC236}">
                <a16:creationId xmlns:a16="http://schemas.microsoft.com/office/drawing/2014/main" id="{FAAA8946-F002-03E4-6722-DD636729DB59}"/>
              </a:ext>
            </a:extLst>
          </p:cNvPr>
          <p:cNvGrpSpPr/>
          <p:nvPr/>
        </p:nvGrpSpPr>
        <p:grpSpPr>
          <a:xfrm>
            <a:off x="384966" y="1765000"/>
            <a:ext cx="11422069" cy="3328001"/>
            <a:chOff x="384965" y="1137084"/>
            <a:chExt cx="11422069" cy="3328001"/>
          </a:xfrm>
        </p:grpSpPr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7883ECF5-A114-8D72-ABFA-5A202E695A3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4965" y="1137084"/>
              <a:ext cx="11422069" cy="2876951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0FD3F3A6-8603-14D5-EDFF-FD2E57DC80DA}"/>
                    </a:ext>
                  </a:extLst>
                </p:cNvPr>
                <p:cNvSpPr/>
                <p:nvPr/>
              </p:nvSpPr>
              <p:spPr>
                <a:xfrm>
                  <a:off x="2304456" y="2746053"/>
                  <a:ext cx="1260000" cy="508000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fr-FR" sz="1600" i="1" dirty="0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sz="1600" b="0" i="1" dirty="0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  <m:t>12+7</m:t>
                            </m:r>
                          </m:num>
                          <m:den>
                            <m:r>
                              <a:rPr lang="fr-FR" sz="1600" b="0" i="1" dirty="0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  <m:t>5</m:t>
                            </m:r>
                          </m:den>
                        </m:f>
                        <m:r>
                          <a:rPr lang="fr-FR" sz="16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fr-FR" sz="1600" i="1" dirty="0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sz="1600" b="0" i="1" dirty="0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  <m:t>19</m:t>
                            </m:r>
                          </m:num>
                          <m:den>
                            <m:r>
                              <a:rPr lang="fr-FR" sz="1600" b="0" i="1" dirty="0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  <m:t>5</m:t>
                            </m:r>
                          </m:den>
                        </m:f>
                      </m:oMath>
                    </m:oMathPara>
                  </a14:m>
                  <a:endParaRPr lang="fr-FR" sz="120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0FD3F3A6-8603-14D5-EDFF-FD2E57DC80D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04456" y="2746053"/>
                  <a:ext cx="1260000" cy="508000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id="{DEB4BC71-8D58-BF48-BFCD-43FEE09C5C91}"/>
                    </a:ext>
                  </a:extLst>
                </p:cNvPr>
                <p:cNvSpPr/>
                <p:nvPr/>
              </p:nvSpPr>
              <p:spPr>
                <a:xfrm>
                  <a:off x="4894324" y="2786693"/>
                  <a:ext cx="1312504" cy="508000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fr-FR" sz="1600" i="1" dirty="0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sz="1600" b="0" i="1" dirty="0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  <m:t>19−15</m:t>
                            </m:r>
                          </m:num>
                          <m:den>
                            <m:r>
                              <a:rPr lang="fr-FR" sz="1600" b="0" i="1" dirty="0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  <m:t>6</m:t>
                            </m:r>
                          </m:den>
                        </m:f>
                        <m:r>
                          <a:rPr lang="fr-FR" sz="16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fr-FR" sz="1600" i="1" dirty="0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sz="1600" b="0" i="1" dirty="0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num>
                          <m:den>
                            <m:r>
                              <a:rPr lang="fr-FR" sz="1600" b="0" i="1" dirty="0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  <m:t>6</m:t>
                            </m:r>
                          </m:den>
                        </m:f>
                      </m:oMath>
                    </m:oMathPara>
                  </a14:m>
                  <a:endParaRPr lang="fr-FR" sz="120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id="{DEB4BC71-8D58-BF48-BFCD-43FEE09C5C9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94324" y="2786693"/>
                  <a:ext cx="1312504" cy="508000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91F69844-B4C8-79CB-CFCB-C5C346A8C785}"/>
                    </a:ext>
                  </a:extLst>
                </p:cNvPr>
                <p:cNvSpPr/>
                <p:nvPr/>
              </p:nvSpPr>
              <p:spPr>
                <a:xfrm>
                  <a:off x="7534992" y="2756213"/>
                  <a:ext cx="1312504" cy="508000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fr-FR" sz="1600" i="1" dirty="0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sz="1600" b="0" i="1" dirty="0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num>
                          <m:den>
                            <m:r>
                              <a:rPr lang="fr-FR" sz="1600" b="0" i="1" dirty="0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  <m:t>12</m:t>
                            </m:r>
                          </m:den>
                        </m:f>
                        <m:r>
                          <a:rPr lang="fr-FR" sz="16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fr-FR" sz="1600" b="0" i="1" dirty="0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sz="1600" b="0" i="1" dirty="0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  <m:t>5×4</m:t>
                            </m:r>
                          </m:num>
                          <m:den>
                            <m:r>
                              <a:rPr lang="fr-FR" sz="1600" b="0" i="1" dirty="0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  <m:t>3×4</m:t>
                            </m:r>
                          </m:den>
                        </m:f>
                      </m:oMath>
                    </m:oMathPara>
                  </a14:m>
                  <a:endParaRPr lang="fr-FR" sz="120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91F69844-B4C8-79CB-CFCB-C5C346A8C78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34992" y="2756213"/>
                  <a:ext cx="1312504" cy="508000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Rectangle 24">
                  <a:extLst>
                    <a:ext uri="{FF2B5EF4-FFF2-40B4-BE49-F238E27FC236}">
                      <a16:creationId xmlns:a16="http://schemas.microsoft.com/office/drawing/2014/main" id="{7F1B69CE-CE09-A101-6C5D-9219CDFFE907}"/>
                    </a:ext>
                  </a:extLst>
                </p:cNvPr>
                <p:cNvSpPr/>
                <p:nvPr/>
              </p:nvSpPr>
              <p:spPr>
                <a:xfrm>
                  <a:off x="7371920" y="3386968"/>
                  <a:ext cx="1008000" cy="508000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16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fr-FR" sz="1600" b="0" i="1" dirty="0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sz="1600" b="0" i="1" dirty="0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  <m:t>4+20</m:t>
                            </m:r>
                          </m:num>
                          <m:den>
                            <m:r>
                              <a:rPr lang="fr-FR" sz="1600" b="0" i="1" dirty="0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  <m:t>12</m:t>
                            </m:r>
                          </m:den>
                        </m:f>
                      </m:oMath>
                    </m:oMathPara>
                  </a14:m>
                  <a:endParaRPr lang="fr-FR" sz="120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25" name="Rectangle 24">
                  <a:extLst>
                    <a:ext uri="{FF2B5EF4-FFF2-40B4-BE49-F238E27FC236}">
                      <a16:creationId xmlns:a16="http://schemas.microsoft.com/office/drawing/2014/main" id="{7F1B69CE-CE09-A101-6C5D-9219CDFFE90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71920" y="3386968"/>
                  <a:ext cx="1008000" cy="508000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0317288-7D5E-A5A3-9675-EA3B0B009715}"/>
                    </a:ext>
                  </a:extLst>
                </p:cNvPr>
                <p:cNvSpPr/>
                <p:nvPr/>
              </p:nvSpPr>
              <p:spPr>
                <a:xfrm>
                  <a:off x="10238666" y="2756213"/>
                  <a:ext cx="1312504" cy="508000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fr-FR" sz="1600" i="1" dirty="0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sz="1600" b="0" i="1" dirty="0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  <m:t>26</m:t>
                            </m:r>
                          </m:num>
                          <m:den>
                            <m:r>
                              <a:rPr lang="fr-FR" sz="1600" b="0" i="1" dirty="0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  <m:t>30</m:t>
                            </m:r>
                          </m:den>
                        </m:f>
                        <m:r>
                          <a:rPr lang="fr-FR" sz="16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fr-FR" sz="1600" b="0" i="1" dirty="0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sz="1600" b="0" i="1" dirty="0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  <m:t>5×5</m:t>
                            </m:r>
                          </m:num>
                          <m:den>
                            <m:r>
                              <a:rPr lang="fr-FR" sz="1600" b="0" i="1" dirty="0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  <m:t>6×5</m:t>
                            </m:r>
                          </m:den>
                        </m:f>
                      </m:oMath>
                    </m:oMathPara>
                  </a14:m>
                  <a:endParaRPr lang="fr-FR" sz="120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0317288-7D5E-A5A3-9675-EA3B0B00971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238666" y="2756213"/>
                  <a:ext cx="1312504" cy="508000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Rectangle 26">
                  <a:extLst>
                    <a:ext uri="{FF2B5EF4-FFF2-40B4-BE49-F238E27FC236}">
                      <a16:creationId xmlns:a16="http://schemas.microsoft.com/office/drawing/2014/main" id="{AF80A6B1-B347-3BFD-FAFB-8AFA9593025F}"/>
                    </a:ext>
                  </a:extLst>
                </p:cNvPr>
                <p:cNvSpPr/>
                <p:nvPr/>
              </p:nvSpPr>
              <p:spPr>
                <a:xfrm>
                  <a:off x="10065434" y="3386968"/>
                  <a:ext cx="1036156" cy="508000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16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fr-FR" sz="1600" b="0" i="1" dirty="0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sz="1600" b="0" i="1" dirty="0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  <m:t>26−25</m:t>
                            </m:r>
                          </m:num>
                          <m:den>
                            <m:r>
                              <a:rPr lang="fr-FR" sz="1600" b="0" i="1" dirty="0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  <m:t>30</m:t>
                            </m:r>
                          </m:den>
                        </m:f>
                      </m:oMath>
                    </m:oMathPara>
                  </a14:m>
                  <a:endParaRPr lang="fr-FR" sz="120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27" name="Rectangle 26">
                  <a:extLst>
                    <a:ext uri="{FF2B5EF4-FFF2-40B4-BE49-F238E27FC236}">
                      <a16:creationId xmlns:a16="http://schemas.microsoft.com/office/drawing/2014/main" id="{AF80A6B1-B347-3BFD-FAFB-8AFA9593025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065434" y="3386968"/>
                  <a:ext cx="1036156" cy="508000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Rectangle 27">
                  <a:extLst>
                    <a:ext uri="{FF2B5EF4-FFF2-40B4-BE49-F238E27FC236}">
                      <a16:creationId xmlns:a16="http://schemas.microsoft.com/office/drawing/2014/main" id="{86F1D5BF-F196-F644-54C4-09115141EF4A}"/>
                    </a:ext>
                  </a:extLst>
                </p:cNvPr>
                <p:cNvSpPr/>
                <p:nvPr/>
              </p:nvSpPr>
              <p:spPr>
                <a:xfrm>
                  <a:off x="10065434" y="3957085"/>
                  <a:ext cx="643206" cy="508000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16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fr-FR" sz="1600" b="0" i="1" dirty="0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sz="1600" b="0" i="1" dirty="0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fr-FR" sz="1600" b="0" i="1" dirty="0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  <m:t>30</m:t>
                            </m:r>
                          </m:den>
                        </m:f>
                      </m:oMath>
                    </m:oMathPara>
                  </a14:m>
                  <a:endParaRPr lang="fr-FR" sz="120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28" name="Rectangle 27">
                  <a:extLst>
                    <a:ext uri="{FF2B5EF4-FFF2-40B4-BE49-F238E27FC236}">
                      <a16:creationId xmlns:a16="http://schemas.microsoft.com/office/drawing/2014/main" id="{86F1D5BF-F196-F644-54C4-09115141EF4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065434" y="3957085"/>
                  <a:ext cx="643206" cy="508000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Rectangle 28">
                  <a:extLst>
                    <a:ext uri="{FF2B5EF4-FFF2-40B4-BE49-F238E27FC236}">
                      <a16:creationId xmlns:a16="http://schemas.microsoft.com/office/drawing/2014/main" id="{EAC2A93D-B9AF-51FE-3CD3-D13C9336D0CD}"/>
                    </a:ext>
                  </a:extLst>
                </p:cNvPr>
                <p:cNvSpPr/>
                <p:nvPr/>
              </p:nvSpPr>
              <p:spPr>
                <a:xfrm>
                  <a:off x="7371920" y="3955080"/>
                  <a:ext cx="1008000" cy="508000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16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fr-FR" sz="1600" b="0" i="1" dirty="0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sz="1600" b="0" i="1" dirty="0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  <m:t>24</m:t>
                            </m:r>
                          </m:num>
                          <m:den>
                            <m:r>
                              <a:rPr lang="fr-FR" sz="1600" b="0" i="1" dirty="0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</a:rPr>
                              <m:t>12</m:t>
                            </m:r>
                          </m:den>
                        </m:f>
                        <m:r>
                          <a:rPr lang="fr-FR" sz="1600" b="0" i="1" dirty="0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</a:rPr>
                          <m:t>=2</m:t>
                        </m:r>
                      </m:oMath>
                    </m:oMathPara>
                  </a14:m>
                  <a:endParaRPr lang="fr-FR" sz="120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29" name="Rectangle 28">
                  <a:extLst>
                    <a:ext uri="{FF2B5EF4-FFF2-40B4-BE49-F238E27FC236}">
                      <a16:creationId xmlns:a16="http://schemas.microsoft.com/office/drawing/2014/main" id="{EAC2A93D-B9AF-51FE-3CD3-D13C9336D0C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71920" y="3955080"/>
                  <a:ext cx="1008000" cy="508000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8726077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8330</TotalTime>
  <Words>1235</Words>
  <Application>Microsoft Office PowerPoint</Application>
  <PresentationFormat>Grand écran</PresentationFormat>
  <Paragraphs>377</Paragraphs>
  <Slides>43</Slides>
  <Notes>8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43</vt:i4>
      </vt:variant>
    </vt:vector>
  </HeadingPairs>
  <TitlesOfParts>
    <vt:vector size="54" baseType="lpstr">
      <vt:lpstr>Aptos</vt:lpstr>
      <vt:lpstr>Arial</vt:lpstr>
      <vt:lpstr>Calibri</vt:lpstr>
      <vt:lpstr>Cambria Math</vt:lpstr>
      <vt:lpstr>DeepSeek-CJK-patch</vt:lpstr>
      <vt:lpstr>Dosis</vt:lpstr>
      <vt:lpstr>Dosis Bold</vt:lpstr>
      <vt:lpstr>Poppins ExtraBold</vt:lpstr>
      <vt:lpstr>Office Theme</vt:lpstr>
      <vt:lpstr>Custom Design</vt:lpstr>
      <vt:lpstr>1_Custom Design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hp</cp:lastModifiedBy>
  <cp:revision>1098</cp:revision>
  <cp:lastPrinted>2024-10-05T19:15:58Z</cp:lastPrinted>
  <dcterms:created xsi:type="dcterms:W3CDTF">2024-05-28T10:13:44Z</dcterms:created>
  <dcterms:modified xsi:type="dcterms:W3CDTF">2025-09-18T15:37:07Z</dcterms:modified>
</cp:coreProperties>
</file>