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396" r:id="rId6"/>
    <p:sldId id="2147483552" r:id="rId7"/>
    <p:sldId id="2147483397" r:id="rId8"/>
    <p:sldId id="2134806507" r:id="rId9"/>
    <p:sldId id="2134806552" r:id="rId10"/>
    <p:sldId id="2134806553" r:id="rId11"/>
    <p:sldId id="2134806554" r:id="rId12"/>
    <p:sldId id="2134805869" r:id="rId13"/>
    <p:sldId id="2134806567" r:id="rId14"/>
    <p:sldId id="2134806585" r:id="rId15"/>
    <p:sldId id="2147483562" r:id="rId16"/>
    <p:sldId id="2134806569" r:id="rId17"/>
    <p:sldId id="2134806565" r:id="rId18"/>
    <p:sldId id="2147483561" r:id="rId19"/>
    <p:sldId id="2134806568" r:id="rId20"/>
    <p:sldId id="2134805878" r:id="rId21"/>
    <p:sldId id="2134806566" r:id="rId22"/>
    <p:sldId id="2134806101" r:id="rId23"/>
    <p:sldId id="2134806570" r:id="rId24"/>
    <p:sldId id="2134806572" r:id="rId25"/>
    <p:sldId id="2134806573" r:id="rId26"/>
    <p:sldId id="2134805887" r:id="rId27"/>
    <p:sldId id="2147483555" r:id="rId28"/>
    <p:sldId id="2134806108" r:id="rId29"/>
    <p:sldId id="2147483556" r:id="rId30"/>
    <p:sldId id="2147483559" r:id="rId31"/>
    <p:sldId id="2147483558" r:id="rId32"/>
    <p:sldId id="2134806576" r:id="rId33"/>
    <p:sldId id="2134806577" r:id="rId34"/>
    <p:sldId id="2147483531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47483560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2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47483555"/>
            <p14:sldId id="2134806108"/>
            <p14:sldId id="2147483556"/>
            <p14:sldId id="2147483559"/>
            <p14:sldId id="214748355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47483531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278AD33-730D-D978-B03A-ECE5F4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1112448F-2E2A-59AB-D010-0AE2B6336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FB1B04BD-C397-1978-DB68-0D7160D2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212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11.jpeg"/><Relationship Id="rId7" Type="http://schemas.openxmlformats.org/officeDocument/2006/relationships/image" Target="../media/image45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50.png"/><Relationship Id="rId4" Type="http://schemas.openxmlformats.org/officeDocument/2006/relationships/image" Target="../media/image5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1.jpeg"/><Relationship Id="rId7" Type="http://schemas.openxmlformats.org/officeDocument/2006/relationships/image" Target="../media/image5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3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0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1.jpeg"/><Relationship Id="rId7" Type="http://schemas.openxmlformats.org/officeDocument/2006/relationships/image" Target="../media/image6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0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3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Addition et soustraction de deux fractions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Vous êtes d’accord avec Ahmed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5F43648C-5F1E-BFE1-AD9A-AE8936EE9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3532" y="2979994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hylactère : pensées 2">
                <a:extLst>
                  <a:ext uri="{FF2B5EF4-FFF2-40B4-BE49-F238E27FC236}">
                    <a16:creationId xmlns:a16="http://schemas.microsoft.com/office/drawing/2014/main" id="{86DBDE7B-0FB1-9726-7E3C-B03F33C2A2AE}"/>
                  </a:ext>
                </a:extLst>
              </p:cNvPr>
              <p:cNvSpPr/>
              <p:nvPr/>
            </p:nvSpPr>
            <p:spPr>
              <a:xfrm flipH="1">
                <a:off x="2804160" y="1320800"/>
                <a:ext cx="4805680" cy="1762760"/>
              </a:xfrm>
              <a:prstGeom prst="cloudCallout">
                <a:avLst>
                  <a:gd name="adj1" fmla="val -55544"/>
                  <a:gd name="adj2" fmla="val 55583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J’ai mangé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de pizza puis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donc j’ai mangé au total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Phylactère : pensées 2">
                <a:extLst>
                  <a:ext uri="{FF2B5EF4-FFF2-40B4-BE49-F238E27FC236}">
                    <a16:creationId xmlns:a16="http://schemas.microsoft.com/office/drawing/2014/main" id="{86DBDE7B-0FB1-9726-7E3C-B03F33C2A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04160" y="1320800"/>
                <a:ext cx="4805680" cy="1762760"/>
              </a:xfrm>
              <a:prstGeom prst="cloudCallout">
                <a:avLst>
                  <a:gd name="adj1" fmla="val -55544"/>
                  <a:gd name="adj2" fmla="val 55583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24</m:t>
                          </m:r>
                        </m:num>
                        <m:den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7758DEA-7B44-11AB-2F6D-E3C4662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88B819C-FD30-035F-4FC0-6896E2028852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99D06E-960A-C1F9-F9D4-90CE1A6A3B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35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num>
                        <m:den>
                          <m:r>
                            <a:rPr lang="ar-MA" sz="44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35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84A97C89-82E7-B3FB-FE4A-4D7E5062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62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29787"/>
              </p:ext>
            </p:extLst>
          </p:nvPr>
        </p:nvGraphicFramePr>
        <p:xfrm>
          <a:off x="1378174" y="1147597"/>
          <a:ext cx="9435652" cy="47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Réduire au même dénominateur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/>
        </p:nvGraphicFramePr>
        <p:xfrm>
          <a:off x="1378174" y="1147597"/>
          <a:ext cx="9435652" cy="47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جمع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طرح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Réduire au même dénominateur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توحيد المقام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مقام مشترك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Additionner et soustraire deux fractions.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EF7C57-2CD8-5966-4E37-C6B5033D9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0" b="42333"/>
          <a:stretch>
            <a:fillRect/>
          </a:stretch>
        </p:blipFill>
        <p:spPr>
          <a:xfrm>
            <a:off x="190499" y="2074080"/>
            <a:ext cx="11355385" cy="263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04D426-62B1-CD77-1EA1-A2BB7A5AF943}"/>
                  </a:ext>
                </a:extLst>
              </p:cNvPr>
              <p:cNvSpPr/>
              <p:nvPr/>
            </p:nvSpPr>
            <p:spPr>
              <a:xfrm>
                <a:off x="9103360" y="3822954"/>
                <a:ext cx="1564503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04D426-62B1-CD77-1EA1-A2BB7A5AF9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3360" y="3822954"/>
                <a:ext cx="1564503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/>
              <p:nvPr/>
            </p:nvSpPr>
            <p:spPr>
              <a:xfrm>
                <a:off x="6996430" y="3501240"/>
                <a:ext cx="314960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430" y="3501240"/>
                <a:ext cx="314960" cy="3122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ECA04C-0B47-1D07-FF35-B4D4A54B4E36}"/>
                  </a:ext>
                </a:extLst>
              </p:cNvPr>
              <p:cNvSpPr/>
              <p:nvPr/>
            </p:nvSpPr>
            <p:spPr>
              <a:xfrm>
                <a:off x="7455840" y="3506320"/>
                <a:ext cx="286327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ECA04C-0B47-1D07-FF35-B4D4A54B4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40" y="3506320"/>
                <a:ext cx="286327" cy="312274"/>
              </a:xfrm>
              <a:prstGeom prst="rect">
                <a:avLst/>
              </a:prstGeom>
              <a:blipFill>
                <a:blip r:embed="rId6"/>
                <a:stretch>
                  <a:fillRect r="-6383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283522" y="2560320"/>
            <a:ext cx="5262362" cy="2143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87F3CFE-A219-8CE9-F6E6-AACE15CF6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63531" r="192" b="488"/>
          <a:stretch>
            <a:fillRect/>
          </a:stretch>
        </p:blipFill>
        <p:spPr>
          <a:xfrm>
            <a:off x="190499" y="2235200"/>
            <a:ext cx="11355385" cy="2265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/>
              <p:nvPr/>
            </p:nvSpPr>
            <p:spPr>
              <a:xfrm>
                <a:off x="8818881" y="3705769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881" y="3705769"/>
                <a:ext cx="477520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5382275" y="2235200"/>
            <a:ext cx="6245151" cy="226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F077733-9A2A-BC06-0475-3336B8A2D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15417" r="192" b="488"/>
          <a:stretch>
            <a:fillRect/>
          </a:stretch>
        </p:blipFill>
        <p:spPr>
          <a:xfrm>
            <a:off x="940333" y="1153122"/>
            <a:ext cx="10323077" cy="48139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0A5D48-3943-C66A-86BC-84FD0B43CE6F}"/>
                  </a:ext>
                </a:extLst>
              </p:cNvPr>
              <p:cNvSpPr/>
              <p:nvPr/>
            </p:nvSpPr>
            <p:spPr>
              <a:xfrm>
                <a:off x="9062720" y="2745994"/>
                <a:ext cx="1564503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0A5D48-3943-C66A-86BC-84FD0B43C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720" y="2745994"/>
                <a:ext cx="1564503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/>
              <p:nvPr/>
            </p:nvSpPr>
            <p:spPr>
              <a:xfrm>
                <a:off x="7138670" y="2465143"/>
                <a:ext cx="314960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670" y="2465143"/>
                <a:ext cx="314960" cy="3122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E3582F-3F6A-BEC4-95AE-781DF06BF1F0}"/>
                  </a:ext>
                </a:extLst>
              </p:cNvPr>
              <p:cNvSpPr/>
              <p:nvPr/>
            </p:nvSpPr>
            <p:spPr>
              <a:xfrm>
                <a:off x="7557440" y="2470223"/>
                <a:ext cx="286327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E3582F-3F6A-BEC4-95AE-781DF06BF1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440" y="2470223"/>
                <a:ext cx="286327" cy="312274"/>
              </a:xfrm>
              <a:prstGeom prst="rect">
                <a:avLst/>
              </a:prstGeom>
              <a:blipFill>
                <a:blip r:embed="rId7"/>
                <a:stretch>
                  <a:fillRect r="-4255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DBF7F-D0C7-0700-D20B-B71EC4F2EA33}"/>
                  </a:ext>
                </a:extLst>
              </p:cNvPr>
              <p:cNvSpPr/>
              <p:nvPr/>
            </p:nvSpPr>
            <p:spPr>
              <a:xfrm>
                <a:off x="8808721" y="5199289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DBF7F-D0C7-0700-D20B-B71EC4F2E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721" y="5199289"/>
                <a:ext cx="477520" cy="5532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additionne deux fractions de même dénominateur.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02C6CE-DAF7-2D3A-703D-2E6F91E52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22963" r="63709" b="61692"/>
          <a:stretch>
            <a:fillRect/>
          </a:stretch>
        </p:blipFill>
        <p:spPr>
          <a:xfrm>
            <a:off x="697635" y="2935732"/>
            <a:ext cx="4020008" cy="12733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3AAA79-4BB2-FBCF-B980-521C9F60A23E}"/>
              </a:ext>
            </a:extLst>
          </p:cNvPr>
          <p:cNvSpPr/>
          <p:nvPr/>
        </p:nvSpPr>
        <p:spPr>
          <a:xfrm>
            <a:off x="2214880" y="3230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8503F5-0909-FDCD-2A5E-64C5E5315861}"/>
              </a:ext>
            </a:extLst>
          </p:cNvPr>
          <p:cNvSpPr/>
          <p:nvPr/>
        </p:nvSpPr>
        <p:spPr>
          <a:xfrm>
            <a:off x="3444240" y="3232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B8F997-78CD-D736-37C8-6DC9C8B23600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additionne les numérateurs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4AB34D-7FD4-5747-5270-77201AAB3F0C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A935-6D08-281C-0A1C-FDAB2843C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6CA144D-66BB-73E0-DA97-0CA20ADFA65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soustrait deux fractions de même dénominateur.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9FA2D2-45C7-0964-73DD-6CAFED15864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00F3F32-698B-33AB-CBCE-A498E02B4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800BA4B-A4BA-79D6-D134-A18D92AAB11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F5F899-891B-97B8-2276-99BF1A08F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7995" r="63948" b="46660"/>
          <a:stretch>
            <a:fillRect/>
          </a:stretch>
        </p:blipFill>
        <p:spPr>
          <a:xfrm>
            <a:off x="697635" y="2935732"/>
            <a:ext cx="4020008" cy="12733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E86100-C3B8-5C4D-0311-357C328BB4BA}"/>
              </a:ext>
            </a:extLst>
          </p:cNvPr>
          <p:cNvSpPr/>
          <p:nvPr/>
        </p:nvSpPr>
        <p:spPr>
          <a:xfrm>
            <a:off x="2214880" y="3230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CCA02-321E-D0D8-3905-A4E4B02C9E4C}"/>
              </a:ext>
            </a:extLst>
          </p:cNvPr>
          <p:cNvSpPr/>
          <p:nvPr/>
        </p:nvSpPr>
        <p:spPr>
          <a:xfrm>
            <a:off x="3444240" y="3232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5DDBF2-730A-9073-96E3-0C721D522EFC}"/>
              </a:ext>
            </a:extLst>
          </p:cNvPr>
          <p:cNvSpPr/>
          <p:nvPr/>
        </p:nvSpPr>
        <p:spPr>
          <a:xfrm>
            <a:off x="5232401" y="2712720"/>
            <a:ext cx="613410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soustrait les numérateurs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C23538-9677-9F00-43AB-F306D50A0F46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</p:spTree>
    <p:extLst>
      <p:ext uri="{BB962C8B-B14F-4D97-AF65-F5344CB8AC3E}">
        <p14:creationId xmlns:p14="http://schemas.microsoft.com/office/powerpoint/2010/main" val="305983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la somme et la différence suivante.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B682C80-8218-0DC9-31FB-42EEC9057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7" t="24143" r="6630" b="45635"/>
          <a:stretch>
            <a:fillRect/>
          </a:stretch>
        </p:blipFill>
        <p:spPr>
          <a:xfrm>
            <a:off x="2867719" y="2223150"/>
            <a:ext cx="6145618" cy="2507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/>
              <p:nvPr/>
            </p:nvSpPr>
            <p:spPr>
              <a:xfrm>
                <a:off x="4480697" y="2413587"/>
                <a:ext cx="1594983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697" y="2413587"/>
                <a:ext cx="1594983" cy="6693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44C50A1-0A54-3CE7-8E8C-D14F5DDBD4EE}"/>
                  </a:ext>
                </a:extLst>
              </p:cNvPr>
              <p:cNvSpPr/>
              <p:nvPr/>
            </p:nvSpPr>
            <p:spPr>
              <a:xfrm>
                <a:off x="4480697" y="3646137"/>
                <a:ext cx="1676263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44C50A1-0A54-3CE7-8E8C-D14F5DDBD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697" y="3646137"/>
                <a:ext cx="1676263" cy="6693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102E-AE40-9FBE-4C84-A269567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96EF9D7-8394-1EE6-81D8-F97FF999EA3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additionne deux fractions de dénominateurs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D216F-9FEA-C866-D41A-CCAA982533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CF859F-56AE-4206-BA63-51B7A76F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67373A-AF38-94DA-93DA-E2E80E06B3B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3C0C4A-9E00-6D82-77BF-269EED485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67205" r="52678" b="17450"/>
          <a:stretch>
            <a:fillRect/>
          </a:stretch>
        </p:blipFill>
        <p:spPr>
          <a:xfrm>
            <a:off x="323254" y="2993611"/>
            <a:ext cx="4907605" cy="1157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BF48B3-32A4-6E6C-A157-8B8D6063DFB3}"/>
              </a:ext>
            </a:extLst>
          </p:cNvPr>
          <p:cNvSpPr/>
          <p:nvPr/>
        </p:nvSpPr>
        <p:spPr>
          <a:xfrm>
            <a:off x="1656080" y="32308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E01DD-C9A3-41DF-4BA6-8D1B57F7CEEC}"/>
              </a:ext>
            </a:extLst>
          </p:cNvPr>
          <p:cNvSpPr/>
          <p:nvPr/>
        </p:nvSpPr>
        <p:spPr>
          <a:xfrm>
            <a:off x="3027680" y="32320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AEFE4D-0E67-D9F2-45D1-390D78E04F75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90F9D-CAC2-5AEB-F3F1-800EF67BD501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</p:spTree>
    <p:extLst>
      <p:ext uri="{BB962C8B-B14F-4D97-AF65-F5344CB8AC3E}">
        <p14:creationId xmlns:p14="http://schemas.microsoft.com/office/powerpoint/2010/main" val="25072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616CC-B726-F368-6181-6ED65700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7D06B68-FE8C-8905-306D-A2E28BBA05B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soustrait deux fractions de dénominateurs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A365DB-31D3-6D46-7605-93D20C48BE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5AE7382-4CDE-9AF8-6F38-87DCEBFF6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6A032ED-DD3B-69C1-085A-17994BC4BD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4C9029-73B2-1722-C49B-49368DAD4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2557" r="52666" b="2098"/>
          <a:stretch>
            <a:fillRect/>
          </a:stretch>
        </p:blipFill>
        <p:spPr>
          <a:xfrm>
            <a:off x="323254" y="2993611"/>
            <a:ext cx="4907605" cy="1157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76E782-720B-A173-DC70-1792DCEC5E57}"/>
              </a:ext>
            </a:extLst>
          </p:cNvPr>
          <p:cNvSpPr/>
          <p:nvPr/>
        </p:nvSpPr>
        <p:spPr>
          <a:xfrm>
            <a:off x="1656080" y="32308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55A48B-86C3-82AE-B184-CA7E5EF013B0}"/>
              </a:ext>
            </a:extLst>
          </p:cNvPr>
          <p:cNvSpPr/>
          <p:nvPr/>
        </p:nvSpPr>
        <p:spPr>
          <a:xfrm>
            <a:off x="3027680" y="32320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8DF0ED-A2EF-01BC-2073-1C713D7A6026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058C06-7699-F340-041D-9C606005A377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</p:spTree>
    <p:extLst>
      <p:ext uri="{BB962C8B-B14F-4D97-AF65-F5344CB8AC3E}">
        <p14:creationId xmlns:p14="http://schemas.microsoft.com/office/powerpoint/2010/main" val="32216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8D18-68B5-7791-1521-D6AD2F13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F04E1F4-DAE7-1CB9-902B-9CE0FA50F01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la somme et la différence suivante.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B925D7-B06F-16F1-9FCA-C3B98CDD57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9397F0D-0270-CD41-A72F-DF823019F6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0A03930-DF10-05B6-A738-9C30010E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8D061E-AD78-7886-2BE0-189B4614E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6" t="67444" r="3013" b="2334"/>
          <a:stretch>
            <a:fillRect/>
          </a:stretch>
        </p:blipFill>
        <p:spPr>
          <a:xfrm>
            <a:off x="2867719" y="2191977"/>
            <a:ext cx="6531462" cy="2507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2DA1769-EBE8-E87A-52DF-C06DD95FD9C3}"/>
                  </a:ext>
                </a:extLst>
              </p:cNvPr>
              <p:cNvSpPr/>
              <p:nvPr/>
            </p:nvSpPr>
            <p:spPr>
              <a:xfrm>
                <a:off x="4387178" y="2400900"/>
                <a:ext cx="3499522" cy="73632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2DA1769-EBE8-E87A-52DF-C06DD95FD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178" y="2400900"/>
                <a:ext cx="3499522" cy="7363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/>
              <p:nvPr/>
            </p:nvSpPr>
            <p:spPr>
              <a:xfrm>
                <a:off x="4387178" y="3633450"/>
                <a:ext cx="3499522" cy="73632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178" y="3633450"/>
                <a:ext cx="3499522" cy="7363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7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81DF0DC7-4311-F968-E34D-F47F7F2992F1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EEA7B2C-A944-ACD5-67D0-EEC892B78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A83C9E17-02AE-928B-9D10-94FDA12A08C6}"/>
              </a:ext>
            </a:extLst>
          </p:cNvPr>
          <p:cNvSpPr/>
          <p:nvPr/>
        </p:nvSpPr>
        <p:spPr>
          <a:xfrm>
            <a:off x="2428129" y="258108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Reconnaître des fractions équivalentes</a:t>
            </a: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1F77F486-890F-BCE6-1024-258D25AC3E9F}"/>
              </a:ext>
            </a:extLst>
          </p:cNvPr>
          <p:cNvSpPr/>
          <p:nvPr/>
        </p:nvSpPr>
        <p:spPr>
          <a:xfrm>
            <a:off x="963450" y="258108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grpSp>
        <p:nvGrpSpPr>
          <p:cNvPr id="8" name="Groupe 32">
            <a:extLst>
              <a:ext uri="{FF2B5EF4-FFF2-40B4-BE49-F238E27FC236}">
                <a16:creationId xmlns:a16="http://schemas.microsoft.com/office/drawing/2014/main" id="{FB5ED392-039C-ADE5-9D43-5A17AC7701AC}"/>
              </a:ext>
            </a:extLst>
          </p:cNvPr>
          <p:cNvGrpSpPr/>
          <p:nvPr/>
        </p:nvGrpSpPr>
        <p:grpSpPr>
          <a:xfrm>
            <a:off x="963450" y="5120212"/>
            <a:ext cx="10265100" cy="828000"/>
            <a:chOff x="963450" y="3925491"/>
            <a:chExt cx="10265100" cy="828000"/>
          </a:xfrm>
        </p:grpSpPr>
        <p:sp>
          <p:nvSpPr>
            <p:cNvPr id="9" name="Google Shape;290;p29">
              <a:extLst>
                <a:ext uri="{FF2B5EF4-FFF2-40B4-BE49-F238E27FC236}">
                  <a16:creationId xmlns:a16="http://schemas.microsoft.com/office/drawing/2014/main" id="{CCA3C249-626B-2E16-C1C9-42235AD44773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Additionner et soustraire deux fractions</a:t>
              </a:r>
            </a:p>
          </p:txBody>
        </p:sp>
        <p:sp>
          <p:nvSpPr>
            <p:cNvPr id="10" name="Google Shape;291;p29">
              <a:extLst>
                <a:ext uri="{FF2B5EF4-FFF2-40B4-BE49-F238E27FC236}">
                  <a16:creationId xmlns:a16="http://schemas.microsoft.com/office/drawing/2014/main" id="{93DDA8EA-52C3-B125-86CD-A210A702E207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14" name="Google Shape;292;p29">
            <a:extLst>
              <a:ext uri="{FF2B5EF4-FFF2-40B4-BE49-F238E27FC236}">
                <a16:creationId xmlns:a16="http://schemas.microsoft.com/office/drawing/2014/main" id="{F908B7B6-C192-DA28-15C8-5CFF85EE8F92}"/>
              </a:ext>
            </a:extLst>
          </p:cNvPr>
          <p:cNvSpPr/>
          <p:nvPr/>
        </p:nvSpPr>
        <p:spPr>
          <a:xfrm>
            <a:off x="2428129" y="38506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Réduire au même dénominateur deux fractions</a:t>
            </a:r>
          </a:p>
        </p:txBody>
      </p:sp>
      <p:sp>
        <p:nvSpPr>
          <p:cNvPr id="15" name="Google Shape;293;p29">
            <a:extLst>
              <a:ext uri="{FF2B5EF4-FFF2-40B4-BE49-F238E27FC236}">
                <a16:creationId xmlns:a16="http://schemas.microsoft.com/office/drawing/2014/main" id="{396BAFAD-CB54-1B3B-1F2B-228F3BE28772}"/>
              </a:ext>
            </a:extLst>
          </p:cNvPr>
          <p:cNvSpPr/>
          <p:nvPr/>
        </p:nvSpPr>
        <p:spPr>
          <a:xfrm>
            <a:off x="963450" y="385064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7" name="Google Shape;286;p29">
            <a:extLst>
              <a:ext uri="{FF2B5EF4-FFF2-40B4-BE49-F238E27FC236}">
                <a16:creationId xmlns:a16="http://schemas.microsoft.com/office/drawing/2014/main" id="{0AEE6912-F19D-0C98-1D7B-368B0F3FD61F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Représenter des fractions sur une droite numérique</a:t>
            </a:r>
          </a:p>
        </p:txBody>
      </p:sp>
      <p:sp>
        <p:nvSpPr>
          <p:cNvPr id="28" name="Google Shape;287;p29">
            <a:extLst>
              <a:ext uri="{FF2B5EF4-FFF2-40B4-BE49-F238E27FC236}">
                <a16:creationId xmlns:a16="http://schemas.microsoft.com/office/drawing/2014/main" id="{6D8939CA-04F7-3BBC-B934-682E86EDF047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9" name="Rectangle: Rounded Corners 11">
            <a:extLst>
              <a:ext uri="{FF2B5EF4-FFF2-40B4-BE49-F238E27FC236}">
                <a16:creationId xmlns:a16="http://schemas.microsoft.com/office/drawing/2014/main" id="{A4947120-BD81-5A25-B0D7-B292E86765FC}"/>
              </a:ext>
            </a:extLst>
          </p:cNvPr>
          <p:cNvSpPr/>
          <p:nvPr/>
        </p:nvSpPr>
        <p:spPr>
          <a:xfrm>
            <a:off x="886717" y="3778648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DC4F7F-DDDB-4012-CEE1-7FC9BA409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" t="15565" r="408" b="390"/>
          <a:stretch>
            <a:fillRect/>
          </a:stretch>
        </p:blipFill>
        <p:spPr>
          <a:xfrm>
            <a:off x="1212112" y="1218872"/>
            <a:ext cx="8931348" cy="4763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364F197-5DE2-EFB8-FB95-6ECF4CF0D1DA}"/>
                  </a:ext>
                </a:extLst>
              </p:cNvPr>
              <p:cNvSpPr/>
              <p:nvPr/>
            </p:nvSpPr>
            <p:spPr>
              <a:xfrm>
                <a:off x="6468681" y="1842192"/>
                <a:ext cx="1318168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364F197-5DE2-EFB8-FB95-6ECF4CF0D1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681" y="1842192"/>
                <a:ext cx="1318168" cy="502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FADFEB-2ED5-FE04-DFCF-867BF8DE9F5D}"/>
                  </a:ext>
                </a:extLst>
              </p:cNvPr>
              <p:cNvSpPr/>
              <p:nvPr/>
            </p:nvSpPr>
            <p:spPr>
              <a:xfrm>
                <a:off x="6475735" y="2659102"/>
                <a:ext cx="138534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FADFEB-2ED5-FE04-DFCF-867BF8DE9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735" y="2659102"/>
                <a:ext cx="1385341" cy="502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E6A2E57-0E22-F317-4177-4AB01D9A31B0}"/>
                  </a:ext>
                </a:extLst>
              </p:cNvPr>
              <p:cNvSpPr/>
              <p:nvPr/>
            </p:nvSpPr>
            <p:spPr>
              <a:xfrm>
                <a:off x="6453695" y="4293596"/>
                <a:ext cx="2629243" cy="6085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E6A2E57-0E22-F317-4177-4AB01D9A31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95" y="4293596"/>
                <a:ext cx="2629243" cy="6085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2086BCD-557E-541A-243E-0F9C794867E1}"/>
                  </a:ext>
                </a:extLst>
              </p:cNvPr>
              <p:cNvSpPr/>
              <p:nvPr/>
            </p:nvSpPr>
            <p:spPr>
              <a:xfrm>
                <a:off x="6453695" y="5120897"/>
                <a:ext cx="2629243" cy="6085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2086BCD-557E-541A-243E-0F9C79486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95" y="5120897"/>
                <a:ext cx="2629243" cy="6085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1FD6E2-FBB2-6E69-CDD8-4807531C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55" y="2837797"/>
            <a:ext cx="3276254" cy="218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4">
            <a:extLst>
              <a:ext uri="{FF2B5EF4-FFF2-40B4-BE49-F238E27FC236}">
                <a16:creationId xmlns:a16="http://schemas.microsoft.com/office/drawing/2014/main" id="{4DEB985B-3FD2-233B-251A-B3110DB2B4FE}"/>
              </a:ext>
            </a:extLst>
          </p:cNvPr>
          <p:cNvSpPr txBox="1"/>
          <p:nvPr/>
        </p:nvSpPr>
        <p:spPr>
          <a:xfrm rot="20413648" flipH="1">
            <a:off x="368432" y="2050165"/>
            <a:ext cx="1836000" cy="1476000"/>
          </a:xfrm>
          <a:prstGeom prst="wedgeEllipseCallout">
            <a:avLst>
              <a:gd name="adj1" fmla="val -32450"/>
              <a:gd name="adj2" fmla="val 58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On travaille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seuls, puis on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compare nos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résultats</a:t>
            </a:r>
          </a:p>
        </p:txBody>
      </p:sp>
      <p:pic>
        <p:nvPicPr>
          <p:cNvPr id="6" name="Image 7">
            <a:extLst>
              <a:ext uri="{FF2B5EF4-FFF2-40B4-BE49-F238E27FC236}">
                <a16:creationId xmlns:a16="http://schemas.microsoft.com/office/drawing/2014/main" id="{236E18CA-E2E0-7BEB-59F1-04F43B1B4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541" y="2788165"/>
            <a:ext cx="3425151" cy="2283434"/>
          </a:xfrm>
          <a:prstGeom prst="rect">
            <a:avLst/>
          </a:prstGeom>
        </p:spPr>
      </p:pic>
      <p:sp>
        <p:nvSpPr>
          <p:cNvPr id="8" name="Bulle narrative : ronde 25">
            <a:extLst>
              <a:ext uri="{FF2B5EF4-FFF2-40B4-BE49-F238E27FC236}">
                <a16:creationId xmlns:a16="http://schemas.microsoft.com/office/drawing/2014/main" id="{A34F0780-0FA5-F697-F81B-1BDBD67446B7}"/>
              </a:ext>
            </a:extLst>
          </p:cNvPr>
          <p:cNvSpPr/>
          <p:nvPr/>
        </p:nvSpPr>
        <p:spPr>
          <a:xfrm rot="710316" flipH="1">
            <a:off x="10000271" y="1955763"/>
            <a:ext cx="1836000" cy="1476000"/>
          </a:xfrm>
          <a:prstGeom prst="wedgeEllipseCallout">
            <a:avLst>
              <a:gd name="adj1" fmla="val 46760"/>
              <a:gd name="adj2" fmla="val 49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J’attends que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mon  ami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termine, puis    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on présente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4E80AE-C682-1594-31E0-496C98670B08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365039-0255-C5B8-F541-5D7A18797DE7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ACB2F2-079B-69EF-4A15-CA31D9B7D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70" y="1880971"/>
            <a:ext cx="11888859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FF0CC7D-40EF-5926-C214-6447EFF58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70" y="1880971"/>
            <a:ext cx="11888859" cy="3096057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6ADD7EC-838D-41D8-4BB5-D7B48035BFCE}"/>
                  </a:ext>
                </a:extLst>
              </p:cNvPr>
              <p:cNvSpPr/>
              <p:nvPr/>
            </p:nvSpPr>
            <p:spPr>
              <a:xfrm>
                <a:off x="2214880" y="3678162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6ADD7EC-838D-41D8-4BB5-D7B48035BF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880" y="3678162"/>
                <a:ext cx="1564639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62AC09-B8E0-E6DE-EAE2-26A91D7C127D}"/>
                  </a:ext>
                </a:extLst>
              </p:cNvPr>
              <p:cNvSpPr/>
              <p:nvPr/>
            </p:nvSpPr>
            <p:spPr>
              <a:xfrm>
                <a:off x="7579361" y="3688322"/>
                <a:ext cx="392400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62AC09-B8E0-E6DE-EAE2-26A91D7C1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361" y="3688322"/>
                <a:ext cx="3924000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63291F-E74F-F1EA-EEB6-FCDDC2C74BE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78" y="915330"/>
            <a:ext cx="8703244" cy="34800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2105085-C585-9055-E20D-732A8BF392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208" y="4358809"/>
            <a:ext cx="7957585" cy="23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1647250-516B-CDCF-01EA-5740B2ECD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" y="885470"/>
            <a:ext cx="11584017" cy="50870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70CC29-D4B9-1F4D-1643-099C0089B7B1}"/>
                  </a:ext>
                </a:extLst>
              </p:cNvPr>
              <p:cNvSpPr/>
              <p:nvPr/>
            </p:nvSpPr>
            <p:spPr>
              <a:xfrm>
                <a:off x="2248824" y="2589199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70CC29-D4B9-1F4D-1643-099C0089B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824" y="2589199"/>
                <a:ext cx="1564639" cy="6693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F74E15B-1251-C66B-0B8D-E90A386C5805}"/>
                  </a:ext>
                </a:extLst>
              </p:cNvPr>
              <p:cNvSpPr/>
              <p:nvPr/>
            </p:nvSpPr>
            <p:spPr>
              <a:xfrm>
                <a:off x="7623233" y="4751430"/>
                <a:ext cx="3657601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F74E15B-1251-C66B-0B8D-E90A386C5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233" y="4751430"/>
                <a:ext cx="3657601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91ADAD6-324D-FA50-0168-F3262A64EEC6}"/>
                  </a:ext>
                </a:extLst>
              </p:cNvPr>
              <p:cNvSpPr/>
              <p:nvPr/>
            </p:nvSpPr>
            <p:spPr>
              <a:xfrm>
                <a:off x="7581439" y="2600520"/>
                <a:ext cx="2248361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91ADAD6-324D-FA50-0168-F3262A64E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439" y="2600520"/>
                <a:ext cx="2248361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8F40BE-E300-294A-46E7-0FDE237ADEEF}"/>
                  </a:ext>
                </a:extLst>
              </p:cNvPr>
              <p:cNvSpPr/>
              <p:nvPr/>
            </p:nvSpPr>
            <p:spPr>
              <a:xfrm>
                <a:off x="2300776" y="4753496"/>
                <a:ext cx="354584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8F40BE-E300-294A-46E7-0FDE237AD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776" y="4753496"/>
                <a:ext cx="3545840" cy="6693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4D95BE-E88F-E906-EB5D-6C7AF3350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22963" r="63709" b="61692"/>
          <a:stretch>
            <a:fillRect/>
          </a:stretch>
        </p:blipFill>
        <p:spPr>
          <a:xfrm>
            <a:off x="697635" y="2173732"/>
            <a:ext cx="4020008" cy="12733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596362-0802-F3C2-8E19-626045992044}"/>
              </a:ext>
            </a:extLst>
          </p:cNvPr>
          <p:cNvSpPr/>
          <p:nvPr/>
        </p:nvSpPr>
        <p:spPr>
          <a:xfrm>
            <a:off x="2214880" y="2468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F568C5-90E2-8218-D493-56E1367336E5}"/>
              </a:ext>
            </a:extLst>
          </p:cNvPr>
          <p:cNvSpPr/>
          <p:nvPr/>
        </p:nvSpPr>
        <p:spPr>
          <a:xfrm>
            <a:off x="3444240" y="2470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090C45-9B00-6DAC-4705-2BC92E2DB35C}"/>
              </a:ext>
            </a:extLst>
          </p:cNvPr>
          <p:cNvSpPr/>
          <p:nvPr/>
        </p:nvSpPr>
        <p:spPr>
          <a:xfrm>
            <a:off x="5232399" y="218440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additionne les numérateurs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F44034-3253-C6E7-E100-9A6E4F7860BA}"/>
              </a:ext>
            </a:extLst>
          </p:cNvPr>
          <p:cNvSpPr/>
          <p:nvPr/>
        </p:nvSpPr>
        <p:spPr>
          <a:xfrm>
            <a:off x="5232400" y="2854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21DFFB-085D-70FD-5B11-62F93C5DA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7995" r="63948" b="46660"/>
          <a:stretch>
            <a:fillRect/>
          </a:stretch>
        </p:blipFill>
        <p:spPr>
          <a:xfrm>
            <a:off x="697635" y="4764532"/>
            <a:ext cx="4020008" cy="12733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3A81F2-714C-3DA2-63DF-32860C3022D3}"/>
              </a:ext>
            </a:extLst>
          </p:cNvPr>
          <p:cNvSpPr/>
          <p:nvPr/>
        </p:nvSpPr>
        <p:spPr>
          <a:xfrm>
            <a:off x="2214880" y="50596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0D42DC-8F74-0EC9-3118-35A2429FFE03}"/>
              </a:ext>
            </a:extLst>
          </p:cNvPr>
          <p:cNvSpPr/>
          <p:nvPr/>
        </p:nvSpPr>
        <p:spPr>
          <a:xfrm>
            <a:off x="3444240" y="50608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86C35-D9FD-3A9A-31A1-7B37F53EF615}"/>
              </a:ext>
            </a:extLst>
          </p:cNvPr>
          <p:cNvSpPr/>
          <p:nvPr/>
        </p:nvSpPr>
        <p:spPr>
          <a:xfrm>
            <a:off x="5232401" y="4734560"/>
            <a:ext cx="613410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soustrait les numérateurs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84BE9-6308-514F-63F9-293BCDF8AA70}"/>
              </a:ext>
            </a:extLst>
          </p:cNvPr>
          <p:cNvSpPr/>
          <p:nvPr/>
        </p:nvSpPr>
        <p:spPr>
          <a:xfrm>
            <a:off x="5232400" y="540512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8CD8FC-5A70-53AC-AB6B-78A8538CA949}"/>
              </a:ext>
            </a:extLst>
          </p:cNvPr>
          <p:cNvSpPr/>
          <p:nvPr/>
        </p:nvSpPr>
        <p:spPr>
          <a:xfrm>
            <a:off x="3677920" y="1186807"/>
            <a:ext cx="4836160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Si les deux fractions ont le même dénominateur :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09800E5-A83F-6C2A-D1EF-5DF433D2C3F8}"/>
              </a:ext>
            </a:extLst>
          </p:cNvPr>
          <p:cNvSpPr/>
          <p:nvPr/>
        </p:nvSpPr>
        <p:spPr>
          <a:xfrm>
            <a:off x="4534737" y="2682240"/>
            <a:ext cx="382677" cy="258413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AD4FFBB1-711B-34B0-5E39-C0034B7AE3A0}"/>
              </a:ext>
            </a:extLst>
          </p:cNvPr>
          <p:cNvSpPr/>
          <p:nvPr/>
        </p:nvSpPr>
        <p:spPr>
          <a:xfrm>
            <a:off x="4534737" y="5270833"/>
            <a:ext cx="382677" cy="258413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61BB46-D674-2F38-5D51-300B7BFF8DA2}"/>
              </a:ext>
            </a:extLst>
          </p:cNvPr>
          <p:cNvSpPr/>
          <p:nvPr/>
        </p:nvSpPr>
        <p:spPr>
          <a:xfrm>
            <a:off x="3677920" y="1186807"/>
            <a:ext cx="4836160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Si les dénominateurs sont différents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91DB5F2-570C-669B-4558-4CFBB2079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67205" r="52678" b="17450"/>
          <a:stretch>
            <a:fillRect/>
          </a:stretch>
        </p:blipFill>
        <p:spPr>
          <a:xfrm>
            <a:off x="323254" y="2546571"/>
            <a:ext cx="4907605" cy="115758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20393C-3C82-762D-3ECF-638E02D14239}"/>
              </a:ext>
            </a:extLst>
          </p:cNvPr>
          <p:cNvSpPr/>
          <p:nvPr/>
        </p:nvSpPr>
        <p:spPr>
          <a:xfrm>
            <a:off x="1656080" y="278384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168686-ECF1-3E47-DBB8-A63B43D32D8D}"/>
              </a:ext>
            </a:extLst>
          </p:cNvPr>
          <p:cNvSpPr/>
          <p:nvPr/>
        </p:nvSpPr>
        <p:spPr>
          <a:xfrm>
            <a:off x="3027680" y="278500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FC91F9-D39A-15B2-2818-E03EC2AF7FA7}"/>
              </a:ext>
            </a:extLst>
          </p:cNvPr>
          <p:cNvSpPr/>
          <p:nvPr/>
        </p:nvSpPr>
        <p:spPr>
          <a:xfrm>
            <a:off x="6360159" y="2987040"/>
            <a:ext cx="5415281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4105A2-9640-20EF-1045-200302223779}"/>
              </a:ext>
            </a:extLst>
          </p:cNvPr>
          <p:cNvSpPr/>
          <p:nvPr/>
        </p:nvSpPr>
        <p:spPr>
          <a:xfrm>
            <a:off x="6360160" y="3708400"/>
            <a:ext cx="54152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606CA1A-CFD3-B085-A68F-04979851A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2557" r="52666" b="2098"/>
          <a:stretch>
            <a:fillRect/>
          </a:stretch>
        </p:blipFill>
        <p:spPr>
          <a:xfrm>
            <a:off x="323254" y="3654011"/>
            <a:ext cx="4907605" cy="115758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38E6727-47A3-BAB9-9960-F458DAB7D82D}"/>
              </a:ext>
            </a:extLst>
          </p:cNvPr>
          <p:cNvSpPr/>
          <p:nvPr/>
        </p:nvSpPr>
        <p:spPr>
          <a:xfrm>
            <a:off x="1656080" y="38912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A5A7A-3DE1-CBBB-8831-DEAB2150F6F9}"/>
              </a:ext>
            </a:extLst>
          </p:cNvPr>
          <p:cNvSpPr/>
          <p:nvPr/>
        </p:nvSpPr>
        <p:spPr>
          <a:xfrm>
            <a:off x="3027680" y="38924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85A361B3-631C-1DBD-1515-7E8A51AB9FF7}"/>
              </a:ext>
            </a:extLst>
          </p:cNvPr>
          <p:cNvSpPr/>
          <p:nvPr/>
        </p:nvSpPr>
        <p:spPr>
          <a:xfrm>
            <a:off x="5427306" y="3399356"/>
            <a:ext cx="609600" cy="583170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06B0998-34FF-EDC1-8EBB-A0FA692C1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65" y="1990524"/>
            <a:ext cx="11422069" cy="2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1264E8-2977-3292-DA13-E13F50129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2076261"/>
            <a:ext cx="11479227" cy="27054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si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nécessaire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F63828-CC51-420C-3142-05163774B9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1131381"/>
            <a:ext cx="11479227" cy="270547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87535DB-4DE5-A733-BCCC-BF7CB7861408}"/>
              </a:ext>
            </a:extLst>
          </p:cNvPr>
          <p:cNvGrpSpPr/>
          <p:nvPr/>
        </p:nvGrpSpPr>
        <p:grpSpPr>
          <a:xfrm>
            <a:off x="720428" y="3510280"/>
            <a:ext cx="2484000" cy="1920450"/>
            <a:chOff x="720428" y="3429000"/>
            <a:chExt cx="2484000" cy="1920450"/>
          </a:xfrm>
        </p:grpSpPr>
        <p:sp>
          <p:nvSpPr>
            <p:cNvPr id="4" name="Flèche : bas 3">
              <a:extLst>
                <a:ext uri="{FF2B5EF4-FFF2-40B4-BE49-F238E27FC236}">
                  <a16:creationId xmlns:a16="http://schemas.microsoft.com/office/drawing/2014/main" id="{D5B1BA77-D9B0-1C70-EBC2-2820053B62CA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B30D6EE-EECE-DF71-262A-B4FD9AB46F9A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B30D6EE-EECE-DF71-262A-B4FD9AB46F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5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4072CC5-2D4C-BFCF-1B09-1ECF6769E69C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4072CC5-2D4C-BFCF-1B09-1ECF6769E6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134CC8F3-AC2C-EDFF-0FA6-CB2D48EBBC60}"/>
              </a:ext>
            </a:extLst>
          </p:cNvPr>
          <p:cNvGrpSpPr/>
          <p:nvPr/>
        </p:nvGrpSpPr>
        <p:grpSpPr>
          <a:xfrm>
            <a:off x="3463628" y="3510280"/>
            <a:ext cx="2484000" cy="1920450"/>
            <a:chOff x="720428" y="3429000"/>
            <a:chExt cx="2484000" cy="1920450"/>
          </a:xfrm>
        </p:grpSpPr>
        <p:sp>
          <p:nvSpPr>
            <p:cNvPr id="9" name="Flèche : bas 8">
              <a:extLst>
                <a:ext uri="{FF2B5EF4-FFF2-40B4-BE49-F238E27FC236}">
                  <a16:creationId xmlns:a16="http://schemas.microsoft.com/office/drawing/2014/main" id="{DD375C06-7CDD-D37F-4411-06259D4064F1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90DF262-056C-6227-4499-239A813D28B6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90DF262-056C-6227-4499-239A813D28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7"/>
                  <a:stretch>
                    <a:fillRect b="-3529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C80B72A-9A18-C269-8A97-5A93A8E019FA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C80B72A-9A18-C269-8A97-5A93A8E019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D7CAB50-2524-EF29-0C55-290038143235}"/>
              </a:ext>
            </a:extLst>
          </p:cNvPr>
          <p:cNvGrpSpPr/>
          <p:nvPr/>
        </p:nvGrpSpPr>
        <p:grpSpPr>
          <a:xfrm>
            <a:off x="6206828" y="3510280"/>
            <a:ext cx="2484000" cy="1920450"/>
            <a:chOff x="720428" y="3429000"/>
            <a:chExt cx="2484000" cy="1920450"/>
          </a:xfrm>
        </p:grpSpPr>
        <p:sp>
          <p:nvSpPr>
            <p:cNvPr id="14" name="Flèche : bas 13">
              <a:extLst>
                <a:ext uri="{FF2B5EF4-FFF2-40B4-BE49-F238E27FC236}">
                  <a16:creationId xmlns:a16="http://schemas.microsoft.com/office/drawing/2014/main" id="{FDE8F266-0B99-92FB-D843-82AE1093798F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6A6A010-DA12-E4CE-2F29-1008CAAF51C1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6A6A010-DA12-E4CE-2F29-1008CAAF51C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9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581F37A-F405-9005-D1B3-54DD01AA10A9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581F37A-F405-9005-D1B3-54DD01AA10A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663A6CF-8594-E6DB-03B6-CC64E3E8D6CF}"/>
              </a:ext>
            </a:extLst>
          </p:cNvPr>
          <p:cNvGrpSpPr/>
          <p:nvPr/>
        </p:nvGrpSpPr>
        <p:grpSpPr>
          <a:xfrm>
            <a:off x="8950028" y="3510280"/>
            <a:ext cx="2484000" cy="1920450"/>
            <a:chOff x="720428" y="3429000"/>
            <a:chExt cx="2484000" cy="1920450"/>
          </a:xfrm>
        </p:grpSpPr>
        <p:sp>
          <p:nvSpPr>
            <p:cNvPr id="18" name="Flèche : bas 17">
              <a:extLst>
                <a:ext uri="{FF2B5EF4-FFF2-40B4-BE49-F238E27FC236}">
                  <a16:creationId xmlns:a16="http://schemas.microsoft.com/office/drawing/2014/main" id="{126B5EAD-5307-EB9E-9131-41BB430D47A9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A530E7D-46FF-B3BD-B817-CEB3016040AB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A530E7D-46FF-B3BD-B817-CEB3016040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11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5E82EB-DB76-7A07-CF53-CB6CF42189CE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5E82EB-DB76-7A07-CF53-CB6CF42189C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8013</TotalTime>
  <Words>1238</Words>
  <Application>Microsoft Office PowerPoint</Application>
  <PresentationFormat>Widescreen</PresentationFormat>
  <Paragraphs>230</Paragraphs>
  <Slides>43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1095</cp:revision>
  <cp:lastPrinted>2024-10-05T19:15:58Z</cp:lastPrinted>
  <dcterms:created xsi:type="dcterms:W3CDTF">2024-05-28T10:13:44Z</dcterms:created>
  <dcterms:modified xsi:type="dcterms:W3CDTF">2025-09-20T18:41:42Z</dcterms:modified>
</cp:coreProperties>
</file>