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  <p:sldMasterId id="2147483793" r:id="rId5"/>
  </p:sldMasterIdLst>
  <p:notesMasterIdLst>
    <p:notesMasterId r:id="rId52"/>
  </p:notesMasterIdLst>
  <p:handoutMasterIdLst>
    <p:handoutMasterId r:id="rId53"/>
  </p:handoutMasterIdLst>
  <p:sldIdLst>
    <p:sldId id="2134807646" r:id="rId6"/>
    <p:sldId id="2147483485" r:id="rId7"/>
    <p:sldId id="2147483553" r:id="rId8"/>
    <p:sldId id="2147483552" r:id="rId9"/>
    <p:sldId id="2147483397" r:id="rId10"/>
    <p:sldId id="2147483530" r:id="rId11"/>
    <p:sldId id="2134806507" r:id="rId12"/>
    <p:sldId id="2134806552" r:id="rId13"/>
    <p:sldId id="2134806553" r:id="rId14"/>
    <p:sldId id="2134806554" r:id="rId15"/>
    <p:sldId id="2147483570" r:id="rId16"/>
    <p:sldId id="2147483583" r:id="rId17"/>
    <p:sldId id="2134806567" r:id="rId18"/>
    <p:sldId id="2147483565" r:id="rId19"/>
    <p:sldId id="2134806558" r:id="rId20"/>
    <p:sldId id="2134806569" r:id="rId21"/>
    <p:sldId id="2134806564" r:id="rId22"/>
    <p:sldId id="2134806565" r:id="rId23"/>
    <p:sldId id="2134806568" r:id="rId24"/>
    <p:sldId id="2147483555" r:id="rId25"/>
    <p:sldId id="2134805878" r:id="rId26"/>
    <p:sldId id="2134806566" r:id="rId27"/>
    <p:sldId id="2134806101" r:id="rId28"/>
    <p:sldId id="2147483580" r:id="rId29"/>
    <p:sldId id="2147483579" r:id="rId30"/>
    <p:sldId id="2147483581" r:id="rId31"/>
    <p:sldId id="2134806572" r:id="rId32"/>
    <p:sldId id="2134806573" r:id="rId33"/>
    <p:sldId id="2147483572" r:id="rId34"/>
    <p:sldId id="2147483576" r:id="rId35"/>
    <p:sldId id="2147483582" r:id="rId36"/>
    <p:sldId id="2147483574" r:id="rId37"/>
    <p:sldId id="2147483575" r:id="rId38"/>
    <p:sldId id="2134806576" r:id="rId39"/>
    <p:sldId id="2134806577" r:id="rId40"/>
    <p:sldId id="2134806551" r:id="rId41"/>
    <p:sldId id="2134806578" r:id="rId42"/>
    <p:sldId id="2134806579" r:id="rId43"/>
    <p:sldId id="2134806088" r:id="rId44"/>
    <p:sldId id="2134806580" r:id="rId45"/>
    <p:sldId id="2134806581" r:id="rId46"/>
    <p:sldId id="2134806582" r:id="rId47"/>
    <p:sldId id="2134806536" r:id="rId48"/>
    <p:sldId id="2147483556" r:id="rId49"/>
    <p:sldId id="2134806535" r:id="rId50"/>
    <p:sldId id="213480658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30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70"/>
            <p14:sldId id="2147483583"/>
          </p14:sldIdLst>
        </p14:section>
        <p14:section name="Activité rituelle" id="{79315A69-A635-48A2-B9BA-98FE67B817D4}">
          <p14:sldIdLst>
            <p14:sldId id="2134806567"/>
            <p14:sldId id="2147483565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80"/>
            <p14:sldId id="2147483579"/>
            <p14:sldId id="2147483581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72"/>
            <p14:sldId id="2147483576"/>
            <p14:sldId id="2147483582"/>
            <p14:sldId id="2147483574"/>
            <p14:sldId id="2147483575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5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4DE"/>
    <a:srgbClr val="5FADE4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8884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E1132-20CF-D251-068B-BFB1D06BB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F03A8B0-DF8E-F74E-613D-94489C7EC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F6B4D9-9556-AFE7-200F-C5387D321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E31BA3-8DCB-46D4-5677-7F92A2973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6649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FDBD8-D8AC-9E78-8F99-DADBFC6FC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5298EF2-83BE-DA53-E940-2469EFCF9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01448F-64DF-22D2-3395-D182117DD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7FE1EF-A041-50C7-875A-6387596F89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6718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DB212-98CC-C183-7DF8-D366CECF1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6FF0A14-E826-8F1D-676F-14841617C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9876AC-700F-B88D-00E2-2F8B4302C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42F23F-0ACD-9715-35C8-3398B5359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6687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751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3946-57D4-2787-DC16-6FC1189D8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FD2D46-CEAC-E33D-4616-9045A0AAD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3843B7-3E34-154A-2756-498616007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6EBF4-0991-DC98-6113-E3FFBF457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898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566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9615E-616F-B27F-6B86-44A7C232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F72C2D-831D-CA01-23DC-3FD7E334D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F98EF-CB04-31A5-4045-F2A5BB3F4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Encourager les élèves à comprendre la construction puis à formuler des questions relatives à cette situation.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1F10C-CB7C-FFA4-987F-AD466A625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507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5458D-DDCD-24D8-51FF-C2533EE8F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8F96E-973A-96FF-45A6-37FEAFDDB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72701B-318C-6CDD-87E9-A1A3A26C5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On encourage les élèves et citer d’autres exemples s’ils sont proposés par les élèves.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81D2F-6908-20A5-650B-49BF6AC46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76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L’enjeu serait de stimuler le bon sens et d’inciter les élèves à répondre rapidement.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243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Noter que O est le centre du carré et que les points considérés sont les milieux des cotés.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61640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7720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513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20973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25950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91902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863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8797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4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6285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464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664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8131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6903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38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901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155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74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739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10815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4985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png"/><Relationship Id="rId7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1.jpeg"/><Relationship Id="rId7" Type="http://schemas.openxmlformats.org/officeDocument/2006/relationships/image" Target="../media/image7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3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11.jpeg"/><Relationship Id="rId7" Type="http://schemas.openxmlformats.org/officeDocument/2006/relationships/image" Target="../media/image6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0.png"/><Relationship Id="rId3" Type="http://schemas.openxmlformats.org/officeDocument/2006/relationships/image" Target="../media/image11.jpeg"/><Relationship Id="rId7" Type="http://schemas.openxmlformats.org/officeDocument/2006/relationships/image" Target="../media/image790.png"/><Relationship Id="rId12" Type="http://schemas.openxmlformats.org/officeDocument/2006/relationships/image" Target="../media/image84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80.png"/><Relationship Id="rId11" Type="http://schemas.openxmlformats.org/officeDocument/2006/relationships/image" Target="../media/image830.png"/><Relationship Id="rId5" Type="http://schemas.openxmlformats.org/officeDocument/2006/relationships/image" Target="../media/image770.png"/><Relationship Id="rId10" Type="http://schemas.openxmlformats.org/officeDocument/2006/relationships/image" Target="../media/image820.png"/><Relationship Id="rId4" Type="http://schemas.openxmlformats.org/officeDocument/2006/relationships/image" Target="../media/image89.png"/><Relationship Id="rId9" Type="http://schemas.openxmlformats.org/officeDocument/2006/relationships/image" Target="../media/image8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1.png"/><Relationship Id="rId9" Type="http://schemas.openxmlformats.org/officeDocument/2006/relationships/image" Target="../media/image10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02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Réduire au même dénominateur.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B994-EA70-7E80-B32B-00AD43E7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5A9869AE-A52F-464C-CEB8-632D34531D5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Quelles questions peut-on formuler à partir de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B3538C28-BDD7-849C-FD34-503315AE18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7CE06E-90C4-4BEF-AF5A-E3D06533F9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30579CEB-A2D2-8BD2-8608-8811AAD6D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0FE59D-356C-A8EA-85EC-BD0C25B38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415" y="1473200"/>
            <a:ext cx="3941380" cy="406265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94D9971-06A8-ACCF-0377-5A922C06A1C0}"/>
              </a:ext>
            </a:extLst>
          </p:cNvPr>
          <p:cNvCxnSpPr>
            <a:cxnSpLocks/>
          </p:cNvCxnSpPr>
          <p:nvPr/>
        </p:nvCxnSpPr>
        <p:spPr>
          <a:xfrm>
            <a:off x="3626069" y="5707117"/>
            <a:ext cx="3783726" cy="0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D3268B5-E64B-A42C-D179-79A8F07A37CF}"/>
              </a:ext>
            </a:extLst>
          </p:cNvPr>
          <p:cNvSpPr txBox="1"/>
          <p:nvPr/>
        </p:nvSpPr>
        <p:spPr>
          <a:xfrm>
            <a:off x="5171090" y="5723235"/>
            <a:ext cx="1508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3cm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CFD5217-9EDC-7D7E-C2E0-D90035DB4DDF}"/>
              </a:ext>
            </a:extLst>
          </p:cNvPr>
          <p:cNvSpPr txBox="1"/>
          <p:nvPr/>
        </p:nvSpPr>
        <p:spPr>
          <a:xfrm>
            <a:off x="8166538" y="2569779"/>
            <a:ext cx="2301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3"/>
                </a:solidFill>
              </a:rPr>
              <a:t>Un carré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C42D4D6-E088-520A-08CF-8F8E110CE63B}"/>
              </a:ext>
            </a:extLst>
          </p:cNvPr>
          <p:cNvCxnSpPr>
            <a:stCxn id="24" idx="1"/>
          </p:cNvCxnSpPr>
          <p:nvPr/>
        </p:nvCxnSpPr>
        <p:spPr>
          <a:xfrm flipH="1">
            <a:off x="7283669" y="2862167"/>
            <a:ext cx="882869" cy="1648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28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10219-7468-0697-1D1A-AA8833DE0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0E4A379E-79D2-C8CF-3728-A0C67BF9384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quelques problèmes qu’on peut-on formuler à partir de l’image.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607E788D-F7B5-11C7-CFA3-9315BAB6994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la parole à certains binômes pour présenter les questions qu’ils ont formulé.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486A72-5E24-EAE5-FF8F-665A1E8356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9624250A-845F-27CD-72CB-2EF50FED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5F37931-8CC1-AD24-A27C-669872CC5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709683"/>
            <a:ext cx="3941380" cy="40626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F6CB4BE-138F-B3D8-93D1-902495216BAF}"/>
              </a:ext>
            </a:extLst>
          </p:cNvPr>
          <p:cNvSpPr txBox="1"/>
          <p:nvPr/>
        </p:nvSpPr>
        <p:spPr>
          <a:xfrm>
            <a:off x="5186855" y="2017986"/>
            <a:ext cx="65742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Quelle est l’aire de la partie colorée en bleu du carré de coté 3?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Quel est le nombre de carrés dans la figure?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…</a:t>
            </a:r>
            <a:r>
              <a:rPr lang="fr-FR" sz="3200" b="1" dirty="0" err="1"/>
              <a:t>etc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17516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0F122-411E-E685-19C2-B598A6E13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07D7305-3F8D-FEAF-D878-B6BA759B945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28953A2-D28F-B0A8-4990-640959CDFA0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Observer puis compléter ?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7FF4D0E-2D17-D45C-37F2-25799ABE58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719;p56">
                <a:extLst>
                  <a:ext uri="{FF2B5EF4-FFF2-40B4-BE49-F238E27FC236}">
                    <a16:creationId xmlns:a16="http://schemas.microsoft.com/office/drawing/2014/main" id="{4FAB4405-71FB-04D4-40F9-1D440BCA25AD}"/>
                  </a:ext>
                </a:extLst>
              </p:cNvPr>
              <p:cNvSpPr txBox="1"/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0" name="Google Shape;719;p56">
                <a:extLst>
                  <a:ext uri="{FF2B5EF4-FFF2-40B4-BE49-F238E27FC236}">
                    <a16:creationId xmlns:a16="http://schemas.microsoft.com/office/drawing/2014/main" id="{4FAB4405-71FB-04D4-40F9-1D440BCA2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C6D3270A-9A27-00BB-7460-735656A9AD6C}"/>
              </a:ext>
            </a:extLst>
          </p:cNvPr>
          <p:cNvSpPr txBox="1"/>
          <p:nvPr/>
        </p:nvSpPr>
        <p:spPr>
          <a:xfrm>
            <a:off x="-1084579" y="163044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Observer puis compléter les fractions:</a:t>
            </a:r>
          </a:p>
        </p:txBody>
      </p:sp>
      <p:pic>
        <p:nvPicPr>
          <p:cNvPr id="4" name="Participation" descr="Lever la main - Icônes mains et gestes gratuites">
            <a:extLst>
              <a:ext uri="{FF2B5EF4-FFF2-40B4-BE49-F238E27FC236}">
                <a16:creationId xmlns:a16="http://schemas.microsoft.com/office/drawing/2014/main" id="{B3C157F9-5CEC-63F7-3AC2-FBD3B38E1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719;p56">
                <a:extLst>
                  <a:ext uri="{FF2B5EF4-FFF2-40B4-BE49-F238E27FC236}">
                    <a16:creationId xmlns:a16="http://schemas.microsoft.com/office/drawing/2014/main" id="{07FE6176-3BCA-2805-2EF1-C8D825FEC4B3}"/>
                  </a:ext>
                </a:extLst>
              </p:cNvPr>
              <p:cNvSpPr txBox="1"/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Google Shape;719;p56">
                <a:extLst>
                  <a:ext uri="{FF2B5EF4-FFF2-40B4-BE49-F238E27FC236}">
                    <a16:creationId xmlns:a16="http://schemas.microsoft.com/office/drawing/2014/main" id="{07FE6176-3BCA-2805-2EF1-C8D825FEC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FD8CBBE2-D6CE-C4D2-2B63-C2A4A75E66BB}"/>
              </a:ext>
            </a:extLst>
          </p:cNvPr>
          <p:cNvSpPr txBox="1"/>
          <p:nvPr/>
        </p:nvSpPr>
        <p:spPr>
          <a:xfrm>
            <a:off x="1861944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45BE636-3DB5-0D00-0D4C-A8D03743BBDD}"/>
              </a:ext>
            </a:extLst>
          </p:cNvPr>
          <p:cNvSpPr txBox="1"/>
          <p:nvPr/>
        </p:nvSpPr>
        <p:spPr>
          <a:xfrm>
            <a:off x="3358590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57D01F-9CEA-AA83-7B98-C76D7AC8668D}"/>
              </a:ext>
            </a:extLst>
          </p:cNvPr>
          <p:cNvSpPr txBox="1"/>
          <p:nvPr/>
        </p:nvSpPr>
        <p:spPr>
          <a:xfrm>
            <a:off x="495612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53E01D-E643-4D71-0E83-3AA55504D885}"/>
              </a:ext>
            </a:extLst>
          </p:cNvPr>
          <p:cNvSpPr txBox="1"/>
          <p:nvPr/>
        </p:nvSpPr>
        <p:spPr>
          <a:xfrm>
            <a:off x="650087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C6B64BC3-37C3-16B9-9E65-845509ACDAB0}"/>
                  </a:ext>
                </a:extLst>
              </p:cNvPr>
              <p:cNvSpPr txBox="1"/>
              <p:nvPr/>
            </p:nvSpPr>
            <p:spPr>
              <a:xfrm>
                <a:off x="3814024" y="2732228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C6B64BC3-37C3-16B9-9E65-845509ACD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024" y="2732228"/>
                <a:ext cx="1080000" cy="1520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719;p56">
                <a:extLst>
                  <a:ext uri="{FF2B5EF4-FFF2-40B4-BE49-F238E27FC236}">
                    <a16:creationId xmlns:a16="http://schemas.microsoft.com/office/drawing/2014/main" id="{548B4110-C6DA-B33E-255A-E6EFE0494BF5}"/>
                  </a:ext>
                </a:extLst>
              </p:cNvPr>
              <p:cNvSpPr txBox="1"/>
              <p:nvPr/>
            </p:nvSpPr>
            <p:spPr>
              <a:xfrm>
                <a:off x="5385167" y="2732228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" name="Google Shape;719;p56">
                <a:extLst>
                  <a:ext uri="{FF2B5EF4-FFF2-40B4-BE49-F238E27FC236}">
                    <a16:creationId xmlns:a16="http://schemas.microsoft.com/office/drawing/2014/main" id="{548B4110-C6DA-B33E-255A-E6EFE0494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5167" y="2732228"/>
                <a:ext cx="1080000" cy="1520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719;p56">
                <a:extLst>
                  <a:ext uri="{FF2B5EF4-FFF2-40B4-BE49-F238E27FC236}">
                    <a16:creationId xmlns:a16="http://schemas.microsoft.com/office/drawing/2014/main" id="{FA07C3DD-1F13-6AF9-41E0-7A4EF2A60B56}"/>
                  </a:ext>
                </a:extLst>
              </p:cNvPr>
              <p:cNvSpPr txBox="1"/>
              <p:nvPr/>
            </p:nvSpPr>
            <p:spPr>
              <a:xfrm>
                <a:off x="8501865" y="2801093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𝟗𝟔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𝟏𝟐𝟖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Google Shape;719;p56">
                <a:extLst>
                  <a:ext uri="{FF2B5EF4-FFF2-40B4-BE49-F238E27FC236}">
                    <a16:creationId xmlns:a16="http://schemas.microsoft.com/office/drawing/2014/main" id="{FA07C3DD-1F13-6AF9-41E0-7A4EF2A60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865" y="2801093"/>
                <a:ext cx="1080000" cy="1452099"/>
              </a:xfrm>
              <a:prstGeom prst="rect">
                <a:avLst/>
              </a:prstGeom>
              <a:blipFill>
                <a:blip r:embed="rId8"/>
                <a:stretch>
                  <a:fillRect l="-7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719;p56">
                <a:extLst>
                  <a:ext uri="{FF2B5EF4-FFF2-40B4-BE49-F238E27FC236}">
                    <a16:creationId xmlns:a16="http://schemas.microsoft.com/office/drawing/2014/main" id="{D752028F-448E-E0CD-A46D-FE280ADD0A69}"/>
                  </a:ext>
                </a:extLst>
              </p:cNvPr>
              <p:cNvSpPr txBox="1"/>
              <p:nvPr/>
            </p:nvSpPr>
            <p:spPr>
              <a:xfrm>
                <a:off x="6930722" y="2766660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Google Shape;719;p56">
                <a:extLst>
                  <a:ext uri="{FF2B5EF4-FFF2-40B4-BE49-F238E27FC236}">
                    <a16:creationId xmlns:a16="http://schemas.microsoft.com/office/drawing/2014/main" id="{D752028F-448E-E0CD-A46D-FE280ADD0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722" y="2766660"/>
                <a:ext cx="1080000" cy="1520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4AF3C78E-10D6-086D-0AD0-634B1911DB99}"/>
              </a:ext>
            </a:extLst>
          </p:cNvPr>
          <p:cNvSpPr txBox="1"/>
          <p:nvPr/>
        </p:nvSpPr>
        <p:spPr>
          <a:xfrm>
            <a:off x="8108533" y="3203976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90665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14ECDE9-0BF1-2F6E-50B7-327DE1F51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551" y="5690284"/>
            <a:ext cx="1381638" cy="5334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72E8600-BDF2-011A-DDC1-F9992838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537" y="5743516"/>
            <a:ext cx="1612014" cy="533400"/>
          </a:xfrm>
          <a:prstGeom prst="rect">
            <a:avLst/>
          </a:prstGeom>
        </p:spPr>
      </p:pic>
      <p:pic>
        <p:nvPicPr>
          <p:cNvPr id="5" name="Ecoute">
            <a:extLst>
              <a:ext uri="{FF2B5EF4-FFF2-40B4-BE49-F238E27FC236}">
                <a16:creationId xmlns:a16="http://schemas.microsoft.com/office/drawing/2014/main" id="{D0F2B564-1F1D-83BD-A247-2CA5ED044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719;p56">
                <a:extLst>
                  <a:ext uri="{FF2B5EF4-FFF2-40B4-BE49-F238E27FC236}">
                    <a16:creationId xmlns:a16="http://schemas.microsoft.com/office/drawing/2014/main" id="{942B1259-119E-FD8C-B638-3C389C0C2FE3}"/>
                  </a:ext>
                </a:extLst>
              </p:cNvPr>
              <p:cNvSpPr txBox="1"/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7" name="Google Shape;719;p56">
                <a:extLst>
                  <a:ext uri="{FF2B5EF4-FFF2-40B4-BE49-F238E27FC236}">
                    <a16:creationId xmlns:a16="http://schemas.microsoft.com/office/drawing/2014/main" id="{942B1259-119E-FD8C-B638-3C389C0C2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719;p56">
                <a:extLst>
                  <a:ext uri="{FF2B5EF4-FFF2-40B4-BE49-F238E27FC236}">
                    <a16:creationId xmlns:a16="http://schemas.microsoft.com/office/drawing/2014/main" id="{D01BE16B-0048-6722-17D5-2FE4C4EF2B35}"/>
                  </a:ext>
                </a:extLst>
              </p:cNvPr>
              <p:cNvSpPr txBox="1"/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Google Shape;719;p56">
                <a:extLst>
                  <a:ext uri="{FF2B5EF4-FFF2-40B4-BE49-F238E27FC236}">
                    <a16:creationId xmlns:a16="http://schemas.microsoft.com/office/drawing/2014/main" id="{D01BE16B-0048-6722-17D5-2FE4C4EF2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172E5E51-7415-E639-AD16-A3ACF0BD4248}"/>
              </a:ext>
            </a:extLst>
          </p:cNvPr>
          <p:cNvSpPr txBox="1"/>
          <p:nvPr/>
        </p:nvSpPr>
        <p:spPr>
          <a:xfrm>
            <a:off x="1861944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A260BE-604B-CDC6-63FF-09FB680AC84A}"/>
              </a:ext>
            </a:extLst>
          </p:cNvPr>
          <p:cNvSpPr txBox="1"/>
          <p:nvPr/>
        </p:nvSpPr>
        <p:spPr>
          <a:xfrm>
            <a:off x="3358590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FF43525-8786-5B55-7602-A81ABCA1BD37}"/>
              </a:ext>
            </a:extLst>
          </p:cNvPr>
          <p:cNvSpPr txBox="1"/>
          <p:nvPr/>
        </p:nvSpPr>
        <p:spPr>
          <a:xfrm>
            <a:off x="495612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8359E70-45F4-B9C9-5E74-3567CBE83208}"/>
              </a:ext>
            </a:extLst>
          </p:cNvPr>
          <p:cNvSpPr txBox="1"/>
          <p:nvPr/>
        </p:nvSpPr>
        <p:spPr>
          <a:xfrm>
            <a:off x="650087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719;p56">
                <a:extLst>
                  <a:ext uri="{FF2B5EF4-FFF2-40B4-BE49-F238E27FC236}">
                    <a16:creationId xmlns:a16="http://schemas.microsoft.com/office/drawing/2014/main" id="{607F654E-3A15-971D-8824-2C753291AF4D}"/>
                  </a:ext>
                </a:extLst>
              </p:cNvPr>
              <p:cNvSpPr txBox="1"/>
              <p:nvPr/>
            </p:nvSpPr>
            <p:spPr>
              <a:xfrm>
                <a:off x="3751921" y="2732228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15" name="Google Shape;719;p56">
                <a:extLst>
                  <a:ext uri="{FF2B5EF4-FFF2-40B4-BE49-F238E27FC236}">
                    <a16:creationId xmlns:a16="http://schemas.microsoft.com/office/drawing/2014/main" id="{607F654E-3A15-971D-8824-2C753291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921" y="2732228"/>
                <a:ext cx="1080000" cy="1584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D588309F-2A0B-4D1E-C33C-BC62745679BA}"/>
                  </a:ext>
                </a:extLst>
              </p:cNvPr>
              <p:cNvSpPr txBox="1"/>
              <p:nvPr/>
            </p:nvSpPr>
            <p:spPr>
              <a:xfrm>
                <a:off x="8275370" y="278303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𝟗𝟔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𝟏𝟐𝟖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D588309F-2A0B-4D1E-C33C-BC6274567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370" y="2783030"/>
                <a:ext cx="1080000" cy="1452099"/>
              </a:xfrm>
              <a:prstGeom prst="rect">
                <a:avLst/>
              </a:prstGeom>
              <a:blipFill>
                <a:blip r:embed="rId7"/>
                <a:stretch>
                  <a:fillRect l="-7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6F442FB-38A0-53B8-8367-4342F17350B2}"/>
              </a:ext>
            </a:extLst>
          </p:cNvPr>
          <p:cNvCxnSpPr/>
          <p:nvPr/>
        </p:nvCxnSpPr>
        <p:spPr>
          <a:xfrm>
            <a:off x="4069167" y="3492707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719;p56">
                <a:extLst>
                  <a:ext uri="{FF2B5EF4-FFF2-40B4-BE49-F238E27FC236}">
                    <a16:creationId xmlns:a16="http://schemas.microsoft.com/office/drawing/2014/main" id="{ECD91395-4FD7-E581-B1E1-20954C9E2A00}"/>
                  </a:ext>
                </a:extLst>
              </p:cNvPr>
              <p:cNvSpPr txBox="1"/>
              <p:nvPr/>
            </p:nvSpPr>
            <p:spPr>
              <a:xfrm>
                <a:off x="5326994" y="2717080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26" name="Google Shape;719;p56">
                <a:extLst>
                  <a:ext uri="{FF2B5EF4-FFF2-40B4-BE49-F238E27FC236}">
                    <a16:creationId xmlns:a16="http://schemas.microsoft.com/office/drawing/2014/main" id="{ECD91395-4FD7-E581-B1E1-20954C9E2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994" y="2717080"/>
                <a:ext cx="1080000" cy="1584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F7E77E1-5FA1-FB79-1BA1-FFD39C51941A}"/>
              </a:ext>
            </a:extLst>
          </p:cNvPr>
          <p:cNvCxnSpPr/>
          <p:nvPr/>
        </p:nvCxnSpPr>
        <p:spPr>
          <a:xfrm>
            <a:off x="5598441" y="3524228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9D55282-88EE-FC47-E55F-C9360D5468D2}"/>
              </a:ext>
            </a:extLst>
          </p:cNvPr>
          <p:cNvSpPr txBox="1"/>
          <p:nvPr/>
        </p:nvSpPr>
        <p:spPr>
          <a:xfrm>
            <a:off x="3938405" y="3509080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6778F75-D2E7-5010-55BB-2CB615DF2555}"/>
              </a:ext>
            </a:extLst>
          </p:cNvPr>
          <p:cNvSpPr txBox="1"/>
          <p:nvPr/>
        </p:nvSpPr>
        <p:spPr>
          <a:xfrm>
            <a:off x="3891464" y="2684335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D70B29F-4831-11E5-9DA0-2BDAD10D0EBA}"/>
              </a:ext>
            </a:extLst>
          </p:cNvPr>
          <p:cNvSpPr txBox="1"/>
          <p:nvPr/>
        </p:nvSpPr>
        <p:spPr>
          <a:xfrm>
            <a:off x="5436129" y="2744102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6997E3C-6437-9D62-6470-20C4C48EB480}"/>
              </a:ext>
            </a:extLst>
          </p:cNvPr>
          <p:cNvSpPr txBox="1"/>
          <p:nvPr/>
        </p:nvSpPr>
        <p:spPr>
          <a:xfrm>
            <a:off x="5489000" y="3498260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32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Google Shape;719;p56">
                <a:extLst>
                  <a:ext uri="{FF2B5EF4-FFF2-40B4-BE49-F238E27FC236}">
                    <a16:creationId xmlns:a16="http://schemas.microsoft.com/office/drawing/2014/main" id="{64830952-74B1-3897-CB33-A946962EE47C}"/>
                  </a:ext>
                </a:extLst>
              </p:cNvPr>
              <p:cNvSpPr txBox="1"/>
              <p:nvPr/>
            </p:nvSpPr>
            <p:spPr>
              <a:xfrm>
                <a:off x="6871659" y="2707745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33" name="Google Shape;719;p56">
                <a:extLst>
                  <a:ext uri="{FF2B5EF4-FFF2-40B4-BE49-F238E27FC236}">
                    <a16:creationId xmlns:a16="http://schemas.microsoft.com/office/drawing/2014/main" id="{64830952-74B1-3897-CB33-A946962EE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659" y="2707745"/>
                <a:ext cx="1080000" cy="1584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12D1379C-6941-82AD-9606-6BB128A163B1}"/>
              </a:ext>
            </a:extLst>
          </p:cNvPr>
          <p:cNvCxnSpPr/>
          <p:nvPr/>
        </p:nvCxnSpPr>
        <p:spPr>
          <a:xfrm>
            <a:off x="7143106" y="3514893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21D42E6C-ECDB-4A99-E371-CC32E3E38A78}"/>
              </a:ext>
            </a:extLst>
          </p:cNvPr>
          <p:cNvSpPr txBox="1"/>
          <p:nvPr/>
        </p:nvSpPr>
        <p:spPr>
          <a:xfrm>
            <a:off x="7929195" y="3267372"/>
            <a:ext cx="10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E6B3606-42D8-72DA-07F8-3A471D1591A9}"/>
              </a:ext>
            </a:extLst>
          </p:cNvPr>
          <p:cNvSpPr txBox="1"/>
          <p:nvPr/>
        </p:nvSpPr>
        <p:spPr>
          <a:xfrm>
            <a:off x="7003571" y="2744101"/>
            <a:ext cx="1143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48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32759D6-235F-F1E4-318A-2A71F0452D55}"/>
              </a:ext>
            </a:extLst>
          </p:cNvPr>
          <p:cNvSpPr txBox="1"/>
          <p:nvPr/>
        </p:nvSpPr>
        <p:spPr>
          <a:xfrm>
            <a:off x="7039595" y="3492707"/>
            <a:ext cx="2173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303264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85739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اختزال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بسّط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10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Quelle est l’aire de la partie colorée?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l’image, fait observer les deux objets, invite les élèves à exprimer leurs idées.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26770" y="1842856"/>
            <a:ext cx="118604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Les deux carrés sont identiques. Quelle est l’aire de la partie colorée?</a:t>
            </a:r>
          </a:p>
        </p:txBody>
      </p:sp>
      <p:pic>
        <p:nvPicPr>
          <p:cNvPr id="6" name="Participation" descr="Lever la main - Icônes mains et gestes gratuites">
            <a:extLst>
              <a:ext uri="{FF2B5EF4-FFF2-40B4-BE49-F238E27FC236}">
                <a16:creationId xmlns:a16="http://schemas.microsoft.com/office/drawing/2014/main" id="{D8954E3F-C0D6-9ED3-03C0-676C6B3B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792D44-B7E4-A084-3580-606BF4A78E1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F0BFDA53-E85C-7016-C4DB-2AE1CCF40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20977" y="2504570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77A6B9-0411-ABDA-5842-892B416F4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5376" y="2743200"/>
            <a:ext cx="5966115" cy="237349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51C8169-FFF8-52CE-78C8-82536376D4B9}"/>
              </a:ext>
            </a:extLst>
          </p:cNvPr>
          <p:cNvCxnSpPr/>
          <p:nvPr/>
        </p:nvCxnSpPr>
        <p:spPr>
          <a:xfrm>
            <a:off x="2459421" y="2743200"/>
            <a:ext cx="0" cy="23734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16E677F5-5B02-D868-6D71-8944C704F656}"/>
              </a:ext>
            </a:extLst>
          </p:cNvPr>
          <p:cNvSpPr txBox="1"/>
          <p:nvPr/>
        </p:nvSpPr>
        <p:spPr>
          <a:xfrm>
            <a:off x="2068991" y="3685967"/>
            <a:ext cx="1036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F7E6A08-8DEB-9EAB-366E-F3BA881A799C}"/>
              </a:ext>
            </a:extLst>
          </p:cNvPr>
          <p:cNvCxnSpPr>
            <a:cxnSpLocks/>
          </p:cNvCxnSpPr>
          <p:nvPr/>
        </p:nvCxnSpPr>
        <p:spPr>
          <a:xfrm>
            <a:off x="3499945" y="5790695"/>
            <a:ext cx="5675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02BCEE20-A3E8-453C-DE77-5EF4733121D2}"/>
              </a:ext>
            </a:extLst>
          </p:cNvPr>
          <p:cNvSpPr txBox="1"/>
          <p:nvPr/>
        </p:nvSpPr>
        <p:spPr>
          <a:xfrm>
            <a:off x="3463159" y="5493823"/>
            <a:ext cx="725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…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FECE4A0-76AA-38BA-6954-A74F9E86B69C}"/>
              </a:ext>
            </a:extLst>
          </p:cNvPr>
          <p:cNvSpPr txBox="1"/>
          <p:nvPr/>
        </p:nvSpPr>
        <p:spPr>
          <a:xfrm>
            <a:off x="3463159" y="4839885"/>
            <a:ext cx="725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…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47F762D-44D3-1D16-6C11-D2F3AA0C5EEF}"/>
              </a:ext>
            </a:extLst>
          </p:cNvPr>
          <p:cNvCxnSpPr>
            <a:cxnSpLocks/>
          </p:cNvCxnSpPr>
          <p:nvPr/>
        </p:nvCxnSpPr>
        <p:spPr>
          <a:xfrm>
            <a:off x="7152290" y="5643551"/>
            <a:ext cx="5675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D0A2FC7-DFDD-497A-BC69-55B66D1319AB}"/>
              </a:ext>
            </a:extLst>
          </p:cNvPr>
          <p:cNvSpPr txBox="1"/>
          <p:nvPr/>
        </p:nvSpPr>
        <p:spPr>
          <a:xfrm>
            <a:off x="7152289" y="5375196"/>
            <a:ext cx="851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…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E8174D3-218B-18A1-E5A7-AD66D5C50B65}"/>
              </a:ext>
            </a:extLst>
          </p:cNvPr>
          <p:cNvSpPr txBox="1"/>
          <p:nvPr/>
        </p:nvSpPr>
        <p:spPr>
          <a:xfrm>
            <a:off x="7152289" y="4853600"/>
            <a:ext cx="851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Réduire au même dénominateur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2B326AF-2273-28B9-5484-BE89A43BA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99" y="1998668"/>
            <a:ext cx="7487695" cy="33437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11D9AE-2A7E-D584-67B0-F2528831ABDE}"/>
              </a:ext>
            </a:extLst>
          </p:cNvPr>
          <p:cNvSpPr/>
          <p:nvPr/>
        </p:nvSpPr>
        <p:spPr>
          <a:xfrm>
            <a:off x="1259457" y="2622430"/>
            <a:ext cx="3600000" cy="80657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955DC2-D532-979E-ECC5-8D0A36DFE7FC}"/>
              </a:ext>
            </a:extLst>
          </p:cNvPr>
          <p:cNvSpPr/>
          <p:nvPr/>
        </p:nvSpPr>
        <p:spPr>
          <a:xfrm>
            <a:off x="1259457" y="3923473"/>
            <a:ext cx="3605841" cy="80657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E3CEFC-6C6E-53DE-CDD4-2AA33E99607B}"/>
              </a:ext>
            </a:extLst>
          </p:cNvPr>
          <p:cNvSpPr/>
          <p:nvPr/>
        </p:nvSpPr>
        <p:spPr>
          <a:xfrm>
            <a:off x="1259457" y="2622430"/>
            <a:ext cx="1800000" cy="806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0714352-1593-7F78-0C95-30B174C161E7}"/>
              </a:ext>
            </a:extLst>
          </p:cNvPr>
          <p:cNvSpPr txBox="1"/>
          <p:nvPr/>
        </p:nvSpPr>
        <p:spPr>
          <a:xfrm>
            <a:off x="7021903" y="2553418"/>
            <a:ext cx="89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56F22D-B1F5-EE3D-085E-94FBD72BB52F}"/>
              </a:ext>
            </a:extLst>
          </p:cNvPr>
          <p:cNvSpPr txBox="1"/>
          <p:nvPr/>
        </p:nvSpPr>
        <p:spPr>
          <a:xfrm>
            <a:off x="7031669" y="3086434"/>
            <a:ext cx="139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8E7AA1-421A-6671-4FFC-226AF7AB7476}"/>
              </a:ext>
            </a:extLst>
          </p:cNvPr>
          <p:cNvSpPr/>
          <p:nvPr/>
        </p:nvSpPr>
        <p:spPr>
          <a:xfrm>
            <a:off x="1259457" y="3914056"/>
            <a:ext cx="900000" cy="8254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79475D-CB3F-F1CE-59CB-8862E2E3BA76}"/>
              </a:ext>
            </a:extLst>
          </p:cNvPr>
          <p:cNvSpPr/>
          <p:nvPr/>
        </p:nvSpPr>
        <p:spPr>
          <a:xfrm>
            <a:off x="2159457" y="3923473"/>
            <a:ext cx="900000" cy="8254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29116-1E2B-A29B-37CD-360C9925C17F}"/>
              </a:ext>
            </a:extLst>
          </p:cNvPr>
          <p:cNvSpPr/>
          <p:nvPr/>
        </p:nvSpPr>
        <p:spPr>
          <a:xfrm>
            <a:off x="3076962" y="3928362"/>
            <a:ext cx="900000" cy="79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7E31C55-48B4-7D0A-E2FD-36FF74C1ACBB}"/>
              </a:ext>
            </a:extLst>
          </p:cNvPr>
          <p:cNvSpPr txBox="1"/>
          <p:nvPr/>
        </p:nvSpPr>
        <p:spPr>
          <a:xfrm>
            <a:off x="7016472" y="3751400"/>
            <a:ext cx="119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931133A-1E65-5740-0225-74B16EBB0CAC}"/>
              </a:ext>
            </a:extLst>
          </p:cNvPr>
          <p:cNvSpPr txBox="1"/>
          <p:nvPr/>
        </p:nvSpPr>
        <p:spPr>
          <a:xfrm>
            <a:off x="6960562" y="4437655"/>
            <a:ext cx="119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89DDF-9B41-F026-E589-C60A62AC9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11013C41-0DC1-971A-89C8-53414C22E29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7407885-36EA-A6BF-78EF-15FA929E812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82C03E1-9882-2B76-1321-CA118320753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428D4ABF-644A-B472-2738-DC9E3DC6E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D308E1B-9158-6597-8936-990F54052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76" y="1181100"/>
            <a:ext cx="7711101" cy="251309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7FAFDFD-A072-4F4A-F908-3FC62A3F8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999" y="4022077"/>
            <a:ext cx="7711101" cy="251309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9D5326F-C48B-D101-6121-A15EA9F4895F}"/>
              </a:ext>
            </a:extLst>
          </p:cNvPr>
          <p:cNvSpPr txBox="1"/>
          <p:nvPr/>
        </p:nvSpPr>
        <p:spPr>
          <a:xfrm>
            <a:off x="8355724" y="4303790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E98637-D995-009F-3CDE-CC0E99008FEE}"/>
              </a:ext>
            </a:extLst>
          </p:cNvPr>
          <p:cNvSpPr txBox="1"/>
          <p:nvPr/>
        </p:nvSpPr>
        <p:spPr>
          <a:xfrm>
            <a:off x="8371490" y="4862879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AE24A4E-0D9D-65F5-C6E5-BCA2E076EDA2}"/>
              </a:ext>
            </a:extLst>
          </p:cNvPr>
          <p:cNvSpPr txBox="1"/>
          <p:nvPr/>
        </p:nvSpPr>
        <p:spPr>
          <a:xfrm>
            <a:off x="8355723" y="5249176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5485D40-3CC7-EBA1-2088-EDAB43F65EC0}"/>
              </a:ext>
            </a:extLst>
          </p:cNvPr>
          <p:cNvSpPr txBox="1"/>
          <p:nvPr/>
        </p:nvSpPr>
        <p:spPr>
          <a:xfrm>
            <a:off x="8371490" y="5736621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8659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20598-F2EE-F9D2-D820-85A8A3C71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315B7CE-87D1-F519-9A92-ECA842D3DF6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1BC64801-330A-C501-A6A6-6602F4DB46C5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021A58B-47C7-F751-3CD4-FE14EED1332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2A015A82-2E89-508E-05AC-757A1C0E1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34F1CD-E037-6B39-35F2-2FFD42267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4" y="2057400"/>
            <a:ext cx="1115349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74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2325B-EB1B-CC11-3DB4-7B62511DF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C71E7CFD-2314-D47F-C54C-3BE7D208E3F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6D49F1BB-6EFC-6D56-13DA-7FF5CA9273A8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9061FF-390B-1956-7322-D473F74E5CC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F48C4630-AE33-5833-D55E-32CE3AC7B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984A57-EB83-13BD-4FBA-CBCD5F407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80" y="1582940"/>
            <a:ext cx="4372585" cy="5811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0E1778E-02C0-08FE-F9DB-5F0135A78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029" y="2534667"/>
            <a:ext cx="10835374" cy="203733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88599CA-3DD0-31A8-15D0-A3793D7DFF8F}"/>
              </a:ext>
            </a:extLst>
          </p:cNvPr>
          <p:cNvSpPr txBox="1"/>
          <p:nvPr/>
        </p:nvSpPr>
        <p:spPr>
          <a:xfrm>
            <a:off x="2170386" y="2592553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D76B722-6524-0AE5-D142-C3085DB80643}"/>
              </a:ext>
            </a:extLst>
          </p:cNvPr>
          <p:cNvSpPr txBox="1"/>
          <p:nvPr/>
        </p:nvSpPr>
        <p:spPr>
          <a:xfrm>
            <a:off x="2180896" y="2912049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D082C-4893-A7D9-EFA0-E6C78E75CBD2}"/>
              </a:ext>
            </a:extLst>
          </p:cNvPr>
          <p:cNvSpPr txBox="1"/>
          <p:nvPr/>
        </p:nvSpPr>
        <p:spPr>
          <a:xfrm>
            <a:off x="2388475" y="3613809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7C7CD63-D5B9-3873-2790-45DE0A58394C}"/>
              </a:ext>
            </a:extLst>
          </p:cNvPr>
          <p:cNvSpPr txBox="1"/>
          <p:nvPr/>
        </p:nvSpPr>
        <p:spPr>
          <a:xfrm>
            <a:off x="2388475" y="3980603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50752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0327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CED2B-D7A1-8B9D-9BA9-4E26B943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99" y="1037503"/>
            <a:ext cx="11112501" cy="515879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B4B700B-1DE3-1B12-AA18-1F4ED181EEAE}"/>
              </a:ext>
            </a:extLst>
          </p:cNvPr>
          <p:cNvSpPr txBox="1"/>
          <p:nvPr/>
        </p:nvSpPr>
        <p:spPr>
          <a:xfrm>
            <a:off x="10507705" y="168512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64F159-BAEF-C073-7416-9EA88696C541}"/>
              </a:ext>
            </a:extLst>
          </p:cNvPr>
          <p:cNvSpPr txBox="1"/>
          <p:nvPr/>
        </p:nvSpPr>
        <p:spPr>
          <a:xfrm>
            <a:off x="10507705" y="209204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2EDD363-CD7B-D5A3-1DA5-30EF47825CD4}"/>
              </a:ext>
            </a:extLst>
          </p:cNvPr>
          <p:cNvSpPr txBox="1"/>
          <p:nvPr/>
        </p:nvSpPr>
        <p:spPr>
          <a:xfrm>
            <a:off x="10507705" y="241671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ABAA00-6547-CD23-5B7F-2042893553F4}"/>
              </a:ext>
            </a:extLst>
          </p:cNvPr>
          <p:cNvSpPr txBox="1"/>
          <p:nvPr/>
        </p:nvSpPr>
        <p:spPr>
          <a:xfrm>
            <a:off x="10507705" y="2760569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226E80-B5FD-9D67-CF59-345C81135F72}"/>
              </a:ext>
            </a:extLst>
          </p:cNvPr>
          <p:cNvSpPr txBox="1"/>
          <p:nvPr/>
        </p:nvSpPr>
        <p:spPr>
          <a:xfrm>
            <a:off x="6330949" y="433373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8FFF90F-FA5F-14B2-D0CC-644F3010967D}"/>
              </a:ext>
            </a:extLst>
          </p:cNvPr>
          <p:cNvSpPr txBox="1"/>
          <p:nvPr/>
        </p:nvSpPr>
        <p:spPr>
          <a:xfrm>
            <a:off x="6330949" y="4686478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99FF0D-4049-ABB5-6678-7163E751F80C}"/>
              </a:ext>
            </a:extLst>
          </p:cNvPr>
          <p:cNvSpPr txBox="1"/>
          <p:nvPr/>
        </p:nvSpPr>
        <p:spPr>
          <a:xfrm>
            <a:off x="6330949" y="529727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C9D446-47B9-2265-C5FB-9FEAF5607A41}"/>
              </a:ext>
            </a:extLst>
          </p:cNvPr>
          <p:cNvSpPr txBox="1"/>
          <p:nvPr/>
        </p:nvSpPr>
        <p:spPr>
          <a:xfrm>
            <a:off x="6330949" y="563630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7B67AD-59BF-AD19-0657-727F4CD83BDF}"/>
              </a:ext>
            </a:extLst>
          </p:cNvPr>
          <p:cNvSpPr txBox="1"/>
          <p:nvPr/>
        </p:nvSpPr>
        <p:spPr>
          <a:xfrm>
            <a:off x="10018974" y="468118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BC8012F-C55A-C4C2-BCEE-F15770808CF7}"/>
              </a:ext>
            </a:extLst>
          </p:cNvPr>
          <p:cNvSpPr txBox="1"/>
          <p:nvPr/>
        </p:nvSpPr>
        <p:spPr>
          <a:xfrm>
            <a:off x="10018974" y="4294071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F29D09-AA09-785A-E8E2-913134A5B7E8}"/>
              </a:ext>
            </a:extLst>
          </p:cNvPr>
          <p:cNvSpPr txBox="1"/>
          <p:nvPr/>
        </p:nvSpPr>
        <p:spPr>
          <a:xfrm>
            <a:off x="10650941" y="432560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595C5-0224-0A11-2254-F69D5704826C}"/>
              </a:ext>
            </a:extLst>
          </p:cNvPr>
          <p:cNvSpPr txBox="1"/>
          <p:nvPr/>
        </p:nvSpPr>
        <p:spPr>
          <a:xfrm>
            <a:off x="10093716" y="529727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B2BC494-F949-073C-5309-880C3E529A1C}"/>
              </a:ext>
            </a:extLst>
          </p:cNvPr>
          <p:cNvSpPr txBox="1"/>
          <p:nvPr/>
        </p:nvSpPr>
        <p:spPr>
          <a:xfrm>
            <a:off x="10109482" y="564068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56766AC-640C-D060-BA0C-7FB7D68359A7}"/>
              </a:ext>
            </a:extLst>
          </p:cNvPr>
          <p:cNvSpPr txBox="1"/>
          <p:nvPr/>
        </p:nvSpPr>
        <p:spPr>
          <a:xfrm>
            <a:off x="10756178" y="5667838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DF8FA-4D45-06E3-69E4-B1247D6F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59DCCF8E-ADB7-C249-32BA-7A72F471D7C7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29FE7207-400D-EB6D-0899-7CCCA7BC47D0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EDB6B929-00F1-D840-26F9-6A92CD97F62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Voici comment on détermine par des fractions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238000A8-2CCB-D36A-EBB1-FEF2D4D58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76A12B-65D1-9EFA-DAB8-9AE9CB9F6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65" y="1671145"/>
            <a:ext cx="11314736" cy="36008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4E74DC-F19E-FBFF-7F39-04AEA7BF9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67" y="3602558"/>
            <a:ext cx="1838326" cy="6698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2DD9A81-4D68-01D2-D4A6-53B2F2C9BC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693" y="3602558"/>
            <a:ext cx="1470051" cy="66989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940A87C-5097-9E84-8F23-A29CB9DD6A9A}"/>
              </a:ext>
            </a:extLst>
          </p:cNvPr>
          <p:cNvSpPr txBox="1"/>
          <p:nvPr/>
        </p:nvSpPr>
        <p:spPr>
          <a:xfrm>
            <a:off x="3980795" y="3859193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2B052F-C810-6556-CFDF-4707C9FFEE31}"/>
              </a:ext>
            </a:extLst>
          </p:cNvPr>
          <p:cNvSpPr txBox="1"/>
          <p:nvPr/>
        </p:nvSpPr>
        <p:spPr>
          <a:xfrm>
            <a:off x="3980795" y="3492600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5C97C7F-3F96-0A02-9034-086242993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6446" y="3563682"/>
            <a:ext cx="925788" cy="80116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C420D58-23F8-91CE-2C50-322D29BCF3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5808" y="4311331"/>
            <a:ext cx="2363196" cy="57673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C8C8A59-12D5-6432-2FA8-71DB3A1260B5}"/>
              </a:ext>
            </a:extLst>
          </p:cNvPr>
          <p:cNvSpPr/>
          <p:nvPr/>
        </p:nvSpPr>
        <p:spPr>
          <a:xfrm>
            <a:off x="6096000" y="2412124"/>
            <a:ext cx="5588000" cy="2774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7C6DD9-48A0-321F-E306-3B2CDFB87B27}"/>
              </a:ext>
            </a:extLst>
          </p:cNvPr>
          <p:cNvSpPr txBox="1"/>
          <p:nvPr/>
        </p:nvSpPr>
        <p:spPr>
          <a:xfrm>
            <a:off x="6365249" y="4211529"/>
            <a:ext cx="550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Multiplier par 3 le numérateur.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6E13915-AA19-4A24-840D-7F21214836AA}"/>
              </a:ext>
            </a:extLst>
          </p:cNvPr>
          <p:cNvSpPr txBox="1"/>
          <p:nvPr/>
        </p:nvSpPr>
        <p:spPr>
          <a:xfrm>
            <a:off x="956129" y="5540999"/>
            <a:ext cx="5505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Noter que 6 est un multiple de 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0308747-E795-4441-8077-E183C65882B6}"/>
              </a:ext>
            </a:extLst>
          </p:cNvPr>
          <p:cNvSpPr txBox="1"/>
          <p:nvPr/>
        </p:nvSpPr>
        <p:spPr>
          <a:xfrm>
            <a:off x="6296435" y="2603949"/>
            <a:ext cx="550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Multiplier par 3 le dénominateur.</a:t>
            </a:r>
          </a:p>
        </p:txBody>
      </p:sp>
    </p:spTree>
    <p:extLst>
      <p:ext uri="{BB962C8B-B14F-4D97-AF65-F5344CB8AC3E}">
        <p14:creationId xmlns:p14="http://schemas.microsoft.com/office/powerpoint/2010/main" val="363994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7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>
            <a:extLst>
              <a:ext uri="{FF2B5EF4-FFF2-40B4-BE49-F238E27FC236}">
                <a16:creationId xmlns:a16="http://schemas.microsoft.com/office/drawing/2014/main" id="{5186F466-2E75-43FD-C1CF-867A2FC34A0E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48566655-FBB7-72BD-4A7C-6C678B30AD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3EEE5F93-9A8E-7A60-E6E0-431CB05D993F}"/>
              </a:ext>
            </a:extLst>
          </p:cNvPr>
          <p:cNvSpPr/>
          <p:nvPr/>
        </p:nvSpPr>
        <p:spPr>
          <a:xfrm>
            <a:off x="886717" y="247754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F30BC833-3111-C58B-024F-0B319C646C4E}"/>
              </a:ext>
            </a:extLst>
          </p:cNvPr>
          <p:cNvSpPr/>
          <p:nvPr/>
        </p:nvSpPr>
        <p:spPr>
          <a:xfrm>
            <a:off x="2428129" y="2549541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Réduire au même dénominateur deux fractions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D34EE693-C388-C74E-A06A-493489A4A112}"/>
              </a:ext>
            </a:extLst>
          </p:cNvPr>
          <p:cNvSpPr/>
          <p:nvPr/>
        </p:nvSpPr>
        <p:spPr>
          <a:xfrm>
            <a:off x="963450" y="2549541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Séance 2</a:t>
            </a:r>
          </a:p>
        </p:txBody>
      </p:sp>
      <p:grpSp>
        <p:nvGrpSpPr>
          <p:cNvPr id="17" name="Groupe 32">
            <a:extLst>
              <a:ext uri="{FF2B5EF4-FFF2-40B4-BE49-F238E27FC236}">
                <a16:creationId xmlns:a16="http://schemas.microsoft.com/office/drawing/2014/main" id="{30C65979-06DC-F0D1-EFA2-A573A33A06F3}"/>
              </a:ext>
            </a:extLst>
          </p:cNvPr>
          <p:cNvGrpSpPr/>
          <p:nvPr/>
        </p:nvGrpSpPr>
        <p:grpSpPr>
          <a:xfrm>
            <a:off x="948074" y="5025583"/>
            <a:ext cx="10265100" cy="828000"/>
            <a:chOff x="963450" y="3925491"/>
            <a:chExt cx="10265100" cy="828000"/>
          </a:xfrm>
        </p:grpSpPr>
        <p:sp>
          <p:nvSpPr>
            <p:cNvPr id="18" name="Google Shape;290;p29">
              <a:extLst>
                <a:ext uri="{FF2B5EF4-FFF2-40B4-BE49-F238E27FC236}">
                  <a16:creationId xmlns:a16="http://schemas.microsoft.com/office/drawing/2014/main" id="{517E95F9-B377-BB14-C403-92E614053AED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Comparer deux fractions de dénominateurs différents</a:t>
              </a:r>
            </a:p>
          </p:txBody>
        </p:sp>
        <p:sp>
          <p:nvSpPr>
            <p:cNvPr id="19" name="Google Shape;291;p29">
              <a:extLst>
                <a:ext uri="{FF2B5EF4-FFF2-40B4-BE49-F238E27FC236}">
                  <a16:creationId xmlns:a16="http://schemas.microsoft.com/office/drawing/2014/main" id="{D4857FF7-D62E-8311-A056-F2B4A24C239E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F938A9B3-C387-DC57-C773-255019196408}"/>
              </a:ext>
            </a:extLst>
          </p:cNvPr>
          <p:cNvSpPr/>
          <p:nvPr/>
        </p:nvSpPr>
        <p:spPr>
          <a:xfrm>
            <a:off x="2428129" y="378756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Additions et des soustractions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A90309D9-9FF0-1AD3-7EFD-91CE1486FED4}"/>
              </a:ext>
            </a:extLst>
          </p:cNvPr>
          <p:cNvSpPr/>
          <p:nvPr/>
        </p:nvSpPr>
        <p:spPr>
          <a:xfrm>
            <a:off x="963450" y="378756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24" name="Google Shape;286;p29">
            <a:extLst>
              <a:ext uri="{FF2B5EF4-FFF2-40B4-BE49-F238E27FC236}">
                <a16:creationId xmlns:a16="http://schemas.microsoft.com/office/drawing/2014/main" id="{F0B91775-0696-C43B-BD4D-158F45CD154D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Représenter des fractions sur une droite numérique</a:t>
            </a:r>
          </a:p>
        </p:txBody>
      </p:sp>
      <p:sp>
        <p:nvSpPr>
          <p:cNvPr id="25" name="Google Shape;287;p29">
            <a:extLst>
              <a:ext uri="{FF2B5EF4-FFF2-40B4-BE49-F238E27FC236}">
                <a16:creationId xmlns:a16="http://schemas.microsoft.com/office/drawing/2014/main" id="{310147FB-D555-B110-6434-EBC40F1BB7B0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65C7D-8523-C280-83D6-BB466B70F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2B3791A-6D29-6E3B-CC21-390599D4F3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DB6861D-9B0C-1B6B-724C-A8E26868119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27DB42D-883C-811A-1FE0-5497324A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B57AFB02-3915-9676-AA80-8E225B469CF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Réduire au même dénominateur les deux fractions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72282-5A65-246C-4554-C40032211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011" y="1394017"/>
            <a:ext cx="8089623" cy="41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87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C85EEBA-6380-EF7C-BCDC-B182355B81CF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D4D3722B-DA1C-DFF3-3C98-700E3A21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AEA13DFA-06F6-D184-9653-C44B96FD1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BD2B9D1C-1432-1AB6-0BE5-C9457DAFE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011" y="1394017"/>
            <a:ext cx="8089623" cy="417121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A722007-D028-5B63-4967-815CA33094C5}"/>
              </a:ext>
            </a:extLst>
          </p:cNvPr>
          <p:cNvSpPr txBox="1"/>
          <p:nvPr/>
        </p:nvSpPr>
        <p:spPr>
          <a:xfrm>
            <a:off x="3263462" y="3167390"/>
            <a:ext cx="116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042CD7-9B20-2A1F-FCEE-762CF2C59130}"/>
              </a:ext>
            </a:extLst>
          </p:cNvPr>
          <p:cNvSpPr/>
          <p:nvPr/>
        </p:nvSpPr>
        <p:spPr>
          <a:xfrm>
            <a:off x="5124450" y="620327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90CC3D-F596-62CD-F8FD-2317F1ACD943}"/>
              </a:ext>
            </a:extLst>
          </p:cNvPr>
          <p:cNvSpPr txBox="1"/>
          <p:nvPr/>
        </p:nvSpPr>
        <p:spPr>
          <a:xfrm>
            <a:off x="3989334" y="3186480"/>
            <a:ext cx="116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1343B7-1A78-CB71-E524-CD29F27FF2DE}"/>
                  </a:ext>
                </a:extLst>
              </p:cNvPr>
              <p:cNvSpPr txBox="1"/>
              <p:nvPr/>
            </p:nvSpPr>
            <p:spPr>
              <a:xfrm>
                <a:off x="7109454" y="3493541"/>
                <a:ext cx="45246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1343B7-1A78-CB71-E524-CD29F27FF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54" y="3493541"/>
                <a:ext cx="45246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6E15C69-60E0-DB54-D7F8-C461243C7106}"/>
                  </a:ext>
                </a:extLst>
              </p:cNvPr>
              <p:cNvSpPr txBox="1"/>
              <p:nvPr/>
            </p:nvSpPr>
            <p:spPr>
              <a:xfrm>
                <a:off x="7109454" y="2971036"/>
                <a:ext cx="45246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6E15C69-60E0-DB54-D7F8-C461243C7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54" y="2971036"/>
                <a:ext cx="452462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AEC56E8B-8728-CC40-D19C-E749A225A1F4}"/>
              </a:ext>
            </a:extLst>
          </p:cNvPr>
          <p:cNvSpPr txBox="1"/>
          <p:nvPr/>
        </p:nvSpPr>
        <p:spPr>
          <a:xfrm>
            <a:off x="6868509" y="346671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5535FFD-4D25-2A8B-31E3-302EA8FBD654}"/>
              </a:ext>
            </a:extLst>
          </p:cNvPr>
          <p:cNvSpPr txBox="1"/>
          <p:nvPr/>
        </p:nvSpPr>
        <p:spPr>
          <a:xfrm>
            <a:off x="6868510" y="294349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8BC998-E514-46C2-A55A-93CCDA4FC6F9}"/>
              </a:ext>
            </a:extLst>
          </p:cNvPr>
          <p:cNvSpPr txBox="1"/>
          <p:nvPr/>
        </p:nvSpPr>
        <p:spPr>
          <a:xfrm>
            <a:off x="7499130" y="293199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9B80AF9-8D92-D80A-E7B2-73212715FC4D}"/>
              </a:ext>
            </a:extLst>
          </p:cNvPr>
          <p:cNvSpPr txBox="1"/>
          <p:nvPr/>
        </p:nvSpPr>
        <p:spPr>
          <a:xfrm>
            <a:off x="7499130" y="345521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B5E044E-4E35-CB05-DB6B-3B102CCBFF25}"/>
              </a:ext>
            </a:extLst>
          </p:cNvPr>
          <p:cNvSpPr txBox="1"/>
          <p:nvPr/>
        </p:nvSpPr>
        <p:spPr>
          <a:xfrm>
            <a:off x="8602580" y="3506414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12844F2-6E01-EA55-F7B6-D4309E81C277}"/>
              </a:ext>
            </a:extLst>
          </p:cNvPr>
          <p:cNvSpPr txBox="1"/>
          <p:nvPr/>
        </p:nvSpPr>
        <p:spPr>
          <a:xfrm>
            <a:off x="8572288" y="2977444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5D89A9B-2392-A64A-FDF0-06E80469772A}"/>
                  </a:ext>
                </a:extLst>
              </p:cNvPr>
              <p:cNvSpPr txBox="1"/>
              <p:nvPr/>
            </p:nvSpPr>
            <p:spPr>
              <a:xfrm>
                <a:off x="8224901" y="4270255"/>
                <a:ext cx="479297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5D89A9B-2392-A64A-FDF0-06E8046977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901" y="4270255"/>
                <a:ext cx="479297" cy="8066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F9416EC-3274-F713-8A53-347D75364237}"/>
                  </a:ext>
                </a:extLst>
              </p:cNvPr>
              <p:cNvSpPr txBox="1"/>
              <p:nvPr/>
            </p:nvSpPr>
            <p:spPr>
              <a:xfrm>
                <a:off x="6618791" y="4270255"/>
                <a:ext cx="479298" cy="8050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F9416EC-3274-F713-8A53-347D75364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791" y="4270255"/>
                <a:ext cx="479298" cy="8050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1055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01A0F-0C2E-8166-682C-BA702626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A263D886-1F21-9D4B-4DC8-D0BD6E78978F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D35E8DE3-BDFD-8BC7-ECC4-AF552EBED2A3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voir que ces deux règles sont équivalentes (utiliser l’une ou l’autre selon les cas).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B971CC06-DCF5-D4BD-667E-2940C013D58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Voici comment on simplifie une fraction pour obtenir une fraction équivalente.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CD8A6B23-AAC9-94E2-A381-2E3A1412A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92CF16-1CCA-69D8-FE8E-2A74278D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12" y="815156"/>
            <a:ext cx="6831623" cy="40350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D4D6CA-7E64-99EB-41BD-B866E38F6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527" y="2685514"/>
            <a:ext cx="2429272" cy="7986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665FA6-7717-F7BA-6744-5C817ACCC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079" y="2656074"/>
            <a:ext cx="2759528" cy="112041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85B0BBA-9C73-9386-8867-6F729ECF9B9B}"/>
              </a:ext>
            </a:extLst>
          </p:cNvPr>
          <p:cNvSpPr txBox="1"/>
          <p:nvPr/>
        </p:nvSpPr>
        <p:spPr>
          <a:xfrm>
            <a:off x="4907980" y="2579519"/>
            <a:ext cx="3715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60942AA-7D74-5339-B87B-AC624FF6F6D5}"/>
              </a:ext>
            </a:extLst>
          </p:cNvPr>
          <p:cNvSpPr txBox="1"/>
          <p:nvPr/>
        </p:nvSpPr>
        <p:spPr>
          <a:xfrm>
            <a:off x="4878128" y="3144792"/>
            <a:ext cx="3715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B3456F8-1DDE-44BE-D6D8-50E9F5B8CC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9683" y="2591202"/>
            <a:ext cx="1176183" cy="117618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87833E8-5E46-FAAC-0069-70A7B3F1C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9304" y="3526232"/>
            <a:ext cx="2759528" cy="95409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C49238-6D1C-B3CB-16BF-2A99DD464A8C}"/>
              </a:ext>
            </a:extLst>
          </p:cNvPr>
          <p:cNvSpPr txBox="1"/>
          <p:nvPr/>
        </p:nvSpPr>
        <p:spPr>
          <a:xfrm>
            <a:off x="7030421" y="3756372"/>
            <a:ext cx="4549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par 4 le numérateur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1742344-24CD-4195-AC42-6600726A2FC8}"/>
              </a:ext>
            </a:extLst>
          </p:cNvPr>
          <p:cNvSpPr txBox="1"/>
          <p:nvPr/>
        </p:nvSpPr>
        <p:spPr>
          <a:xfrm>
            <a:off x="1829176" y="5441725"/>
            <a:ext cx="6097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Noter que 24 est un multiple de 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115FEFF-5C5E-471F-AE1F-78978D37781C}"/>
              </a:ext>
            </a:extLst>
          </p:cNvPr>
          <p:cNvSpPr txBox="1"/>
          <p:nvPr/>
        </p:nvSpPr>
        <p:spPr>
          <a:xfrm>
            <a:off x="6839017" y="1972910"/>
            <a:ext cx="510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par 4 le dénominateur.</a:t>
            </a:r>
          </a:p>
        </p:txBody>
      </p:sp>
    </p:spTree>
    <p:extLst>
      <p:ext uri="{BB962C8B-B14F-4D97-AF65-F5344CB8AC3E}">
        <p14:creationId xmlns:p14="http://schemas.microsoft.com/office/powerpoint/2010/main" val="336146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9" grpId="0"/>
      <p:bldP spid="15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8DDC3-AE7E-4DFE-307D-168ABA8DC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E77C5B3-78FA-E52A-25C2-F99F50D0522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Réduire au même dénominateur les deux fractions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04DA3BE-9F38-E69E-3545-6489E16B52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E42D954-46D4-5AB6-98D4-1A6EFE9AB14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94FF8C-5C7D-D4C8-FEB1-7A3BCAB54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6AC08F-80E5-41AD-71B3-339D65FE2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86" y="1408143"/>
            <a:ext cx="7394027" cy="37654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157F895-78DD-05B1-AEF8-B47EB0D91E88}"/>
              </a:ext>
            </a:extLst>
          </p:cNvPr>
          <p:cNvSpPr txBox="1"/>
          <p:nvPr/>
        </p:nvSpPr>
        <p:spPr>
          <a:xfrm>
            <a:off x="1718441" y="302927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286BE4-292A-E375-9180-6F0CD4C34C95}"/>
              </a:ext>
            </a:extLst>
          </p:cNvPr>
          <p:cNvSpPr txBox="1"/>
          <p:nvPr/>
        </p:nvSpPr>
        <p:spPr>
          <a:xfrm>
            <a:off x="2576073" y="302927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ED3343-9D41-2DD8-5805-674FE93DB96B}"/>
              </a:ext>
            </a:extLst>
          </p:cNvPr>
          <p:cNvSpPr txBox="1"/>
          <p:nvPr/>
        </p:nvSpPr>
        <p:spPr>
          <a:xfrm>
            <a:off x="5042557" y="329088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46840AC-94F4-8AFE-0B7E-A32137E2A1F0}"/>
              </a:ext>
            </a:extLst>
          </p:cNvPr>
          <p:cNvSpPr txBox="1"/>
          <p:nvPr/>
        </p:nvSpPr>
        <p:spPr>
          <a:xfrm>
            <a:off x="5042557" y="2892305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A3E04-AA06-AAEB-48F9-28CB3F5B22A3}"/>
                  </a:ext>
                </a:extLst>
              </p:cNvPr>
              <p:cNvSpPr txBox="1"/>
              <p:nvPr/>
            </p:nvSpPr>
            <p:spPr>
              <a:xfrm>
                <a:off x="5519202" y="3255626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÷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A3E04-AA06-AAEB-48F9-28CB3F5B2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202" y="3255626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3304530-CC16-9359-A810-23753DEC21B7}"/>
                  </a:ext>
                </a:extLst>
              </p:cNvPr>
              <p:cNvSpPr txBox="1"/>
              <p:nvPr/>
            </p:nvSpPr>
            <p:spPr>
              <a:xfrm>
                <a:off x="5550734" y="2876149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÷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3304530-CC16-9359-A810-23753DEC2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34" y="2876149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69D5A885-53AF-7A43-B4AC-9A7B0142616D}"/>
              </a:ext>
            </a:extLst>
          </p:cNvPr>
          <p:cNvSpPr txBox="1"/>
          <p:nvPr/>
        </p:nvSpPr>
        <p:spPr>
          <a:xfrm>
            <a:off x="5759888" y="3262842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4E8DD03-E030-6ADB-5169-00E63E6B93C6}"/>
              </a:ext>
            </a:extLst>
          </p:cNvPr>
          <p:cNvSpPr txBox="1"/>
          <p:nvPr/>
        </p:nvSpPr>
        <p:spPr>
          <a:xfrm>
            <a:off x="5788790" y="2861090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EEC9E9-FE11-5B1F-8252-AC06CC676AF3}"/>
              </a:ext>
            </a:extLst>
          </p:cNvPr>
          <p:cNvSpPr txBox="1"/>
          <p:nvPr/>
        </p:nvSpPr>
        <p:spPr>
          <a:xfrm>
            <a:off x="6739977" y="2805599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7C16532-9C4D-2F7C-27B8-9887BB3F926F}"/>
              </a:ext>
            </a:extLst>
          </p:cNvPr>
          <p:cNvSpPr txBox="1"/>
          <p:nvPr/>
        </p:nvSpPr>
        <p:spPr>
          <a:xfrm>
            <a:off x="6739977" y="3326134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CC6AD83-9842-3121-CBC7-929CE00523A7}"/>
                  </a:ext>
                </a:extLst>
              </p:cNvPr>
              <p:cNvSpPr txBox="1"/>
              <p:nvPr/>
            </p:nvSpPr>
            <p:spPr>
              <a:xfrm>
                <a:off x="6328005" y="3984740"/>
                <a:ext cx="280525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CC6AD83-9842-3121-CBC7-929CE0052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05" y="3984740"/>
                <a:ext cx="280525" cy="8094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4EDAD01-35EB-79F7-F5ED-3BF2199BC6F3}"/>
                  </a:ext>
                </a:extLst>
              </p:cNvPr>
              <p:cNvSpPr txBox="1"/>
              <p:nvPr/>
            </p:nvSpPr>
            <p:spPr>
              <a:xfrm>
                <a:off x="4836571" y="3984741"/>
                <a:ext cx="280525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4EDAD01-35EB-79F7-F5ED-3BF2199BC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571" y="3984741"/>
                <a:ext cx="280525" cy="8094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53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10024886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10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7C344C-B984-21FB-F01E-CB0BFC166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14" y="977900"/>
            <a:ext cx="9250186" cy="55070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81A47A4-8142-841C-81B0-A91111A5D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7937" y="1377296"/>
            <a:ext cx="4401291" cy="228030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1ADF480-F1AF-E0C3-B416-4EAE0DBF2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374" y="4261244"/>
            <a:ext cx="4277322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000599D-73E6-E19F-03B3-FDEA49C04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33" y="1641895"/>
            <a:ext cx="11852134" cy="2087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E3BCB-C0E1-BD3E-07A1-A4FD0E45ADF1}"/>
              </a:ext>
            </a:extLst>
          </p:cNvPr>
          <p:cNvSpPr/>
          <p:nvPr/>
        </p:nvSpPr>
        <p:spPr>
          <a:xfrm>
            <a:off x="4962517" y="623454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  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4647207" y="622769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E4413F53-C075-5336-48B6-8DEFC888B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44" y="2212666"/>
            <a:ext cx="2048262" cy="1489645"/>
          </a:xfrm>
          <a:prstGeom prst="rect">
            <a:avLst/>
          </a:prstGeom>
        </p:spPr>
      </p:pic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E41F117D-948F-1419-4C66-B6E5EFA2C42B}"/>
              </a:ext>
            </a:extLst>
          </p:cNvPr>
          <p:cNvCxnSpPr/>
          <p:nvPr/>
        </p:nvCxnSpPr>
        <p:spPr>
          <a:xfrm>
            <a:off x="5804650" y="2167014"/>
            <a:ext cx="44451" cy="37837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1583F29-4B0E-96E3-862A-F2E5C4D91549}"/>
              </a:ext>
            </a:extLst>
          </p:cNvPr>
          <p:cNvCxnSpPr>
            <a:cxnSpLocks/>
          </p:cNvCxnSpPr>
          <p:nvPr/>
        </p:nvCxnSpPr>
        <p:spPr>
          <a:xfrm>
            <a:off x="1497937" y="4540944"/>
            <a:ext cx="1261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4151E5AE-1DDF-F0E5-9A4B-1F92EBC3C49A}"/>
              </a:ext>
            </a:extLst>
          </p:cNvPr>
          <p:cNvSpPr txBox="1"/>
          <p:nvPr/>
        </p:nvSpPr>
        <p:spPr>
          <a:xfrm>
            <a:off x="1877726" y="3980565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ea typeface="Calibri"/>
                <a:cs typeface="Calibri"/>
                <a:sym typeface="Calibri"/>
              </a:rPr>
              <a:t>x</a:t>
            </a:r>
            <a:endParaRPr lang="fr-FR" sz="280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E797990-B5C7-95C4-953F-526BCF323EA1}"/>
              </a:ext>
            </a:extLst>
          </p:cNvPr>
          <p:cNvSpPr txBox="1"/>
          <p:nvPr/>
        </p:nvSpPr>
        <p:spPr>
          <a:xfrm>
            <a:off x="1539179" y="4005921"/>
            <a:ext cx="126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98470B4-D312-DE53-6F4F-6B148355A70C}"/>
              </a:ext>
            </a:extLst>
          </p:cNvPr>
          <p:cNvSpPr txBox="1"/>
          <p:nvPr/>
        </p:nvSpPr>
        <p:spPr>
          <a:xfrm>
            <a:off x="2334926" y="4665747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489C5104-94FB-01AE-2BD6-05A7E710B578}"/>
              </a:ext>
            </a:extLst>
          </p:cNvPr>
          <p:cNvSpPr txBox="1"/>
          <p:nvPr/>
        </p:nvSpPr>
        <p:spPr>
          <a:xfrm>
            <a:off x="1584546" y="464747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2BBE7E6-6025-BF04-6632-72F552A6D1C8}"/>
              </a:ext>
            </a:extLst>
          </p:cNvPr>
          <p:cNvSpPr txBox="1"/>
          <p:nvPr/>
        </p:nvSpPr>
        <p:spPr>
          <a:xfrm>
            <a:off x="2327830" y="399807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C12C1327-96D9-3DFE-5223-6AED6AC53D9E}"/>
              </a:ext>
            </a:extLst>
          </p:cNvPr>
          <p:cNvSpPr txBox="1"/>
          <p:nvPr/>
        </p:nvSpPr>
        <p:spPr>
          <a:xfrm>
            <a:off x="1877726" y="4675345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ea typeface="Calibri"/>
                <a:cs typeface="Calibri"/>
                <a:sym typeface="Calibri"/>
              </a:rPr>
              <a:t>x</a:t>
            </a:r>
            <a:endParaRPr lang="fr-FR" sz="2800" dirty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2730BB41-D607-5624-D83E-EAEC10D0F3A3}"/>
              </a:ext>
            </a:extLst>
          </p:cNvPr>
          <p:cNvCxnSpPr/>
          <p:nvPr/>
        </p:nvCxnSpPr>
        <p:spPr>
          <a:xfrm>
            <a:off x="331076" y="4587767"/>
            <a:ext cx="6306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39737191-F477-CC12-88DB-381172CDBFB7}"/>
              </a:ext>
            </a:extLst>
          </p:cNvPr>
          <p:cNvSpPr txBox="1"/>
          <p:nvPr/>
        </p:nvSpPr>
        <p:spPr>
          <a:xfrm>
            <a:off x="958136" y="4295379"/>
            <a:ext cx="113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5D9C53F-45CF-1807-6DFC-28B05F78FB15}"/>
              </a:ext>
            </a:extLst>
          </p:cNvPr>
          <p:cNvSpPr txBox="1"/>
          <p:nvPr/>
        </p:nvSpPr>
        <p:spPr>
          <a:xfrm>
            <a:off x="394014" y="4075304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1320BB1E-13A1-1854-66A4-AFF5603122DF}"/>
              </a:ext>
            </a:extLst>
          </p:cNvPr>
          <p:cNvSpPr txBox="1"/>
          <p:nvPr/>
        </p:nvSpPr>
        <p:spPr>
          <a:xfrm>
            <a:off x="388660" y="4567401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84CFD583-1557-A2A1-ECF6-F84D9788883D}"/>
              </a:ext>
            </a:extLst>
          </p:cNvPr>
          <p:cNvSpPr txBox="1"/>
          <p:nvPr/>
        </p:nvSpPr>
        <p:spPr>
          <a:xfrm>
            <a:off x="3418262" y="4064547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15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31C8FCD-9251-E208-FE53-DF6A313F9FDA}"/>
              </a:ext>
            </a:extLst>
          </p:cNvPr>
          <p:cNvSpPr txBox="1"/>
          <p:nvPr/>
        </p:nvSpPr>
        <p:spPr>
          <a:xfrm>
            <a:off x="2883667" y="4220150"/>
            <a:ext cx="81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35FF4DC1-B980-B31C-2486-FF32EDA9E4BF}"/>
              </a:ext>
            </a:extLst>
          </p:cNvPr>
          <p:cNvCxnSpPr>
            <a:cxnSpLocks/>
          </p:cNvCxnSpPr>
          <p:nvPr/>
        </p:nvCxnSpPr>
        <p:spPr>
          <a:xfrm>
            <a:off x="3418263" y="4537763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ZoneTexte 53">
            <a:extLst>
              <a:ext uri="{FF2B5EF4-FFF2-40B4-BE49-F238E27FC236}">
                <a16:creationId xmlns:a16="http://schemas.microsoft.com/office/drawing/2014/main" id="{1B512F7B-AE64-D661-4AC4-20C5F5F0A6B6}"/>
              </a:ext>
            </a:extLst>
          </p:cNvPr>
          <p:cNvSpPr txBox="1"/>
          <p:nvPr/>
        </p:nvSpPr>
        <p:spPr>
          <a:xfrm>
            <a:off x="3537930" y="4464357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32A65182-2519-F010-3047-D833715B428F}"/>
              </a:ext>
            </a:extLst>
          </p:cNvPr>
          <p:cNvSpPr txBox="1"/>
          <p:nvPr/>
        </p:nvSpPr>
        <p:spPr>
          <a:xfrm>
            <a:off x="397858" y="5124995"/>
            <a:ext cx="4501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Donc les fractions sont 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4E2580F-69C9-AA55-E372-293CA198BFA8}"/>
              </a:ext>
            </a:extLst>
          </p:cNvPr>
          <p:cNvSpPr txBox="1"/>
          <p:nvPr/>
        </p:nvSpPr>
        <p:spPr>
          <a:xfrm>
            <a:off x="3477864" y="583307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15</a:t>
            </a:r>
          </a:p>
        </p:txBody>
      </p: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D9B04609-CB63-7D45-44F4-3DC9073456C5}"/>
              </a:ext>
            </a:extLst>
          </p:cNvPr>
          <p:cNvCxnSpPr>
            <a:cxnSpLocks/>
          </p:cNvCxnSpPr>
          <p:nvPr/>
        </p:nvCxnSpPr>
        <p:spPr>
          <a:xfrm>
            <a:off x="3477865" y="6306292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>
            <a:extLst>
              <a:ext uri="{FF2B5EF4-FFF2-40B4-BE49-F238E27FC236}">
                <a16:creationId xmlns:a16="http://schemas.microsoft.com/office/drawing/2014/main" id="{C8DC3C6C-ABFE-88E3-9128-62221032FED6}"/>
              </a:ext>
            </a:extLst>
          </p:cNvPr>
          <p:cNvSpPr txBox="1"/>
          <p:nvPr/>
        </p:nvSpPr>
        <p:spPr>
          <a:xfrm>
            <a:off x="3597532" y="62328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CD6D9234-147D-9D0B-89B1-65C2191A7AF7}"/>
              </a:ext>
            </a:extLst>
          </p:cNvPr>
          <p:cNvSpPr txBox="1"/>
          <p:nvPr/>
        </p:nvSpPr>
        <p:spPr>
          <a:xfrm>
            <a:off x="1887692" y="5882875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7</a:t>
            </a: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6D430F3D-5BBA-FA62-69D8-924493129E7F}"/>
              </a:ext>
            </a:extLst>
          </p:cNvPr>
          <p:cNvCxnSpPr>
            <a:cxnSpLocks/>
          </p:cNvCxnSpPr>
          <p:nvPr/>
        </p:nvCxnSpPr>
        <p:spPr>
          <a:xfrm>
            <a:off x="1773192" y="6306292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C20477AE-DFF7-CD31-7E71-F6D47F5AD1DA}"/>
              </a:ext>
            </a:extLst>
          </p:cNvPr>
          <p:cNvSpPr txBox="1"/>
          <p:nvPr/>
        </p:nvSpPr>
        <p:spPr>
          <a:xfrm>
            <a:off x="1892859" y="62328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E1E68417-E2C2-2216-33D0-7A71C268620F}"/>
              </a:ext>
            </a:extLst>
          </p:cNvPr>
          <p:cNvSpPr txBox="1"/>
          <p:nvPr/>
        </p:nvSpPr>
        <p:spPr>
          <a:xfrm>
            <a:off x="2631522" y="5907070"/>
            <a:ext cx="56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et</a:t>
            </a: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8084F390-D3C5-BCD9-38C5-A9E0F4D855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9006" y="2375880"/>
            <a:ext cx="1776961" cy="1248102"/>
          </a:xfrm>
          <a:prstGeom prst="rect">
            <a:avLst/>
          </a:prstGeom>
        </p:spPr>
      </p:pic>
      <p:cxnSp>
        <p:nvCxnSpPr>
          <p:cNvPr id="1088" name="Connecteur droit 1087">
            <a:extLst>
              <a:ext uri="{FF2B5EF4-FFF2-40B4-BE49-F238E27FC236}">
                <a16:creationId xmlns:a16="http://schemas.microsoft.com/office/drawing/2014/main" id="{BE05204E-F9CC-D6AB-7888-AC3ACAF232CD}"/>
              </a:ext>
            </a:extLst>
          </p:cNvPr>
          <p:cNvCxnSpPr>
            <a:cxnSpLocks/>
          </p:cNvCxnSpPr>
          <p:nvPr/>
        </p:nvCxnSpPr>
        <p:spPr>
          <a:xfrm>
            <a:off x="7483588" y="4614514"/>
            <a:ext cx="1261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9" name="ZoneTexte 1088">
            <a:extLst>
              <a:ext uri="{FF2B5EF4-FFF2-40B4-BE49-F238E27FC236}">
                <a16:creationId xmlns:a16="http://schemas.microsoft.com/office/drawing/2014/main" id="{7A2F4398-5916-3383-3B7A-2A9FC210BD92}"/>
              </a:ext>
            </a:extLst>
          </p:cNvPr>
          <p:cNvSpPr txBox="1"/>
          <p:nvPr/>
        </p:nvSpPr>
        <p:spPr>
          <a:xfrm>
            <a:off x="7509441" y="4062888"/>
            <a:ext cx="126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24</a:t>
            </a:r>
          </a:p>
        </p:txBody>
      </p:sp>
      <p:sp>
        <p:nvSpPr>
          <p:cNvPr id="1090" name="ZoneTexte 1089">
            <a:extLst>
              <a:ext uri="{FF2B5EF4-FFF2-40B4-BE49-F238E27FC236}">
                <a16:creationId xmlns:a16="http://schemas.microsoft.com/office/drawing/2014/main" id="{8B77483E-9C9E-79A8-6D7B-F4030CF53F5D}"/>
              </a:ext>
            </a:extLst>
          </p:cNvPr>
          <p:cNvSpPr txBox="1"/>
          <p:nvPr/>
        </p:nvSpPr>
        <p:spPr>
          <a:xfrm>
            <a:off x="8320577" y="4739317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91" name="ZoneTexte 1090">
            <a:extLst>
              <a:ext uri="{FF2B5EF4-FFF2-40B4-BE49-F238E27FC236}">
                <a16:creationId xmlns:a16="http://schemas.microsoft.com/office/drawing/2014/main" id="{5C8DB0A2-B288-C3F6-0EB0-8C1D006EE262}"/>
              </a:ext>
            </a:extLst>
          </p:cNvPr>
          <p:cNvSpPr txBox="1"/>
          <p:nvPr/>
        </p:nvSpPr>
        <p:spPr>
          <a:xfrm>
            <a:off x="7570197" y="472104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32</a:t>
            </a:r>
          </a:p>
        </p:txBody>
      </p:sp>
      <p:sp>
        <p:nvSpPr>
          <p:cNvPr id="1092" name="ZoneTexte 1091">
            <a:extLst>
              <a:ext uri="{FF2B5EF4-FFF2-40B4-BE49-F238E27FC236}">
                <a16:creationId xmlns:a16="http://schemas.microsoft.com/office/drawing/2014/main" id="{D19ECF41-2812-BFD5-B27F-BD6D353B679F}"/>
              </a:ext>
            </a:extLst>
          </p:cNvPr>
          <p:cNvSpPr txBox="1"/>
          <p:nvPr/>
        </p:nvSpPr>
        <p:spPr>
          <a:xfrm>
            <a:off x="8313481" y="407164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cxnSp>
        <p:nvCxnSpPr>
          <p:cNvPr id="1093" name="Connecteur droit 1092">
            <a:extLst>
              <a:ext uri="{FF2B5EF4-FFF2-40B4-BE49-F238E27FC236}">
                <a16:creationId xmlns:a16="http://schemas.microsoft.com/office/drawing/2014/main" id="{793A3CFF-6C48-FAE9-FC57-1763F2C9BC92}"/>
              </a:ext>
            </a:extLst>
          </p:cNvPr>
          <p:cNvCxnSpPr/>
          <p:nvPr/>
        </p:nvCxnSpPr>
        <p:spPr>
          <a:xfrm>
            <a:off x="6316727" y="4661337"/>
            <a:ext cx="6306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4" name="ZoneTexte 1093">
            <a:extLst>
              <a:ext uri="{FF2B5EF4-FFF2-40B4-BE49-F238E27FC236}">
                <a16:creationId xmlns:a16="http://schemas.microsoft.com/office/drawing/2014/main" id="{0127B17B-C07E-4DCF-43CC-587B2E16FC4D}"/>
              </a:ext>
            </a:extLst>
          </p:cNvPr>
          <p:cNvSpPr txBox="1"/>
          <p:nvPr/>
        </p:nvSpPr>
        <p:spPr>
          <a:xfrm>
            <a:off x="6943787" y="4368949"/>
            <a:ext cx="113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sp>
        <p:nvSpPr>
          <p:cNvPr id="1095" name="ZoneTexte 1094">
            <a:extLst>
              <a:ext uri="{FF2B5EF4-FFF2-40B4-BE49-F238E27FC236}">
                <a16:creationId xmlns:a16="http://schemas.microsoft.com/office/drawing/2014/main" id="{432A6BBE-CBB1-E54A-8D5B-E6B171140347}"/>
              </a:ext>
            </a:extLst>
          </p:cNvPr>
          <p:cNvSpPr txBox="1"/>
          <p:nvPr/>
        </p:nvSpPr>
        <p:spPr>
          <a:xfrm>
            <a:off x="6312971" y="4148600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24</a:t>
            </a:r>
          </a:p>
        </p:txBody>
      </p:sp>
      <p:sp>
        <p:nvSpPr>
          <p:cNvPr id="1096" name="ZoneTexte 1095">
            <a:extLst>
              <a:ext uri="{FF2B5EF4-FFF2-40B4-BE49-F238E27FC236}">
                <a16:creationId xmlns:a16="http://schemas.microsoft.com/office/drawing/2014/main" id="{61D337C9-816A-6558-204C-68596CE87574}"/>
              </a:ext>
            </a:extLst>
          </p:cNvPr>
          <p:cNvSpPr txBox="1"/>
          <p:nvPr/>
        </p:nvSpPr>
        <p:spPr>
          <a:xfrm>
            <a:off x="6374311" y="4640971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32</a:t>
            </a:r>
          </a:p>
        </p:txBody>
      </p:sp>
      <p:sp>
        <p:nvSpPr>
          <p:cNvPr id="1097" name="ZoneTexte 1096">
            <a:extLst>
              <a:ext uri="{FF2B5EF4-FFF2-40B4-BE49-F238E27FC236}">
                <a16:creationId xmlns:a16="http://schemas.microsoft.com/office/drawing/2014/main" id="{B9A45375-F5B6-91B6-8D31-683B579F8FAF}"/>
              </a:ext>
            </a:extLst>
          </p:cNvPr>
          <p:cNvSpPr txBox="1"/>
          <p:nvPr/>
        </p:nvSpPr>
        <p:spPr>
          <a:xfrm>
            <a:off x="8869318" y="4293720"/>
            <a:ext cx="81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cxnSp>
        <p:nvCxnSpPr>
          <p:cNvPr id="1098" name="Connecteur droit 1097">
            <a:extLst>
              <a:ext uri="{FF2B5EF4-FFF2-40B4-BE49-F238E27FC236}">
                <a16:creationId xmlns:a16="http://schemas.microsoft.com/office/drawing/2014/main" id="{F493EE2B-08CD-1E0D-1D11-22329BF4C4B4}"/>
              </a:ext>
            </a:extLst>
          </p:cNvPr>
          <p:cNvCxnSpPr>
            <a:cxnSpLocks/>
          </p:cNvCxnSpPr>
          <p:nvPr/>
        </p:nvCxnSpPr>
        <p:spPr>
          <a:xfrm>
            <a:off x="9403914" y="4611333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B3D12D95-8AD7-C051-3095-25DC1EF0C2B5}"/>
                  </a:ext>
                </a:extLst>
              </p:cNvPr>
              <p:cNvSpPr txBox="1"/>
              <p:nvPr/>
            </p:nvSpPr>
            <p:spPr>
              <a:xfrm>
                <a:off x="5171055" y="4715161"/>
                <a:ext cx="60933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B3D12D95-8AD7-C051-3095-25DC1EF0C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055" y="4715161"/>
                <a:ext cx="609337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53DAAED-1512-50E6-67A7-9FEB81E4E4A6}"/>
                  </a:ext>
                </a:extLst>
              </p:cNvPr>
              <p:cNvSpPr txBox="1"/>
              <p:nvPr/>
            </p:nvSpPr>
            <p:spPr>
              <a:xfrm>
                <a:off x="5140492" y="4082969"/>
                <a:ext cx="60933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53DAAED-1512-50E6-67A7-9FEB81E4E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492" y="4082969"/>
                <a:ext cx="609337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1" name="ZoneTexte 1100">
            <a:extLst>
              <a:ext uri="{FF2B5EF4-FFF2-40B4-BE49-F238E27FC236}">
                <a16:creationId xmlns:a16="http://schemas.microsoft.com/office/drawing/2014/main" id="{AF7AFBE8-9FAC-602C-94FF-89DA820D3FB2}"/>
              </a:ext>
            </a:extLst>
          </p:cNvPr>
          <p:cNvSpPr txBox="1"/>
          <p:nvPr/>
        </p:nvSpPr>
        <p:spPr>
          <a:xfrm>
            <a:off x="9497141" y="4082969"/>
            <a:ext cx="105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1102" name="ZoneTexte 1101">
            <a:extLst>
              <a:ext uri="{FF2B5EF4-FFF2-40B4-BE49-F238E27FC236}">
                <a16:creationId xmlns:a16="http://schemas.microsoft.com/office/drawing/2014/main" id="{E992AB9A-D89C-0730-7314-F92171825FC9}"/>
              </a:ext>
            </a:extLst>
          </p:cNvPr>
          <p:cNvSpPr txBox="1"/>
          <p:nvPr/>
        </p:nvSpPr>
        <p:spPr>
          <a:xfrm>
            <a:off x="9516369" y="4657288"/>
            <a:ext cx="113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1103" name="ZoneTexte 1102">
            <a:extLst>
              <a:ext uri="{FF2B5EF4-FFF2-40B4-BE49-F238E27FC236}">
                <a16:creationId xmlns:a16="http://schemas.microsoft.com/office/drawing/2014/main" id="{AB958914-A4FF-FADF-AD03-7E369C5B1135}"/>
              </a:ext>
            </a:extLst>
          </p:cNvPr>
          <p:cNvSpPr txBox="1"/>
          <p:nvPr/>
        </p:nvSpPr>
        <p:spPr>
          <a:xfrm>
            <a:off x="6096000" y="5206896"/>
            <a:ext cx="5049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Donc les fractions sont </a:t>
            </a:r>
          </a:p>
        </p:txBody>
      </p:sp>
      <p:sp>
        <p:nvSpPr>
          <p:cNvPr id="1104" name="ZoneTexte 1103">
            <a:extLst>
              <a:ext uri="{FF2B5EF4-FFF2-40B4-BE49-F238E27FC236}">
                <a16:creationId xmlns:a16="http://schemas.microsoft.com/office/drawing/2014/main" id="{F1DF0B80-60AD-CC12-5B95-F11F32E0A95A}"/>
              </a:ext>
            </a:extLst>
          </p:cNvPr>
          <p:cNvSpPr txBox="1"/>
          <p:nvPr/>
        </p:nvSpPr>
        <p:spPr>
          <a:xfrm>
            <a:off x="6918120" y="5755719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7</a:t>
            </a:r>
          </a:p>
        </p:txBody>
      </p:sp>
      <p:sp>
        <p:nvSpPr>
          <p:cNvPr id="1105" name="ZoneTexte 1104">
            <a:extLst>
              <a:ext uri="{FF2B5EF4-FFF2-40B4-BE49-F238E27FC236}">
                <a16:creationId xmlns:a16="http://schemas.microsoft.com/office/drawing/2014/main" id="{39BD5DDD-6FBF-A9B3-EBAC-EB33465DCE04}"/>
              </a:ext>
            </a:extLst>
          </p:cNvPr>
          <p:cNvSpPr txBox="1"/>
          <p:nvPr/>
        </p:nvSpPr>
        <p:spPr>
          <a:xfrm>
            <a:off x="8497025" y="570593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1106" name="ZoneTexte 1105">
            <a:extLst>
              <a:ext uri="{FF2B5EF4-FFF2-40B4-BE49-F238E27FC236}">
                <a16:creationId xmlns:a16="http://schemas.microsoft.com/office/drawing/2014/main" id="{EF131DDE-C090-A2CE-42C7-E0BCBB47755E}"/>
              </a:ext>
            </a:extLst>
          </p:cNvPr>
          <p:cNvSpPr txBox="1"/>
          <p:nvPr/>
        </p:nvSpPr>
        <p:spPr>
          <a:xfrm>
            <a:off x="6874347" y="62429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1107" name="ZoneTexte 1106">
            <a:extLst>
              <a:ext uri="{FF2B5EF4-FFF2-40B4-BE49-F238E27FC236}">
                <a16:creationId xmlns:a16="http://schemas.microsoft.com/office/drawing/2014/main" id="{2D4F3220-DC21-A6A3-2011-4BCE8E18486B}"/>
              </a:ext>
            </a:extLst>
          </p:cNvPr>
          <p:cNvSpPr txBox="1"/>
          <p:nvPr/>
        </p:nvSpPr>
        <p:spPr>
          <a:xfrm>
            <a:off x="8544322" y="6230235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cxnSp>
        <p:nvCxnSpPr>
          <p:cNvPr id="1108" name="Connecteur droit 1107">
            <a:extLst>
              <a:ext uri="{FF2B5EF4-FFF2-40B4-BE49-F238E27FC236}">
                <a16:creationId xmlns:a16="http://schemas.microsoft.com/office/drawing/2014/main" id="{BB398F1C-242C-CE32-01D3-D49EF7FC2942}"/>
              </a:ext>
            </a:extLst>
          </p:cNvPr>
          <p:cNvCxnSpPr/>
          <p:nvPr/>
        </p:nvCxnSpPr>
        <p:spPr>
          <a:xfrm>
            <a:off x="8460438" y="6201707"/>
            <a:ext cx="5981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9" name="Connecteur droit 1108">
            <a:extLst>
              <a:ext uri="{FF2B5EF4-FFF2-40B4-BE49-F238E27FC236}">
                <a16:creationId xmlns:a16="http://schemas.microsoft.com/office/drawing/2014/main" id="{83F5ACFB-C9E3-A190-1A72-CEB5B689FD2A}"/>
              </a:ext>
            </a:extLst>
          </p:cNvPr>
          <p:cNvCxnSpPr/>
          <p:nvPr/>
        </p:nvCxnSpPr>
        <p:spPr>
          <a:xfrm>
            <a:off x="6789458" y="6223612"/>
            <a:ext cx="5981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0" name="ZoneTexte 1109">
            <a:extLst>
              <a:ext uri="{FF2B5EF4-FFF2-40B4-BE49-F238E27FC236}">
                <a16:creationId xmlns:a16="http://schemas.microsoft.com/office/drawing/2014/main" id="{D57BB5E3-5D7D-71C8-8874-ACCF68FCE538}"/>
              </a:ext>
            </a:extLst>
          </p:cNvPr>
          <p:cNvSpPr txBox="1"/>
          <p:nvPr/>
        </p:nvSpPr>
        <p:spPr>
          <a:xfrm>
            <a:off x="7691795" y="5827684"/>
            <a:ext cx="1008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et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1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5" grpId="0"/>
      <p:bldP spid="46" grpId="0"/>
      <p:bldP spid="51" grpId="0"/>
      <p:bldP spid="52" grpId="0"/>
      <p:bldP spid="54" grpId="0"/>
      <p:bldP spid="56" grpId="0"/>
      <p:bldP spid="58" grpId="0"/>
      <p:bldP spid="59" grpId="0"/>
      <p:bldP spid="61" grpId="0"/>
      <p:bldP spid="1099" grpId="0"/>
      <p:bldP spid="1100" grpId="0"/>
      <p:bldP spid="1101" grpId="0"/>
      <p:bldP spid="110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BBCCE6-8FD5-1690-2F2B-CED87966D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954" y="1181101"/>
            <a:ext cx="8494825" cy="31493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E998B0-C596-9193-043E-FCEB7CDF7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718" y="4279059"/>
            <a:ext cx="7591822" cy="257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4A9651-5F90-7E70-F3F1-7B31FF93C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271383"/>
            <a:ext cx="11889372" cy="44649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E42B1A2-28DD-71DF-BE8D-E5C14D710920}"/>
              </a:ext>
            </a:extLst>
          </p:cNvPr>
          <p:cNvSpPr txBox="1"/>
          <p:nvPr/>
        </p:nvSpPr>
        <p:spPr>
          <a:xfrm>
            <a:off x="4358017" y="1782775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C086007-97D5-166B-10F9-E54926C82217}"/>
              </a:ext>
            </a:extLst>
          </p:cNvPr>
          <p:cNvSpPr txBox="1"/>
          <p:nvPr/>
        </p:nvSpPr>
        <p:spPr>
          <a:xfrm>
            <a:off x="4358016" y="2269692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03CA8BF-D658-F9B2-9BED-6C0B3AEB69DD}"/>
              </a:ext>
            </a:extLst>
          </p:cNvPr>
          <p:cNvSpPr txBox="1"/>
          <p:nvPr/>
        </p:nvSpPr>
        <p:spPr>
          <a:xfrm>
            <a:off x="5176209" y="1815316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66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DD9CFB-D938-1F79-2E9C-56731599EDFC}"/>
              </a:ext>
            </a:extLst>
          </p:cNvPr>
          <p:cNvSpPr txBox="1"/>
          <p:nvPr/>
        </p:nvSpPr>
        <p:spPr>
          <a:xfrm>
            <a:off x="5176209" y="2242408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C8D1EF0-A20D-F13A-87E1-5C7D7B9D4468}"/>
                  </a:ext>
                </a:extLst>
              </p:cNvPr>
              <p:cNvSpPr txBox="1"/>
              <p:nvPr/>
            </p:nvSpPr>
            <p:spPr>
              <a:xfrm>
                <a:off x="2622789" y="2704885"/>
                <a:ext cx="586597" cy="8038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C8D1EF0-A20D-F13A-87E1-5C7D7B9D4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789" y="2704885"/>
                <a:ext cx="586597" cy="8038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0C03A50-2726-5A79-4AF0-F8924410C5EA}"/>
                  </a:ext>
                </a:extLst>
              </p:cNvPr>
              <p:cNvSpPr txBox="1"/>
              <p:nvPr/>
            </p:nvSpPr>
            <p:spPr>
              <a:xfrm>
                <a:off x="8342588" y="255420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0C03A50-2726-5A79-4AF0-F8924410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588" y="2554202"/>
                <a:ext cx="586597" cy="8066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07C0FD-3BA2-DAD9-B6EF-F0FD0B490F5B}"/>
                  </a:ext>
                </a:extLst>
              </p:cNvPr>
              <p:cNvSpPr txBox="1"/>
              <p:nvPr/>
            </p:nvSpPr>
            <p:spPr>
              <a:xfrm>
                <a:off x="9569211" y="2598119"/>
                <a:ext cx="586597" cy="8154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07C0FD-3BA2-DAD9-B6EF-F0FD0B490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9211" y="2598119"/>
                <a:ext cx="586597" cy="8154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837B3C-5183-B596-A58E-EB759F74AA96}"/>
                  </a:ext>
                </a:extLst>
              </p:cNvPr>
              <p:cNvSpPr txBox="1"/>
              <p:nvPr/>
            </p:nvSpPr>
            <p:spPr>
              <a:xfrm>
                <a:off x="3717610" y="2588708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837B3C-5183-B596-A58E-EB759F74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610" y="2588708"/>
                <a:ext cx="586597" cy="8066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C91C38A-828C-395F-4BBF-44CF18D475EB}"/>
                  </a:ext>
                </a:extLst>
              </p:cNvPr>
              <p:cNvSpPr txBox="1"/>
              <p:nvPr/>
            </p:nvSpPr>
            <p:spPr>
              <a:xfrm>
                <a:off x="3738800" y="485396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C91C38A-828C-395F-4BBF-44CF18D47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800" y="4853962"/>
                <a:ext cx="586597" cy="8066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F57B5A-EC87-48FE-E987-7D4053DF4A35}"/>
                  </a:ext>
                </a:extLst>
              </p:cNvPr>
              <p:cNvSpPr txBox="1"/>
              <p:nvPr/>
            </p:nvSpPr>
            <p:spPr>
              <a:xfrm>
                <a:off x="2622788" y="4811023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F57B5A-EC87-48FE-E987-7D4053DF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788" y="4811023"/>
                <a:ext cx="586597" cy="8066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8294C4E-B872-6A58-999C-B890F56F90FC}"/>
                  </a:ext>
                </a:extLst>
              </p:cNvPr>
              <p:cNvSpPr txBox="1"/>
              <p:nvPr/>
            </p:nvSpPr>
            <p:spPr>
              <a:xfrm>
                <a:off x="8413273" y="480544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8294C4E-B872-6A58-999C-B890F56F9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273" y="4805442"/>
                <a:ext cx="586597" cy="8066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A12E971-5C3B-E1B7-E1CA-6349BF63CF9C}"/>
                  </a:ext>
                </a:extLst>
              </p:cNvPr>
              <p:cNvSpPr txBox="1"/>
              <p:nvPr/>
            </p:nvSpPr>
            <p:spPr>
              <a:xfrm>
                <a:off x="9718013" y="485396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A12E971-5C3B-E1B7-E1CA-6349BF63C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8013" y="4853962"/>
                <a:ext cx="586597" cy="8066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FAED6860-7270-A1D7-9E1C-8EC0E481E4AB}"/>
              </a:ext>
            </a:extLst>
          </p:cNvPr>
          <p:cNvSpPr txBox="1"/>
          <p:nvPr/>
        </p:nvSpPr>
        <p:spPr>
          <a:xfrm>
            <a:off x="10155808" y="1852400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FD29341-2D7D-9877-9304-51E0DE7630EC}"/>
              </a:ext>
            </a:extLst>
          </p:cNvPr>
          <p:cNvSpPr txBox="1"/>
          <p:nvPr/>
        </p:nvSpPr>
        <p:spPr>
          <a:xfrm>
            <a:off x="10186525" y="226969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D6D2551-DCDC-9EB6-15EF-C791DC7E6B4B}"/>
              </a:ext>
            </a:extLst>
          </p:cNvPr>
          <p:cNvSpPr txBox="1"/>
          <p:nvPr/>
        </p:nvSpPr>
        <p:spPr>
          <a:xfrm>
            <a:off x="11056447" y="1819085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07A3436-F9EF-61DE-A6DD-532CA67158FD}"/>
              </a:ext>
            </a:extLst>
          </p:cNvPr>
          <p:cNvSpPr txBox="1"/>
          <p:nvPr/>
        </p:nvSpPr>
        <p:spPr>
          <a:xfrm>
            <a:off x="11025730" y="2250225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DBBA59D0-EDAB-4B3F-2230-59058926D6B3}"/>
              </a:ext>
            </a:extLst>
          </p:cNvPr>
          <p:cNvSpPr txBox="1"/>
          <p:nvPr/>
        </p:nvSpPr>
        <p:spPr>
          <a:xfrm>
            <a:off x="4398905" y="407053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385829D6-08B5-1ED5-B74D-265F1E625EF9}"/>
              </a:ext>
            </a:extLst>
          </p:cNvPr>
          <p:cNvSpPr txBox="1"/>
          <p:nvPr/>
        </p:nvSpPr>
        <p:spPr>
          <a:xfrm>
            <a:off x="4398905" y="444051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84386D71-CF9F-1F7F-73F1-64B2B4EC4533}"/>
              </a:ext>
            </a:extLst>
          </p:cNvPr>
          <p:cNvSpPr txBox="1"/>
          <p:nvPr/>
        </p:nvSpPr>
        <p:spPr>
          <a:xfrm>
            <a:off x="5181344" y="4053280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829A15C-B623-DC0E-E802-8DD6C459596C}"/>
              </a:ext>
            </a:extLst>
          </p:cNvPr>
          <p:cNvSpPr txBox="1"/>
          <p:nvPr/>
        </p:nvSpPr>
        <p:spPr>
          <a:xfrm>
            <a:off x="5165339" y="448267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5514FD2-6E9F-1FDA-8EF5-1620374E8DB4}"/>
              </a:ext>
            </a:extLst>
          </p:cNvPr>
          <p:cNvSpPr txBox="1"/>
          <p:nvPr/>
        </p:nvSpPr>
        <p:spPr>
          <a:xfrm>
            <a:off x="10186525" y="407053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CD6477DB-04AA-66B4-C544-1B753B2E1833}"/>
              </a:ext>
            </a:extLst>
          </p:cNvPr>
          <p:cNvSpPr txBox="1"/>
          <p:nvPr/>
        </p:nvSpPr>
        <p:spPr>
          <a:xfrm>
            <a:off x="10186525" y="447944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20537EB-521F-0AA8-7987-5FBBF9EE390A}"/>
              </a:ext>
            </a:extLst>
          </p:cNvPr>
          <p:cNvSpPr txBox="1"/>
          <p:nvPr/>
        </p:nvSpPr>
        <p:spPr>
          <a:xfrm>
            <a:off x="11139494" y="404620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3F2E546A-8673-C6AE-BAE6-8D5042DD4229}"/>
              </a:ext>
            </a:extLst>
          </p:cNvPr>
          <p:cNvSpPr txBox="1"/>
          <p:nvPr/>
        </p:nvSpPr>
        <p:spPr>
          <a:xfrm>
            <a:off x="11172995" y="447944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863600" y="68670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réduire </a:t>
            </a:r>
            <a:r>
              <a:rPr lang="fr-FR" b="1" dirty="0">
                <a:solidFill>
                  <a:schemeClr val="bg2">
                    <a:lumMod val="75000"/>
                  </a:schemeClr>
                </a:solidFill>
              </a:rPr>
              <a:t>au même dénominateur deux fractions, en utilisant l’une des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deux règles à retenir :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1CEC7AA-2B99-A2A7-4647-27F143D31FCC}"/>
              </a:ext>
            </a:extLst>
          </p:cNvPr>
          <p:cNvSpPr>
            <a:spLocks noChangeAspect="1"/>
          </p:cNvSpPr>
          <p:nvPr/>
        </p:nvSpPr>
        <p:spPr>
          <a:xfrm>
            <a:off x="1532994" y="1101429"/>
            <a:ext cx="772624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r>
              <a:rPr lang="fr-FR" sz="2400" b="1" dirty="0">
                <a:solidFill>
                  <a:schemeClr val="tx1"/>
                </a:solidFill>
              </a:rPr>
              <a:t>1°/ Multiplier numérateur et dénominateur par un même nombre non nul :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68BD9AE-2959-9627-B293-D5195FD5107E}"/>
              </a:ext>
            </a:extLst>
          </p:cNvPr>
          <p:cNvSpPr txBox="1"/>
          <p:nvPr/>
        </p:nvSpPr>
        <p:spPr>
          <a:xfrm>
            <a:off x="1391309" y="3815280"/>
            <a:ext cx="60933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tx1"/>
                </a:solidFill>
              </a:rPr>
              <a:t>2°/ Diviser </a:t>
            </a:r>
            <a:r>
              <a:rPr lang="fr-FR" sz="2400" b="1" dirty="0"/>
              <a:t>numérateur et dénominateur par un diviseur commun </a:t>
            </a:r>
            <a:r>
              <a:rPr lang="fr-FR" sz="2400" b="1" dirty="0">
                <a:solidFill>
                  <a:srgbClr val="FF0000"/>
                </a:solidFill>
              </a:rPr>
              <a:t>d </a:t>
            </a:r>
            <a:r>
              <a:rPr lang="fr-FR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AE0A14E-7529-96AF-3F5E-98DD0BA6E1A7}"/>
                  </a:ext>
                </a:extLst>
              </p:cNvPr>
              <p:cNvSpPr txBox="1"/>
              <p:nvPr/>
            </p:nvSpPr>
            <p:spPr>
              <a:xfrm>
                <a:off x="1836683" y="2307930"/>
                <a:ext cx="805092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AE0A14E-7529-96AF-3F5E-98DD0BA6E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83" y="2307930"/>
                <a:ext cx="805092" cy="809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722AB3-126A-4D44-AF01-7BBCB54001A9}"/>
                  </a:ext>
                </a:extLst>
              </p:cNvPr>
              <p:cNvSpPr txBox="1"/>
              <p:nvPr/>
            </p:nvSpPr>
            <p:spPr>
              <a:xfrm>
                <a:off x="2641294" y="2262310"/>
                <a:ext cx="1760097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722AB3-126A-4D44-AF01-7BBCB5400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294" y="2262310"/>
                <a:ext cx="1760097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0EE035-A57B-D558-9B27-E0E9DBAA7C7A}"/>
                  </a:ext>
                </a:extLst>
              </p:cNvPr>
              <p:cNvSpPr txBox="1"/>
              <p:nvPr/>
            </p:nvSpPr>
            <p:spPr>
              <a:xfrm>
                <a:off x="7520408" y="5184902"/>
                <a:ext cx="937949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0EE035-A57B-D558-9B27-E0E9DBAA7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408" y="5184902"/>
                <a:ext cx="937949" cy="818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B436FC-A123-9916-7E8D-CE7BDC5FF1B7}"/>
                  </a:ext>
                </a:extLst>
              </p:cNvPr>
              <p:cNvSpPr txBox="1"/>
              <p:nvPr/>
            </p:nvSpPr>
            <p:spPr>
              <a:xfrm>
                <a:off x="1836683" y="5269320"/>
                <a:ext cx="846770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B436FC-A123-9916-7E8D-CE7BDC5FF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83" y="5269320"/>
                <a:ext cx="846770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E7E86A-9469-A112-F127-601706F7A7D8}"/>
                  </a:ext>
                </a:extLst>
              </p:cNvPr>
              <p:cNvSpPr txBox="1"/>
              <p:nvPr/>
            </p:nvSpPr>
            <p:spPr>
              <a:xfrm>
                <a:off x="6257690" y="2304859"/>
                <a:ext cx="815480" cy="737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E7E86A-9469-A112-F127-601706F7A7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90" y="2304859"/>
                <a:ext cx="815480" cy="7379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0BD2C9-8702-2BAD-E7A5-6DBF29023397}"/>
                  </a:ext>
                </a:extLst>
              </p:cNvPr>
              <p:cNvSpPr txBox="1"/>
              <p:nvPr/>
            </p:nvSpPr>
            <p:spPr>
              <a:xfrm>
                <a:off x="7073170" y="2195828"/>
                <a:ext cx="916213" cy="8152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0BD2C9-8702-2BAD-E7A5-6DBF29023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170" y="2195828"/>
                <a:ext cx="916213" cy="8152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2E49769-D0FE-EC61-A48F-CEB00DF345B1}"/>
                  </a:ext>
                </a:extLst>
              </p:cNvPr>
              <p:cNvSpPr txBox="1"/>
              <p:nvPr/>
            </p:nvSpPr>
            <p:spPr>
              <a:xfrm>
                <a:off x="2630427" y="5229277"/>
                <a:ext cx="1204882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2E49769-D0FE-EC61-A48F-CEB00DF34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427" y="5229277"/>
                <a:ext cx="1204882" cy="8180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FA013-EF5F-3509-9060-59F211E5D1BB}"/>
                  </a:ext>
                </a:extLst>
              </p:cNvPr>
              <p:cNvSpPr txBox="1"/>
              <p:nvPr/>
            </p:nvSpPr>
            <p:spPr>
              <a:xfrm>
                <a:off x="6745728" y="5270908"/>
                <a:ext cx="658385" cy="737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FA013-EF5F-3509-9060-59F211E5D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728" y="5270908"/>
                <a:ext cx="658385" cy="7379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1705E6-D02F-24F2-46B3-15473662E5FA}"/>
                  </a:ext>
                </a:extLst>
              </p:cNvPr>
              <p:cNvSpPr txBox="1"/>
              <p:nvPr/>
            </p:nvSpPr>
            <p:spPr>
              <a:xfrm>
                <a:off x="3835309" y="5185618"/>
                <a:ext cx="6093372" cy="962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fr-FR" sz="40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1705E6-D02F-24F2-46B3-15473662E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309" y="5185618"/>
                <a:ext cx="6093372" cy="9626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96FB47E-4934-9AFD-D2BB-857BF395E2BD}"/>
              </a:ext>
            </a:extLst>
          </p:cNvPr>
          <p:cNvCxnSpPr/>
          <p:nvPr/>
        </p:nvCxnSpPr>
        <p:spPr>
          <a:xfrm>
            <a:off x="4761186" y="2695903"/>
            <a:ext cx="8986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EC88DD1-9230-06BD-CF47-9B1AED36B483}"/>
              </a:ext>
            </a:extLst>
          </p:cNvPr>
          <p:cNvCxnSpPr/>
          <p:nvPr/>
        </p:nvCxnSpPr>
        <p:spPr>
          <a:xfrm>
            <a:off x="5197365" y="5623034"/>
            <a:ext cx="8986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1867704D-CDD0-27BF-2F6C-973BBACDC259}"/>
              </a:ext>
            </a:extLst>
          </p:cNvPr>
          <p:cNvSpPr txBox="1"/>
          <p:nvPr/>
        </p:nvSpPr>
        <p:spPr>
          <a:xfrm>
            <a:off x="8804863" y="2345949"/>
            <a:ext cx="308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(k non nul 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42D8EF1-D433-FD33-70FA-574C9C7D602F}"/>
              </a:ext>
            </a:extLst>
          </p:cNvPr>
          <p:cNvSpPr txBox="1"/>
          <p:nvPr/>
        </p:nvSpPr>
        <p:spPr>
          <a:xfrm>
            <a:off x="8907748" y="5251437"/>
            <a:ext cx="2691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(d diviseur commun de a et b )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20" grpId="0"/>
      <p:bldP spid="24" grpId="0"/>
      <p:bldP spid="2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F6D8-0B56-2B47-1DE0-292138E0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333CF82-F7E4-1B11-CBFB-B03D5B84295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9BE940F-7573-89F8-ED7B-669D294C50D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2">
                    <a:lumMod val="75000"/>
                  </a:schemeClr>
                </a:solidFill>
              </a:rPr>
              <a:t>Voici le lexique que nous avons appris aujourd’hui.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6BC58A1-5478-03CF-DB5C-5ECD260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15FBD1-1568-3EAB-EA67-A714F724D39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 : coins arrondis 12">
            <a:extLst>
              <a:ext uri="{FF2B5EF4-FFF2-40B4-BE49-F238E27FC236}">
                <a16:creationId xmlns:a16="http://schemas.microsoft.com/office/drawing/2014/main" id="{87D433A8-1BB7-4630-F4F8-E8F62180908E}"/>
              </a:ext>
            </a:extLst>
          </p:cNvPr>
          <p:cNvSpPr/>
          <p:nvPr/>
        </p:nvSpPr>
        <p:spPr>
          <a:xfrm>
            <a:off x="2554815" y="2353513"/>
            <a:ext cx="6779242" cy="3107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7CBE3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0" i="0" u="none" strike="noStrike" kern="1200" cap="none" spc="0" baseline="0">
              <a:uFillTx/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AFD81A-9CB4-A621-A204-73F7486AEAA4}"/>
              </a:ext>
            </a:extLst>
          </p:cNvPr>
          <p:cNvSpPr txBox="1"/>
          <p:nvPr/>
        </p:nvSpPr>
        <p:spPr>
          <a:xfrm>
            <a:off x="4562032" y="1744861"/>
            <a:ext cx="2571749" cy="461665"/>
          </a:xfrm>
          <a:prstGeom prst="rect">
            <a:avLst/>
          </a:prstGeom>
          <a:noFill/>
          <a:ln w="12701" cap="flat">
            <a:noFill/>
            <a:custDash>
              <a:ds d="300000" sp="300000"/>
            </a:custDash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1200" cap="none" spc="0" baseline="0" dirty="0">
                <a:uFillTx/>
                <a:latin typeface="Calibri"/>
              </a:rPr>
              <a:t>Mots importants </a:t>
            </a:r>
          </a:p>
        </p:txBody>
      </p:sp>
      <p:sp>
        <p:nvSpPr>
          <p:cNvPr id="22" name="ZoneTexte 4">
            <a:extLst>
              <a:ext uri="{FF2B5EF4-FFF2-40B4-BE49-F238E27FC236}">
                <a16:creationId xmlns:a16="http://schemas.microsoft.com/office/drawing/2014/main" id="{994D5026-37E6-2368-0D01-076C14AEACB4}"/>
              </a:ext>
            </a:extLst>
          </p:cNvPr>
          <p:cNvSpPr txBox="1"/>
          <p:nvPr/>
        </p:nvSpPr>
        <p:spPr>
          <a:xfrm>
            <a:off x="3290514" y="2727302"/>
            <a:ext cx="280548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i="0" u="none" strike="noStrike" kern="1200" cap="none" spc="0" baseline="0" dirty="0"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Réduction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3" name="ZoneTexte 10">
            <a:extLst>
              <a:ext uri="{FF2B5EF4-FFF2-40B4-BE49-F238E27FC236}">
                <a16:creationId xmlns:a16="http://schemas.microsoft.com/office/drawing/2014/main" id="{0F9C62C0-E049-060E-3B54-852BAB3A93E5}"/>
              </a:ext>
            </a:extLst>
          </p:cNvPr>
          <p:cNvSpPr txBox="1"/>
          <p:nvPr/>
        </p:nvSpPr>
        <p:spPr>
          <a:xfrm>
            <a:off x="3301340" y="3436336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i="0" u="none" strike="noStrike" kern="120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Numérateur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5EFB26B-E5DE-90B1-988B-6AF7F3F45E90}"/>
              </a:ext>
            </a:extLst>
          </p:cNvPr>
          <p:cNvSpPr txBox="1"/>
          <p:nvPr/>
        </p:nvSpPr>
        <p:spPr>
          <a:xfrm>
            <a:off x="3290514" y="4053127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Dénominateur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85A58B-AD73-66AD-E6C6-6F2BBC6179DE}"/>
              </a:ext>
            </a:extLst>
          </p:cNvPr>
          <p:cNvSpPr txBox="1"/>
          <p:nvPr/>
        </p:nvSpPr>
        <p:spPr>
          <a:xfrm>
            <a:off x="3250856" y="4659666"/>
            <a:ext cx="203042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Simplifier </a:t>
            </a:r>
            <a:endParaRPr lang="fr-FR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3DA39E46-2F9A-2D38-B6D0-04C57E45A9FC}"/>
              </a:ext>
            </a:extLst>
          </p:cNvPr>
          <p:cNvSpPr txBox="1"/>
          <p:nvPr/>
        </p:nvSpPr>
        <p:spPr>
          <a:xfrm>
            <a:off x="6317699" y="2778371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algn="l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اختزال</a:t>
            </a:r>
            <a:endParaRPr lang="fr-FR" sz="1100" b="0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7" name="ZoneTexte 16">
            <a:extLst>
              <a:ext uri="{FF2B5EF4-FFF2-40B4-BE49-F238E27FC236}">
                <a16:creationId xmlns:a16="http://schemas.microsoft.com/office/drawing/2014/main" id="{A1128FF8-D182-8A5A-4D44-86671E935F99}"/>
              </a:ext>
            </a:extLst>
          </p:cNvPr>
          <p:cNvSpPr txBox="1"/>
          <p:nvPr/>
        </p:nvSpPr>
        <p:spPr>
          <a:xfrm>
            <a:off x="6317699" y="3362352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بسط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8" name="ZoneTexte 6">
            <a:extLst>
              <a:ext uri="{FF2B5EF4-FFF2-40B4-BE49-F238E27FC236}">
                <a16:creationId xmlns:a16="http://schemas.microsoft.com/office/drawing/2014/main" id="{AF987444-2FF8-52D6-BBC0-3A927CAB685E}"/>
              </a:ext>
            </a:extLst>
          </p:cNvPr>
          <p:cNvSpPr txBox="1"/>
          <p:nvPr/>
        </p:nvSpPr>
        <p:spPr>
          <a:xfrm>
            <a:off x="6357457" y="4039868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مقام</a:t>
            </a:r>
            <a:endParaRPr lang="fr-MA" sz="1400" b="0" i="0" u="none" strike="noStrike" kern="120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ZoneTexte 7">
            <a:extLst>
              <a:ext uri="{FF2B5EF4-FFF2-40B4-BE49-F238E27FC236}">
                <a16:creationId xmlns:a16="http://schemas.microsoft.com/office/drawing/2014/main" id="{CB3051CD-8AD0-4B66-6D72-2B02C7623D6D}"/>
              </a:ext>
            </a:extLst>
          </p:cNvPr>
          <p:cNvSpPr txBox="1"/>
          <p:nvPr/>
        </p:nvSpPr>
        <p:spPr>
          <a:xfrm>
            <a:off x="6317699" y="4675019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i="0" u="none" strike="noStrike" kern="0" cap="none" spc="0" baseline="0" dirty="0">
                <a:solidFill>
                  <a:srgbClr val="0F8452"/>
                </a:solidFill>
                <a:uFillTx/>
                <a:latin typeface="Calibri"/>
                <a:cs typeface="Calibri"/>
              </a:rPr>
              <a:t>بسّط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81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5E196E-18E0-0E0E-D55C-AC8AE3A66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15" y="1653147"/>
            <a:ext cx="11562087" cy="252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etite fille devant son carnet">
            <a:extLst>
              <a:ext uri="{FF2B5EF4-FFF2-40B4-BE49-F238E27FC236}">
                <a16:creationId xmlns:a16="http://schemas.microsoft.com/office/drawing/2014/main" id="{8C174B43-8089-190C-9693-455B67C3F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65768" y="2712404"/>
            <a:ext cx="2888696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Jeune élève enthousiaste en classe">
            <a:extLst>
              <a:ext uri="{FF2B5EF4-FFF2-40B4-BE49-F238E27FC236}">
                <a16:creationId xmlns:a16="http://schemas.microsoft.com/office/drawing/2014/main" id="{0228F336-D1CA-FB9D-0A97-BA93A3E14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6561" y="2712404"/>
            <a:ext cx="257904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ZoneTexte 24">
            <a:extLst>
              <a:ext uri="{FF2B5EF4-FFF2-40B4-BE49-F238E27FC236}">
                <a16:creationId xmlns:a16="http://schemas.microsoft.com/office/drawing/2014/main" id="{749D5BF4-F0C1-A95E-B830-B54568786810}"/>
              </a:ext>
            </a:extLst>
          </p:cNvPr>
          <p:cNvSpPr txBox="1"/>
          <p:nvPr/>
        </p:nvSpPr>
        <p:spPr>
          <a:xfrm rot="555491">
            <a:off x="4201850" y="2139064"/>
            <a:ext cx="1728178" cy="1142604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Je fais 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mes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     devoirs</a:t>
            </a:r>
          </a:p>
        </p:txBody>
      </p:sp>
      <p:sp>
        <p:nvSpPr>
          <p:cNvPr id="16" name="Bulle narrative : ronde 25">
            <a:extLst>
              <a:ext uri="{FF2B5EF4-FFF2-40B4-BE49-F238E27FC236}">
                <a16:creationId xmlns:a16="http://schemas.microsoft.com/office/drawing/2014/main" id="{4981710D-C35A-AD83-7719-842F6D1BE2B5}"/>
              </a:ext>
            </a:extLst>
          </p:cNvPr>
          <p:cNvSpPr/>
          <p:nvPr/>
        </p:nvSpPr>
        <p:spPr>
          <a:xfrm rot="20889684">
            <a:off x="6362245" y="2186046"/>
            <a:ext cx="1810100" cy="1052717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Je ne fais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pas mes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       devoirs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9989D1-05C2-2FEE-9791-0E49955A7633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0A118E-D8FD-05FE-0D9E-77CF99712AF4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794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C137E1EC-9462-4B34-E2EC-779A375E9AC0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C33059B7-8104-BEED-E43D-6EF5841D592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7" name="Maison">
            <a:extLst>
              <a:ext uri="{FF2B5EF4-FFF2-40B4-BE49-F238E27FC236}">
                <a16:creationId xmlns:a16="http://schemas.microsoft.com/office/drawing/2014/main" id="{E514638B-11F9-90B4-A962-A0D174616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9" name="Image 3">
            <a:extLst>
              <a:ext uri="{FF2B5EF4-FFF2-40B4-BE49-F238E27FC236}">
                <a16:creationId xmlns:a16="http://schemas.microsoft.com/office/drawing/2014/main" id="{613C2792-816B-C6C6-545F-9BC21935A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1" y="2141395"/>
            <a:ext cx="10740141" cy="257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A2DB6B30-C299-F20F-85DA-A4893D44F4E4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98406B0C-346F-EA61-7432-C465B124F5E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69A36982-72E0-ED6B-E286-015A3E19F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3FB122-5ACB-CA24-2BC5-D673AD74DBDF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6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11" name="Maison">
            <a:extLst>
              <a:ext uri="{FF2B5EF4-FFF2-40B4-BE49-F238E27FC236}">
                <a16:creationId xmlns:a16="http://schemas.microsoft.com/office/drawing/2014/main" id="{AACD6CB9-ADDF-0FD6-E49D-0EEB6178E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12" name="Image 4">
            <a:extLst>
              <a:ext uri="{FF2B5EF4-FFF2-40B4-BE49-F238E27FC236}">
                <a16:creationId xmlns:a16="http://schemas.microsoft.com/office/drawing/2014/main" id="{7B10CDD5-5654-52EC-BC8E-5E7720477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2141395"/>
            <a:ext cx="10740141" cy="2575210"/>
          </a:xfrm>
          <a:prstGeom prst="rect">
            <a:avLst/>
          </a:prstGeom>
        </p:spPr>
      </p:pic>
      <p:cxnSp>
        <p:nvCxnSpPr>
          <p:cNvPr id="17" name="Connecteur droit avec flèche 10">
            <a:extLst>
              <a:ext uri="{FF2B5EF4-FFF2-40B4-BE49-F238E27FC236}">
                <a16:creationId xmlns:a16="http://schemas.microsoft.com/office/drawing/2014/main" id="{21FA8B4D-AB08-FB3F-135E-2E6F97AD5CFC}"/>
              </a:ext>
            </a:extLst>
          </p:cNvPr>
          <p:cNvCxnSpPr>
            <a:cxnSpLocks/>
          </p:cNvCxnSpPr>
          <p:nvPr/>
        </p:nvCxnSpPr>
        <p:spPr>
          <a:xfrm>
            <a:off x="2778395" y="3960481"/>
            <a:ext cx="126124" cy="1655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21E850C-4227-78FC-A88C-C6D46AEC0C09}"/>
              </a:ext>
            </a:extLst>
          </p:cNvPr>
          <p:cNvCxnSpPr>
            <a:cxnSpLocks/>
          </p:cNvCxnSpPr>
          <p:nvPr/>
        </p:nvCxnSpPr>
        <p:spPr>
          <a:xfrm>
            <a:off x="4908214" y="3865425"/>
            <a:ext cx="304800" cy="2605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94EE5AA-C14C-A6A6-C722-EB0D37E0ACB8}"/>
              </a:ext>
            </a:extLst>
          </p:cNvPr>
          <p:cNvSpPr txBox="1"/>
          <p:nvPr/>
        </p:nvSpPr>
        <p:spPr>
          <a:xfrm>
            <a:off x="8228007" y="3579616"/>
            <a:ext cx="1072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3" name="ZoneTexte 24">
            <a:extLst>
              <a:ext uri="{FF2B5EF4-FFF2-40B4-BE49-F238E27FC236}">
                <a16:creationId xmlns:a16="http://schemas.microsoft.com/office/drawing/2014/main" id="{2325E534-B8AB-5596-8409-FE4EEE0E1BC3}"/>
              </a:ext>
            </a:extLst>
          </p:cNvPr>
          <p:cNvSpPr txBox="1"/>
          <p:nvPr/>
        </p:nvSpPr>
        <p:spPr>
          <a:xfrm>
            <a:off x="8228008" y="3294907"/>
            <a:ext cx="1072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ZoneTexte 25">
            <a:extLst>
              <a:ext uri="{FF2B5EF4-FFF2-40B4-BE49-F238E27FC236}">
                <a16:creationId xmlns:a16="http://schemas.microsoft.com/office/drawing/2014/main" id="{038F0474-1D0F-FAE0-01ED-CE79B62D25A9}"/>
              </a:ext>
            </a:extLst>
          </p:cNvPr>
          <p:cNvSpPr txBox="1"/>
          <p:nvPr/>
        </p:nvSpPr>
        <p:spPr>
          <a:xfrm>
            <a:off x="10251250" y="3294907"/>
            <a:ext cx="1072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5" name="ZoneTexte 27">
            <a:extLst>
              <a:ext uri="{FF2B5EF4-FFF2-40B4-BE49-F238E27FC236}">
                <a16:creationId xmlns:a16="http://schemas.microsoft.com/office/drawing/2014/main" id="{B60B7CDE-6DC7-96DC-A816-A604E4D95819}"/>
              </a:ext>
            </a:extLst>
          </p:cNvPr>
          <p:cNvSpPr txBox="1"/>
          <p:nvPr/>
        </p:nvSpPr>
        <p:spPr>
          <a:xfrm>
            <a:off x="10251250" y="3579616"/>
            <a:ext cx="1072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16230</TotalTime>
  <Words>1423</Words>
  <Application>Microsoft Office PowerPoint</Application>
  <PresentationFormat>Widescreen</PresentationFormat>
  <Paragraphs>395</Paragraphs>
  <Slides>46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Conception personnalisée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1189</cp:revision>
  <cp:lastPrinted>2024-10-05T19:15:58Z</cp:lastPrinted>
  <dcterms:created xsi:type="dcterms:W3CDTF">2024-05-28T10:13:44Z</dcterms:created>
  <dcterms:modified xsi:type="dcterms:W3CDTF">2025-09-19T09:42:00Z</dcterms:modified>
</cp:coreProperties>
</file>