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4"/>
  </p:notesMasterIdLst>
  <p:handoutMasterIdLst>
    <p:handoutMasterId r:id="rId45"/>
  </p:handoutMasterIdLst>
  <p:sldIdLst>
    <p:sldId id="2147483553" r:id="rId4"/>
    <p:sldId id="2147483485" r:id="rId5"/>
    <p:sldId id="2147483431" r:id="rId6"/>
    <p:sldId id="2147483552" r:id="rId7"/>
    <p:sldId id="2147483397" r:id="rId8"/>
    <p:sldId id="2134806507" r:id="rId9"/>
    <p:sldId id="2134806552" r:id="rId10"/>
    <p:sldId id="2134806553" r:id="rId11"/>
    <p:sldId id="2134806554" r:id="rId12"/>
    <p:sldId id="2134805869" r:id="rId13"/>
    <p:sldId id="2134806567" r:id="rId14"/>
    <p:sldId id="2134806585" r:id="rId15"/>
    <p:sldId id="2147483564" r:id="rId16"/>
    <p:sldId id="2134806569" r:id="rId17"/>
    <p:sldId id="2134806565" r:id="rId18"/>
    <p:sldId id="2147483561" r:id="rId19"/>
    <p:sldId id="2134806568" r:id="rId20"/>
    <p:sldId id="2134805878" r:id="rId21"/>
    <p:sldId id="2134806566" r:id="rId22"/>
    <p:sldId id="2134806101" r:id="rId23"/>
    <p:sldId id="2134806570" r:id="rId24"/>
    <p:sldId id="2134806572" r:id="rId25"/>
    <p:sldId id="2134806573" r:id="rId26"/>
    <p:sldId id="2134805887" r:id="rId27"/>
    <p:sldId id="2134806108" r:id="rId28"/>
    <p:sldId id="2147483565" r:id="rId29"/>
    <p:sldId id="2147483566" r:id="rId30"/>
    <p:sldId id="2134806576" r:id="rId31"/>
    <p:sldId id="2134806577" r:id="rId32"/>
    <p:sldId id="2134806551" r:id="rId33"/>
    <p:sldId id="2134806578" r:id="rId34"/>
    <p:sldId id="2134806579" r:id="rId35"/>
    <p:sldId id="2134806088" r:id="rId36"/>
    <p:sldId id="2134806580" r:id="rId37"/>
    <p:sldId id="2134806581" r:id="rId38"/>
    <p:sldId id="2134806582" r:id="rId39"/>
    <p:sldId id="2134806536" r:id="rId40"/>
    <p:sldId id="2147483560" r:id="rId41"/>
    <p:sldId id="2134806535" r:id="rId42"/>
    <p:sldId id="213480658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431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4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65"/>
            <p14:sldId id="214748356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6B1DFDC-421A-6E21-F265-80684ADE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45F6909B-45F3-FDE3-1E49-F100C1CF43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CB271282-3F68-0EA4-244F-D78F7B58B2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0827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2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6.png"/><Relationship Id="rId4" Type="http://schemas.openxmlformats.org/officeDocument/2006/relationships/image" Target="../media/image3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0.png"/><Relationship Id="rId4" Type="http://schemas.openxmlformats.org/officeDocument/2006/relationships/image" Target="../media/image4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13" Type="http://schemas.openxmlformats.org/officeDocument/2006/relationships/image" Target="../media/image580.png"/><Relationship Id="rId3" Type="http://schemas.openxmlformats.org/officeDocument/2006/relationships/image" Target="../media/image11.jpeg"/><Relationship Id="rId7" Type="http://schemas.openxmlformats.org/officeDocument/2006/relationships/image" Target="../media/image520.png"/><Relationship Id="rId12" Type="http://schemas.openxmlformats.org/officeDocument/2006/relationships/image" Target="../media/image57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0.png"/><Relationship Id="rId11" Type="http://schemas.openxmlformats.org/officeDocument/2006/relationships/image" Target="../media/image59.png"/><Relationship Id="rId5" Type="http://schemas.openxmlformats.org/officeDocument/2006/relationships/image" Target="../media/image500.png"/><Relationship Id="rId10" Type="http://schemas.openxmlformats.org/officeDocument/2006/relationships/image" Target="../media/image550.png"/><Relationship Id="rId4" Type="http://schemas.openxmlformats.org/officeDocument/2006/relationships/image" Target="../media/image57.png"/><Relationship Id="rId9" Type="http://schemas.openxmlformats.org/officeDocument/2006/relationships/image" Target="../media/image540.png"/><Relationship Id="rId1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10.jpeg"/><Relationship Id="rId21" Type="http://schemas.openxmlformats.org/officeDocument/2006/relationships/image" Target="../media/image83.png"/><Relationship Id="rId7" Type="http://schemas.openxmlformats.org/officeDocument/2006/relationships/image" Target="../media/image70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65.png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68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11.jpe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8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Décimaux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8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Addition et soustraction de décimaux positifs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Etes vous d’accord avec le résultat trouvé par Hind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/>
              <p:nvPr/>
            </p:nvSpPr>
            <p:spPr>
              <a:xfrm>
                <a:off x="6879473" y="2726358"/>
                <a:ext cx="2584450" cy="702642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600" i="1" dirty="0" smtClean="0"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F9FD6C26-3071-F606-B164-9481A0862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473" y="2726358"/>
                <a:ext cx="2584450" cy="70264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11">
            <a:extLst>
              <a:ext uri="{FF2B5EF4-FFF2-40B4-BE49-F238E27FC236}">
                <a16:creationId xmlns:a16="http://schemas.microsoft.com/office/drawing/2014/main" id="{56EF0240-E04D-E657-7042-4111FB17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92"/>
          <a:stretch>
            <a:fillRect/>
          </a:stretch>
        </p:blipFill>
        <p:spPr bwMode="auto">
          <a:xfrm>
            <a:off x="1273927" y="3590925"/>
            <a:ext cx="1592463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hylactère : pensées 2">
            <a:extLst>
              <a:ext uri="{FF2B5EF4-FFF2-40B4-BE49-F238E27FC236}">
                <a16:creationId xmlns:a16="http://schemas.microsoft.com/office/drawing/2014/main" id="{86DBDE7B-0FB1-9726-7E3C-B03F33C2A2AE}"/>
              </a:ext>
            </a:extLst>
          </p:cNvPr>
          <p:cNvSpPr/>
          <p:nvPr/>
        </p:nvSpPr>
        <p:spPr>
          <a:xfrm flipH="1">
            <a:off x="2159000" y="2404896"/>
            <a:ext cx="3599180" cy="1365885"/>
          </a:xfrm>
          <a:prstGeom prst="cloudCallout">
            <a:avLst>
              <a:gd name="adj1" fmla="val 30039"/>
              <a:gd name="adj2" fmla="val 65725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chemeClr val="tx1"/>
                </a:solidFill>
              </a:rPr>
              <a:t>Le résultat est : 8,29</a:t>
            </a:r>
          </a:p>
        </p:txBody>
      </p:sp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15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43011A4B-6EDD-4FCC-BC2F-A1CE3E08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le calcul.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54041FA6-84B7-35CC-6E5B-555036664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44E3F46E-E2AA-FE2B-9168-BDED42584FB3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DF2F9F-569C-A068-85DF-7678F4CC686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4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11</m:t>
                      </m:r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5D0AB5C5-7ED1-2CAD-9EAE-17139407A6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 …</m:t>
                      </m:r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4DAAEF92-0D08-9F1F-E8FE-AB2C1DEF08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B5198089-BF16-8CAC-53ED-9F795ED4F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390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351245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Décimal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Positif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124431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Décimal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عدد عشري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الجمع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الطرح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Positif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موجب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Additionner et soustraire des nombres décimaux positifs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C1894F7-FBFA-C397-F224-4F7FCFD2E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6383"/>
          <a:stretch>
            <a:fillRect/>
          </a:stretch>
        </p:blipFill>
        <p:spPr>
          <a:xfrm>
            <a:off x="906589" y="2279292"/>
            <a:ext cx="10459910" cy="2256199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/>
              <p:nvPr/>
            </p:nvSpPr>
            <p:spPr>
              <a:xfrm>
                <a:off x="7376161" y="3394685"/>
                <a:ext cx="3149600" cy="38223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B8F99BC-1E52-F66B-B652-89D19535DE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161" y="3394685"/>
                <a:ext cx="3149600" cy="3822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A74325-EDC9-AE92-914F-F1A20C71B4BF}"/>
                  </a:ext>
                </a:extLst>
              </p:cNvPr>
              <p:cNvSpPr/>
              <p:nvPr/>
            </p:nvSpPr>
            <p:spPr>
              <a:xfrm>
                <a:off x="7609729" y="3882146"/>
                <a:ext cx="2783951" cy="34611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𝐷𝑜𝑛𝑐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0A74325-EDC9-AE92-914F-F1A20C71B4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729" y="3882146"/>
                <a:ext cx="2783951" cy="3461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990080" y="2649061"/>
            <a:ext cx="4111014" cy="1943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2C262CD-3C42-1EC6-38B1-7348C7C9C5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81"/>
          <a:stretch>
            <a:fillRect/>
          </a:stretch>
        </p:blipFill>
        <p:spPr>
          <a:xfrm>
            <a:off x="987965" y="2346960"/>
            <a:ext cx="10459910" cy="2814998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BDBA48-627F-7E9E-ECD5-EFC6AA749B21}"/>
              </a:ext>
            </a:extLst>
          </p:cNvPr>
          <p:cNvSpPr/>
          <p:nvPr/>
        </p:nvSpPr>
        <p:spPr>
          <a:xfrm>
            <a:off x="7007629" y="4858880"/>
            <a:ext cx="599440" cy="2600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mal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0E107F-8F18-8832-69BF-A20369C5AAC6}"/>
              </a:ext>
            </a:extLst>
          </p:cNvPr>
          <p:cNvSpPr/>
          <p:nvPr/>
        </p:nvSpPr>
        <p:spPr>
          <a:xfrm>
            <a:off x="9626138" y="4858879"/>
            <a:ext cx="599440" cy="2600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bien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6424469" y="2743200"/>
            <a:ext cx="4779566" cy="25196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CC2523C-5E87-DFDB-4938-2E08D65CF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45" y="842601"/>
            <a:ext cx="10459910" cy="5172797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19035C-9758-2359-6684-74908DD62066}"/>
                  </a:ext>
                </a:extLst>
              </p:cNvPr>
              <p:cNvSpPr/>
              <p:nvPr/>
            </p:nvSpPr>
            <p:spPr>
              <a:xfrm>
                <a:off x="7324206" y="1991911"/>
                <a:ext cx="3149600" cy="38223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19035C-9758-2359-6684-74908DD62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206" y="1991911"/>
                <a:ext cx="3149600" cy="3822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A3F11F3-D410-8ACB-7B10-CAB9D1F0D45C}"/>
                  </a:ext>
                </a:extLst>
              </p:cNvPr>
              <p:cNvSpPr/>
              <p:nvPr/>
            </p:nvSpPr>
            <p:spPr>
              <a:xfrm>
                <a:off x="7557774" y="2479372"/>
                <a:ext cx="2783951" cy="346115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𝐷𝑜𝑛𝑐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A3F11F3-D410-8ACB-7B10-CAB9D1F0D4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774" y="2479372"/>
                <a:ext cx="2783951" cy="3461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DB1040CA-241C-162E-4227-E5D0E21414D2}"/>
              </a:ext>
            </a:extLst>
          </p:cNvPr>
          <p:cNvSpPr/>
          <p:nvPr/>
        </p:nvSpPr>
        <p:spPr>
          <a:xfrm>
            <a:off x="6893328" y="5700547"/>
            <a:ext cx="599440" cy="2600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mal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2B457E-9B08-338F-5598-1BE3251FD945}"/>
              </a:ext>
            </a:extLst>
          </p:cNvPr>
          <p:cNvSpPr/>
          <p:nvPr/>
        </p:nvSpPr>
        <p:spPr>
          <a:xfrm>
            <a:off x="9511837" y="5700546"/>
            <a:ext cx="599440" cy="260041"/>
          </a:xfrm>
          <a:prstGeom prst="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bien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AFF7C6C-7C81-EF96-7A4B-6D9DC3A2DE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41" t="6563" r="59766" b="50000"/>
          <a:stretch>
            <a:fillRect/>
          </a:stretch>
        </p:blipFill>
        <p:spPr>
          <a:xfrm>
            <a:off x="504840" y="1538844"/>
            <a:ext cx="4507203" cy="4034914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additionner deux nombres décimaux positifs.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B8F997-78CD-D736-37C8-6DC9C8B23600}"/>
              </a:ext>
            </a:extLst>
          </p:cNvPr>
          <p:cNvSpPr/>
          <p:nvPr/>
        </p:nvSpPr>
        <p:spPr>
          <a:xfrm>
            <a:off x="5903432" y="1866673"/>
            <a:ext cx="4981236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pose les nombres en alignant les virgules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4AB34D-7FD4-5747-5270-77201AAB3F0C}"/>
              </a:ext>
            </a:extLst>
          </p:cNvPr>
          <p:cNvSpPr/>
          <p:nvPr/>
        </p:nvSpPr>
        <p:spPr>
          <a:xfrm>
            <a:off x="5903432" y="3067925"/>
            <a:ext cx="45308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539EC1-E586-93A1-A8A7-013D4D783D60}"/>
              </a:ext>
            </a:extLst>
          </p:cNvPr>
          <p:cNvSpPr/>
          <p:nvPr/>
        </p:nvSpPr>
        <p:spPr>
          <a:xfrm>
            <a:off x="5903432" y="4352394"/>
            <a:ext cx="3638225" cy="654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On note le résultat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0B0DA3-DA8E-6785-6998-F7E169CE3F60}"/>
              </a:ext>
            </a:extLst>
          </p:cNvPr>
          <p:cNvSpPr/>
          <p:nvPr/>
        </p:nvSpPr>
        <p:spPr>
          <a:xfrm>
            <a:off x="716510" y="2299025"/>
            <a:ext cx="4219171" cy="1701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BDD740-8813-E77D-F4B5-1B0A58F7431F}"/>
              </a:ext>
            </a:extLst>
          </p:cNvPr>
          <p:cNvSpPr/>
          <p:nvPr/>
        </p:nvSpPr>
        <p:spPr>
          <a:xfrm>
            <a:off x="740917" y="3990339"/>
            <a:ext cx="421917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908C50-9EE4-5A06-AFCE-046C1CCE8530}"/>
              </a:ext>
            </a:extLst>
          </p:cNvPr>
          <p:cNvSpPr/>
          <p:nvPr/>
        </p:nvSpPr>
        <p:spPr>
          <a:xfrm>
            <a:off x="678565" y="4714530"/>
            <a:ext cx="421918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12B467B-5C5C-2C6A-D42C-D7B09A28D35B}"/>
              </a:ext>
            </a:extLst>
          </p:cNvPr>
          <p:cNvSpPr/>
          <p:nvPr/>
        </p:nvSpPr>
        <p:spPr>
          <a:xfrm>
            <a:off x="3161083" y="2306065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3D6C119-9F76-A7B5-CA82-8DB6E3D3D4CB}"/>
              </a:ext>
            </a:extLst>
          </p:cNvPr>
          <p:cNvSpPr/>
          <p:nvPr/>
        </p:nvSpPr>
        <p:spPr>
          <a:xfrm>
            <a:off x="1800701" y="2302935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6" grpId="0" animBg="1"/>
      <p:bldP spid="7" grpId="0" animBg="1"/>
      <p:bldP spid="14" grpId="0" animBg="1"/>
      <p:bldP spid="15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Poser et calculer.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F78CD6-B73E-BE2F-9A3A-89137AECCE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721" t="6764" r="9016" b="50000"/>
          <a:stretch>
            <a:fillRect/>
          </a:stretch>
        </p:blipFill>
        <p:spPr>
          <a:xfrm>
            <a:off x="3862413" y="1561839"/>
            <a:ext cx="4328633" cy="365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9DE2-D4BD-232A-BBCC-3AC8764E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0FDCE2-020A-FA5A-5243-D8B6BCE9FC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50" t="57679" r="58857" b="477"/>
          <a:stretch>
            <a:fillRect/>
          </a:stretch>
        </p:blipFill>
        <p:spPr>
          <a:xfrm>
            <a:off x="556795" y="1538844"/>
            <a:ext cx="4507203" cy="3886910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E8E3B3F4-8EC8-07F9-7A2A-DF7364B0779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soustraire deux nombres décimaux positifs.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4A6C1A-0414-2931-1065-1A52156CE5C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BD1F89E-1A0C-F6BF-8E9E-497518693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42B432-8273-89C2-3C6D-79D281BDA9A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A0A068-615A-3741-21B1-88351565F475}"/>
              </a:ext>
            </a:extLst>
          </p:cNvPr>
          <p:cNvSpPr/>
          <p:nvPr/>
        </p:nvSpPr>
        <p:spPr>
          <a:xfrm>
            <a:off x="5903432" y="1866673"/>
            <a:ext cx="4981236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pose les nombres en alignant les virgules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E00AA2-35BA-6266-02E2-841105BA8885}"/>
              </a:ext>
            </a:extLst>
          </p:cNvPr>
          <p:cNvSpPr/>
          <p:nvPr/>
        </p:nvSpPr>
        <p:spPr>
          <a:xfrm>
            <a:off x="5903432" y="3067925"/>
            <a:ext cx="45308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19058FD-3780-74A2-8B06-78B25331DA17}"/>
              </a:ext>
            </a:extLst>
          </p:cNvPr>
          <p:cNvSpPr/>
          <p:nvPr/>
        </p:nvSpPr>
        <p:spPr>
          <a:xfrm>
            <a:off x="5903432" y="4352394"/>
            <a:ext cx="3638225" cy="654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On note le résultat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B08EA8-79BD-C124-70D2-20DBC9D38E7B}"/>
              </a:ext>
            </a:extLst>
          </p:cNvPr>
          <p:cNvSpPr/>
          <p:nvPr/>
        </p:nvSpPr>
        <p:spPr>
          <a:xfrm>
            <a:off x="716510" y="2299025"/>
            <a:ext cx="4219171" cy="1701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CBBDBB-2B16-8566-8990-8830CCF5AF6C}"/>
              </a:ext>
            </a:extLst>
          </p:cNvPr>
          <p:cNvSpPr/>
          <p:nvPr/>
        </p:nvSpPr>
        <p:spPr>
          <a:xfrm>
            <a:off x="740917" y="3990339"/>
            <a:ext cx="421917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7A4310-1CCB-D9A7-2DDE-915309573061}"/>
              </a:ext>
            </a:extLst>
          </p:cNvPr>
          <p:cNvSpPr/>
          <p:nvPr/>
        </p:nvSpPr>
        <p:spPr>
          <a:xfrm>
            <a:off x="678565" y="4714530"/>
            <a:ext cx="421918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E541DDE-CD4E-D804-5789-CD448BC40675}"/>
              </a:ext>
            </a:extLst>
          </p:cNvPr>
          <p:cNvSpPr/>
          <p:nvPr/>
        </p:nvSpPr>
        <p:spPr>
          <a:xfrm>
            <a:off x="3639069" y="2316456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799D758-8DB9-DA78-7604-21B610470C03}"/>
              </a:ext>
            </a:extLst>
          </p:cNvPr>
          <p:cNvSpPr/>
          <p:nvPr/>
        </p:nvSpPr>
        <p:spPr>
          <a:xfrm>
            <a:off x="2860576" y="3071864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13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  <p:bldP spid="6" grpId="0" animBg="1"/>
      <p:bldP spid="7" grpId="0" animBg="1"/>
      <p:bldP spid="14" grpId="0" animBg="1"/>
      <p:bldP spid="15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4F585-6D0C-E82D-96C1-F20B45968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1D0B511-30AE-36C9-A78B-9321FE408C3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Poser et calculer.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ED6C9F-D76E-A696-6AB7-A9A1256E781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FA415A8-D1AE-10B1-D543-D6C0A14AF53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C1250DD-F49B-9DB1-5B75-1A2DEF2B3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C91223-D4F9-0EFE-C7B7-8517710AD3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337" t="57820" r="9400" b="120"/>
          <a:stretch>
            <a:fillRect/>
          </a:stretch>
        </p:blipFill>
        <p:spPr>
          <a:xfrm>
            <a:off x="3862413" y="1747985"/>
            <a:ext cx="4328633" cy="355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20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F4DF024-032C-444C-1AED-D90F0C90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2" t="-945" r="315" b="120"/>
          <a:stretch>
            <a:fillRect/>
          </a:stretch>
        </p:blipFill>
        <p:spPr>
          <a:xfrm>
            <a:off x="2000196" y="958091"/>
            <a:ext cx="8512416" cy="525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6FE744E-E829-8483-C748-107F9F7DBA36}"/>
                  </a:ext>
                </a:extLst>
              </p:cNvPr>
              <p:cNvSpPr/>
              <p:nvPr/>
            </p:nvSpPr>
            <p:spPr>
              <a:xfrm>
                <a:off x="7885314" y="1952344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48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6FE744E-E829-8483-C748-107F9F7DBA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14" y="1952344"/>
                <a:ext cx="1092431" cy="315896"/>
              </a:xfrm>
              <a:prstGeom prst="rect">
                <a:avLst/>
              </a:prstGeom>
              <a:blipFill>
                <a:blip r:embed="rId5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0166CA-4C9B-0ACC-F009-9D079597FEFB}"/>
                  </a:ext>
                </a:extLst>
              </p:cNvPr>
              <p:cNvSpPr/>
              <p:nvPr/>
            </p:nvSpPr>
            <p:spPr>
              <a:xfrm>
                <a:off x="7885313" y="2334579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55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0166CA-4C9B-0ACC-F009-9D079597F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13" y="2334579"/>
                <a:ext cx="1092431" cy="315896"/>
              </a:xfrm>
              <a:prstGeom prst="rect">
                <a:avLst/>
              </a:prstGeom>
              <a:blipFill>
                <a:blip r:embed="rId6"/>
                <a:stretch>
                  <a:fillRect r="-221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6BCBEFF-0ACF-5D45-6091-F141AD2D3885}"/>
              </a:ext>
            </a:extLst>
          </p:cNvPr>
          <p:cNvCxnSpPr/>
          <p:nvPr/>
        </p:nvCxnSpPr>
        <p:spPr>
          <a:xfrm>
            <a:off x="7678882" y="2692039"/>
            <a:ext cx="15482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E9FAD70-B246-CDD4-13E7-8E3B69C843BA}"/>
                  </a:ext>
                </a:extLst>
              </p:cNvPr>
              <p:cNvSpPr/>
              <p:nvPr/>
            </p:nvSpPr>
            <p:spPr>
              <a:xfrm>
                <a:off x="7885313" y="2733604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82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E9FAD70-B246-CDD4-13E7-8E3B69C843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13" y="2733604"/>
                <a:ext cx="1092431" cy="315896"/>
              </a:xfrm>
              <a:prstGeom prst="rect">
                <a:avLst/>
              </a:prstGeom>
              <a:blipFill>
                <a:blip r:embed="rId7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AE2E7C-5FB7-6F5C-A70D-68E000A735F8}"/>
                  </a:ext>
                </a:extLst>
              </p:cNvPr>
              <p:cNvSpPr/>
              <p:nvPr/>
            </p:nvSpPr>
            <p:spPr>
              <a:xfrm>
                <a:off x="7535046" y="2162601"/>
                <a:ext cx="287671" cy="237337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3AE2E7C-5FB7-6F5C-A70D-68E000A73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046" y="2162601"/>
                <a:ext cx="287671" cy="237337"/>
              </a:xfrm>
              <a:prstGeom prst="rect">
                <a:avLst/>
              </a:prstGeom>
              <a:blipFill>
                <a:blip r:embed="rId8"/>
                <a:stretch>
                  <a:fillRect r="-42857" b="-12195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7DE0BA6-083C-3D28-CB9A-B46DCF287B25}"/>
                  </a:ext>
                </a:extLst>
              </p:cNvPr>
              <p:cNvSpPr/>
              <p:nvPr/>
            </p:nvSpPr>
            <p:spPr>
              <a:xfrm>
                <a:off x="7885313" y="4572927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87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7DE0BA6-083C-3D28-CB9A-B46DCF287B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13" y="4572927"/>
                <a:ext cx="1092431" cy="315896"/>
              </a:xfrm>
              <a:prstGeom prst="rect">
                <a:avLst/>
              </a:prstGeom>
              <a:blipFill>
                <a:blip r:embed="rId9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29DDB04-E5F9-C637-8092-0C69770D04C6}"/>
                  </a:ext>
                </a:extLst>
              </p:cNvPr>
              <p:cNvSpPr/>
              <p:nvPr/>
            </p:nvSpPr>
            <p:spPr>
              <a:xfrm>
                <a:off x="7885312" y="495516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52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29DDB04-E5F9-C637-8092-0C69770D04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12" y="4955162"/>
                <a:ext cx="1092431" cy="315896"/>
              </a:xfrm>
              <a:prstGeom prst="rect">
                <a:avLst/>
              </a:prstGeom>
              <a:blipFill>
                <a:blip r:embed="rId10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36A56A1-5551-9906-8A2D-6D176785C3B7}"/>
              </a:ext>
            </a:extLst>
          </p:cNvPr>
          <p:cNvCxnSpPr/>
          <p:nvPr/>
        </p:nvCxnSpPr>
        <p:spPr>
          <a:xfrm>
            <a:off x="7678881" y="5312622"/>
            <a:ext cx="15482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18BBC37-D700-CA1D-675F-6B6F6A2C2ADB}"/>
                  </a:ext>
                </a:extLst>
              </p:cNvPr>
              <p:cNvSpPr/>
              <p:nvPr/>
            </p:nvSpPr>
            <p:spPr>
              <a:xfrm>
                <a:off x="7885312" y="5354187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18BBC37-D700-CA1D-675F-6B6F6A2C2A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312" y="5354187"/>
                <a:ext cx="1092431" cy="315896"/>
              </a:xfrm>
              <a:prstGeom prst="rect">
                <a:avLst/>
              </a:prstGeom>
              <a:blipFill>
                <a:blip r:embed="rId11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B09EED9-9322-3E93-0E82-27F20FE4DB12}"/>
                  </a:ext>
                </a:extLst>
              </p:cNvPr>
              <p:cNvSpPr/>
              <p:nvPr/>
            </p:nvSpPr>
            <p:spPr>
              <a:xfrm>
                <a:off x="7535045" y="4783184"/>
                <a:ext cx="287671" cy="237337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B09EED9-9322-3E93-0E82-27F20FE4DB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045" y="4783184"/>
                <a:ext cx="287671" cy="237337"/>
              </a:xfrm>
              <a:prstGeom prst="rect">
                <a:avLst/>
              </a:prstGeom>
              <a:blipFill>
                <a:blip r:embed="rId12"/>
                <a:stretch>
                  <a:fillRect r="-30612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3AA3157-9BFE-D26D-F673-ADEEE7033D05}"/>
                  </a:ext>
                </a:extLst>
              </p:cNvPr>
              <p:cNvSpPr/>
              <p:nvPr/>
            </p:nvSpPr>
            <p:spPr>
              <a:xfrm>
                <a:off x="8935417" y="3158129"/>
                <a:ext cx="678314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82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3AA3157-9BFE-D26D-F673-ADEEE7033D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5417" y="3158129"/>
                <a:ext cx="678314" cy="315896"/>
              </a:xfrm>
              <a:prstGeom prst="rect">
                <a:avLst/>
              </a:prstGeom>
              <a:blipFill>
                <a:blip r:embed="rId13"/>
                <a:stretch>
                  <a:fillRect r="-708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2CD0B07-A49D-5CE5-E499-B420CFBA4D39}"/>
                  </a:ext>
                </a:extLst>
              </p:cNvPr>
              <p:cNvSpPr/>
              <p:nvPr/>
            </p:nvSpPr>
            <p:spPr>
              <a:xfrm>
                <a:off x="8904243" y="5860950"/>
                <a:ext cx="678314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2CD0B07-A49D-5CE5-E499-B420CFBA4D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243" y="5860950"/>
                <a:ext cx="678314" cy="315896"/>
              </a:xfrm>
              <a:prstGeom prst="rect">
                <a:avLst/>
              </a:prstGeom>
              <a:blipFill>
                <a:blip r:embed="rId14"/>
                <a:stretch>
                  <a:fillRect r="-708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31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7E31-1B00-8EDE-DB4D-02AA7E5E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EAE65C01-CBBD-2B7E-7F18-226C9612B101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BE055A4-75AE-0783-E013-C4CF45461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77EF0F14-DEEB-23D0-3984-646D895D3D29}"/>
              </a:ext>
            </a:extLst>
          </p:cNvPr>
          <p:cNvSpPr/>
          <p:nvPr/>
        </p:nvSpPr>
        <p:spPr>
          <a:xfrm>
            <a:off x="2428129" y="259891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B81D777A-D430-D833-10AE-DA25A82D8EDC}"/>
              </a:ext>
            </a:extLst>
          </p:cNvPr>
          <p:cNvSpPr/>
          <p:nvPr/>
        </p:nvSpPr>
        <p:spPr>
          <a:xfrm>
            <a:off x="963450" y="259891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BE5D0A4A-120D-C01A-5C1E-7122271DF012}"/>
              </a:ext>
            </a:extLst>
          </p:cNvPr>
          <p:cNvSpPr/>
          <p:nvPr/>
        </p:nvSpPr>
        <p:spPr>
          <a:xfrm>
            <a:off x="2428129" y="458442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Addition et soustraction de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709F25A-6439-12E2-1FAE-F1903122E3A0}"/>
              </a:ext>
            </a:extLst>
          </p:cNvPr>
          <p:cNvSpPr/>
          <p:nvPr/>
        </p:nvSpPr>
        <p:spPr>
          <a:xfrm>
            <a:off x="963450" y="458442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7DA73E8E-C904-9183-E0A2-B58AEC48FE43}"/>
              </a:ext>
            </a:extLst>
          </p:cNvPr>
          <p:cNvSpPr/>
          <p:nvPr/>
        </p:nvSpPr>
        <p:spPr>
          <a:xfrm>
            <a:off x="2428129" y="359167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Ordre de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D01E1070-1C9F-595E-C50A-DC6EEEA3132E}"/>
              </a:ext>
            </a:extLst>
          </p:cNvPr>
          <p:cNvSpPr/>
          <p:nvPr/>
        </p:nvSpPr>
        <p:spPr>
          <a:xfrm>
            <a:off x="963450" y="359167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920EB9A2-3BCA-E8A8-811C-5559F8CD83D9}"/>
              </a:ext>
            </a:extLst>
          </p:cNvPr>
          <p:cNvSpPr/>
          <p:nvPr/>
        </p:nvSpPr>
        <p:spPr>
          <a:xfrm>
            <a:off x="2428129" y="160616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Calibri" panose="020F0502020204030204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DFC10E8-4A2A-C000-923D-90F112B399F8}"/>
              </a:ext>
            </a:extLst>
          </p:cNvPr>
          <p:cNvSpPr/>
          <p:nvPr/>
        </p:nvSpPr>
        <p:spPr>
          <a:xfrm>
            <a:off x="963450" y="160616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Calibri" panose="020F0502020204030204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4277CEF0-22A3-71C3-193E-B5C9DE526EA2}"/>
              </a:ext>
            </a:extLst>
          </p:cNvPr>
          <p:cNvSpPr/>
          <p:nvPr/>
        </p:nvSpPr>
        <p:spPr>
          <a:xfrm>
            <a:off x="886717" y="451270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224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2D442A-386E-4494-0AD9-271D08903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36" y="2225960"/>
            <a:ext cx="11763479" cy="24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0CD25D-E5A7-6787-B839-2A694C902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36" y="2225960"/>
            <a:ext cx="11763479" cy="24001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A5F6377-A844-2400-3A95-3316A51DAFA8}"/>
                  </a:ext>
                </a:extLst>
              </p:cNvPr>
              <p:cNvSpPr/>
              <p:nvPr/>
            </p:nvSpPr>
            <p:spPr>
              <a:xfrm>
                <a:off x="1921354" y="3919831"/>
                <a:ext cx="1454025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0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0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pc="136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A5F6377-A844-2400-3A95-3316A51DA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354" y="3919831"/>
                <a:ext cx="1454025" cy="315896"/>
              </a:xfrm>
              <a:prstGeom prst="rect">
                <a:avLst/>
              </a:prstGeom>
              <a:blipFill>
                <a:blip r:embed="rId6"/>
                <a:stretch>
                  <a:fillRect r="-9544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C01FD66-72F7-25C5-A557-F2D021A19D3E}"/>
                  </a:ext>
                </a:extLst>
              </p:cNvPr>
              <p:cNvSpPr/>
              <p:nvPr/>
            </p:nvSpPr>
            <p:spPr>
              <a:xfrm>
                <a:off x="8089610" y="3919831"/>
                <a:ext cx="1454025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47</m:t>
                      </m:r>
                      <m:r>
                        <a:rPr lang="fr-FR" b="0" i="1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136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38</m:t>
                      </m:r>
                    </m:oMath>
                  </m:oMathPara>
                </a14:m>
                <a:endParaRPr lang="fr-FR" spc="136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C01FD66-72F7-25C5-A557-F2D021A19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610" y="3919831"/>
                <a:ext cx="1454025" cy="315896"/>
              </a:xfrm>
              <a:prstGeom prst="rect">
                <a:avLst/>
              </a:prstGeom>
              <a:blipFill>
                <a:blip r:embed="rId7"/>
                <a:stretch>
                  <a:fillRect r="-9544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DA2D49A-B7EA-2E21-C959-7983AB657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629" y="1020199"/>
            <a:ext cx="6636743" cy="38625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25C3958-C3D8-07E2-3479-E8D8493D7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6279" y="4917440"/>
            <a:ext cx="6119441" cy="173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1DF2F53-08C7-D134-FA99-6373997A4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248" y="1010865"/>
            <a:ext cx="8833505" cy="5141068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9E58C86-DDC0-8454-96BC-DD63006DD832}"/>
                  </a:ext>
                </a:extLst>
              </p:cNvPr>
              <p:cNvSpPr/>
              <p:nvPr/>
            </p:nvSpPr>
            <p:spPr>
              <a:xfrm>
                <a:off x="3001587" y="267506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9E58C86-DDC0-8454-96BC-DD63006DD8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587" y="2675062"/>
                <a:ext cx="1092431" cy="315896"/>
              </a:xfrm>
              <a:prstGeom prst="rect">
                <a:avLst/>
              </a:prstGeom>
              <a:blipFill>
                <a:blip r:embed="rId5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FF596B6-C36D-C9B6-BD0C-0C7E579FEAB5}"/>
                  </a:ext>
                </a:extLst>
              </p:cNvPr>
              <p:cNvSpPr/>
              <p:nvPr/>
            </p:nvSpPr>
            <p:spPr>
              <a:xfrm>
                <a:off x="3001586" y="3057297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82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FF596B6-C36D-C9B6-BD0C-0C7E579FEA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586" y="3057297"/>
                <a:ext cx="1092431" cy="315896"/>
              </a:xfrm>
              <a:prstGeom prst="rect">
                <a:avLst/>
              </a:prstGeom>
              <a:blipFill>
                <a:blip r:embed="rId6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E353C19-C632-F137-B35E-8601252156EF}"/>
                  </a:ext>
                </a:extLst>
              </p:cNvPr>
              <p:cNvSpPr/>
              <p:nvPr/>
            </p:nvSpPr>
            <p:spPr>
              <a:xfrm>
                <a:off x="3001586" y="345632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73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E353C19-C632-F137-B35E-860125215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586" y="3456322"/>
                <a:ext cx="1092431" cy="315896"/>
              </a:xfrm>
              <a:prstGeom prst="rect">
                <a:avLst/>
              </a:prstGeom>
              <a:blipFill>
                <a:blip r:embed="rId7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B4F9D86-5D17-84C5-DB2F-3AB0DDD61B7C}"/>
                  </a:ext>
                </a:extLst>
              </p:cNvPr>
              <p:cNvSpPr/>
              <p:nvPr/>
            </p:nvSpPr>
            <p:spPr>
              <a:xfrm>
                <a:off x="3011977" y="4880005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37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B4F9D86-5D17-84C5-DB2F-3AB0DDD61B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977" y="4880005"/>
                <a:ext cx="1092431" cy="315896"/>
              </a:xfrm>
              <a:prstGeom prst="rect">
                <a:avLst/>
              </a:prstGeom>
              <a:blipFill>
                <a:blip r:embed="rId8"/>
                <a:stretch>
                  <a:fillRect r="-221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5915063-BA2E-5216-F2DE-2EED56C593C6}"/>
                  </a:ext>
                </a:extLst>
              </p:cNvPr>
              <p:cNvSpPr/>
              <p:nvPr/>
            </p:nvSpPr>
            <p:spPr>
              <a:xfrm>
                <a:off x="3011976" y="5262240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87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5915063-BA2E-5216-F2DE-2EED56C593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976" y="5262240"/>
                <a:ext cx="1092431" cy="315896"/>
              </a:xfrm>
              <a:prstGeom prst="rect">
                <a:avLst/>
              </a:prstGeom>
              <a:blipFill>
                <a:blip r:embed="rId9"/>
                <a:stretch>
                  <a:fillRect r="-221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61BCFE8-18A2-AFB9-25E7-4FE330968C2C}"/>
                  </a:ext>
                </a:extLst>
              </p:cNvPr>
              <p:cNvSpPr/>
              <p:nvPr/>
            </p:nvSpPr>
            <p:spPr>
              <a:xfrm>
                <a:off x="3011976" y="5661265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59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61BCFE8-18A2-AFB9-25E7-4FE330968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976" y="5661265"/>
                <a:ext cx="1092431" cy="315896"/>
              </a:xfrm>
              <a:prstGeom prst="rect">
                <a:avLst/>
              </a:prstGeom>
              <a:blipFill>
                <a:blip r:embed="rId10"/>
                <a:stretch>
                  <a:fillRect r="-221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971EAB8-CD32-C453-55C7-2DA5DC91727E}"/>
                  </a:ext>
                </a:extLst>
              </p:cNvPr>
              <p:cNvSpPr/>
              <p:nvPr/>
            </p:nvSpPr>
            <p:spPr>
              <a:xfrm>
                <a:off x="5838305" y="2677319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53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971EAB8-CD32-C453-55C7-2DA5DC9172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305" y="2677319"/>
                <a:ext cx="1092431" cy="315896"/>
              </a:xfrm>
              <a:prstGeom prst="rect">
                <a:avLst/>
              </a:prstGeom>
              <a:blipFill>
                <a:blip r:embed="rId11"/>
                <a:stretch>
                  <a:fillRect r="-221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D235C6-5EAA-A3EA-45DF-48FB816FAD9A}"/>
                  </a:ext>
                </a:extLst>
              </p:cNvPr>
              <p:cNvSpPr/>
              <p:nvPr/>
            </p:nvSpPr>
            <p:spPr>
              <a:xfrm>
                <a:off x="5838304" y="3059554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07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D235C6-5EAA-A3EA-45DF-48FB816FAD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304" y="3059554"/>
                <a:ext cx="1092431" cy="315896"/>
              </a:xfrm>
              <a:prstGeom prst="rect">
                <a:avLst/>
              </a:prstGeom>
              <a:blipFill>
                <a:blip r:embed="rId12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22E725B-D566-B320-55D5-22A4BEDCEA04}"/>
                  </a:ext>
                </a:extLst>
              </p:cNvPr>
              <p:cNvSpPr/>
              <p:nvPr/>
            </p:nvSpPr>
            <p:spPr>
              <a:xfrm>
                <a:off x="5838304" y="3458579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22E725B-D566-B320-55D5-22A4BEDCEA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8304" y="3458579"/>
                <a:ext cx="1092431" cy="315896"/>
              </a:xfrm>
              <a:prstGeom prst="rect">
                <a:avLst/>
              </a:prstGeom>
              <a:blipFill>
                <a:blip r:embed="rId13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BD6E009-9D74-3DD3-04E5-42284675D9CA}"/>
                  </a:ext>
                </a:extLst>
              </p:cNvPr>
              <p:cNvSpPr/>
              <p:nvPr/>
            </p:nvSpPr>
            <p:spPr>
              <a:xfrm>
                <a:off x="5848695" y="488226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82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59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BD6E009-9D74-3DD3-04E5-42284675D9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695" y="4882262"/>
                <a:ext cx="1092431" cy="315896"/>
              </a:xfrm>
              <a:prstGeom prst="rect">
                <a:avLst/>
              </a:prstGeom>
              <a:blipFill>
                <a:blip r:embed="rId14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AC3C6D1-EA77-990E-E30F-7DC68624852E}"/>
                  </a:ext>
                </a:extLst>
              </p:cNvPr>
              <p:cNvSpPr/>
              <p:nvPr/>
            </p:nvSpPr>
            <p:spPr>
              <a:xfrm>
                <a:off x="5848694" y="5264497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AC3C6D1-EA77-990E-E30F-7DC6862485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694" y="5264497"/>
                <a:ext cx="1092431" cy="315896"/>
              </a:xfrm>
              <a:prstGeom prst="rect">
                <a:avLst/>
              </a:prstGeom>
              <a:blipFill>
                <a:blip r:embed="rId15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25B8B1A-AE1F-5950-A847-C5A5B7539664}"/>
                  </a:ext>
                </a:extLst>
              </p:cNvPr>
              <p:cNvSpPr/>
              <p:nvPr/>
            </p:nvSpPr>
            <p:spPr>
              <a:xfrm>
                <a:off x="5848694" y="566352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46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25B8B1A-AE1F-5950-A847-C5A5B7539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694" y="5663522"/>
                <a:ext cx="1092431" cy="315896"/>
              </a:xfrm>
              <a:prstGeom prst="rect">
                <a:avLst/>
              </a:prstGeom>
              <a:blipFill>
                <a:blip r:embed="rId16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DFAE2D4-3623-F409-DA7C-9B0EA24CFE05}"/>
                  </a:ext>
                </a:extLst>
              </p:cNvPr>
              <p:cNvSpPr/>
              <p:nvPr/>
            </p:nvSpPr>
            <p:spPr>
              <a:xfrm>
                <a:off x="8685413" y="267506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26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DFAE2D4-3623-F409-DA7C-9B0EA24CFE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413" y="2675062"/>
                <a:ext cx="1092431" cy="3158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7346860-BA6C-1C66-6BCC-785848F2BF3E}"/>
                  </a:ext>
                </a:extLst>
              </p:cNvPr>
              <p:cNvSpPr/>
              <p:nvPr/>
            </p:nvSpPr>
            <p:spPr>
              <a:xfrm>
                <a:off x="8685412" y="3057297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7346860-BA6C-1C66-6BCC-785848F2BF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412" y="3057297"/>
                <a:ext cx="1092431" cy="315896"/>
              </a:xfrm>
              <a:prstGeom prst="rect">
                <a:avLst/>
              </a:prstGeom>
              <a:blipFill>
                <a:blip r:embed="rId18"/>
                <a:stretch>
                  <a:fillRect r="-2210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BF600AB-49EE-E8BE-BE0A-042D7DCC4791}"/>
                  </a:ext>
                </a:extLst>
              </p:cNvPr>
              <p:cNvSpPr/>
              <p:nvPr/>
            </p:nvSpPr>
            <p:spPr>
              <a:xfrm>
                <a:off x="8685412" y="3456322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61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BF600AB-49EE-E8BE-BE0A-042D7DCC47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412" y="3456322"/>
                <a:ext cx="1092431" cy="315896"/>
              </a:xfrm>
              <a:prstGeom prst="rect">
                <a:avLst/>
              </a:prstGeom>
              <a:blipFill>
                <a:blip r:embed="rId19"/>
                <a:stretch>
                  <a:fillRect r="-1657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4BEF3A1-35F6-46F4-FEE9-E50E8115EEFB}"/>
                  </a:ext>
                </a:extLst>
              </p:cNvPr>
              <p:cNvSpPr/>
              <p:nvPr/>
            </p:nvSpPr>
            <p:spPr>
              <a:xfrm>
                <a:off x="8695803" y="4880005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52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4BEF3A1-35F6-46F4-FEE9-E50E8115E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803" y="4880005"/>
                <a:ext cx="1092431" cy="315896"/>
              </a:xfrm>
              <a:prstGeom prst="rect">
                <a:avLst/>
              </a:prstGeom>
              <a:blipFill>
                <a:blip r:embed="rId20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2B2FA8-B72C-95B2-00CE-4D992DC4FB50}"/>
                  </a:ext>
                </a:extLst>
              </p:cNvPr>
              <p:cNvSpPr/>
              <p:nvPr/>
            </p:nvSpPr>
            <p:spPr>
              <a:xfrm>
                <a:off x="8695802" y="5262240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34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2B2FA8-B72C-95B2-00CE-4D992DC4FB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802" y="5262240"/>
                <a:ext cx="1092431" cy="31589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1D3F691-4D27-EFAD-DC57-0CBB7F08B640}"/>
                  </a:ext>
                </a:extLst>
              </p:cNvPr>
              <p:cNvSpPr/>
              <p:nvPr/>
            </p:nvSpPr>
            <p:spPr>
              <a:xfrm>
                <a:off x="8695802" y="5661265"/>
                <a:ext cx="1092431" cy="31589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pc="600" dirty="0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</m:oMath>
                  </m:oMathPara>
                </a14:m>
                <a:endParaRPr lang="fr-FR" spc="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1D3F691-4D27-EFAD-DC57-0CBB7F08B6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5802" y="5661265"/>
                <a:ext cx="1092431" cy="315896"/>
              </a:xfrm>
              <a:prstGeom prst="rect">
                <a:avLst/>
              </a:prstGeom>
              <a:blipFill>
                <a:blip r:embed="rId22"/>
                <a:stretch>
                  <a:fillRect r="-1648"/>
                </a:stretch>
              </a:blipFill>
              <a:ln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26" grpId="0" animBg="1"/>
      <p:bldP spid="27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deux décimaux positifs.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04B559-1845-0AA9-A2C5-4212D58FC5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41" t="6563" r="59766" b="50000"/>
          <a:stretch>
            <a:fillRect/>
          </a:stretch>
        </p:blipFill>
        <p:spPr>
          <a:xfrm>
            <a:off x="504840" y="1538844"/>
            <a:ext cx="4507203" cy="40349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5A2D26-09CB-DE20-F439-AC19FF51F636}"/>
              </a:ext>
            </a:extLst>
          </p:cNvPr>
          <p:cNvSpPr/>
          <p:nvPr/>
        </p:nvSpPr>
        <p:spPr>
          <a:xfrm>
            <a:off x="5903432" y="1866673"/>
            <a:ext cx="4981236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pose les nombres en alignant les virgules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9F0394-EF2B-3A23-7CDB-D66DEE93F50D}"/>
              </a:ext>
            </a:extLst>
          </p:cNvPr>
          <p:cNvSpPr/>
          <p:nvPr/>
        </p:nvSpPr>
        <p:spPr>
          <a:xfrm>
            <a:off x="5903432" y="3067925"/>
            <a:ext cx="45308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14047-A459-9E3D-0EFB-D35164F890B6}"/>
              </a:ext>
            </a:extLst>
          </p:cNvPr>
          <p:cNvSpPr/>
          <p:nvPr/>
        </p:nvSpPr>
        <p:spPr>
          <a:xfrm>
            <a:off x="5903432" y="4352394"/>
            <a:ext cx="3638225" cy="654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On note le résultat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329801-66A2-7838-E4B2-1BCC36EA6C08}"/>
              </a:ext>
            </a:extLst>
          </p:cNvPr>
          <p:cNvSpPr/>
          <p:nvPr/>
        </p:nvSpPr>
        <p:spPr>
          <a:xfrm>
            <a:off x="716510" y="2299025"/>
            <a:ext cx="4219171" cy="1701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A15281-74D3-D3E4-6BF1-092279A22921}"/>
              </a:ext>
            </a:extLst>
          </p:cNvPr>
          <p:cNvSpPr/>
          <p:nvPr/>
        </p:nvSpPr>
        <p:spPr>
          <a:xfrm>
            <a:off x="740917" y="3990339"/>
            <a:ext cx="421917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8AE9AE-2291-FD32-E0E7-D37D05311189}"/>
              </a:ext>
            </a:extLst>
          </p:cNvPr>
          <p:cNvSpPr/>
          <p:nvPr/>
        </p:nvSpPr>
        <p:spPr>
          <a:xfrm>
            <a:off x="678565" y="4714530"/>
            <a:ext cx="421918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ED36E52-AB78-A579-6ABC-643EE2FE262D}"/>
              </a:ext>
            </a:extLst>
          </p:cNvPr>
          <p:cNvSpPr/>
          <p:nvPr/>
        </p:nvSpPr>
        <p:spPr>
          <a:xfrm>
            <a:off x="3161083" y="2306065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28BE953-8D23-35D7-E60B-2168BD760AD4}"/>
              </a:ext>
            </a:extLst>
          </p:cNvPr>
          <p:cNvSpPr/>
          <p:nvPr/>
        </p:nvSpPr>
        <p:spPr>
          <a:xfrm>
            <a:off x="1800701" y="2302935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soustraire deux décimaux positifs.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6CA6A33-22BB-1B0E-0F66-BA314920A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550" t="57679" r="58857" b="477"/>
          <a:stretch>
            <a:fillRect/>
          </a:stretch>
        </p:blipFill>
        <p:spPr>
          <a:xfrm>
            <a:off x="556795" y="1538844"/>
            <a:ext cx="4507203" cy="388691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C962141-A49A-8EC3-E1EF-F1B07F818112}"/>
              </a:ext>
            </a:extLst>
          </p:cNvPr>
          <p:cNvSpPr/>
          <p:nvPr/>
        </p:nvSpPr>
        <p:spPr>
          <a:xfrm>
            <a:off x="5903432" y="1866673"/>
            <a:ext cx="4981236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pose les nombres en alignant les virgules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B0C4DA-5A92-4308-C322-2D2F1CD3F4A0}"/>
              </a:ext>
            </a:extLst>
          </p:cNvPr>
          <p:cNvSpPr/>
          <p:nvPr/>
        </p:nvSpPr>
        <p:spPr>
          <a:xfrm>
            <a:off x="5903432" y="3067925"/>
            <a:ext cx="45308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59E577-39E3-F256-5F9B-154A0EA271EE}"/>
              </a:ext>
            </a:extLst>
          </p:cNvPr>
          <p:cNvSpPr/>
          <p:nvPr/>
        </p:nvSpPr>
        <p:spPr>
          <a:xfrm>
            <a:off x="5903432" y="4352394"/>
            <a:ext cx="3638225" cy="6546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3°/ On note le résultat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B8B963-471E-0F4B-2AAD-561A78B17791}"/>
              </a:ext>
            </a:extLst>
          </p:cNvPr>
          <p:cNvSpPr/>
          <p:nvPr/>
        </p:nvSpPr>
        <p:spPr>
          <a:xfrm>
            <a:off x="716510" y="2299025"/>
            <a:ext cx="4219171" cy="1701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C9FC77-8B18-D2DD-F88C-8D5CDD92F8D6}"/>
              </a:ext>
            </a:extLst>
          </p:cNvPr>
          <p:cNvSpPr/>
          <p:nvPr/>
        </p:nvSpPr>
        <p:spPr>
          <a:xfrm>
            <a:off x="740917" y="3990339"/>
            <a:ext cx="421917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C3F92B-5351-FDDA-2268-A9908CAD7BFA}"/>
              </a:ext>
            </a:extLst>
          </p:cNvPr>
          <p:cNvSpPr/>
          <p:nvPr/>
        </p:nvSpPr>
        <p:spPr>
          <a:xfrm>
            <a:off x="678565" y="4714530"/>
            <a:ext cx="4219181" cy="71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61F08FC-2E15-2F51-1FA3-DAB3FACD6CFC}"/>
              </a:ext>
            </a:extLst>
          </p:cNvPr>
          <p:cNvSpPr/>
          <p:nvPr/>
        </p:nvSpPr>
        <p:spPr>
          <a:xfrm>
            <a:off x="3639069" y="2316456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88CC2E1-F87A-87D1-64BF-348119821333}"/>
              </a:ext>
            </a:extLst>
          </p:cNvPr>
          <p:cNvSpPr/>
          <p:nvPr/>
        </p:nvSpPr>
        <p:spPr>
          <a:xfrm>
            <a:off x="2860576" y="3071864"/>
            <a:ext cx="428232" cy="424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6875CC-CAB6-537B-E966-351633889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34" y="2528762"/>
            <a:ext cx="10793331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Contrôler les cahiers </a:t>
              </a:r>
              <a:b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</a:b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F5854B3-F72D-8E2C-BE55-009CD7A78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76" y="1828576"/>
            <a:ext cx="10726647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DF762C6-7EC2-7657-AEE6-87A35E9C2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76" y="1828576"/>
            <a:ext cx="10726647" cy="3200847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</a:t>
            </a:r>
            <a:r>
              <a:rPr kumimoji="0" lang="fr-FR" sz="1400" b="1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nécessaire</a:t>
            </a:r>
            <a:r>
              <a:rPr kumimoji="0" lang="fr-FR" sz="14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07FBD3D-6AB6-A980-0BF7-36DC59CFB285}"/>
                  </a:ext>
                </a:extLst>
              </p:cNvPr>
              <p:cNvSpPr/>
              <p:nvPr/>
            </p:nvSpPr>
            <p:spPr>
              <a:xfrm>
                <a:off x="2494982" y="4551680"/>
                <a:ext cx="612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𝟓𝟐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07FBD3D-6AB6-A980-0BF7-36DC59CFB2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982" y="4551680"/>
                <a:ext cx="612000" cy="375920"/>
              </a:xfrm>
              <a:prstGeom prst="rect">
                <a:avLst/>
              </a:prstGeom>
              <a:blipFill>
                <a:blip r:embed="rId5"/>
                <a:stretch>
                  <a:fillRect l="-10680" r="-1942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EA0B051-46B6-B23D-21B2-14CFE7A4CFF9}"/>
                  </a:ext>
                </a:extLst>
              </p:cNvPr>
              <p:cNvSpPr/>
              <p:nvPr/>
            </p:nvSpPr>
            <p:spPr>
              <a:xfrm>
                <a:off x="1651702" y="4551680"/>
                <a:ext cx="612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EA0B051-46B6-B23D-21B2-14CFE7A4CF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702" y="4551680"/>
                <a:ext cx="612000" cy="375920"/>
              </a:xfrm>
              <a:prstGeom prst="rect">
                <a:avLst/>
              </a:prstGeom>
              <a:blipFill>
                <a:blip r:embed="rId6"/>
                <a:stretch>
                  <a:fillRect l="-10784" r="-2941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EABA800-3375-764D-9615-E27154056CC8}"/>
                  </a:ext>
                </a:extLst>
              </p:cNvPr>
              <p:cNvSpPr/>
              <p:nvPr/>
            </p:nvSpPr>
            <p:spPr>
              <a:xfrm>
                <a:off x="3338262" y="4551680"/>
                <a:ext cx="612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EABA800-3375-764D-9615-E27154056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262" y="4551680"/>
                <a:ext cx="612000" cy="375920"/>
              </a:xfrm>
              <a:prstGeom prst="rect">
                <a:avLst/>
              </a:prstGeom>
              <a:blipFill>
                <a:blip r:embed="rId7"/>
                <a:stretch>
                  <a:fillRect l="-10784" r="-2941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9F8DDB7-43E4-290F-1640-086B5E75CBAC}"/>
                  </a:ext>
                </a:extLst>
              </p:cNvPr>
              <p:cNvSpPr/>
              <p:nvPr/>
            </p:nvSpPr>
            <p:spPr>
              <a:xfrm>
                <a:off x="5773192" y="4551680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9F8DDB7-43E4-290F-1640-086B5E75CB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192" y="4551680"/>
                <a:ext cx="684000" cy="375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E01C143-2D9E-5E67-400F-E830960F24AB}"/>
                  </a:ext>
                </a:extLst>
              </p:cNvPr>
              <p:cNvSpPr/>
              <p:nvPr/>
            </p:nvSpPr>
            <p:spPr>
              <a:xfrm>
                <a:off x="4919752" y="4551680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𝟎𝟑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E01C143-2D9E-5E67-400F-E830960F24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752" y="4551680"/>
                <a:ext cx="684000" cy="375920"/>
              </a:xfrm>
              <a:prstGeom prst="rect">
                <a:avLst/>
              </a:prstGeom>
              <a:blipFill>
                <a:blip r:embed="rId9"/>
                <a:stretch>
                  <a:fillRect l="-3509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65CC972-29C7-97F1-ACB7-7E5E86CAFC20}"/>
                  </a:ext>
                </a:extLst>
              </p:cNvPr>
              <p:cNvSpPr/>
              <p:nvPr/>
            </p:nvSpPr>
            <p:spPr>
              <a:xfrm>
                <a:off x="6606312" y="4551680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65CC972-29C7-97F1-ACB7-7E5E86CAF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6312" y="4551680"/>
                <a:ext cx="684000" cy="3759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879F1D0-E75C-B8AD-4AC6-809E7C8961DF}"/>
                  </a:ext>
                </a:extLst>
              </p:cNvPr>
              <p:cNvSpPr/>
              <p:nvPr/>
            </p:nvSpPr>
            <p:spPr>
              <a:xfrm>
                <a:off x="9076963" y="4551680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879F1D0-E75C-B8AD-4AC6-809E7C8961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963" y="4551680"/>
                <a:ext cx="684000" cy="375920"/>
              </a:xfrm>
              <a:prstGeom prst="rect">
                <a:avLst/>
              </a:prstGeom>
              <a:blipFill>
                <a:blip r:embed="rId11"/>
                <a:stretch>
                  <a:fillRect l="-3509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80523D8-B568-57E8-41E7-4725BE48E047}"/>
                  </a:ext>
                </a:extLst>
              </p:cNvPr>
              <p:cNvSpPr/>
              <p:nvPr/>
            </p:nvSpPr>
            <p:spPr>
              <a:xfrm>
                <a:off x="8223523" y="4551680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80523D8-B568-57E8-41E7-4725BE48E0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523" y="4551680"/>
                <a:ext cx="684000" cy="3759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9D27BA4-B60E-D653-B16B-105383C8B432}"/>
                  </a:ext>
                </a:extLst>
              </p:cNvPr>
              <p:cNvSpPr/>
              <p:nvPr/>
            </p:nvSpPr>
            <p:spPr>
              <a:xfrm>
                <a:off x="9940563" y="4551680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9D27BA4-B60E-D653-B16B-105383C8B4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563" y="4551680"/>
                <a:ext cx="684000" cy="3759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79551B-E764-A5F4-CBC9-15DC8DEE2C65}"/>
                  </a:ext>
                </a:extLst>
              </p:cNvPr>
              <p:cNvSpPr/>
              <p:nvPr/>
            </p:nvSpPr>
            <p:spPr>
              <a:xfrm>
                <a:off x="8609603" y="3484894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479551B-E764-A5F4-CBC9-15DC8DEE2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603" y="3484894"/>
                <a:ext cx="684000" cy="375920"/>
              </a:xfrm>
              <a:prstGeom prst="rect">
                <a:avLst/>
              </a:prstGeom>
              <a:blipFill>
                <a:blip r:embed="rId14"/>
                <a:stretch>
                  <a:fillRect l="-3478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0DD0AC8-9FBA-870F-1FEC-71AB72D3313B}"/>
                  </a:ext>
                </a:extLst>
              </p:cNvPr>
              <p:cNvSpPr/>
              <p:nvPr/>
            </p:nvSpPr>
            <p:spPr>
              <a:xfrm>
                <a:off x="9534163" y="3484894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𝟕𝟐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0DD0AC8-9FBA-870F-1FEC-71AB72D33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163" y="3484894"/>
                <a:ext cx="684000" cy="375920"/>
              </a:xfrm>
              <a:prstGeom prst="rect">
                <a:avLst/>
              </a:prstGeom>
              <a:blipFill>
                <a:blip r:embed="rId15"/>
                <a:stretch>
                  <a:fillRect l="-3509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DE0EA70-1F0D-E0C4-5C18-240A9169E356}"/>
                  </a:ext>
                </a:extLst>
              </p:cNvPr>
              <p:cNvSpPr/>
              <p:nvPr/>
            </p:nvSpPr>
            <p:spPr>
              <a:xfrm>
                <a:off x="5302392" y="3484894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DE0EA70-1F0D-E0C4-5C18-240A9169E3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392" y="3484894"/>
                <a:ext cx="684000" cy="375920"/>
              </a:xfrm>
              <a:prstGeom prst="rect">
                <a:avLst/>
              </a:prstGeom>
              <a:blipFill>
                <a:blip r:embed="rId16"/>
                <a:stretch>
                  <a:fillRect l="-4386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1EFF8B9-37E1-C64A-D17D-4AAD88EF9D45}"/>
                  </a:ext>
                </a:extLst>
              </p:cNvPr>
              <p:cNvSpPr/>
              <p:nvPr/>
            </p:nvSpPr>
            <p:spPr>
              <a:xfrm>
                <a:off x="6226952" y="3484894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𝟕𝟖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1EFF8B9-37E1-C64A-D17D-4AAD88EF9D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952" y="3484894"/>
                <a:ext cx="684000" cy="375920"/>
              </a:xfrm>
              <a:prstGeom prst="rect">
                <a:avLst/>
              </a:prstGeom>
              <a:blipFill>
                <a:blip r:embed="rId17"/>
                <a:stretch>
                  <a:fillRect l="-3478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87E3ED4-0FC1-8BE8-DA8D-AEC5F24FEDE9}"/>
                  </a:ext>
                </a:extLst>
              </p:cNvPr>
              <p:cNvSpPr/>
              <p:nvPr/>
            </p:nvSpPr>
            <p:spPr>
              <a:xfrm>
                <a:off x="2040227" y="3484894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87E3ED4-0FC1-8BE8-DA8D-AEC5F24FE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227" y="3484894"/>
                <a:ext cx="684000" cy="3759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D715071-A14C-FCCE-B9F7-5BEB80B8F172}"/>
                  </a:ext>
                </a:extLst>
              </p:cNvPr>
              <p:cNvSpPr/>
              <p:nvPr/>
            </p:nvSpPr>
            <p:spPr>
              <a:xfrm>
                <a:off x="2964787" y="3484894"/>
                <a:ext cx="684000" cy="37592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D715071-A14C-FCCE-B9F7-5BEB80B8F1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787" y="3484894"/>
                <a:ext cx="684000" cy="3759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23</a:t>
            </a:r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8244</TotalTime>
  <Words>1019</Words>
  <Application>Microsoft Office PowerPoint</Application>
  <PresentationFormat>Widescreen</PresentationFormat>
  <Paragraphs>237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1104</cp:revision>
  <cp:lastPrinted>2024-10-05T19:15:58Z</cp:lastPrinted>
  <dcterms:created xsi:type="dcterms:W3CDTF">2024-05-28T10:13:44Z</dcterms:created>
  <dcterms:modified xsi:type="dcterms:W3CDTF">2025-09-25T15:37:41Z</dcterms:modified>
</cp:coreProperties>
</file>