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1"/>
  </p:notesMasterIdLst>
  <p:handoutMasterIdLst>
    <p:handoutMasterId r:id="rId12"/>
  </p:handoutMasterIdLst>
  <p:sldIdLst>
    <p:sldId id="2134807646" r:id="rId5"/>
    <p:sldId id="2147483431" r:id="rId6"/>
    <p:sldId id="2134806554" r:id="rId7"/>
    <p:sldId id="2147483559" r:id="rId8"/>
    <p:sldId id="2147483560" r:id="rId9"/>
    <p:sldId id="213480658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31"/>
          </p14:sldIdLst>
        </p14:section>
        <p14:section name="Contrôle des cahiers des élèves" id="{3349E447-45AA-43EF-A620-CF581E9FA99B}">
          <p14:sldIdLst/>
        </p14:section>
        <p14:section name="Consolidation" id="{8F7889F9-27DA-4421-B305-A18399C6F4CE}">
          <p14:sldIdLst>
            <p14:sldId id="2134806554"/>
            <p14:sldId id="2147483559"/>
            <p14:sldId id="2147483560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87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52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980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A83FC-5266-29DD-9106-64DD2D66E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91A5E-6F86-121C-C150-3E436302C9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76D17-1247-E0C8-AEB0-019CBB5E3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7DC09-3073-AB66-D5BA-171B8AE9DA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2656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598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6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Fractions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Test de fin de domaine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A7E31-1B00-8EDE-DB4D-02AA7E5EC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EAE65C01-CBBD-2B7E-7F18-226C9612B101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6BE055A4-75AE-0783-E013-C4CF45461E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77EF0F14-DEEB-23D0-3984-646D895D3D29}"/>
              </a:ext>
            </a:extLst>
          </p:cNvPr>
          <p:cNvSpPr/>
          <p:nvPr/>
        </p:nvSpPr>
        <p:spPr>
          <a:xfrm>
            <a:off x="2428129" y="259891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Test fin de domaine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B81D777A-D430-D833-10AE-DA25A82D8EDC}"/>
              </a:ext>
            </a:extLst>
          </p:cNvPr>
          <p:cNvSpPr/>
          <p:nvPr/>
        </p:nvSpPr>
        <p:spPr>
          <a:xfrm>
            <a:off x="963450" y="2598916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Séance 6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:a16="http://schemas.microsoft.com/office/drawing/2014/main" id="{BE5D0A4A-120D-C01A-5C1E-7122271DF012}"/>
              </a:ext>
            </a:extLst>
          </p:cNvPr>
          <p:cNvSpPr/>
          <p:nvPr/>
        </p:nvSpPr>
        <p:spPr>
          <a:xfrm>
            <a:off x="2428129" y="458442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Addition et soustraction de décimaux positifs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5709F25A-6439-12E2-1FAE-F1903122E3A0}"/>
              </a:ext>
            </a:extLst>
          </p:cNvPr>
          <p:cNvSpPr/>
          <p:nvPr/>
        </p:nvSpPr>
        <p:spPr>
          <a:xfrm>
            <a:off x="963450" y="458442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8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7DA73E8E-C904-9183-E0A2-B58AEC48FE43}"/>
              </a:ext>
            </a:extLst>
          </p:cNvPr>
          <p:cNvSpPr/>
          <p:nvPr/>
        </p:nvSpPr>
        <p:spPr>
          <a:xfrm>
            <a:off x="2428129" y="359167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Ordre de décimaux positifs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D01E1070-1C9F-595E-C50A-DC6EEEA3132E}"/>
              </a:ext>
            </a:extLst>
          </p:cNvPr>
          <p:cNvSpPr/>
          <p:nvPr/>
        </p:nvSpPr>
        <p:spPr>
          <a:xfrm>
            <a:off x="963450" y="359167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7</a:t>
            </a:r>
          </a:p>
        </p:txBody>
      </p:sp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920EB9A2-3BCA-E8A8-811C-5559F8CD83D9}"/>
              </a:ext>
            </a:extLst>
          </p:cNvPr>
          <p:cNvSpPr/>
          <p:nvPr/>
        </p:nvSpPr>
        <p:spPr>
          <a:xfrm>
            <a:off x="2428129" y="160616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Consolidation</a:t>
            </a:r>
          </a:p>
        </p:txBody>
      </p: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ADFC10E8-4A2A-C000-923D-90F112B399F8}"/>
              </a:ext>
            </a:extLst>
          </p:cNvPr>
          <p:cNvSpPr/>
          <p:nvPr/>
        </p:nvSpPr>
        <p:spPr>
          <a:xfrm>
            <a:off x="963450" y="160616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Séance 5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4277CEF0-22A3-71C3-193E-B5C9DE526EA2}"/>
              </a:ext>
            </a:extLst>
          </p:cNvPr>
          <p:cNvSpPr/>
          <p:nvPr/>
        </p:nvSpPr>
        <p:spPr>
          <a:xfrm>
            <a:off x="886717" y="2541664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32240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Test de fin de domaine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49 min</a:t>
              </a:r>
            </a:p>
          </p:txBody>
        </p:sp>
      </p:grpSp>
      <p:pic>
        <p:nvPicPr>
          <p:cNvPr id="9" name="Picture 8" hidden="1">
            <a:extLst>
              <a:ext uri="{FF2B5EF4-FFF2-40B4-BE49-F238E27FC236}">
                <a16:creationId xmlns:a16="http://schemas.microsoft.com/office/drawing/2014/main" id="{AF3B84BE-2C04-05EC-333F-CDD870258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241" y="1190626"/>
            <a:ext cx="1183518" cy="1183518"/>
          </a:xfrm>
          <a:custGeom>
            <a:avLst/>
            <a:gdLst>
              <a:gd name="connsiteX0" fmla="*/ 0 w 1183518"/>
              <a:gd name="connsiteY0" fmla="*/ 0 h 1183518"/>
              <a:gd name="connsiteX1" fmla="*/ 603594 w 1183518"/>
              <a:gd name="connsiteY1" fmla="*/ 0 h 1183518"/>
              <a:gd name="connsiteX2" fmla="*/ 1183518 w 1183518"/>
              <a:gd name="connsiteY2" fmla="*/ 0 h 1183518"/>
              <a:gd name="connsiteX3" fmla="*/ 1183518 w 1183518"/>
              <a:gd name="connsiteY3" fmla="*/ 615429 h 1183518"/>
              <a:gd name="connsiteX4" fmla="*/ 1183518 w 1183518"/>
              <a:gd name="connsiteY4" fmla="*/ 1183518 h 1183518"/>
              <a:gd name="connsiteX5" fmla="*/ 627265 w 1183518"/>
              <a:gd name="connsiteY5" fmla="*/ 1183518 h 1183518"/>
              <a:gd name="connsiteX6" fmla="*/ 0 w 1183518"/>
              <a:gd name="connsiteY6" fmla="*/ 1183518 h 1183518"/>
              <a:gd name="connsiteX7" fmla="*/ 0 w 1183518"/>
              <a:gd name="connsiteY7" fmla="*/ 579924 h 1183518"/>
              <a:gd name="connsiteX8" fmla="*/ 0 w 1183518"/>
              <a:gd name="connsiteY8" fmla="*/ 0 h 118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3518" h="1183518" fill="none" extrusionOk="0">
                <a:moveTo>
                  <a:pt x="0" y="0"/>
                </a:moveTo>
                <a:cubicBezTo>
                  <a:pt x="132050" y="-59667"/>
                  <a:pt x="436972" y="20992"/>
                  <a:pt x="603594" y="0"/>
                </a:cubicBezTo>
                <a:cubicBezTo>
                  <a:pt x="770216" y="-20992"/>
                  <a:pt x="1055495" y="45883"/>
                  <a:pt x="1183518" y="0"/>
                </a:cubicBezTo>
                <a:cubicBezTo>
                  <a:pt x="1254910" y="250755"/>
                  <a:pt x="1116853" y="416899"/>
                  <a:pt x="1183518" y="615429"/>
                </a:cubicBezTo>
                <a:cubicBezTo>
                  <a:pt x="1250183" y="813959"/>
                  <a:pt x="1128375" y="1016538"/>
                  <a:pt x="1183518" y="1183518"/>
                </a:cubicBezTo>
                <a:cubicBezTo>
                  <a:pt x="968594" y="1242672"/>
                  <a:pt x="901408" y="1172889"/>
                  <a:pt x="627265" y="1183518"/>
                </a:cubicBezTo>
                <a:cubicBezTo>
                  <a:pt x="353122" y="1194147"/>
                  <a:pt x="297233" y="1167125"/>
                  <a:pt x="0" y="1183518"/>
                </a:cubicBezTo>
                <a:cubicBezTo>
                  <a:pt x="-50574" y="952594"/>
                  <a:pt x="41028" y="720127"/>
                  <a:pt x="0" y="579924"/>
                </a:cubicBezTo>
                <a:cubicBezTo>
                  <a:pt x="-41028" y="439721"/>
                  <a:pt x="66694" y="160964"/>
                  <a:pt x="0" y="0"/>
                </a:cubicBezTo>
                <a:close/>
              </a:path>
              <a:path w="1183518" h="1183518" stroke="0" extrusionOk="0">
                <a:moveTo>
                  <a:pt x="0" y="0"/>
                </a:moveTo>
                <a:cubicBezTo>
                  <a:pt x="129373" y="-13892"/>
                  <a:pt x="451697" y="43347"/>
                  <a:pt x="579924" y="0"/>
                </a:cubicBezTo>
                <a:cubicBezTo>
                  <a:pt x="708151" y="-43347"/>
                  <a:pt x="943373" y="27918"/>
                  <a:pt x="1183518" y="0"/>
                </a:cubicBezTo>
                <a:cubicBezTo>
                  <a:pt x="1225767" y="229463"/>
                  <a:pt x="1124700" y="321910"/>
                  <a:pt x="1183518" y="615429"/>
                </a:cubicBezTo>
                <a:cubicBezTo>
                  <a:pt x="1242336" y="908948"/>
                  <a:pt x="1168602" y="1021134"/>
                  <a:pt x="1183518" y="1183518"/>
                </a:cubicBezTo>
                <a:cubicBezTo>
                  <a:pt x="1016430" y="1230380"/>
                  <a:pt x="812825" y="1168583"/>
                  <a:pt x="579924" y="1183518"/>
                </a:cubicBezTo>
                <a:cubicBezTo>
                  <a:pt x="347023" y="1198453"/>
                  <a:pt x="167877" y="1174899"/>
                  <a:pt x="0" y="1183518"/>
                </a:cubicBezTo>
                <a:cubicBezTo>
                  <a:pt x="-119" y="1054037"/>
                  <a:pt x="52119" y="791695"/>
                  <a:pt x="0" y="615429"/>
                </a:cubicBezTo>
                <a:cubicBezTo>
                  <a:pt x="-52119" y="439163"/>
                  <a:pt x="5421" y="135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865FA24-46F3-8E3B-C0C5-5B05A30A08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552" y="1461995"/>
            <a:ext cx="1228896" cy="1324160"/>
          </a:xfrm>
          <a:custGeom>
            <a:avLst/>
            <a:gdLst>
              <a:gd name="connsiteX0" fmla="*/ 0 w 1228896"/>
              <a:gd name="connsiteY0" fmla="*/ 0 h 1324160"/>
              <a:gd name="connsiteX1" fmla="*/ 434210 w 1228896"/>
              <a:gd name="connsiteY1" fmla="*/ 0 h 1324160"/>
              <a:gd name="connsiteX2" fmla="*/ 831553 w 1228896"/>
              <a:gd name="connsiteY2" fmla="*/ 0 h 1324160"/>
              <a:gd name="connsiteX3" fmla="*/ 1228896 w 1228896"/>
              <a:gd name="connsiteY3" fmla="*/ 0 h 1324160"/>
              <a:gd name="connsiteX4" fmla="*/ 1228896 w 1228896"/>
              <a:gd name="connsiteY4" fmla="*/ 414903 h 1324160"/>
              <a:gd name="connsiteX5" fmla="*/ 1228896 w 1228896"/>
              <a:gd name="connsiteY5" fmla="*/ 816565 h 1324160"/>
              <a:gd name="connsiteX6" fmla="*/ 1228896 w 1228896"/>
              <a:gd name="connsiteY6" fmla="*/ 1324160 h 1324160"/>
              <a:gd name="connsiteX7" fmla="*/ 794686 w 1228896"/>
              <a:gd name="connsiteY7" fmla="*/ 1324160 h 1324160"/>
              <a:gd name="connsiteX8" fmla="*/ 421921 w 1228896"/>
              <a:gd name="connsiteY8" fmla="*/ 1324160 h 1324160"/>
              <a:gd name="connsiteX9" fmla="*/ 0 w 1228896"/>
              <a:gd name="connsiteY9" fmla="*/ 1324160 h 1324160"/>
              <a:gd name="connsiteX10" fmla="*/ 0 w 1228896"/>
              <a:gd name="connsiteY10" fmla="*/ 869532 h 1324160"/>
              <a:gd name="connsiteX11" fmla="*/ 0 w 1228896"/>
              <a:gd name="connsiteY11" fmla="*/ 454628 h 1324160"/>
              <a:gd name="connsiteX12" fmla="*/ 0 w 1228896"/>
              <a:gd name="connsiteY12" fmla="*/ 0 h 1324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28896" h="1324160" fill="none" extrusionOk="0">
                <a:moveTo>
                  <a:pt x="0" y="0"/>
                </a:moveTo>
                <a:cubicBezTo>
                  <a:pt x="89112" y="-16336"/>
                  <a:pt x="268746" y="4935"/>
                  <a:pt x="434210" y="0"/>
                </a:cubicBezTo>
                <a:cubicBezTo>
                  <a:pt x="599674" y="-4935"/>
                  <a:pt x="726386" y="26753"/>
                  <a:pt x="831553" y="0"/>
                </a:cubicBezTo>
                <a:cubicBezTo>
                  <a:pt x="936720" y="-26753"/>
                  <a:pt x="1135609" y="46271"/>
                  <a:pt x="1228896" y="0"/>
                </a:cubicBezTo>
                <a:cubicBezTo>
                  <a:pt x="1234559" y="112392"/>
                  <a:pt x="1211995" y="309915"/>
                  <a:pt x="1228896" y="414903"/>
                </a:cubicBezTo>
                <a:cubicBezTo>
                  <a:pt x="1245797" y="519891"/>
                  <a:pt x="1182162" y="644302"/>
                  <a:pt x="1228896" y="816565"/>
                </a:cubicBezTo>
                <a:cubicBezTo>
                  <a:pt x="1275630" y="988828"/>
                  <a:pt x="1184739" y="1155580"/>
                  <a:pt x="1228896" y="1324160"/>
                </a:cubicBezTo>
                <a:cubicBezTo>
                  <a:pt x="1117445" y="1345831"/>
                  <a:pt x="902322" y="1306319"/>
                  <a:pt x="794686" y="1324160"/>
                </a:cubicBezTo>
                <a:cubicBezTo>
                  <a:pt x="687050" y="1342001"/>
                  <a:pt x="513175" y="1300087"/>
                  <a:pt x="421921" y="1324160"/>
                </a:cubicBezTo>
                <a:cubicBezTo>
                  <a:pt x="330667" y="1348233"/>
                  <a:pt x="146297" y="1310292"/>
                  <a:pt x="0" y="1324160"/>
                </a:cubicBezTo>
                <a:cubicBezTo>
                  <a:pt x="-29371" y="1199397"/>
                  <a:pt x="37116" y="966153"/>
                  <a:pt x="0" y="869532"/>
                </a:cubicBezTo>
                <a:cubicBezTo>
                  <a:pt x="-37116" y="772911"/>
                  <a:pt x="14463" y="563056"/>
                  <a:pt x="0" y="454628"/>
                </a:cubicBezTo>
                <a:cubicBezTo>
                  <a:pt x="-14463" y="346200"/>
                  <a:pt x="19037" y="182422"/>
                  <a:pt x="0" y="0"/>
                </a:cubicBezTo>
                <a:close/>
              </a:path>
              <a:path w="1228896" h="1324160" stroke="0" extrusionOk="0">
                <a:moveTo>
                  <a:pt x="0" y="0"/>
                </a:moveTo>
                <a:cubicBezTo>
                  <a:pt x="131117" y="-29293"/>
                  <a:pt x="221870" y="23326"/>
                  <a:pt x="409632" y="0"/>
                </a:cubicBezTo>
                <a:cubicBezTo>
                  <a:pt x="597394" y="-23326"/>
                  <a:pt x="637092" y="8726"/>
                  <a:pt x="843842" y="0"/>
                </a:cubicBezTo>
                <a:cubicBezTo>
                  <a:pt x="1050592" y="-8726"/>
                  <a:pt x="1098146" y="20000"/>
                  <a:pt x="1228896" y="0"/>
                </a:cubicBezTo>
                <a:cubicBezTo>
                  <a:pt x="1252897" y="207120"/>
                  <a:pt x="1198005" y="216592"/>
                  <a:pt x="1228896" y="414903"/>
                </a:cubicBezTo>
                <a:cubicBezTo>
                  <a:pt x="1259787" y="613214"/>
                  <a:pt x="1216179" y="729348"/>
                  <a:pt x="1228896" y="816565"/>
                </a:cubicBezTo>
                <a:cubicBezTo>
                  <a:pt x="1241613" y="903782"/>
                  <a:pt x="1168494" y="1171693"/>
                  <a:pt x="1228896" y="1324160"/>
                </a:cubicBezTo>
                <a:cubicBezTo>
                  <a:pt x="1136444" y="1368652"/>
                  <a:pt x="1012626" y="1317858"/>
                  <a:pt x="856131" y="1324160"/>
                </a:cubicBezTo>
                <a:cubicBezTo>
                  <a:pt x="699637" y="1330462"/>
                  <a:pt x="606031" y="1295812"/>
                  <a:pt x="483366" y="1324160"/>
                </a:cubicBezTo>
                <a:cubicBezTo>
                  <a:pt x="360701" y="1352508"/>
                  <a:pt x="119317" y="1282900"/>
                  <a:pt x="0" y="1324160"/>
                </a:cubicBezTo>
                <a:cubicBezTo>
                  <a:pt x="-23538" y="1153211"/>
                  <a:pt x="33923" y="1044554"/>
                  <a:pt x="0" y="882773"/>
                </a:cubicBezTo>
                <a:cubicBezTo>
                  <a:pt x="-33923" y="720992"/>
                  <a:pt x="4639" y="636623"/>
                  <a:pt x="0" y="481111"/>
                </a:cubicBezTo>
                <a:cubicBezTo>
                  <a:pt x="-4639" y="325599"/>
                  <a:pt x="5982" y="216433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12126834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votre livret et votre crayon, puis répondez individuellement aux exercices. Vous avez 20 min.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vérifie les productions des élèves, et repère les difficultés observées chez les élèves.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20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6B705F3-3B3D-98FA-0F8C-AED1AD1AD42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935" y="2033779"/>
            <a:ext cx="5868000" cy="3247643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663F46D2-B795-BF97-B844-566088D19093}"/>
              </a:ext>
            </a:extLst>
          </p:cNvPr>
          <p:cNvGrpSpPr/>
          <p:nvPr/>
        </p:nvGrpSpPr>
        <p:grpSpPr>
          <a:xfrm>
            <a:off x="209065" y="1024987"/>
            <a:ext cx="5699960" cy="5265227"/>
            <a:chOff x="209065" y="1008314"/>
            <a:chExt cx="5699960" cy="526522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9416807-3877-0DE4-2D83-530EDBFBE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065" y="1029673"/>
              <a:ext cx="5688000" cy="5243868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92E5B6-6153-16AD-9EE3-884C0818AD45}"/>
                </a:ext>
              </a:extLst>
            </p:cNvPr>
            <p:cNvSpPr/>
            <p:nvPr/>
          </p:nvSpPr>
          <p:spPr>
            <a:xfrm>
              <a:off x="5470239" y="1008314"/>
              <a:ext cx="438786" cy="1042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9EDC42B8-7EEA-167B-9A03-A70337CA11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230" y="268896"/>
            <a:ext cx="567971" cy="6120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0EB16-F3D8-97FB-90C4-A3253CE20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F71FA5AE-0E14-7F03-4C9A-AEED476EE4F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écoulé.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34611AA2-92AA-2D40-8A94-A4F00456320D}"/>
              </a:ext>
            </a:extLst>
          </p:cNvPr>
          <p:cNvSpPr txBox="1"/>
          <p:nvPr/>
        </p:nvSpPr>
        <p:spPr>
          <a:xfrm>
            <a:off x="190500" y="580058"/>
            <a:ext cx="11176000" cy="49088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aide les élèves à s’auto-évaluer et les invite à mentionner le degré de maîtrise sur les livrets puis corrige les exercices qui posent encore problème à la majorité des élèves, sinon, il propose des activités en relation avec les tâches ciblées.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115E34F-61B8-86C8-751A-425D866285B4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D1EEDB8-840C-3D83-281A-2ADE5823B7CA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5D7E66C-341E-468D-7524-1BB1C49A15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202B8793-EABB-A99B-587A-F84329AC82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230" y="268896"/>
            <a:ext cx="567971" cy="6120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808757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8841</TotalTime>
  <Words>150</Words>
  <Application>Microsoft Office PowerPoint</Application>
  <PresentationFormat>Grand écran</PresentationFormat>
  <Paragraphs>35</Paragraphs>
  <Slides>6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Dosis</vt:lpstr>
      <vt:lpstr>Office Theme</vt:lpstr>
      <vt:lpstr>Custom Design</vt:lpstr>
      <vt:lpstr>1_Custom Design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Ait Tadrart Mohamed Assem</cp:lastModifiedBy>
  <cp:revision>1174</cp:revision>
  <cp:lastPrinted>2024-10-05T19:15:58Z</cp:lastPrinted>
  <dcterms:created xsi:type="dcterms:W3CDTF">2024-05-28T10:13:44Z</dcterms:created>
  <dcterms:modified xsi:type="dcterms:W3CDTF">2025-09-21T12:36:20Z</dcterms:modified>
</cp:coreProperties>
</file>