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14"/>
  </p:notesMasterIdLst>
  <p:handoutMasterIdLst>
    <p:handoutMasterId r:id="rId15"/>
  </p:handoutMasterIdLst>
  <p:sldIdLst>
    <p:sldId id="2134807646" r:id="rId5"/>
    <p:sldId id="2147483431" r:id="rId6"/>
    <p:sldId id="2134806507" r:id="rId7"/>
    <p:sldId id="2134806552" r:id="rId8"/>
    <p:sldId id="2134806553" r:id="rId9"/>
    <p:sldId id="2134806554" r:id="rId10"/>
    <p:sldId id="2147483559" r:id="rId11"/>
    <p:sldId id="2147483560" r:id="rId12"/>
    <p:sldId id="213480658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431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</p14:sldIdLst>
        </p14:section>
        <p14:section name="Consolidation" id="{8F7889F9-27DA-4421-B305-A18399C6F4CE}">
          <p14:sldIdLst>
            <p14:sldId id="2134806554"/>
            <p14:sldId id="2147483559"/>
            <p14:sldId id="2147483560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ADE4"/>
    <a:srgbClr val="DC94DE"/>
    <a:srgbClr val="EB926C"/>
    <a:srgbClr val="FCD3A2"/>
    <a:srgbClr val="1D6FA9"/>
    <a:srgbClr val="FF6565"/>
    <a:srgbClr val="B27096"/>
    <a:srgbClr val="FDDF43"/>
    <a:srgbClr val="AB20B6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87" autoAdjust="0"/>
    <p:restoredTop sz="94690" autoAdjust="0"/>
  </p:normalViewPr>
  <p:slideViewPr>
    <p:cSldViewPr snapToGrid="0">
      <p:cViewPr varScale="1">
        <p:scale>
          <a:sx n="75" d="100"/>
          <a:sy n="75" d="100"/>
        </p:scale>
        <p:origin x="52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975223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42979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66604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29804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A83FC-5266-29DD-9106-64DD2D66E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D91A5E-6F86-121C-C150-3E436302C9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676D17-1247-E0C8-AEB0-019CBB5E31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07DC09-3073-AB66-D5BA-171B8AE9DA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2656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5980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0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9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2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5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Fractions</a:t>
            </a: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Consolidation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A7E31-1B00-8EDE-DB4D-02AA7E5EC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EAE65C01-CBBD-2B7E-7F18-226C9612B101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6BE055A4-75AE-0783-E013-C4CF45461E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288;p29">
            <a:extLst>
              <a:ext uri="{FF2B5EF4-FFF2-40B4-BE49-F238E27FC236}">
                <a16:creationId xmlns:a16="http://schemas.microsoft.com/office/drawing/2014/main" id="{77EF0F14-DEEB-23D0-3984-646D895D3D29}"/>
              </a:ext>
            </a:extLst>
          </p:cNvPr>
          <p:cNvSpPr/>
          <p:nvPr/>
        </p:nvSpPr>
        <p:spPr>
          <a:xfrm>
            <a:off x="2428129" y="2598916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Test fin de domaine</a:t>
            </a:r>
          </a:p>
        </p:txBody>
      </p:sp>
      <p:sp>
        <p:nvSpPr>
          <p:cNvPr id="18" name="Google Shape;289;p29">
            <a:extLst>
              <a:ext uri="{FF2B5EF4-FFF2-40B4-BE49-F238E27FC236}">
                <a16:creationId xmlns:a16="http://schemas.microsoft.com/office/drawing/2014/main" id="{B81D777A-D430-D833-10AE-DA25A82D8EDC}"/>
              </a:ext>
            </a:extLst>
          </p:cNvPr>
          <p:cNvSpPr/>
          <p:nvPr/>
        </p:nvSpPr>
        <p:spPr>
          <a:xfrm>
            <a:off x="963450" y="2598916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Séance 6</a:t>
            </a:r>
          </a:p>
        </p:txBody>
      </p:sp>
      <p:sp>
        <p:nvSpPr>
          <p:cNvPr id="19" name="Google Shape;290;p29">
            <a:extLst>
              <a:ext uri="{FF2B5EF4-FFF2-40B4-BE49-F238E27FC236}">
                <a16:creationId xmlns:a16="http://schemas.microsoft.com/office/drawing/2014/main" id="{BE5D0A4A-120D-C01A-5C1E-7122271DF012}"/>
              </a:ext>
            </a:extLst>
          </p:cNvPr>
          <p:cNvSpPr/>
          <p:nvPr/>
        </p:nvSpPr>
        <p:spPr>
          <a:xfrm>
            <a:off x="2428129" y="4584428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Addition et soustraction de décimaux positifs</a:t>
            </a:r>
          </a:p>
        </p:txBody>
      </p:sp>
      <p:sp>
        <p:nvSpPr>
          <p:cNvPr id="20" name="Google Shape;291;p29">
            <a:extLst>
              <a:ext uri="{FF2B5EF4-FFF2-40B4-BE49-F238E27FC236}">
                <a16:creationId xmlns:a16="http://schemas.microsoft.com/office/drawing/2014/main" id="{5709F25A-6439-12E2-1FAE-F1903122E3A0}"/>
              </a:ext>
            </a:extLst>
          </p:cNvPr>
          <p:cNvSpPr/>
          <p:nvPr/>
        </p:nvSpPr>
        <p:spPr>
          <a:xfrm>
            <a:off x="963450" y="4584428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Séance 8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7DA73E8E-C904-9183-E0A2-B58AEC48FE43}"/>
              </a:ext>
            </a:extLst>
          </p:cNvPr>
          <p:cNvSpPr/>
          <p:nvPr/>
        </p:nvSpPr>
        <p:spPr>
          <a:xfrm>
            <a:off x="2428129" y="3591672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Ordre de décimaux positifs</a:t>
            </a: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D01E1070-1C9F-595E-C50A-DC6EEEA3132E}"/>
              </a:ext>
            </a:extLst>
          </p:cNvPr>
          <p:cNvSpPr/>
          <p:nvPr/>
        </p:nvSpPr>
        <p:spPr>
          <a:xfrm>
            <a:off x="963450" y="3591672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Séance 7</a:t>
            </a:r>
          </a:p>
        </p:txBody>
      </p:sp>
      <p:sp>
        <p:nvSpPr>
          <p:cNvPr id="11" name="Google Shape;286;p29">
            <a:extLst>
              <a:ext uri="{FF2B5EF4-FFF2-40B4-BE49-F238E27FC236}">
                <a16:creationId xmlns:a16="http://schemas.microsoft.com/office/drawing/2014/main" id="{920EB9A2-3BCA-E8A8-811C-5559F8CD83D9}"/>
              </a:ext>
            </a:extLst>
          </p:cNvPr>
          <p:cNvSpPr/>
          <p:nvPr/>
        </p:nvSpPr>
        <p:spPr>
          <a:xfrm>
            <a:off x="2428129" y="160616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Consolidation</a:t>
            </a:r>
          </a:p>
        </p:txBody>
      </p:sp>
      <p:sp>
        <p:nvSpPr>
          <p:cNvPr id="13" name="Google Shape;287;p29">
            <a:extLst>
              <a:ext uri="{FF2B5EF4-FFF2-40B4-BE49-F238E27FC236}">
                <a16:creationId xmlns:a16="http://schemas.microsoft.com/office/drawing/2014/main" id="{ADFC10E8-4A2A-C000-923D-90F112B399F8}"/>
              </a:ext>
            </a:extLst>
          </p:cNvPr>
          <p:cNvSpPr/>
          <p:nvPr/>
        </p:nvSpPr>
        <p:spPr>
          <a:xfrm>
            <a:off x="963450" y="1606160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Séance 5</a:t>
            </a:r>
          </a:p>
        </p:txBody>
      </p: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4277CEF0-22A3-71C3-193E-B5C9DE526EA2}"/>
              </a:ext>
            </a:extLst>
          </p:cNvPr>
          <p:cNvSpPr/>
          <p:nvPr/>
        </p:nvSpPr>
        <p:spPr>
          <a:xfrm>
            <a:off x="886717" y="1545984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32240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contrôle un échantillon d’élèves.</a:t>
            </a:r>
          </a:p>
        </p:txBody>
      </p:sp>
      <p:pic>
        <p:nvPicPr>
          <p:cNvPr id="60" name="Maison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13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57E5265-81DE-D47D-1373-F05F3CF531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23" y="1971471"/>
            <a:ext cx="11488753" cy="291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D734C9C7-C759-6AFA-27B8-D4CB10C2EC8C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E7429F16-96A1-F99C-C31C-5B29D75E809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</a:t>
            </a:r>
            <a:r>
              <a:rPr lang="fr-FR" sz="1600" i="1" u="sng" dirty="0">
                <a:solidFill>
                  <a:schemeClr val="bg1">
                    <a:lumMod val="65000"/>
                  </a:schemeClr>
                </a:solidFill>
              </a:rPr>
              <a:t>si nécessaire </a:t>
            </a: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un seul cas.</a:t>
            </a:r>
          </a:p>
        </p:txBody>
      </p:sp>
      <p:pic>
        <p:nvPicPr>
          <p:cNvPr id="214" name="Ecoute">
            <a:extLst>
              <a:ext uri="{FF2B5EF4-FFF2-40B4-BE49-F238E27FC236}">
                <a16:creationId xmlns:a16="http://schemas.microsoft.com/office/drawing/2014/main" id="{F5F88905-FA8B-DEFE-7C3C-0F1979014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pic>
        <p:nvPicPr>
          <p:cNvPr id="2" name="Maison">
            <a:extLst>
              <a:ext uri="{FF2B5EF4-FFF2-40B4-BE49-F238E27FC236}">
                <a16:creationId xmlns:a16="http://schemas.microsoft.com/office/drawing/2014/main" id="{CC6D9203-70CE-6FC9-08A5-B30FCDF815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D2529D3-EDE0-6904-8139-EE06EB9F721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13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0823352-64A8-6C2C-EE51-3AD0534F4A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23" y="1971471"/>
            <a:ext cx="11488753" cy="29150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820DAD8-B4E9-6014-D044-09FD67A5A408}"/>
                  </a:ext>
                </a:extLst>
              </p:cNvPr>
              <p:cNvSpPr/>
              <p:nvPr/>
            </p:nvSpPr>
            <p:spPr>
              <a:xfrm>
                <a:off x="2184401" y="3559248"/>
                <a:ext cx="1229360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22−15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19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820DAD8-B4E9-6014-D044-09FD67A5A4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4401" y="3559248"/>
                <a:ext cx="1229360" cy="6693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1D3628D-9C25-2332-EDA6-89C0D18C0EC5}"/>
                  </a:ext>
                </a:extLst>
              </p:cNvPr>
              <p:cNvSpPr/>
              <p:nvPr/>
            </p:nvSpPr>
            <p:spPr>
              <a:xfrm>
                <a:off x="7487921" y="3520440"/>
                <a:ext cx="1351280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1×3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8×3</m:t>
                          </m:r>
                        </m:den>
                      </m:f>
                    </m:oMath>
                  </m:oMathPara>
                </a14:m>
                <a:endParaRPr lang="fr-FR" sz="1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B1D3628D-9C25-2332-EDA6-89C0D18C0E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7921" y="3520440"/>
                <a:ext cx="1351280" cy="6693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BB5B8C47-463B-339F-B373-F674EA76A08D}"/>
                  </a:ext>
                </a:extLst>
              </p:cNvPr>
              <p:cNvSpPr/>
              <p:nvPr/>
            </p:nvSpPr>
            <p:spPr>
              <a:xfrm>
                <a:off x="7274563" y="4240090"/>
                <a:ext cx="1117598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9+3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BB5B8C47-463B-339F-B373-F674EA76A0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4563" y="4240090"/>
                <a:ext cx="1117598" cy="6693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9F234CFF-1FF6-DB8F-9CD2-3E8FB0F00637}"/>
                  </a:ext>
                </a:extLst>
              </p:cNvPr>
              <p:cNvSpPr/>
              <p:nvPr/>
            </p:nvSpPr>
            <p:spPr>
              <a:xfrm>
                <a:off x="1991361" y="4240090"/>
                <a:ext cx="721360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19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9F234CFF-1FF6-DB8F-9CD2-3E8FB0F006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361" y="4240090"/>
                <a:ext cx="721360" cy="6693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6411B9D-3B30-B4F9-8316-D8EE7C2190B9}"/>
                  </a:ext>
                </a:extLst>
              </p:cNvPr>
              <p:cNvSpPr/>
              <p:nvPr/>
            </p:nvSpPr>
            <p:spPr>
              <a:xfrm>
                <a:off x="4907282" y="3520440"/>
                <a:ext cx="1229360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13+9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6411B9D-3B30-B4F9-8316-D8EE7C2190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7282" y="3520440"/>
                <a:ext cx="1229360" cy="6693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C21A07EE-A1D6-0EAD-6A26-33EC7C8BD505}"/>
                  </a:ext>
                </a:extLst>
              </p:cNvPr>
              <p:cNvSpPr/>
              <p:nvPr/>
            </p:nvSpPr>
            <p:spPr>
              <a:xfrm>
                <a:off x="4714242" y="4201282"/>
                <a:ext cx="721360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22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C21A07EE-A1D6-0EAD-6A26-33EC7C8BD5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4242" y="4201282"/>
                <a:ext cx="721360" cy="6693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778A7751-EDC7-645A-1062-DBA3A9C0650F}"/>
                  </a:ext>
                </a:extLst>
              </p:cNvPr>
              <p:cNvSpPr/>
              <p:nvPr/>
            </p:nvSpPr>
            <p:spPr>
              <a:xfrm>
                <a:off x="7274563" y="4943022"/>
                <a:ext cx="1117598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778A7751-EDC7-645A-1062-DBA3A9C065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4563" y="4943022"/>
                <a:ext cx="1117598" cy="66938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1236F71-5320-0EA3-8420-6BD42FCA6DD4}"/>
                  </a:ext>
                </a:extLst>
              </p:cNvPr>
              <p:cNvSpPr/>
              <p:nvPr/>
            </p:nvSpPr>
            <p:spPr>
              <a:xfrm>
                <a:off x="10200639" y="3517325"/>
                <a:ext cx="1351280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23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fr-FR" sz="1600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6×3</m:t>
                          </m:r>
                        </m:num>
                        <m:den>
                          <m:r>
                            <a:rPr lang="fr-FR" sz="16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8×3</m:t>
                          </m:r>
                        </m:den>
                      </m:f>
                    </m:oMath>
                  </m:oMathPara>
                </a14:m>
                <a:endParaRPr lang="fr-FR" sz="16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1236F71-5320-0EA3-8420-6BD42FCA6D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0639" y="3517325"/>
                <a:ext cx="1351280" cy="66938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B903D6FB-B674-6BBD-25ED-517B23A93B88}"/>
                  </a:ext>
                </a:extLst>
              </p:cNvPr>
              <p:cNvSpPr/>
              <p:nvPr/>
            </p:nvSpPr>
            <p:spPr>
              <a:xfrm>
                <a:off x="9987281" y="4236975"/>
                <a:ext cx="1117598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23−18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B903D6FB-B674-6BBD-25ED-517B23A93B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7281" y="4236975"/>
                <a:ext cx="1117598" cy="66938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027BF511-691B-9577-18BB-B975E19A24C7}"/>
                  </a:ext>
                </a:extLst>
              </p:cNvPr>
              <p:cNvSpPr/>
              <p:nvPr/>
            </p:nvSpPr>
            <p:spPr>
              <a:xfrm>
                <a:off x="9987281" y="4939907"/>
                <a:ext cx="1117598" cy="66938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027BF511-691B-9577-18BB-B975E19A24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7281" y="4939907"/>
                <a:ext cx="1117598" cy="66938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Consolidation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49 min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F3B84BE-2C04-05EC-333F-CDD870258C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4241" y="1190626"/>
            <a:ext cx="1183518" cy="1183518"/>
          </a:xfrm>
          <a:custGeom>
            <a:avLst/>
            <a:gdLst>
              <a:gd name="connsiteX0" fmla="*/ 0 w 1183518"/>
              <a:gd name="connsiteY0" fmla="*/ 0 h 1183518"/>
              <a:gd name="connsiteX1" fmla="*/ 603594 w 1183518"/>
              <a:gd name="connsiteY1" fmla="*/ 0 h 1183518"/>
              <a:gd name="connsiteX2" fmla="*/ 1183518 w 1183518"/>
              <a:gd name="connsiteY2" fmla="*/ 0 h 1183518"/>
              <a:gd name="connsiteX3" fmla="*/ 1183518 w 1183518"/>
              <a:gd name="connsiteY3" fmla="*/ 615429 h 1183518"/>
              <a:gd name="connsiteX4" fmla="*/ 1183518 w 1183518"/>
              <a:gd name="connsiteY4" fmla="*/ 1183518 h 1183518"/>
              <a:gd name="connsiteX5" fmla="*/ 627265 w 1183518"/>
              <a:gd name="connsiteY5" fmla="*/ 1183518 h 1183518"/>
              <a:gd name="connsiteX6" fmla="*/ 0 w 1183518"/>
              <a:gd name="connsiteY6" fmla="*/ 1183518 h 1183518"/>
              <a:gd name="connsiteX7" fmla="*/ 0 w 1183518"/>
              <a:gd name="connsiteY7" fmla="*/ 579924 h 1183518"/>
              <a:gd name="connsiteX8" fmla="*/ 0 w 1183518"/>
              <a:gd name="connsiteY8" fmla="*/ 0 h 1183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3518" h="1183518" fill="none" extrusionOk="0">
                <a:moveTo>
                  <a:pt x="0" y="0"/>
                </a:moveTo>
                <a:cubicBezTo>
                  <a:pt x="132050" y="-59667"/>
                  <a:pt x="436972" y="20992"/>
                  <a:pt x="603594" y="0"/>
                </a:cubicBezTo>
                <a:cubicBezTo>
                  <a:pt x="770216" y="-20992"/>
                  <a:pt x="1055495" y="45883"/>
                  <a:pt x="1183518" y="0"/>
                </a:cubicBezTo>
                <a:cubicBezTo>
                  <a:pt x="1254910" y="250755"/>
                  <a:pt x="1116853" y="416899"/>
                  <a:pt x="1183518" y="615429"/>
                </a:cubicBezTo>
                <a:cubicBezTo>
                  <a:pt x="1250183" y="813959"/>
                  <a:pt x="1128375" y="1016538"/>
                  <a:pt x="1183518" y="1183518"/>
                </a:cubicBezTo>
                <a:cubicBezTo>
                  <a:pt x="968594" y="1242672"/>
                  <a:pt x="901408" y="1172889"/>
                  <a:pt x="627265" y="1183518"/>
                </a:cubicBezTo>
                <a:cubicBezTo>
                  <a:pt x="353122" y="1194147"/>
                  <a:pt x="297233" y="1167125"/>
                  <a:pt x="0" y="1183518"/>
                </a:cubicBezTo>
                <a:cubicBezTo>
                  <a:pt x="-50574" y="952594"/>
                  <a:pt x="41028" y="720127"/>
                  <a:pt x="0" y="579924"/>
                </a:cubicBezTo>
                <a:cubicBezTo>
                  <a:pt x="-41028" y="439721"/>
                  <a:pt x="66694" y="160964"/>
                  <a:pt x="0" y="0"/>
                </a:cubicBezTo>
                <a:close/>
              </a:path>
              <a:path w="1183518" h="1183518" stroke="0" extrusionOk="0">
                <a:moveTo>
                  <a:pt x="0" y="0"/>
                </a:moveTo>
                <a:cubicBezTo>
                  <a:pt x="129373" y="-13892"/>
                  <a:pt x="451697" y="43347"/>
                  <a:pt x="579924" y="0"/>
                </a:cubicBezTo>
                <a:cubicBezTo>
                  <a:pt x="708151" y="-43347"/>
                  <a:pt x="943373" y="27918"/>
                  <a:pt x="1183518" y="0"/>
                </a:cubicBezTo>
                <a:cubicBezTo>
                  <a:pt x="1225767" y="229463"/>
                  <a:pt x="1124700" y="321910"/>
                  <a:pt x="1183518" y="615429"/>
                </a:cubicBezTo>
                <a:cubicBezTo>
                  <a:pt x="1242336" y="908948"/>
                  <a:pt x="1168602" y="1021134"/>
                  <a:pt x="1183518" y="1183518"/>
                </a:cubicBezTo>
                <a:cubicBezTo>
                  <a:pt x="1016430" y="1230380"/>
                  <a:pt x="812825" y="1168583"/>
                  <a:pt x="579924" y="1183518"/>
                </a:cubicBezTo>
                <a:cubicBezTo>
                  <a:pt x="347023" y="1198453"/>
                  <a:pt x="167877" y="1174899"/>
                  <a:pt x="0" y="1183518"/>
                </a:cubicBezTo>
                <a:cubicBezTo>
                  <a:pt x="-119" y="1054037"/>
                  <a:pt x="52119" y="791695"/>
                  <a:pt x="0" y="615429"/>
                </a:cubicBezTo>
                <a:cubicBezTo>
                  <a:pt x="-52119" y="439163"/>
                  <a:pt x="5421" y="135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votre livret et votre crayon, puis répondez individuellement aux exercices. Vous avez 30 min.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vérifie les productions des élèves, donne une aide individuelle en cas de difficulté.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945EDAE5-0F7C-9B14-4788-AA2F84783DD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19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DBA41E1-5505-09CB-6246-10AEF56FA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8801" y="268896"/>
            <a:ext cx="518400" cy="518400"/>
          </a:xfrm>
          <a:prstGeom prst="rect">
            <a:avLst/>
          </a:prstGeom>
          <a:solidFill>
            <a:srgbClr val="5FADE4"/>
          </a:solidFill>
          <a:ln w="38100">
            <a:solidFill>
              <a:srgbClr val="5FADE4"/>
            </a:solidFill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C11EF79-DA49-C192-B5D7-8D953607C8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23" y="1299855"/>
            <a:ext cx="5760000" cy="467378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6BABBF8-7646-6D31-E9C0-E017B31A79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495" y="2003461"/>
            <a:ext cx="5868000" cy="304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0EB16-F3D8-97FB-90C4-A3253CE20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F71FA5AE-0E14-7F03-4C9A-AEED476EE4F7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écoulé. Résolvons ensemble les exercices au tableau.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34611AA2-92AA-2D40-8A94-A4F00456320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aux élèves de présenter leurs productions et les corrige.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115E34F-61B8-86C8-751A-425D866285B4}"/>
              </a:ext>
            </a:extLst>
          </p:cNvPr>
          <p:cNvGrpSpPr/>
          <p:nvPr/>
        </p:nvGrpSpPr>
        <p:grpSpPr>
          <a:xfrm>
            <a:off x="4400550" y="1923317"/>
            <a:ext cx="3390900" cy="3839165"/>
            <a:chOff x="4400550" y="1864949"/>
            <a:chExt cx="3390900" cy="383916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D1EEDB8-840C-3D83-281A-2ADE5823B7CA}"/>
                </a:ext>
              </a:extLst>
            </p:cNvPr>
            <p:cNvSpPr/>
            <p:nvPr/>
          </p:nvSpPr>
          <p:spPr>
            <a:xfrm>
              <a:off x="4568723" y="1864949"/>
              <a:ext cx="305455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4000" b="1" dirty="0"/>
                <a:t>Temps Écoulé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5D7E66C-341E-468D-7524-1BB1C49A15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36816" y1="80957" x2="61621" y2="80371"/>
                          <a14:foregroundMark x1="54980" y1="81543" x2="67188" y2="81152"/>
                          <a14:foregroundMark x1="85938" y1="78711" x2="85938" y2="78711"/>
                          <a14:foregroundMark x1="42676" y1="82910" x2="46387" y2="82910"/>
                          <a14:foregroundMark x1="45996" y1="29980" x2="49707" y2="71387"/>
                          <a14:foregroundMark x1="50879" y1="45117" x2="58203" y2="38379"/>
                          <a14:foregroundMark x1="49902" y1="50000" x2="50977" y2="56348"/>
                          <a14:foregroundMark x1="55371" y1="26660" x2="62109" y2="33008"/>
                          <a14:backgroundMark x1="36621" y1="81348" x2="66699" y2="808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91" t="15401" r="10044" b="20983"/>
            <a:stretch/>
          </p:blipFill>
          <p:spPr>
            <a:xfrm>
              <a:off x="4400550" y="2989489"/>
              <a:ext cx="3390900" cy="2714625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1826C1C-190E-D759-00BA-F6A22AB73A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8801" y="268896"/>
            <a:ext cx="518400" cy="518400"/>
          </a:xfrm>
          <a:prstGeom prst="rect">
            <a:avLst/>
          </a:prstGeom>
          <a:solidFill>
            <a:srgbClr val="5FADE4"/>
          </a:solidFill>
          <a:ln w="38100">
            <a:solidFill>
              <a:srgbClr val="5FADE4"/>
            </a:solidFill>
          </a:ln>
        </p:spPr>
      </p:pic>
    </p:spTree>
    <p:extLst>
      <p:ext uri="{BB962C8B-B14F-4D97-AF65-F5344CB8AC3E}">
        <p14:creationId xmlns:p14="http://schemas.microsoft.com/office/powerpoint/2010/main" val="8087570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8762</TotalTime>
  <Words>185</Words>
  <Application>Microsoft Office PowerPoint</Application>
  <PresentationFormat>Grand écran</PresentationFormat>
  <Paragraphs>56</Paragraphs>
  <Slides>9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9</vt:i4>
      </vt:variant>
    </vt:vector>
  </HeadingPairs>
  <TitlesOfParts>
    <vt:vector size="19" baseType="lpstr">
      <vt:lpstr>Aptos</vt:lpstr>
      <vt:lpstr>Arial</vt:lpstr>
      <vt:lpstr>Calibri</vt:lpstr>
      <vt:lpstr>Calibri Light</vt:lpstr>
      <vt:lpstr>Cambria Math</vt:lpstr>
      <vt:lpstr>Dosis</vt:lpstr>
      <vt:lpstr>Office Theme</vt:lpstr>
      <vt:lpstr>Custom Design</vt:lpstr>
      <vt:lpstr>1_Custom Design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Ait Tadrart Mohamed Assem</cp:lastModifiedBy>
  <cp:revision>1170</cp:revision>
  <cp:lastPrinted>2024-10-05T19:15:58Z</cp:lastPrinted>
  <dcterms:created xsi:type="dcterms:W3CDTF">2024-05-28T10:13:44Z</dcterms:created>
  <dcterms:modified xsi:type="dcterms:W3CDTF">2025-09-21T12:35:37Z</dcterms:modified>
</cp:coreProperties>
</file>