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0"/>
  </p:notesMasterIdLst>
  <p:handoutMasterIdLst>
    <p:handoutMasterId r:id="rId51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30" r:id="rId10"/>
    <p:sldId id="2134806507" r:id="rId11"/>
    <p:sldId id="2134806552" r:id="rId12"/>
    <p:sldId id="2134806553" r:id="rId13"/>
    <p:sldId id="2134806554" r:id="rId14"/>
    <p:sldId id="2147483570" r:id="rId15"/>
    <p:sldId id="2147483569" r:id="rId16"/>
    <p:sldId id="2134806567" r:id="rId17"/>
    <p:sldId id="2147483565" r:id="rId18"/>
    <p:sldId id="2134806558" r:id="rId19"/>
    <p:sldId id="2134806569" r:id="rId20"/>
    <p:sldId id="2134806564" r:id="rId21"/>
    <p:sldId id="2134806565" r:id="rId22"/>
    <p:sldId id="2134806568" r:id="rId23"/>
    <p:sldId id="2147483555" r:id="rId24"/>
    <p:sldId id="2134805878" r:id="rId25"/>
    <p:sldId id="2134806566" r:id="rId26"/>
    <p:sldId id="2134806101" r:id="rId27"/>
    <p:sldId id="2147483571" r:id="rId28"/>
    <p:sldId id="2134806572" r:id="rId29"/>
    <p:sldId id="2134806573" r:id="rId30"/>
    <p:sldId id="2147483572" r:id="rId31"/>
    <p:sldId id="2147483576" r:id="rId32"/>
    <p:sldId id="2147483562" r:id="rId33"/>
    <p:sldId id="2147483574" r:id="rId34"/>
    <p:sldId id="2147483575" r:id="rId35"/>
    <p:sldId id="2147483577" r:id="rId36"/>
    <p:sldId id="2134806576" r:id="rId37"/>
    <p:sldId id="2134806577" r:id="rId38"/>
    <p:sldId id="2134806551" r:id="rId39"/>
    <p:sldId id="2134806578" r:id="rId40"/>
    <p:sldId id="2134806579" r:id="rId41"/>
    <p:sldId id="2134806088" r:id="rId42"/>
    <p:sldId id="2134806580" r:id="rId43"/>
    <p:sldId id="2134806581" r:id="rId44"/>
    <p:sldId id="2134806582" r:id="rId45"/>
    <p:sldId id="2134806536" r:id="rId46"/>
    <p:sldId id="214748355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30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70"/>
            <p14:sldId id="2147483569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1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72"/>
            <p14:sldId id="2147483576"/>
            <p14:sldId id="2147483562"/>
            <p14:sldId id="2147483574"/>
            <p14:sldId id="2147483575"/>
            <p14:sldId id="2147483577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4DE"/>
    <a:srgbClr val="5FADE4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1542C-DFAF-66A4-42E0-9355FE90A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2BE944C-738B-BE85-7B90-2AEB07CE6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DFB9FB7-DFFE-55E1-1205-28A66244E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68E033-537C-4FF6-A7F4-63792FF76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480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1751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3946-57D4-2787-DC16-6FC1189D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FD2D46-CEAC-E33D-4616-9045A0AAD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3843B7-3E34-154A-2756-498616007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6EBF4-0991-DC98-6113-E3FFBF457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898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C6F5A-7EE9-915A-64A2-A4130F540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3C9C5-E3B9-4E20-06E7-50A870E3C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950806-A00D-8492-A3F5-9C7B67733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6D7DF-F25D-A860-1E89-8CC85EEFD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011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615E-616F-B27F-6B86-44A7C232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F72C2D-831D-CA01-23DC-3FD7E334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F98EF-CB04-31A5-4045-F2A5BB3F4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Amener les élèves à exprimer les morceaux mangés par des fractions</a:t>
            </a:r>
            <a:r>
              <a:rPr lang="fr-FR" b="1" dirty="0"/>
              <a:t>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1F10C-CB7C-FFA4-987F-AD466A625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073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FC77C-9F63-8876-8C75-477BDA16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0E57C-260A-F30E-05A0-99130C32C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ED8842-D739-C7C7-CF50-EBEABADD2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Amener les élèves à voir que la même quantité est représenté </a:t>
            </a:r>
            <a:r>
              <a:rPr lang="fr-FR" b="1" dirty="0" err="1">
                <a:highlight>
                  <a:srgbClr val="FFFF00"/>
                </a:highlight>
              </a:rPr>
              <a:t>différement</a:t>
            </a:r>
            <a:r>
              <a:rPr lang="fr-FR" b="1" dirty="0"/>
              <a:t>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37C09-94D7-8A73-0BBF-313048695E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598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pourra interroger les élèves sur la définition d’un nombre entier naturel premier et donner quelques exemples.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243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DEUX fractions équivalente, par exemple : ¼ et 2/8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884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9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11" Type="http://schemas.openxmlformats.org/officeDocument/2006/relationships/image" Target="../media/image66.pn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57.pn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openxmlformats.org/officeDocument/2006/relationships/image" Target="../media/image700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png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0.png"/><Relationship Id="rId7" Type="http://schemas.openxmlformats.org/officeDocument/2006/relationships/image" Target="../media/image8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0.png"/><Relationship Id="rId9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Reconnaitre deux fractions équivalentes.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B994-EA70-7E80-B32B-00AD43E7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A9869AE-A52F-464C-CEB8-632D34531D5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B3538C28-BDD7-849C-FD34-503315AE18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7CE06E-90C4-4BEF-AF5A-E3D06533F9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30579CEB-A2D2-8BD2-8608-8811AAD6D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CBE85F-769A-C823-72CD-71E47693C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296" y="1582940"/>
            <a:ext cx="9858508" cy="44481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72A3A9-509B-2409-747E-8087D5C86F30}"/>
              </a:ext>
            </a:extLst>
          </p:cNvPr>
          <p:cNvSpPr/>
          <p:nvPr/>
        </p:nvSpPr>
        <p:spPr>
          <a:xfrm>
            <a:off x="2554019" y="1797269"/>
            <a:ext cx="180000" cy="68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829428-52D5-4FA1-A41D-4D5DDFA564B1}"/>
              </a:ext>
            </a:extLst>
          </p:cNvPr>
          <p:cNvSpPr/>
          <p:nvPr/>
        </p:nvSpPr>
        <p:spPr>
          <a:xfrm>
            <a:off x="6064468" y="1876099"/>
            <a:ext cx="252000" cy="68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6F9AF1-910D-5B28-5060-9D12D8DD92F0}"/>
              </a:ext>
            </a:extLst>
          </p:cNvPr>
          <p:cNvSpPr/>
          <p:nvPr/>
        </p:nvSpPr>
        <p:spPr>
          <a:xfrm>
            <a:off x="10105697" y="1718439"/>
            <a:ext cx="252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CC39BCE2-374B-F374-D5AA-39E5E865C84F}"/>
              </a:ext>
            </a:extLst>
          </p:cNvPr>
          <p:cNvSpPr/>
          <p:nvPr/>
        </p:nvSpPr>
        <p:spPr>
          <a:xfrm>
            <a:off x="695238" y="2077601"/>
            <a:ext cx="1235673" cy="482497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0B2B6EC5-B5C5-9CEE-681D-ACF01D59B892}"/>
              </a:ext>
            </a:extLst>
          </p:cNvPr>
          <p:cNvSpPr/>
          <p:nvPr/>
        </p:nvSpPr>
        <p:spPr>
          <a:xfrm>
            <a:off x="4165742" y="2158259"/>
            <a:ext cx="1266048" cy="407923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Bulle narrative : rectangle à coins arrondis 17">
            <a:extLst>
              <a:ext uri="{FF2B5EF4-FFF2-40B4-BE49-F238E27FC236}">
                <a16:creationId xmlns:a16="http://schemas.microsoft.com/office/drawing/2014/main" id="{EC45AEF9-2DDB-01CC-CA65-A2BAD578237D}"/>
              </a:ext>
            </a:extLst>
          </p:cNvPr>
          <p:cNvSpPr/>
          <p:nvPr/>
        </p:nvSpPr>
        <p:spPr>
          <a:xfrm>
            <a:off x="7882759" y="1797269"/>
            <a:ext cx="1338260" cy="360990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793A84E-DB88-0E3B-94A4-AD7D7BF34402}"/>
              </a:ext>
            </a:extLst>
          </p:cNvPr>
          <p:cNvSpPr txBox="1"/>
          <p:nvPr/>
        </p:nvSpPr>
        <p:spPr>
          <a:xfrm>
            <a:off x="695239" y="2077602"/>
            <a:ext cx="1457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Ahmed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BA55234-23F2-BEB7-21E6-A5388215BE85}"/>
              </a:ext>
            </a:extLst>
          </p:cNvPr>
          <p:cNvSpPr txBox="1"/>
          <p:nvPr/>
        </p:nvSpPr>
        <p:spPr>
          <a:xfrm>
            <a:off x="4459573" y="2190766"/>
            <a:ext cx="131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Fatima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DBAC4C-9FCF-396B-FF25-DA764FB4BE27}"/>
              </a:ext>
            </a:extLst>
          </p:cNvPr>
          <p:cNvSpPr txBox="1"/>
          <p:nvPr/>
        </p:nvSpPr>
        <p:spPr>
          <a:xfrm>
            <a:off x="8246300" y="1805671"/>
            <a:ext cx="105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Yasser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7D4DEDB-199B-2949-62E8-35303A4926C1}"/>
              </a:ext>
            </a:extLst>
          </p:cNvPr>
          <p:cNvCxnSpPr/>
          <p:nvPr/>
        </p:nvCxnSpPr>
        <p:spPr>
          <a:xfrm flipH="1">
            <a:off x="2380593" y="2481269"/>
            <a:ext cx="173426" cy="230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1BF96AD-6B54-A80B-3452-5C22D00CA1CE}"/>
              </a:ext>
            </a:extLst>
          </p:cNvPr>
          <p:cNvCxnSpPr/>
          <p:nvPr/>
        </p:nvCxnSpPr>
        <p:spPr>
          <a:xfrm flipH="1">
            <a:off x="5878124" y="2481269"/>
            <a:ext cx="173426" cy="230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7C4F9177-417B-423F-3C8B-41ED1BEE52EF}"/>
              </a:ext>
            </a:extLst>
          </p:cNvPr>
          <p:cNvCxnSpPr>
            <a:cxnSpLocks/>
          </p:cNvCxnSpPr>
          <p:nvPr/>
        </p:nvCxnSpPr>
        <p:spPr>
          <a:xfrm flipH="1">
            <a:off x="9744871" y="2283411"/>
            <a:ext cx="349664" cy="2766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28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8A9D4-8A53-B758-1BAE-1713C9950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3FDEC007-8478-9543-DE2F-44C6283D5F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5EB48F79-4315-DBD8-77A6-D47D7F63CC7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FBA66A-C0E3-69A4-D472-4312B459D37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563124CA-5077-87FF-D940-0B5E552E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EECE686-80E4-FBE6-1735-7DF11554C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296" y="1582940"/>
            <a:ext cx="9858508" cy="44481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9FC047-16F4-CD6E-2D6D-EDA3BD59AFA1}"/>
              </a:ext>
            </a:extLst>
          </p:cNvPr>
          <p:cNvSpPr/>
          <p:nvPr/>
        </p:nvSpPr>
        <p:spPr>
          <a:xfrm>
            <a:off x="2554019" y="1797269"/>
            <a:ext cx="180000" cy="68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2AB985-33C0-D399-ADAC-3A86B87F9133}"/>
              </a:ext>
            </a:extLst>
          </p:cNvPr>
          <p:cNvSpPr/>
          <p:nvPr/>
        </p:nvSpPr>
        <p:spPr>
          <a:xfrm>
            <a:off x="6064468" y="1876099"/>
            <a:ext cx="252000" cy="68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105077-3183-1B8A-3E98-852211021BA7}"/>
              </a:ext>
            </a:extLst>
          </p:cNvPr>
          <p:cNvSpPr/>
          <p:nvPr/>
        </p:nvSpPr>
        <p:spPr>
          <a:xfrm>
            <a:off x="10105697" y="1718439"/>
            <a:ext cx="252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490768C1-7CDB-0399-04D7-13D564FC7AB3}"/>
              </a:ext>
            </a:extLst>
          </p:cNvPr>
          <p:cNvSpPr/>
          <p:nvPr/>
        </p:nvSpPr>
        <p:spPr>
          <a:xfrm>
            <a:off x="695238" y="2077601"/>
            <a:ext cx="1235673" cy="482497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EFADFD32-99A0-A94A-859E-A6237A40B045}"/>
              </a:ext>
            </a:extLst>
          </p:cNvPr>
          <p:cNvSpPr/>
          <p:nvPr/>
        </p:nvSpPr>
        <p:spPr>
          <a:xfrm>
            <a:off x="4165742" y="2158259"/>
            <a:ext cx="1266048" cy="407923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Bulle narrative : rectangle à coins arrondis 17">
            <a:extLst>
              <a:ext uri="{FF2B5EF4-FFF2-40B4-BE49-F238E27FC236}">
                <a16:creationId xmlns:a16="http://schemas.microsoft.com/office/drawing/2014/main" id="{799EEA2B-F6A1-BA95-36B7-8B2B444AE07C}"/>
              </a:ext>
            </a:extLst>
          </p:cNvPr>
          <p:cNvSpPr/>
          <p:nvPr/>
        </p:nvSpPr>
        <p:spPr>
          <a:xfrm>
            <a:off x="7882759" y="1797269"/>
            <a:ext cx="1338260" cy="360990"/>
          </a:xfrm>
          <a:prstGeom prst="wedgeRoundRectCallout">
            <a:avLst>
              <a:gd name="adj1" fmla="val 31072"/>
              <a:gd name="adj2" fmla="val 6895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560F08A-3FEE-8822-94E0-758B75045A91}"/>
              </a:ext>
            </a:extLst>
          </p:cNvPr>
          <p:cNvSpPr txBox="1"/>
          <p:nvPr/>
        </p:nvSpPr>
        <p:spPr>
          <a:xfrm>
            <a:off x="695239" y="2077602"/>
            <a:ext cx="1457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Ahmed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2201EE-35CD-D354-EFE5-B370A81E5C58}"/>
              </a:ext>
            </a:extLst>
          </p:cNvPr>
          <p:cNvSpPr txBox="1"/>
          <p:nvPr/>
        </p:nvSpPr>
        <p:spPr>
          <a:xfrm>
            <a:off x="4459573" y="2190766"/>
            <a:ext cx="131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Fatima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F6B6C6C-5E18-BB03-9FDC-AF127534BD33}"/>
              </a:ext>
            </a:extLst>
          </p:cNvPr>
          <p:cNvSpPr txBox="1"/>
          <p:nvPr/>
        </p:nvSpPr>
        <p:spPr>
          <a:xfrm>
            <a:off x="8246300" y="1805671"/>
            <a:ext cx="105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Yasser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121F38A-6DE0-4E99-592D-24C9E24797E1}"/>
                  </a:ext>
                </a:extLst>
              </p:cNvPr>
              <p:cNvSpPr txBox="1"/>
              <p:nvPr/>
            </p:nvSpPr>
            <p:spPr>
              <a:xfrm>
                <a:off x="574069" y="5109115"/>
                <a:ext cx="548227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121F38A-6DE0-4E99-592D-24C9E2479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69" y="5109115"/>
                <a:ext cx="548227" cy="921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E4A6B86-B0F2-2AAB-990B-920C29ECF336}"/>
                  </a:ext>
                </a:extLst>
              </p:cNvPr>
              <p:cNvSpPr txBox="1"/>
              <p:nvPr/>
            </p:nvSpPr>
            <p:spPr>
              <a:xfrm>
                <a:off x="6289876" y="5062948"/>
                <a:ext cx="505267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E4A6B86-B0F2-2AAB-990B-920C29ECF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876" y="5062948"/>
                <a:ext cx="505267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5744CC1-45E1-2290-F38A-9F265BAEEF9E}"/>
                  </a:ext>
                </a:extLst>
              </p:cNvPr>
              <p:cNvSpPr txBox="1"/>
              <p:nvPr/>
            </p:nvSpPr>
            <p:spPr>
              <a:xfrm>
                <a:off x="7311011" y="5021978"/>
                <a:ext cx="6093372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5744CC1-45E1-2290-F38A-9F265BAEE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011" y="5021978"/>
                <a:ext cx="6093372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12ED839-7671-70CF-7094-80651A1A3F71}"/>
              </a:ext>
            </a:extLst>
          </p:cNvPr>
          <p:cNvCxnSpPr/>
          <p:nvPr/>
        </p:nvCxnSpPr>
        <p:spPr>
          <a:xfrm flipH="1">
            <a:off x="2380593" y="2481269"/>
            <a:ext cx="173426" cy="230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A293B45-CA5C-29E8-6A54-ED4A6211317B}"/>
              </a:ext>
            </a:extLst>
          </p:cNvPr>
          <p:cNvCxnSpPr/>
          <p:nvPr/>
        </p:nvCxnSpPr>
        <p:spPr>
          <a:xfrm flipH="1">
            <a:off x="5878124" y="2481269"/>
            <a:ext cx="173426" cy="230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DF08D69-3AD9-20C7-750F-56D1559C2E8A}"/>
              </a:ext>
            </a:extLst>
          </p:cNvPr>
          <p:cNvCxnSpPr>
            <a:cxnSpLocks/>
          </p:cNvCxnSpPr>
          <p:nvPr/>
        </p:nvCxnSpPr>
        <p:spPr>
          <a:xfrm flipH="1">
            <a:off x="9744871" y="2283411"/>
            <a:ext cx="349664" cy="2766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21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Parmi les décompositions suivantes, laquelle a tous ses facteurs premiers ?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06DAE2-E81E-B0E7-1A91-893DC57A3F9B}"/>
              </a:ext>
            </a:extLst>
          </p:cNvPr>
          <p:cNvGrpSpPr/>
          <p:nvPr/>
        </p:nvGrpSpPr>
        <p:grpSpPr>
          <a:xfrm>
            <a:off x="690487" y="2826987"/>
            <a:ext cx="3422913" cy="1895765"/>
            <a:chOff x="1846140" y="2296609"/>
            <a:chExt cx="3422913" cy="1895765"/>
          </a:xfrm>
        </p:grpSpPr>
        <p:sp>
          <p:nvSpPr>
            <p:cNvPr id="6" name="Google Shape;528;p39">
              <a:extLst>
                <a:ext uri="{FF2B5EF4-FFF2-40B4-BE49-F238E27FC236}">
                  <a16:creationId xmlns:a16="http://schemas.microsoft.com/office/drawing/2014/main" id="{74D27464-91E6-0748-B67C-2BD4A7D424E5}"/>
                </a:ext>
              </a:extLst>
            </p:cNvPr>
            <p:cNvSpPr txBox="1"/>
            <p:nvPr/>
          </p:nvSpPr>
          <p:spPr>
            <a:xfrm>
              <a:off x="1846140" y="2296609"/>
              <a:ext cx="3422913" cy="746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4400" b="1" dirty="0">
                  <a:latin typeface="Calibri"/>
                  <a:ea typeface="Calibri"/>
                  <a:cs typeface="Calibri"/>
                  <a:sym typeface="Calibri"/>
                </a:rPr>
                <a:t>66=6x11</a:t>
              </a:r>
              <a:endParaRPr sz="4400" b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4FAB4405-71FB-04D4-40F9-1D440BCA25AD}"/>
                </a:ext>
              </a:extLst>
            </p:cNvPr>
            <p:cNvSpPr txBox="1"/>
            <p:nvPr/>
          </p:nvSpPr>
          <p:spPr>
            <a:xfrm>
              <a:off x="3017596" y="3384491"/>
              <a:ext cx="1080000" cy="807883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CF34AA0-BDCC-7A31-89C0-E86AE513A823}"/>
              </a:ext>
            </a:extLst>
          </p:cNvPr>
          <p:cNvGrpSpPr/>
          <p:nvPr/>
        </p:nvGrpSpPr>
        <p:grpSpPr>
          <a:xfrm>
            <a:off x="4655689" y="2826987"/>
            <a:ext cx="3422913" cy="1895765"/>
            <a:chOff x="6907145" y="2296609"/>
            <a:chExt cx="3422913" cy="1895765"/>
          </a:xfrm>
        </p:grpSpPr>
        <p:sp>
          <p:nvSpPr>
            <p:cNvPr id="56" name="Google Shape;719;p56">
              <a:extLst>
                <a:ext uri="{FF2B5EF4-FFF2-40B4-BE49-F238E27FC236}">
                  <a16:creationId xmlns:a16="http://schemas.microsoft.com/office/drawing/2014/main" id="{359B6859-B12D-356E-FA5D-4AAE461A61C9}"/>
                </a:ext>
              </a:extLst>
            </p:cNvPr>
            <p:cNvSpPr txBox="1"/>
            <p:nvPr/>
          </p:nvSpPr>
          <p:spPr>
            <a:xfrm>
              <a:off x="8078601" y="3384491"/>
              <a:ext cx="1080000" cy="807883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" name="Google Shape;528;p39">
              <a:extLst>
                <a:ext uri="{FF2B5EF4-FFF2-40B4-BE49-F238E27FC236}">
                  <a16:creationId xmlns:a16="http://schemas.microsoft.com/office/drawing/2014/main" id="{0C5C542D-B5DD-CA0E-D9BE-9E662AD2E6D1}"/>
                </a:ext>
              </a:extLst>
            </p:cNvPr>
            <p:cNvSpPr txBox="1"/>
            <p:nvPr/>
          </p:nvSpPr>
          <p:spPr>
            <a:xfrm>
              <a:off x="6907145" y="2296609"/>
              <a:ext cx="3422913" cy="746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4400" b="1" dirty="0">
                  <a:ea typeface="Calibri"/>
                  <a:cs typeface="Calibri"/>
                  <a:sym typeface="Calibri"/>
                </a:rPr>
                <a:t>66=2x3x11</a:t>
              </a:r>
            </a:p>
          </p:txBody>
        </p:sp>
      </p:grpSp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C6D3270A-9A27-00BB-7460-735656A9AD6C}"/>
              </a:ext>
            </a:extLst>
          </p:cNvPr>
          <p:cNvSpPr txBox="1"/>
          <p:nvPr/>
        </p:nvSpPr>
        <p:spPr>
          <a:xfrm>
            <a:off x="451194" y="1674440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Quelle est la décomposition de 66 dont les facteurs sont tous premiers ?</a:t>
            </a:r>
          </a:p>
        </p:txBody>
      </p:sp>
      <p:pic>
        <p:nvPicPr>
          <p:cNvPr id="4" name="Participation" descr="Lever la main - Icônes mains et gestes gratuites">
            <a:extLst>
              <a:ext uri="{FF2B5EF4-FFF2-40B4-BE49-F238E27FC236}">
                <a16:creationId xmlns:a16="http://schemas.microsoft.com/office/drawing/2014/main" id="{B3C157F9-5CEC-63F7-3AC2-FBD3B38E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8">
            <a:extLst>
              <a:ext uri="{FF2B5EF4-FFF2-40B4-BE49-F238E27FC236}">
                <a16:creationId xmlns:a16="http://schemas.microsoft.com/office/drawing/2014/main" id="{0DC1728C-A454-7048-0686-FDBBA10A58A8}"/>
              </a:ext>
            </a:extLst>
          </p:cNvPr>
          <p:cNvGrpSpPr/>
          <p:nvPr/>
        </p:nvGrpSpPr>
        <p:grpSpPr>
          <a:xfrm>
            <a:off x="8078600" y="2826987"/>
            <a:ext cx="3422913" cy="1895765"/>
            <a:chOff x="6907145" y="2296609"/>
            <a:chExt cx="3422913" cy="1895765"/>
          </a:xfrm>
        </p:grpSpPr>
        <p:sp>
          <p:nvSpPr>
            <p:cNvPr id="7" name="Google Shape;719;p56">
              <a:extLst>
                <a:ext uri="{FF2B5EF4-FFF2-40B4-BE49-F238E27FC236}">
                  <a16:creationId xmlns:a16="http://schemas.microsoft.com/office/drawing/2014/main" id="{EED9C96F-E053-C11A-617A-AFC7359550B0}"/>
                </a:ext>
              </a:extLst>
            </p:cNvPr>
            <p:cNvSpPr txBox="1"/>
            <p:nvPr/>
          </p:nvSpPr>
          <p:spPr>
            <a:xfrm>
              <a:off x="8078601" y="3384491"/>
              <a:ext cx="1080000" cy="807883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ABB2A76C-7D22-51C8-D53C-0E1994E77C3A}"/>
                </a:ext>
              </a:extLst>
            </p:cNvPr>
            <p:cNvSpPr txBox="1"/>
            <p:nvPr/>
          </p:nvSpPr>
          <p:spPr>
            <a:xfrm>
              <a:off x="6907145" y="2296609"/>
              <a:ext cx="3422913" cy="746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4400" b="1" dirty="0">
                  <a:ea typeface="Calibri"/>
                  <a:cs typeface="Calibri"/>
                  <a:sym typeface="Calibri"/>
                </a:rPr>
                <a:t>66=3x22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5AC21FB0-92D4-2FDA-393C-7A3B1B76F8BE}"/>
              </a:ext>
            </a:extLst>
          </p:cNvPr>
          <p:cNvSpPr txBox="1"/>
          <p:nvPr/>
        </p:nvSpPr>
        <p:spPr>
          <a:xfrm>
            <a:off x="3165803" y="5583820"/>
            <a:ext cx="6520262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ea typeface="Calibri"/>
                <a:cs typeface="Calibri"/>
                <a:sym typeface="Calibri"/>
              </a:rPr>
              <a:t>66= 3x2x 11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2E8600-BDF2-011A-DDC1-F9992838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536" y="5743516"/>
            <a:ext cx="1949153" cy="533400"/>
          </a:xfrm>
          <a:prstGeom prst="rect">
            <a:avLst/>
          </a:prstGeom>
        </p:spPr>
      </p:pic>
      <p:pic>
        <p:nvPicPr>
          <p:cNvPr id="5" name="Ecoute">
            <a:extLst>
              <a:ext uri="{FF2B5EF4-FFF2-40B4-BE49-F238E27FC236}">
                <a16:creationId xmlns:a16="http://schemas.microsoft.com/office/drawing/2014/main" id="{D0F2B564-1F1D-83BD-A247-2CA5ED04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B5F49DE-7925-FECB-020F-AEC158256537}"/>
              </a:ext>
            </a:extLst>
          </p:cNvPr>
          <p:cNvGrpSpPr/>
          <p:nvPr/>
        </p:nvGrpSpPr>
        <p:grpSpPr>
          <a:xfrm>
            <a:off x="4067043" y="2481117"/>
            <a:ext cx="3422913" cy="1895765"/>
            <a:chOff x="6907145" y="2296609"/>
            <a:chExt cx="3422913" cy="1895765"/>
          </a:xfrm>
        </p:grpSpPr>
        <p:sp>
          <p:nvSpPr>
            <p:cNvPr id="3" name="Google Shape;719;p56">
              <a:extLst>
                <a:ext uri="{FF2B5EF4-FFF2-40B4-BE49-F238E27FC236}">
                  <a16:creationId xmlns:a16="http://schemas.microsoft.com/office/drawing/2014/main" id="{940FED0C-B387-2D57-62E4-80A138788414}"/>
                </a:ext>
              </a:extLst>
            </p:cNvPr>
            <p:cNvSpPr txBox="1"/>
            <p:nvPr/>
          </p:nvSpPr>
          <p:spPr>
            <a:xfrm>
              <a:off x="8078601" y="3384491"/>
              <a:ext cx="1080000" cy="807883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528;p39">
              <a:extLst>
                <a:ext uri="{FF2B5EF4-FFF2-40B4-BE49-F238E27FC236}">
                  <a16:creationId xmlns:a16="http://schemas.microsoft.com/office/drawing/2014/main" id="{8F985DB5-0B97-907B-2FC5-3D3A83CC80D2}"/>
                </a:ext>
              </a:extLst>
            </p:cNvPr>
            <p:cNvSpPr txBox="1"/>
            <p:nvPr/>
          </p:nvSpPr>
          <p:spPr>
            <a:xfrm>
              <a:off x="6907145" y="2296609"/>
              <a:ext cx="3422913" cy="746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4400" b="1" dirty="0">
                  <a:ea typeface="Calibri"/>
                  <a:cs typeface="Calibri"/>
                  <a:sym typeface="Calibri"/>
                </a:rPr>
                <a:t>66=2x 3 x 11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2F520446-F7AE-E7FC-5E21-97336B246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043" y="2438787"/>
            <a:ext cx="3374551" cy="260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152297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 équivalente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Simplification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Forme irréductible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Premier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176285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 équivalente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Calibri"/>
                        </a:rPr>
                        <a:t>كسر مكافئ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Simplification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تبسيط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Forme irréductible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شكل غير قابل للاختزال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Premier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أولي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8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sera la fraction de pizza qui reviendra à chaque enfant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l’image, fait observer les deux objets, invite les élèves à exprimer leurs idées.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165785" y="1662471"/>
            <a:ext cx="11860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Quelle sera la fraction de pizza qui reviendra à chaque enfant?</a:t>
            </a:r>
          </a:p>
        </p:txBody>
      </p:sp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FD60D9-CD62-B0B7-C12B-09C9810B9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261" y="3688176"/>
            <a:ext cx="3829050" cy="2352675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F0BFDA53-E85C-7016-C4DB-2AE1CCF4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91524" y="2403536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0644CA3-AC8E-72C9-353C-88579B2770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9487" y="3821521"/>
            <a:ext cx="2031449" cy="208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Trouver une fraction équivalente à une fraction.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A0218C-43F1-4AC7-48EF-075EF44A8CCC}"/>
              </a:ext>
            </a:extLst>
          </p:cNvPr>
          <p:cNvSpPr/>
          <p:nvPr/>
        </p:nvSpPr>
        <p:spPr>
          <a:xfrm>
            <a:off x="8369559" y="4339624"/>
            <a:ext cx="3000046" cy="18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386D19-4EDB-A2B9-64FC-4D28C0BD8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372" y="4475346"/>
            <a:ext cx="2882420" cy="15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8B9587A-062E-2E9A-5802-B68FE49D9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947" y="2493198"/>
            <a:ext cx="3820784" cy="1703242"/>
          </a:xfrm>
          <a:prstGeom prst="rect">
            <a:avLst/>
          </a:prstGeom>
        </p:spPr>
      </p:pic>
      <p:pic>
        <p:nvPicPr>
          <p:cNvPr id="16" name="Graphic 8">
            <a:extLst>
              <a:ext uri="{FF2B5EF4-FFF2-40B4-BE49-F238E27FC236}">
                <a16:creationId xmlns:a16="http://schemas.microsoft.com/office/drawing/2014/main" id="{F6264F01-5509-F3E6-0497-44D7171A3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900365" y="2538429"/>
            <a:ext cx="440863" cy="168654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612E0CA-B913-E2FD-657E-DB4E606791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5833" y="2185738"/>
            <a:ext cx="4536220" cy="195106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94ABB55-4BAB-85C8-3B2C-1BC5ECDB5D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796" y="1527529"/>
            <a:ext cx="6460838" cy="3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27230-85D3-8A38-DBF5-547FACF9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4527564-7B39-3C0C-C27C-5467DEFBA0D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8C5FB784-0A80-2AB1-F53E-250AE3318748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276E6C-EFD4-154E-3667-DFCCE18C153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5CE19E7A-62CA-E3C8-BDF3-0B527813F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869355-9D52-8AE9-08A3-BBF13B312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593" y="1330116"/>
            <a:ext cx="6085490" cy="6317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8677604-EA6F-D5A1-FE7E-62AE0B8B9D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78" y="2314044"/>
            <a:ext cx="3400900" cy="189574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2930680-79D4-785E-42AF-6824D332F76A}"/>
              </a:ext>
            </a:extLst>
          </p:cNvPr>
          <p:cNvSpPr txBox="1"/>
          <p:nvPr/>
        </p:nvSpPr>
        <p:spPr>
          <a:xfrm>
            <a:off x="774700" y="2521029"/>
            <a:ext cx="1939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ea typeface="Calibri"/>
                <a:cs typeface="Calibri"/>
                <a:sym typeface="Calibri"/>
              </a:rPr>
              <a:t>3x20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B8714CB-8965-9903-23DB-779394558A71}"/>
              </a:ext>
            </a:extLst>
          </p:cNvPr>
          <p:cNvSpPr txBox="1"/>
          <p:nvPr/>
        </p:nvSpPr>
        <p:spPr>
          <a:xfrm>
            <a:off x="569747" y="2937994"/>
            <a:ext cx="2096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ea typeface="Calibri"/>
                <a:cs typeface="Calibri"/>
                <a:sym typeface="Calibri"/>
              </a:rPr>
              <a:t>=3x4x5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177556-C451-4F5B-F2CB-20858056BA12}"/>
              </a:ext>
            </a:extLst>
          </p:cNvPr>
          <p:cNvSpPr txBox="1"/>
          <p:nvPr/>
        </p:nvSpPr>
        <p:spPr>
          <a:xfrm>
            <a:off x="175612" y="3297023"/>
            <a:ext cx="3263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ea typeface="Calibri"/>
                <a:cs typeface="Calibri"/>
                <a:sym typeface="Calibri"/>
              </a:rPr>
              <a:t>=3x2x2x5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F232A969-0ECA-CA8B-4E8D-975A3EB733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0478" y="2396478"/>
            <a:ext cx="7867212" cy="16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4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04A8B1C-98D1-41F1-8950-003E12D6C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37" y="1271382"/>
            <a:ext cx="10475581" cy="46541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A8C99B7-7DBE-CB96-63AA-CDB3F7E7913B}"/>
              </a:ext>
            </a:extLst>
          </p:cNvPr>
          <p:cNvSpPr txBox="1"/>
          <p:nvPr/>
        </p:nvSpPr>
        <p:spPr>
          <a:xfrm>
            <a:off x="9638307" y="2318984"/>
            <a:ext cx="867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A4EDA5-31C8-5EA7-DB1F-482E459F12CE}"/>
              </a:ext>
            </a:extLst>
          </p:cNvPr>
          <p:cNvSpPr txBox="1"/>
          <p:nvPr/>
        </p:nvSpPr>
        <p:spPr>
          <a:xfrm>
            <a:off x="9654073" y="2657120"/>
            <a:ext cx="1008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89C634-D3B9-C836-586C-73C0C882B481}"/>
              </a:ext>
            </a:extLst>
          </p:cNvPr>
          <p:cNvSpPr txBox="1"/>
          <p:nvPr/>
        </p:nvSpPr>
        <p:spPr>
          <a:xfrm>
            <a:off x="5265309" y="4672577"/>
            <a:ext cx="898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586F30E-4157-7C16-1349-7A961D3FB0A8}"/>
              </a:ext>
            </a:extLst>
          </p:cNvPr>
          <p:cNvSpPr txBox="1"/>
          <p:nvPr/>
        </p:nvSpPr>
        <p:spPr>
          <a:xfrm>
            <a:off x="5714626" y="4666957"/>
            <a:ext cx="1277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1CB65F-C029-F388-606E-CCCD22BE9C13}"/>
              </a:ext>
            </a:extLst>
          </p:cNvPr>
          <p:cNvSpPr txBox="1"/>
          <p:nvPr/>
        </p:nvSpPr>
        <p:spPr>
          <a:xfrm>
            <a:off x="6306018" y="4652644"/>
            <a:ext cx="898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9411AEF-4B45-6FD8-F2C6-07BE1C1C08FB}"/>
              </a:ext>
            </a:extLst>
          </p:cNvPr>
          <p:cNvSpPr txBox="1"/>
          <p:nvPr/>
        </p:nvSpPr>
        <p:spPr>
          <a:xfrm>
            <a:off x="8755438" y="4682722"/>
            <a:ext cx="898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1124A88-9770-B63E-4E38-E245E692D682}"/>
              </a:ext>
            </a:extLst>
          </p:cNvPr>
          <p:cNvSpPr txBox="1"/>
          <p:nvPr/>
        </p:nvSpPr>
        <p:spPr>
          <a:xfrm>
            <a:off x="9311052" y="4671121"/>
            <a:ext cx="6093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E63ED2C-FAEC-C777-094D-DFED07A20F87}"/>
              </a:ext>
            </a:extLst>
          </p:cNvPr>
          <p:cNvSpPr txBox="1"/>
          <p:nvPr/>
        </p:nvSpPr>
        <p:spPr>
          <a:xfrm>
            <a:off x="9780487" y="4645205"/>
            <a:ext cx="1340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DF8FA-4D45-06E3-69E4-B1247D6F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59DCCF8E-ADB7-C249-32BA-7A72F471D7C7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29FE7207-400D-EB6D-0899-7CCCA7BC47D0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EDB6B929-00F1-D840-26F9-6A92CD97F62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Voici comment on détermine graphiquement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deux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fractions équivalentes.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238000A8-2CCB-D36A-EBB1-FEF2D4D5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3551A-2B3F-ED37-84D0-39EF6C4E0B55}"/>
                  </a:ext>
                </a:extLst>
              </p:cNvPr>
              <p:cNvSpPr txBox="1"/>
              <p:nvPr/>
            </p:nvSpPr>
            <p:spPr>
              <a:xfrm>
                <a:off x="2649676" y="6078522"/>
                <a:ext cx="7096623" cy="61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fr-FR" sz="2400" b="1" dirty="0"/>
                  <a:t>Donc ces fractions équivalentes sont égales: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3551A-2B3F-ED37-84D0-39EF6C4E0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676" y="6078522"/>
                <a:ext cx="7096623" cy="612000"/>
              </a:xfrm>
              <a:prstGeom prst="rect">
                <a:avLst/>
              </a:prstGeom>
              <a:blipFill>
                <a:blip r:embed="rId3"/>
                <a:stretch>
                  <a:fillRect b="-9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F3C8E290-70D2-EECB-E13D-B886085EA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428" y="3095249"/>
            <a:ext cx="984602" cy="7916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67857C9-AEB5-CFC9-D8DC-50597653A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5182" y="2759139"/>
            <a:ext cx="934913" cy="72243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3C03A4-A76E-5BE0-7356-C06D179680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9532" y="2009352"/>
            <a:ext cx="1007286" cy="820219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DA6C6AC1-C628-58FA-A745-41C51B30BCE7}"/>
              </a:ext>
            </a:extLst>
          </p:cNvPr>
          <p:cNvSpPr txBox="1"/>
          <p:nvPr/>
        </p:nvSpPr>
        <p:spPr>
          <a:xfrm>
            <a:off x="297180" y="1249248"/>
            <a:ext cx="62774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1) Le rectangle est divisé en 6 parts égales: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470130D-D158-4C26-80DA-C2F76BC9AFC5}"/>
                  </a:ext>
                </a:extLst>
              </p:cNvPr>
              <p:cNvSpPr txBox="1"/>
              <p:nvPr/>
            </p:nvSpPr>
            <p:spPr>
              <a:xfrm>
                <a:off x="904546" y="3870735"/>
                <a:ext cx="3149600" cy="7148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Chaque part représente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2800" dirty="0"/>
                  <a:t> </a:t>
                </a:r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470130D-D158-4C26-80DA-C2F76BC9A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46" y="3870735"/>
                <a:ext cx="3149600" cy="714811"/>
              </a:xfrm>
              <a:prstGeom prst="rect">
                <a:avLst/>
              </a:prstGeom>
              <a:blipFill>
                <a:blip r:embed="rId7"/>
                <a:stretch>
                  <a:fillRect l="-1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F16FA68-457A-4F5D-9EDA-701BC7AA7378}"/>
                  </a:ext>
                </a:extLst>
              </p:cNvPr>
              <p:cNvSpPr txBox="1"/>
              <p:nvPr/>
            </p:nvSpPr>
            <p:spPr>
              <a:xfrm>
                <a:off x="904546" y="1663079"/>
                <a:ext cx="3309620" cy="715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Chaque part représente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F16FA68-457A-4F5D-9EDA-701BC7AA7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46" y="1663079"/>
                <a:ext cx="3309620" cy="715324"/>
              </a:xfrm>
              <a:prstGeom prst="rect">
                <a:avLst/>
              </a:prstGeom>
              <a:blipFill>
                <a:blip r:embed="rId8"/>
                <a:stretch>
                  <a:fillRect l="-14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221F3D5E-7C01-4A66-B90A-A2A12CD1C83B}"/>
              </a:ext>
            </a:extLst>
          </p:cNvPr>
          <p:cNvSpPr txBox="1"/>
          <p:nvPr/>
        </p:nvSpPr>
        <p:spPr>
          <a:xfrm>
            <a:off x="904546" y="2376736"/>
            <a:ext cx="4169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partie colorée contient </a:t>
            </a:r>
            <a:r>
              <a:rPr lang="fr-FR" b="1" dirty="0">
                <a:solidFill>
                  <a:srgbClr val="00B0F0"/>
                </a:solidFill>
              </a:rPr>
              <a:t>4</a:t>
            </a:r>
            <a:r>
              <a:rPr lang="fr-FR" b="1" dirty="0"/>
              <a:t> parts</a:t>
            </a:r>
            <a:r>
              <a:rPr lang="fr-FR" dirty="0"/>
              <a:t>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759919-D8EF-4C7E-900B-A9A89264AC88}"/>
              </a:ext>
            </a:extLst>
          </p:cNvPr>
          <p:cNvSpPr txBox="1"/>
          <p:nvPr/>
        </p:nvSpPr>
        <p:spPr>
          <a:xfrm>
            <a:off x="297180" y="3456904"/>
            <a:ext cx="62774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2) Le rectangle est divisé en 3 parts égales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EA402A45-5443-43C4-8CB2-4AE1F1AA3D4F}"/>
                  </a:ext>
                </a:extLst>
              </p:cNvPr>
              <p:cNvSpPr txBox="1"/>
              <p:nvPr/>
            </p:nvSpPr>
            <p:spPr>
              <a:xfrm>
                <a:off x="904546" y="4951544"/>
                <a:ext cx="4343164" cy="7148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Donc elle représente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2800" dirty="0">
                    <a:solidFill>
                      <a:schemeClr val="tx1"/>
                    </a:solidFill>
                  </a:rPr>
                  <a:t> </a:t>
                </a:r>
                <a:endParaRPr lang="fr-FR" sz="2800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EA402A45-5443-43C4-8CB2-4AE1F1AA3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46" y="4951544"/>
                <a:ext cx="4343164" cy="714811"/>
              </a:xfrm>
              <a:prstGeom prst="rect">
                <a:avLst/>
              </a:prstGeom>
              <a:blipFill>
                <a:blip r:embed="rId9"/>
                <a:stretch>
                  <a:fillRect l="-11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ZoneTexte 32">
            <a:extLst>
              <a:ext uri="{FF2B5EF4-FFF2-40B4-BE49-F238E27FC236}">
                <a16:creationId xmlns:a16="http://schemas.microsoft.com/office/drawing/2014/main" id="{4F3632F3-6ACA-4978-8959-F220571C2CA1}"/>
              </a:ext>
            </a:extLst>
          </p:cNvPr>
          <p:cNvSpPr txBox="1"/>
          <p:nvPr/>
        </p:nvSpPr>
        <p:spPr>
          <a:xfrm>
            <a:off x="297180" y="5664688"/>
            <a:ext cx="20774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3) Conclusion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D910E5F-15F2-4EC4-A1CF-E851704279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96569" y="2330400"/>
            <a:ext cx="4861187" cy="89826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EE133BF-906F-4E70-845F-756E22379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901" y="3128200"/>
            <a:ext cx="984602" cy="791617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F9234187-F6BB-4542-9118-80455D1A7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103" y="3128200"/>
            <a:ext cx="984602" cy="791617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22F40E3-7778-4246-A640-AD2BDA7CB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305" y="3128200"/>
            <a:ext cx="984602" cy="791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A23954E-6882-4A83-85BB-0090F926BAF4}"/>
                  </a:ext>
                </a:extLst>
              </p:cNvPr>
              <p:cNvSpPr txBox="1"/>
              <p:nvPr/>
            </p:nvSpPr>
            <p:spPr>
              <a:xfrm>
                <a:off x="904546" y="2744401"/>
                <a:ext cx="3761471" cy="7141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Donc elle représente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r-FR" sz="2800" dirty="0"/>
                  <a:t> </a:t>
                </a: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A23954E-6882-4A83-85BB-0090F926B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46" y="2744401"/>
                <a:ext cx="3761471" cy="714170"/>
              </a:xfrm>
              <a:prstGeom prst="rect">
                <a:avLst/>
              </a:prstGeom>
              <a:blipFill>
                <a:blip r:embed="rId11"/>
                <a:stretch>
                  <a:fillRect l="-12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Image 38">
            <a:extLst>
              <a:ext uri="{FF2B5EF4-FFF2-40B4-BE49-F238E27FC236}">
                <a16:creationId xmlns:a16="http://schemas.microsoft.com/office/drawing/2014/main" id="{A6A313DB-A198-4498-AADA-307B15CCE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970" y="3128200"/>
            <a:ext cx="984602" cy="7916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2F559AE-56D8-4304-B23B-E4676CADB169}"/>
              </a:ext>
            </a:extLst>
          </p:cNvPr>
          <p:cNvSpPr/>
          <p:nvPr/>
        </p:nvSpPr>
        <p:spPr>
          <a:xfrm>
            <a:off x="6372314" y="3179184"/>
            <a:ext cx="2711580" cy="74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111F09CE-7C53-4279-B0DB-D9C4FE5729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1112" y="1434142"/>
            <a:ext cx="1825399" cy="928454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1C38D512-F86C-4AF4-8CD4-2C35C1467BFE}"/>
              </a:ext>
            </a:extLst>
          </p:cNvPr>
          <p:cNvSpPr txBox="1"/>
          <p:nvPr/>
        </p:nvSpPr>
        <p:spPr>
          <a:xfrm>
            <a:off x="904546" y="4583879"/>
            <a:ext cx="4169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partie colorée contient </a:t>
            </a:r>
            <a:r>
              <a:rPr lang="fr-FR" b="1" dirty="0">
                <a:solidFill>
                  <a:srgbClr val="FF0000"/>
                </a:solidFill>
              </a:rPr>
              <a:t>2</a:t>
            </a:r>
            <a:r>
              <a:rPr lang="fr-FR" b="1" dirty="0"/>
              <a:t> parts</a:t>
            </a:r>
            <a:r>
              <a:rPr lang="fr-FR" dirty="0"/>
              <a:t> 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BBEB47AC-45A9-450B-A31D-83CBC230C6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54980" y="1402638"/>
            <a:ext cx="1825399" cy="928454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E50DD10-5892-4895-80B1-E05E7375C5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0531" y="1402638"/>
            <a:ext cx="1825399" cy="928454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A331080F-4B42-4F39-8447-8E5D0A3A47A6}"/>
              </a:ext>
            </a:extLst>
          </p:cNvPr>
          <p:cNvSpPr/>
          <p:nvPr/>
        </p:nvSpPr>
        <p:spPr>
          <a:xfrm>
            <a:off x="7298273" y="1416674"/>
            <a:ext cx="1613426" cy="928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1D87937-B409-437B-B905-F21E1D987495}"/>
              </a:ext>
            </a:extLst>
          </p:cNvPr>
          <p:cNvSpPr/>
          <p:nvPr/>
        </p:nvSpPr>
        <p:spPr>
          <a:xfrm>
            <a:off x="533322" y="1665409"/>
            <a:ext cx="4255451" cy="1730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61813EA-A9AA-438E-8E59-50258E85D88E}"/>
              </a:ext>
            </a:extLst>
          </p:cNvPr>
          <p:cNvSpPr/>
          <p:nvPr/>
        </p:nvSpPr>
        <p:spPr>
          <a:xfrm>
            <a:off x="533322" y="3926844"/>
            <a:ext cx="4255451" cy="1714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99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  <p:bldP spid="17" grpId="0"/>
      <p:bldP spid="19" grpId="0"/>
      <p:bldP spid="27" grpId="0"/>
      <p:bldP spid="28" grpId="0"/>
      <p:bldP spid="29" grpId="0"/>
      <p:bldP spid="33" grpId="0"/>
      <p:bldP spid="38" grpId="0"/>
      <p:bldP spid="15" grpId="0" animBg="1"/>
      <p:bldP spid="43" grpId="0"/>
      <p:bldP spid="40" grpId="0" animBg="1"/>
      <p:bldP spid="41" grpId="0" animBg="1"/>
      <p:bldP spid="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65C7D-8523-C280-83D6-BB466B70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2B3791A-6D29-6E3B-CC21-390599D4F3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DB6861D-9B0C-1B6B-724C-A8E26868119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27DB42D-883C-811A-1FE0-5497324A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57AFB02-3915-9676-AA80-8E225B469C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Compléter pour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obtenir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deux fractions équivalentes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6EEE9A8-05B9-582B-E43F-2E554EF40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754" y="1667091"/>
            <a:ext cx="5709298" cy="303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7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Compléter pour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obtenir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deux fractions équivalentes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763D8B-3132-7571-5C1A-E0F176981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754" y="1667091"/>
            <a:ext cx="5709298" cy="30353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9998353-4BC7-1448-75FB-66CBF9DED9D3}"/>
              </a:ext>
            </a:extLst>
          </p:cNvPr>
          <p:cNvSpPr txBox="1"/>
          <p:nvPr/>
        </p:nvSpPr>
        <p:spPr>
          <a:xfrm>
            <a:off x="1697682" y="3578772"/>
            <a:ext cx="551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1070BE-D382-2420-8943-9A3A75A32397}"/>
              </a:ext>
            </a:extLst>
          </p:cNvPr>
          <p:cNvSpPr txBox="1"/>
          <p:nvPr/>
        </p:nvSpPr>
        <p:spPr>
          <a:xfrm>
            <a:off x="1697682" y="3888493"/>
            <a:ext cx="993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AD22CED-1BE1-CC80-8B66-6CC4011E3884}"/>
              </a:ext>
            </a:extLst>
          </p:cNvPr>
          <p:cNvSpPr txBox="1"/>
          <p:nvPr/>
        </p:nvSpPr>
        <p:spPr>
          <a:xfrm>
            <a:off x="2018775" y="1682331"/>
            <a:ext cx="551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45DAD8-EA76-D605-16C9-4078F01A9CAB}"/>
              </a:ext>
            </a:extLst>
          </p:cNvPr>
          <p:cNvSpPr txBox="1"/>
          <p:nvPr/>
        </p:nvSpPr>
        <p:spPr>
          <a:xfrm>
            <a:off x="2018775" y="2045279"/>
            <a:ext cx="709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E03DA4-4EDB-789C-7151-14FC99E0C511}"/>
              </a:ext>
            </a:extLst>
          </p:cNvPr>
          <p:cNvSpPr txBox="1"/>
          <p:nvPr/>
        </p:nvSpPr>
        <p:spPr>
          <a:xfrm>
            <a:off x="6537774" y="1862933"/>
            <a:ext cx="93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B37B7D8-BCF8-F507-CAAD-62FF25414732}"/>
              </a:ext>
            </a:extLst>
          </p:cNvPr>
          <p:cNvSpPr txBox="1"/>
          <p:nvPr/>
        </p:nvSpPr>
        <p:spPr>
          <a:xfrm>
            <a:off x="6537774" y="2322426"/>
            <a:ext cx="59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CA58F0B-EA7A-3449-1ED1-897A5FFD472C}"/>
              </a:ext>
            </a:extLst>
          </p:cNvPr>
          <p:cNvSpPr txBox="1"/>
          <p:nvPr/>
        </p:nvSpPr>
        <p:spPr>
          <a:xfrm>
            <a:off x="6537774" y="3136612"/>
            <a:ext cx="93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550B26-C4E0-6B0E-CD0E-B360894C0399}"/>
              </a:ext>
            </a:extLst>
          </p:cNvPr>
          <p:cNvSpPr txBox="1"/>
          <p:nvPr/>
        </p:nvSpPr>
        <p:spPr>
          <a:xfrm>
            <a:off x="6537774" y="351979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8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963351B-9D62-5ADA-1984-7AADDCB277BC}"/>
              </a:ext>
            </a:extLst>
          </p:cNvPr>
          <p:cNvSpPr txBox="1"/>
          <p:nvPr/>
        </p:nvSpPr>
        <p:spPr>
          <a:xfrm>
            <a:off x="4013600" y="3673367"/>
            <a:ext cx="551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6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FCF3C8C-9653-798D-45C7-1A4B5FFF56C8}"/>
              </a:ext>
            </a:extLst>
          </p:cNvPr>
          <p:cNvSpPr txBox="1"/>
          <p:nvPr/>
        </p:nvSpPr>
        <p:spPr>
          <a:xfrm>
            <a:off x="4013600" y="4064720"/>
            <a:ext cx="139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8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0ABCE6-7704-D25E-4A2C-42F47A2E261A}"/>
              </a:ext>
            </a:extLst>
          </p:cNvPr>
          <p:cNvSpPr txBox="1"/>
          <p:nvPr/>
        </p:nvSpPr>
        <p:spPr>
          <a:xfrm>
            <a:off x="4618789" y="367336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A044D23-F64A-2CC4-C662-B495547FA209}"/>
              </a:ext>
            </a:extLst>
          </p:cNvPr>
          <p:cNvSpPr txBox="1"/>
          <p:nvPr/>
        </p:nvSpPr>
        <p:spPr>
          <a:xfrm>
            <a:off x="4618696" y="4064720"/>
            <a:ext cx="85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22" grpId="0"/>
      <p:bldP spid="23" grpId="0"/>
      <p:bldP spid="24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86607A8E-A870-D48A-0BED-EA68CACE0B18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DFABA7B8-876F-38AD-9AAE-99F81A2C9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9AB1F18D-EDA9-BD0C-9F7A-4F8A14EB93D0}"/>
              </a:ext>
            </a:extLst>
          </p:cNvPr>
          <p:cNvSpPr/>
          <p:nvPr/>
        </p:nvSpPr>
        <p:spPr>
          <a:xfrm>
            <a:off x="2428129" y="258108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Reconnaître des fractions équivalentes</a:t>
            </a: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AE4AD8C4-1609-6ED8-B497-E845AD4F3FEF}"/>
              </a:ext>
            </a:extLst>
          </p:cNvPr>
          <p:cNvSpPr/>
          <p:nvPr/>
        </p:nvSpPr>
        <p:spPr>
          <a:xfrm>
            <a:off x="963450" y="258108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grpSp>
        <p:nvGrpSpPr>
          <p:cNvPr id="8" name="Groupe 32">
            <a:extLst>
              <a:ext uri="{FF2B5EF4-FFF2-40B4-BE49-F238E27FC236}">
                <a16:creationId xmlns:a16="http://schemas.microsoft.com/office/drawing/2014/main" id="{63070690-8DA7-FFEF-2D99-A33951F3D914}"/>
              </a:ext>
            </a:extLst>
          </p:cNvPr>
          <p:cNvGrpSpPr/>
          <p:nvPr/>
        </p:nvGrpSpPr>
        <p:grpSpPr>
          <a:xfrm>
            <a:off x="963450" y="5120212"/>
            <a:ext cx="10265100" cy="828000"/>
            <a:chOff x="963450" y="3925491"/>
            <a:chExt cx="10265100" cy="828000"/>
          </a:xfrm>
        </p:grpSpPr>
        <p:sp>
          <p:nvSpPr>
            <p:cNvPr id="9" name="Google Shape;290;p29">
              <a:extLst>
                <a:ext uri="{FF2B5EF4-FFF2-40B4-BE49-F238E27FC236}">
                  <a16:creationId xmlns:a16="http://schemas.microsoft.com/office/drawing/2014/main" id="{05623D72-3129-DC64-AD8F-7CB3A8D1C90C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Additionner et soustraire deux fractions</a:t>
              </a:r>
            </a:p>
          </p:txBody>
        </p:sp>
        <p:sp>
          <p:nvSpPr>
            <p:cNvPr id="10" name="Google Shape;291;p29">
              <a:extLst>
                <a:ext uri="{FF2B5EF4-FFF2-40B4-BE49-F238E27FC236}">
                  <a16:creationId xmlns:a16="http://schemas.microsoft.com/office/drawing/2014/main" id="{BBDF5A06-36D9-7712-2AEC-1E7D18034CBA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14" name="Google Shape;292;p29">
            <a:extLst>
              <a:ext uri="{FF2B5EF4-FFF2-40B4-BE49-F238E27FC236}">
                <a16:creationId xmlns:a16="http://schemas.microsoft.com/office/drawing/2014/main" id="{8E6C60D0-CCF5-E062-0CEA-1F04924711B7}"/>
              </a:ext>
            </a:extLst>
          </p:cNvPr>
          <p:cNvSpPr/>
          <p:nvPr/>
        </p:nvSpPr>
        <p:spPr>
          <a:xfrm>
            <a:off x="2428129" y="38506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Réduire au même dénominateur deux fractions</a:t>
            </a:r>
          </a:p>
        </p:txBody>
      </p:sp>
      <p:sp>
        <p:nvSpPr>
          <p:cNvPr id="15" name="Google Shape;293;p29">
            <a:extLst>
              <a:ext uri="{FF2B5EF4-FFF2-40B4-BE49-F238E27FC236}">
                <a16:creationId xmlns:a16="http://schemas.microsoft.com/office/drawing/2014/main" id="{0980B5E6-722D-8FAB-EF51-766EE24A554C}"/>
              </a:ext>
            </a:extLst>
          </p:cNvPr>
          <p:cNvSpPr/>
          <p:nvPr/>
        </p:nvSpPr>
        <p:spPr>
          <a:xfrm>
            <a:off x="963450" y="385064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7" name="Google Shape;286;p29">
            <a:extLst>
              <a:ext uri="{FF2B5EF4-FFF2-40B4-BE49-F238E27FC236}">
                <a16:creationId xmlns:a16="http://schemas.microsoft.com/office/drawing/2014/main" id="{107E6F5B-C9E9-EBA0-B8DE-D4617386852A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28" name="Google Shape;287;p29">
            <a:extLst>
              <a:ext uri="{FF2B5EF4-FFF2-40B4-BE49-F238E27FC236}">
                <a16:creationId xmlns:a16="http://schemas.microsoft.com/office/drawing/2014/main" id="{27B41453-17C0-4AE1-AEC2-5F5DD6B555EF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7519CBDB-706D-EB78-50CA-52F9E212F78B}"/>
              </a:ext>
            </a:extLst>
          </p:cNvPr>
          <p:cNvSpPr/>
          <p:nvPr/>
        </p:nvSpPr>
        <p:spPr>
          <a:xfrm>
            <a:off x="886717" y="250908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1A0F-0C2E-8166-682C-BA702626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DBEE3D7C-4437-AA9A-049A-3583224B72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04" y="1518635"/>
            <a:ext cx="12113796" cy="2411797"/>
          </a:xfrm>
          <a:prstGeom prst="rect">
            <a:avLst/>
          </a:prstGeom>
        </p:spPr>
      </p:pic>
      <p:sp>
        <p:nvSpPr>
          <p:cNvPr id="51" name="Oval 7">
            <a:extLst>
              <a:ext uri="{FF2B5EF4-FFF2-40B4-BE49-F238E27FC236}">
                <a16:creationId xmlns:a16="http://schemas.microsoft.com/office/drawing/2014/main" id="{A263D886-1F21-9D4B-4DC8-D0BD6E78978F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35E8DE3-BDFD-8BC7-ECC4-AF552EBED2A3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voir que ces deux règles sont équivalentes (utiliser l’une ou l’autre selon les cas).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B971CC06-DCF5-D4BD-667E-2940C013D58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Voici comment on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simplifie une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fraction pour obtenir une fraction équivalente.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CD8A6B23-AAC9-94E2-A381-2E3A1412A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D90C821-8B38-BEDE-D223-454124F2D20D}"/>
              </a:ext>
            </a:extLst>
          </p:cNvPr>
          <p:cNvCxnSpPr>
            <a:cxnSpLocks/>
          </p:cNvCxnSpPr>
          <p:nvPr/>
        </p:nvCxnSpPr>
        <p:spPr>
          <a:xfrm>
            <a:off x="5772220" y="1518635"/>
            <a:ext cx="0" cy="510645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111F3DF-586D-78F8-512F-7906DAFEBCE4}"/>
                  </a:ext>
                </a:extLst>
              </p:cNvPr>
              <p:cNvSpPr txBox="1"/>
              <p:nvPr/>
            </p:nvSpPr>
            <p:spPr>
              <a:xfrm>
                <a:off x="983412" y="2386929"/>
                <a:ext cx="2725936" cy="781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111F3DF-586D-78F8-512F-7906DAFEB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12" y="2386929"/>
                <a:ext cx="2725936" cy="7817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8C005C39-BACE-1598-90D6-816C5C461E1F}"/>
              </a:ext>
            </a:extLst>
          </p:cNvPr>
          <p:cNvCxnSpPr/>
          <p:nvPr/>
        </p:nvCxnSpPr>
        <p:spPr>
          <a:xfrm>
            <a:off x="2441438" y="2439775"/>
            <a:ext cx="258792" cy="3883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4407640-94E8-F13B-260C-ADD630B64CD3}"/>
              </a:ext>
            </a:extLst>
          </p:cNvPr>
          <p:cNvCxnSpPr/>
          <p:nvPr/>
        </p:nvCxnSpPr>
        <p:spPr>
          <a:xfrm>
            <a:off x="2476802" y="2828114"/>
            <a:ext cx="258792" cy="3883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13FD12D-5049-BD94-5BDB-8830B4E34850}"/>
                  </a:ext>
                </a:extLst>
              </p:cNvPr>
              <p:cNvSpPr txBox="1"/>
              <p:nvPr/>
            </p:nvSpPr>
            <p:spPr>
              <a:xfrm>
                <a:off x="2930276" y="2386929"/>
                <a:ext cx="1161688" cy="6938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13FD12D-5049-BD94-5BDB-8830B4E34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276" y="2386929"/>
                <a:ext cx="1161688" cy="6938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ZoneTexte 30">
            <a:extLst>
              <a:ext uri="{FF2B5EF4-FFF2-40B4-BE49-F238E27FC236}">
                <a16:creationId xmlns:a16="http://schemas.microsoft.com/office/drawing/2014/main" id="{AED19FC2-63D3-44DC-0E1F-99DE4F9F2674}"/>
              </a:ext>
            </a:extLst>
          </p:cNvPr>
          <p:cNvSpPr txBox="1"/>
          <p:nvPr/>
        </p:nvSpPr>
        <p:spPr>
          <a:xfrm>
            <a:off x="508000" y="1231619"/>
            <a:ext cx="4702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Par multiplication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D8DFC19-6CBE-9376-19BC-27EAA1EC3C28}"/>
              </a:ext>
            </a:extLst>
          </p:cNvPr>
          <p:cNvSpPr txBox="1"/>
          <p:nvPr/>
        </p:nvSpPr>
        <p:spPr>
          <a:xfrm>
            <a:off x="7332453" y="1231619"/>
            <a:ext cx="3732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Par division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E6E12F2-2519-1DC4-3F0A-C7F9723EF47D}"/>
                  </a:ext>
                </a:extLst>
              </p:cNvPr>
              <p:cNvSpPr txBox="1"/>
              <p:nvPr/>
            </p:nvSpPr>
            <p:spPr>
              <a:xfrm>
                <a:off x="8387579" y="2262536"/>
                <a:ext cx="1748289" cy="8182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E6E12F2-2519-1DC4-3F0A-C7F9723EF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7579" y="2262536"/>
                <a:ext cx="1748289" cy="818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FA6A5F80-7C68-DC47-62AA-2753BB099F31}"/>
              </a:ext>
            </a:extLst>
          </p:cNvPr>
          <p:cNvCxnSpPr/>
          <p:nvPr/>
        </p:nvCxnSpPr>
        <p:spPr>
          <a:xfrm>
            <a:off x="9540815" y="2223582"/>
            <a:ext cx="720302" cy="163347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2313EBFD-D552-3E0A-8F49-53F50273FCEB}"/>
              </a:ext>
            </a:extLst>
          </p:cNvPr>
          <p:cNvCxnSpPr/>
          <p:nvPr/>
        </p:nvCxnSpPr>
        <p:spPr>
          <a:xfrm flipV="1">
            <a:off x="9420044" y="2942288"/>
            <a:ext cx="897147" cy="211943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 45">
            <a:extLst>
              <a:ext uri="{FF2B5EF4-FFF2-40B4-BE49-F238E27FC236}">
                <a16:creationId xmlns:a16="http://schemas.microsoft.com/office/drawing/2014/main" id="{B5382465-863E-4C77-E228-105045EB5C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7191" y="2183352"/>
            <a:ext cx="1641212" cy="1289523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DB3B5985-AD21-4E78-70E0-F517E2FF3F3C}"/>
              </a:ext>
            </a:extLst>
          </p:cNvPr>
          <p:cNvSpPr txBox="1"/>
          <p:nvPr/>
        </p:nvSpPr>
        <p:spPr>
          <a:xfrm>
            <a:off x="10662959" y="2145053"/>
            <a:ext cx="803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ADF1D92-BB40-D37C-41AB-1E92C4A1F6F3}"/>
              </a:ext>
            </a:extLst>
          </p:cNvPr>
          <p:cNvSpPr txBox="1"/>
          <p:nvPr/>
        </p:nvSpPr>
        <p:spPr>
          <a:xfrm>
            <a:off x="10662959" y="2668273"/>
            <a:ext cx="80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68D5389-F820-78FA-23A1-960A8709FBAD}"/>
              </a:ext>
            </a:extLst>
          </p:cNvPr>
          <p:cNvSpPr txBox="1"/>
          <p:nvPr/>
        </p:nvSpPr>
        <p:spPr>
          <a:xfrm>
            <a:off x="241544" y="4217448"/>
            <a:ext cx="5175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b="1" dirty="0"/>
              <a:t>On décompose numérateur et dénominateur en produit, puis on simplifie.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D7069F2-3935-607E-ADC9-778CABB18ECA}"/>
              </a:ext>
            </a:extLst>
          </p:cNvPr>
          <p:cNvSpPr txBox="1"/>
          <p:nvPr/>
        </p:nvSpPr>
        <p:spPr>
          <a:xfrm>
            <a:off x="5979254" y="4259091"/>
            <a:ext cx="5971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b="1" dirty="0"/>
              <a:t>On divise numérateur et dénominateur par un diviseur commun.</a:t>
            </a:r>
          </a:p>
        </p:txBody>
      </p:sp>
    </p:spTree>
    <p:extLst>
      <p:ext uri="{BB962C8B-B14F-4D97-AF65-F5344CB8AC3E}">
        <p14:creationId xmlns:p14="http://schemas.microsoft.com/office/powerpoint/2010/main" val="33614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4" grpId="0"/>
      <p:bldP spid="50" grpId="0"/>
      <p:bldP spid="5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8DDC3-AE7E-4DFE-307D-168ABA8D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E77C5B3-78FA-E52A-25C2-F99F50D0522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Compléter et simplifier les fractions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4DA3BE-9F38-E69E-3545-6489E16B52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E42D954-46D4-5AB6-98D4-1A6EFE9AB14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94FF8C-5C7D-D4C8-FEB1-7A3BCAB5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B1C647-FC14-5074-0DE5-0772B98BC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63" y="1915064"/>
            <a:ext cx="10473074" cy="202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34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F656D-9070-FC5A-85AB-656545564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5E05570-9D48-CE51-9F3A-651079876C6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Compléter et simplifier les fractions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F7E2925-9EF6-EFDD-E3E0-89C5B7EBD52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5A26827-B4F8-09C8-EC47-B46D9FD06C7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330C7CE-FC4F-ED59-0576-74C2C34CE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DF183C-B8ED-2B83-F863-3D1EE96E6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63" y="1915064"/>
            <a:ext cx="10473074" cy="202772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4DE7BD4-B48D-7932-F598-8496BB53E178}"/>
              </a:ext>
            </a:extLst>
          </p:cNvPr>
          <p:cNvSpPr txBox="1"/>
          <p:nvPr/>
        </p:nvSpPr>
        <p:spPr>
          <a:xfrm>
            <a:off x="2104841" y="2984735"/>
            <a:ext cx="1155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C78263-565B-4A8A-09B9-5CB963C74F18}"/>
              </a:ext>
            </a:extLst>
          </p:cNvPr>
          <p:cNvSpPr txBox="1"/>
          <p:nvPr/>
        </p:nvSpPr>
        <p:spPr>
          <a:xfrm>
            <a:off x="2076090" y="2546543"/>
            <a:ext cx="1155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AD84F3-19BC-E621-18CA-3CCCE65078C5}"/>
              </a:ext>
            </a:extLst>
          </p:cNvPr>
          <p:cNvSpPr txBox="1"/>
          <p:nvPr/>
        </p:nvSpPr>
        <p:spPr>
          <a:xfrm>
            <a:off x="2907098" y="3020967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F68681-A5E2-270C-9DCE-931A86EF65EB}"/>
              </a:ext>
            </a:extLst>
          </p:cNvPr>
          <p:cNvSpPr txBox="1"/>
          <p:nvPr/>
        </p:nvSpPr>
        <p:spPr>
          <a:xfrm>
            <a:off x="2878347" y="2533978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730D33-0596-B984-EB0B-BE03F1882180}"/>
              </a:ext>
            </a:extLst>
          </p:cNvPr>
          <p:cNvSpPr txBox="1"/>
          <p:nvPr/>
        </p:nvSpPr>
        <p:spPr>
          <a:xfrm>
            <a:off x="8907445" y="2497747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A120D78-B9D4-5638-8302-D9C9FEEC9F8C}"/>
              </a:ext>
            </a:extLst>
          </p:cNvPr>
          <p:cNvSpPr txBox="1"/>
          <p:nvPr/>
        </p:nvSpPr>
        <p:spPr>
          <a:xfrm>
            <a:off x="8878694" y="2984735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55665A-227A-D63D-E216-FA3B32D1941F}"/>
              </a:ext>
            </a:extLst>
          </p:cNvPr>
          <p:cNvSpPr txBox="1"/>
          <p:nvPr/>
        </p:nvSpPr>
        <p:spPr>
          <a:xfrm>
            <a:off x="8047669" y="2984735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047AA1-C1D4-DCF5-E0CB-DB9508627CAE}"/>
              </a:ext>
            </a:extLst>
          </p:cNvPr>
          <p:cNvSpPr txBox="1"/>
          <p:nvPr/>
        </p:nvSpPr>
        <p:spPr>
          <a:xfrm>
            <a:off x="8018918" y="2533978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6146A9-E650-E0B0-5704-44C3D09FB675}"/>
              </a:ext>
            </a:extLst>
          </p:cNvPr>
          <p:cNvSpPr txBox="1"/>
          <p:nvPr/>
        </p:nvSpPr>
        <p:spPr>
          <a:xfrm>
            <a:off x="9859097" y="2497747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D88436-0548-C059-3028-B1A124F72C10}"/>
              </a:ext>
            </a:extLst>
          </p:cNvPr>
          <p:cNvSpPr txBox="1"/>
          <p:nvPr/>
        </p:nvSpPr>
        <p:spPr>
          <a:xfrm>
            <a:off x="9873473" y="2928924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9808A56-ECA2-5850-65AB-24CF7EA95D6F}"/>
              </a:ext>
            </a:extLst>
          </p:cNvPr>
          <p:cNvSpPr txBox="1"/>
          <p:nvPr/>
        </p:nvSpPr>
        <p:spPr>
          <a:xfrm>
            <a:off x="4005536" y="2533978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C210C2E-EBE0-E69F-100D-738944D49509}"/>
              </a:ext>
            </a:extLst>
          </p:cNvPr>
          <p:cNvSpPr txBox="1"/>
          <p:nvPr/>
        </p:nvSpPr>
        <p:spPr>
          <a:xfrm>
            <a:off x="4020965" y="2958656"/>
            <a:ext cx="231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9369E00-DC53-6204-D58C-5F15EFA91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776" y="4986377"/>
            <a:ext cx="2430510" cy="836996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6BF4AEC-1BF5-DB83-D337-A20C80E2437B}"/>
              </a:ext>
            </a:extLst>
          </p:cNvPr>
          <p:cNvCxnSpPr/>
          <p:nvPr/>
        </p:nvCxnSpPr>
        <p:spPr>
          <a:xfrm>
            <a:off x="5778500" y="2546543"/>
            <a:ext cx="0" cy="39060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CE89DB62-2712-5084-5AFE-896C22EE83F6}"/>
              </a:ext>
            </a:extLst>
          </p:cNvPr>
          <p:cNvCxnSpPr>
            <a:cxnSpLocks/>
          </p:cNvCxnSpPr>
          <p:nvPr/>
        </p:nvCxnSpPr>
        <p:spPr>
          <a:xfrm>
            <a:off x="1748291" y="5057279"/>
            <a:ext cx="327799" cy="280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F065AEB8-D7DC-5137-CEB8-9E2AA8A4D815}"/>
              </a:ext>
            </a:extLst>
          </p:cNvPr>
          <p:cNvCxnSpPr>
            <a:cxnSpLocks/>
          </p:cNvCxnSpPr>
          <p:nvPr/>
        </p:nvCxnSpPr>
        <p:spPr>
          <a:xfrm>
            <a:off x="1777042" y="5532275"/>
            <a:ext cx="327799" cy="280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32CB1FCE-D003-63B0-30A6-52AEFB791E8B}"/>
              </a:ext>
            </a:extLst>
          </p:cNvPr>
          <p:cNvSpPr txBox="1"/>
          <p:nvPr/>
        </p:nvSpPr>
        <p:spPr>
          <a:xfrm>
            <a:off x="774700" y="4106171"/>
            <a:ext cx="4590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Observer la simplification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B1CAF7-3155-3379-CAA2-07BDBBABE6E4}"/>
              </a:ext>
            </a:extLst>
          </p:cNvPr>
          <p:cNvSpPr txBox="1"/>
          <p:nvPr/>
        </p:nvSpPr>
        <p:spPr>
          <a:xfrm>
            <a:off x="6096000" y="4330460"/>
            <a:ext cx="3513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Remarquer que: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590FC82-FBFF-5AB6-09FA-0F38D359ED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5581" y="5042226"/>
            <a:ext cx="3064245" cy="457351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EA8DDB02-F859-170F-8C23-6FA77388DF5B}"/>
              </a:ext>
            </a:extLst>
          </p:cNvPr>
          <p:cNvSpPr txBox="1"/>
          <p:nvPr/>
        </p:nvSpPr>
        <p:spPr>
          <a:xfrm>
            <a:off x="8356125" y="5009291"/>
            <a:ext cx="52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=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9D8869F-FE6B-780A-083E-C98630B0EF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2844" y="5671998"/>
            <a:ext cx="2284565" cy="78056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4903126A-598F-B8F4-23E8-9D32C8DDE039}"/>
              </a:ext>
            </a:extLst>
          </p:cNvPr>
          <p:cNvSpPr txBox="1"/>
          <p:nvPr/>
        </p:nvSpPr>
        <p:spPr>
          <a:xfrm>
            <a:off x="7692666" y="5823373"/>
            <a:ext cx="52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=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B779F6C-0A56-FA57-1FC3-C4ACE1D25683}"/>
              </a:ext>
            </a:extLst>
          </p:cNvPr>
          <p:cNvSpPr txBox="1"/>
          <p:nvPr/>
        </p:nvSpPr>
        <p:spPr>
          <a:xfrm>
            <a:off x="5958500" y="5379610"/>
            <a:ext cx="951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34134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3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464E194-2CF1-66E2-25B9-A84C8688A882}"/>
              </a:ext>
            </a:extLst>
          </p:cNvPr>
          <p:cNvGrpSpPr/>
          <p:nvPr/>
        </p:nvGrpSpPr>
        <p:grpSpPr>
          <a:xfrm>
            <a:off x="6509941" y="1461626"/>
            <a:ext cx="807720" cy="807720"/>
            <a:chOff x="6730075" y="2138579"/>
            <a:chExt cx="1860589" cy="1860589"/>
          </a:xfrm>
          <a:noFill/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2F476E-E1DB-5A05-E550-F833A2ABB271}"/>
                </a:ext>
              </a:extLst>
            </p:cNvPr>
            <p:cNvSpPr/>
            <p:nvPr/>
          </p:nvSpPr>
          <p:spPr>
            <a:xfrm>
              <a:off x="6775474" y="2138579"/>
              <a:ext cx="884895" cy="930294"/>
            </a:xfrm>
            <a:custGeom>
              <a:avLst/>
              <a:gdLst>
                <a:gd name="connsiteX0" fmla="*/ 884896 w 884895"/>
                <a:gd name="connsiteY0" fmla="*/ 0 h 930294"/>
                <a:gd name="connsiteX1" fmla="*/ 884896 w 884895"/>
                <a:gd name="connsiteY1" fmla="*/ 930294 h 930294"/>
                <a:gd name="connsiteX2" fmla="*/ 0 w 884895"/>
                <a:gd name="connsiteY2" fmla="*/ 642833 h 930294"/>
                <a:gd name="connsiteX3" fmla="*/ 884896 w 884895"/>
                <a:gd name="connsiteY3" fmla="*/ 0 h 93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4895" h="930294">
                  <a:moveTo>
                    <a:pt x="884896" y="0"/>
                  </a:moveTo>
                  <a:lnTo>
                    <a:pt x="884896" y="930294"/>
                  </a:lnTo>
                  <a:lnTo>
                    <a:pt x="0" y="642833"/>
                  </a:lnTo>
                  <a:cubicBezTo>
                    <a:pt x="120938" y="269785"/>
                    <a:pt x="471473" y="0"/>
                    <a:pt x="884896" y="0"/>
                  </a:cubicBezTo>
                  <a:close/>
                </a:path>
              </a:pathLst>
            </a:custGeom>
            <a:grpFill/>
            <a:ln w="18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41A4F4C-FB9E-DADD-762D-46221C622D9B}"/>
                </a:ext>
              </a:extLst>
            </p:cNvPr>
            <p:cNvSpPr/>
            <p:nvPr/>
          </p:nvSpPr>
          <p:spPr>
            <a:xfrm>
              <a:off x="6730075" y="2781413"/>
              <a:ext cx="930294" cy="1040068"/>
            </a:xfrm>
            <a:custGeom>
              <a:avLst/>
              <a:gdLst>
                <a:gd name="connsiteX0" fmla="*/ 930294 w 930294"/>
                <a:gd name="connsiteY0" fmla="*/ 287461 h 1040068"/>
                <a:gd name="connsiteX1" fmla="*/ 383467 w 930294"/>
                <a:gd name="connsiteY1" fmla="*/ 1040069 h 1040068"/>
                <a:gd name="connsiteX2" fmla="*/ 0 w 930294"/>
                <a:gd name="connsiteY2" fmla="*/ 287461 h 1040068"/>
                <a:gd name="connsiteX3" fmla="*/ 45398 w 930294"/>
                <a:gd name="connsiteY3" fmla="*/ 0 h 1040068"/>
                <a:gd name="connsiteX4" fmla="*/ 930294 w 930294"/>
                <a:gd name="connsiteY4" fmla="*/ 287461 h 104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294" h="1040068">
                  <a:moveTo>
                    <a:pt x="930294" y="287461"/>
                  </a:moveTo>
                  <a:lnTo>
                    <a:pt x="383467" y="1040069"/>
                  </a:lnTo>
                  <a:cubicBezTo>
                    <a:pt x="151080" y="870941"/>
                    <a:pt x="0" y="596877"/>
                    <a:pt x="0" y="287461"/>
                  </a:cubicBezTo>
                  <a:cubicBezTo>
                    <a:pt x="0" y="187175"/>
                    <a:pt x="15815" y="90425"/>
                    <a:pt x="45398" y="0"/>
                  </a:cubicBezTo>
                  <a:lnTo>
                    <a:pt x="930294" y="287461"/>
                  </a:lnTo>
                  <a:close/>
                </a:path>
              </a:pathLst>
            </a:custGeom>
            <a:grpFill/>
            <a:ln w="18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BD3B7C-541D-ED79-27E9-E53146255398}"/>
                </a:ext>
              </a:extLst>
            </p:cNvPr>
            <p:cNvSpPr/>
            <p:nvPr/>
          </p:nvSpPr>
          <p:spPr>
            <a:xfrm>
              <a:off x="7113543" y="3068874"/>
              <a:ext cx="1093653" cy="930294"/>
            </a:xfrm>
            <a:custGeom>
              <a:avLst/>
              <a:gdLst>
                <a:gd name="connsiteX0" fmla="*/ 1093654 w 1093653"/>
                <a:gd name="connsiteY0" fmla="*/ 752608 h 930294"/>
                <a:gd name="connsiteX1" fmla="*/ 546827 w 1093653"/>
                <a:gd name="connsiteY1" fmla="*/ 930294 h 930294"/>
                <a:gd name="connsiteX2" fmla="*/ 0 w 1093653"/>
                <a:gd name="connsiteY2" fmla="*/ 752608 h 930294"/>
                <a:gd name="connsiteX3" fmla="*/ 546827 w 1093653"/>
                <a:gd name="connsiteY3" fmla="*/ 0 h 930294"/>
                <a:gd name="connsiteX4" fmla="*/ 1093654 w 1093653"/>
                <a:gd name="connsiteY4" fmla="*/ 752608 h 93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653" h="930294">
                  <a:moveTo>
                    <a:pt x="1093654" y="752608"/>
                  </a:moveTo>
                  <a:cubicBezTo>
                    <a:pt x="940155" y="864429"/>
                    <a:pt x="751119" y="930294"/>
                    <a:pt x="546827" y="930294"/>
                  </a:cubicBezTo>
                  <a:cubicBezTo>
                    <a:pt x="342534" y="930294"/>
                    <a:pt x="153499" y="864429"/>
                    <a:pt x="0" y="752608"/>
                  </a:cubicBezTo>
                  <a:lnTo>
                    <a:pt x="546827" y="0"/>
                  </a:lnTo>
                  <a:lnTo>
                    <a:pt x="1093654" y="752608"/>
                  </a:lnTo>
                  <a:close/>
                </a:path>
              </a:pathLst>
            </a:custGeom>
            <a:grpFill/>
            <a:ln w="18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235FD6-9A85-F467-0E32-54CF91F0B122}"/>
                </a:ext>
              </a:extLst>
            </p:cNvPr>
            <p:cNvSpPr/>
            <p:nvPr/>
          </p:nvSpPr>
          <p:spPr>
            <a:xfrm>
              <a:off x="7660370" y="2781413"/>
              <a:ext cx="930294" cy="1040068"/>
            </a:xfrm>
            <a:custGeom>
              <a:avLst/>
              <a:gdLst>
                <a:gd name="connsiteX0" fmla="*/ 930294 w 930294"/>
                <a:gd name="connsiteY0" fmla="*/ 287461 h 1040068"/>
                <a:gd name="connsiteX1" fmla="*/ 546827 w 930294"/>
                <a:gd name="connsiteY1" fmla="*/ 1040069 h 1040068"/>
                <a:gd name="connsiteX2" fmla="*/ 0 w 930294"/>
                <a:gd name="connsiteY2" fmla="*/ 287461 h 1040068"/>
                <a:gd name="connsiteX3" fmla="*/ 884896 w 930294"/>
                <a:gd name="connsiteY3" fmla="*/ 0 h 1040068"/>
                <a:gd name="connsiteX4" fmla="*/ 930294 w 930294"/>
                <a:gd name="connsiteY4" fmla="*/ 287461 h 104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294" h="1040068">
                  <a:moveTo>
                    <a:pt x="930294" y="287461"/>
                  </a:moveTo>
                  <a:cubicBezTo>
                    <a:pt x="930294" y="596877"/>
                    <a:pt x="779214" y="870941"/>
                    <a:pt x="546827" y="1040069"/>
                  </a:cubicBezTo>
                  <a:lnTo>
                    <a:pt x="0" y="287461"/>
                  </a:lnTo>
                  <a:lnTo>
                    <a:pt x="884896" y="0"/>
                  </a:lnTo>
                  <a:cubicBezTo>
                    <a:pt x="914479" y="90425"/>
                    <a:pt x="930294" y="187175"/>
                    <a:pt x="930294" y="287461"/>
                  </a:cubicBezTo>
                  <a:close/>
                </a:path>
              </a:pathLst>
            </a:custGeom>
            <a:grpFill/>
            <a:ln w="18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76AFD84-3BFF-CDE9-3508-2F1471734A8A}"/>
                </a:ext>
              </a:extLst>
            </p:cNvPr>
            <p:cNvSpPr/>
            <p:nvPr/>
          </p:nvSpPr>
          <p:spPr>
            <a:xfrm>
              <a:off x="7660370" y="2138579"/>
              <a:ext cx="884895" cy="930294"/>
            </a:xfrm>
            <a:custGeom>
              <a:avLst/>
              <a:gdLst>
                <a:gd name="connsiteX0" fmla="*/ 884896 w 884895"/>
                <a:gd name="connsiteY0" fmla="*/ 642833 h 930294"/>
                <a:gd name="connsiteX1" fmla="*/ 0 w 884895"/>
                <a:gd name="connsiteY1" fmla="*/ 930294 h 930294"/>
                <a:gd name="connsiteX2" fmla="*/ 0 w 884895"/>
                <a:gd name="connsiteY2" fmla="*/ 0 h 930294"/>
                <a:gd name="connsiteX3" fmla="*/ 884896 w 884895"/>
                <a:gd name="connsiteY3" fmla="*/ 642833 h 93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4895" h="930294">
                  <a:moveTo>
                    <a:pt x="884896" y="642833"/>
                  </a:moveTo>
                  <a:lnTo>
                    <a:pt x="0" y="930294"/>
                  </a:lnTo>
                  <a:lnTo>
                    <a:pt x="0" y="0"/>
                  </a:lnTo>
                  <a:cubicBezTo>
                    <a:pt x="413423" y="0"/>
                    <a:pt x="763957" y="269785"/>
                    <a:pt x="884896" y="642833"/>
                  </a:cubicBezTo>
                  <a:close/>
                </a:path>
              </a:pathLst>
            </a:custGeom>
            <a:grpFill/>
            <a:ln w="18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71868C-488F-7C68-9F2C-8D6184201E24}"/>
              </a:ext>
            </a:extLst>
          </p:cNvPr>
          <p:cNvGrpSpPr/>
          <p:nvPr/>
        </p:nvGrpSpPr>
        <p:grpSpPr>
          <a:xfrm>
            <a:off x="7819077" y="1464387"/>
            <a:ext cx="806763" cy="806763"/>
            <a:chOff x="3557988" y="2106738"/>
            <a:chExt cx="1871115" cy="1871115"/>
          </a:xfrm>
          <a:noFill/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EF0F60C-6C30-A415-7736-65A68033A003}"/>
                </a:ext>
              </a:extLst>
            </p:cNvPr>
            <p:cNvSpPr/>
            <p:nvPr/>
          </p:nvSpPr>
          <p:spPr>
            <a:xfrm>
              <a:off x="3557988" y="2106738"/>
              <a:ext cx="935557" cy="935557"/>
            </a:xfrm>
            <a:custGeom>
              <a:avLst/>
              <a:gdLst>
                <a:gd name="connsiteX0" fmla="*/ 935558 w 935557"/>
                <a:gd name="connsiteY0" fmla="*/ 0 h 935557"/>
                <a:gd name="connsiteX1" fmla="*/ 935558 w 935557"/>
                <a:gd name="connsiteY1" fmla="*/ 935558 h 935557"/>
                <a:gd name="connsiteX2" fmla="*/ 0 w 935557"/>
                <a:gd name="connsiteY2" fmla="*/ 935558 h 935557"/>
                <a:gd name="connsiteX3" fmla="*/ 935558 w 935557"/>
                <a:gd name="connsiteY3" fmla="*/ 0 h 9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5557" h="935557">
                  <a:moveTo>
                    <a:pt x="935558" y="0"/>
                  </a:moveTo>
                  <a:lnTo>
                    <a:pt x="935558" y="935558"/>
                  </a:lnTo>
                  <a:lnTo>
                    <a:pt x="0" y="935558"/>
                  </a:lnTo>
                  <a:cubicBezTo>
                    <a:pt x="0" y="418756"/>
                    <a:pt x="418943" y="0"/>
                    <a:pt x="935558" y="0"/>
                  </a:cubicBezTo>
                  <a:close/>
                </a:path>
              </a:pathLst>
            </a:custGeom>
            <a:grpFill/>
            <a:ln w="18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5FF7C75-34EC-2658-8683-21EAFF1A142B}"/>
                </a:ext>
              </a:extLst>
            </p:cNvPr>
            <p:cNvSpPr/>
            <p:nvPr/>
          </p:nvSpPr>
          <p:spPr>
            <a:xfrm>
              <a:off x="3557988" y="3042296"/>
              <a:ext cx="935557" cy="935557"/>
            </a:xfrm>
            <a:custGeom>
              <a:avLst/>
              <a:gdLst>
                <a:gd name="connsiteX0" fmla="*/ 935558 w 935557"/>
                <a:gd name="connsiteY0" fmla="*/ 0 h 935557"/>
                <a:gd name="connsiteX1" fmla="*/ 935558 w 935557"/>
                <a:gd name="connsiteY1" fmla="*/ 935558 h 935557"/>
                <a:gd name="connsiteX2" fmla="*/ 0 w 935557"/>
                <a:gd name="connsiteY2" fmla="*/ 0 h 935557"/>
                <a:gd name="connsiteX3" fmla="*/ 935558 w 935557"/>
                <a:gd name="connsiteY3" fmla="*/ 0 h 9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5557" h="935557">
                  <a:moveTo>
                    <a:pt x="935558" y="0"/>
                  </a:moveTo>
                  <a:lnTo>
                    <a:pt x="935558" y="935558"/>
                  </a:lnTo>
                  <a:cubicBezTo>
                    <a:pt x="418943" y="935558"/>
                    <a:pt x="0" y="516615"/>
                    <a:pt x="0" y="0"/>
                  </a:cubicBezTo>
                  <a:lnTo>
                    <a:pt x="935558" y="0"/>
                  </a:lnTo>
                  <a:close/>
                </a:path>
              </a:pathLst>
            </a:custGeom>
            <a:grpFill/>
            <a:ln w="18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F464AD-B3E9-F76C-DFDE-39EA153D2E93}"/>
                </a:ext>
              </a:extLst>
            </p:cNvPr>
            <p:cNvSpPr/>
            <p:nvPr/>
          </p:nvSpPr>
          <p:spPr>
            <a:xfrm>
              <a:off x="4493546" y="3042296"/>
              <a:ext cx="935557" cy="935557"/>
            </a:xfrm>
            <a:custGeom>
              <a:avLst/>
              <a:gdLst>
                <a:gd name="connsiteX0" fmla="*/ 935558 w 935557"/>
                <a:gd name="connsiteY0" fmla="*/ 0 h 935557"/>
                <a:gd name="connsiteX1" fmla="*/ 0 w 935557"/>
                <a:gd name="connsiteY1" fmla="*/ 935558 h 935557"/>
                <a:gd name="connsiteX2" fmla="*/ 0 w 935557"/>
                <a:gd name="connsiteY2" fmla="*/ 0 h 935557"/>
                <a:gd name="connsiteX3" fmla="*/ 935558 w 935557"/>
                <a:gd name="connsiteY3" fmla="*/ 0 h 9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5557" h="935557">
                  <a:moveTo>
                    <a:pt x="935558" y="0"/>
                  </a:moveTo>
                  <a:cubicBezTo>
                    <a:pt x="935558" y="516615"/>
                    <a:pt x="516802" y="935558"/>
                    <a:pt x="0" y="935558"/>
                  </a:cubicBezTo>
                  <a:lnTo>
                    <a:pt x="0" y="0"/>
                  </a:lnTo>
                  <a:lnTo>
                    <a:pt x="935558" y="0"/>
                  </a:lnTo>
                  <a:close/>
                </a:path>
              </a:pathLst>
            </a:custGeom>
            <a:grpFill/>
            <a:ln w="18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8D32BD4-C00F-AC20-BC22-0CC00C4F1450}"/>
                </a:ext>
              </a:extLst>
            </p:cNvPr>
            <p:cNvSpPr/>
            <p:nvPr/>
          </p:nvSpPr>
          <p:spPr>
            <a:xfrm>
              <a:off x="4493546" y="2106738"/>
              <a:ext cx="935557" cy="935557"/>
            </a:xfrm>
            <a:custGeom>
              <a:avLst/>
              <a:gdLst>
                <a:gd name="connsiteX0" fmla="*/ 935558 w 935557"/>
                <a:gd name="connsiteY0" fmla="*/ 935558 h 935557"/>
                <a:gd name="connsiteX1" fmla="*/ 0 w 935557"/>
                <a:gd name="connsiteY1" fmla="*/ 935558 h 935557"/>
                <a:gd name="connsiteX2" fmla="*/ 0 w 935557"/>
                <a:gd name="connsiteY2" fmla="*/ 0 h 935557"/>
                <a:gd name="connsiteX3" fmla="*/ 935558 w 935557"/>
                <a:gd name="connsiteY3" fmla="*/ 935558 h 9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5557" h="935557">
                  <a:moveTo>
                    <a:pt x="935558" y="935558"/>
                  </a:moveTo>
                  <a:lnTo>
                    <a:pt x="0" y="935558"/>
                  </a:lnTo>
                  <a:lnTo>
                    <a:pt x="0" y="0"/>
                  </a:lnTo>
                  <a:cubicBezTo>
                    <a:pt x="516802" y="0"/>
                    <a:pt x="935558" y="418756"/>
                    <a:pt x="935558" y="935558"/>
                  </a:cubicBezTo>
                  <a:close/>
                </a:path>
              </a:pathLst>
            </a:custGeom>
            <a:grpFill/>
            <a:ln w="18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>
                <a:solidFill>
                  <a:srgbClr val="C00000"/>
                </a:solidFill>
              </a:endParaRPr>
            </a:p>
          </p:txBody>
        </p:sp>
      </p:grpSp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10024886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EBA505E9-EBD0-161D-8D19-EDCC3A8AD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203153"/>
            <a:ext cx="9124505" cy="543414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FF2F739B-FA96-BF5C-DE64-5D4A5057E3EC}"/>
              </a:ext>
            </a:extLst>
          </p:cNvPr>
          <p:cNvSpPr txBox="1"/>
          <p:nvPr/>
        </p:nvSpPr>
        <p:spPr>
          <a:xfrm>
            <a:off x="5649976" y="3046855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8B5265E-9688-BAF2-B194-DBFFB2FD7CC3}"/>
              </a:ext>
            </a:extLst>
          </p:cNvPr>
          <p:cNvSpPr txBox="1"/>
          <p:nvPr/>
        </p:nvSpPr>
        <p:spPr>
          <a:xfrm>
            <a:off x="5649976" y="3408374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C8B7C56-BAB0-0AC8-3249-C9C983E6AEBF}"/>
              </a:ext>
            </a:extLst>
          </p:cNvPr>
          <p:cNvSpPr txBox="1"/>
          <p:nvPr/>
        </p:nvSpPr>
        <p:spPr>
          <a:xfrm>
            <a:off x="5926759" y="1608197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5953CB4-73FD-187D-8D3D-F8CB5289D962}"/>
              </a:ext>
            </a:extLst>
          </p:cNvPr>
          <p:cNvSpPr txBox="1"/>
          <p:nvPr/>
        </p:nvSpPr>
        <p:spPr>
          <a:xfrm>
            <a:off x="5926759" y="1955985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1F653DA-5BFB-D05C-CD66-706871F86EF3}"/>
              </a:ext>
            </a:extLst>
          </p:cNvPr>
          <p:cNvSpPr txBox="1"/>
          <p:nvPr/>
        </p:nvSpPr>
        <p:spPr>
          <a:xfrm>
            <a:off x="9279855" y="1790996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4EA9AAB-6EAA-F8AD-761A-A3FA90A55CE5}"/>
              </a:ext>
            </a:extLst>
          </p:cNvPr>
          <p:cNvSpPr txBox="1"/>
          <p:nvPr/>
        </p:nvSpPr>
        <p:spPr>
          <a:xfrm>
            <a:off x="9279375" y="2166480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646642A-EDB9-99FB-5924-B15B269DA29E}"/>
              </a:ext>
            </a:extLst>
          </p:cNvPr>
          <p:cNvSpPr txBox="1"/>
          <p:nvPr/>
        </p:nvSpPr>
        <p:spPr>
          <a:xfrm>
            <a:off x="9269207" y="2670797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83963BD-89F7-1F19-0455-E092C267B52C}"/>
              </a:ext>
            </a:extLst>
          </p:cNvPr>
          <p:cNvSpPr txBox="1"/>
          <p:nvPr/>
        </p:nvSpPr>
        <p:spPr>
          <a:xfrm>
            <a:off x="9279375" y="3046855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D9CF1DC-2128-CB8C-1545-0B977BFD8D1F}"/>
              </a:ext>
            </a:extLst>
          </p:cNvPr>
          <p:cNvSpPr txBox="1"/>
          <p:nvPr/>
        </p:nvSpPr>
        <p:spPr>
          <a:xfrm>
            <a:off x="7352400" y="3101057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2861F2D-8C33-02E1-570A-0F34AF48F444}"/>
              </a:ext>
            </a:extLst>
          </p:cNvPr>
          <p:cNvSpPr txBox="1"/>
          <p:nvPr/>
        </p:nvSpPr>
        <p:spPr>
          <a:xfrm>
            <a:off x="7868731" y="3107752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DA46E486-8878-08C8-46E4-F763E867C475}"/>
              </a:ext>
            </a:extLst>
          </p:cNvPr>
          <p:cNvSpPr txBox="1"/>
          <p:nvPr/>
        </p:nvSpPr>
        <p:spPr>
          <a:xfrm>
            <a:off x="7360917" y="3504439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BE7FA78-159E-8237-4157-0B425BD77DA5}"/>
              </a:ext>
            </a:extLst>
          </p:cNvPr>
          <p:cNvSpPr txBox="1"/>
          <p:nvPr/>
        </p:nvSpPr>
        <p:spPr>
          <a:xfrm>
            <a:off x="7861852" y="3493307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88EBDE9-7FAF-05ED-F3CB-EBC4326D47DF}"/>
              </a:ext>
            </a:extLst>
          </p:cNvPr>
          <p:cNvSpPr txBox="1"/>
          <p:nvPr/>
        </p:nvSpPr>
        <p:spPr>
          <a:xfrm>
            <a:off x="7115731" y="4998961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962C7DF2-4B19-C044-8FD0-95AD363BA73D}"/>
              </a:ext>
            </a:extLst>
          </p:cNvPr>
          <p:cNvSpPr txBox="1"/>
          <p:nvPr/>
        </p:nvSpPr>
        <p:spPr>
          <a:xfrm>
            <a:off x="7105876" y="4622952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9D001FC-E9C3-A1D0-B986-B6C369FC8264}"/>
              </a:ext>
            </a:extLst>
          </p:cNvPr>
          <p:cNvSpPr txBox="1"/>
          <p:nvPr/>
        </p:nvSpPr>
        <p:spPr>
          <a:xfrm>
            <a:off x="7641750" y="4649349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EC26E7EC-1D57-6E0F-ED77-3E6678AAE8D6}"/>
              </a:ext>
            </a:extLst>
          </p:cNvPr>
          <p:cNvSpPr txBox="1"/>
          <p:nvPr/>
        </p:nvSpPr>
        <p:spPr>
          <a:xfrm>
            <a:off x="7661460" y="4998961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DF0E74A-7F88-7E67-532C-D064C1CF43CE}"/>
              </a:ext>
            </a:extLst>
          </p:cNvPr>
          <p:cNvSpPr txBox="1"/>
          <p:nvPr/>
        </p:nvSpPr>
        <p:spPr>
          <a:xfrm>
            <a:off x="8296509" y="5012351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1605813-8644-1B52-7691-EAFE5125FF83}"/>
              </a:ext>
            </a:extLst>
          </p:cNvPr>
          <p:cNvSpPr txBox="1"/>
          <p:nvPr/>
        </p:nvSpPr>
        <p:spPr>
          <a:xfrm>
            <a:off x="8296509" y="4689616"/>
            <a:ext cx="107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9" name="ZoneTexte 54">
            <a:extLst>
              <a:ext uri="{FF2B5EF4-FFF2-40B4-BE49-F238E27FC236}">
                <a16:creationId xmlns:a16="http://schemas.microsoft.com/office/drawing/2014/main" id="{66B802C3-FAD9-EACE-9F81-FE9F2C1ED5F5}"/>
              </a:ext>
            </a:extLst>
          </p:cNvPr>
          <p:cNvSpPr txBox="1"/>
          <p:nvPr/>
        </p:nvSpPr>
        <p:spPr>
          <a:xfrm>
            <a:off x="7068552" y="5574323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25" name="ZoneTexte 54">
            <a:extLst>
              <a:ext uri="{FF2B5EF4-FFF2-40B4-BE49-F238E27FC236}">
                <a16:creationId xmlns:a16="http://schemas.microsoft.com/office/drawing/2014/main" id="{11EE51DE-0C5D-6EE1-D7DC-596ACB3DDE97}"/>
              </a:ext>
            </a:extLst>
          </p:cNvPr>
          <p:cNvSpPr txBox="1"/>
          <p:nvPr/>
        </p:nvSpPr>
        <p:spPr>
          <a:xfrm>
            <a:off x="7068552" y="6004462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26" name="ZoneTexte 54">
            <a:extLst>
              <a:ext uri="{FF2B5EF4-FFF2-40B4-BE49-F238E27FC236}">
                <a16:creationId xmlns:a16="http://schemas.microsoft.com/office/drawing/2014/main" id="{06AC735F-149D-B2AD-DBFD-A57EDF7FFD85}"/>
              </a:ext>
            </a:extLst>
          </p:cNvPr>
          <p:cNvSpPr txBox="1"/>
          <p:nvPr/>
        </p:nvSpPr>
        <p:spPr>
          <a:xfrm>
            <a:off x="7698694" y="5574323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7" name="ZoneTexte 54">
            <a:extLst>
              <a:ext uri="{FF2B5EF4-FFF2-40B4-BE49-F238E27FC236}">
                <a16:creationId xmlns:a16="http://schemas.microsoft.com/office/drawing/2014/main" id="{DF899825-7D97-F1BA-8964-C2DB29C1A4D3}"/>
              </a:ext>
            </a:extLst>
          </p:cNvPr>
          <p:cNvSpPr txBox="1"/>
          <p:nvPr/>
        </p:nvSpPr>
        <p:spPr>
          <a:xfrm>
            <a:off x="7698694" y="6004462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8" name="ZoneTexte 54">
            <a:extLst>
              <a:ext uri="{FF2B5EF4-FFF2-40B4-BE49-F238E27FC236}">
                <a16:creationId xmlns:a16="http://schemas.microsoft.com/office/drawing/2014/main" id="{D1BB88BF-DF5E-7BB5-5219-8AF817B4F153}"/>
              </a:ext>
            </a:extLst>
          </p:cNvPr>
          <p:cNvSpPr txBox="1"/>
          <p:nvPr/>
        </p:nvSpPr>
        <p:spPr>
          <a:xfrm>
            <a:off x="8343120" y="5574323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ZoneTexte 54">
            <a:extLst>
              <a:ext uri="{FF2B5EF4-FFF2-40B4-BE49-F238E27FC236}">
                <a16:creationId xmlns:a16="http://schemas.microsoft.com/office/drawing/2014/main" id="{7D28713F-57FB-2DB6-657A-09C9C5232E13}"/>
              </a:ext>
            </a:extLst>
          </p:cNvPr>
          <p:cNvSpPr txBox="1"/>
          <p:nvPr/>
        </p:nvSpPr>
        <p:spPr>
          <a:xfrm>
            <a:off x="8343120" y="6004462"/>
            <a:ext cx="56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1342901-E14A-9642-1654-61D5D05B7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60" y="1742536"/>
            <a:ext cx="11449463" cy="212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888093F-5407-7BC1-707F-939C8C48F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23" y="1271383"/>
            <a:ext cx="11307753" cy="216247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830C1BC-A846-60C1-0BF7-A540616B6DFB}"/>
              </a:ext>
            </a:extLst>
          </p:cNvPr>
          <p:cNvSpPr txBox="1"/>
          <p:nvPr/>
        </p:nvSpPr>
        <p:spPr>
          <a:xfrm>
            <a:off x="2881223" y="2112710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DE4622-C61D-408C-F6D0-3BDB39D9BA7D}"/>
              </a:ext>
            </a:extLst>
          </p:cNvPr>
          <p:cNvSpPr txBox="1"/>
          <p:nvPr/>
        </p:nvSpPr>
        <p:spPr>
          <a:xfrm>
            <a:off x="2760453" y="2667803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4C6DBC-E819-DECF-8F21-011490927848}"/>
              </a:ext>
            </a:extLst>
          </p:cNvPr>
          <p:cNvSpPr txBox="1"/>
          <p:nvPr/>
        </p:nvSpPr>
        <p:spPr>
          <a:xfrm>
            <a:off x="3467819" y="2144583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BCFCEB6-6D03-7E81-14C8-A8678CA8B6D8}"/>
              </a:ext>
            </a:extLst>
          </p:cNvPr>
          <p:cNvSpPr txBox="1"/>
          <p:nvPr/>
        </p:nvSpPr>
        <p:spPr>
          <a:xfrm>
            <a:off x="3467819" y="2647714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BB479D-8635-D9D4-D6DC-3F89BB704987}"/>
              </a:ext>
            </a:extLst>
          </p:cNvPr>
          <p:cNvSpPr txBox="1"/>
          <p:nvPr/>
        </p:nvSpPr>
        <p:spPr>
          <a:xfrm>
            <a:off x="5251925" y="2144583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4C993EC-8ED3-836A-997E-322C6F0AB5B8}"/>
              </a:ext>
            </a:extLst>
          </p:cNvPr>
          <p:cNvSpPr txBox="1"/>
          <p:nvPr/>
        </p:nvSpPr>
        <p:spPr>
          <a:xfrm>
            <a:off x="5276240" y="2601424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35891B6-3EC7-6EA8-2A73-199BA62C2852}"/>
              </a:ext>
            </a:extLst>
          </p:cNvPr>
          <p:cNvSpPr txBox="1"/>
          <p:nvPr/>
        </p:nvSpPr>
        <p:spPr>
          <a:xfrm>
            <a:off x="5838521" y="2091011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20457B5-0200-91D0-12BB-03CE35B59BE0}"/>
              </a:ext>
            </a:extLst>
          </p:cNvPr>
          <p:cNvSpPr txBox="1"/>
          <p:nvPr/>
        </p:nvSpPr>
        <p:spPr>
          <a:xfrm>
            <a:off x="5838521" y="2547852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F9B90E-85E6-93FD-1AD0-8C0B19DA92B2}"/>
              </a:ext>
            </a:extLst>
          </p:cNvPr>
          <p:cNvSpPr txBox="1"/>
          <p:nvPr/>
        </p:nvSpPr>
        <p:spPr>
          <a:xfrm>
            <a:off x="6690972" y="2091011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8AF4E61-F240-F054-456B-AD05113D78C6}"/>
              </a:ext>
            </a:extLst>
          </p:cNvPr>
          <p:cNvSpPr txBox="1"/>
          <p:nvPr/>
        </p:nvSpPr>
        <p:spPr>
          <a:xfrm>
            <a:off x="6690972" y="2593494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7C2FFF-59F6-9868-57A0-75D45CCDF6D9}"/>
              </a:ext>
            </a:extLst>
          </p:cNvPr>
          <p:cNvSpPr txBox="1"/>
          <p:nvPr/>
        </p:nvSpPr>
        <p:spPr>
          <a:xfrm>
            <a:off x="9533980" y="2112710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0A508AA-B049-57BA-09B5-56257C2DE2D6}"/>
              </a:ext>
            </a:extLst>
          </p:cNvPr>
          <p:cNvSpPr txBox="1"/>
          <p:nvPr/>
        </p:nvSpPr>
        <p:spPr>
          <a:xfrm>
            <a:off x="9557318" y="2528928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DD61F68-A964-156C-8F53-85C1A797958E}"/>
              </a:ext>
            </a:extLst>
          </p:cNvPr>
          <p:cNvSpPr txBox="1"/>
          <p:nvPr/>
        </p:nvSpPr>
        <p:spPr>
          <a:xfrm>
            <a:off x="8704867" y="2112710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80DACA-7C4E-865D-E52E-DDF803A9436E}"/>
              </a:ext>
            </a:extLst>
          </p:cNvPr>
          <p:cNvSpPr txBox="1"/>
          <p:nvPr/>
        </p:nvSpPr>
        <p:spPr>
          <a:xfrm>
            <a:off x="8736997" y="2530599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FFB8548-FC1B-1B55-0478-8CCA848D843C}"/>
              </a:ext>
            </a:extLst>
          </p:cNvPr>
          <p:cNvSpPr txBox="1"/>
          <p:nvPr/>
        </p:nvSpPr>
        <p:spPr>
          <a:xfrm>
            <a:off x="10288022" y="2091011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11D7EA9-756E-20CF-8784-DCB9766A9662}"/>
              </a:ext>
            </a:extLst>
          </p:cNvPr>
          <p:cNvSpPr txBox="1"/>
          <p:nvPr/>
        </p:nvSpPr>
        <p:spPr>
          <a:xfrm>
            <a:off x="10288249" y="2544510"/>
            <a:ext cx="14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F0AAF3-FC86-81F3-C8C0-339781847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109378"/>
            <a:ext cx="9126747" cy="32755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7966C9-1985-9C92-9691-EBF3E2452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753" y="4062679"/>
            <a:ext cx="7939665" cy="2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D669700-0000-E56C-E1A7-481D01EB3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369940"/>
            <a:ext cx="11758084" cy="4219978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4315B834-5AF1-F696-E7CB-715351DCE40C}"/>
              </a:ext>
            </a:extLst>
          </p:cNvPr>
          <p:cNvSpPr txBox="1"/>
          <p:nvPr/>
        </p:nvSpPr>
        <p:spPr>
          <a:xfrm>
            <a:off x="3755007" y="2756140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5A0BCC2-D0D2-BC10-26BB-78A7CEB1C7D4}"/>
              </a:ext>
            </a:extLst>
          </p:cNvPr>
          <p:cNvSpPr txBox="1"/>
          <p:nvPr/>
        </p:nvSpPr>
        <p:spPr>
          <a:xfrm>
            <a:off x="3668742" y="3167390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F8C58D7-5739-13CD-1E62-583F4421BD2D}"/>
              </a:ext>
            </a:extLst>
          </p:cNvPr>
          <p:cNvSpPr txBox="1"/>
          <p:nvPr/>
        </p:nvSpPr>
        <p:spPr>
          <a:xfrm>
            <a:off x="3755007" y="1808300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A356C25-FEB0-F0A2-5631-D2305F6519B9}"/>
              </a:ext>
            </a:extLst>
          </p:cNvPr>
          <p:cNvSpPr txBox="1"/>
          <p:nvPr/>
        </p:nvSpPr>
        <p:spPr>
          <a:xfrm>
            <a:off x="3772260" y="2196783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39A1489-BF03-185E-7968-CF3EFDE8F4E0}"/>
              </a:ext>
            </a:extLst>
          </p:cNvPr>
          <p:cNvSpPr txBox="1"/>
          <p:nvPr/>
        </p:nvSpPr>
        <p:spPr>
          <a:xfrm>
            <a:off x="10648511" y="2738887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FA38128-719D-9EBE-B69B-4B5352ED976B}"/>
              </a:ext>
            </a:extLst>
          </p:cNvPr>
          <p:cNvSpPr txBox="1"/>
          <p:nvPr/>
        </p:nvSpPr>
        <p:spPr>
          <a:xfrm>
            <a:off x="10665764" y="3112179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289E6E9-C176-956C-A162-945ACA6D04A3}"/>
              </a:ext>
            </a:extLst>
          </p:cNvPr>
          <p:cNvSpPr txBox="1"/>
          <p:nvPr/>
        </p:nvSpPr>
        <p:spPr>
          <a:xfrm>
            <a:off x="10620389" y="1673563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F98094E-F0B8-1D2C-6C5E-6D1CA2C99CE5}"/>
              </a:ext>
            </a:extLst>
          </p:cNvPr>
          <p:cNvSpPr txBox="1"/>
          <p:nvPr/>
        </p:nvSpPr>
        <p:spPr>
          <a:xfrm>
            <a:off x="10674391" y="2179530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91FC377-47D4-457C-6E5B-845CF8480746}"/>
              </a:ext>
            </a:extLst>
          </p:cNvPr>
          <p:cNvSpPr txBox="1"/>
          <p:nvPr/>
        </p:nvSpPr>
        <p:spPr>
          <a:xfrm>
            <a:off x="1661664" y="4832065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2266ADB-4893-1E60-2346-62BB84BD9EF2}"/>
              </a:ext>
            </a:extLst>
          </p:cNvPr>
          <p:cNvSpPr txBox="1"/>
          <p:nvPr/>
        </p:nvSpPr>
        <p:spPr>
          <a:xfrm>
            <a:off x="1661664" y="4271052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2D26894-5BD0-77A1-3674-EE0D1F7641AF}"/>
              </a:ext>
            </a:extLst>
          </p:cNvPr>
          <p:cNvSpPr txBox="1"/>
          <p:nvPr/>
        </p:nvSpPr>
        <p:spPr>
          <a:xfrm>
            <a:off x="2303074" y="4308845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1AE8334-CC03-C5E9-5E16-2AAFB220AF04}"/>
              </a:ext>
            </a:extLst>
          </p:cNvPr>
          <p:cNvSpPr txBox="1"/>
          <p:nvPr/>
        </p:nvSpPr>
        <p:spPr>
          <a:xfrm>
            <a:off x="2303074" y="4794272"/>
            <a:ext cx="1282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D0D9C8D9-845B-73A8-3B59-758FF3476A9E}"/>
              </a:ext>
            </a:extLst>
          </p:cNvPr>
          <p:cNvCxnSpPr/>
          <p:nvPr/>
        </p:nvCxnSpPr>
        <p:spPr>
          <a:xfrm>
            <a:off x="1694463" y="4406180"/>
            <a:ext cx="287906" cy="2616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1013BEB-B515-2486-5CBF-680A0C7BB029}"/>
              </a:ext>
            </a:extLst>
          </p:cNvPr>
          <p:cNvCxnSpPr/>
          <p:nvPr/>
        </p:nvCxnSpPr>
        <p:spPr>
          <a:xfrm>
            <a:off x="1694463" y="4980123"/>
            <a:ext cx="287906" cy="2616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54A0C759-F515-3CFD-06DD-014591E53688}"/>
              </a:ext>
            </a:extLst>
          </p:cNvPr>
          <p:cNvSpPr txBox="1"/>
          <p:nvPr/>
        </p:nvSpPr>
        <p:spPr>
          <a:xfrm>
            <a:off x="3194111" y="4329385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CD69D72-82FB-36C5-4EB3-4E921BFEAC7E}"/>
              </a:ext>
            </a:extLst>
          </p:cNvPr>
          <p:cNvSpPr txBox="1"/>
          <p:nvPr/>
        </p:nvSpPr>
        <p:spPr>
          <a:xfrm>
            <a:off x="3185484" y="4727208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F0B9FD7-B2C2-EEAA-6441-E58B013DE9CC}"/>
              </a:ext>
            </a:extLst>
          </p:cNvPr>
          <p:cNvSpPr txBox="1"/>
          <p:nvPr/>
        </p:nvSpPr>
        <p:spPr>
          <a:xfrm>
            <a:off x="5492383" y="4329385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079CF1A-1EEF-5BE6-477F-A58C2D5291D1}"/>
              </a:ext>
            </a:extLst>
          </p:cNvPr>
          <p:cNvSpPr txBox="1"/>
          <p:nvPr/>
        </p:nvSpPr>
        <p:spPr>
          <a:xfrm>
            <a:off x="5494898" y="4777019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B39BFD2A-7BF5-B69D-0F5B-2A3F8DD548D9}"/>
              </a:ext>
            </a:extLst>
          </p:cNvPr>
          <p:cNvSpPr txBox="1"/>
          <p:nvPr/>
        </p:nvSpPr>
        <p:spPr>
          <a:xfrm>
            <a:off x="6096000" y="4360604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D7366FD-CAA7-240A-B904-A7B425906D77}"/>
              </a:ext>
            </a:extLst>
          </p:cNvPr>
          <p:cNvSpPr txBox="1"/>
          <p:nvPr/>
        </p:nvSpPr>
        <p:spPr>
          <a:xfrm>
            <a:off x="6111776" y="479427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5290869-2758-5F62-403D-0AE6279276EA}"/>
              </a:ext>
            </a:extLst>
          </p:cNvPr>
          <p:cNvSpPr txBox="1"/>
          <p:nvPr/>
        </p:nvSpPr>
        <p:spPr>
          <a:xfrm>
            <a:off x="6926074" y="430720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4BFB607B-9671-6EE1-B5B2-2785EC4794AD}"/>
              </a:ext>
            </a:extLst>
          </p:cNvPr>
          <p:cNvSpPr txBox="1"/>
          <p:nvPr/>
        </p:nvSpPr>
        <p:spPr>
          <a:xfrm>
            <a:off x="6960759" y="4741174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18B456D-563E-95E2-E853-05D829AD2A42}"/>
              </a:ext>
            </a:extLst>
          </p:cNvPr>
          <p:cNvSpPr txBox="1"/>
          <p:nvPr/>
        </p:nvSpPr>
        <p:spPr>
          <a:xfrm>
            <a:off x="9888926" y="430720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FBDADF5-D122-9BBE-E20D-653D7E0020D8}"/>
              </a:ext>
            </a:extLst>
          </p:cNvPr>
          <p:cNvSpPr txBox="1"/>
          <p:nvPr/>
        </p:nvSpPr>
        <p:spPr>
          <a:xfrm>
            <a:off x="9905360" y="474922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49F0B475-27E4-0B0A-66FF-510E78516C37}"/>
              </a:ext>
            </a:extLst>
          </p:cNvPr>
          <p:cNvSpPr txBox="1"/>
          <p:nvPr/>
        </p:nvSpPr>
        <p:spPr>
          <a:xfrm>
            <a:off x="9159594" y="429159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EB31C5D-A42A-280B-4CD2-59D9214764AF}"/>
              </a:ext>
            </a:extLst>
          </p:cNvPr>
          <p:cNvSpPr txBox="1"/>
          <p:nvPr/>
        </p:nvSpPr>
        <p:spPr>
          <a:xfrm>
            <a:off x="9194279" y="4756959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CD13086-41F4-1119-8454-AD9099084879}"/>
              </a:ext>
            </a:extLst>
          </p:cNvPr>
          <p:cNvSpPr txBox="1"/>
          <p:nvPr/>
        </p:nvSpPr>
        <p:spPr>
          <a:xfrm>
            <a:off x="10769461" y="4307202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3A445905-5187-3C4D-0981-7268081EE1D3}"/>
              </a:ext>
            </a:extLst>
          </p:cNvPr>
          <p:cNvSpPr txBox="1"/>
          <p:nvPr/>
        </p:nvSpPr>
        <p:spPr>
          <a:xfrm>
            <a:off x="10786714" y="4716495"/>
            <a:ext cx="107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: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1CEC7AA-2B99-A2A7-4647-27F143D31FCC}"/>
              </a:ext>
            </a:extLst>
          </p:cNvPr>
          <p:cNvSpPr>
            <a:spLocks noChangeAspect="1"/>
          </p:cNvSpPr>
          <p:nvPr/>
        </p:nvSpPr>
        <p:spPr>
          <a:xfrm>
            <a:off x="1532994" y="1101429"/>
            <a:ext cx="772624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r>
              <a:rPr lang="fr-FR" sz="2400" b="1" dirty="0">
                <a:solidFill>
                  <a:schemeClr val="tx1"/>
                </a:solidFill>
              </a:rPr>
              <a:t>1°/ Déterminer l’équivalent d’une fraction graphiquement :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9B2353A-93AF-6A68-1EA3-91585EF760BD}"/>
              </a:ext>
            </a:extLst>
          </p:cNvPr>
          <p:cNvSpPr>
            <a:spLocks noChangeAspect="1"/>
          </p:cNvSpPr>
          <p:nvPr/>
        </p:nvSpPr>
        <p:spPr>
          <a:xfrm>
            <a:off x="1532994" y="3242441"/>
            <a:ext cx="772624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r>
              <a:rPr lang="fr-FR" sz="2400" b="1" dirty="0">
                <a:solidFill>
                  <a:schemeClr val="tx1"/>
                </a:solidFill>
              </a:rPr>
              <a:t>2°/ Compléter l’égalité :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E6AEF8A-1D16-242D-ADFE-744BDAFF37A0}"/>
              </a:ext>
            </a:extLst>
          </p:cNvPr>
          <p:cNvGrpSpPr/>
          <p:nvPr/>
        </p:nvGrpSpPr>
        <p:grpSpPr>
          <a:xfrm>
            <a:off x="677618" y="1712502"/>
            <a:ext cx="10820960" cy="952500"/>
            <a:chOff x="677618" y="2003077"/>
            <a:chExt cx="10820960" cy="952500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A5AA4B5-7756-7149-1B26-D5C38E598221}"/>
                </a:ext>
              </a:extLst>
            </p:cNvPr>
            <p:cNvGrpSpPr/>
            <p:nvPr/>
          </p:nvGrpSpPr>
          <p:grpSpPr>
            <a:xfrm>
              <a:off x="2933608" y="2003077"/>
              <a:ext cx="952500" cy="952500"/>
              <a:chOff x="2805013" y="2019199"/>
              <a:chExt cx="952500" cy="952500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07566E2-AC23-D3A1-DE51-5ECFCF813FA4}"/>
                  </a:ext>
                </a:extLst>
              </p:cNvPr>
              <p:cNvSpPr/>
              <p:nvPr/>
            </p:nvSpPr>
            <p:spPr>
              <a:xfrm>
                <a:off x="2944554" y="2495449"/>
                <a:ext cx="336708" cy="476250"/>
              </a:xfrm>
              <a:custGeom>
                <a:avLst/>
                <a:gdLst>
                  <a:gd name="connsiteX0" fmla="*/ 336709 w 336708"/>
                  <a:gd name="connsiteY0" fmla="*/ 0 h 476250"/>
                  <a:gd name="connsiteX1" fmla="*/ 336709 w 336708"/>
                  <a:gd name="connsiteY1" fmla="*/ 476250 h 476250"/>
                  <a:gd name="connsiteX2" fmla="*/ 0 w 336708"/>
                  <a:gd name="connsiteY2" fmla="*/ 336709 h 476250"/>
                  <a:gd name="connsiteX3" fmla="*/ 336709 w 336708"/>
                  <a:gd name="connsiteY3" fmla="*/ 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708" h="476250">
                    <a:moveTo>
                      <a:pt x="336709" y="0"/>
                    </a:moveTo>
                    <a:lnTo>
                      <a:pt x="336709" y="476250"/>
                    </a:lnTo>
                    <a:cubicBezTo>
                      <a:pt x="205264" y="476250"/>
                      <a:pt x="86201" y="422910"/>
                      <a:pt x="0" y="336709"/>
                    </a:cubicBezTo>
                    <a:lnTo>
                      <a:pt x="336709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A8B0650-3C05-80F2-71B0-C4521463E4D1}"/>
                  </a:ext>
                </a:extLst>
              </p:cNvPr>
              <p:cNvSpPr/>
              <p:nvPr/>
            </p:nvSpPr>
            <p:spPr>
              <a:xfrm>
                <a:off x="3281263" y="2495449"/>
                <a:ext cx="476250" cy="336708"/>
              </a:xfrm>
              <a:custGeom>
                <a:avLst/>
                <a:gdLst>
                  <a:gd name="connsiteX0" fmla="*/ 476250 w 476250"/>
                  <a:gd name="connsiteY0" fmla="*/ 0 h 336708"/>
                  <a:gd name="connsiteX1" fmla="*/ 336709 w 476250"/>
                  <a:gd name="connsiteY1" fmla="*/ 336709 h 336708"/>
                  <a:gd name="connsiteX2" fmla="*/ 0 w 476250"/>
                  <a:gd name="connsiteY2" fmla="*/ 0 h 336708"/>
                  <a:gd name="connsiteX3" fmla="*/ 476250 w 476250"/>
                  <a:gd name="connsiteY3" fmla="*/ 0 h 33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336708">
                    <a:moveTo>
                      <a:pt x="476250" y="0"/>
                    </a:moveTo>
                    <a:cubicBezTo>
                      <a:pt x="476250" y="131540"/>
                      <a:pt x="422910" y="250603"/>
                      <a:pt x="336709" y="336709"/>
                    </a:cubicBezTo>
                    <a:lnTo>
                      <a:pt x="0" y="0"/>
                    </a:lnTo>
                    <a:lnTo>
                      <a:pt x="476250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033DCD2-7344-2C35-18A6-0454CE5EEB9C}"/>
                  </a:ext>
                </a:extLst>
              </p:cNvPr>
              <p:cNvSpPr/>
              <p:nvPr/>
            </p:nvSpPr>
            <p:spPr>
              <a:xfrm>
                <a:off x="3281263" y="2019199"/>
                <a:ext cx="336708" cy="476250"/>
              </a:xfrm>
              <a:custGeom>
                <a:avLst/>
                <a:gdLst>
                  <a:gd name="connsiteX0" fmla="*/ 336709 w 336708"/>
                  <a:gd name="connsiteY0" fmla="*/ 139446 h 476250"/>
                  <a:gd name="connsiteX1" fmla="*/ 0 w 336708"/>
                  <a:gd name="connsiteY1" fmla="*/ 476250 h 476250"/>
                  <a:gd name="connsiteX2" fmla="*/ 0 w 336708"/>
                  <a:gd name="connsiteY2" fmla="*/ 0 h 476250"/>
                  <a:gd name="connsiteX3" fmla="*/ 336709 w 336708"/>
                  <a:gd name="connsiteY3" fmla="*/ 139446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708" h="476250">
                    <a:moveTo>
                      <a:pt x="336709" y="139446"/>
                    </a:moveTo>
                    <a:lnTo>
                      <a:pt x="0" y="476250"/>
                    </a:lnTo>
                    <a:lnTo>
                      <a:pt x="0" y="0"/>
                    </a:lnTo>
                    <a:cubicBezTo>
                      <a:pt x="131445" y="0"/>
                      <a:pt x="250508" y="53245"/>
                      <a:pt x="336709" y="13944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6AA03BB-A069-C05F-425F-E0B04EB5BC91}"/>
                  </a:ext>
                </a:extLst>
              </p:cNvPr>
              <p:cNvSpPr/>
              <p:nvPr/>
            </p:nvSpPr>
            <p:spPr>
              <a:xfrm>
                <a:off x="2805013" y="2158645"/>
                <a:ext cx="476250" cy="336803"/>
              </a:xfrm>
              <a:custGeom>
                <a:avLst/>
                <a:gdLst>
                  <a:gd name="connsiteX0" fmla="*/ 476250 w 476250"/>
                  <a:gd name="connsiteY0" fmla="*/ 336804 h 336803"/>
                  <a:gd name="connsiteX1" fmla="*/ 0 w 476250"/>
                  <a:gd name="connsiteY1" fmla="*/ 336804 h 336803"/>
                  <a:gd name="connsiteX2" fmla="*/ 139446 w 476250"/>
                  <a:gd name="connsiteY2" fmla="*/ 0 h 336803"/>
                  <a:gd name="connsiteX3" fmla="*/ 476250 w 476250"/>
                  <a:gd name="connsiteY3" fmla="*/ 336804 h 33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336803">
                    <a:moveTo>
                      <a:pt x="476250" y="336804"/>
                    </a:moveTo>
                    <a:lnTo>
                      <a:pt x="0" y="336804"/>
                    </a:lnTo>
                    <a:cubicBezTo>
                      <a:pt x="0" y="205264"/>
                      <a:pt x="53340" y="86201"/>
                      <a:pt x="139446" y="0"/>
                    </a:cubicBezTo>
                    <a:lnTo>
                      <a:pt x="476250" y="336804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693650B-1157-FB04-D402-EA6BB360F3BD}"/>
                  </a:ext>
                </a:extLst>
              </p:cNvPr>
              <p:cNvSpPr/>
              <p:nvPr/>
            </p:nvSpPr>
            <p:spPr>
              <a:xfrm>
                <a:off x="2944459" y="2019199"/>
                <a:ext cx="336803" cy="476250"/>
              </a:xfrm>
              <a:custGeom>
                <a:avLst/>
                <a:gdLst>
                  <a:gd name="connsiteX0" fmla="*/ 336804 w 336803"/>
                  <a:gd name="connsiteY0" fmla="*/ 0 h 476250"/>
                  <a:gd name="connsiteX1" fmla="*/ 336804 w 336803"/>
                  <a:gd name="connsiteY1" fmla="*/ 476250 h 476250"/>
                  <a:gd name="connsiteX2" fmla="*/ 0 w 336803"/>
                  <a:gd name="connsiteY2" fmla="*/ 139446 h 476250"/>
                  <a:gd name="connsiteX3" fmla="*/ 336804 w 336803"/>
                  <a:gd name="connsiteY3" fmla="*/ 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803" h="476250">
                    <a:moveTo>
                      <a:pt x="336804" y="0"/>
                    </a:moveTo>
                    <a:lnTo>
                      <a:pt x="336804" y="476250"/>
                    </a:lnTo>
                    <a:lnTo>
                      <a:pt x="0" y="139446"/>
                    </a:lnTo>
                    <a:cubicBezTo>
                      <a:pt x="86201" y="53245"/>
                      <a:pt x="205264" y="0"/>
                      <a:pt x="336804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8E01E73-A2ED-8ABA-CCE7-483F61AEF1A6}"/>
                  </a:ext>
                </a:extLst>
              </p:cNvPr>
              <p:cNvSpPr/>
              <p:nvPr/>
            </p:nvSpPr>
            <p:spPr>
              <a:xfrm>
                <a:off x="2805013" y="2495449"/>
                <a:ext cx="476250" cy="336708"/>
              </a:xfrm>
              <a:custGeom>
                <a:avLst/>
                <a:gdLst>
                  <a:gd name="connsiteX0" fmla="*/ 476250 w 476250"/>
                  <a:gd name="connsiteY0" fmla="*/ 0 h 336708"/>
                  <a:gd name="connsiteX1" fmla="*/ 139541 w 476250"/>
                  <a:gd name="connsiteY1" fmla="*/ 336709 h 336708"/>
                  <a:gd name="connsiteX2" fmla="*/ 0 w 476250"/>
                  <a:gd name="connsiteY2" fmla="*/ 0 h 336708"/>
                  <a:gd name="connsiteX3" fmla="*/ 476250 w 476250"/>
                  <a:gd name="connsiteY3" fmla="*/ 0 h 33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336708">
                    <a:moveTo>
                      <a:pt x="476250" y="0"/>
                    </a:moveTo>
                    <a:lnTo>
                      <a:pt x="139541" y="336709"/>
                    </a:lnTo>
                    <a:cubicBezTo>
                      <a:pt x="53340" y="250603"/>
                      <a:pt x="0" y="131540"/>
                      <a:pt x="0" y="0"/>
                    </a:cubicBezTo>
                    <a:lnTo>
                      <a:pt x="476250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4960A80-755E-AAE3-0133-97376F3EA395}"/>
                  </a:ext>
                </a:extLst>
              </p:cNvPr>
              <p:cNvSpPr/>
              <p:nvPr/>
            </p:nvSpPr>
            <p:spPr>
              <a:xfrm>
                <a:off x="3281263" y="2495449"/>
                <a:ext cx="336708" cy="476250"/>
              </a:xfrm>
              <a:custGeom>
                <a:avLst/>
                <a:gdLst>
                  <a:gd name="connsiteX0" fmla="*/ 336709 w 336708"/>
                  <a:gd name="connsiteY0" fmla="*/ 336709 h 476250"/>
                  <a:gd name="connsiteX1" fmla="*/ 0 w 336708"/>
                  <a:gd name="connsiteY1" fmla="*/ 476250 h 476250"/>
                  <a:gd name="connsiteX2" fmla="*/ 0 w 336708"/>
                  <a:gd name="connsiteY2" fmla="*/ 0 h 476250"/>
                  <a:gd name="connsiteX3" fmla="*/ 336709 w 336708"/>
                  <a:gd name="connsiteY3" fmla="*/ 33670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708" h="476250">
                    <a:moveTo>
                      <a:pt x="336709" y="336709"/>
                    </a:moveTo>
                    <a:cubicBezTo>
                      <a:pt x="250508" y="422910"/>
                      <a:pt x="131445" y="476250"/>
                      <a:pt x="0" y="476250"/>
                    </a:cubicBezTo>
                    <a:lnTo>
                      <a:pt x="0" y="0"/>
                    </a:lnTo>
                    <a:lnTo>
                      <a:pt x="336709" y="3367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B8EEA74-F579-78C3-A5D0-3B5705F6EE01}"/>
                  </a:ext>
                </a:extLst>
              </p:cNvPr>
              <p:cNvSpPr/>
              <p:nvPr/>
            </p:nvSpPr>
            <p:spPr>
              <a:xfrm>
                <a:off x="3281263" y="2158645"/>
                <a:ext cx="476250" cy="336803"/>
              </a:xfrm>
              <a:custGeom>
                <a:avLst/>
                <a:gdLst>
                  <a:gd name="connsiteX0" fmla="*/ 476250 w 476250"/>
                  <a:gd name="connsiteY0" fmla="*/ 336804 h 336803"/>
                  <a:gd name="connsiteX1" fmla="*/ 0 w 476250"/>
                  <a:gd name="connsiteY1" fmla="*/ 336804 h 336803"/>
                  <a:gd name="connsiteX2" fmla="*/ 336709 w 476250"/>
                  <a:gd name="connsiteY2" fmla="*/ 0 h 336803"/>
                  <a:gd name="connsiteX3" fmla="*/ 476250 w 476250"/>
                  <a:gd name="connsiteY3" fmla="*/ 336804 h 33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336803">
                    <a:moveTo>
                      <a:pt x="476250" y="336804"/>
                    </a:moveTo>
                    <a:lnTo>
                      <a:pt x="0" y="336804"/>
                    </a:lnTo>
                    <a:lnTo>
                      <a:pt x="336709" y="0"/>
                    </a:lnTo>
                    <a:cubicBezTo>
                      <a:pt x="422910" y="86201"/>
                      <a:pt x="476250" y="205264"/>
                      <a:pt x="476250" y="33680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D63B51B-D23F-9BAD-2860-72382E4AF2DB}"/>
                </a:ext>
              </a:extLst>
            </p:cNvPr>
            <p:cNvGrpSpPr/>
            <p:nvPr/>
          </p:nvGrpSpPr>
          <p:grpSpPr>
            <a:xfrm>
              <a:off x="5530098" y="2003077"/>
              <a:ext cx="952500" cy="952500"/>
              <a:chOff x="5853542" y="2019197"/>
              <a:chExt cx="952500" cy="952500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2831367-FFB7-BAB6-B17A-AB313FFFAE77}"/>
                  </a:ext>
                </a:extLst>
              </p:cNvPr>
              <p:cNvSpPr/>
              <p:nvPr/>
            </p:nvSpPr>
            <p:spPr>
              <a:xfrm>
                <a:off x="5853542" y="2019197"/>
                <a:ext cx="476250" cy="476250"/>
              </a:xfrm>
              <a:custGeom>
                <a:avLst/>
                <a:gdLst>
                  <a:gd name="connsiteX0" fmla="*/ 476250 w 476250"/>
                  <a:gd name="connsiteY0" fmla="*/ 0 h 476250"/>
                  <a:gd name="connsiteX1" fmla="*/ 476250 w 476250"/>
                  <a:gd name="connsiteY1" fmla="*/ 476250 h 476250"/>
                  <a:gd name="connsiteX2" fmla="*/ 0 w 476250"/>
                  <a:gd name="connsiteY2" fmla="*/ 476250 h 476250"/>
                  <a:gd name="connsiteX3" fmla="*/ 476250 w 476250"/>
                  <a:gd name="connsiteY3" fmla="*/ 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476250">
                    <a:moveTo>
                      <a:pt x="476250" y="0"/>
                    </a:moveTo>
                    <a:lnTo>
                      <a:pt x="476250" y="476250"/>
                    </a:lnTo>
                    <a:lnTo>
                      <a:pt x="0" y="476250"/>
                    </a:lnTo>
                    <a:cubicBezTo>
                      <a:pt x="0" y="213169"/>
                      <a:pt x="213265" y="0"/>
                      <a:pt x="476250" y="0"/>
                    </a:cubicBezTo>
                    <a:close/>
                  </a:path>
                </a:pathLst>
              </a:custGeom>
              <a:solidFill>
                <a:srgbClr val="5FADE4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C16FEC0-6615-5231-7683-109C0F0F8A28}"/>
                  </a:ext>
                </a:extLst>
              </p:cNvPr>
              <p:cNvSpPr/>
              <p:nvPr/>
            </p:nvSpPr>
            <p:spPr>
              <a:xfrm>
                <a:off x="5853542" y="2495447"/>
                <a:ext cx="476250" cy="476250"/>
              </a:xfrm>
              <a:custGeom>
                <a:avLst/>
                <a:gdLst>
                  <a:gd name="connsiteX0" fmla="*/ 476250 w 476250"/>
                  <a:gd name="connsiteY0" fmla="*/ 0 h 476250"/>
                  <a:gd name="connsiteX1" fmla="*/ 476250 w 476250"/>
                  <a:gd name="connsiteY1" fmla="*/ 476250 h 476250"/>
                  <a:gd name="connsiteX2" fmla="*/ 0 w 476250"/>
                  <a:gd name="connsiteY2" fmla="*/ 0 h 476250"/>
                  <a:gd name="connsiteX3" fmla="*/ 476250 w 476250"/>
                  <a:gd name="connsiteY3" fmla="*/ 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476250">
                    <a:moveTo>
                      <a:pt x="476250" y="0"/>
                    </a:moveTo>
                    <a:lnTo>
                      <a:pt x="476250" y="476250"/>
                    </a:lnTo>
                    <a:cubicBezTo>
                      <a:pt x="213265" y="476250"/>
                      <a:pt x="0" y="262985"/>
                      <a:pt x="0" y="0"/>
                    </a:cubicBezTo>
                    <a:lnTo>
                      <a:pt x="476250" y="0"/>
                    </a:lnTo>
                    <a:close/>
                  </a:path>
                </a:pathLst>
              </a:custGeom>
              <a:solidFill>
                <a:srgbClr val="5FADE4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A4167E9-6280-E8DC-199F-BB6CC0B2781A}"/>
                  </a:ext>
                </a:extLst>
              </p:cNvPr>
              <p:cNvSpPr/>
              <p:nvPr/>
            </p:nvSpPr>
            <p:spPr>
              <a:xfrm>
                <a:off x="6329792" y="2495447"/>
                <a:ext cx="476250" cy="476250"/>
              </a:xfrm>
              <a:custGeom>
                <a:avLst/>
                <a:gdLst>
                  <a:gd name="connsiteX0" fmla="*/ 476250 w 476250"/>
                  <a:gd name="connsiteY0" fmla="*/ 0 h 476250"/>
                  <a:gd name="connsiteX1" fmla="*/ 0 w 476250"/>
                  <a:gd name="connsiteY1" fmla="*/ 476250 h 476250"/>
                  <a:gd name="connsiteX2" fmla="*/ 0 w 476250"/>
                  <a:gd name="connsiteY2" fmla="*/ 0 h 476250"/>
                  <a:gd name="connsiteX3" fmla="*/ 476250 w 476250"/>
                  <a:gd name="connsiteY3" fmla="*/ 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476250">
                    <a:moveTo>
                      <a:pt x="476250" y="0"/>
                    </a:moveTo>
                    <a:cubicBezTo>
                      <a:pt x="476250" y="262985"/>
                      <a:pt x="263081" y="476250"/>
                      <a:pt x="0" y="476250"/>
                    </a:cubicBezTo>
                    <a:lnTo>
                      <a:pt x="0" y="0"/>
                    </a:lnTo>
                    <a:lnTo>
                      <a:pt x="476250" y="0"/>
                    </a:lnTo>
                    <a:close/>
                  </a:path>
                </a:pathLst>
              </a:custGeom>
              <a:solidFill>
                <a:srgbClr val="5FADE4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5047586-DD54-9578-C8DC-AFE93657DD85}"/>
                  </a:ext>
                </a:extLst>
              </p:cNvPr>
              <p:cNvSpPr/>
              <p:nvPr/>
            </p:nvSpPr>
            <p:spPr>
              <a:xfrm>
                <a:off x="6329792" y="2019197"/>
                <a:ext cx="476250" cy="476250"/>
              </a:xfrm>
              <a:custGeom>
                <a:avLst/>
                <a:gdLst>
                  <a:gd name="connsiteX0" fmla="*/ 476250 w 476250"/>
                  <a:gd name="connsiteY0" fmla="*/ 476250 h 476250"/>
                  <a:gd name="connsiteX1" fmla="*/ 0 w 476250"/>
                  <a:gd name="connsiteY1" fmla="*/ 476250 h 476250"/>
                  <a:gd name="connsiteX2" fmla="*/ 0 w 476250"/>
                  <a:gd name="connsiteY2" fmla="*/ 0 h 476250"/>
                  <a:gd name="connsiteX3" fmla="*/ 476250 w 476250"/>
                  <a:gd name="connsiteY3" fmla="*/ 47625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476250">
                    <a:moveTo>
                      <a:pt x="476250" y="476250"/>
                    </a:moveTo>
                    <a:lnTo>
                      <a:pt x="0" y="476250"/>
                    </a:lnTo>
                    <a:lnTo>
                      <a:pt x="0" y="0"/>
                    </a:lnTo>
                    <a:cubicBezTo>
                      <a:pt x="263081" y="0"/>
                      <a:pt x="476250" y="213169"/>
                      <a:pt x="476250" y="47625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BAB51E2E-19D9-C07D-C742-E62A834F773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126588" y="2065327"/>
                  <a:ext cx="612000" cy="82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BAB51E2E-19D9-C07D-C742-E62A834F773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6588" y="2065327"/>
                  <a:ext cx="612000" cy="8280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D9ACB87F-0D56-0C23-A8C4-C2FDC1DE60E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382578" y="2065327"/>
                  <a:ext cx="1116000" cy="82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D9ACB87F-0D56-0C23-A8C4-C2FDC1DE60E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2578" y="2065327"/>
                  <a:ext cx="1116000" cy="8280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67" name="Graphic 66">
              <a:extLst>
                <a:ext uri="{FF2B5EF4-FFF2-40B4-BE49-F238E27FC236}">
                  <a16:creationId xmlns:a16="http://schemas.microsoft.com/office/drawing/2014/main" id="{CDC3DD96-F475-53DC-39C8-8E622A9DF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55678" y="2322165"/>
              <a:ext cx="704850" cy="314325"/>
            </a:xfrm>
            <a:prstGeom prst="rect">
              <a:avLst/>
            </a:prstGeom>
          </p:spPr>
        </p:pic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DDA6C1A7-3AAB-39A5-4D68-43D94E49B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52168" y="2322165"/>
              <a:ext cx="704850" cy="314325"/>
            </a:xfrm>
            <a:prstGeom prst="rect">
              <a:avLst/>
            </a:prstGeom>
          </p:spPr>
        </p:pic>
        <p:pic>
          <p:nvPicPr>
            <p:cNvPr id="74" name="Graphic 73">
              <a:extLst>
                <a:ext uri="{FF2B5EF4-FFF2-40B4-BE49-F238E27FC236}">
                  <a16:creationId xmlns:a16="http://schemas.microsoft.com/office/drawing/2014/main" id="{FD92367A-D0CB-4E70-3CCC-899828318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08158" y="2322165"/>
              <a:ext cx="704850" cy="3143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18462A72-0F08-7587-DF51-21A322ADB50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77618" y="2065327"/>
                  <a:ext cx="612000" cy="82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18462A72-0F08-7587-DF51-21A322ADB5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618" y="2065327"/>
                  <a:ext cx="612000" cy="82800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FA41423C-CFCE-834A-195D-9FCEA4706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59188" y="2322165"/>
              <a:ext cx="704850" cy="31432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E24FC15-3B42-B3FA-0E2E-CADAF7FE9599}"/>
              </a:ext>
            </a:extLst>
          </p:cNvPr>
          <p:cNvGrpSpPr/>
          <p:nvPr/>
        </p:nvGrpSpPr>
        <p:grpSpPr>
          <a:xfrm>
            <a:off x="747742" y="5145498"/>
            <a:ext cx="5651430" cy="842533"/>
            <a:chOff x="747742" y="5558779"/>
            <a:chExt cx="5651430" cy="8425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A56F07E1-3C37-2246-B68C-9C34B80898C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47742" y="5558779"/>
                  <a:ext cx="1116000" cy="82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F8CD2F2-F3F1-2198-C794-EA5ADAD6FA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742" y="5558779"/>
                  <a:ext cx="1116000" cy="82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35BDA49D-92EF-6023-F490-392819EB5D4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746566" y="5573312"/>
                  <a:ext cx="2652606" cy="82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fr-F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÷</m:t>
                            </m:r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÷</m:t>
                            </m:r>
                            <m:r>
                              <a:rPr lang="fr-F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C9B675D6-408E-7860-53FC-8C64E9091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566" y="5573312"/>
                  <a:ext cx="2652606" cy="82800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80E80017-394E-47DD-3F60-7761CAF61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03436" y="5815617"/>
              <a:ext cx="704850" cy="314325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70B1840-5721-29AA-ECE4-72E722C43032}"/>
              </a:ext>
            </a:extLst>
          </p:cNvPr>
          <p:cNvGrpSpPr/>
          <p:nvPr/>
        </p:nvGrpSpPr>
        <p:grpSpPr>
          <a:xfrm>
            <a:off x="747742" y="3853514"/>
            <a:ext cx="5651430" cy="877984"/>
            <a:chOff x="747742" y="3853514"/>
            <a:chExt cx="5651430" cy="877984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0FE16A6-4162-32B0-6538-CBD727C1CBF8}"/>
                </a:ext>
              </a:extLst>
            </p:cNvPr>
            <p:cNvGrpSpPr/>
            <p:nvPr/>
          </p:nvGrpSpPr>
          <p:grpSpPr>
            <a:xfrm>
              <a:off x="747742" y="3853514"/>
              <a:ext cx="5651430" cy="842533"/>
              <a:chOff x="747742" y="5558779"/>
              <a:chExt cx="5651430" cy="84253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FF8CD2F2-F3F1-2198-C794-EA5ADAD6FAB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47742" y="5558779"/>
                    <a:ext cx="1116000" cy="828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den>
                          </m:f>
                        </m:oMath>
                      </m:oMathPara>
                    </a14:m>
                    <a:endParaRPr lang="fr-FR" sz="2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FF8CD2F2-F3F1-2198-C794-EA5ADAD6FAB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742" y="5558779"/>
                    <a:ext cx="1116000" cy="82800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C9B675D6-408E-7860-53FC-8C64E909158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746566" y="5573312"/>
                    <a:ext cx="2652606" cy="828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fr-FR" sz="2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C9B675D6-408E-7860-53FC-8C64E909158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46566" y="5573312"/>
                    <a:ext cx="2652606" cy="82800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85" name="Graphic 84">
                <a:extLst>
                  <a:ext uri="{FF2B5EF4-FFF2-40B4-BE49-F238E27FC236}">
                    <a16:creationId xmlns:a16="http://schemas.microsoft.com/office/drawing/2014/main" id="{3A611F75-EC23-4FB8-28C3-9CEA7B9C6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403436" y="5815617"/>
                <a:ext cx="704850" cy="314325"/>
              </a:xfrm>
              <a:prstGeom prst="rect">
                <a:avLst/>
              </a:prstGeom>
            </p:spPr>
          </p:pic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083AC59-23F2-15C1-8491-72F9C806C5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39704" y="3933470"/>
              <a:ext cx="322312" cy="334044"/>
            </a:xfrm>
            <a:prstGeom prst="line">
              <a:avLst/>
            </a:prstGeom>
            <a:ln w="3810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2FC0C96-C1C9-208D-E4DF-9840CBA9DA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39704" y="4397454"/>
              <a:ext cx="322312" cy="334044"/>
            </a:xfrm>
            <a:prstGeom prst="line">
              <a:avLst/>
            </a:prstGeom>
            <a:ln w="3810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280548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Fraction équivalente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Simplification 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Forme irréductible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Premier 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كسر مكافئ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تبسيط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شكل غير قابل للاختزال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>
                <a:solidFill>
                  <a:srgbClr val="0F8452"/>
                </a:solidFill>
                <a:uFillTx/>
                <a:latin typeface="Calibri"/>
                <a:cs typeface="Calibri"/>
              </a:rPr>
              <a:t>أولي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5AD7CF-6848-E3BE-177C-159815051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73" y="1984074"/>
            <a:ext cx="11633954" cy="272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etite fille devant son carnet">
            <a:extLst>
              <a:ext uri="{FF2B5EF4-FFF2-40B4-BE49-F238E27FC236}">
                <a16:creationId xmlns:a16="http://schemas.microsoft.com/office/drawing/2014/main" id="{8C174B43-8089-190C-9693-455B67C3F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Jeune élève enthousiaste en classe">
            <a:extLst>
              <a:ext uri="{FF2B5EF4-FFF2-40B4-BE49-F238E27FC236}">
                <a16:creationId xmlns:a16="http://schemas.microsoft.com/office/drawing/2014/main" id="{0228F336-D1CA-FB9D-0A97-BA93A3E14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ZoneTexte 24">
            <a:extLst>
              <a:ext uri="{FF2B5EF4-FFF2-40B4-BE49-F238E27FC236}">
                <a16:creationId xmlns:a16="http://schemas.microsoft.com/office/drawing/2014/main" id="{749D5BF4-F0C1-A95E-B830-B54568786810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16" name="Bulle narrative : ronde 25">
            <a:extLst>
              <a:ext uri="{FF2B5EF4-FFF2-40B4-BE49-F238E27FC236}">
                <a16:creationId xmlns:a16="http://schemas.microsoft.com/office/drawing/2014/main" id="{4981710D-C35A-AD83-7719-842F6D1BE2B5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9989D1-05C2-2FEE-9791-0E49955A7633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A118E-D8FD-05FE-0D9E-77CF99712AF4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F8D84-A6F9-07E4-C813-1A4D6BDDB2B2}"/>
              </a:ext>
            </a:extLst>
          </p:cNvPr>
          <p:cNvSpPr/>
          <p:nvPr/>
        </p:nvSpPr>
        <p:spPr>
          <a:xfrm>
            <a:off x="0" y="6162249"/>
            <a:ext cx="1808480" cy="6957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FF00"/>
                </a:solidFill>
              </a:rPr>
              <a:t>Séance 02</a:t>
            </a:r>
          </a:p>
        </p:txBody>
      </p:sp>
    </p:spTree>
    <p:extLst>
      <p:ext uri="{BB962C8B-B14F-4D97-AF65-F5344CB8AC3E}">
        <p14:creationId xmlns:p14="http://schemas.microsoft.com/office/powerpoint/2010/main" val="74779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  <p:pic>
        <p:nvPicPr>
          <p:cNvPr id="4" name="Image 19">
            <a:extLst>
              <a:ext uri="{FF2B5EF4-FFF2-40B4-BE49-F238E27FC236}">
                <a16:creationId xmlns:a16="http://schemas.microsoft.com/office/drawing/2014/main" id="{4415A3DE-66E9-29F9-6714-13F6FF805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45" y="1653147"/>
            <a:ext cx="11684490" cy="29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9">
            <a:extLst>
              <a:ext uri="{FF2B5EF4-FFF2-40B4-BE49-F238E27FC236}">
                <a16:creationId xmlns:a16="http://schemas.microsoft.com/office/drawing/2014/main" id="{A34D3A84-7E90-6B08-C3B4-7C78F440B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5" y="1653147"/>
            <a:ext cx="11684490" cy="2908867"/>
          </a:xfrm>
          <a:prstGeom prst="rect">
            <a:avLst/>
          </a:prstGeom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5DE49396-9FC4-415B-8855-05457CD6CB59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949258A0-D927-B0C4-DC25-8A57905B869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9" name="Ecoute">
            <a:extLst>
              <a:ext uri="{FF2B5EF4-FFF2-40B4-BE49-F238E27FC236}">
                <a16:creationId xmlns:a16="http://schemas.microsoft.com/office/drawing/2014/main" id="{E58BCD8B-694A-22F7-1B50-3C4ECAAB1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ADEDB1-6388-6DEF-4A01-879C655335A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  <p:pic>
        <p:nvPicPr>
          <p:cNvPr id="13" name="Maison">
            <a:extLst>
              <a:ext uri="{FF2B5EF4-FFF2-40B4-BE49-F238E27FC236}">
                <a16:creationId xmlns:a16="http://schemas.microsoft.com/office/drawing/2014/main" id="{7198C7F6-4458-C829-D232-296E5E05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cxnSp>
        <p:nvCxnSpPr>
          <p:cNvPr id="14" name="Connecteur droit avec flèche 10">
            <a:extLst>
              <a:ext uri="{FF2B5EF4-FFF2-40B4-BE49-F238E27FC236}">
                <a16:creationId xmlns:a16="http://schemas.microsoft.com/office/drawing/2014/main" id="{5C396849-1C4C-BF64-EFC4-4BE2D71D4B22}"/>
              </a:ext>
            </a:extLst>
          </p:cNvPr>
          <p:cNvCxnSpPr>
            <a:cxnSpLocks/>
          </p:cNvCxnSpPr>
          <p:nvPr/>
        </p:nvCxnSpPr>
        <p:spPr>
          <a:xfrm>
            <a:off x="2824223" y="3429000"/>
            <a:ext cx="231493" cy="2054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6">
            <a:extLst>
              <a:ext uri="{FF2B5EF4-FFF2-40B4-BE49-F238E27FC236}">
                <a16:creationId xmlns:a16="http://schemas.microsoft.com/office/drawing/2014/main" id="{1E2ABB8C-BAD1-A68B-000E-3AB5D45270A8}"/>
              </a:ext>
            </a:extLst>
          </p:cNvPr>
          <p:cNvCxnSpPr>
            <a:cxnSpLocks/>
          </p:cNvCxnSpPr>
          <p:nvPr/>
        </p:nvCxnSpPr>
        <p:spPr>
          <a:xfrm flipH="1">
            <a:off x="4780344" y="3429000"/>
            <a:ext cx="81023" cy="2054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7">
            <a:extLst>
              <a:ext uri="{FF2B5EF4-FFF2-40B4-BE49-F238E27FC236}">
                <a16:creationId xmlns:a16="http://schemas.microsoft.com/office/drawing/2014/main" id="{AC89C2E0-395A-5845-82C7-AA8C031054F6}"/>
              </a:ext>
            </a:extLst>
          </p:cNvPr>
          <p:cNvSpPr txBox="1"/>
          <p:nvPr/>
        </p:nvSpPr>
        <p:spPr>
          <a:xfrm>
            <a:off x="8418330" y="2830447"/>
            <a:ext cx="3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ZoneTexte 17">
            <a:extLst>
              <a:ext uri="{FF2B5EF4-FFF2-40B4-BE49-F238E27FC236}">
                <a16:creationId xmlns:a16="http://schemas.microsoft.com/office/drawing/2014/main" id="{829A3A61-DC5D-E0D5-A836-0A79209E0461}"/>
              </a:ext>
            </a:extLst>
          </p:cNvPr>
          <p:cNvSpPr txBox="1"/>
          <p:nvPr/>
        </p:nvSpPr>
        <p:spPr>
          <a:xfrm>
            <a:off x="8418330" y="3149636"/>
            <a:ext cx="3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ZoneTexte 17">
            <a:extLst>
              <a:ext uri="{FF2B5EF4-FFF2-40B4-BE49-F238E27FC236}">
                <a16:creationId xmlns:a16="http://schemas.microsoft.com/office/drawing/2014/main" id="{E562306A-3F29-B099-3735-E303F724A4AF}"/>
              </a:ext>
            </a:extLst>
          </p:cNvPr>
          <p:cNvSpPr txBox="1"/>
          <p:nvPr/>
        </p:nvSpPr>
        <p:spPr>
          <a:xfrm>
            <a:off x="10582795" y="2830447"/>
            <a:ext cx="3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1" name="ZoneTexte 17">
            <a:extLst>
              <a:ext uri="{FF2B5EF4-FFF2-40B4-BE49-F238E27FC236}">
                <a16:creationId xmlns:a16="http://schemas.microsoft.com/office/drawing/2014/main" id="{DE78E5E8-1E93-8FB1-9613-8148295C5319}"/>
              </a:ext>
            </a:extLst>
          </p:cNvPr>
          <p:cNvSpPr txBox="1"/>
          <p:nvPr/>
        </p:nvSpPr>
        <p:spPr>
          <a:xfrm>
            <a:off x="10582795" y="3149636"/>
            <a:ext cx="3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14671</TotalTime>
  <Words>1374</Words>
  <Application>Microsoft Office PowerPoint</Application>
  <PresentationFormat>Widescreen</PresentationFormat>
  <Paragraphs>372</Paragraphs>
  <Slides>45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1185</cp:revision>
  <cp:lastPrinted>2024-10-05T19:15:58Z</cp:lastPrinted>
  <dcterms:created xsi:type="dcterms:W3CDTF">2024-05-28T10:13:44Z</dcterms:created>
  <dcterms:modified xsi:type="dcterms:W3CDTF">2025-09-20T19:54:53Z</dcterms:modified>
</cp:coreProperties>
</file>