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1"/>
    <p:sldMasterId id="2147483767" r:id="rId2"/>
    <p:sldMasterId id="2147483768" r:id="rId3"/>
  </p:sldMasterIdLst>
  <p:notesMasterIdLst>
    <p:notesMasterId r:id="rId63"/>
  </p:notesMasterIdLst>
  <p:handoutMasterIdLst>
    <p:handoutMasterId r:id="rId64"/>
  </p:handoutMasterIdLst>
  <p:sldIdLst>
    <p:sldId id="2147483585" r:id="rId4"/>
    <p:sldId id="2147483485" r:id="rId5"/>
    <p:sldId id="2147483629" r:id="rId6"/>
    <p:sldId id="2147483552" r:id="rId7"/>
    <p:sldId id="2147483397" r:id="rId8"/>
    <p:sldId id="2134806567" r:id="rId9"/>
    <p:sldId id="2147483631" r:id="rId10"/>
    <p:sldId id="2147483632" r:id="rId11"/>
    <p:sldId id="2147483604" r:id="rId12"/>
    <p:sldId id="2147483639" r:id="rId13"/>
    <p:sldId id="2147483605" r:id="rId14"/>
    <p:sldId id="2147483633" r:id="rId15"/>
    <p:sldId id="2147483634" r:id="rId16"/>
    <p:sldId id="2134805874" r:id="rId17"/>
    <p:sldId id="2147483588" r:id="rId18"/>
    <p:sldId id="2147483554" r:id="rId19"/>
    <p:sldId id="2147483555" r:id="rId20"/>
    <p:sldId id="2147483618" r:id="rId21"/>
    <p:sldId id="2134805878" r:id="rId22"/>
    <p:sldId id="2134806573" r:id="rId23"/>
    <p:sldId id="2147483590" r:id="rId24"/>
    <p:sldId id="2147483592" r:id="rId25"/>
    <p:sldId id="2147483593" r:id="rId26"/>
    <p:sldId id="2147483640" r:id="rId27"/>
    <p:sldId id="2147483608" r:id="rId28"/>
    <p:sldId id="2147483609" r:id="rId29"/>
    <p:sldId id="2147483610" r:id="rId30"/>
    <p:sldId id="2147483612" r:id="rId31"/>
    <p:sldId id="2147483611" r:id="rId32"/>
    <p:sldId id="2147483568" r:id="rId33"/>
    <p:sldId id="2134806108" r:id="rId34"/>
    <p:sldId id="2134806575" r:id="rId35"/>
    <p:sldId id="2147483637" r:id="rId36"/>
    <p:sldId id="2147483638" r:id="rId37"/>
    <p:sldId id="2147483569" r:id="rId38"/>
    <p:sldId id="2147483570" r:id="rId39"/>
    <p:sldId id="2147483614" r:id="rId40"/>
    <p:sldId id="2147483615" r:id="rId41"/>
    <p:sldId id="2134806577" r:id="rId42"/>
    <p:sldId id="2134806551" r:id="rId43"/>
    <p:sldId id="2147483579" r:id="rId44"/>
    <p:sldId id="2147483600" r:id="rId45"/>
    <p:sldId id="2147483599" r:id="rId46"/>
    <p:sldId id="2147483601" r:id="rId47"/>
    <p:sldId id="2147483623" r:id="rId48"/>
    <p:sldId id="2147483603" r:id="rId49"/>
    <p:sldId id="2134806579" r:id="rId50"/>
    <p:sldId id="2134806088" r:id="rId51"/>
    <p:sldId id="2147483582" r:id="rId52"/>
    <p:sldId id="2134806580" r:id="rId53"/>
    <p:sldId id="2134806581" r:id="rId54"/>
    <p:sldId id="2147483597" r:id="rId55"/>
    <p:sldId id="2147483624" r:id="rId56"/>
    <p:sldId id="2147483596" r:id="rId57"/>
    <p:sldId id="2134806582" r:id="rId58"/>
    <p:sldId id="2134806536" r:id="rId59"/>
    <p:sldId id="2147483622" r:id="rId60"/>
    <p:sldId id="2147483447" r:id="rId61"/>
    <p:sldId id="2134806584" r:id="rId6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ébut de la séance" id="{C2A08ED1-B979-4AF1-8A74-6EA0648FD953}">
          <p14:sldIdLst>
            <p14:sldId id="2147483585"/>
            <p14:sldId id="2147483485"/>
            <p14:sldId id="2147483629"/>
            <p14:sldId id="2147483552"/>
            <p14:sldId id="2147483397"/>
          </p14:sldIdLst>
        </p14:section>
        <p14:section name="Ouverture" id="{79315A69-A635-48A2-B9BA-98FE67B817D4}">
          <p14:sldIdLst>
            <p14:sldId id="2134806567"/>
            <p14:sldId id="2147483631"/>
            <p14:sldId id="2147483632"/>
            <p14:sldId id="2147483604"/>
            <p14:sldId id="2147483639"/>
            <p14:sldId id="2147483605"/>
            <p14:sldId id="2147483633"/>
            <p14:sldId id="2147483634"/>
            <p14:sldId id="2134805874"/>
            <p14:sldId id="2147483588"/>
            <p14:sldId id="2147483554"/>
            <p14:sldId id="2147483555"/>
            <p14:sldId id="2147483618"/>
            <p14:sldId id="2134805878"/>
          </p14:sldIdLst>
        </p14:section>
        <p14:section name="Modelage" id="{A2A5D278-252D-471E-A046-E0EEBB7C2D2B}">
          <p14:sldIdLst>
            <p14:sldId id="2134806573"/>
            <p14:sldId id="2147483590"/>
            <p14:sldId id="2147483592"/>
            <p14:sldId id="2147483593"/>
            <p14:sldId id="2147483640"/>
            <p14:sldId id="2147483608"/>
            <p14:sldId id="2147483609"/>
            <p14:sldId id="2147483610"/>
            <p14:sldId id="2147483612"/>
            <p14:sldId id="2147483611"/>
          </p14:sldIdLst>
        </p14:section>
        <p14:section name="Pratique guidée collective" id="{22D92770-EE3A-4FC2-857A-DF2A0B803C03}">
          <p14:sldIdLst>
            <p14:sldId id="2147483568"/>
            <p14:sldId id="2134806108"/>
            <p14:sldId id="2134806575"/>
            <p14:sldId id="2147483637"/>
            <p14:sldId id="2147483638"/>
            <p14:sldId id="2147483569"/>
            <p14:sldId id="2147483570"/>
            <p14:sldId id="2147483614"/>
            <p14:sldId id="2147483615"/>
          </p14:sldIdLst>
        </p14:section>
        <p14:section name="Pratique en binôme" id="{FBF6C3DA-BDD6-43C8-8043-82F3BE3C64FD}">
          <p14:sldIdLst>
            <p14:sldId id="2134806577"/>
            <p14:sldId id="2134806551"/>
            <p14:sldId id="2147483579"/>
            <p14:sldId id="2147483600"/>
            <p14:sldId id="2147483599"/>
            <p14:sldId id="2147483601"/>
            <p14:sldId id="2147483623"/>
            <p14:sldId id="2147483603"/>
          </p14:sldIdLst>
        </p14:section>
        <p14:section name="Pratique autonome" id="{40CD8AAE-F9F0-47C4-A7F7-0976D79B8EC9}">
          <p14:sldIdLst>
            <p14:sldId id="2134806579"/>
            <p14:sldId id="2134806088"/>
            <p14:sldId id="2147483582"/>
            <p14:sldId id="2134806580"/>
            <p14:sldId id="2134806581"/>
            <p14:sldId id="2147483597"/>
            <p14:sldId id="2147483624"/>
            <p14:sldId id="2147483596"/>
          </p14:sldIdLst>
        </p14:section>
        <p14:section name="Clôture" id="{8EB5D3A0-81F1-4DE6-BEB2-58DE24DBB138}">
          <p14:sldIdLst>
            <p14:sldId id="2134806582"/>
            <p14:sldId id="2134806536"/>
            <p14:sldId id="2147483622"/>
            <p14:sldId id="2147483447"/>
          </p14:sldIdLst>
        </p14:section>
        <p14:section name="Fin de la séance" id="{44B71B2B-D974-4F2C-B5A1-E1796678D1E2}">
          <p14:sldIdLst>
            <p14:sldId id="21348065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73B4"/>
    <a:srgbClr val="00663F"/>
    <a:srgbClr val="BF4598"/>
    <a:srgbClr val="F3DFED"/>
    <a:srgbClr val="2CB551"/>
    <a:srgbClr val="F2F7D9"/>
    <a:srgbClr val="D3DFF0"/>
    <a:srgbClr val="CCDBEE"/>
    <a:srgbClr val="002060"/>
    <a:srgbClr val="D3E8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2407" autoAdjust="0"/>
  </p:normalViewPr>
  <p:slideViewPr>
    <p:cSldViewPr snapToGrid="0">
      <p:cViewPr varScale="1">
        <p:scale>
          <a:sx n="76" d="100"/>
          <a:sy n="76" d="100"/>
        </p:scale>
        <p:origin x="936" y="58"/>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65" d="100"/>
          <a:sy n="65" d="100"/>
        </p:scale>
        <p:origin x="2040" y="4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CBC5355-174C-897A-4DA3-34860DDD257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D4E6C065-6D13-7E84-9157-4778C9CB02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BE90AC0-E56A-4928-9268-F8B86B3617FD}" type="datetimeFigureOut">
              <a:rPr lang="fr-FR" smtClean="0"/>
              <a:t>25/10/2025</a:t>
            </a:fld>
            <a:endParaRPr lang="fr-FR"/>
          </a:p>
        </p:txBody>
      </p:sp>
      <p:sp>
        <p:nvSpPr>
          <p:cNvPr id="4" name="Footer Placeholder 3">
            <a:extLst>
              <a:ext uri="{FF2B5EF4-FFF2-40B4-BE49-F238E27FC236}">
                <a16:creationId xmlns:a16="http://schemas.microsoft.com/office/drawing/2014/main" id="{DC77FEFC-A0B3-5633-10E3-B5C99AE1CE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B5D936D1-2E50-70A0-15D8-53F6492963D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BD1FAB1-D3C0-4044-A94D-A9D2AF2A113A}" type="slidenum">
              <a:rPr lang="fr-FR" smtClean="0"/>
              <a:t>‹N°›</a:t>
            </a:fld>
            <a:endParaRPr lang="fr-FR"/>
          </a:p>
        </p:txBody>
      </p:sp>
    </p:spTree>
    <p:extLst>
      <p:ext uri="{BB962C8B-B14F-4D97-AF65-F5344CB8AC3E}">
        <p14:creationId xmlns:p14="http://schemas.microsoft.com/office/powerpoint/2010/main" val="582523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2897D-8270-46EB-9581-9FD6E1B808F9}" type="datetimeFigureOut">
              <a:rPr lang="fr-FR" smtClean="0"/>
              <a:t>25/10/2025</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437357-FDEB-42E8-94B9-16208305E930}" type="slidenum">
              <a:rPr lang="fr-FR" smtClean="0"/>
              <a:t>‹N°›</a:t>
            </a:fld>
            <a:endParaRPr lang="fr-FR" dirty="0"/>
          </a:p>
        </p:txBody>
      </p:sp>
    </p:spTree>
    <p:extLst>
      <p:ext uri="{BB962C8B-B14F-4D97-AF65-F5344CB8AC3E}">
        <p14:creationId xmlns:p14="http://schemas.microsoft.com/office/powerpoint/2010/main" val="2126765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46;g3708d1f8300_1_658:notes">
            <a:extLst>
              <a:ext uri="{FF2B5EF4-FFF2-40B4-BE49-F238E27FC236}">
                <a16:creationId xmlns:a16="http://schemas.microsoft.com/office/drawing/2014/main" id="{353E4283-BBA2-8675-6601-7A74B15BD29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247;g3708d1f8300_1_658:notes">
            <a:extLst>
              <a:ext uri="{FF2B5EF4-FFF2-40B4-BE49-F238E27FC236}">
                <a16:creationId xmlns:a16="http://schemas.microsoft.com/office/drawing/2014/main" id="{7F1C854B-1D70-C6F1-A27D-A011B6547AC1}"/>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248;g3708d1f8300_1_658:notes">
            <a:extLst>
              <a:ext uri="{FF2B5EF4-FFF2-40B4-BE49-F238E27FC236}">
                <a16:creationId xmlns:a16="http://schemas.microsoft.com/office/drawing/2014/main" id="{788381E9-0A6B-C645-053A-CA620AEFDDDF}"/>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23401D-AD66-48E8-9BE6-514052742394}" type="slidenum">
              <a:rPr kumimoji="0"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400" b="0" i="0" u="none" strike="noStrike" kern="0" cap="none" spc="0" normalizeH="0" baseline="0" noProof="0">
              <a:ln>
                <a:noFill/>
              </a:ln>
              <a:solidFill>
                <a:srgbClr val="000000"/>
              </a:solidFill>
              <a:effectLst/>
              <a:uLnTx/>
              <a:uFillTx/>
              <a:latin typeface="Arial"/>
              <a:ea typeface="+mn-ea"/>
              <a:cs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5E2F7D-4030-2D0E-3D86-18555DD5EE64}"/>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FA798738-DA13-D37A-EFF9-23F77F13E821}"/>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73908030-9AED-92A1-7C00-482623CA0FD4}"/>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D010772C-8EDA-8CB9-EDC3-D65E1AC1B606}"/>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21</a:t>
            </a:fld>
            <a:endParaRPr lang="fr-FR" sz="1400" kern="0">
              <a:solidFill>
                <a:srgbClr val="000000"/>
              </a:solidFill>
              <a:latin typeface="Arial"/>
              <a:cs typeface="Arial"/>
            </a:endParaRPr>
          </a:p>
        </p:txBody>
      </p:sp>
    </p:spTree>
    <p:extLst>
      <p:ext uri="{BB962C8B-B14F-4D97-AF65-F5344CB8AC3E}">
        <p14:creationId xmlns:p14="http://schemas.microsoft.com/office/powerpoint/2010/main" val="3938442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90DADEB-F4DB-91A8-0FE9-07A6DB5F294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E1ADF05F-B58D-DA65-AA83-51F0D1462173}"/>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3BB46C34-C402-58E9-44A0-5516BA67A597}"/>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9A632772-99AF-A45A-331E-E4A69F36067A}"/>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22</a:t>
            </a:fld>
            <a:endParaRPr lang="fr-FR" sz="1400" kern="0">
              <a:solidFill>
                <a:srgbClr val="000000"/>
              </a:solidFill>
              <a:latin typeface="Arial"/>
              <a:cs typeface="Arial"/>
            </a:endParaRPr>
          </a:p>
        </p:txBody>
      </p:sp>
    </p:spTree>
    <p:extLst>
      <p:ext uri="{BB962C8B-B14F-4D97-AF65-F5344CB8AC3E}">
        <p14:creationId xmlns:p14="http://schemas.microsoft.com/office/powerpoint/2010/main" val="3613970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AA44EC4-EFE5-3F97-8533-A1AB7EE7588D}"/>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6C93EC5B-A635-9951-D75C-09D292304F0A}"/>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539C7D42-0677-9B9A-FA75-252ECEAAF605}"/>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500F840A-9F78-E2FE-F315-87D7CB91EA0B}"/>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23</a:t>
            </a:fld>
            <a:endParaRPr lang="fr-FR" sz="1400" kern="0">
              <a:solidFill>
                <a:srgbClr val="000000"/>
              </a:solidFill>
              <a:latin typeface="Arial"/>
              <a:cs typeface="Arial"/>
            </a:endParaRPr>
          </a:p>
        </p:txBody>
      </p:sp>
    </p:spTree>
    <p:extLst>
      <p:ext uri="{BB962C8B-B14F-4D97-AF65-F5344CB8AC3E}">
        <p14:creationId xmlns:p14="http://schemas.microsoft.com/office/powerpoint/2010/main" val="497103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3F5F246-DF07-9998-F876-7E84FDBCACDD}"/>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5F159D83-A745-A9A6-6873-2CAF780C06B0}"/>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495CE4BD-3B09-ED7C-7CED-6F1FD6F8042F}"/>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D20C9346-6010-5215-31C4-A9E967737F86}"/>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24</a:t>
            </a:fld>
            <a:endParaRPr lang="fr-FR" sz="1400" kern="0">
              <a:solidFill>
                <a:srgbClr val="000000"/>
              </a:solidFill>
              <a:latin typeface="Arial"/>
              <a:cs typeface="Arial"/>
            </a:endParaRPr>
          </a:p>
        </p:txBody>
      </p:sp>
    </p:spTree>
    <p:extLst>
      <p:ext uri="{BB962C8B-B14F-4D97-AF65-F5344CB8AC3E}">
        <p14:creationId xmlns:p14="http://schemas.microsoft.com/office/powerpoint/2010/main" val="5048163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18504EB-AACE-E41A-0795-3644D4C76CED}"/>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EC9A7EDA-5C61-D8A7-DB73-43A9EA8E2E51}"/>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1CA2E31F-F076-96C1-EB45-8C1B5F689711}"/>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5B7A2FFF-E94A-3A34-8A59-3689BEF6702E}"/>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25</a:t>
            </a:fld>
            <a:endParaRPr lang="fr-FR" sz="1400" kern="0">
              <a:solidFill>
                <a:srgbClr val="000000"/>
              </a:solidFill>
              <a:latin typeface="Arial"/>
              <a:cs typeface="Arial"/>
            </a:endParaRPr>
          </a:p>
        </p:txBody>
      </p:sp>
    </p:spTree>
    <p:extLst>
      <p:ext uri="{BB962C8B-B14F-4D97-AF65-F5344CB8AC3E}">
        <p14:creationId xmlns:p14="http://schemas.microsoft.com/office/powerpoint/2010/main" val="472820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24C15A9-2153-C21D-AFF8-EF6DFEEACD76}"/>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20B893E1-380A-85DE-2DE3-A30E1BE255C3}"/>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E11016B5-1FA6-DDFC-6954-7C0FD3A3A243}"/>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04151CD3-C33D-0E27-1E7E-CF584BD6E119}"/>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26</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144771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B890FF-2AAA-1317-ED42-1DF6706B67E2}"/>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201F612E-6F66-849C-3C57-7A7199A55D2B}"/>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BE3DC66C-ED08-2104-C18E-C6D71E254CC5}"/>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911E2AFE-1CD0-CD27-3865-36D473F1F868}"/>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27</a:t>
            </a:fld>
            <a:endParaRPr lang="fr-FR" sz="1400" kern="0">
              <a:solidFill>
                <a:srgbClr val="000000"/>
              </a:solidFill>
              <a:latin typeface="Arial"/>
              <a:cs typeface="Arial"/>
            </a:endParaRPr>
          </a:p>
        </p:txBody>
      </p:sp>
    </p:spTree>
    <p:extLst>
      <p:ext uri="{BB962C8B-B14F-4D97-AF65-F5344CB8AC3E}">
        <p14:creationId xmlns:p14="http://schemas.microsoft.com/office/powerpoint/2010/main" val="2471384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752BF62-4808-43D6-BAF6-0B709F3D03E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A7218A1E-69A7-9EDD-3463-40EE91CBE272}"/>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0FC32A51-97B1-5A4C-38A9-4406EB8E223A}"/>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DFF3BA34-458C-2912-E0D7-DF89099EF8C7}"/>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28</a:t>
            </a:fld>
            <a:endParaRPr lang="fr-FR" sz="1400" kern="0">
              <a:solidFill>
                <a:srgbClr val="000000"/>
              </a:solidFill>
              <a:latin typeface="Arial"/>
              <a:cs typeface="Arial"/>
            </a:endParaRPr>
          </a:p>
        </p:txBody>
      </p:sp>
    </p:spTree>
    <p:extLst>
      <p:ext uri="{BB962C8B-B14F-4D97-AF65-F5344CB8AC3E}">
        <p14:creationId xmlns:p14="http://schemas.microsoft.com/office/powerpoint/2010/main" val="15620253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66DA666-21A1-E284-C541-F450F8212090}"/>
            </a:ext>
          </a:extLst>
        </p:cNvPr>
        <p:cNvGrpSpPr/>
        <p:nvPr/>
      </p:nvGrpSpPr>
      <p:grpSpPr>
        <a:xfrm>
          <a:off x="0" y="0"/>
          <a:ext cx="0" cy="0"/>
          <a:chOff x="0" y="0"/>
          <a:chExt cx="0" cy="0"/>
        </a:xfrm>
      </p:grpSpPr>
      <p:sp>
        <p:nvSpPr>
          <p:cNvPr id="2" name="Google Shape;726;g3634b8406b9_0_240:notes">
            <a:extLst>
              <a:ext uri="{FF2B5EF4-FFF2-40B4-BE49-F238E27FC236}">
                <a16:creationId xmlns:a16="http://schemas.microsoft.com/office/drawing/2014/main" id="{5A84F28A-562C-104C-90C0-B974EC37CDD2}"/>
              </a:ext>
            </a:extLst>
          </p:cNvPr>
          <p:cNvSpPr>
            <a:spLocks noGrp="1" noRot="1" noChangeAspect="1"/>
          </p:cNvSpPr>
          <p:nvPr>
            <p:ph type="sldImg"/>
          </p:nvPr>
        </p:nvSpPr>
        <p:spPr>
          <a:xfrm>
            <a:off x="685800" y="1143000"/>
            <a:ext cx="5486400" cy="3086100"/>
          </a:xfrm>
          <a:ln w="12701" cap="flat">
            <a:solidFill>
              <a:srgbClr val="000000"/>
            </a:solidFill>
            <a:prstDash val="solid"/>
            <a:round/>
          </a:ln>
        </p:spPr>
      </p:sp>
      <p:sp>
        <p:nvSpPr>
          <p:cNvPr id="3" name="Google Shape;727;g3634b8406b9_0_240:notes">
            <a:extLst>
              <a:ext uri="{FF2B5EF4-FFF2-40B4-BE49-F238E27FC236}">
                <a16:creationId xmlns:a16="http://schemas.microsoft.com/office/drawing/2014/main" id="{EE704DD2-01FA-21DB-9C2A-F3376E99BAFC}"/>
              </a:ext>
            </a:extLst>
          </p:cNvPr>
          <p:cNvSpPr txBox="1">
            <a:spLocks noGrp="1"/>
          </p:cNvSpPr>
          <p:nvPr>
            <p:ph type="body" sz="quarter" idx="1"/>
          </p:nvPr>
        </p:nvSpPr>
        <p:spPr>
          <a:xfrm>
            <a:off x="685800" y="4400549"/>
            <a:ext cx="5486400" cy="3600596"/>
          </a:xfrm>
        </p:spPr>
        <p:txBody>
          <a:bodyPr tIns="45701" bIns="45701"/>
          <a:lstStyle/>
          <a:p>
            <a:endParaRPr lang="fr-FR"/>
          </a:p>
        </p:txBody>
      </p:sp>
      <p:sp>
        <p:nvSpPr>
          <p:cNvPr id="4" name="Google Shape;728;g3634b8406b9_0_240:notes">
            <a:extLst>
              <a:ext uri="{FF2B5EF4-FFF2-40B4-BE49-F238E27FC236}">
                <a16:creationId xmlns:a16="http://schemas.microsoft.com/office/drawing/2014/main" id="{71B46414-9735-E752-F651-AEE551D4E8B4}"/>
              </a:ext>
            </a:extLst>
          </p:cNvPr>
          <p:cNvSpPr txBox="1">
            <a:spLocks noGrp="1"/>
          </p:cNvSpPr>
          <p:nvPr>
            <p:ph type="sldNum" sz="quarter" idx="8"/>
          </p:nvPr>
        </p:nvSpPr>
        <p:spPr>
          <a:xfrm>
            <a:off x="3884608" y="8685208"/>
            <a:ext cx="2971800" cy="458699"/>
          </a:xfrm>
          <a:prstGeom prst="rect">
            <a:avLst/>
          </a:prstGeom>
          <a:noFill/>
          <a:ln>
            <a:noFill/>
          </a:ln>
        </p:spPr>
        <p:txBody>
          <a:bodyPr vert="horz" wrap="square" lIns="91421" tIns="45701" rIns="91421" bIns="45701" anchor="b" anchorCtr="0" compatLnSpc="1">
            <a:noAutofit/>
          </a:bodyPr>
          <a:lstStyle/>
          <a:p>
            <a:pPr lvl="0" algn="r"/>
            <a:fld id="{BC6F1429-C017-4037-8B8F-5A80DDDE3928}" type="slidenum">
              <a:t>29</a:t>
            </a:fld>
            <a:endParaRPr lang="fr-FR" sz="1400" kern="0">
              <a:solidFill>
                <a:srgbClr val="000000"/>
              </a:solidFill>
              <a:latin typeface="Arial"/>
              <a:cs typeface="Arial"/>
            </a:endParaRPr>
          </a:p>
        </p:txBody>
      </p:sp>
    </p:spTree>
    <p:extLst>
      <p:ext uri="{BB962C8B-B14F-4D97-AF65-F5344CB8AC3E}">
        <p14:creationId xmlns:p14="http://schemas.microsoft.com/office/powerpoint/2010/main" val="12613921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120317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5" name="Footer Placeholder 4"/>
          <p:cNvSpPr>
            <a:spLocks noGrp="1"/>
          </p:cNvSpPr>
          <p:nvPr>
            <p:ph type="ftr" sz="quarter" idx="11"/>
          </p:nvPr>
        </p:nvSpPr>
        <p:spPr/>
        <p:txBody>
          <a:bodyPr/>
          <a:lstStyle/>
          <a:p>
            <a:endParaRPr lang="fr-FR" dirty="0"/>
          </a:p>
        </p:txBody>
      </p:sp>
      <p:sp>
        <p:nvSpPr>
          <p:cNvPr id="6" name="Slide Number Placeholder 5"/>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2598435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16627271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8" name="Footer Placeholder 7"/>
          <p:cNvSpPr>
            <a:spLocks noGrp="1"/>
          </p:cNvSpPr>
          <p:nvPr>
            <p:ph type="ftr" sz="quarter" idx="11"/>
          </p:nvPr>
        </p:nvSpPr>
        <p:spPr/>
        <p:txBody>
          <a:bodyPr/>
          <a:lstStyle/>
          <a:p>
            <a:endParaRPr lang="fr-FR" dirty="0"/>
          </a:p>
        </p:txBody>
      </p:sp>
      <p:sp>
        <p:nvSpPr>
          <p:cNvPr id="9" name="Slide Number Placeholder 8"/>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6871298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4" name="Footer Placeholder 3"/>
          <p:cNvSpPr>
            <a:spLocks noGrp="1"/>
          </p:cNvSpPr>
          <p:nvPr>
            <p:ph type="ftr" sz="quarter" idx="11"/>
          </p:nvPr>
        </p:nvSpPr>
        <p:spPr/>
        <p:txBody>
          <a:bodyPr/>
          <a:lstStyle/>
          <a:p>
            <a:endParaRPr lang="fr-FR" dirty="0"/>
          </a:p>
        </p:txBody>
      </p:sp>
      <p:sp>
        <p:nvSpPr>
          <p:cNvPr id="5" name="Slide Number Placeholder 4"/>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3529339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3" name="Footer Placeholder 2"/>
          <p:cNvSpPr>
            <a:spLocks noGrp="1"/>
          </p:cNvSpPr>
          <p:nvPr>
            <p:ph type="ftr" sz="quarter" idx="11"/>
          </p:nvPr>
        </p:nvSpPr>
        <p:spPr/>
        <p:txBody>
          <a:bodyPr/>
          <a:lstStyle/>
          <a:p>
            <a:endParaRPr lang="fr-FR" dirty="0"/>
          </a:p>
        </p:txBody>
      </p:sp>
      <p:sp>
        <p:nvSpPr>
          <p:cNvPr id="4" name="Slide Number Placeholder 3"/>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41049158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8" name="Rectangle : coins arrondis 10">
            <a:extLst>
              <a:ext uri="{FF2B5EF4-FFF2-40B4-BE49-F238E27FC236}">
                <a16:creationId xmlns:a16="http://schemas.microsoft.com/office/drawing/2014/main" id="{E0BC4242-9A8C-5D25-7A48-0D752968C08F}"/>
              </a:ext>
            </a:extLst>
          </p:cNvPr>
          <p:cNvSpPr/>
          <p:nvPr/>
        </p:nvSpPr>
        <p:spPr>
          <a:xfrm>
            <a:off x="1236924" y="706094"/>
            <a:ext cx="9678395" cy="5378639"/>
          </a:xfrm>
          <a:prstGeom prst="roundRect">
            <a:avLst>
              <a:gd name="adj" fmla="val 2665"/>
            </a:avLst>
          </a:prstGeom>
          <a:solidFill>
            <a:schemeClr val="bg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Date Placeholder 2">
            <a:extLst>
              <a:ext uri="{FF2B5EF4-FFF2-40B4-BE49-F238E27FC236}">
                <a16:creationId xmlns:a16="http://schemas.microsoft.com/office/drawing/2014/main" id="{A05E1EAA-044A-F868-99A6-40884F81B1CC}"/>
              </a:ext>
            </a:extLst>
          </p:cNvPr>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4" name="Footer Placeholder 3">
            <a:extLst>
              <a:ext uri="{FF2B5EF4-FFF2-40B4-BE49-F238E27FC236}">
                <a16:creationId xmlns:a16="http://schemas.microsoft.com/office/drawing/2014/main" id="{15C4152E-60FA-2D27-4B48-3A7F9086250E}"/>
              </a:ext>
            </a:extLst>
          </p:cNvPr>
          <p:cNvSpPr>
            <a:spLocks noGrp="1"/>
          </p:cNvSpPr>
          <p:nvPr>
            <p:ph type="ftr" sz="quarter" idx="11"/>
          </p:nvPr>
        </p:nvSpPr>
        <p:spPr/>
        <p:txBody>
          <a:bodyPr/>
          <a:lstStyle/>
          <a:p>
            <a:endParaRPr lang="fr-FR" dirty="0"/>
          </a:p>
        </p:txBody>
      </p:sp>
      <p:sp>
        <p:nvSpPr>
          <p:cNvPr id="5" name="Slide Number Placeholder 4">
            <a:extLst>
              <a:ext uri="{FF2B5EF4-FFF2-40B4-BE49-F238E27FC236}">
                <a16:creationId xmlns:a16="http://schemas.microsoft.com/office/drawing/2014/main" id="{05E59203-A521-FAC9-67B6-E8D73875000C}"/>
              </a:ext>
            </a:extLst>
          </p:cNvPr>
          <p:cNvSpPr>
            <a:spLocks noGrp="1"/>
          </p:cNvSpPr>
          <p:nvPr>
            <p:ph type="sldNum" sz="quarter" idx="12"/>
          </p:nvPr>
        </p:nvSpPr>
        <p:spPr/>
        <p:txBody>
          <a:bodyPr/>
          <a:lstStyle/>
          <a:p>
            <a:fld id="{7EB6BF17-B454-4520-84DD-15E34D16678A}" type="slidenum">
              <a:rPr lang="fr-FR" smtClean="0"/>
              <a:t>‹N°›</a:t>
            </a:fld>
            <a:endParaRPr lang="fr-FR" dirty="0"/>
          </a:p>
        </p:txBody>
      </p:sp>
      <p:sp>
        <p:nvSpPr>
          <p:cNvPr id="6" name="Rectangle 5">
            <a:extLst>
              <a:ext uri="{FF2B5EF4-FFF2-40B4-BE49-F238E27FC236}">
                <a16:creationId xmlns:a16="http://schemas.microsoft.com/office/drawing/2014/main" id="{4AD36517-4ED4-0548-6E68-9A2D2FC87595}"/>
              </a:ext>
            </a:extLst>
          </p:cNvPr>
          <p:cNvSpPr/>
          <p:nvPr userDrawn="1"/>
        </p:nvSpPr>
        <p:spPr>
          <a:xfrm>
            <a:off x="1360423" y="832901"/>
            <a:ext cx="9431497" cy="5153431"/>
          </a:xfrm>
          <a:prstGeom prst="rect">
            <a:avLst/>
          </a:prstGeom>
          <a:solidFill>
            <a:srgbClr val="E3EE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Rectangle 6">
            <a:extLst>
              <a:ext uri="{FF2B5EF4-FFF2-40B4-BE49-F238E27FC236}">
                <a16:creationId xmlns:a16="http://schemas.microsoft.com/office/drawing/2014/main" id="{DC31B206-CDBC-66FF-FF75-2FB0BB6B3102}"/>
              </a:ext>
            </a:extLst>
          </p:cNvPr>
          <p:cNvSpPr/>
          <p:nvPr userDrawn="1"/>
        </p:nvSpPr>
        <p:spPr>
          <a:xfrm>
            <a:off x="1504652" y="958594"/>
            <a:ext cx="9143039" cy="4902044"/>
          </a:xfrm>
          <a:prstGeom prst="rect">
            <a:avLst/>
          </a:prstGeom>
          <a:solidFill>
            <a:schemeClr val="bg1"/>
          </a:solidFill>
          <a:ln>
            <a:noFill/>
          </a:ln>
          <a:effectLst>
            <a:outerShdw blurRad="63500" sx="102000" sy="1020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9" name="Title 8">
            <a:extLst>
              <a:ext uri="{FF2B5EF4-FFF2-40B4-BE49-F238E27FC236}">
                <a16:creationId xmlns:a16="http://schemas.microsoft.com/office/drawing/2014/main" id="{5CDF9342-9116-CFDE-97E1-6BEFAA002ECB}"/>
              </a:ext>
            </a:extLst>
          </p:cNvPr>
          <p:cNvSpPr>
            <a:spLocks noGrp="1"/>
          </p:cNvSpPr>
          <p:nvPr>
            <p:ph type="title"/>
          </p:nvPr>
        </p:nvSpPr>
        <p:spPr>
          <a:xfrm>
            <a:off x="2209800" y="2311679"/>
            <a:ext cx="7772400" cy="2234643"/>
          </a:xfrm>
        </p:spPr>
        <p:txBody>
          <a:bodyPr>
            <a:normAutofit/>
          </a:bodyPr>
          <a:lstStyle>
            <a:lvl1pPr algn="ctr">
              <a:defRPr sz="5400" b="1">
                <a:solidFill>
                  <a:schemeClr val="tx2"/>
                </a:solidFill>
              </a:defRPr>
            </a:lvl1pPr>
          </a:lstStyle>
          <a:p>
            <a:r>
              <a:rPr lang="en-US" dirty="0"/>
              <a:t>Click to edit Master title style</a:t>
            </a:r>
            <a:endParaRPr lang="fr-FR" dirty="0"/>
          </a:p>
        </p:txBody>
      </p:sp>
      <p:sp>
        <p:nvSpPr>
          <p:cNvPr id="10" name="Rectangle 9">
            <a:extLst>
              <a:ext uri="{FF2B5EF4-FFF2-40B4-BE49-F238E27FC236}">
                <a16:creationId xmlns:a16="http://schemas.microsoft.com/office/drawing/2014/main" id="{F3DB1997-A891-40DD-2A8A-7CF8DA76F90A}"/>
              </a:ext>
            </a:extLst>
          </p:cNvPr>
          <p:cNvSpPr/>
          <p:nvPr userDrawn="1"/>
        </p:nvSpPr>
        <p:spPr>
          <a:xfrm>
            <a:off x="1773169" y="5360163"/>
            <a:ext cx="8610496" cy="10703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1" name="Picture 23">
            <a:extLst>
              <a:ext uri="{FF2B5EF4-FFF2-40B4-BE49-F238E27FC236}">
                <a16:creationId xmlns:a16="http://schemas.microsoft.com/office/drawing/2014/main" id="{AC82658B-7A46-B36B-B5A0-5250BDA107A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35784" y="1391337"/>
            <a:ext cx="920432" cy="920432"/>
          </a:xfrm>
          <a:prstGeom prst="rect">
            <a:avLst/>
          </a:prstGeom>
        </p:spPr>
      </p:pic>
    </p:spTree>
    <p:extLst>
      <p:ext uri="{BB962C8B-B14F-4D97-AF65-F5344CB8AC3E}">
        <p14:creationId xmlns:p14="http://schemas.microsoft.com/office/powerpoint/2010/main" val="3076978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5CE231B-25EB-4A68-BA80-EB75600200BE}" type="datetimeFigureOut">
              <a:rPr lang="fr-FR" smtClean="0"/>
              <a:t>25/10/2025</a:t>
            </a:fld>
            <a:endParaRPr lang="fr-FR" dirty="0"/>
          </a:p>
        </p:txBody>
      </p:sp>
      <p:sp>
        <p:nvSpPr>
          <p:cNvPr id="6" name="Footer Placeholder 5"/>
          <p:cNvSpPr>
            <a:spLocks noGrp="1"/>
          </p:cNvSpPr>
          <p:nvPr>
            <p:ph type="ftr" sz="quarter" idx="11"/>
          </p:nvPr>
        </p:nvSpPr>
        <p:spPr/>
        <p:txBody>
          <a:bodyPr/>
          <a:lstStyle/>
          <a:p>
            <a:endParaRPr lang="fr-FR" dirty="0"/>
          </a:p>
        </p:txBody>
      </p:sp>
      <p:sp>
        <p:nvSpPr>
          <p:cNvPr id="7" name="Slide Number Placeholder 6"/>
          <p:cNvSpPr>
            <a:spLocks noGrp="1"/>
          </p:cNvSpPr>
          <p:nvPr>
            <p:ph type="sldNum" sz="quarter" idx="12"/>
          </p:nvPr>
        </p:nvSpPr>
        <p:spPr/>
        <p:txBody>
          <a:bodyPr/>
          <a:lstStyle/>
          <a:p>
            <a:fld id="{7EB6BF17-B454-4520-84DD-15E34D16678A}" type="slidenum">
              <a:rPr lang="fr-FR" smtClean="0"/>
              <a:t>‹N°›</a:t>
            </a:fld>
            <a:endParaRPr lang="fr-FR" dirty="0"/>
          </a:p>
        </p:txBody>
      </p:sp>
    </p:spTree>
    <p:extLst>
      <p:ext uri="{BB962C8B-B14F-4D97-AF65-F5344CB8AC3E}">
        <p14:creationId xmlns:p14="http://schemas.microsoft.com/office/powerpoint/2010/main" val="912952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Slide">
    <p:bg>
      <p:bgPr>
        <a:solidFill>
          <a:srgbClr val="0070C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3544866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6613064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842617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31258855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71336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10243104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B270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2405152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3528842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chemeClr val="bg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5916800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FF656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2914747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rgbClr val="002060"/>
        </a:solidFill>
        <a:effectLst/>
      </p:bgPr>
    </p:bg>
    <p:spTree>
      <p:nvGrpSpPr>
        <p:cNvPr id="1" name=""/>
        <p:cNvGrpSpPr/>
        <p:nvPr/>
      </p:nvGrpSpPr>
      <p:grpSpPr>
        <a:xfrm>
          <a:off x="0" y="0"/>
          <a:ext cx="0" cy="0"/>
          <a:chOff x="0" y="0"/>
          <a:chExt cx="0" cy="0"/>
        </a:xfrm>
      </p:grpSpPr>
      <p:grpSp>
        <p:nvGrpSpPr>
          <p:cNvPr id="7" name="Groupe 5">
            <a:extLst>
              <a:ext uri="{FF2B5EF4-FFF2-40B4-BE49-F238E27FC236}">
                <a16:creationId xmlns:a16="http://schemas.microsoft.com/office/drawing/2014/main" id="{BF9609E0-21E1-2769-9B3B-E856695E0932}"/>
              </a:ext>
            </a:extLst>
          </p:cNvPr>
          <p:cNvGrpSpPr/>
          <p:nvPr userDrawn="1"/>
        </p:nvGrpSpPr>
        <p:grpSpPr>
          <a:xfrm>
            <a:off x="0" y="0"/>
            <a:ext cx="12192000" cy="6858001"/>
            <a:chOff x="0" y="0"/>
            <a:chExt cx="13716000" cy="10287000"/>
          </a:xfrm>
        </p:grpSpPr>
        <p:sp>
          <p:nvSpPr>
            <p:cNvPr id="8" name="Rectangle 7">
              <a:extLst>
                <a:ext uri="{FF2B5EF4-FFF2-40B4-BE49-F238E27FC236}">
                  <a16:creationId xmlns:a16="http://schemas.microsoft.com/office/drawing/2014/main" id="{B905104D-94A9-1D3C-7666-DB6181BE0ADE}"/>
                </a:ext>
              </a:extLst>
            </p:cNvPr>
            <p:cNvSpPr/>
            <p:nvPr/>
          </p:nvSpPr>
          <p:spPr>
            <a:xfrm>
              <a:off x="0" y="0"/>
              <a:ext cx="13716000" cy="10287000"/>
            </a:xfrm>
            <a:prstGeom prst="rect">
              <a:avLst/>
            </a:prstGeom>
            <a:solidFill>
              <a:srgbClr val="DC94D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9" name="Rectangle : coins arrondis 7">
              <a:extLst>
                <a:ext uri="{FF2B5EF4-FFF2-40B4-BE49-F238E27FC236}">
                  <a16:creationId xmlns:a16="http://schemas.microsoft.com/office/drawing/2014/main" id="{E76527E8-04C4-3A75-0AC6-7F32A4E3F749}"/>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MA" sz="1350" dirty="0">
                <a:solidFill>
                  <a:prstClr val="white"/>
                </a:solidFill>
                <a:latin typeface="Dosis" pitchFamily="2" charset="0"/>
              </a:endParaRPr>
            </a:p>
          </p:txBody>
        </p:sp>
        <p:sp>
          <p:nvSpPr>
            <p:cNvPr id="10" name="Rectangle : coins arrondis 8">
              <a:extLst>
                <a:ext uri="{FF2B5EF4-FFF2-40B4-BE49-F238E27FC236}">
                  <a16:creationId xmlns:a16="http://schemas.microsoft.com/office/drawing/2014/main" id="{391DBF42-C5A5-2D35-3703-F5C40976BD02}"/>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83">
                <a:defRPr/>
              </a:pPr>
              <a:endParaRPr lang="fr-FR" sz="1350" dirty="0">
                <a:solidFill>
                  <a:prstClr val="white"/>
                </a:solidFill>
                <a:latin typeface="Dosis" pitchFamily="2" charset="0"/>
              </a:endParaRPr>
            </a:p>
          </p:txBody>
        </p:sp>
      </p:grpSp>
      <p:sp>
        <p:nvSpPr>
          <p:cNvPr id="12" name="Freeform 11">
            <a:extLst>
              <a:ext uri="{FF2B5EF4-FFF2-40B4-BE49-F238E27FC236}">
                <a16:creationId xmlns:a16="http://schemas.microsoft.com/office/drawing/2014/main" id="{D70A2AEF-A0A8-20E0-E6A3-86EA8A8B10CC}"/>
              </a:ext>
            </a:extLst>
          </p:cNvPr>
          <p:cNvSpPr/>
          <p:nvPr userDrawn="1"/>
        </p:nvSpPr>
        <p:spPr>
          <a:xfrm rot="10800000" flipH="1">
            <a:off x="530136" y="331617"/>
            <a:ext cx="304800" cy="212619"/>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MA" sz="900" b="1" dirty="0">
              <a:solidFill>
                <a:schemeClr val="bg1">
                  <a:lumMod val="50000"/>
                </a:schemeClr>
              </a:solidFill>
              <a:latin typeface="Dosis" pitchFamily="2" charset="0"/>
            </a:endParaRPr>
          </a:p>
        </p:txBody>
      </p:sp>
    </p:spTree>
    <p:extLst>
      <p:ext uri="{BB962C8B-B14F-4D97-AF65-F5344CB8AC3E}">
        <p14:creationId xmlns:p14="http://schemas.microsoft.com/office/powerpoint/2010/main" val="1866284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Table of contents">
    <p:spTree>
      <p:nvGrpSpPr>
        <p:cNvPr id="1" name=""/>
        <p:cNvGrpSpPr/>
        <p:nvPr/>
      </p:nvGrpSpPr>
      <p:grpSpPr>
        <a:xfrm>
          <a:off x="0" y="0"/>
          <a:ext cx="0" cy="0"/>
          <a:chOff x="0" y="0"/>
          <a:chExt cx="0" cy="0"/>
        </a:xfrm>
      </p:grpSpPr>
      <p:sp>
        <p:nvSpPr>
          <p:cNvPr id="2" name="Google Shape;143;p17">
            <a:extLst>
              <a:ext uri="{FF2B5EF4-FFF2-40B4-BE49-F238E27FC236}">
                <a16:creationId xmlns:a16="http://schemas.microsoft.com/office/drawing/2014/main" id="{1D5E7E9B-58C2-4C57-456E-7EA3B78DC98E}"/>
              </a:ext>
            </a:extLst>
          </p:cNvPr>
          <p:cNvSpPr txBox="1">
            <a:spLocks noGrp="1"/>
          </p:cNvSpPr>
          <p:nvPr>
            <p:ph type="title"/>
          </p:nvPr>
        </p:nvSpPr>
        <p:spPr>
          <a:xfrm>
            <a:off x="2621731" y="2174785"/>
            <a:ext cx="3074005" cy="602004"/>
          </a:xfrm>
          <a:prstGeom prst="rect">
            <a:avLst/>
          </a:prstGeom>
        </p:spPr>
        <p:txBody>
          <a:bodyPr tIns="68570" bIns="68570">
            <a:noAutofit/>
          </a:bodyPr>
          <a:lstStyle>
            <a:lvl1pPr>
              <a:defRPr sz="3200"/>
            </a:lvl1pPr>
          </a:lstStyle>
          <a:p>
            <a:pPr lvl="0"/>
            <a:endParaRPr lang="fr-FR"/>
          </a:p>
        </p:txBody>
      </p:sp>
      <p:sp>
        <p:nvSpPr>
          <p:cNvPr id="3" name="Google Shape;144;p17">
            <a:extLst>
              <a:ext uri="{FF2B5EF4-FFF2-40B4-BE49-F238E27FC236}">
                <a16:creationId xmlns:a16="http://schemas.microsoft.com/office/drawing/2014/main" id="{F0189036-8F9A-3D77-0C1B-A7B477325E00}"/>
              </a:ext>
            </a:extLst>
          </p:cNvPr>
          <p:cNvSpPr txBox="1">
            <a:spLocks noGrp="1"/>
          </p:cNvSpPr>
          <p:nvPr>
            <p:ph type="subTitle" idx="4294967295"/>
          </p:nvPr>
        </p:nvSpPr>
        <p:spPr>
          <a:xfrm>
            <a:off x="2621743"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4" name="Google Shape;145;p17">
            <a:extLst>
              <a:ext uri="{FF2B5EF4-FFF2-40B4-BE49-F238E27FC236}">
                <a16:creationId xmlns:a16="http://schemas.microsoft.com/office/drawing/2014/main" id="{D8D2167F-EC36-1319-AC32-C0927579250E}"/>
              </a:ext>
            </a:extLst>
          </p:cNvPr>
          <p:cNvSpPr txBox="1">
            <a:spLocks noGrp="1"/>
          </p:cNvSpPr>
          <p:nvPr>
            <p:ph type="subTitle" idx="4294967295"/>
          </p:nvPr>
        </p:nvSpPr>
        <p:spPr>
          <a:xfrm>
            <a:off x="8020251" y="2838919"/>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5" name="Google Shape;146;p17">
            <a:extLst>
              <a:ext uri="{FF2B5EF4-FFF2-40B4-BE49-F238E27FC236}">
                <a16:creationId xmlns:a16="http://schemas.microsoft.com/office/drawing/2014/main" id="{B4D140B0-70A5-696F-DBA8-60677A46C836}"/>
              </a:ext>
            </a:extLst>
          </p:cNvPr>
          <p:cNvSpPr txBox="1">
            <a:spLocks noGrp="1"/>
          </p:cNvSpPr>
          <p:nvPr>
            <p:ph type="title" idx="4294967295"/>
          </p:nvPr>
        </p:nvSpPr>
        <p:spPr>
          <a:xfrm>
            <a:off x="2621767" y="4184037"/>
            <a:ext cx="3074005" cy="703600"/>
          </a:xfrm>
          <a:prstGeom prst="rect">
            <a:avLst/>
          </a:prstGeom>
        </p:spPr>
        <p:txBody>
          <a:bodyPr tIns="68570" bIns="68570">
            <a:noAutofit/>
          </a:bodyPr>
          <a:lstStyle>
            <a:lvl1pPr>
              <a:defRPr sz="3200"/>
            </a:lvl1pPr>
          </a:lstStyle>
          <a:p>
            <a:pPr lvl="0"/>
            <a:endParaRPr lang="fr-FR"/>
          </a:p>
        </p:txBody>
      </p:sp>
      <p:sp>
        <p:nvSpPr>
          <p:cNvPr id="6" name="Google Shape;147;p17">
            <a:extLst>
              <a:ext uri="{FF2B5EF4-FFF2-40B4-BE49-F238E27FC236}">
                <a16:creationId xmlns:a16="http://schemas.microsoft.com/office/drawing/2014/main" id="{55771FE2-EEE0-822C-2E88-D809119C3B85}"/>
              </a:ext>
            </a:extLst>
          </p:cNvPr>
          <p:cNvSpPr txBox="1">
            <a:spLocks noGrp="1"/>
          </p:cNvSpPr>
          <p:nvPr>
            <p:ph type="subTitle" idx="4294967295"/>
          </p:nvPr>
        </p:nvSpPr>
        <p:spPr>
          <a:xfrm>
            <a:off x="2621743"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7" name="Google Shape;148;p17">
            <a:extLst>
              <a:ext uri="{FF2B5EF4-FFF2-40B4-BE49-F238E27FC236}">
                <a16:creationId xmlns:a16="http://schemas.microsoft.com/office/drawing/2014/main" id="{010BD099-F350-8315-5887-9A3861988A55}"/>
              </a:ext>
            </a:extLst>
          </p:cNvPr>
          <p:cNvSpPr txBox="1">
            <a:spLocks noGrp="1"/>
          </p:cNvSpPr>
          <p:nvPr>
            <p:ph type="subTitle" idx="4294967295"/>
          </p:nvPr>
        </p:nvSpPr>
        <p:spPr>
          <a:xfrm>
            <a:off x="8020251" y="4835432"/>
            <a:ext cx="3074005" cy="646395"/>
          </a:xfrm>
          <a:prstGeom prst="rect">
            <a:avLst/>
          </a:prstGeom>
        </p:spPr>
        <p:txBody>
          <a:bodyPr tIns="68570" bIns="68570" anchor="ctr">
            <a:noAutofit/>
          </a:bodyPr>
          <a:lstStyle>
            <a:lvl1pPr>
              <a:lnSpc>
                <a:spcPct val="100000"/>
              </a:lnSpc>
              <a:spcBef>
                <a:spcPts val="0"/>
              </a:spcBef>
              <a:buNone/>
              <a:defRPr sz="1867"/>
            </a:lvl1pPr>
          </a:lstStyle>
          <a:p>
            <a:pPr lvl="0"/>
            <a:endParaRPr lang="fr-FR"/>
          </a:p>
        </p:txBody>
      </p:sp>
      <p:sp>
        <p:nvSpPr>
          <p:cNvPr id="8" name="Google Shape;149;p17">
            <a:extLst>
              <a:ext uri="{FF2B5EF4-FFF2-40B4-BE49-F238E27FC236}">
                <a16:creationId xmlns:a16="http://schemas.microsoft.com/office/drawing/2014/main" id="{CF906F46-64F6-4619-CAF0-F66DA88FF9D6}"/>
              </a:ext>
            </a:extLst>
          </p:cNvPr>
          <p:cNvSpPr txBox="1">
            <a:spLocks noGrp="1"/>
          </p:cNvSpPr>
          <p:nvPr>
            <p:ph type="title" idx="4294967295"/>
          </p:nvPr>
        </p:nvSpPr>
        <p:spPr>
          <a:xfrm>
            <a:off x="1097755" y="2420599"/>
            <a:ext cx="1524000" cy="763596"/>
          </a:xfrm>
          <a:prstGeom prst="rect">
            <a:avLst/>
          </a:prstGeom>
        </p:spPr>
        <p:txBody>
          <a:bodyPr tIns="68570" bIns="68570" anchorCtr="1">
            <a:noAutofit/>
          </a:bodyPr>
          <a:lstStyle>
            <a:lvl1pPr algn="ctr">
              <a:defRPr/>
            </a:lvl1pPr>
          </a:lstStyle>
          <a:p>
            <a:pPr lvl="0"/>
            <a:endParaRPr lang="fr-FR"/>
          </a:p>
        </p:txBody>
      </p:sp>
      <p:sp>
        <p:nvSpPr>
          <p:cNvPr id="9" name="Google Shape;150;p17">
            <a:extLst>
              <a:ext uri="{FF2B5EF4-FFF2-40B4-BE49-F238E27FC236}">
                <a16:creationId xmlns:a16="http://schemas.microsoft.com/office/drawing/2014/main" id="{BD3F9A21-A16C-729E-32D8-409207B40966}"/>
              </a:ext>
            </a:extLst>
          </p:cNvPr>
          <p:cNvSpPr txBox="1">
            <a:spLocks noGrp="1"/>
          </p:cNvSpPr>
          <p:nvPr>
            <p:ph type="title" idx="4294967295"/>
          </p:nvPr>
        </p:nvSpPr>
        <p:spPr>
          <a:xfrm>
            <a:off x="1097755" y="4465491"/>
            <a:ext cx="1524000" cy="763596"/>
          </a:xfrm>
          <a:prstGeom prst="rect">
            <a:avLst/>
          </a:prstGeom>
        </p:spPr>
        <p:txBody>
          <a:bodyPr tIns="68570" bIns="68570" anchorCtr="1">
            <a:noAutofit/>
          </a:bodyPr>
          <a:lstStyle>
            <a:lvl1pPr algn="ctr">
              <a:defRPr/>
            </a:lvl1pPr>
          </a:lstStyle>
          <a:p>
            <a:pPr lvl="0"/>
            <a:endParaRPr lang="fr-FR"/>
          </a:p>
        </p:txBody>
      </p:sp>
      <p:sp>
        <p:nvSpPr>
          <p:cNvPr id="10" name="Google Shape;151;p17">
            <a:extLst>
              <a:ext uri="{FF2B5EF4-FFF2-40B4-BE49-F238E27FC236}">
                <a16:creationId xmlns:a16="http://schemas.microsoft.com/office/drawing/2014/main" id="{91F48BA4-FD7A-B4CE-A715-4F8E87516604}"/>
              </a:ext>
            </a:extLst>
          </p:cNvPr>
          <p:cNvSpPr txBox="1">
            <a:spLocks noGrp="1"/>
          </p:cNvSpPr>
          <p:nvPr>
            <p:ph type="title" idx="4294967295"/>
          </p:nvPr>
        </p:nvSpPr>
        <p:spPr>
          <a:xfrm>
            <a:off x="6496263" y="2420599"/>
            <a:ext cx="1524000" cy="763596"/>
          </a:xfrm>
          <a:prstGeom prst="rect">
            <a:avLst/>
          </a:prstGeom>
        </p:spPr>
        <p:txBody>
          <a:bodyPr tIns="68570" bIns="68570" anchorCtr="1">
            <a:noAutofit/>
          </a:bodyPr>
          <a:lstStyle>
            <a:lvl1pPr algn="ctr">
              <a:defRPr/>
            </a:lvl1pPr>
          </a:lstStyle>
          <a:p>
            <a:pPr lvl="0"/>
            <a:endParaRPr lang="fr-FR"/>
          </a:p>
        </p:txBody>
      </p:sp>
      <p:sp>
        <p:nvSpPr>
          <p:cNvPr id="11" name="Google Shape;152;p17">
            <a:extLst>
              <a:ext uri="{FF2B5EF4-FFF2-40B4-BE49-F238E27FC236}">
                <a16:creationId xmlns:a16="http://schemas.microsoft.com/office/drawing/2014/main" id="{38A86FB9-893A-B736-244D-E2D3D70A23A2}"/>
              </a:ext>
            </a:extLst>
          </p:cNvPr>
          <p:cNvSpPr txBox="1">
            <a:spLocks noGrp="1"/>
          </p:cNvSpPr>
          <p:nvPr>
            <p:ph type="title" idx="4294967295"/>
          </p:nvPr>
        </p:nvSpPr>
        <p:spPr>
          <a:xfrm>
            <a:off x="6496263" y="4465491"/>
            <a:ext cx="1524000" cy="763596"/>
          </a:xfrm>
          <a:prstGeom prst="rect">
            <a:avLst/>
          </a:prstGeom>
        </p:spPr>
        <p:txBody>
          <a:bodyPr tIns="68570" bIns="68570" anchorCtr="1">
            <a:noAutofit/>
          </a:bodyPr>
          <a:lstStyle>
            <a:lvl1pPr algn="ctr">
              <a:defRPr/>
            </a:lvl1pPr>
          </a:lstStyle>
          <a:p>
            <a:pPr lvl="0"/>
            <a:endParaRPr lang="fr-FR"/>
          </a:p>
        </p:txBody>
      </p:sp>
      <p:sp>
        <p:nvSpPr>
          <p:cNvPr id="12" name="Google Shape;153;p17">
            <a:extLst>
              <a:ext uri="{FF2B5EF4-FFF2-40B4-BE49-F238E27FC236}">
                <a16:creationId xmlns:a16="http://schemas.microsoft.com/office/drawing/2014/main" id="{64FB734B-7941-270B-0913-63532338AE77}"/>
              </a:ext>
            </a:extLst>
          </p:cNvPr>
          <p:cNvSpPr txBox="1">
            <a:spLocks noGrp="1"/>
          </p:cNvSpPr>
          <p:nvPr>
            <p:ph type="title" idx="4294967295"/>
          </p:nvPr>
        </p:nvSpPr>
        <p:spPr>
          <a:xfrm>
            <a:off x="8020263" y="2174785"/>
            <a:ext cx="3074005" cy="602004"/>
          </a:xfrm>
          <a:prstGeom prst="rect">
            <a:avLst/>
          </a:prstGeom>
        </p:spPr>
        <p:txBody>
          <a:bodyPr tIns="68570" bIns="68570">
            <a:noAutofit/>
          </a:bodyPr>
          <a:lstStyle>
            <a:lvl1pPr>
              <a:defRPr sz="3200"/>
            </a:lvl1pPr>
          </a:lstStyle>
          <a:p>
            <a:pPr lvl="0"/>
            <a:endParaRPr lang="fr-FR"/>
          </a:p>
        </p:txBody>
      </p:sp>
      <p:sp>
        <p:nvSpPr>
          <p:cNvPr id="13" name="Google Shape;154;p17">
            <a:extLst>
              <a:ext uri="{FF2B5EF4-FFF2-40B4-BE49-F238E27FC236}">
                <a16:creationId xmlns:a16="http://schemas.microsoft.com/office/drawing/2014/main" id="{A6829D20-8FE3-56B7-E3B8-3ACA6DA9C7B5}"/>
              </a:ext>
            </a:extLst>
          </p:cNvPr>
          <p:cNvSpPr txBox="1">
            <a:spLocks noGrp="1"/>
          </p:cNvSpPr>
          <p:nvPr>
            <p:ph type="title" idx="4294967295"/>
          </p:nvPr>
        </p:nvSpPr>
        <p:spPr>
          <a:xfrm>
            <a:off x="8020299" y="4184037"/>
            <a:ext cx="3074005" cy="703600"/>
          </a:xfrm>
          <a:prstGeom prst="rect">
            <a:avLst/>
          </a:prstGeom>
        </p:spPr>
        <p:txBody>
          <a:bodyPr tIns="68570" bIns="68570">
            <a:noAutofit/>
          </a:bodyPr>
          <a:lstStyle>
            <a:lvl1pPr>
              <a:defRPr sz="3200"/>
            </a:lvl1pPr>
          </a:lstStyle>
          <a:p>
            <a:pPr lvl="0"/>
            <a:endParaRPr lang="fr-FR"/>
          </a:p>
        </p:txBody>
      </p:sp>
      <p:sp>
        <p:nvSpPr>
          <p:cNvPr id="14" name="Google Shape;155;p17">
            <a:extLst>
              <a:ext uri="{FF2B5EF4-FFF2-40B4-BE49-F238E27FC236}">
                <a16:creationId xmlns:a16="http://schemas.microsoft.com/office/drawing/2014/main" id="{B51C9C3E-295C-EE94-9145-901636833B90}"/>
              </a:ext>
            </a:extLst>
          </p:cNvPr>
          <p:cNvSpPr txBox="1">
            <a:spLocks noGrp="1"/>
          </p:cNvSpPr>
          <p:nvPr>
            <p:ph type="title" idx="4294967295"/>
          </p:nvPr>
        </p:nvSpPr>
        <p:spPr>
          <a:xfrm>
            <a:off x="959997" y="593373"/>
            <a:ext cx="10272003" cy="763596"/>
          </a:xfrm>
          <a:prstGeom prst="rect">
            <a:avLst/>
          </a:prstGeom>
        </p:spPr>
        <p:txBody>
          <a:bodyPr tIns="68570" bIns="68570" anchor="t">
            <a:noAutofit/>
          </a:bodyPr>
          <a:lstStyle>
            <a:lvl1pPr>
              <a:defRPr/>
            </a:lvl1pPr>
          </a:lstStyle>
          <a:p>
            <a:pPr lvl="0"/>
            <a:endParaRPr lang="fr-FR"/>
          </a:p>
        </p:txBody>
      </p:sp>
    </p:spTree>
    <p:extLst>
      <p:ext uri="{BB962C8B-B14F-4D97-AF65-F5344CB8AC3E}">
        <p14:creationId xmlns:p14="http://schemas.microsoft.com/office/powerpoint/2010/main" val="12140368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able of contents">
    <p:spTree>
      <p:nvGrpSpPr>
        <p:cNvPr id="1" name=""/>
        <p:cNvGrpSpPr/>
        <p:nvPr/>
      </p:nvGrpSpPr>
      <p:grpSpPr>
        <a:xfrm>
          <a:off x="0" y="0"/>
          <a:ext cx="0" cy="0"/>
          <a:chOff x="0" y="0"/>
          <a:chExt cx="0" cy="0"/>
        </a:xfrm>
      </p:grpSpPr>
      <p:sp>
        <p:nvSpPr>
          <p:cNvPr id="2" name="Google Shape;160;p18">
            <a:extLst>
              <a:ext uri="{FF2B5EF4-FFF2-40B4-BE49-F238E27FC236}">
                <a16:creationId xmlns:a16="http://schemas.microsoft.com/office/drawing/2014/main" id="{4E8E588C-119A-E68E-6DCF-706A5C64B402}"/>
              </a:ext>
            </a:extLst>
          </p:cNvPr>
          <p:cNvSpPr/>
          <p:nvPr userDrawn="1"/>
        </p:nvSpPr>
        <p:spPr>
          <a:xfrm>
            <a:off x="68213" y="63121"/>
            <a:ext cx="12104136" cy="745203"/>
          </a:xfrm>
          <a:custGeom>
            <a:avLst>
              <a:gd name="f0" fmla="val 3118"/>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2F2F2"/>
          </a:solidFill>
          <a:ln cap="flat">
            <a:noFill/>
            <a:prstDash val="solid"/>
          </a:ln>
        </p:spPr>
        <p:txBody>
          <a:bodyPr vert="horz" wrap="square" lIns="91427" tIns="45695" rIns="91427" bIns="45695" anchor="ctr" anchorCtr="1" compatLnSpc="1">
            <a:noAutofit/>
          </a:bodyPr>
          <a:lstStyle/>
          <a:p>
            <a:pPr marL="0" marR="0" lvl="0" indent="0" algn="ctr" defTabSz="121917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333" b="0" i="0" u="none" strike="noStrike" kern="0" cap="none" spc="0" baseline="0">
              <a:solidFill>
                <a:srgbClr val="FFFFFF"/>
              </a:solidFill>
              <a:uFillTx/>
              <a:latin typeface="Dosis"/>
              <a:ea typeface="Dosis"/>
              <a:cs typeface="Dosis"/>
            </a:endParaRPr>
          </a:p>
        </p:txBody>
      </p:sp>
      <p:pic>
        <p:nvPicPr>
          <p:cNvPr id="3" name="Picture 2" descr="Image générée">
            <a:extLst>
              <a:ext uri="{FF2B5EF4-FFF2-40B4-BE49-F238E27FC236}">
                <a16:creationId xmlns:a16="http://schemas.microsoft.com/office/drawing/2014/main" id="{00709DB1-6F6C-5D25-B149-1A8A3916B79C}"/>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09555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CE6F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CE231B-25EB-4A68-BA80-EB75600200BE}" type="datetimeFigureOut">
              <a:rPr lang="fr-FR" smtClean="0"/>
              <a:t>25/10/2025</a:t>
            </a:fld>
            <a:endParaRPr lang="fr-F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B6BF17-B454-4520-84DD-15E34D16678A}" type="slidenum">
              <a:rPr lang="fr-FR" smtClean="0"/>
              <a:t>‹N°›</a:t>
            </a:fld>
            <a:endParaRPr lang="fr-FR" dirty="0"/>
          </a:p>
        </p:txBody>
      </p:sp>
    </p:spTree>
    <p:extLst>
      <p:ext uri="{BB962C8B-B14F-4D97-AF65-F5344CB8AC3E}">
        <p14:creationId xmlns:p14="http://schemas.microsoft.com/office/powerpoint/2010/main" val="1153985022"/>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7" r:id="rId3"/>
    <p:sldLayoutId id="2147483748" r:id="rId4"/>
    <p:sldLayoutId id="2147483749" r:id="rId5"/>
    <p:sldLayoutId id="2147483750" r:id="rId6"/>
    <p:sldLayoutId id="2147483761" r:id="rId7"/>
    <p:sldLayoutId id="2147483751" r:id="rId8"/>
    <p:sldLayoutId id="2147483755"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631432"/>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476001"/>
      </p:ext>
    </p:extLst>
  </p:cSld>
  <p:clrMap bg1="lt1" tx1="dk1" bg2="lt2" tx2="dk2" accent1="accent1" accent2="accent2" accent3="accent3" accent4="accent4" accent5="accent5" accent6="accent6" hlink="hlink" folHlink="folHlink"/>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6.xml"/><Relationship Id="rId6" Type="http://schemas.openxmlformats.org/officeDocument/2006/relationships/image" Target="../media/image12.jpeg"/><Relationship Id="rId11" Type="http://schemas.openxmlformats.org/officeDocument/2006/relationships/image" Target="../media/image16.png"/><Relationship Id="rId5" Type="http://schemas.openxmlformats.org/officeDocument/2006/relationships/image" Target="../media/image11.jpeg"/><Relationship Id="rId10" Type="http://schemas.openxmlformats.org/officeDocument/2006/relationships/image" Target="../media/image15.png"/><Relationship Id="rId4" Type="http://schemas.openxmlformats.org/officeDocument/2006/relationships/image" Target="../media/image10.pn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9.gif"/></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png"/><Relationship Id="rId9" Type="http://schemas.openxmlformats.org/officeDocument/2006/relationships/image" Target="../media/image26.jpeg"/></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9.gif"/><Relationship Id="rId1" Type="http://schemas.openxmlformats.org/officeDocument/2006/relationships/slideLayout" Target="../slideLayouts/slideLayout6.xml"/><Relationship Id="rId5" Type="http://schemas.microsoft.com/office/2007/relationships/hdphoto" Target="../media/hdphoto2.wdp"/><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3.png"/><Relationship Id="rId1" Type="http://schemas.openxmlformats.org/officeDocument/2006/relationships/slideLayout" Target="../slideLayouts/slideLayout12.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4.wdp"/></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5.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5.wdp"/></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2.pn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3.png"/><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4.xml"/><Relationship Id="rId4" Type="http://schemas.openxmlformats.org/officeDocument/2006/relationships/image" Target="../media/image51.png"/></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9.gif"/><Relationship Id="rId1" Type="http://schemas.openxmlformats.org/officeDocument/2006/relationships/slideLayout" Target="../slideLayouts/slideLayout6.xml"/><Relationship Id="rId4" Type="http://schemas.microsoft.com/office/2007/relationships/hdphoto" Target="../media/hdphoto7.wdp"/></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33.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5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33.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3.png"/><Relationship Id="rId1" Type="http://schemas.openxmlformats.org/officeDocument/2006/relationships/slideLayout" Target="../slideLayouts/slideLayout18.xml"/><Relationship Id="rId4" Type="http://schemas.openxmlformats.org/officeDocument/2006/relationships/image" Target="../media/image57.png"/></Relationships>
</file>

<file path=ppt/slides/_rels/slide5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9.gif"/><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png"/><Relationship Id="rId1" Type="http://schemas.openxmlformats.org/officeDocument/2006/relationships/slideLayout" Target="../slideLayouts/slideLayout19.xml"/></Relationships>
</file>

<file path=ppt/slides/_rels/slide5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98AC74-EFEB-9350-701A-B49ECB32C053}"/>
            </a:ext>
          </a:extLst>
        </p:cNvPr>
        <p:cNvGrpSpPr/>
        <p:nvPr/>
      </p:nvGrpSpPr>
      <p:grpSpPr>
        <a:xfrm>
          <a:off x="0" y="0"/>
          <a:ext cx="0" cy="0"/>
          <a:chOff x="0" y="0"/>
          <a:chExt cx="0" cy="0"/>
        </a:xfrm>
      </p:grpSpPr>
      <p:pic>
        <p:nvPicPr>
          <p:cNvPr id="37" name="Google Shape;730;p98" descr="الصفحة الرئيسية">
            <a:extLst>
              <a:ext uri="{FF2B5EF4-FFF2-40B4-BE49-F238E27FC236}">
                <a16:creationId xmlns:a16="http://schemas.microsoft.com/office/drawing/2014/main" id="{A39C281A-D0BE-21CE-076F-49AB7E7E29B4}"/>
              </a:ext>
            </a:extLst>
          </p:cNvPr>
          <p:cNvPicPr>
            <a:picLocks noChangeAspect="1"/>
          </p:cNvPicPr>
          <p:nvPr/>
        </p:nvPicPr>
        <p:blipFill>
          <a:blip r:embed="rId2">
            <a:alphaModFix/>
          </a:blip>
          <a:srcRect/>
          <a:stretch>
            <a:fillRect/>
          </a:stretch>
        </p:blipFill>
        <p:spPr>
          <a:xfrm>
            <a:off x="3909512" y="183880"/>
            <a:ext cx="4372977" cy="663097"/>
          </a:xfrm>
          <a:prstGeom prst="rect">
            <a:avLst/>
          </a:prstGeom>
          <a:noFill/>
          <a:ln cap="flat">
            <a:noFill/>
          </a:ln>
        </p:spPr>
      </p:pic>
      <p:grpSp>
        <p:nvGrpSpPr>
          <p:cNvPr id="47" name="Groupe 46">
            <a:extLst>
              <a:ext uri="{FF2B5EF4-FFF2-40B4-BE49-F238E27FC236}">
                <a16:creationId xmlns:a16="http://schemas.microsoft.com/office/drawing/2014/main" id="{721CC6C8-50A0-0AC9-E419-6F8D76AFFAD6}"/>
              </a:ext>
            </a:extLst>
          </p:cNvPr>
          <p:cNvGrpSpPr/>
          <p:nvPr/>
        </p:nvGrpSpPr>
        <p:grpSpPr>
          <a:xfrm>
            <a:off x="2155545" y="4568420"/>
            <a:ext cx="5481641" cy="450799"/>
            <a:chOff x="2155545" y="4568420"/>
            <a:chExt cx="5481641" cy="450799"/>
          </a:xfrm>
        </p:grpSpPr>
        <p:sp>
          <p:nvSpPr>
            <p:cNvPr id="9" name="Google Shape;741;p98">
              <a:extLst>
                <a:ext uri="{FF2B5EF4-FFF2-40B4-BE49-F238E27FC236}">
                  <a16:creationId xmlns:a16="http://schemas.microsoft.com/office/drawing/2014/main" id="{D765973C-F422-4A51-5E89-83C0A1298D1B}"/>
                </a:ext>
              </a:extLst>
            </p:cNvPr>
            <p:cNvSpPr txBox="1"/>
            <p:nvPr/>
          </p:nvSpPr>
          <p:spPr>
            <a:xfrm>
              <a:off x="2396861" y="4608527"/>
              <a:ext cx="5240325" cy="317779"/>
            </a:xfrm>
            <a:prstGeom prst="rect">
              <a:avLst/>
            </a:prstGeom>
            <a:noFill/>
            <a:ln cap="flat">
              <a:noFill/>
            </a:ln>
          </p:spPr>
          <p:txBody>
            <a:bodyPr vert="horz" wrap="square" lIns="0" tIns="0" rIns="0" bIns="0" anchor="t" anchorCtr="0" compatLnSpc="1">
              <a:spAutoFit/>
            </a:bodyPr>
            <a:lstStyle/>
            <a:p>
              <a:pPr>
                <a:lnSpc>
                  <a:spcPts val="2569"/>
                </a:lnSpc>
              </a:pPr>
              <a:r>
                <a:rPr lang="fr-FR" sz="2000" b="1" dirty="0">
                  <a:solidFill>
                    <a:schemeClr val="bg1"/>
                  </a:solidFill>
                </a:rPr>
                <a:t>Relations d’exploitation</a:t>
              </a:r>
              <a:endParaRPr lang="en-US" sz="2000" b="1" dirty="0">
                <a:solidFill>
                  <a:schemeClr val="bg1"/>
                </a:solidFill>
              </a:endParaRPr>
            </a:p>
          </p:txBody>
        </p:sp>
        <p:sp>
          <p:nvSpPr>
            <p:cNvPr id="11" name="Google Shape;742;p98">
              <a:extLst>
                <a:ext uri="{FF2B5EF4-FFF2-40B4-BE49-F238E27FC236}">
                  <a16:creationId xmlns:a16="http://schemas.microsoft.com/office/drawing/2014/main" id="{687B9552-E90E-312A-21E3-DE4D959A3BFC}"/>
                </a:ext>
              </a:extLst>
            </p:cNvPr>
            <p:cNvSpPr/>
            <p:nvPr/>
          </p:nvSpPr>
          <p:spPr>
            <a:xfrm>
              <a:off x="2155545" y="4568420"/>
              <a:ext cx="65604" cy="450799"/>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933" kern="0" noProof="0" dirty="0">
                <a:solidFill>
                  <a:srgbClr val="FFFFFF"/>
                </a:solidFill>
                <a:latin typeface="Calibri"/>
                <a:ea typeface="Calibri"/>
                <a:cs typeface="Calibri"/>
              </a:endParaRPr>
            </a:p>
          </p:txBody>
        </p:sp>
      </p:grpSp>
      <p:sp>
        <p:nvSpPr>
          <p:cNvPr id="12" name="Google Shape;742;p98">
            <a:extLst>
              <a:ext uri="{FF2B5EF4-FFF2-40B4-BE49-F238E27FC236}">
                <a16:creationId xmlns:a16="http://schemas.microsoft.com/office/drawing/2014/main" id="{6FD1D953-1D55-3095-732F-5526E45C286B}"/>
              </a:ext>
            </a:extLst>
          </p:cNvPr>
          <p:cNvSpPr/>
          <p:nvPr/>
        </p:nvSpPr>
        <p:spPr>
          <a:xfrm>
            <a:off x="2331257" y="2444618"/>
            <a:ext cx="65604" cy="450799"/>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933" kern="0" noProof="0" dirty="0">
              <a:solidFill>
                <a:srgbClr val="FFFFFF"/>
              </a:solidFill>
              <a:latin typeface="Calibri"/>
              <a:ea typeface="Calibri"/>
              <a:cs typeface="Calibri"/>
            </a:endParaRPr>
          </a:p>
        </p:txBody>
      </p:sp>
      <p:sp>
        <p:nvSpPr>
          <p:cNvPr id="13" name="Google Shape;731;p98">
            <a:extLst>
              <a:ext uri="{FF2B5EF4-FFF2-40B4-BE49-F238E27FC236}">
                <a16:creationId xmlns:a16="http://schemas.microsoft.com/office/drawing/2014/main" id="{77D74CF0-233C-95D9-BADF-79570E4758A2}"/>
              </a:ext>
            </a:extLst>
          </p:cNvPr>
          <p:cNvSpPr txBox="1"/>
          <p:nvPr/>
        </p:nvSpPr>
        <p:spPr>
          <a:xfrm>
            <a:off x="542497" y="1685373"/>
            <a:ext cx="8495211" cy="820674"/>
          </a:xfrm>
          <a:prstGeom prst="rect">
            <a:avLst/>
          </a:prstGeom>
          <a:noFill/>
          <a:ln cap="flat">
            <a:noFill/>
          </a:ln>
        </p:spPr>
        <p:txBody>
          <a:bodyPr vert="horz" wrap="square" lIns="0" tIns="0" rIns="0" bIns="0" anchor="t" anchorCtr="1" compatLnSpc="1">
            <a:spAutoFit/>
          </a:bodyPr>
          <a:lstStyle/>
          <a:p>
            <a:pPr algn="ctr" defTabSz="1219170">
              <a:defRPr sz="1800" b="0" i="0" u="none" strike="noStrike" kern="0" cap="none" spc="0" baseline="0">
                <a:solidFill>
                  <a:srgbClr val="000000"/>
                </a:solidFill>
                <a:uFillTx/>
              </a:defRPr>
            </a:pPr>
            <a:r>
              <a:rPr lang="fr-FR" sz="5333" b="1" kern="0" noProof="0" dirty="0">
                <a:solidFill>
                  <a:srgbClr val="037A40"/>
                </a:solidFill>
                <a:latin typeface="Calibri"/>
                <a:ea typeface="Calibri"/>
                <a:cs typeface="Calibri"/>
              </a:rPr>
              <a:t>Science de la vie et de la terre</a:t>
            </a:r>
            <a:endParaRPr lang="fr-FR" sz="1400" kern="0" noProof="0" dirty="0">
              <a:solidFill>
                <a:srgbClr val="037A40"/>
              </a:solidFill>
              <a:latin typeface="Arial"/>
              <a:ea typeface="Arial"/>
              <a:cs typeface="Arial"/>
            </a:endParaRPr>
          </a:p>
        </p:txBody>
      </p:sp>
      <p:grpSp>
        <p:nvGrpSpPr>
          <p:cNvPr id="48" name="Groupe 47">
            <a:extLst>
              <a:ext uri="{FF2B5EF4-FFF2-40B4-BE49-F238E27FC236}">
                <a16:creationId xmlns:a16="http://schemas.microsoft.com/office/drawing/2014/main" id="{ED73E3AD-03DE-8CE1-1CA0-83168801D4F1}"/>
              </a:ext>
            </a:extLst>
          </p:cNvPr>
          <p:cNvGrpSpPr/>
          <p:nvPr/>
        </p:nvGrpSpPr>
        <p:grpSpPr>
          <a:xfrm>
            <a:off x="422299" y="4961884"/>
            <a:ext cx="7303102" cy="696796"/>
            <a:chOff x="422299" y="5223143"/>
            <a:chExt cx="7303102" cy="696796"/>
          </a:xfrm>
        </p:grpSpPr>
        <p:sp>
          <p:nvSpPr>
            <p:cNvPr id="15" name="Google Shape;224;p26">
              <a:extLst>
                <a:ext uri="{FF2B5EF4-FFF2-40B4-BE49-F238E27FC236}">
                  <a16:creationId xmlns:a16="http://schemas.microsoft.com/office/drawing/2014/main" id="{86DD21F5-BA17-C942-DBD8-0679EC71BCC6}"/>
                </a:ext>
              </a:extLst>
            </p:cNvPr>
            <p:cNvSpPr/>
            <p:nvPr/>
          </p:nvSpPr>
          <p:spPr>
            <a:xfrm>
              <a:off x="422299" y="5223143"/>
              <a:ext cx="7303102" cy="696796"/>
            </a:xfrm>
            <a:prstGeom prst="rect">
              <a:avLst/>
            </a:prstGeom>
            <a:solidFill>
              <a:srgbClr val="23B24B"/>
            </a:solidFill>
            <a:ln w="38103" cap="flat">
              <a:solidFill>
                <a:srgbClr val="FFFFFF"/>
              </a:solidFill>
              <a:prstDash val="solid"/>
            </a:ln>
            <a:effectLst>
              <a:outerShdw dist="19997" dir="5400000" algn="tl">
                <a:srgbClr val="000000">
                  <a:alpha val="38000"/>
                </a:srgbClr>
              </a:outerShdw>
            </a:effectLst>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667" b="1" kern="0" noProof="0" dirty="0">
                  <a:solidFill>
                    <a:srgbClr val="FFFFFF"/>
                  </a:solidFill>
                  <a:latin typeface="Calibri"/>
                  <a:ea typeface="Calibri"/>
                  <a:cs typeface="Calibri"/>
                </a:rPr>
                <a:t>Tâche 2   </a:t>
              </a:r>
            </a:p>
          </p:txBody>
        </p:sp>
        <p:sp>
          <p:nvSpPr>
            <p:cNvPr id="16" name="Google Shape;741;p98">
              <a:extLst>
                <a:ext uri="{FF2B5EF4-FFF2-40B4-BE49-F238E27FC236}">
                  <a16:creationId xmlns:a16="http://schemas.microsoft.com/office/drawing/2014/main" id="{DB8EF950-8555-103A-1C1F-255657195729}"/>
                </a:ext>
              </a:extLst>
            </p:cNvPr>
            <p:cNvSpPr txBox="1"/>
            <p:nvPr/>
          </p:nvSpPr>
          <p:spPr>
            <a:xfrm>
              <a:off x="2331257" y="5298016"/>
              <a:ext cx="5273127" cy="615553"/>
            </a:xfrm>
            <a:prstGeom prst="rect">
              <a:avLst/>
            </a:prstGeom>
            <a:noFill/>
            <a:ln cap="flat">
              <a:noFill/>
            </a:ln>
          </p:spPr>
          <p:txBody>
            <a:bodyPr vert="horz" wrap="square" lIns="0" tIns="0" rIns="0" bIns="0" anchor="t" anchorCtr="0" compatLnSpc="1">
              <a:spAutoFit/>
            </a:bodyPr>
            <a:lstStyle/>
            <a:p>
              <a:pPr lvl="0">
                <a:buSzPts val="2800"/>
              </a:pPr>
              <a:r>
                <a:rPr lang="fr-FR" sz="2000" b="1" dirty="0">
                  <a:solidFill>
                    <a:schemeClr val="bg1"/>
                  </a:solidFill>
                </a:rPr>
                <a:t>Identifier le type de relation de compétition </a:t>
              </a:r>
            </a:p>
            <a:p>
              <a:pPr lvl="0">
                <a:buSzPts val="2800"/>
              </a:pPr>
              <a:r>
                <a:rPr lang="fr-FR" sz="2000" b="1" dirty="0">
                  <a:solidFill>
                    <a:schemeClr val="bg1"/>
                  </a:solidFill>
                </a:rPr>
                <a:t>ou mutualisme et leurs caractéristiques </a:t>
              </a:r>
              <a:endParaRPr lang="fr-FR" sz="2000" b="1" dirty="0">
                <a:solidFill>
                  <a:schemeClr val="bg1"/>
                </a:solidFill>
                <a:ea typeface="Arial"/>
                <a:cs typeface="Arial"/>
                <a:sym typeface="Arial"/>
              </a:endParaRPr>
            </a:p>
          </p:txBody>
        </p:sp>
        <p:sp>
          <p:nvSpPr>
            <p:cNvPr id="17" name="Google Shape;742;p98">
              <a:extLst>
                <a:ext uri="{FF2B5EF4-FFF2-40B4-BE49-F238E27FC236}">
                  <a16:creationId xmlns:a16="http://schemas.microsoft.com/office/drawing/2014/main" id="{BBC392B9-119F-6CA5-198A-BEFDD0DBE2C9}"/>
                </a:ext>
              </a:extLst>
            </p:cNvPr>
            <p:cNvSpPr/>
            <p:nvPr/>
          </p:nvSpPr>
          <p:spPr>
            <a:xfrm>
              <a:off x="2148396" y="5346142"/>
              <a:ext cx="65604" cy="450799"/>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933" kern="0" noProof="0" dirty="0">
                <a:solidFill>
                  <a:srgbClr val="FFFFFF"/>
                </a:solidFill>
                <a:latin typeface="Calibri"/>
                <a:ea typeface="Calibri"/>
                <a:cs typeface="Calibri"/>
              </a:endParaRPr>
            </a:p>
          </p:txBody>
        </p:sp>
      </p:grpSp>
      <p:grpSp>
        <p:nvGrpSpPr>
          <p:cNvPr id="18" name="Groupe 17">
            <a:extLst>
              <a:ext uri="{FF2B5EF4-FFF2-40B4-BE49-F238E27FC236}">
                <a16:creationId xmlns:a16="http://schemas.microsoft.com/office/drawing/2014/main" id="{C23C1A13-9BCD-45E0-7051-C437E6DD896F}"/>
              </a:ext>
            </a:extLst>
          </p:cNvPr>
          <p:cNvGrpSpPr/>
          <p:nvPr/>
        </p:nvGrpSpPr>
        <p:grpSpPr>
          <a:xfrm>
            <a:off x="8282489" y="3466681"/>
            <a:ext cx="3853876" cy="2990406"/>
            <a:chOff x="7691293" y="1999971"/>
            <a:chExt cx="3853876" cy="2990406"/>
          </a:xfrm>
        </p:grpSpPr>
        <p:grpSp>
          <p:nvGrpSpPr>
            <p:cNvPr id="23" name="Groupe 22">
              <a:extLst>
                <a:ext uri="{FF2B5EF4-FFF2-40B4-BE49-F238E27FC236}">
                  <a16:creationId xmlns:a16="http://schemas.microsoft.com/office/drawing/2014/main" id="{13FCB9C3-D318-5E02-139B-58FFCE41953A}"/>
                </a:ext>
              </a:extLst>
            </p:cNvPr>
            <p:cNvGrpSpPr/>
            <p:nvPr/>
          </p:nvGrpSpPr>
          <p:grpSpPr>
            <a:xfrm>
              <a:off x="9518690" y="1999971"/>
              <a:ext cx="2026479" cy="1657497"/>
              <a:chOff x="9988170" y="2528178"/>
              <a:chExt cx="2026479" cy="1657497"/>
            </a:xfrm>
          </p:grpSpPr>
          <p:pic>
            <p:nvPicPr>
              <p:cNvPr id="42" name="Google Shape;743;p98">
                <a:extLst>
                  <a:ext uri="{FF2B5EF4-FFF2-40B4-BE49-F238E27FC236}">
                    <a16:creationId xmlns:a16="http://schemas.microsoft.com/office/drawing/2014/main" id="{20AB0697-BC58-7860-83DA-9945395AA3F3}"/>
                  </a:ext>
                </a:extLst>
              </p:cNvPr>
              <p:cNvPicPr>
                <a:picLocks noChangeAspect="1"/>
              </p:cNvPicPr>
              <p:nvPr/>
            </p:nvPicPr>
            <p:blipFill>
              <a:blip r:embed="rId3">
                <a:alphaModFix/>
              </a:blip>
              <a:srcRect/>
              <a:stretch>
                <a:fillRect/>
              </a:stretch>
            </p:blipFill>
            <p:spPr>
              <a:xfrm>
                <a:off x="9988170" y="2561947"/>
                <a:ext cx="2026479" cy="1623728"/>
              </a:xfrm>
              <a:prstGeom prst="rect">
                <a:avLst/>
              </a:prstGeom>
              <a:noFill/>
              <a:ln cap="flat">
                <a:noFill/>
              </a:ln>
            </p:spPr>
          </p:pic>
          <p:sp>
            <p:nvSpPr>
              <p:cNvPr id="43" name="Google Shape;744;p98">
                <a:extLst>
                  <a:ext uri="{FF2B5EF4-FFF2-40B4-BE49-F238E27FC236}">
                    <a16:creationId xmlns:a16="http://schemas.microsoft.com/office/drawing/2014/main" id="{61991E10-D2BE-D0AF-4E08-FBD2E75A2AA2}"/>
                  </a:ext>
                </a:extLst>
              </p:cNvPr>
              <p:cNvSpPr txBox="1"/>
              <p:nvPr/>
            </p:nvSpPr>
            <p:spPr>
              <a:xfrm>
                <a:off x="10223247" y="2528178"/>
                <a:ext cx="1704404" cy="590931"/>
              </a:xfrm>
              <a:prstGeom prst="rect">
                <a:avLst/>
              </a:prstGeom>
              <a:noFill/>
              <a:ln cap="flat">
                <a:noFill/>
              </a:ln>
            </p:spPr>
            <p:txBody>
              <a:bodyPr vert="horz" wrap="square" lIns="0" tIns="0" rIns="0" bIns="0" anchor="t" anchorCtr="1" compatLnSpc="1">
                <a:spAutoFit/>
              </a:bodyPr>
              <a:lstStyle/>
              <a:p>
                <a:pPr algn="ctr" defTabSz="1219170">
                  <a:lnSpc>
                    <a:spcPct val="183502"/>
                  </a:lnSpc>
                  <a:defRPr sz="1800" b="0" i="0" u="none" strike="noStrike" kern="0" cap="none" spc="0" baseline="0">
                    <a:solidFill>
                      <a:srgbClr val="000000"/>
                    </a:solidFill>
                    <a:uFillTx/>
                  </a:defRPr>
                </a:pPr>
                <a:r>
                  <a:rPr lang="fr-FR" sz="2400"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2133"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sz="1867"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grpSp>
        <p:pic>
          <p:nvPicPr>
            <p:cNvPr id="36" name="Image 35">
              <a:extLst>
                <a:ext uri="{FF2B5EF4-FFF2-40B4-BE49-F238E27FC236}">
                  <a16:creationId xmlns:a16="http://schemas.microsoft.com/office/drawing/2014/main" id="{F452B44D-4382-6452-3BC2-26A325CC39C3}"/>
                </a:ext>
              </a:extLst>
            </p:cNvPr>
            <p:cNvPicPr>
              <a:picLocks noChangeAspect="1"/>
            </p:cNvPicPr>
            <p:nvPr/>
          </p:nvPicPr>
          <p:blipFill>
            <a:blip r:embed="rId4"/>
            <a:stretch>
              <a:fillRect/>
            </a:stretch>
          </p:blipFill>
          <p:spPr>
            <a:xfrm>
              <a:off x="7691293" y="2604628"/>
              <a:ext cx="3537890" cy="2385749"/>
            </a:xfrm>
            <a:prstGeom prst="rect">
              <a:avLst/>
            </a:prstGeom>
          </p:spPr>
        </p:pic>
      </p:grpSp>
      <p:grpSp>
        <p:nvGrpSpPr>
          <p:cNvPr id="46" name="Groupe 45">
            <a:extLst>
              <a:ext uri="{FF2B5EF4-FFF2-40B4-BE49-F238E27FC236}">
                <a16:creationId xmlns:a16="http://schemas.microsoft.com/office/drawing/2014/main" id="{918CEFB9-9593-4FB0-7C35-38CE36C16AE3}"/>
              </a:ext>
            </a:extLst>
          </p:cNvPr>
          <p:cNvGrpSpPr/>
          <p:nvPr/>
        </p:nvGrpSpPr>
        <p:grpSpPr>
          <a:xfrm>
            <a:off x="422299" y="3719633"/>
            <a:ext cx="7312299" cy="696796"/>
            <a:chOff x="422299" y="3556347"/>
            <a:chExt cx="7312299" cy="696796"/>
          </a:xfrm>
        </p:grpSpPr>
        <p:sp>
          <p:nvSpPr>
            <p:cNvPr id="3" name="Google Shape;223;p26">
              <a:extLst>
                <a:ext uri="{FF2B5EF4-FFF2-40B4-BE49-F238E27FC236}">
                  <a16:creationId xmlns:a16="http://schemas.microsoft.com/office/drawing/2014/main" id="{972E419F-2C18-BE8C-4310-45ADAC8CAC3E}"/>
                </a:ext>
              </a:extLst>
            </p:cNvPr>
            <p:cNvSpPr/>
            <p:nvPr/>
          </p:nvSpPr>
          <p:spPr>
            <a:xfrm>
              <a:off x="422299" y="3556347"/>
              <a:ext cx="7312299" cy="696796"/>
            </a:xfrm>
            <a:prstGeom prst="rect">
              <a:avLst/>
            </a:prstGeom>
            <a:solidFill>
              <a:srgbClr val="037A40"/>
            </a:solidFill>
            <a:ln w="38103" cap="flat">
              <a:solidFill>
                <a:srgbClr val="FFFFFF"/>
              </a:solid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2667" b="1" kern="0" noProof="0" dirty="0">
                  <a:solidFill>
                    <a:srgbClr val="FFFFFF"/>
                  </a:solidFill>
                  <a:ea typeface="Calibri"/>
                  <a:cs typeface="Calibri"/>
                </a:rPr>
                <a:t>Chapitre 1</a:t>
              </a:r>
              <a:r>
                <a:rPr lang="fr-FR" sz="2667" b="1" kern="0" noProof="0" dirty="0">
                  <a:solidFill>
                    <a:srgbClr val="FFFFFF"/>
                  </a:solidFill>
                  <a:latin typeface="Calibri"/>
                  <a:ea typeface="Calibri"/>
                  <a:cs typeface="Calibri"/>
                </a:rPr>
                <a:t> </a:t>
              </a:r>
            </a:p>
          </p:txBody>
        </p:sp>
        <p:sp>
          <p:nvSpPr>
            <p:cNvPr id="10" name="Google Shape;735;p98">
              <a:extLst>
                <a:ext uri="{FF2B5EF4-FFF2-40B4-BE49-F238E27FC236}">
                  <a16:creationId xmlns:a16="http://schemas.microsoft.com/office/drawing/2014/main" id="{FFDC4BB0-E3F0-3F96-405D-B7E5701318F8}"/>
                </a:ext>
              </a:extLst>
            </p:cNvPr>
            <p:cNvSpPr/>
            <p:nvPr/>
          </p:nvSpPr>
          <p:spPr>
            <a:xfrm>
              <a:off x="2147481" y="3656547"/>
              <a:ext cx="65604" cy="49639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933" kern="0" noProof="0" dirty="0">
                <a:solidFill>
                  <a:srgbClr val="FFFFFF"/>
                </a:solidFill>
                <a:latin typeface="Calibri"/>
                <a:ea typeface="Calibri"/>
                <a:cs typeface="Calibri"/>
              </a:endParaRPr>
            </a:p>
          </p:txBody>
        </p:sp>
        <p:sp>
          <p:nvSpPr>
            <p:cNvPr id="45" name="ZoneTexte 44">
              <a:extLst>
                <a:ext uri="{FF2B5EF4-FFF2-40B4-BE49-F238E27FC236}">
                  <a16:creationId xmlns:a16="http://schemas.microsoft.com/office/drawing/2014/main" id="{59285205-61C4-3AE6-4E17-E5468B092AAD}"/>
                </a:ext>
              </a:extLst>
            </p:cNvPr>
            <p:cNvSpPr txBox="1"/>
            <p:nvPr/>
          </p:nvSpPr>
          <p:spPr>
            <a:xfrm>
              <a:off x="2221149" y="3680037"/>
              <a:ext cx="5383235" cy="425758"/>
            </a:xfrm>
            <a:prstGeom prst="rect">
              <a:avLst/>
            </a:prstGeom>
            <a:noFill/>
          </p:spPr>
          <p:txBody>
            <a:bodyPr wrap="square">
              <a:spAutoFit/>
            </a:bodyPr>
            <a:lstStyle/>
            <a:p>
              <a:pPr>
                <a:lnSpc>
                  <a:spcPts val="2569"/>
                </a:lnSpc>
              </a:pPr>
              <a:r>
                <a:rPr lang="fr-FR" sz="2000" b="1" dirty="0">
                  <a:solidFill>
                    <a:schemeClr val="bg1"/>
                  </a:solidFill>
                </a:rPr>
                <a:t>Relations vivant-vivant</a:t>
              </a:r>
            </a:p>
          </p:txBody>
        </p:sp>
      </p:grpSp>
      <p:sp>
        <p:nvSpPr>
          <p:cNvPr id="7" name="Rectangle 6">
            <a:extLst>
              <a:ext uri="{FF2B5EF4-FFF2-40B4-BE49-F238E27FC236}">
                <a16:creationId xmlns:a16="http://schemas.microsoft.com/office/drawing/2014/main" id="{F5989B58-C4D5-789C-34D0-2067D5BB1DE8}"/>
              </a:ext>
            </a:extLst>
          </p:cNvPr>
          <p:cNvSpPr/>
          <p:nvPr/>
        </p:nvSpPr>
        <p:spPr>
          <a:xfrm>
            <a:off x="422299" y="2671399"/>
            <a:ext cx="5438298" cy="369332"/>
          </a:xfrm>
          <a:prstGeom prst="rect">
            <a:avLst/>
          </a:prstGeom>
          <a:gradFill flip="none" rotWithShape="1">
            <a:gsLst>
              <a:gs pos="5000">
                <a:srgbClr val="037A40"/>
              </a:gs>
              <a:gs pos="94000">
                <a:schemeClr val="bg1"/>
              </a:gs>
            </a:gsLst>
            <a:lin ang="0" scaled="0"/>
            <a:tileRect/>
          </a:gradFill>
          <a:ln cap="flat">
            <a:noFill/>
          </a:ln>
        </p:spPr>
        <p:txBody>
          <a:bodyPr vert="horz" wrap="square" lIns="0" tIns="0" rIns="0" bIns="0" anchor="t" anchorCtr="1" compatLnSpc="1">
            <a:spAutoFit/>
          </a:bodyPr>
          <a:lstStyle/>
          <a:p>
            <a:pPr defTabSz="1219170"/>
            <a:r>
              <a:rPr lang="fr-FR" sz="2400" b="1" kern="0" noProof="0" dirty="0">
                <a:solidFill>
                  <a:schemeClr val="bg1"/>
                </a:solidFill>
                <a:latin typeface="Calibri"/>
                <a:ea typeface="Calibri"/>
                <a:cs typeface="Calibri"/>
              </a:rPr>
              <a:t>Période 1</a:t>
            </a:r>
          </a:p>
        </p:txBody>
      </p:sp>
    </p:spTree>
    <p:extLst>
      <p:ext uri="{BB962C8B-B14F-4D97-AF65-F5344CB8AC3E}">
        <p14:creationId xmlns:p14="http://schemas.microsoft.com/office/powerpoint/2010/main" val="32895664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BB1FF-6D47-6CCE-5034-90D187628B3F}"/>
            </a:ext>
          </a:extLst>
        </p:cNvPr>
        <p:cNvGrpSpPr/>
        <p:nvPr/>
      </p:nvGrpSpPr>
      <p:grpSpPr>
        <a:xfrm>
          <a:off x="0" y="0"/>
          <a:ext cx="0" cy="0"/>
          <a:chOff x="0" y="0"/>
          <a:chExt cx="0" cy="0"/>
        </a:xfrm>
      </p:grpSpPr>
      <p:grpSp>
        <p:nvGrpSpPr>
          <p:cNvPr id="26" name="Groupe 25">
            <a:extLst>
              <a:ext uri="{FF2B5EF4-FFF2-40B4-BE49-F238E27FC236}">
                <a16:creationId xmlns:a16="http://schemas.microsoft.com/office/drawing/2014/main" id="{1F60E79E-44F9-73E8-EE0A-CD776DBAD59C}"/>
              </a:ext>
            </a:extLst>
          </p:cNvPr>
          <p:cNvGrpSpPr/>
          <p:nvPr/>
        </p:nvGrpSpPr>
        <p:grpSpPr>
          <a:xfrm>
            <a:off x="619365" y="1551565"/>
            <a:ext cx="10083393" cy="553396"/>
            <a:chOff x="619365" y="2771723"/>
            <a:chExt cx="10083393" cy="553396"/>
          </a:xfrm>
        </p:grpSpPr>
        <p:pic>
          <p:nvPicPr>
            <p:cNvPr id="4" name="Picture 3" descr="Image générée">
              <a:extLst>
                <a:ext uri="{FF2B5EF4-FFF2-40B4-BE49-F238E27FC236}">
                  <a16:creationId xmlns:a16="http://schemas.microsoft.com/office/drawing/2014/main" id="{4FFB60C4-8009-C22C-6AF2-61AABBB304CD}"/>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619365" y="2771723"/>
              <a:ext cx="556805" cy="553396"/>
            </a:xfrm>
            <a:prstGeom prst="rect">
              <a:avLst/>
            </a:prstGeom>
            <a:noFill/>
            <a:extLst>
              <a:ext uri="{909E8E84-426E-40DD-AFC4-6F175D3DCCD1}">
                <a14:hiddenFill xmlns:a14="http://schemas.microsoft.com/office/drawing/2010/main">
                  <a:solidFill>
                    <a:srgbClr val="FFFFFF"/>
                  </a:solidFill>
                </a14:hiddenFill>
              </a:ext>
            </a:extLst>
          </p:spPr>
        </p:pic>
        <p:sp>
          <p:nvSpPr>
            <p:cNvPr id="9" name="Google Shape;1185;p114">
              <a:extLst>
                <a:ext uri="{FF2B5EF4-FFF2-40B4-BE49-F238E27FC236}">
                  <a16:creationId xmlns:a16="http://schemas.microsoft.com/office/drawing/2014/main" id="{A59F36CC-CDFE-3C2A-2593-769EE40B2A0D}"/>
                </a:ext>
              </a:extLst>
            </p:cNvPr>
            <p:cNvSpPr txBox="1"/>
            <p:nvPr/>
          </p:nvSpPr>
          <p:spPr>
            <a:xfrm>
              <a:off x="1596074" y="285003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Consignes et explications données aux élèves (à dire à haute voix)</a:t>
              </a:r>
              <a:endParaRPr lang="fr-FR" sz="1467" kern="0" noProof="0" dirty="0">
                <a:solidFill>
                  <a:srgbClr val="000000"/>
                </a:solidFill>
                <a:latin typeface="Arial"/>
                <a:ea typeface="Arial"/>
                <a:cs typeface="Arial"/>
              </a:endParaRPr>
            </a:p>
          </p:txBody>
        </p:sp>
      </p:grpSp>
      <p:grpSp>
        <p:nvGrpSpPr>
          <p:cNvPr id="31" name="Groupe 30">
            <a:extLst>
              <a:ext uri="{FF2B5EF4-FFF2-40B4-BE49-F238E27FC236}">
                <a16:creationId xmlns:a16="http://schemas.microsoft.com/office/drawing/2014/main" id="{FF811532-D41C-18D2-CC75-4FDADF22C5F0}"/>
              </a:ext>
            </a:extLst>
          </p:cNvPr>
          <p:cNvGrpSpPr/>
          <p:nvPr/>
        </p:nvGrpSpPr>
        <p:grpSpPr>
          <a:xfrm>
            <a:off x="641607" y="2278151"/>
            <a:ext cx="10061151" cy="481959"/>
            <a:chOff x="641607" y="3874674"/>
            <a:chExt cx="10061151" cy="481959"/>
          </a:xfrm>
        </p:grpSpPr>
        <p:pic>
          <p:nvPicPr>
            <p:cNvPr id="30" name="Image 9">
              <a:extLst>
                <a:ext uri="{FF2B5EF4-FFF2-40B4-BE49-F238E27FC236}">
                  <a16:creationId xmlns:a16="http://schemas.microsoft.com/office/drawing/2014/main" id="{09036825-C8BB-3F76-00B6-B6E0060FFEDC}"/>
                </a:ext>
              </a:extLst>
            </p:cNvPr>
            <p:cNvPicPr>
              <a:picLocks noChangeAspect="1"/>
            </p:cNvPicPr>
            <p:nvPr/>
          </p:nvPicPr>
          <p:blipFill>
            <a:blip r:embed="rId3"/>
            <a:stretch>
              <a:fillRect/>
            </a:stretch>
          </p:blipFill>
          <p:spPr>
            <a:xfrm>
              <a:off x="641607" y="3874674"/>
              <a:ext cx="481959" cy="481959"/>
            </a:xfrm>
            <a:prstGeom prst="rect">
              <a:avLst/>
            </a:prstGeom>
          </p:spPr>
        </p:pic>
        <p:sp>
          <p:nvSpPr>
            <p:cNvPr id="10" name="Google Shape;1185;p114">
              <a:extLst>
                <a:ext uri="{FF2B5EF4-FFF2-40B4-BE49-F238E27FC236}">
                  <a16:creationId xmlns:a16="http://schemas.microsoft.com/office/drawing/2014/main" id="{29D2EE66-5645-E2E2-A84E-694256C5078B}"/>
                </a:ext>
              </a:extLst>
            </p:cNvPr>
            <p:cNvSpPr txBox="1"/>
            <p:nvPr/>
          </p:nvSpPr>
          <p:spPr>
            <a:xfrm>
              <a:off x="1596074" y="3942064"/>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prête l’attention à l’enseignant</a:t>
              </a:r>
              <a:endParaRPr lang="fr-FR" sz="1467" kern="0" noProof="0" dirty="0">
                <a:solidFill>
                  <a:srgbClr val="000000"/>
                </a:solidFill>
                <a:latin typeface="Arial"/>
                <a:ea typeface="Arial"/>
                <a:cs typeface="Arial"/>
              </a:endParaRPr>
            </a:p>
          </p:txBody>
        </p:sp>
      </p:grpSp>
      <p:sp>
        <p:nvSpPr>
          <p:cNvPr id="13" name="Google Shape;853;p104">
            <a:extLst>
              <a:ext uri="{FF2B5EF4-FFF2-40B4-BE49-F238E27FC236}">
                <a16:creationId xmlns:a16="http://schemas.microsoft.com/office/drawing/2014/main" id="{0B966DA1-200F-843A-31DC-1A206DCDCBE7}"/>
              </a:ext>
            </a:extLst>
          </p:cNvPr>
          <p:cNvSpPr/>
          <p:nvPr/>
        </p:nvSpPr>
        <p:spPr>
          <a:xfrm>
            <a:off x="122496" y="137991"/>
            <a:ext cx="8240977" cy="603712"/>
          </a:xfrm>
          <a:prstGeom prst="rect">
            <a:avLst/>
          </a:prstGeom>
          <a:noFill/>
          <a:ln cap="flat">
            <a:noFill/>
            <a:prstDash val="solid"/>
          </a:ln>
        </p:spPr>
        <p:txBody>
          <a:bodyPr vert="horz" wrap="square" lIns="91427" tIns="45695" rIns="91427" bIns="45695" anchor="t" anchorCtr="0" compatLnSpc="1">
            <a:noAutofit/>
          </a:bodyPr>
          <a:lstStyle/>
          <a:p>
            <a:pPr lvl="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Banque des icones utilisées dans les slides</a:t>
            </a:r>
            <a:endParaRPr lang="fr-FR" sz="1867" kern="0" noProof="0" dirty="0">
              <a:solidFill>
                <a:srgbClr val="000000"/>
              </a:solidFill>
              <a:latin typeface="Arial"/>
              <a:ea typeface="Arial"/>
              <a:cs typeface="Arial"/>
            </a:endParaRPr>
          </a:p>
        </p:txBody>
      </p:sp>
      <p:grpSp>
        <p:nvGrpSpPr>
          <p:cNvPr id="29" name="Groupe 28">
            <a:extLst>
              <a:ext uri="{FF2B5EF4-FFF2-40B4-BE49-F238E27FC236}">
                <a16:creationId xmlns:a16="http://schemas.microsoft.com/office/drawing/2014/main" id="{F9836112-CCAC-4413-2986-BF5CC2870BAA}"/>
              </a:ext>
            </a:extLst>
          </p:cNvPr>
          <p:cNvGrpSpPr/>
          <p:nvPr/>
        </p:nvGrpSpPr>
        <p:grpSpPr>
          <a:xfrm>
            <a:off x="633815" y="2933300"/>
            <a:ext cx="10068943" cy="527905"/>
            <a:chOff x="633815" y="5937939"/>
            <a:chExt cx="10068943" cy="527905"/>
          </a:xfrm>
        </p:grpSpPr>
        <p:sp>
          <p:nvSpPr>
            <p:cNvPr id="12" name="Google Shape;1185;p114">
              <a:extLst>
                <a:ext uri="{FF2B5EF4-FFF2-40B4-BE49-F238E27FC236}">
                  <a16:creationId xmlns:a16="http://schemas.microsoft.com/office/drawing/2014/main" id="{B47427F0-4482-A0CA-65C7-0A249E0575EF}"/>
                </a:ext>
              </a:extLst>
            </p:cNvPr>
            <p:cNvSpPr txBox="1"/>
            <p:nvPr/>
          </p:nvSpPr>
          <p:spPr>
            <a:xfrm>
              <a:off x="1596074" y="6001862"/>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lève la main avant de répondre</a:t>
              </a:r>
              <a:endParaRPr lang="fr-FR" sz="1467" kern="0" noProof="0" dirty="0">
                <a:solidFill>
                  <a:srgbClr val="000000"/>
                </a:solidFill>
                <a:latin typeface="Arial"/>
                <a:ea typeface="Arial"/>
                <a:cs typeface="Arial"/>
              </a:endParaRPr>
            </a:p>
          </p:txBody>
        </p:sp>
        <p:pic>
          <p:nvPicPr>
            <p:cNvPr id="20" name="Picture 2" descr="Lever la main - Icônes mains et gestes gratuites">
              <a:extLst>
                <a:ext uri="{FF2B5EF4-FFF2-40B4-BE49-F238E27FC236}">
                  <a16:creationId xmlns:a16="http://schemas.microsoft.com/office/drawing/2014/main" id="{2FCF7B9A-6689-6267-0FD9-41B383A1804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3815" y="5937939"/>
              <a:ext cx="527905" cy="52790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8" name="Groupe 27">
            <a:extLst>
              <a:ext uri="{FF2B5EF4-FFF2-40B4-BE49-F238E27FC236}">
                <a16:creationId xmlns:a16="http://schemas.microsoft.com/office/drawing/2014/main" id="{DA1E3BCF-77F7-83D5-7635-BA60211B5BB3}"/>
              </a:ext>
            </a:extLst>
          </p:cNvPr>
          <p:cNvGrpSpPr/>
          <p:nvPr/>
        </p:nvGrpSpPr>
        <p:grpSpPr>
          <a:xfrm>
            <a:off x="582302" y="4457015"/>
            <a:ext cx="10120456" cy="588164"/>
            <a:chOff x="582302" y="4995763"/>
            <a:chExt cx="10120456" cy="588164"/>
          </a:xfrm>
        </p:grpSpPr>
        <p:sp>
          <p:nvSpPr>
            <p:cNvPr id="11" name="Google Shape;1185;p114">
              <a:extLst>
                <a:ext uri="{FF2B5EF4-FFF2-40B4-BE49-F238E27FC236}">
                  <a16:creationId xmlns:a16="http://schemas.microsoft.com/office/drawing/2014/main" id="{8E1A970E-903D-6D16-9675-51626C774FDD}"/>
                </a:ext>
              </a:extLst>
            </p:cNvPr>
            <p:cNvSpPr txBox="1"/>
            <p:nvPr/>
          </p:nvSpPr>
          <p:spPr>
            <a:xfrm>
              <a:off x="1596074" y="5117031"/>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L’élève recopie la correction sur le livret</a:t>
              </a:r>
              <a:endParaRPr lang="fr-FR" sz="1467" kern="0" noProof="0" dirty="0">
                <a:solidFill>
                  <a:srgbClr val="000000"/>
                </a:solidFill>
                <a:latin typeface="Arial"/>
                <a:ea typeface="Arial"/>
                <a:cs typeface="Arial"/>
              </a:endParaRPr>
            </a:p>
          </p:txBody>
        </p:sp>
        <p:grpSp>
          <p:nvGrpSpPr>
            <p:cNvPr id="24" name="Groupe 23">
              <a:extLst>
                <a:ext uri="{FF2B5EF4-FFF2-40B4-BE49-F238E27FC236}">
                  <a16:creationId xmlns:a16="http://schemas.microsoft.com/office/drawing/2014/main" id="{B2982EF8-5E48-6000-7A9A-FFBA190C7120}"/>
                </a:ext>
              </a:extLst>
            </p:cNvPr>
            <p:cNvGrpSpPr/>
            <p:nvPr/>
          </p:nvGrpSpPr>
          <p:grpSpPr>
            <a:xfrm>
              <a:off x="582302" y="4995763"/>
              <a:ext cx="630930" cy="588164"/>
              <a:chOff x="10280460" y="4850932"/>
              <a:chExt cx="630930" cy="588164"/>
            </a:xfrm>
          </p:grpSpPr>
          <p:pic>
            <p:nvPicPr>
              <p:cNvPr id="2" name="Picture 7">
                <a:extLst>
                  <a:ext uri="{FF2B5EF4-FFF2-40B4-BE49-F238E27FC236}">
                    <a16:creationId xmlns:a16="http://schemas.microsoft.com/office/drawing/2014/main" id="{FBCC49BC-29F6-6E08-E3DD-5BFF1ADED9A8}"/>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23" name="Picture 7">
                <a:extLst>
                  <a:ext uri="{FF2B5EF4-FFF2-40B4-BE49-F238E27FC236}">
                    <a16:creationId xmlns:a16="http://schemas.microsoft.com/office/drawing/2014/main" id="{6B1C2D3A-6AC5-2620-1526-A1C86C35AB61}"/>
                  </a:ext>
                </a:extLst>
              </p:cNvPr>
              <p:cNvPicPr>
                <a:picLocks noChangeAspect="1"/>
              </p:cNvPicPr>
              <p:nvPr/>
            </p:nvPicPr>
            <p:blipFill>
              <a:blip r:embed="rId6"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grpSp>
        <p:nvGrpSpPr>
          <p:cNvPr id="7" name="Groupe 6">
            <a:extLst>
              <a:ext uri="{FF2B5EF4-FFF2-40B4-BE49-F238E27FC236}">
                <a16:creationId xmlns:a16="http://schemas.microsoft.com/office/drawing/2014/main" id="{2A52812C-2574-5FBD-20D8-4B52D19C9B88}"/>
              </a:ext>
            </a:extLst>
          </p:cNvPr>
          <p:cNvGrpSpPr/>
          <p:nvPr/>
        </p:nvGrpSpPr>
        <p:grpSpPr>
          <a:xfrm>
            <a:off x="563963" y="3754530"/>
            <a:ext cx="9818899" cy="471273"/>
            <a:chOff x="563963" y="3754530"/>
            <a:chExt cx="9818899" cy="471273"/>
          </a:xfrm>
        </p:grpSpPr>
        <p:pic>
          <p:nvPicPr>
            <p:cNvPr id="6" name="Picture 2">
              <a:extLst>
                <a:ext uri="{FF2B5EF4-FFF2-40B4-BE49-F238E27FC236}">
                  <a16:creationId xmlns:a16="http://schemas.microsoft.com/office/drawing/2014/main" id="{8017B555-F8E8-EF10-A734-35560AD21E1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63963" y="3754530"/>
              <a:ext cx="649216" cy="471273"/>
            </a:xfrm>
            <a:prstGeom prst="rect">
              <a:avLst/>
            </a:prstGeom>
            <a:noFill/>
            <a:extLst>
              <a:ext uri="{909E8E84-426E-40DD-AFC4-6F175D3DCCD1}">
                <a14:hiddenFill xmlns:a14="http://schemas.microsoft.com/office/drawing/2010/main">
                  <a:solidFill>
                    <a:srgbClr val="FFFFFF"/>
                  </a:solidFill>
                </a14:hiddenFill>
              </a:ext>
            </a:extLst>
          </p:spPr>
        </p:pic>
        <p:sp>
          <p:nvSpPr>
            <p:cNvPr id="32" name="Google Shape;1233;p116">
              <a:extLst>
                <a:ext uri="{FF2B5EF4-FFF2-40B4-BE49-F238E27FC236}">
                  <a16:creationId xmlns:a16="http://schemas.microsoft.com/office/drawing/2014/main" id="{60FA70E0-73E4-C505-CD95-3A2BF272883C}"/>
                </a:ext>
              </a:extLst>
            </p:cNvPr>
            <p:cNvSpPr txBox="1"/>
            <p:nvPr/>
          </p:nvSpPr>
          <p:spPr>
            <a:xfrm>
              <a:off x="1589281" y="3778310"/>
              <a:ext cx="8793581" cy="420514"/>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133" b="1" kern="0" noProof="0" dirty="0">
                  <a:solidFill>
                    <a:srgbClr val="44546A"/>
                  </a:solidFill>
                  <a:latin typeface="Calibri"/>
                  <a:ea typeface="Calibri"/>
                  <a:cs typeface="Calibri"/>
                </a:rPr>
                <a:t>L’élève utilise l’ardoise pour répondre </a:t>
              </a:r>
            </a:p>
          </p:txBody>
        </p:sp>
      </p:grpSp>
      <p:grpSp>
        <p:nvGrpSpPr>
          <p:cNvPr id="39" name="Groupe 38">
            <a:extLst>
              <a:ext uri="{FF2B5EF4-FFF2-40B4-BE49-F238E27FC236}">
                <a16:creationId xmlns:a16="http://schemas.microsoft.com/office/drawing/2014/main" id="{53AAD794-A7AF-D7A8-B8AE-396A98369A1C}"/>
              </a:ext>
            </a:extLst>
          </p:cNvPr>
          <p:cNvGrpSpPr/>
          <p:nvPr/>
        </p:nvGrpSpPr>
        <p:grpSpPr>
          <a:xfrm>
            <a:off x="641607" y="5918134"/>
            <a:ext cx="9414435" cy="615521"/>
            <a:chOff x="594801" y="7422032"/>
            <a:chExt cx="9414435" cy="615521"/>
          </a:xfrm>
        </p:grpSpPr>
        <p:sp>
          <p:nvSpPr>
            <p:cNvPr id="33" name="Google Shape;1234;p116">
              <a:extLst>
                <a:ext uri="{FF2B5EF4-FFF2-40B4-BE49-F238E27FC236}">
                  <a16:creationId xmlns:a16="http://schemas.microsoft.com/office/drawing/2014/main" id="{4A00C5EF-E445-EB6B-1DE2-E4A5A54530F6}"/>
                </a:ext>
              </a:extLst>
            </p:cNvPr>
            <p:cNvSpPr txBox="1"/>
            <p:nvPr/>
          </p:nvSpPr>
          <p:spPr>
            <a:xfrm>
              <a:off x="1589281" y="7548993"/>
              <a:ext cx="8419955"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autonome</a:t>
              </a:r>
            </a:p>
          </p:txBody>
        </p:sp>
        <p:pic>
          <p:nvPicPr>
            <p:cNvPr id="36" name="Picture 14">
              <a:extLst>
                <a:ext uri="{FF2B5EF4-FFF2-40B4-BE49-F238E27FC236}">
                  <a16:creationId xmlns:a16="http://schemas.microsoft.com/office/drawing/2014/main" id="{65756CE2-44EC-5A96-FB15-7BE43C6C2C3A}"/>
                </a:ext>
              </a:extLst>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594801" y="7422032"/>
              <a:ext cx="615518" cy="615521"/>
            </a:xfrm>
            <a:prstGeom prst="rect">
              <a:avLst/>
            </a:prstGeom>
          </p:spPr>
        </p:pic>
      </p:grpSp>
      <p:grpSp>
        <p:nvGrpSpPr>
          <p:cNvPr id="40" name="Groupe 39">
            <a:extLst>
              <a:ext uri="{FF2B5EF4-FFF2-40B4-BE49-F238E27FC236}">
                <a16:creationId xmlns:a16="http://schemas.microsoft.com/office/drawing/2014/main" id="{FCBBF3BE-3157-798D-4F61-21AD576E26E4}"/>
              </a:ext>
            </a:extLst>
          </p:cNvPr>
          <p:cNvGrpSpPr/>
          <p:nvPr/>
        </p:nvGrpSpPr>
        <p:grpSpPr>
          <a:xfrm>
            <a:off x="633815" y="5227796"/>
            <a:ext cx="8608190" cy="574642"/>
            <a:chOff x="594801" y="8720789"/>
            <a:chExt cx="8608190" cy="574642"/>
          </a:xfrm>
        </p:grpSpPr>
        <p:sp>
          <p:nvSpPr>
            <p:cNvPr id="34" name="Google Shape;1235;p116">
              <a:extLst>
                <a:ext uri="{FF2B5EF4-FFF2-40B4-BE49-F238E27FC236}">
                  <a16:creationId xmlns:a16="http://schemas.microsoft.com/office/drawing/2014/main" id="{F1EDF54E-1505-D11C-6E61-D13C0509A328}"/>
                </a:ext>
              </a:extLst>
            </p:cNvPr>
            <p:cNvSpPr txBox="1"/>
            <p:nvPr/>
          </p:nvSpPr>
          <p:spPr>
            <a:xfrm>
              <a:off x="1589281" y="8827342"/>
              <a:ext cx="7613710"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Pratique guidée en binôme</a:t>
              </a:r>
            </a:p>
          </p:txBody>
        </p:sp>
        <p:pic>
          <p:nvPicPr>
            <p:cNvPr id="37" name="Picture 9">
              <a:extLst>
                <a:ext uri="{FF2B5EF4-FFF2-40B4-BE49-F238E27FC236}">
                  <a16:creationId xmlns:a16="http://schemas.microsoft.com/office/drawing/2014/main" id="{40841830-4F1E-C9C4-4026-00753CDEA54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801" y="8720789"/>
              <a:ext cx="615518" cy="574642"/>
            </a:xfrm>
            <a:prstGeom prst="rect">
              <a:avLst/>
            </a:prstGeom>
          </p:spPr>
        </p:pic>
      </p:grpSp>
      <p:grpSp>
        <p:nvGrpSpPr>
          <p:cNvPr id="45" name="Groupe 44">
            <a:extLst>
              <a:ext uri="{FF2B5EF4-FFF2-40B4-BE49-F238E27FC236}">
                <a16:creationId xmlns:a16="http://schemas.microsoft.com/office/drawing/2014/main" id="{40C50BF5-960C-B6C6-9315-41D3DF110C0F}"/>
              </a:ext>
            </a:extLst>
          </p:cNvPr>
          <p:cNvGrpSpPr/>
          <p:nvPr/>
        </p:nvGrpSpPr>
        <p:grpSpPr>
          <a:xfrm>
            <a:off x="605726" y="736482"/>
            <a:ext cx="10092113" cy="641893"/>
            <a:chOff x="605726" y="736482"/>
            <a:chExt cx="10092113" cy="641893"/>
          </a:xfrm>
        </p:grpSpPr>
        <p:pic>
          <p:nvPicPr>
            <p:cNvPr id="41" name="Picture 2" descr="Image générée">
              <a:extLst>
                <a:ext uri="{FF2B5EF4-FFF2-40B4-BE49-F238E27FC236}">
                  <a16:creationId xmlns:a16="http://schemas.microsoft.com/office/drawing/2014/main" id="{E9531E9B-C991-40A9-D03B-DB4C18F89249}"/>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11064" b="10678"/>
            <a:stretch>
              <a:fillRect/>
            </a:stretch>
          </p:blipFill>
          <p:spPr bwMode="auto">
            <a:xfrm>
              <a:off x="605726" y="736482"/>
              <a:ext cx="546818" cy="641893"/>
            </a:xfrm>
            <a:prstGeom prst="rect">
              <a:avLst/>
            </a:prstGeom>
            <a:noFill/>
            <a:extLst>
              <a:ext uri="{909E8E84-426E-40DD-AFC4-6F175D3DCCD1}">
                <a14:hiddenFill xmlns:a14="http://schemas.microsoft.com/office/drawing/2010/main">
                  <a:solidFill>
                    <a:srgbClr val="FFFFFF"/>
                  </a:solidFill>
                </a14:hiddenFill>
              </a:ext>
            </a:extLst>
          </p:spPr>
        </p:pic>
        <p:sp>
          <p:nvSpPr>
            <p:cNvPr id="44" name="Google Shape;1185;p114">
              <a:extLst>
                <a:ext uri="{FF2B5EF4-FFF2-40B4-BE49-F238E27FC236}">
                  <a16:creationId xmlns:a16="http://schemas.microsoft.com/office/drawing/2014/main" id="{8E049F13-5293-D7AC-1599-B71F84A1B7F9}"/>
                </a:ext>
              </a:extLst>
            </p:cNvPr>
            <p:cNvSpPr txBox="1"/>
            <p:nvPr/>
          </p:nvSpPr>
          <p:spPr>
            <a:xfrm>
              <a:off x="1591155" y="857399"/>
              <a:ext cx="9106684" cy="400059"/>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2000" b="1" kern="0" noProof="0" dirty="0">
                  <a:solidFill>
                    <a:srgbClr val="44546A"/>
                  </a:solidFill>
                  <a:latin typeface="Calibri"/>
                  <a:ea typeface="Calibri"/>
                  <a:cs typeface="Calibri"/>
                </a:rPr>
                <a:t>Slide réservé à l’enseignant</a:t>
              </a:r>
              <a:endParaRPr lang="fr-FR" sz="1467" kern="0" noProof="0" dirty="0">
                <a:solidFill>
                  <a:srgbClr val="000000"/>
                </a:solidFill>
                <a:latin typeface="Arial"/>
                <a:ea typeface="Arial"/>
                <a:cs typeface="Arial"/>
              </a:endParaRPr>
            </a:p>
          </p:txBody>
        </p:sp>
      </p:grpSp>
    </p:spTree>
    <p:extLst>
      <p:ext uri="{BB962C8B-B14F-4D97-AF65-F5344CB8AC3E}">
        <p14:creationId xmlns:p14="http://schemas.microsoft.com/office/powerpoint/2010/main" val="24277631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25BED-01D8-0B8A-0A22-83F944E43562}"/>
            </a:ext>
          </a:extLst>
        </p:cNvPr>
        <p:cNvGrpSpPr/>
        <p:nvPr/>
      </p:nvGrpSpPr>
      <p:grpSpPr>
        <a:xfrm>
          <a:off x="0" y="0"/>
          <a:ext cx="0" cy="0"/>
          <a:chOff x="0" y="0"/>
          <a:chExt cx="0" cy="0"/>
        </a:xfrm>
      </p:grpSpPr>
      <p:pic>
        <p:nvPicPr>
          <p:cNvPr id="16" name="Picture 2" descr="Image générée">
            <a:extLst>
              <a:ext uri="{FF2B5EF4-FFF2-40B4-BE49-F238E27FC236}">
                <a16:creationId xmlns:a16="http://schemas.microsoft.com/office/drawing/2014/main" id="{5FA1BCB3-912D-8C33-256F-F0A36B514160}"/>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30481"/>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285;p29">
            <a:extLst>
              <a:ext uri="{FF2B5EF4-FFF2-40B4-BE49-F238E27FC236}">
                <a16:creationId xmlns:a16="http://schemas.microsoft.com/office/drawing/2014/main" id="{0270318E-F5BE-9E4C-015A-5C7BE2462494}"/>
              </a:ext>
            </a:extLst>
          </p:cNvPr>
          <p:cNvSpPr/>
          <p:nvPr/>
        </p:nvSpPr>
        <p:spPr>
          <a:xfrm>
            <a:off x="948074" y="351425"/>
            <a:ext cx="10526171" cy="473837"/>
          </a:xfrm>
          <a:prstGeom prst="rect">
            <a:avLst/>
          </a:prstGeom>
          <a:noFill/>
          <a:ln cap="flat">
            <a:noFill/>
            <a:prstDash val="solid"/>
          </a:ln>
        </p:spPr>
        <p:txBody>
          <a:bodyPr vert="horz" wrap="square" lIns="91427" tIns="45695" rIns="91427" bIns="45695" anchor="t" anchorCtr="0" compatLnSpc="1">
            <a:noAutofit/>
          </a:bodyPr>
          <a:lstStyle/>
          <a:p>
            <a:pPr defTabSz="1219170">
              <a:defRPr sz="1800" b="0" i="0" u="none" strike="noStrike" kern="0" cap="none" spc="0" baseline="0">
                <a:solidFill>
                  <a:srgbClr val="000000"/>
                </a:solidFill>
                <a:uFillTx/>
              </a:defRPr>
            </a:pPr>
            <a:r>
              <a:rPr lang="fr-FR" sz="2000" b="1" kern="0" dirty="0">
                <a:solidFill>
                  <a:srgbClr val="44546A"/>
                </a:solidFill>
                <a:latin typeface="Calibri"/>
                <a:ea typeface="Calibri"/>
                <a:cs typeface="Calibri"/>
              </a:rPr>
              <a:t>Repérage dans le chapitre: </a:t>
            </a:r>
            <a:r>
              <a:rPr lang="fr-FR" sz="2000" b="1" kern="0" dirty="0">
                <a:solidFill>
                  <a:srgbClr val="FF0000"/>
                </a:solidFill>
                <a:latin typeface="Calibri"/>
                <a:ea typeface="Calibri"/>
                <a:cs typeface="Calibri"/>
              </a:rPr>
              <a:t>Relations vivant-vivant</a:t>
            </a:r>
          </a:p>
          <a:p>
            <a:pPr defTabSz="1219170">
              <a:defRPr sz="1800" b="0" i="0" u="none" strike="noStrike" kern="0" cap="none" spc="0" baseline="0">
                <a:solidFill>
                  <a:srgbClr val="000000"/>
                </a:solidFill>
                <a:uFillTx/>
              </a:defRPr>
            </a:pPr>
            <a:endParaRPr lang="fr-FR" sz="2000" b="1" noProof="0" dirty="0"/>
          </a:p>
        </p:txBody>
      </p:sp>
      <p:grpSp>
        <p:nvGrpSpPr>
          <p:cNvPr id="12" name="Groupe 11">
            <a:extLst>
              <a:ext uri="{FF2B5EF4-FFF2-40B4-BE49-F238E27FC236}">
                <a16:creationId xmlns:a16="http://schemas.microsoft.com/office/drawing/2014/main" id="{D496E366-D5F7-C436-8946-066771F258B0}"/>
              </a:ext>
            </a:extLst>
          </p:cNvPr>
          <p:cNvGrpSpPr/>
          <p:nvPr/>
        </p:nvGrpSpPr>
        <p:grpSpPr>
          <a:xfrm>
            <a:off x="1132612" y="4901406"/>
            <a:ext cx="9959930" cy="828000"/>
            <a:chOff x="963450" y="2259806"/>
            <a:chExt cx="9959930" cy="828000"/>
          </a:xfrm>
          <a:solidFill>
            <a:schemeClr val="accent4">
              <a:lumMod val="60000"/>
              <a:lumOff val="40000"/>
            </a:schemeClr>
          </a:solidFill>
        </p:grpSpPr>
        <p:sp>
          <p:nvSpPr>
            <p:cNvPr id="14" name="Google Shape;288;p29">
              <a:extLst>
                <a:ext uri="{FF2B5EF4-FFF2-40B4-BE49-F238E27FC236}">
                  <a16:creationId xmlns:a16="http://schemas.microsoft.com/office/drawing/2014/main" id="{8B378949-B65E-7AF6-DB97-58A71FC00888}"/>
                </a:ext>
              </a:extLst>
            </p:cNvPr>
            <p:cNvSpPr/>
            <p:nvPr/>
          </p:nvSpPr>
          <p:spPr>
            <a:xfrm>
              <a:off x="2428129" y="2259806"/>
              <a:ext cx="849525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defRPr/>
              </a:pPr>
              <a:endParaRPr lang="fr-FR" b="1" noProof="0" dirty="0">
                <a:solidFill>
                  <a:srgbClr val="FFFFFF"/>
                </a:solidFill>
                <a:latin typeface="Arial"/>
              </a:endParaRPr>
            </a:p>
          </p:txBody>
        </p:sp>
        <p:sp>
          <p:nvSpPr>
            <p:cNvPr id="15" name="Google Shape;289;p29">
              <a:extLst>
                <a:ext uri="{FF2B5EF4-FFF2-40B4-BE49-F238E27FC236}">
                  <a16:creationId xmlns:a16="http://schemas.microsoft.com/office/drawing/2014/main" id="{72CEF1D5-2358-BC0C-10F7-8EDF98CD0F3D}"/>
                </a:ext>
              </a:extLst>
            </p:cNvPr>
            <p:cNvSpPr/>
            <p:nvPr/>
          </p:nvSpPr>
          <p:spPr>
            <a:xfrm>
              <a:off x="963450" y="2259806"/>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b="1" i="0" u="none" strike="noStrike" kern="0" cap="none" spc="0" baseline="0" noProof="0" dirty="0">
                  <a:uFillTx/>
                  <a:latin typeface="Calibri"/>
                  <a:ea typeface="Calibri"/>
                  <a:cs typeface="Calibri"/>
                </a:rPr>
                <a:t>Tâche </a:t>
              </a:r>
              <a:r>
                <a:rPr lang="fr-MA" b="1" i="0" u="none" strike="noStrike" kern="0" cap="none" spc="0" baseline="0" noProof="0" dirty="0">
                  <a:uFillTx/>
                  <a:latin typeface="Calibri"/>
                  <a:ea typeface="Calibri"/>
                  <a:cs typeface="Calibri"/>
                </a:rPr>
                <a:t>2</a:t>
              </a:r>
              <a:endParaRPr lang="fr-FR" b="1" i="0" u="none" strike="noStrike" kern="0" cap="none" spc="0" baseline="0" noProof="0" dirty="0">
                <a:uFillTx/>
                <a:latin typeface="Calibri"/>
                <a:ea typeface="Calibri"/>
                <a:cs typeface="Calibri"/>
              </a:endParaRPr>
            </a:p>
          </p:txBody>
        </p:sp>
      </p:grpSp>
      <p:sp>
        <p:nvSpPr>
          <p:cNvPr id="19" name="Rectangle: Rounded Corners 11">
            <a:extLst>
              <a:ext uri="{FF2B5EF4-FFF2-40B4-BE49-F238E27FC236}">
                <a16:creationId xmlns:a16="http://schemas.microsoft.com/office/drawing/2014/main" id="{D73B4DC3-302A-8469-D6DD-AEFD8575D0FF}"/>
              </a:ext>
            </a:extLst>
          </p:cNvPr>
          <p:cNvSpPr/>
          <p:nvPr/>
        </p:nvSpPr>
        <p:spPr>
          <a:xfrm>
            <a:off x="1060537" y="4839784"/>
            <a:ext cx="10108205" cy="972000"/>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20" name="ZoneTexte 19">
            <a:extLst>
              <a:ext uri="{FF2B5EF4-FFF2-40B4-BE49-F238E27FC236}">
                <a16:creationId xmlns:a16="http://schemas.microsoft.com/office/drawing/2014/main" id="{1DBF0C6B-F1F6-2A1E-C5CF-686398743210}"/>
              </a:ext>
            </a:extLst>
          </p:cNvPr>
          <p:cNvSpPr txBox="1"/>
          <p:nvPr/>
        </p:nvSpPr>
        <p:spPr>
          <a:xfrm>
            <a:off x="2723410" y="4970973"/>
            <a:ext cx="8075219" cy="707886"/>
          </a:xfrm>
          <a:prstGeom prst="rect">
            <a:avLst/>
          </a:prstGeom>
          <a:noFill/>
        </p:spPr>
        <p:txBody>
          <a:bodyPr wrap="square">
            <a:spAutoFit/>
          </a:bodyPr>
          <a:lstStyle/>
          <a:p>
            <a:pPr defTabSz="342908">
              <a:defRPr/>
            </a:pPr>
            <a:r>
              <a:rPr lang="fr-FR" sz="2000" b="1" dirty="0"/>
              <a:t>Identifier le type de relation de compétition ou mutualisme et leurs caractéristiques</a:t>
            </a:r>
            <a:r>
              <a:rPr lang="fr-FR" sz="2000" b="1" kern="0" dirty="0"/>
              <a:t>.</a:t>
            </a:r>
          </a:p>
        </p:txBody>
      </p:sp>
      <p:grpSp>
        <p:nvGrpSpPr>
          <p:cNvPr id="4" name="Groupe 3">
            <a:extLst>
              <a:ext uri="{FF2B5EF4-FFF2-40B4-BE49-F238E27FC236}">
                <a16:creationId xmlns:a16="http://schemas.microsoft.com/office/drawing/2014/main" id="{1C44BA00-7AD5-17C1-3F3D-56C4E0F83E96}"/>
              </a:ext>
            </a:extLst>
          </p:cNvPr>
          <p:cNvGrpSpPr/>
          <p:nvPr/>
        </p:nvGrpSpPr>
        <p:grpSpPr>
          <a:xfrm>
            <a:off x="1236316" y="2581968"/>
            <a:ext cx="9646536" cy="828000"/>
            <a:chOff x="963450" y="2259806"/>
            <a:chExt cx="10265100" cy="828000"/>
          </a:xfrm>
          <a:solidFill>
            <a:schemeClr val="accent4">
              <a:lumMod val="60000"/>
              <a:lumOff val="40000"/>
            </a:schemeClr>
          </a:solidFill>
        </p:grpSpPr>
        <p:sp>
          <p:nvSpPr>
            <p:cNvPr id="5" name="Google Shape;288;p29">
              <a:extLst>
                <a:ext uri="{FF2B5EF4-FFF2-40B4-BE49-F238E27FC236}">
                  <a16:creationId xmlns:a16="http://schemas.microsoft.com/office/drawing/2014/main" id="{4C31DC71-2216-3C03-8D5A-48EAF4EF9197}"/>
                </a:ext>
              </a:extLst>
            </p:cNvPr>
            <p:cNvSpPr/>
            <p:nvPr/>
          </p:nvSpPr>
          <p:spPr>
            <a:xfrm>
              <a:off x="2428129" y="2259806"/>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FADE4"/>
            </a:solidFill>
            <a:ln w="9528" cap="flat">
              <a:solidFill>
                <a:srgbClr val="44546A"/>
              </a:solidFill>
              <a:prstDash val="solid"/>
              <a:miter/>
            </a:ln>
          </p:spPr>
          <p:txBody>
            <a:bodyPr vert="horz" wrap="square" lIns="68570" tIns="34271" rIns="68570" bIns="34271" anchor="ctr" anchorCtr="0" compatLnSpc="1">
              <a:noAutofit/>
            </a:bodyPr>
            <a:lstStyle/>
            <a:p>
              <a:pPr marL="323854" indent="-171450" algn="ctr" defTabSz="914400">
                <a:buClr>
                  <a:schemeClr val="bg1"/>
                </a:buClr>
                <a:buSzPts val="1200"/>
                <a:buFont typeface="Arial" panose="020B0604020202020204" pitchFamily="34" charset="0"/>
                <a:buChar char="•"/>
              </a:pPr>
              <a:endParaRPr lang="fr-FR" b="1" kern="0" dirty="0">
                <a:solidFill>
                  <a:srgbClr val="000000"/>
                </a:solidFill>
                <a:latin typeface="Calibri"/>
                <a:ea typeface="Calibri"/>
                <a:cs typeface="Calibri"/>
              </a:endParaRPr>
            </a:p>
          </p:txBody>
        </p:sp>
        <p:sp>
          <p:nvSpPr>
            <p:cNvPr id="11" name="Google Shape;289;p29">
              <a:extLst>
                <a:ext uri="{FF2B5EF4-FFF2-40B4-BE49-F238E27FC236}">
                  <a16:creationId xmlns:a16="http://schemas.microsoft.com/office/drawing/2014/main" id="{D384272B-626F-EFEE-DA65-6E235880209A}"/>
                </a:ext>
              </a:extLst>
            </p:cNvPr>
            <p:cNvSpPr/>
            <p:nvPr/>
          </p:nvSpPr>
          <p:spPr>
            <a:xfrm>
              <a:off x="963450" y="2259806"/>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5FADE4"/>
            </a:solidFill>
            <a:ln w="9528" cap="flat">
              <a:solidFill>
                <a:srgbClr val="44546A"/>
              </a:solidFill>
              <a:prstDash val="solid"/>
              <a:miter/>
            </a:ln>
          </p:spPr>
          <p:txBody>
            <a:bodyPr vert="horz" wrap="square" lIns="68570" tIns="34271" rIns="68570" bIns="34271" anchor="ctr" anchorCtr="0" compatLnSpc="1">
              <a:noAutofit/>
            </a:bodyPr>
            <a:lstStyle/>
            <a:p>
              <a:pPr marL="152404" algn="ctr" defTabSz="914400">
                <a:buClr>
                  <a:schemeClr val="bg1"/>
                </a:buClr>
                <a:buSzPts val="1200"/>
              </a:pPr>
              <a:r>
                <a:rPr lang="fr-FR" b="1" kern="0" dirty="0">
                  <a:solidFill>
                    <a:schemeClr val="bg1"/>
                  </a:solidFill>
                  <a:latin typeface="Calibri"/>
                  <a:ea typeface="Calibri"/>
                  <a:cs typeface="Calibri"/>
                </a:rPr>
                <a:t>Tâche </a:t>
              </a:r>
              <a:r>
                <a:rPr lang="ar-MA" b="1" kern="0" dirty="0">
                  <a:solidFill>
                    <a:schemeClr val="bg1"/>
                  </a:solidFill>
                  <a:latin typeface="Calibri"/>
                  <a:ea typeface="Calibri"/>
                  <a:cs typeface="Calibri"/>
                </a:rPr>
                <a:t>1</a:t>
              </a:r>
              <a:endParaRPr lang="fr-FR" b="1" kern="0" dirty="0">
                <a:solidFill>
                  <a:schemeClr val="bg1"/>
                </a:solidFill>
                <a:latin typeface="Calibri"/>
                <a:ea typeface="Calibri"/>
                <a:cs typeface="Calibri"/>
              </a:endParaRPr>
            </a:p>
          </p:txBody>
        </p:sp>
      </p:grpSp>
      <p:sp>
        <p:nvSpPr>
          <p:cNvPr id="23" name="ZoneTexte 22">
            <a:extLst>
              <a:ext uri="{FF2B5EF4-FFF2-40B4-BE49-F238E27FC236}">
                <a16:creationId xmlns:a16="http://schemas.microsoft.com/office/drawing/2014/main" id="{0E4D3E91-47EE-D0E3-873B-477D61C6191E}"/>
              </a:ext>
            </a:extLst>
          </p:cNvPr>
          <p:cNvSpPr txBox="1"/>
          <p:nvPr/>
        </p:nvSpPr>
        <p:spPr>
          <a:xfrm>
            <a:off x="2827114" y="2795913"/>
            <a:ext cx="8212230" cy="400110"/>
          </a:xfrm>
          <a:prstGeom prst="rect">
            <a:avLst/>
          </a:prstGeom>
          <a:noFill/>
        </p:spPr>
        <p:txBody>
          <a:bodyPr wrap="square">
            <a:spAutoFit/>
          </a:bodyPr>
          <a:lstStyle>
            <a:defPPr>
              <a:defRPr lang="en-US"/>
            </a:defPPr>
            <a:lvl1pPr defTabSz="342908">
              <a:defRPr sz="2000" b="1">
                <a:solidFill>
                  <a:schemeClr val="bg1"/>
                </a:solidFill>
              </a:defRPr>
            </a:lvl1pPr>
          </a:lstStyle>
          <a:p>
            <a:r>
              <a:rPr lang="fr-FR" dirty="0"/>
              <a:t>Identifier le type de relation d’exploitation et ses caractéristiques</a:t>
            </a:r>
          </a:p>
        </p:txBody>
      </p:sp>
      <p:sp>
        <p:nvSpPr>
          <p:cNvPr id="24" name="Rectangle 23">
            <a:extLst>
              <a:ext uri="{FF2B5EF4-FFF2-40B4-BE49-F238E27FC236}">
                <a16:creationId xmlns:a16="http://schemas.microsoft.com/office/drawing/2014/main" id="{0290B248-3879-5B1C-05BB-4BFFD43EF7E3}"/>
              </a:ext>
            </a:extLst>
          </p:cNvPr>
          <p:cNvSpPr/>
          <p:nvPr/>
        </p:nvSpPr>
        <p:spPr>
          <a:xfrm>
            <a:off x="1164242" y="1698955"/>
            <a:ext cx="9875102" cy="574274"/>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rPr>
              <a:t>Séquence 1</a:t>
            </a:r>
            <a:r>
              <a:rPr lang="fr-FR" sz="2000" b="1">
                <a:solidFill>
                  <a:schemeClr val="bg1"/>
                </a:solidFill>
              </a:rPr>
              <a:t>: </a:t>
            </a:r>
            <a:r>
              <a:rPr lang="fr-MA" sz="2000" b="1">
                <a:solidFill>
                  <a:schemeClr val="bg1"/>
                </a:solidFill>
              </a:rPr>
              <a:t>Relations d’exploitation</a:t>
            </a:r>
            <a:endParaRPr lang="fr-FR" sz="2000" b="1" dirty="0">
              <a:solidFill>
                <a:schemeClr val="bg1"/>
              </a:solidFill>
            </a:endParaRPr>
          </a:p>
        </p:txBody>
      </p:sp>
      <p:sp>
        <p:nvSpPr>
          <p:cNvPr id="25" name="Rectangle 24">
            <a:extLst>
              <a:ext uri="{FF2B5EF4-FFF2-40B4-BE49-F238E27FC236}">
                <a16:creationId xmlns:a16="http://schemas.microsoft.com/office/drawing/2014/main" id="{608FAE2E-4E24-B919-8CFC-29BE4A2CF344}"/>
              </a:ext>
            </a:extLst>
          </p:cNvPr>
          <p:cNvSpPr/>
          <p:nvPr/>
        </p:nvSpPr>
        <p:spPr>
          <a:xfrm>
            <a:off x="1164242" y="3921162"/>
            <a:ext cx="9875102" cy="574274"/>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solidFill>
                  <a:schemeClr val="bg1"/>
                </a:solidFill>
              </a:rPr>
              <a:t>Séquence </a:t>
            </a:r>
            <a:r>
              <a:rPr lang="fr-FR" sz="2000" b="1">
                <a:solidFill>
                  <a:schemeClr val="bg1"/>
                </a:solidFill>
              </a:rPr>
              <a:t>2: </a:t>
            </a:r>
            <a:r>
              <a:rPr lang="fr-FR" sz="2000" b="1" dirty="0">
                <a:solidFill>
                  <a:schemeClr val="bg1"/>
                </a:solidFill>
              </a:rPr>
              <a:t>Relations de compétition et de mutualisme</a:t>
            </a:r>
          </a:p>
        </p:txBody>
      </p:sp>
    </p:spTree>
    <p:extLst>
      <p:ext uri="{BB962C8B-B14F-4D97-AF65-F5344CB8AC3E}">
        <p14:creationId xmlns:p14="http://schemas.microsoft.com/office/powerpoint/2010/main" val="4241359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oogle Shape;250;p28">
            <a:extLst>
              <a:ext uri="{FF2B5EF4-FFF2-40B4-BE49-F238E27FC236}">
                <a16:creationId xmlns:a16="http://schemas.microsoft.com/office/drawing/2014/main" id="{C800167E-37EA-13EC-1FB9-743D51DCFB5D}"/>
              </a:ext>
            </a:extLst>
          </p:cNvPr>
          <p:cNvGrpSpPr/>
          <p:nvPr/>
        </p:nvGrpSpPr>
        <p:grpSpPr>
          <a:xfrm>
            <a:off x="2032201" y="1087290"/>
            <a:ext cx="8127601" cy="5072700"/>
            <a:chOff x="1619475" y="1029778"/>
            <a:chExt cx="6095701" cy="3804525"/>
          </a:xfrm>
        </p:grpSpPr>
        <p:sp>
          <p:nvSpPr>
            <p:cNvPr id="3" name="Google Shape;251;p28">
              <a:extLst>
                <a:ext uri="{FF2B5EF4-FFF2-40B4-BE49-F238E27FC236}">
                  <a16:creationId xmlns:a16="http://schemas.microsoft.com/office/drawing/2014/main" id="{10870841-AEDA-07BF-4759-A91AE73C701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4" name="Google Shape;252;p28">
              <a:extLst>
                <a:ext uri="{FF2B5EF4-FFF2-40B4-BE49-F238E27FC236}">
                  <a16:creationId xmlns:a16="http://schemas.microsoft.com/office/drawing/2014/main" id="{83DDB58E-AC9C-C2A3-D510-E6E3A01973F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7" name="Google Shape;255;p28">
            <a:extLst>
              <a:ext uri="{FF2B5EF4-FFF2-40B4-BE49-F238E27FC236}">
                <a16:creationId xmlns:a16="http://schemas.microsoft.com/office/drawing/2014/main" id="{02B13D41-2ADF-EF99-8CB6-4F2930151FA6}"/>
              </a:ext>
            </a:extLst>
          </p:cNvPr>
          <p:cNvSpPr/>
          <p:nvPr/>
        </p:nvSpPr>
        <p:spPr>
          <a:xfrm>
            <a:off x="963315" y="165261"/>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noProof="0" dirty="0">
                <a:solidFill>
                  <a:srgbClr val="44546A"/>
                </a:solidFill>
                <a:latin typeface="Calibri"/>
                <a:ea typeface="Calibri"/>
                <a:cs typeface="Calibri"/>
              </a:rPr>
              <a:t>Structure de la séance</a:t>
            </a:r>
            <a:endParaRPr lang="fr-FR" sz="1467" kern="0" noProof="0" dirty="0">
              <a:solidFill>
                <a:srgbClr val="000000"/>
              </a:solidFill>
              <a:latin typeface="Arial"/>
              <a:ea typeface="Arial"/>
              <a:cs typeface="Arial"/>
            </a:endParaRPr>
          </a:p>
        </p:txBody>
      </p:sp>
      <p:pic>
        <p:nvPicPr>
          <p:cNvPr id="33" name="Picture 2" descr="Image générée">
            <a:extLst>
              <a:ext uri="{FF2B5EF4-FFF2-40B4-BE49-F238E27FC236}">
                <a16:creationId xmlns:a16="http://schemas.microsoft.com/office/drawing/2014/main" id="{5400CA35-CF96-4D76-E13D-C79B2D0ABAF6}"/>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2D69B9E5-8D8A-F52D-85F2-F93AB09FDDE8}"/>
              </a:ext>
            </a:extLst>
          </p:cNvPr>
          <p:cNvGrpSpPr/>
          <p:nvPr/>
        </p:nvGrpSpPr>
        <p:grpSpPr>
          <a:xfrm>
            <a:off x="2336945" y="1288057"/>
            <a:ext cx="7518111" cy="548005"/>
            <a:chOff x="1764463" y="1060636"/>
            <a:chExt cx="5638583" cy="411004"/>
          </a:xfrm>
        </p:grpSpPr>
        <p:sp>
          <p:nvSpPr>
            <p:cNvPr id="27" name="Google Shape;275;p28">
              <a:extLst>
                <a:ext uri="{FF2B5EF4-FFF2-40B4-BE49-F238E27FC236}">
                  <a16:creationId xmlns:a16="http://schemas.microsoft.com/office/drawing/2014/main" id="{67272330-1CE8-D6A8-B8CF-47B277D2BBD3}"/>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5FADE4"/>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1</a:t>
              </a:r>
              <a:endParaRPr lang="fr-FR" sz="1467" kern="0" noProof="0" dirty="0">
                <a:solidFill>
                  <a:srgbClr val="000000"/>
                </a:solidFill>
                <a:latin typeface="Arial"/>
                <a:ea typeface="Arial"/>
                <a:cs typeface="Arial"/>
              </a:endParaRPr>
            </a:p>
          </p:txBody>
        </p:sp>
        <p:sp>
          <p:nvSpPr>
            <p:cNvPr id="28" name="Google Shape;276;p28">
              <a:extLst>
                <a:ext uri="{FF2B5EF4-FFF2-40B4-BE49-F238E27FC236}">
                  <a16:creationId xmlns:a16="http://schemas.microsoft.com/office/drawing/2014/main" id="{97CB6729-6694-69AA-8803-AA1A6C36C246}"/>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5FADE4"/>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29" name="Google Shape;277;p28">
              <a:extLst>
                <a:ext uri="{FF2B5EF4-FFF2-40B4-BE49-F238E27FC236}">
                  <a16:creationId xmlns:a16="http://schemas.microsoft.com/office/drawing/2014/main" id="{A6EF5B3E-01E0-E8C1-F060-3762D49504CE}"/>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05 min</a:t>
              </a:r>
              <a:endParaRPr lang="fr-FR" sz="1467" b="1" kern="0" noProof="0" dirty="0">
                <a:solidFill>
                  <a:srgbClr val="000000"/>
                </a:solidFill>
                <a:latin typeface="Arial"/>
                <a:ea typeface="Arial"/>
                <a:cs typeface="Arial"/>
              </a:endParaRPr>
            </a:p>
          </p:txBody>
        </p:sp>
        <p:sp>
          <p:nvSpPr>
            <p:cNvPr id="30" name="Google Shape;278;p28">
              <a:extLst>
                <a:ext uri="{FF2B5EF4-FFF2-40B4-BE49-F238E27FC236}">
                  <a16:creationId xmlns:a16="http://schemas.microsoft.com/office/drawing/2014/main" id="{7CFD7C7E-5E76-A852-EADC-9007259FD2DE}"/>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43" name="Google Shape;277;p28">
              <a:extLst>
                <a:ext uri="{FF2B5EF4-FFF2-40B4-BE49-F238E27FC236}">
                  <a16:creationId xmlns:a16="http://schemas.microsoft.com/office/drawing/2014/main" id="{A0E5C9DC-ED2F-4C21-AC72-B18B443D627F}"/>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Ouverture de la séance (O)</a:t>
              </a:r>
            </a:p>
          </p:txBody>
        </p:sp>
      </p:grpSp>
      <p:grpSp>
        <p:nvGrpSpPr>
          <p:cNvPr id="45" name="Group 44">
            <a:extLst>
              <a:ext uri="{FF2B5EF4-FFF2-40B4-BE49-F238E27FC236}">
                <a16:creationId xmlns:a16="http://schemas.microsoft.com/office/drawing/2014/main" id="{7AA13D06-2280-5296-5273-3F265180E7AD}"/>
              </a:ext>
            </a:extLst>
          </p:cNvPr>
          <p:cNvGrpSpPr/>
          <p:nvPr/>
        </p:nvGrpSpPr>
        <p:grpSpPr>
          <a:xfrm>
            <a:off x="2336945" y="2114436"/>
            <a:ext cx="7518111" cy="548005"/>
            <a:chOff x="1764463" y="1060636"/>
            <a:chExt cx="5638583" cy="411004"/>
          </a:xfrm>
        </p:grpSpPr>
        <p:sp>
          <p:nvSpPr>
            <p:cNvPr id="46" name="Google Shape;275;p28">
              <a:extLst>
                <a:ext uri="{FF2B5EF4-FFF2-40B4-BE49-F238E27FC236}">
                  <a16:creationId xmlns:a16="http://schemas.microsoft.com/office/drawing/2014/main" id="{DE71CE43-6CD4-0ED5-4059-3B350EA71DB5}"/>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E55D19"/>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2</a:t>
              </a:r>
              <a:endParaRPr lang="fr-FR" sz="1467" kern="0" noProof="0" dirty="0">
                <a:solidFill>
                  <a:srgbClr val="000000"/>
                </a:solidFill>
                <a:latin typeface="Arial"/>
                <a:ea typeface="Arial"/>
                <a:cs typeface="Arial"/>
              </a:endParaRPr>
            </a:p>
          </p:txBody>
        </p:sp>
        <p:sp>
          <p:nvSpPr>
            <p:cNvPr id="47" name="Google Shape;276;p28">
              <a:extLst>
                <a:ext uri="{FF2B5EF4-FFF2-40B4-BE49-F238E27FC236}">
                  <a16:creationId xmlns:a16="http://schemas.microsoft.com/office/drawing/2014/main" id="{B6B26038-0D5B-9609-CA9D-3FCC40186630}"/>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E55D19"/>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48" name="Google Shape;277;p28">
              <a:extLst>
                <a:ext uri="{FF2B5EF4-FFF2-40B4-BE49-F238E27FC236}">
                  <a16:creationId xmlns:a16="http://schemas.microsoft.com/office/drawing/2014/main" id="{C8D0E979-52C2-31BE-0722-FA7EFB9398A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49" name="Google Shape;278;p28">
              <a:extLst>
                <a:ext uri="{FF2B5EF4-FFF2-40B4-BE49-F238E27FC236}">
                  <a16:creationId xmlns:a16="http://schemas.microsoft.com/office/drawing/2014/main" id="{71AB5E10-6838-C817-C24E-4CB1859770B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50" name="Google Shape;277;p28">
              <a:extLst>
                <a:ext uri="{FF2B5EF4-FFF2-40B4-BE49-F238E27FC236}">
                  <a16:creationId xmlns:a16="http://schemas.microsoft.com/office/drawing/2014/main" id="{A18A4C4B-95C5-1A78-39F5-AF28F2CB3888}"/>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Modelage (M)</a:t>
              </a:r>
            </a:p>
          </p:txBody>
        </p:sp>
      </p:grpSp>
      <p:grpSp>
        <p:nvGrpSpPr>
          <p:cNvPr id="57" name="Group 56">
            <a:extLst>
              <a:ext uri="{FF2B5EF4-FFF2-40B4-BE49-F238E27FC236}">
                <a16:creationId xmlns:a16="http://schemas.microsoft.com/office/drawing/2014/main" id="{F0920BF8-C981-4610-6478-FDC5D2CA45FC}"/>
              </a:ext>
            </a:extLst>
          </p:cNvPr>
          <p:cNvGrpSpPr/>
          <p:nvPr/>
        </p:nvGrpSpPr>
        <p:grpSpPr>
          <a:xfrm>
            <a:off x="2336945" y="2940814"/>
            <a:ext cx="7518111" cy="548005"/>
            <a:chOff x="1764463" y="1060636"/>
            <a:chExt cx="5638583" cy="411004"/>
          </a:xfrm>
        </p:grpSpPr>
        <p:sp>
          <p:nvSpPr>
            <p:cNvPr id="58" name="Google Shape;275;p28">
              <a:extLst>
                <a:ext uri="{FF2B5EF4-FFF2-40B4-BE49-F238E27FC236}">
                  <a16:creationId xmlns:a16="http://schemas.microsoft.com/office/drawing/2014/main" id="{AEF9DE78-1568-DD8F-74BA-DCCCBE4A1E34}"/>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7030A0"/>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3</a:t>
              </a:r>
              <a:endParaRPr lang="fr-FR" sz="1467" kern="0" noProof="0" dirty="0">
                <a:solidFill>
                  <a:srgbClr val="000000"/>
                </a:solidFill>
                <a:latin typeface="Arial"/>
                <a:ea typeface="Arial"/>
                <a:cs typeface="Arial"/>
              </a:endParaRPr>
            </a:p>
          </p:txBody>
        </p:sp>
        <p:sp>
          <p:nvSpPr>
            <p:cNvPr id="59" name="Google Shape;276;p28">
              <a:extLst>
                <a:ext uri="{FF2B5EF4-FFF2-40B4-BE49-F238E27FC236}">
                  <a16:creationId xmlns:a16="http://schemas.microsoft.com/office/drawing/2014/main" id="{3981E70C-7E53-08AD-CAB8-818D0EE496BD}"/>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7030A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60" name="Google Shape;277;p28">
              <a:extLst>
                <a:ext uri="{FF2B5EF4-FFF2-40B4-BE49-F238E27FC236}">
                  <a16:creationId xmlns:a16="http://schemas.microsoft.com/office/drawing/2014/main" id="{36333017-6646-6752-DC35-A23A299ED258}"/>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61" name="Google Shape;278;p28">
              <a:extLst>
                <a:ext uri="{FF2B5EF4-FFF2-40B4-BE49-F238E27FC236}">
                  <a16:creationId xmlns:a16="http://schemas.microsoft.com/office/drawing/2014/main" id="{8F2E0FB1-62C4-7B4A-8038-538A2A181CA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62" name="Google Shape;277;p28">
              <a:extLst>
                <a:ext uri="{FF2B5EF4-FFF2-40B4-BE49-F238E27FC236}">
                  <a16:creationId xmlns:a16="http://schemas.microsoft.com/office/drawing/2014/main" id="{410718F4-E9BC-25DE-C290-6FEDCDC8AC61}"/>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Pratique collective (PGC)</a:t>
              </a:r>
            </a:p>
          </p:txBody>
        </p:sp>
      </p:grpSp>
      <p:grpSp>
        <p:nvGrpSpPr>
          <p:cNvPr id="63" name="Group 62">
            <a:extLst>
              <a:ext uri="{FF2B5EF4-FFF2-40B4-BE49-F238E27FC236}">
                <a16:creationId xmlns:a16="http://schemas.microsoft.com/office/drawing/2014/main" id="{B210AFBE-9FEE-A21F-61E3-4FA7217AE898}"/>
              </a:ext>
            </a:extLst>
          </p:cNvPr>
          <p:cNvGrpSpPr/>
          <p:nvPr/>
        </p:nvGrpSpPr>
        <p:grpSpPr>
          <a:xfrm>
            <a:off x="2336945" y="3767193"/>
            <a:ext cx="7518111" cy="548005"/>
            <a:chOff x="1764463" y="1060636"/>
            <a:chExt cx="5638583" cy="411004"/>
          </a:xfrm>
        </p:grpSpPr>
        <p:sp>
          <p:nvSpPr>
            <p:cNvPr id="64" name="Google Shape;275;p28">
              <a:extLst>
                <a:ext uri="{FF2B5EF4-FFF2-40B4-BE49-F238E27FC236}">
                  <a16:creationId xmlns:a16="http://schemas.microsoft.com/office/drawing/2014/main" id="{2ED11872-46E5-DF11-3992-8876A5B14D9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1D9A78"/>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4</a:t>
              </a:r>
              <a:endParaRPr lang="fr-FR" sz="1467" kern="0" noProof="0" dirty="0">
                <a:solidFill>
                  <a:srgbClr val="000000"/>
                </a:solidFill>
                <a:latin typeface="Arial"/>
                <a:ea typeface="Arial"/>
                <a:cs typeface="Arial"/>
              </a:endParaRPr>
            </a:p>
          </p:txBody>
        </p:sp>
        <p:sp>
          <p:nvSpPr>
            <p:cNvPr id="65" name="Google Shape;276;p28">
              <a:extLst>
                <a:ext uri="{FF2B5EF4-FFF2-40B4-BE49-F238E27FC236}">
                  <a16:creationId xmlns:a16="http://schemas.microsoft.com/office/drawing/2014/main" id="{4733EE3E-D42D-2599-3CE2-BEB4207CC0E5}"/>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1D9A78"/>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66" name="Google Shape;277;p28">
              <a:extLst>
                <a:ext uri="{FF2B5EF4-FFF2-40B4-BE49-F238E27FC236}">
                  <a16:creationId xmlns:a16="http://schemas.microsoft.com/office/drawing/2014/main" id="{2EDAFA87-CB19-BB0B-6FCF-CFC203B7F7A7}"/>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67" name="Google Shape;278;p28">
              <a:extLst>
                <a:ext uri="{FF2B5EF4-FFF2-40B4-BE49-F238E27FC236}">
                  <a16:creationId xmlns:a16="http://schemas.microsoft.com/office/drawing/2014/main" id="{2A88B583-338E-926B-B128-9998B402411E}"/>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68" name="Google Shape;277;p28">
              <a:extLst>
                <a:ext uri="{FF2B5EF4-FFF2-40B4-BE49-F238E27FC236}">
                  <a16:creationId xmlns:a16="http://schemas.microsoft.com/office/drawing/2014/main" id="{7B1465D0-8FF9-2654-C9D2-9DECC4F55960}"/>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Pratique en binôme (PGB)</a:t>
              </a:r>
            </a:p>
          </p:txBody>
        </p:sp>
      </p:grpSp>
      <p:grpSp>
        <p:nvGrpSpPr>
          <p:cNvPr id="69" name="Group 68">
            <a:extLst>
              <a:ext uri="{FF2B5EF4-FFF2-40B4-BE49-F238E27FC236}">
                <a16:creationId xmlns:a16="http://schemas.microsoft.com/office/drawing/2014/main" id="{C996A062-500C-F473-91E8-49466B9814A0}"/>
              </a:ext>
            </a:extLst>
          </p:cNvPr>
          <p:cNvGrpSpPr/>
          <p:nvPr/>
        </p:nvGrpSpPr>
        <p:grpSpPr>
          <a:xfrm>
            <a:off x="2336945" y="4593572"/>
            <a:ext cx="7518111" cy="548005"/>
            <a:chOff x="1764463" y="1060636"/>
            <a:chExt cx="5638583" cy="411004"/>
          </a:xfrm>
        </p:grpSpPr>
        <p:sp>
          <p:nvSpPr>
            <p:cNvPr id="70" name="Google Shape;275;p28">
              <a:extLst>
                <a:ext uri="{FF2B5EF4-FFF2-40B4-BE49-F238E27FC236}">
                  <a16:creationId xmlns:a16="http://schemas.microsoft.com/office/drawing/2014/main" id="{4E040C5C-C260-B80E-473E-4E1C2F3CD68F}"/>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5</a:t>
              </a:r>
              <a:endParaRPr lang="fr-FR" sz="1467" kern="0" noProof="0" dirty="0">
                <a:solidFill>
                  <a:srgbClr val="000000"/>
                </a:solidFill>
                <a:latin typeface="Arial"/>
                <a:ea typeface="Arial"/>
                <a:cs typeface="Arial"/>
              </a:endParaRPr>
            </a:p>
          </p:txBody>
        </p:sp>
        <p:sp>
          <p:nvSpPr>
            <p:cNvPr id="71" name="Google Shape;276;p28">
              <a:extLst>
                <a:ext uri="{FF2B5EF4-FFF2-40B4-BE49-F238E27FC236}">
                  <a16:creationId xmlns:a16="http://schemas.microsoft.com/office/drawing/2014/main" id="{242BF3E4-E53D-A10C-6032-366E013121BA}"/>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72" name="Google Shape;277;p28">
              <a:extLst>
                <a:ext uri="{FF2B5EF4-FFF2-40B4-BE49-F238E27FC236}">
                  <a16:creationId xmlns:a16="http://schemas.microsoft.com/office/drawing/2014/main" id="{F0C5D024-F5C2-2CEE-E3CB-CF926EA9590A}"/>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10 min</a:t>
              </a:r>
              <a:endParaRPr lang="fr-FR" sz="1467" b="1" kern="0" noProof="0" dirty="0">
                <a:solidFill>
                  <a:srgbClr val="000000"/>
                </a:solidFill>
                <a:latin typeface="Arial"/>
                <a:ea typeface="Arial"/>
                <a:cs typeface="Arial"/>
              </a:endParaRPr>
            </a:p>
          </p:txBody>
        </p:sp>
        <p:sp>
          <p:nvSpPr>
            <p:cNvPr id="73" name="Google Shape;278;p28">
              <a:extLst>
                <a:ext uri="{FF2B5EF4-FFF2-40B4-BE49-F238E27FC236}">
                  <a16:creationId xmlns:a16="http://schemas.microsoft.com/office/drawing/2014/main" id="{4D2422B7-6329-949C-8EBD-C7C6DD022C17}"/>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74" name="Google Shape;277;p28">
              <a:extLst>
                <a:ext uri="{FF2B5EF4-FFF2-40B4-BE49-F238E27FC236}">
                  <a16:creationId xmlns:a16="http://schemas.microsoft.com/office/drawing/2014/main" id="{0CC3379E-5560-46C3-11F8-04A0471C163E}"/>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Pratique autonome (PA)</a:t>
              </a:r>
            </a:p>
          </p:txBody>
        </p:sp>
      </p:grpSp>
      <p:grpSp>
        <p:nvGrpSpPr>
          <p:cNvPr id="75" name="Group 74">
            <a:extLst>
              <a:ext uri="{FF2B5EF4-FFF2-40B4-BE49-F238E27FC236}">
                <a16:creationId xmlns:a16="http://schemas.microsoft.com/office/drawing/2014/main" id="{FECC7735-AD18-81CA-9A7E-DD7D28A7DC38}"/>
              </a:ext>
            </a:extLst>
          </p:cNvPr>
          <p:cNvGrpSpPr/>
          <p:nvPr/>
        </p:nvGrpSpPr>
        <p:grpSpPr>
          <a:xfrm>
            <a:off x="2336945" y="5419952"/>
            <a:ext cx="7518111" cy="548005"/>
            <a:chOff x="1764463" y="1060636"/>
            <a:chExt cx="5638583" cy="411004"/>
          </a:xfrm>
        </p:grpSpPr>
        <p:sp>
          <p:nvSpPr>
            <p:cNvPr id="76" name="Google Shape;275;p28">
              <a:extLst>
                <a:ext uri="{FF2B5EF4-FFF2-40B4-BE49-F238E27FC236}">
                  <a16:creationId xmlns:a16="http://schemas.microsoft.com/office/drawing/2014/main" id="{358A3EA9-660D-91FA-AEFA-20486284456E}"/>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C94DE"/>
            </a:solidFill>
            <a:ln cap="flat">
              <a:noFill/>
              <a:prstDash val="solid"/>
            </a:ln>
          </p:spPr>
          <p:txBody>
            <a:bodyPr vert="horz" wrap="square" lIns="68567" tIns="34271" rIns="68567" bIns="34271" anchor="ctr" anchorCtr="1" compatLnSpc="1">
              <a:noAutofit/>
            </a:bodyPr>
            <a:lstStyle/>
            <a:p>
              <a:pPr algn="ctr" defTabSz="1219140">
                <a:defRPr sz="1800" b="0" i="0" u="none" strike="noStrike" kern="0" cap="none" spc="0" baseline="0">
                  <a:solidFill>
                    <a:srgbClr val="000000"/>
                  </a:solidFill>
                  <a:uFillTx/>
                </a:defRPr>
              </a:pPr>
              <a:r>
                <a:rPr lang="fr-FR" sz="2133" b="1" kern="0" noProof="0" dirty="0">
                  <a:solidFill>
                    <a:srgbClr val="FFFFFF"/>
                  </a:solidFill>
                  <a:latin typeface="Calibri"/>
                  <a:ea typeface="Calibri"/>
                  <a:cs typeface="Calibri"/>
                </a:rPr>
                <a:t>6</a:t>
              </a:r>
              <a:endParaRPr lang="fr-FR" sz="1467" kern="0" noProof="0" dirty="0">
                <a:solidFill>
                  <a:srgbClr val="000000"/>
                </a:solidFill>
                <a:latin typeface="Arial"/>
                <a:ea typeface="Arial"/>
                <a:cs typeface="Arial"/>
              </a:endParaRPr>
            </a:p>
          </p:txBody>
        </p:sp>
        <p:sp>
          <p:nvSpPr>
            <p:cNvPr id="77" name="Google Shape;276;p28">
              <a:extLst>
                <a:ext uri="{FF2B5EF4-FFF2-40B4-BE49-F238E27FC236}">
                  <a16:creationId xmlns:a16="http://schemas.microsoft.com/office/drawing/2014/main" id="{E601F4B8-1BBB-0A4C-7B1B-1AEC1A817048}"/>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DC94DE"/>
              </a:solidFill>
              <a:prstDash val="solid"/>
            </a:ln>
          </p:spPr>
          <p:txBody>
            <a:bodyPr vert="horz" wrap="square" lIns="91427" tIns="45695" rIns="91427" bIns="45695" anchor="ctr" anchorCtr="0" compatLnSpc="1">
              <a:noAutofit/>
            </a:bodyPr>
            <a:lstStyle/>
            <a:p>
              <a:pPr defTabSz="1219140">
                <a:defRPr sz="1800" b="0" i="0" u="none" strike="noStrike" kern="0" cap="none" spc="0" baseline="0">
                  <a:solidFill>
                    <a:srgbClr val="000000"/>
                  </a:solidFill>
                  <a:uFillTx/>
                </a:defRPr>
              </a:pPr>
              <a:endParaRPr lang="fr-FR" sz="2000" b="1" kern="0" noProof="0" dirty="0">
                <a:solidFill>
                  <a:srgbClr val="44546A"/>
                </a:solidFill>
                <a:latin typeface="Calibri"/>
                <a:ea typeface="Calibri"/>
                <a:cs typeface="Calibri"/>
              </a:endParaRPr>
            </a:p>
          </p:txBody>
        </p:sp>
        <p:sp>
          <p:nvSpPr>
            <p:cNvPr id="78" name="Google Shape;277;p28">
              <a:extLst>
                <a:ext uri="{FF2B5EF4-FFF2-40B4-BE49-F238E27FC236}">
                  <a16:creationId xmlns:a16="http://schemas.microsoft.com/office/drawing/2014/main" id="{B7CFAD42-8AB0-10A1-6911-3ABF8B2AC23F}"/>
                </a:ext>
              </a:extLst>
            </p:cNvPr>
            <p:cNvSpPr txBox="1"/>
            <p:nvPr/>
          </p:nvSpPr>
          <p:spPr>
            <a:xfrm>
              <a:off x="6181715" y="1123811"/>
              <a:ext cx="777898" cy="284704"/>
            </a:xfrm>
            <a:prstGeom prst="rect">
              <a:avLst/>
            </a:prstGeom>
            <a:noFill/>
            <a:ln cap="flat">
              <a:noFill/>
            </a:ln>
          </p:spPr>
          <p:txBody>
            <a:bodyPr vert="horz" wrap="square" lIns="91427" tIns="45695" rIns="91427" bIns="45695" anchor="t" anchorCtr="0" compatLnSpc="1">
              <a:spAutoFit/>
            </a:bodyPr>
            <a:lstStyle/>
            <a:p>
              <a:pPr algn="ct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5 min</a:t>
              </a:r>
              <a:endParaRPr lang="fr-FR" sz="1467" b="1" kern="0" noProof="0" dirty="0">
                <a:solidFill>
                  <a:srgbClr val="000000"/>
                </a:solidFill>
                <a:latin typeface="Arial"/>
                <a:ea typeface="Arial"/>
                <a:cs typeface="Arial"/>
              </a:endParaRPr>
            </a:p>
          </p:txBody>
        </p:sp>
        <p:sp>
          <p:nvSpPr>
            <p:cNvPr id="79" name="Google Shape;278;p28">
              <a:extLst>
                <a:ext uri="{FF2B5EF4-FFF2-40B4-BE49-F238E27FC236}">
                  <a16:creationId xmlns:a16="http://schemas.microsoft.com/office/drawing/2014/main" id="{2640C850-4A34-FFE2-FF64-6523F66A922B}"/>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4">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endParaRPr lang="fr-FR" sz="1200" kern="0" noProof="0" dirty="0">
                <a:solidFill>
                  <a:srgbClr val="44546A"/>
                </a:solidFill>
                <a:latin typeface="Calibri"/>
                <a:ea typeface="Calibri"/>
                <a:cs typeface="Calibri"/>
              </a:endParaRPr>
            </a:p>
          </p:txBody>
        </p:sp>
        <p:sp>
          <p:nvSpPr>
            <p:cNvPr id="80" name="Google Shape;277;p28">
              <a:extLst>
                <a:ext uri="{FF2B5EF4-FFF2-40B4-BE49-F238E27FC236}">
                  <a16:creationId xmlns:a16="http://schemas.microsoft.com/office/drawing/2014/main" id="{BB199019-95B7-55BE-BDAD-CED3D762D201}"/>
                </a:ext>
              </a:extLst>
            </p:cNvPr>
            <p:cNvSpPr txBox="1"/>
            <p:nvPr/>
          </p:nvSpPr>
          <p:spPr>
            <a:xfrm>
              <a:off x="2209285" y="1123811"/>
              <a:ext cx="3972429" cy="284704"/>
            </a:xfrm>
            <a:prstGeom prst="rect">
              <a:avLst/>
            </a:prstGeom>
            <a:noFill/>
            <a:ln cap="flat">
              <a:noFill/>
            </a:ln>
          </p:spPr>
          <p:txBody>
            <a:bodyPr vert="horz" wrap="square" lIns="91427" tIns="45695" rIns="91427" bIns="45695" anchor="t" anchorCtr="0" compatLnSpc="1">
              <a:spAutoFit/>
            </a:bodyPr>
            <a:lstStyle/>
            <a:p>
              <a:pPr defTabSz="1219140">
                <a:defRPr sz="1800" b="0" i="0" u="none" strike="noStrike" kern="0" cap="none" spc="0" baseline="0">
                  <a:solidFill>
                    <a:srgbClr val="000000"/>
                  </a:solidFill>
                  <a:uFillTx/>
                </a:defRPr>
              </a:pPr>
              <a:r>
                <a:rPr lang="fr-FR" sz="1867" b="1" kern="0" noProof="0" dirty="0">
                  <a:solidFill>
                    <a:srgbClr val="44546A"/>
                  </a:solidFill>
                  <a:latin typeface="Poppins ExtraBold"/>
                  <a:ea typeface="Poppins ExtraBold"/>
                  <a:cs typeface="Poppins ExtraBold"/>
                </a:rPr>
                <a:t>Clôture (C)</a:t>
              </a: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44E6E-7CB8-832A-A38E-C83B711AFA60}"/>
            </a:ext>
          </a:extLst>
        </p:cNvPr>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360F03D-5B32-04C7-AAE6-9C40F1287215}"/>
              </a:ext>
            </a:extLst>
          </p:cNvPr>
          <p:cNvGrpSpPr/>
          <p:nvPr/>
        </p:nvGrpSpPr>
        <p:grpSpPr>
          <a:xfrm>
            <a:off x="1257907" y="1041305"/>
            <a:ext cx="9579427" cy="5403036"/>
            <a:chOff x="1619475" y="1029778"/>
            <a:chExt cx="6095701" cy="3804525"/>
          </a:xfrm>
        </p:grpSpPr>
        <p:sp>
          <p:nvSpPr>
            <p:cNvPr id="5" name="Google Shape;251;p28">
              <a:extLst>
                <a:ext uri="{FF2B5EF4-FFF2-40B4-BE49-F238E27FC236}">
                  <a16:creationId xmlns:a16="http://schemas.microsoft.com/office/drawing/2014/main" id="{68AB2480-BD09-78CF-FE57-9EB036F878E3}"/>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sp>
          <p:nvSpPr>
            <p:cNvPr id="6" name="Google Shape;252;p28">
              <a:extLst>
                <a:ext uri="{FF2B5EF4-FFF2-40B4-BE49-F238E27FC236}">
                  <a16:creationId xmlns:a16="http://schemas.microsoft.com/office/drawing/2014/main" id="{5EB0448A-0120-2B13-4981-28C1C0966605}"/>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200" kern="0" noProof="0" dirty="0">
                <a:solidFill>
                  <a:srgbClr val="FFFFFF"/>
                </a:solidFill>
                <a:latin typeface="Calibri"/>
                <a:ea typeface="Calibri"/>
                <a:cs typeface="Calibri"/>
              </a:endParaRPr>
            </a:p>
          </p:txBody>
        </p:sp>
      </p:grpSp>
      <p:sp>
        <p:nvSpPr>
          <p:cNvPr id="14" name="Google Shape;255;p28">
            <a:extLst>
              <a:ext uri="{FF2B5EF4-FFF2-40B4-BE49-F238E27FC236}">
                <a16:creationId xmlns:a16="http://schemas.microsoft.com/office/drawing/2014/main" id="{D8494A09-7DAA-A65A-1F48-7178CEC9BBBB}"/>
              </a:ext>
            </a:extLst>
          </p:cNvPr>
          <p:cNvSpPr/>
          <p:nvPr/>
        </p:nvSpPr>
        <p:spPr>
          <a:xfrm>
            <a:off x="948074" y="181481"/>
            <a:ext cx="3947196" cy="584801"/>
          </a:xfrm>
          <a:prstGeom prst="rect">
            <a:avLst/>
          </a:prstGeom>
          <a:noFill/>
          <a:ln cap="flat">
            <a:noFill/>
            <a:prstDash val="solid"/>
          </a:ln>
        </p:spPr>
        <p:txBody>
          <a:bodyPr vert="horz" wrap="square" lIns="91427" tIns="45695" rIns="91427" bIns="45695" anchor="t" anchorCtr="0" compatLnSpc="1">
            <a:noAutofit/>
          </a:bodyPr>
          <a:lstStyle/>
          <a:p>
            <a:pPr>
              <a:lnSpc>
                <a:spcPct val="90000"/>
              </a:lnSpc>
              <a:defRPr sz="1800" b="0" i="0" u="none" strike="noStrike" kern="0" cap="none" spc="0" baseline="0">
                <a:solidFill>
                  <a:srgbClr val="000000"/>
                </a:solidFill>
                <a:uFillTx/>
              </a:defRPr>
            </a:pPr>
            <a:r>
              <a:rPr lang="fr-FR" sz="3200" b="1" kern="0" noProof="0" dirty="0">
                <a:solidFill>
                  <a:srgbClr val="44546A"/>
                </a:solidFill>
                <a:latin typeface="Calibri" panose="020F0502020204030204" pitchFamily="34" charset="0"/>
                <a:ea typeface="Calibri" panose="020F0502020204030204" pitchFamily="34" charset="0"/>
                <a:cs typeface="Calibri" panose="020F0502020204030204" pitchFamily="34" charset="0"/>
              </a:rPr>
              <a:t>Matériel nécessaire</a:t>
            </a:r>
          </a:p>
        </p:txBody>
      </p:sp>
      <p:pic>
        <p:nvPicPr>
          <p:cNvPr id="7" name="Picture 2" descr="Image générée">
            <a:extLst>
              <a:ext uri="{FF2B5EF4-FFF2-40B4-BE49-F238E27FC236}">
                <a16:creationId xmlns:a16="http://schemas.microsoft.com/office/drawing/2014/main" id="{961A9FAD-1D9B-C737-844B-2FB12A0C326A}"/>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59" y="4670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995;p109">
            <a:extLst>
              <a:ext uri="{FF2B5EF4-FFF2-40B4-BE49-F238E27FC236}">
                <a16:creationId xmlns:a16="http://schemas.microsoft.com/office/drawing/2014/main" id="{7F088D41-3742-C2D5-A0A6-1C9177164AF9}"/>
              </a:ext>
            </a:extLst>
          </p:cNvPr>
          <p:cNvSpPr txBox="1"/>
          <p:nvPr/>
        </p:nvSpPr>
        <p:spPr>
          <a:xfrm>
            <a:off x="1989337" y="1416787"/>
            <a:ext cx="3341675"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lnSpc>
                <a:spcPct val="130000"/>
              </a:lnSpc>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l’enseignant</a:t>
            </a:r>
          </a:p>
        </p:txBody>
      </p:sp>
      <p:sp>
        <p:nvSpPr>
          <p:cNvPr id="8" name="Google Shape;996;p109">
            <a:extLst>
              <a:ext uri="{FF2B5EF4-FFF2-40B4-BE49-F238E27FC236}">
                <a16:creationId xmlns:a16="http://schemas.microsoft.com/office/drawing/2014/main" id="{23728679-777A-7D75-63D4-BAE688644426}"/>
              </a:ext>
            </a:extLst>
          </p:cNvPr>
          <p:cNvSpPr txBox="1"/>
          <p:nvPr/>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70">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Supports de l’élève</a:t>
            </a:r>
          </a:p>
        </p:txBody>
      </p:sp>
      <p:pic>
        <p:nvPicPr>
          <p:cNvPr id="13" name="Picture 11">
            <a:extLst>
              <a:ext uri="{FF2B5EF4-FFF2-40B4-BE49-F238E27FC236}">
                <a16:creationId xmlns:a16="http://schemas.microsoft.com/office/drawing/2014/main" id="{8960C6D0-F7E6-20A1-778A-D9CB63D74A76}"/>
              </a:ext>
            </a:extLst>
          </p:cNvPr>
          <p:cNvPicPr>
            <a:picLocks noChangeAspect="1"/>
          </p:cNvPicPr>
          <p:nvPr/>
        </p:nvPicPr>
        <p:blipFill>
          <a:blip r:embed="rId3">
            <a:clrChange>
              <a:clrFrom>
                <a:srgbClr val="FFFFFF"/>
              </a:clrFrom>
              <a:clrTo>
                <a:srgbClr val="FFFFFF">
                  <a:alpha val="0"/>
                </a:srgbClr>
              </a:clrTo>
            </a:clrChange>
          </a:blip>
          <a:stretch>
            <a:fillRect/>
          </a:stretch>
        </p:blipFill>
        <p:spPr>
          <a:xfrm rot="19675284">
            <a:off x="6655628" y="4749144"/>
            <a:ext cx="1101650" cy="122738"/>
          </a:xfrm>
          <a:prstGeom prst="rect">
            <a:avLst/>
          </a:prstGeom>
        </p:spPr>
      </p:pic>
      <p:pic>
        <p:nvPicPr>
          <p:cNvPr id="15" name="Picture 21">
            <a:extLst>
              <a:ext uri="{FF2B5EF4-FFF2-40B4-BE49-F238E27FC236}">
                <a16:creationId xmlns:a16="http://schemas.microsoft.com/office/drawing/2014/main" id="{D08FF012-3103-86DD-19B9-BDD042F12857}"/>
              </a:ext>
            </a:extLst>
          </p:cNvPr>
          <p:cNvPicPr>
            <a:picLocks noChangeAspect="1"/>
          </p:cNvPicPr>
          <p:nvPr/>
        </p:nvPicPr>
        <p:blipFill>
          <a:blip r:embed="rId4">
            <a:clrChange>
              <a:clrFrom>
                <a:srgbClr val="FEFFFF"/>
              </a:clrFrom>
              <a:clrTo>
                <a:srgbClr val="FEFFFF">
                  <a:alpha val="0"/>
                </a:srgbClr>
              </a:clrTo>
            </a:clrChange>
          </a:blip>
          <a:stretch>
            <a:fillRect/>
          </a:stretch>
        </p:blipFill>
        <p:spPr>
          <a:xfrm>
            <a:off x="8465730" y="2442132"/>
            <a:ext cx="1632389" cy="1164080"/>
          </a:xfrm>
          <a:prstGeom prst="rect">
            <a:avLst/>
          </a:prstGeom>
        </p:spPr>
      </p:pic>
      <p:pic>
        <p:nvPicPr>
          <p:cNvPr id="17" name="Picture 1">
            <a:extLst>
              <a:ext uri="{FF2B5EF4-FFF2-40B4-BE49-F238E27FC236}">
                <a16:creationId xmlns:a16="http://schemas.microsoft.com/office/drawing/2014/main" id="{10F188DB-5717-AE33-624F-A7B9BD799A87}"/>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6555546" y="2563443"/>
            <a:ext cx="1227204" cy="921459"/>
          </a:xfrm>
          <a:prstGeom prst="rect">
            <a:avLst/>
          </a:prstGeom>
          <a:ln w="19050">
            <a:noFill/>
          </a:ln>
        </p:spPr>
      </p:pic>
      <p:pic>
        <p:nvPicPr>
          <p:cNvPr id="18" name="Picture 8">
            <a:extLst>
              <a:ext uri="{FF2B5EF4-FFF2-40B4-BE49-F238E27FC236}">
                <a16:creationId xmlns:a16="http://schemas.microsoft.com/office/drawing/2014/main" id="{47FF7F8F-B238-CBA9-0D00-DC6A9F2A796E}"/>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7381071" y="4902849"/>
            <a:ext cx="401679" cy="386205"/>
          </a:xfrm>
          <a:prstGeom prst="rect">
            <a:avLst/>
          </a:prstGeom>
        </p:spPr>
      </p:pic>
      <p:pic>
        <p:nvPicPr>
          <p:cNvPr id="19" name="Image 18">
            <a:extLst>
              <a:ext uri="{FF2B5EF4-FFF2-40B4-BE49-F238E27FC236}">
                <a16:creationId xmlns:a16="http://schemas.microsoft.com/office/drawing/2014/main" id="{B74F4974-055B-D821-7060-1A0129A6B90A}"/>
              </a:ext>
            </a:extLst>
          </p:cNvPr>
          <p:cNvPicPr>
            <a:picLocks noChangeAspect="1"/>
          </p:cNvPicPr>
          <p:nvPr/>
        </p:nvPicPr>
        <p:blipFill>
          <a:blip r:embed="rId7"/>
          <a:srcRect t="2700" b="4437"/>
          <a:stretch>
            <a:fillRect/>
          </a:stretch>
        </p:blipFill>
        <p:spPr>
          <a:xfrm>
            <a:off x="8634714" y="4110586"/>
            <a:ext cx="1183096" cy="1524862"/>
          </a:xfrm>
          <a:prstGeom prst="rect">
            <a:avLst/>
          </a:prstGeom>
        </p:spPr>
      </p:pic>
      <p:pic>
        <p:nvPicPr>
          <p:cNvPr id="20" name="Image 19">
            <a:extLst>
              <a:ext uri="{FF2B5EF4-FFF2-40B4-BE49-F238E27FC236}">
                <a16:creationId xmlns:a16="http://schemas.microsoft.com/office/drawing/2014/main" id="{EAA68267-37CF-6D96-1395-D7BAA629F29D}"/>
              </a:ext>
            </a:extLst>
          </p:cNvPr>
          <p:cNvPicPr>
            <a:picLocks noChangeAspect="1"/>
          </p:cNvPicPr>
          <p:nvPr/>
        </p:nvPicPr>
        <p:blipFill>
          <a:blip r:embed="rId8"/>
          <a:stretch>
            <a:fillRect/>
          </a:stretch>
        </p:blipFill>
        <p:spPr>
          <a:xfrm>
            <a:off x="1691652" y="2617893"/>
            <a:ext cx="2404770" cy="1352683"/>
          </a:xfrm>
          <a:prstGeom prst="rect">
            <a:avLst/>
          </a:prstGeom>
        </p:spPr>
      </p:pic>
      <p:pic>
        <p:nvPicPr>
          <p:cNvPr id="21" name="Picture 2" descr="Tableau blanc magnétique d'affichage et d'écriture">
            <a:extLst>
              <a:ext uri="{FF2B5EF4-FFF2-40B4-BE49-F238E27FC236}">
                <a16:creationId xmlns:a16="http://schemas.microsoft.com/office/drawing/2014/main" id="{DF267105-6EBD-AE4C-71FF-B4127DD9115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187092" y="2617894"/>
            <a:ext cx="1803578" cy="1352683"/>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Vidéoprojecteur Nec V260">
            <a:extLst>
              <a:ext uri="{FF2B5EF4-FFF2-40B4-BE49-F238E27FC236}">
                <a16:creationId xmlns:a16="http://schemas.microsoft.com/office/drawing/2014/main" id="{759CEED7-C9E5-5C06-19F1-D53B09B30ED4}"/>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t="23053" b="26285"/>
          <a:stretch>
            <a:fillRect/>
          </a:stretch>
        </p:blipFill>
        <p:spPr bwMode="auto">
          <a:xfrm>
            <a:off x="1691652" y="4178563"/>
            <a:ext cx="2404770" cy="121831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PC PORTABLE LENOVO I7-13620H 16G 512G SSD WIN 11">
            <a:extLst>
              <a:ext uri="{FF2B5EF4-FFF2-40B4-BE49-F238E27FC236}">
                <a16:creationId xmlns:a16="http://schemas.microsoft.com/office/drawing/2014/main" id="{5A205F83-F062-868D-E91B-726B3BD2C92D}"/>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21215" r="6523" b="21193"/>
          <a:stretch>
            <a:fillRect/>
          </a:stretch>
        </p:blipFill>
        <p:spPr bwMode="auto">
          <a:xfrm>
            <a:off x="4187092" y="4185212"/>
            <a:ext cx="1861667" cy="12116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72245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20000"/>
                <a:lumOff val="80000"/>
              </a:schemeClr>
            </a:gs>
            <a:gs pos="74000">
              <a:srgbClr val="B27096">
                <a:alpha val="44000"/>
                <a:lumMod val="32000"/>
              </a:srgbClr>
            </a:gs>
            <a:gs pos="83000">
              <a:srgbClr val="5FADE4"/>
            </a:gs>
            <a:gs pos="100000">
              <a:srgbClr val="5FADE4"/>
            </a:gs>
          </a:gsLst>
          <a:lin ang="5400000" scaled="1"/>
          <a:tileRect/>
        </a:gradFill>
        <a:effectLst/>
      </p:bgPr>
    </p:bg>
    <p:spTree>
      <p:nvGrpSpPr>
        <p:cNvPr id="1" name="">
          <a:extLst>
            <a:ext uri="{FF2B5EF4-FFF2-40B4-BE49-F238E27FC236}">
              <a16:creationId xmlns:a16="http://schemas.microsoft.com/office/drawing/2014/main" id="{0EE0D1D2-7AEB-8CAF-5491-81B12DBED494}"/>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A345A0A-BD70-E305-6075-A1ECADAADBE8}"/>
              </a:ext>
            </a:extLst>
          </p:cNvPr>
          <p:cNvGrpSpPr/>
          <p:nvPr/>
        </p:nvGrpSpPr>
        <p:grpSpPr>
          <a:xfrm>
            <a:off x="127322" y="138896"/>
            <a:ext cx="11968222" cy="6609145"/>
            <a:chOff x="2184400" y="1402025"/>
            <a:chExt cx="7823200" cy="4942038"/>
          </a:xfrm>
        </p:grpSpPr>
        <p:sp>
          <p:nvSpPr>
            <p:cNvPr id="3" name="Rectangle : coins arrondis 10">
              <a:extLst>
                <a:ext uri="{FF2B5EF4-FFF2-40B4-BE49-F238E27FC236}">
                  <a16:creationId xmlns:a16="http://schemas.microsoft.com/office/drawing/2014/main" id="{A3F5BA16-6963-F17F-0CDD-C66FF80BC447}"/>
                </a:ext>
              </a:extLst>
            </p:cNvPr>
            <p:cNvSpPr/>
            <p:nvPr/>
          </p:nvSpPr>
          <p:spPr>
            <a:xfrm>
              <a:off x="2184400" y="1402025"/>
              <a:ext cx="7823200" cy="4942038"/>
            </a:xfrm>
            <a:prstGeom prst="roundRect">
              <a:avLst>
                <a:gd name="adj" fmla="val 2665"/>
              </a:avLst>
            </a:prstGeom>
            <a:solidFill>
              <a:srgbClr val="5FADE4"/>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9EE17F62-D96D-D8C5-7395-003D8D5A77D6}"/>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3B391222-358B-20D2-669D-8ECA122D3606}"/>
              </a:ext>
            </a:extLst>
          </p:cNvPr>
          <p:cNvGrpSpPr/>
          <p:nvPr/>
        </p:nvGrpSpPr>
        <p:grpSpPr>
          <a:xfrm>
            <a:off x="9398643" y="5439688"/>
            <a:ext cx="2425142" cy="936370"/>
            <a:chOff x="8796759" y="4917801"/>
            <a:chExt cx="2425142" cy="936370"/>
          </a:xfrm>
        </p:grpSpPr>
        <p:sp>
          <p:nvSpPr>
            <p:cNvPr id="42" name="Oval 41">
              <a:extLst>
                <a:ext uri="{FF2B5EF4-FFF2-40B4-BE49-F238E27FC236}">
                  <a16:creationId xmlns:a16="http://schemas.microsoft.com/office/drawing/2014/main" id="{1335DF2C-463A-267F-5759-B5812B6396F6}"/>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0C0BED87-E73D-E1FA-B687-4B60EABE4F5A}"/>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5 min</a:t>
              </a:r>
            </a:p>
          </p:txBody>
        </p:sp>
      </p:grpSp>
      <p:grpSp>
        <p:nvGrpSpPr>
          <p:cNvPr id="7" name="Group 14">
            <a:extLst>
              <a:ext uri="{FF2B5EF4-FFF2-40B4-BE49-F238E27FC236}">
                <a16:creationId xmlns:a16="http://schemas.microsoft.com/office/drawing/2014/main" id="{0C55C71A-7792-DECD-66FB-544CA8F3B063}"/>
              </a:ext>
            </a:extLst>
          </p:cNvPr>
          <p:cNvGrpSpPr/>
          <p:nvPr/>
        </p:nvGrpSpPr>
        <p:grpSpPr>
          <a:xfrm>
            <a:off x="5140645" y="1940770"/>
            <a:ext cx="4659652" cy="2905447"/>
            <a:chOff x="1641585" y="1048972"/>
            <a:chExt cx="5867403" cy="3260732"/>
          </a:xfrm>
        </p:grpSpPr>
        <p:sp>
          <p:nvSpPr>
            <p:cNvPr id="8" name="Rectangle : coins arrondis 10">
              <a:extLst>
                <a:ext uri="{FF2B5EF4-FFF2-40B4-BE49-F238E27FC236}">
                  <a16:creationId xmlns:a16="http://schemas.microsoft.com/office/drawing/2014/main" id="{A6AC923C-4DEF-4937-8499-88931C60CE79}"/>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54AFE9"/>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8">
              <a:extLst>
                <a:ext uri="{FF2B5EF4-FFF2-40B4-BE49-F238E27FC236}">
                  <a16:creationId xmlns:a16="http://schemas.microsoft.com/office/drawing/2014/main" id="{5FFE3741-A747-835D-0CE9-EAF6727BF786}"/>
                </a:ext>
              </a:extLst>
            </p:cNvPr>
            <p:cNvSpPr/>
            <p:nvPr/>
          </p:nvSpPr>
          <p:spPr>
            <a:xfrm>
              <a:off x="1715066" y="1103461"/>
              <a:ext cx="5717724" cy="3124203"/>
            </a:xfrm>
            <a:prstGeom prst="rect">
              <a:avLst/>
            </a:prstGeom>
            <a:solidFill>
              <a:srgbClr val="54AFE9"/>
            </a:solidFill>
            <a:ln cap="flat">
              <a:solidFill>
                <a:srgbClr val="54AFE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0" name="Rectangle 19">
              <a:extLst>
                <a:ext uri="{FF2B5EF4-FFF2-40B4-BE49-F238E27FC236}">
                  <a16:creationId xmlns:a16="http://schemas.microsoft.com/office/drawing/2014/main" id="{B5D7422B-7039-461E-81D0-F3E7A5FBAA0E}"/>
                </a:ext>
              </a:extLst>
            </p:cNvPr>
            <p:cNvSpPr/>
            <p:nvPr/>
          </p:nvSpPr>
          <p:spPr>
            <a:xfrm>
              <a:off x="1802501" y="1179667"/>
              <a:ext cx="5542845" cy="2971800"/>
            </a:xfrm>
            <a:prstGeom prst="rect">
              <a:avLst/>
            </a:prstGeom>
            <a:solidFill>
              <a:srgbClr val="FFFFFF"/>
            </a:solidFill>
            <a:ln cap="flat">
              <a:solidFill>
                <a:srgbClr val="54AFE9"/>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1" name="Rectangle 20">
            <a:extLst>
              <a:ext uri="{FF2B5EF4-FFF2-40B4-BE49-F238E27FC236}">
                <a16:creationId xmlns:a16="http://schemas.microsoft.com/office/drawing/2014/main" id="{0EABD866-6809-526B-1044-FDCBBB59C4E2}"/>
              </a:ext>
            </a:extLst>
          </p:cNvPr>
          <p:cNvSpPr/>
          <p:nvPr/>
        </p:nvSpPr>
        <p:spPr>
          <a:xfrm>
            <a:off x="5355586" y="4516961"/>
            <a:ext cx="4145509" cy="57815"/>
          </a:xfrm>
          <a:prstGeom prst="rect">
            <a:avLst/>
          </a:prstGeom>
          <a:solidFill>
            <a:srgbClr val="54AFE9"/>
          </a:solidFill>
          <a:ln cap="flat">
            <a:solidFill>
              <a:srgbClr val="54AFE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1">
            <a:extLst>
              <a:ext uri="{FF2B5EF4-FFF2-40B4-BE49-F238E27FC236}">
                <a16:creationId xmlns:a16="http://schemas.microsoft.com/office/drawing/2014/main" id="{9A5D13A3-17E5-857D-B5B3-B97D3606BC91}"/>
              </a:ext>
            </a:extLst>
          </p:cNvPr>
          <p:cNvSpPr/>
          <p:nvPr/>
        </p:nvSpPr>
        <p:spPr>
          <a:xfrm>
            <a:off x="4791386" y="2197559"/>
            <a:ext cx="867138" cy="384316"/>
          </a:xfrm>
          <a:prstGeom prst="rect">
            <a:avLst/>
          </a:prstGeom>
          <a:solidFill>
            <a:srgbClr val="54AFE9"/>
          </a:solidFill>
          <a:ln w="25402" cap="flat">
            <a:solidFill>
              <a:srgbClr val="54AFE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Rectangle 23">
            <a:extLst>
              <a:ext uri="{FF2B5EF4-FFF2-40B4-BE49-F238E27FC236}">
                <a16:creationId xmlns:a16="http://schemas.microsoft.com/office/drawing/2014/main" id="{C515C9DA-D9D5-2DDB-C628-38EDC3CD6185}"/>
              </a:ext>
            </a:extLst>
          </p:cNvPr>
          <p:cNvSpPr/>
          <p:nvPr/>
        </p:nvSpPr>
        <p:spPr>
          <a:xfrm>
            <a:off x="4851154" y="2205051"/>
            <a:ext cx="789749" cy="369332"/>
          </a:xfrm>
          <a:prstGeom prst="rect">
            <a:avLst/>
          </a:prstGeom>
          <a:noFill/>
          <a:ln cap="flat">
            <a:solidFill>
              <a:srgbClr val="54AFE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O</a:t>
            </a:r>
          </a:p>
        </p:txBody>
      </p:sp>
      <p:sp>
        <p:nvSpPr>
          <p:cNvPr id="14" name="TextBox 6">
            <a:extLst>
              <a:ext uri="{FF2B5EF4-FFF2-40B4-BE49-F238E27FC236}">
                <a16:creationId xmlns:a16="http://schemas.microsoft.com/office/drawing/2014/main" id="{328A692F-A852-BD10-C4FC-BE9B70954EAF}"/>
              </a:ext>
            </a:extLst>
          </p:cNvPr>
          <p:cNvSpPr txBox="1"/>
          <p:nvPr/>
        </p:nvSpPr>
        <p:spPr>
          <a:xfrm>
            <a:off x="5982105" y="2693659"/>
            <a:ext cx="3153240" cy="1375120"/>
          </a:xfrm>
          <a:prstGeom prst="rect">
            <a:avLst/>
          </a:prstGeom>
          <a:noFill/>
          <a:ln cap="flat">
            <a:noFill/>
          </a:ln>
        </p:spPr>
        <p:txBody>
          <a:bodyPr vert="horz" wrap="square" lIns="0" tIns="0" rIns="0" bIns="0" anchor="t" anchorCtr="1" compatLnSpc="1">
            <a:spAutoFit/>
          </a:bodyPr>
          <a:lstStyle/>
          <a:p>
            <a:pPr lvl="0" algn="ctr">
              <a:lnSpc>
                <a:spcPct val="131218"/>
              </a:lnSpc>
              <a:defRPr sz="1800" b="0" i="0" u="none" strike="noStrike" kern="0" cap="none" spc="0" baseline="0">
                <a:solidFill>
                  <a:srgbClr val="000000"/>
                </a:solidFill>
                <a:uFillTx/>
              </a:defRPr>
            </a:pPr>
            <a:r>
              <a:rPr lang="fr-FR" sz="3600" b="1" kern="0" noProof="0" dirty="0">
                <a:solidFill>
                  <a:srgbClr val="54AFE9"/>
                </a:solidFill>
                <a:latin typeface="Arial"/>
              </a:rPr>
              <a:t>Ouverture de la séance </a:t>
            </a:r>
          </a:p>
        </p:txBody>
      </p:sp>
      <p:grpSp>
        <p:nvGrpSpPr>
          <p:cNvPr id="15" name="Group 16">
            <a:extLst>
              <a:ext uri="{FF2B5EF4-FFF2-40B4-BE49-F238E27FC236}">
                <a16:creationId xmlns:a16="http://schemas.microsoft.com/office/drawing/2014/main" id="{7A9F5293-6ABD-1048-6AEE-13E65A0E37B0}"/>
              </a:ext>
            </a:extLst>
          </p:cNvPr>
          <p:cNvGrpSpPr/>
          <p:nvPr/>
        </p:nvGrpSpPr>
        <p:grpSpPr>
          <a:xfrm>
            <a:off x="1716155" y="2298594"/>
            <a:ext cx="2960370" cy="2189798"/>
            <a:chOff x="2136532" y="1667303"/>
            <a:chExt cx="7127574" cy="5120358"/>
          </a:xfrm>
        </p:grpSpPr>
        <p:pic>
          <p:nvPicPr>
            <p:cNvPr id="16" name="Picture 17">
              <a:extLst>
                <a:ext uri="{FF2B5EF4-FFF2-40B4-BE49-F238E27FC236}">
                  <a16:creationId xmlns:a16="http://schemas.microsoft.com/office/drawing/2014/main" id="{1DD0FEAD-A3D5-37CC-B2FC-7ECB9AD946E0}"/>
                </a:ext>
              </a:extLst>
            </p:cNvPr>
            <p:cNvPicPr>
              <a:picLocks noChangeAspect="1"/>
            </p:cNvPicPr>
            <p:nvPr/>
          </p:nvPicPr>
          <p:blipFill>
            <a:blip r:embed="rId3"/>
            <a:stretch>
              <a:fillRect/>
            </a:stretch>
          </p:blipFill>
          <p:spPr>
            <a:xfrm>
              <a:off x="4845293" y="1667303"/>
              <a:ext cx="4418813" cy="2491458"/>
            </a:xfrm>
            <a:prstGeom prst="rect">
              <a:avLst/>
            </a:prstGeom>
          </p:spPr>
        </p:pic>
        <p:pic>
          <p:nvPicPr>
            <p:cNvPr id="17" name="Picture 18">
              <a:extLst>
                <a:ext uri="{FF2B5EF4-FFF2-40B4-BE49-F238E27FC236}">
                  <a16:creationId xmlns:a16="http://schemas.microsoft.com/office/drawing/2014/main" id="{32114822-DE71-415B-3BDF-A6EF2426595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2136532" y="1740877"/>
              <a:ext cx="5046784" cy="5046784"/>
            </a:xfrm>
            <a:prstGeom prst="rect">
              <a:avLst/>
            </a:prstGeom>
          </p:spPr>
        </p:pic>
      </p:grpSp>
    </p:spTree>
    <p:extLst>
      <p:ext uri="{BB962C8B-B14F-4D97-AF65-F5344CB8AC3E}">
        <p14:creationId xmlns:p14="http://schemas.microsoft.com/office/powerpoint/2010/main" val="20574301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8FE48-F0D9-8842-FBAF-2659FFB586EE}"/>
            </a:ext>
          </a:extLst>
        </p:cNvPr>
        <p:cNvGrpSpPr/>
        <p:nvPr/>
      </p:nvGrpSpPr>
      <p:grpSpPr>
        <a:xfrm>
          <a:off x="0" y="0"/>
          <a:ext cx="0" cy="0"/>
          <a:chOff x="0" y="0"/>
          <a:chExt cx="0" cy="0"/>
        </a:xfrm>
      </p:grpSpPr>
      <p:grpSp>
        <p:nvGrpSpPr>
          <p:cNvPr id="42" name="Google Shape;250;p28">
            <a:extLst>
              <a:ext uri="{FF2B5EF4-FFF2-40B4-BE49-F238E27FC236}">
                <a16:creationId xmlns:a16="http://schemas.microsoft.com/office/drawing/2014/main" id="{1E54F356-CAAD-6901-F95C-16AD87DE55D6}"/>
              </a:ext>
            </a:extLst>
          </p:cNvPr>
          <p:cNvGrpSpPr/>
          <p:nvPr/>
        </p:nvGrpSpPr>
        <p:grpSpPr>
          <a:xfrm>
            <a:off x="1011240" y="1026424"/>
            <a:ext cx="10598950" cy="5258516"/>
            <a:chOff x="530260" y="814620"/>
            <a:chExt cx="7991737" cy="3804525"/>
          </a:xfrm>
        </p:grpSpPr>
        <p:sp>
          <p:nvSpPr>
            <p:cNvPr id="43" name="Google Shape;251;p28">
              <a:extLst>
                <a:ext uri="{FF2B5EF4-FFF2-40B4-BE49-F238E27FC236}">
                  <a16:creationId xmlns:a16="http://schemas.microsoft.com/office/drawing/2014/main" id="{F2476DD3-1B3C-6726-6631-E8BAA5A17286}"/>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sp>
          <p:nvSpPr>
            <p:cNvPr id="46" name="Google Shape;252;p28">
              <a:extLst>
                <a:ext uri="{FF2B5EF4-FFF2-40B4-BE49-F238E27FC236}">
                  <a16:creationId xmlns:a16="http://schemas.microsoft.com/office/drawing/2014/main" id="{1F2CA872-758A-2DFF-AC91-D10B8607A08F}"/>
                </a:ext>
              </a:extLst>
            </p:cNvPr>
            <p:cNvSpPr/>
            <p:nvPr/>
          </p:nvSpPr>
          <p:spPr>
            <a:xfrm>
              <a:off x="626601" y="869118"/>
              <a:ext cx="7766959" cy="3684602"/>
            </a:xfrm>
            <a:prstGeom prst="rect">
              <a:avLst/>
            </a:prstGeom>
            <a:solidFill>
              <a:srgbClr val="E3EEF2"/>
            </a:solid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grpSp>
      <p:sp>
        <p:nvSpPr>
          <p:cNvPr id="47" name="Google Shape;255;p28">
            <a:extLst>
              <a:ext uri="{FF2B5EF4-FFF2-40B4-BE49-F238E27FC236}">
                <a16:creationId xmlns:a16="http://schemas.microsoft.com/office/drawing/2014/main" id="{D4D7BA43-C763-B742-AD21-1F489B3315E1}"/>
              </a:ext>
            </a:extLst>
          </p:cNvPr>
          <p:cNvSpPr/>
          <p:nvPr/>
        </p:nvSpPr>
        <p:spPr>
          <a:xfrm>
            <a:off x="1608998" y="84901"/>
            <a:ext cx="4668176" cy="452042"/>
          </a:xfrm>
          <a:prstGeom prst="rect">
            <a:avLst/>
          </a:prstGeom>
          <a:noFill/>
          <a:ln cap="flat">
            <a:noFill/>
            <a:prstDash val="solid"/>
          </a:ln>
        </p:spPr>
        <p:txBody>
          <a:bodyPr vert="horz" wrap="square" lIns="68570" tIns="34271" rIns="68570" bIns="34271" anchor="t" anchorCtr="0" compatLnSpc="1">
            <a:noAutofit/>
          </a:bodyPr>
          <a:lstStyle/>
          <a:p>
            <a:pPr defTabSz="914400">
              <a:defRPr sz="1800" b="0" i="0" u="none" strike="noStrike" kern="0" cap="none" spc="0" baseline="0">
                <a:solidFill>
                  <a:srgbClr val="000000"/>
                </a:solidFill>
                <a:uFillTx/>
              </a:defRPr>
            </a:pPr>
            <a:r>
              <a:rPr lang="fr-FR" sz="2800" b="1" kern="0" noProof="0" dirty="0">
                <a:solidFill>
                  <a:srgbClr val="44546A"/>
                </a:solidFill>
                <a:ea typeface="Calibri"/>
                <a:cs typeface="Calibri"/>
              </a:rPr>
              <a:t>Contrat de classe</a:t>
            </a:r>
            <a:endParaRPr lang="fr-FR" sz="1600" kern="0" noProof="0" dirty="0">
              <a:solidFill>
                <a:srgbClr val="000000"/>
              </a:solidFill>
              <a:latin typeface="Arial"/>
              <a:ea typeface="Arial"/>
              <a:cs typeface="Arial"/>
            </a:endParaRPr>
          </a:p>
        </p:txBody>
      </p:sp>
      <p:pic>
        <p:nvPicPr>
          <p:cNvPr id="49" name="Google Shape;1174;p113">
            <a:extLst>
              <a:ext uri="{FF2B5EF4-FFF2-40B4-BE49-F238E27FC236}">
                <a16:creationId xmlns:a16="http://schemas.microsoft.com/office/drawing/2014/main" id="{E9571B92-952E-2E81-A31E-6DE9D0777270}"/>
              </a:ext>
            </a:extLst>
          </p:cNvPr>
          <p:cNvPicPr>
            <a:picLocks noChangeAspect="1"/>
          </p:cNvPicPr>
          <p:nvPr/>
        </p:nvPicPr>
        <p:blipFill>
          <a:blip r:embed="rId2">
            <a:alphaModFix/>
          </a:blip>
          <a:srcRect/>
          <a:stretch>
            <a:fillRect/>
          </a:stretch>
        </p:blipFill>
        <p:spPr>
          <a:xfrm>
            <a:off x="5665632" y="1763771"/>
            <a:ext cx="1223083" cy="1223083"/>
          </a:xfrm>
          <a:prstGeom prst="rect">
            <a:avLst/>
          </a:prstGeom>
          <a:noFill/>
          <a:ln cap="flat">
            <a:noFill/>
          </a:ln>
        </p:spPr>
      </p:pic>
      <p:pic>
        <p:nvPicPr>
          <p:cNvPr id="51" name="Google Shape;1176;p113">
            <a:extLst>
              <a:ext uri="{FF2B5EF4-FFF2-40B4-BE49-F238E27FC236}">
                <a16:creationId xmlns:a16="http://schemas.microsoft.com/office/drawing/2014/main" id="{B9077D76-088C-6EE4-26F3-D3155176AA32}"/>
              </a:ext>
            </a:extLst>
          </p:cNvPr>
          <p:cNvPicPr>
            <a:picLocks noChangeAspect="1"/>
          </p:cNvPicPr>
          <p:nvPr/>
        </p:nvPicPr>
        <p:blipFill>
          <a:blip r:embed="rId3">
            <a:alphaModFix/>
          </a:blip>
          <a:srcRect/>
          <a:stretch>
            <a:fillRect/>
          </a:stretch>
        </p:blipFill>
        <p:spPr>
          <a:xfrm>
            <a:off x="5845630" y="4243169"/>
            <a:ext cx="1097515" cy="1097515"/>
          </a:xfrm>
          <a:prstGeom prst="rect">
            <a:avLst/>
          </a:prstGeom>
          <a:noFill/>
          <a:ln cap="flat">
            <a:noFill/>
          </a:ln>
        </p:spPr>
      </p:pic>
      <p:pic>
        <p:nvPicPr>
          <p:cNvPr id="58" name="Google Shape;1333;p128">
            <a:extLst>
              <a:ext uri="{FF2B5EF4-FFF2-40B4-BE49-F238E27FC236}">
                <a16:creationId xmlns:a16="http://schemas.microsoft.com/office/drawing/2014/main" id="{5BF11996-2C70-96E1-32C3-81EA450BA14C}"/>
              </a:ext>
            </a:extLst>
          </p:cNvPr>
          <p:cNvPicPr>
            <a:picLocks noChangeAspect="1"/>
          </p:cNvPicPr>
          <p:nvPr/>
        </p:nvPicPr>
        <p:blipFill>
          <a:blip r:embed="rId4">
            <a:alphaModFix/>
          </a:blip>
          <a:srcRect/>
          <a:stretch>
            <a:fillRect/>
          </a:stretch>
        </p:blipFill>
        <p:spPr>
          <a:xfrm>
            <a:off x="526287" y="14381"/>
            <a:ext cx="969906" cy="969906"/>
          </a:xfrm>
          <a:prstGeom prst="rect">
            <a:avLst/>
          </a:prstGeom>
          <a:noFill/>
          <a:ln cap="flat">
            <a:noFill/>
          </a:ln>
        </p:spPr>
      </p:pic>
      <p:sp>
        <p:nvSpPr>
          <p:cNvPr id="60" name="ZoneTexte 59">
            <a:extLst>
              <a:ext uri="{FF2B5EF4-FFF2-40B4-BE49-F238E27FC236}">
                <a16:creationId xmlns:a16="http://schemas.microsoft.com/office/drawing/2014/main" id="{6DE5AB6B-82A6-9FD8-C414-5B7D69E51F34}"/>
              </a:ext>
            </a:extLst>
          </p:cNvPr>
          <p:cNvSpPr txBox="1"/>
          <p:nvPr/>
        </p:nvSpPr>
        <p:spPr>
          <a:xfrm>
            <a:off x="1608998" y="557266"/>
            <a:ext cx="609600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100"/>
              <a:buFont typeface="Arial"/>
              <a:buNone/>
              <a:tabLst/>
              <a:defRPr/>
            </a:pPr>
            <a:r>
              <a:rPr kumimoji="0" lang="fr-FR" sz="1800" b="0" i="1" u="none" strike="noStrike" kern="0" cap="none" spc="0" normalizeH="0" baseline="0" noProof="0" dirty="0">
                <a:ln>
                  <a:noFill/>
                </a:ln>
                <a:solidFill>
                  <a:srgbClr val="AEABAB"/>
                </a:solidFill>
                <a:effectLst/>
                <a:uLnTx/>
                <a:uFillTx/>
                <a:latin typeface="Calibri"/>
                <a:ea typeface="Calibri"/>
                <a:cs typeface="Calibri"/>
              </a:rPr>
              <a:t>Demander à 3 élèves au hasard</a:t>
            </a:r>
          </a:p>
        </p:txBody>
      </p:sp>
    </p:spTree>
    <p:extLst>
      <p:ext uri="{BB962C8B-B14F-4D97-AF65-F5344CB8AC3E}">
        <p14:creationId xmlns:p14="http://schemas.microsoft.com/office/powerpoint/2010/main" val="4111920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EF4D2-4050-AA63-D115-B5B4D9736352}"/>
            </a:ext>
          </a:extLst>
        </p:cNvPr>
        <p:cNvGrpSpPr/>
        <p:nvPr/>
      </p:nvGrpSpPr>
      <p:grpSpPr>
        <a:xfrm>
          <a:off x="0" y="0"/>
          <a:ext cx="0" cy="0"/>
          <a:chOff x="0" y="0"/>
          <a:chExt cx="0" cy="0"/>
        </a:xfrm>
      </p:grpSpPr>
      <p:grpSp>
        <p:nvGrpSpPr>
          <p:cNvPr id="42" name="Google Shape;250;p28">
            <a:extLst>
              <a:ext uri="{FF2B5EF4-FFF2-40B4-BE49-F238E27FC236}">
                <a16:creationId xmlns:a16="http://schemas.microsoft.com/office/drawing/2014/main" id="{209992B4-0E57-B318-B6F9-2B0B6C448562}"/>
              </a:ext>
            </a:extLst>
          </p:cNvPr>
          <p:cNvGrpSpPr/>
          <p:nvPr/>
        </p:nvGrpSpPr>
        <p:grpSpPr>
          <a:xfrm>
            <a:off x="1011240" y="1026424"/>
            <a:ext cx="10598950" cy="5258516"/>
            <a:chOff x="530260" y="814620"/>
            <a:chExt cx="7991737" cy="3804525"/>
          </a:xfrm>
        </p:grpSpPr>
        <p:sp>
          <p:nvSpPr>
            <p:cNvPr id="43" name="Google Shape;251;p28">
              <a:extLst>
                <a:ext uri="{FF2B5EF4-FFF2-40B4-BE49-F238E27FC236}">
                  <a16:creationId xmlns:a16="http://schemas.microsoft.com/office/drawing/2014/main" id="{AAD0A04B-FF6B-8532-0EDF-487A25654ADD}"/>
                </a:ext>
              </a:extLst>
            </p:cNvPr>
            <p:cNvSpPr/>
            <p:nvPr/>
          </p:nvSpPr>
          <p:spPr>
            <a:xfrm>
              <a:off x="530260" y="814620"/>
              <a:ext cx="7991737"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sp>
          <p:nvSpPr>
            <p:cNvPr id="46" name="Google Shape;252;p28">
              <a:extLst>
                <a:ext uri="{FF2B5EF4-FFF2-40B4-BE49-F238E27FC236}">
                  <a16:creationId xmlns:a16="http://schemas.microsoft.com/office/drawing/2014/main" id="{5F31DE3F-F497-EAEC-9183-0DD647B28CA9}"/>
                </a:ext>
              </a:extLst>
            </p:cNvPr>
            <p:cNvSpPr/>
            <p:nvPr/>
          </p:nvSpPr>
          <p:spPr>
            <a:xfrm>
              <a:off x="626601" y="869118"/>
              <a:ext cx="7766959" cy="3684602"/>
            </a:xfrm>
            <a:prstGeom prst="rect">
              <a:avLst/>
            </a:prstGeom>
            <a:solidFill>
              <a:srgbClr val="E3EEF2"/>
            </a:solidFill>
            <a:ln cap="flat">
              <a:noFill/>
              <a:prstDash val="solid"/>
            </a:ln>
          </p:spPr>
          <p:txBody>
            <a:bodyPr vert="horz" wrap="square" lIns="68570" tIns="34271" rIns="68570" bIns="34271" anchor="ctr" anchorCtr="1" compatLnSpc="1">
              <a:noAutofit/>
            </a:bodyPr>
            <a:lstStyle/>
            <a:p>
              <a:pPr algn="ctr" defTabSz="914400">
                <a:defRPr sz="1800" b="0" i="0" u="none" strike="noStrike" kern="0" cap="none" spc="0" baseline="0">
                  <a:solidFill>
                    <a:srgbClr val="000000"/>
                  </a:solidFill>
                  <a:uFillTx/>
                </a:defRPr>
              </a:pPr>
              <a:endParaRPr lang="fr-FR" sz="900" kern="0" noProof="0" dirty="0">
                <a:solidFill>
                  <a:srgbClr val="FFFFFF"/>
                </a:solidFill>
                <a:ea typeface="Calibri"/>
                <a:cs typeface="Calibri"/>
              </a:endParaRPr>
            </a:p>
          </p:txBody>
        </p:sp>
      </p:grpSp>
      <p:sp>
        <p:nvSpPr>
          <p:cNvPr id="47" name="Google Shape;255;p28">
            <a:extLst>
              <a:ext uri="{FF2B5EF4-FFF2-40B4-BE49-F238E27FC236}">
                <a16:creationId xmlns:a16="http://schemas.microsoft.com/office/drawing/2014/main" id="{3861A012-72BC-F389-6818-70221C2DDC73}"/>
              </a:ext>
            </a:extLst>
          </p:cNvPr>
          <p:cNvSpPr/>
          <p:nvPr/>
        </p:nvSpPr>
        <p:spPr>
          <a:xfrm>
            <a:off x="1608998" y="84901"/>
            <a:ext cx="4668176" cy="452042"/>
          </a:xfrm>
          <a:prstGeom prst="rect">
            <a:avLst/>
          </a:prstGeom>
          <a:noFill/>
          <a:ln cap="flat">
            <a:noFill/>
            <a:prstDash val="solid"/>
          </a:ln>
        </p:spPr>
        <p:txBody>
          <a:bodyPr vert="horz" wrap="square" lIns="68570" tIns="34271" rIns="68570" bIns="34271" anchor="t" anchorCtr="0" compatLnSpc="1">
            <a:noAutofit/>
          </a:bodyPr>
          <a:lstStyle/>
          <a:p>
            <a:pPr defTabSz="914400">
              <a:defRPr sz="1800" b="0" i="0" u="none" strike="noStrike" kern="0" cap="none" spc="0" baseline="0">
                <a:solidFill>
                  <a:srgbClr val="000000"/>
                </a:solidFill>
                <a:uFillTx/>
              </a:defRPr>
            </a:pPr>
            <a:r>
              <a:rPr lang="fr-FR" sz="2800" b="1" kern="0" noProof="0" dirty="0">
                <a:solidFill>
                  <a:srgbClr val="44546A"/>
                </a:solidFill>
                <a:ea typeface="Calibri"/>
                <a:cs typeface="Calibri"/>
              </a:rPr>
              <a:t>Contrat de classe</a:t>
            </a:r>
            <a:endParaRPr lang="fr-FR" sz="1600" kern="0" noProof="0" dirty="0">
              <a:solidFill>
                <a:srgbClr val="000000"/>
              </a:solidFill>
              <a:latin typeface="Arial"/>
              <a:ea typeface="Arial"/>
              <a:cs typeface="Arial"/>
            </a:endParaRPr>
          </a:p>
        </p:txBody>
      </p:sp>
      <p:pic>
        <p:nvPicPr>
          <p:cNvPr id="49" name="Google Shape;1174;p113">
            <a:extLst>
              <a:ext uri="{FF2B5EF4-FFF2-40B4-BE49-F238E27FC236}">
                <a16:creationId xmlns:a16="http://schemas.microsoft.com/office/drawing/2014/main" id="{C07EE5A3-3BA4-2757-937F-F600B374E58B}"/>
              </a:ext>
            </a:extLst>
          </p:cNvPr>
          <p:cNvPicPr>
            <a:picLocks noChangeAspect="1"/>
          </p:cNvPicPr>
          <p:nvPr/>
        </p:nvPicPr>
        <p:blipFill>
          <a:blip r:embed="rId2">
            <a:alphaModFix/>
          </a:blip>
          <a:srcRect/>
          <a:stretch>
            <a:fillRect/>
          </a:stretch>
        </p:blipFill>
        <p:spPr>
          <a:xfrm>
            <a:off x="1563147" y="1763770"/>
            <a:ext cx="1223083" cy="1223083"/>
          </a:xfrm>
          <a:prstGeom prst="rect">
            <a:avLst/>
          </a:prstGeom>
          <a:noFill/>
          <a:ln cap="flat">
            <a:noFill/>
          </a:ln>
        </p:spPr>
      </p:pic>
      <p:pic>
        <p:nvPicPr>
          <p:cNvPr id="51" name="Google Shape;1176;p113">
            <a:extLst>
              <a:ext uri="{FF2B5EF4-FFF2-40B4-BE49-F238E27FC236}">
                <a16:creationId xmlns:a16="http://schemas.microsoft.com/office/drawing/2014/main" id="{5DECADBE-9259-59D9-3047-12022F0997DD}"/>
              </a:ext>
            </a:extLst>
          </p:cNvPr>
          <p:cNvPicPr>
            <a:picLocks noChangeAspect="1"/>
          </p:cNvPicPr>
          <p:nvPr/>
        </p:nvPicPr>
        <p:blipFill>
          <a:blip r:embed="rId3">
            <a:alphaModFix/>
          </a:blip>
          <a:srcRect/>
          <a:stretch>
            <a:fillRect/>
          </a:stretch>
        </p:blipFill>
        <p:spPr>
          <a:xfrm>
            <a:off x="1688715" y="4156083"/>
            <a:ext cx="1097515" cy="1097515"/>
          </a:xfrm>
          <a:prstGeom prst="rect">
            <a:avLst/>
          </a:prstGeom>
          <a:noFill/>
          <a:ln cap="flat">
            <a:noFill/>
          </a:ln>
        </p:spPr>
      </p:pic>
      <p:pic>
        <p:nvPicPr>
          <p:cNvPr id="58" name="Google Shape;1333;p128">
            <a:extLst>
              <a:ext uri="{FF2B5EF4-FFF2-40B4-BE49-F238E27FC236}">
                <a16:creationId xmlns:a16="http://schemas.microsoft.com/office/drawing/2014/main" id="{040576D7-9B88-751F-9FFF-F675BA7BEAAA}"/>
              </a:ext>
            </a:extLst>
          </p:cNvPr>
          <p:cNvPicPr>
            <a:picLocks noChangeAspect="1"/>
          </p:cNvPicPr>
          <p:nvPr/>
        </p:nvPicPr>
        <p:blipFill>
          <a:blip r:embed="rId4">
            <a:alphaModFix/>
          </a:blip>
          <a:srcRect/>
          <a:stretch>
            <a:fillRect/>
          </a:stretch>
        </p:blipFill>
        <p:spPr>
          <a:xfrm>
            <a:off x="526287" y="14381"/>
            <a:ext cx="969906" cy="969906"/>
          </a:xfrm>
          <a:prstGeom prst="rect">
            <a:avLst/>
          </a:prstGeom>
          <a:noFill/>
          <a:ln cap="flat">
            <a:noFill/>
          </a:ln>
        </p:spPr>
      </p:pic>
      <p:sp>
        <p:nvSpPr>
          <p:cNvPr id="60" name="ZoneTexte 59">
            <a:extLst>
              <a:ext uri="{FF2B5EF4-FFF2-40B4-BE49-F238E27FC236}">
                <a16:creationId xmlns:a16="http://schemas.microsoft.com/office/drawing/2014/main" id="{07F7167B-2648-897A-E608-E37FC4BFD7F3}"/>
              </a:ext>
            </a:extLst>
          </p:cNvPr>
          <p:cNvSpPr txBox="1"/>
          <p:nvPr/>
        </p:nvSpPr>
        <p:spPr>
          <a:xfrm>
            <a:off x="1608998" y="557266"/>
            <a:ext cx="609600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0"/>
              </a:spcAft>
              <a:buClr>
                <a:srgbClr val="000000"/>
              </a:buClr>
              <a:buSzPts val="2100"/>
              <a:buFont typeface="Arial"/>
              <a:buNone/>
              <a:tabLst/>
              <a:defRPr/>
            </a:pPr>
            <a:r>
              <a:rPr kumimoji="0" lang="fr-FR" sz="1800" b="0" i="1" u="none" strike="noStrike" kern="0" cap="none" spc="0" normalizeH="0" baseline="0" noProof="0" dirty="0">
                <a:ln>
                  <a:noFill/>
                </a:ln>
                <a:solidFill>
                  <a:srgbClr val="AEABAB"/>
                </a:solidFill>
                <a:effectLst/>
                <a:uLnTx/>
                <a:uFillTx/>
                <a:latin typeface="Calibri"/>
                <a:ea typeface="Calibri"/>
                <a:cs typeface="Calibri"/>
              </a:rPr>
              <a:t>Demander à 3 élèves au hasard</a:t>
            </a:r>
          </a:p>
        </p:txBody>
      </p:sp>
      <p:sp>
        <p:nvSpPr>
          <p:cNvPr id="2" name="ZoneTexte 1">
            <a:extLst>
              <a:ext uri="{FF2B5EF4-FFF2-40B4-BE49-F238E27FC236}">
                <a16:creationId xmlns:a16="http://schemas.microsoft.com/office/drawing/2014/main" id="{7A784CE0-2CE5-90F3-7D12-1B9C322E7C26}"/>
              </a:ext>
            </a:extLst>
          </p:cNvPr>
          <p:cNvSpPr txBox="1"/>
          <p:nvPr/>
        </p:nvSpPr>
        <p:spPr>
          <a:xfrm>
            <a:off x="2819916" y="2086685"/>
            <a:ext cx="8109341" cy="707886"/>
          </a:xfrm>
          <a:prstGeom prst="rect">
            <a:avLst/>
          </a:prstGeom>
          <a:noFill/>
        </p:spPr>
        <p:txBody>
          <a:bodyPr wrap="square" rtlCol="0">
            <a:spAutoFit/>
          </a:bodyPr>
          <a:lstStyle/>
          <a:p>
            <a:r>
              <a:rPr lang="fr-FR" sz="2000" b="1" dirty="0">
                <a:solidFill>
                  <a:schemeClr val="tx2"/>
                </a:solidFill>
                <a:latin typeface="+mj-lt"/>
                <a:cs typeface="Poppins ExtraBold" panose="020B0604020202020204" charset="0"/>
              </a:rPr>
              <a:t>Je prête attention quand l’enseignant parle</a:t>
            </a:r>
          </a:p>
          <a:p>
            <a:r>
              <a:rPr lang="fr-FR" sz="2000" b="1" dirty="0">
                <a:solidFill>
                  <a:schemeClr val="tx2"/>
                </a:solidFill>
                <a:latin typeface="+mj-lt"/>
                <a:cs typeface="Poppins ExtraBold" panose="020B0604020202020204" charset="0"/>
              </a:rPr>
              <a:t>Je prête attention quand d’autres camarades répondent à l’enseignant</a:t>
            </a:r>
          </a:p>
        </p:txBody>
      </p:sp>
      <p:sp>
        <p:nvSpPr>
          <p:cNvPr id="3" name="ZoneTexte 2">
            <a:extLst>
              <a:ext uri="{FF2B5EF4-FFF2-40B4-BE49-F238E27FC236}">
                <a16:creationId xmlns:a16="http://schemas.microsoft.com/office/drawing/2014/main" id="{FFCA8B60-A224-EFE4-4239-B8D1A662467A}"/>
              </a:ext>
            </a:extLst>
          </p:cNvPr>
          <p:cNvSpPr txBox="1"/>
          <p:nvPr/>
        </p:nvSpPr>
        <p:spPr>
          <a:xfrm>
            <a:off x="2954919" y="4429687"/>
            <a:ext cx="6961968" cy="400110"/>
          </a:xfrm>
          <a:prstGeom prst="rect">
            <a:avLst/>
          </a:prstGeom>
          <a:noFill/>
        </p:spPr>
        <p:txBody>
          <a:bodyPr wrap="square" rtlCol="0">
            <a:spAutoFit/>
          </a:bodyPr>
          <a:lstStyle/>
          <a:p>
            <a:r>
              <a:rPr lang="fr-FR" sz="2000" b="1" dirty="0">
                <a:solidFill>
                  <a:schemeClr val="tx2"/>
                </a:solidFill>
                <a:latin typeface="+mj-lt"/>
                <a:cs typeface="Poppins ExtraBold" panose="020B0604020202020204" charset="0"/>
              </a:rPr>
              <a:t>Je fais mes devoirs en classe et à la maison avec sérieux</a:t>
            </a:r>
          </a:p>
        </p:txBody>
      </p:sp>
    </p:spTree>
    <p:extLst>
      <p:ext uri="{BB962C8B-B14F-4D97-AF65-F5344CB8AC3E}">
        <p14:creationId xmlns:p14="http://schemas.microsoft.com/office/powerpoint/2010/main" val="5668868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1B058-BF5B-0311-9017-94C0469A033E}"/>
            </a:ext>
          </a:extLst>
        </p:cNvPr>
        <p:cNvGrpSpPr/>
        <p:nvPr/>
      </p:nvGrpSpPr>
      <p:grpSpPr>
        <a:xfrm>
          <a:off x="0" y="0"/>
          <a:ext cx="0" cy="0"/>
          <a:chOff x="0" y="0"/>
          <a:chExt cx="0" cy="0"/>
        </a:xfrm>
      </p:grpSpPr>
      <p:pic>
        <p:nvPicPr>
          <p:cNvPr id="2" name="Picture 2" descr="Lever la main - Icônes mains et gestes gratuites">
            <a:extLst>
              <a:ext uri="{FF2B5EF4-FFF2-40B4-BE49-F238E27FC236}">
                <a16:creationId xmlns:a16="http://schemas.microsoft.com/office/drawing/2014/main" id="{703F751C-308D-CE20-11EE-2132ADA3CA9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1">
            <a:extLst>
              <a:ext uri="{FF2B5EF4-FFF2-40B4-BE49-F238E27FC236}">
                <a16:creationId xmlns:a16="http://schemas.microsoft.com/office/drawing/2014/main" id="{7CD165F2-A92D-B99E-A77E-789A096C44A7}"/>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7" name="ZoneTexte 6">
            <a:extLst>
              <a:ext uri="{FF2B5EF4-FFF2-40B4-BE49-F238E27FC236}">
                <a16:creationId xmlns:a16="http://schemas.microsoft.com/office/drawing/2014/main" id="{070FCC4A-907A-0C19-DC14-E34AB5EE94FA}"/>
              </a:ext>
            </a:extLst>
          </p:cNvPr>
          <p:cNvSpPr txBox="1"/>
          <p:nvPr/>
        </p:nvSpPr>
        <p:spPr>
          <a:xfrm>
            <a:off x="949163" y="210641"/>
            <a:ext cx="10347583" cy="746358"/>
          </a:xfrm>
          <a:prstGeom prst="rect">
            <a:avLst/>
          </a:prstGeom>
          <a:noFill/>
        </p:spPr>
        <p:txBody>
          <a:bodyPr wrap="square">
            <a:spAutoFit/>
          </a:bodyPr>
          <a:lstStyle/>
          <a:p>
            <a:pPr lvl="0">
              <a:spcBef>
                <a:spcPts val="300"/>
              </a:spcBef>
              <a:spcAft>
                <a:spcPts val="300"/>
              </a:spcAft>
              <a:defRPr/>
            </a:pPr>
            <a:r>
              <a:rPr lang="fr-FR" sz="2000" b="1" dirty="0">
                <a:solidFill>
                  <a:schemeClr val="tx1">
                    <a:lumMod val="50000"/>
                    <a:lumOff val="50000"/>
                  </a:schemeClr>
                </a:solidFill>
              </a:rPr>
              <a:t>Avant de commencer, rappelons-nous ce que nous savons déjà. </a:t>
            </a:r>
          </a:p>
          <a:p>
            <a:pPr lvl="0" algn="just"/>
            <a:r>
              <a:rPr lang="fr-FR" sz="2000" b="1" dirty="0">
                <a:solidFill>
                  <a:schemeClr val="tx1">
                    <a:lumMod val="50000"/>
                    <a:lumOff val="50000"/>
                  </a:schemeClr>
                </a:solidFill>
                <a:sym typeface="Calibri"/>
              </a:rPr>
              <a:t>Le document suivant présente une relation entre deux êtres vivants: l’orobanche et la fève</a:t>
            </a:r>
            <a:endParaRPr lang="fr-FR" sz="2000" b="1" dirty="0">
              <a:solidFill>
                <a:schemeClr val="tx1">
                  <a:lumMod val="50000"/>
                  <a:lumOff val="50000"/>
                </a:schemeClr>
              </a:solidFill>
            </a:endParaRPr>
          </a:p>
        </p:txBody>
      </p:sp>
      <p:pic>
        <p:nvPicPr>
          <p:cNvPr id="3" name="Image 2">
            <a:extLst>
              <a:ext uri="{FF2B5EF4-FFF2-40B4-BE49-F238E27FC236}">
                <a16:creationId xmlns:a16="http://schemas.microsoft.com/office/drawing/2014/main" id="{15EE08D3-BF9B-C738-AAED-4F069D62E481}"/>
              </a:ext>
            </a:extLst>
          </p:cNvPr>
          <p:cNvPicPr>
            <a:picLocks noChangeAspect="1"/>
          </p:cNvPicPr>
          <p:nvPr/>
        </p:nvPicPr>
        <p:blipFill>
          <a:blip r:embed="rId3"/>
          <a:stretch>
            <a:fillRect/>
          </a:stretch>
        </p:blipFill>
        <p:spPr>
          <a:xfrm>
            <a:off x="4092943" y="1401577"/>
            <a:ext cx="4021894" cy="3927336"/>
          </a:xfrm>
          <a:prstGeom prst="rect">
            <a:avLst/>
          </a:prstGeom>
        </p:spPr>
      </p:pic>
      <p:cxnSp>
        <p:nvCxnSpPr>
          <p:cNvPr id="4" name="Connecteur droit avec flèche 3">
            <a:extLst>
              <a:ext uri="{FF2B5EF4-FFF2-40B4-BE49-F238E27FC236}">
                <a16:creationId xmlns:a16="http://schemas.microsoft.com/office/drawing/2014/main" id="{12F92B23-002E-1D42-44DA-CC6B6CF33537}"/>
              </a:ext>
            </a:extLst>
          </p:cNvPr>
          <p:cNvCxnSpPr>
            <a:cxnSpLocks/>
          </p:cNvCxnSpPr>
          <p:nvPr/>
        </p:nvCxnSpPr>
        <p:spPr>
          <a:xfrm flipH="1">
            <a:off x="6815809" y="3171812"/>
            <a:ext cx="222903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8BCBC19B-8C22-2C1E-EA02-9CBC804A1424}"/>
              </a:ext>
            </a:extLst>
          </p:cNvPr>
          <p:cNvSpPr txBox="1"/>
          <p:nvPr/>
        </p:nvSpPr>
        <p:spPr>
          <a:xfrm>
            <a:off x="9044848" y="2848646"/>
            <a:ext cx="1641431" cy="646331"/>
          </a:xfrm>
          <a:prstGeom prst="rect">
            <a:avLst/>
          </a:prstGeom>
          <a:solidFill>
            <a:schemeClr val="bg1"/>
          </a:solidFill>
          <a:ln>
            <a:noFill/>
          </a:ln>
        </p:spPr>
        <p:txBody>
          <a:bodyPr wrap="square" rtlCol="0">
            <a:spAutoFit/>
          </a:bodyPr>
          <a:lstStyle/>
          <a:p>
            <a:pPr algn="ctr"/>
            <a:r>
              <a:rPr lang="fr-MA" b="1" dirty="0">
                <a:solidFill>
                  <a:srgbClr val="FF0000"/>
                </a:solidFill>
              </a:rPr>
              <a:t>Être vivant 2: la fève</a:t>
            </a:r>
          </a:p>
        </p:txBody>
      </p:sp>
      <p:sp>
        <p:nvSpPr>
          <p:cNvPr id="10" name="ZoneTexte 9">
            <a:extLst>
              <a:ext uri="{FF2B5EF4-FFF2-40B4-BE49-F238E27FC236}">
                <a16:creationId xmlns:a16="http://schemas.microsoft.com/office/drawing/2014/main" id="{399F5247-B112-D2AE-0A3D-8BFEE4B7B75E}"/>
              </a:ext>
            </a:extLst>
          </p:cNvPr>
          <p:cNvSpPr txBox="1"/>
          <p:nvPr/>
        </p:nvSpPr>
        <p:spPr>
          <a:xfrm>
            <a:off x="4075595" y="5430575"/>
            <a:ext cx="4021895" cy="923330"/>
          </a:xfrm>
          <a:prstGeom prst="rect">
            <a:avLst/>
          </a:prstGeom>
          <a:solidFill>
            <a:schemeClr val="accent5">
              <a:lumMod val="20000"/>
              <a:lumOff val="80000"/>
            </a:schemeClr>
          </a:solidFill>
        </p:spPr>
        <p:txBody>
          <a:bodyPr wrap="square" rtlCol="0">
            <a:spAutoFit/>
          </a:bodyPr>
          <a:lstStyle/>
          <a:p>
            <a:r>
              <a:rPr lang="fr-FR" spc="-70" dirty="0">
                <a:latin typeface="+mj-lt"/>
              </a:rPr>
              <a:t>L’orobanche pousse sur les racines de la fève et prélève l’eau et les sels minéraux dans sa sève, ce qui affaiblit la fève au fil du temps.</a:t>
            </a:r>
            <a:endParaRPr lang="fr-MA" spc="-70" dirty="0">
              <a:latin typeface="+mj-lt"/>
            </a:endParaRPr>
          </a:p>
        </p:txBody>
      </p:sp>
      <p:cxnSp>
        <p:nvCxnSpPr>
          <p:cNvPr id="11" name="Connecteur droit 10">
            <a:extLst>
              <a:ext uri="{FF2B5EF4-FFF2-40B4-BE49-F238E27FC236}">
                <a16:creationId xmlns:a16="http://schemas.microsoft.com/office/drawing/2014/main" id="{8A21F607-8ACF-9A6B-732D-83A32C6BE1BA}"/>
              </a:ext>
            </a:extLst>
          </p:cNvPr>
          <p:cNvCxnSpPr>
            <a:cxnSpLocks/>
          </p:cNvCxnSpPr>
          <p:nvPr/>
        </p:nvCxnSpPr>
        <p:spPr>
          <a:xfrm>
            <a:off x="7337107" y="5719043"/>
            <a:ext cx="537075"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493FE63A-1443-7D79-E951-A2EB10104123}"/>
              </a:ext>
            </a:extLst>
          </p:cNvPr>
          <p:cNvCxnSpPr>
            <a:cxnSpLocks/>
          </p:cNvCxnSpPr>
          <p:nvPr/>
        </p:nvCxnSpPr>
        <p:spPr>
          <a:xfrm>
            <a:off x="4131292" y="5730061"/>
            <a:ext cx="106573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2807F729-0D53-EF7D-B439-C89B019CA33D}"/>
              </a:ext>
            </a:extLst>
          </p:cNvPr>
          <p:cNvCxnSpPr>
            <a:cxnSpLocks/>
          </p:cNvCxnSpPr>
          <p:nvPr/>
        </p:nvCxnSpPr>
        <p:spPr>
          <a:xfrm flipH="1">
            <a:off x="6358592" y="2234586"/>
            <a:ext cx="2686256"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ZoneTexte 18">
            <a:extLst>
              <a:ext uri="{FF2B5EF4-FFF2-40B4-BE49-F238E27FC236}">
                <a16:creationId xmlns:a16="http://schemas.microsoft.com/office/drawing/2014/main" id="{CD536E77-96EB-635C-21BA-9232F7F0E405}"/>
              </a:ext>
            </a:extLst>
          </p:cNvPr>
          <p:cNvSpPr txBox="1"/>
          <p:nvPr/>
        </p:nvSpPr>
        <p:spPr>
          <a:xfrm>
            <a:off x="9044847" y="1879151"/>
            <a:ext cx="1641431" cy="646331"/>
          </a:xfrm>
          <a:prstGeom prst="rect">
            <a:avLst/>
          </a:prstGeom>
          <a:solidFill>
            <a:schemeClr val="bg1"/>
          </a:solidFill>
          <a:ln>
            <a:noFill/>
          </a:ln>
        </p:spPr>
        <p:txBody>
          <a:bodyPr wrap="square" rtlCol="0">
            <a:spAutoFit/>
          </a:bodyPr>
          <a:lstStyle/>
          <a:p>
            <a:pPr algn="ctr"/>
            <a:r>
              <a:rPr lang="fr-MA" b="1" dirty="0">
                <a:solidFill>
                  <a:srgbClr val="FF0000"/>
                </a:solidFill>
              </a:rPr>
              <a:t>Être vivant 1: l’orobanche</a:t>
            </a:r>
          </a:p>
        </p:txBody>
      </p:sp>
    </p:spTree>
    <p:extLst>
      <p:ext uri="{BB962C8B-B14F-4D97-AF65-F5344CB8AC3E}">
        <p14:creationId xmlns:p14="http://schemas.microsoft.com/office/powerpoint/2010/main" val="41637171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00EAE-045C-2292-C85D-65906FB24D46}"/>
            </a:ext>
          </a:extLst>
        </p:cNvPr>
        <p:cNvGrpSpPr/>
        <p:nvPr/>
      </p:nvGrpSpPr>
      <p:grpSpPr>
        <a:xfrm>
          <a:off x="0" y="0"/>
          <a:ext cx="0" cy="0"/>
          <a:chOff x="0" y="0"/>
          <a:chExt cx="0" cy="0"/>
        </a:xfrm>
      </p:grpSpPr>
      <p:pic>
        <p:nvPicPr>
          <p:cNvPr id="2" name="Picture 2" descr="Lever la main - Icônes mains et gestes gratuites">
            <a:extLst>
              <a:ext uri="{FF2B5EF4-FFF2-40B4-BE49-F238E27FC236}">
                <a16:creationId xmlns:a16="http://schemas.microsoft.com/office/drawing/2014/main" id="{D693579A-8FDC-560E-43B1-09A216F1443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1">
            <a:extLst>
              <a:ext uri="{FF2B5EF4-FFF2-40B4-BE49-F238E27FC236}">
                <a16:creationId xmlns:a16="http://schemas.microsoft.com/office/drawing/2014/main" id="{2C87B8A1-48B3-311C-62FC-4C6FF34D0C78}"/>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7" name="ZoneTexte 6">
            <a:extLst>
              <a:ext uri="{FF2B5EF4-FFF2-40B4-BE49-F238E27FC236}">
                <a16:creationId xmlns:a16="http://schemas.microsoft.com/office/drawing/2014/main" id="{63755EC4-1626-9E31-B82B-4A36C03B4704}"/>
              </a:ext>
            </a:extLst>
          </p:cNvPr>
          <p:cNvSpPr txBox="1"/>
          <p:nvPr/>
        </p:nvSpPr>
        <p:spPr>
          <a:xfrm>
            <a:off x="949163" y="397536"/>
            <a:ext cx="10347583" cy="646331"/>
          </a:xfrm>
          <a:prstGeom prst="rect">
            <a:avLst/>
          </a:prstGeom>
          <a:noFill/>
        </p:spPr>
        <p:txBody>
          <a:bodyPr wrap="square">
            <a:spAutoFit/>
          </a:bodyPr>
          <a:lstStyle/>
          <a:p>
            <a:pPr>
              <a:lnSpc>
                <a:spcPct val="90000"/>
              </a:lnSpc>
              <a:defRPr/>
            </a:pPr>
            <a:r>
              <a:rPr lang="fr-FR" sz="2000" b="1" spc="-70" dirty="0">
                <a:solidFill>
                  <a:srgbClr val="E7E6E6">
                    <a:lumMod val="50000"/>
                  </a:srgbClr>
                </a:solidFill>
              </a:rPr>
              <a:t>Répondez à la question suivante: </a:t>
            </a:r>
          </a:p>
          <a:p>
            <a:pPr lvl="0">
              <a:lnSpc>
                <a:spcPct val="90000"/>
              </a:lnSpc>
              <a:defRPr/>
            </a:pPr>
            <a:endParaRPr lang="fr-FR" sz="2000" b="1" dirty="0">
              <a:solidFill>
                <a:schemeClr val="tx1">
                  <a:lumMod val="50000"/>
                  <a:lumOff val="50000"/>
                </a:schemeClr>
              </a:solidFill>
            </a:endParaRPr>
          </a:p>
        </p:txBody>
      </p:sp>
      <p:sp>
        <p:nvSpPr>
          <p:cNvPr id="4" name="Rectangle : coins arrondis 3">
            <a:extLst>
              <a:ext uri="{FF2B5EF4-FFF2-40B4-BE49-F238E27FC236}">
                <a16:creationId xmlns:a16="http://schemas.microsoft.com/office/drawing/2014/main" id="{9D9DE3DB-F094-7700-8999-612BFCE6820D}"/>
              </a:ext>
            </a:extLst>
          </p:cNvPr>
          <p:cNvSpPr/>
          <p:nvPr/>
        </p:nvSpPr>
        <p:spPr>
          <a:xfrm>
            <a:off x="1311028" y="2601478"/>
            <a:ext cx="3378816" cy="925730"/>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50" dirty="0">
                <a:solidFill>
                  <a:srgbClr val="002060"/>
                </a:solidFill>
              </a:rPr>
              <a:t>a. </a:t>
            </a:r>
            <a:r>
              <a:rPr lang="fr-FR" sz="2200" spc="-70" dirty="0">
                <a:solidFill>
                  <a:srgbClr val="002060"/>
                </a:solidFill>
              </a:rPr>
              <a:t>Identifier les êtres vivants impliqués dans la relation</a:t>
            </a:r>
            <a:endParaRPr lang="fr-MA" sz="2200" spc="-70" dirty="0">
              <a:solidFill>
                <a:srgbClr val="002060"/>
              </a:solidFill>
            </a:endParaRPr>
          </a:p>
        </p:txBody>
      </p:sp>
      <p:sp>
        <p:nvSpPr>
          <p:cNvPr id="5" name="Rectangle : coins arrondis 4">
            <a:extLst>
              <a:ext uri="{FF2B5EF4-FFF2-40B4-BE49-F238E27FC236}">
                <a16:creationId xmlns:a16="http://schemas.microsoft.com/office/drawing/2014/main" id="{8FA6EE4B-3085-E97E-1EF1-4147BB0EAC38}"/>
              </a:ext>
            </a:extLst>
          </p:cNvPr>
          <p:cNvSpPr/>
          <p:nvPr/>
        </p:nvSpPr>
        <p:spPr>
          <a:xfrm>
            <a:off x="1311028" y="5342636"/>
            <a:ext cx="3461442" cy="927386"/>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70" dirty="0">
                <a:solidFill>
                  <a:srgbClr val="002060"/>
                </a:solidFill>
              </a:rPr>
              <a:t>c. </a:t>
            </a:r>
            <a:r>
              <a:rPr lang="fr-FR" sz="2200" spc="-70" dirty="0">
                <a:solidFill>
                  <a:srgbClr val="002060"/>
                </a:solidFill>
              </a:rPr>
              <a:t>Préciser l’effet de la relation sur chaque être vivant</a:t>
            </a:r>
            <a:endParaRPr lang="fr-MA" sz="2200" spc="-70" dirty="0">
              <a:solidFill>
                <a:srgbClr val="002060"/>
              </a:solidFill>
            </a:endParaRPr>
          </a:p>
        </p:txBody>
      </p:sp>
      <p:sp>
        <p:nvSpPr>
          <p:cNvPr id="10" name="Rectangle : coins arrondis 9">
            <a:extLst>
              <a:ext uri="{FF2B5EF4-FFF2-40B4-BE49-F238E27FC236}">
                <a16:creationId xmlns:a16="http://schemas.microsoft.com/office/drawing/2014/main" id="{63DC7499-E973-1116-363F-C89C354FEA03}"/>
              </a:ext>
            </a:extLst>
          </p:cNvPr>
          <p:cNvSpPr/>
          <p:nvPr/>
        </p:nvSpPr>
        <p:spPr>
          <a:xfrm>
            <a:off x="1311028" y="4007970"/>
            <a:ext cx="3461442" cy="927386"/>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80" dirty="0">
                <a:solidFill>
                  <a:srgbClr val="002060"/>
                </a:solidFill>
              </a:rPr>
              <a:t>b. </a:t>
            </a:r>
            <a:r>
              <a:rPr lang="fr-FR" sz="2200" spc="-80" dirty="0">
                <a:solidFill>
                  <a:srgbClr val="002060"/>
                </a:solidFill>
              </a:rPr>
              <a:t>Déterminer le type de relation entre ces êtres vivants</a:t>
            </a:r>
            <a:endParaRPr lang="fr-MA" sz="2200" spc="-80" dirty="0">
              <a:solidFill>
                <a:srgbClr val="002060"/>
              </a:solidFill>
            </a:endParaRPr>
          </a:p>
        </p:txBody>
      </p:sp>
      <p:pic>
        <p:nvPicPr>
          <p:cNvPr id="12" name="Image 11">
            <a:extLst>
              <a:ext uri="{FF2B5EF4-FFF2-40B4-BE49-F238E27FC236}">
                <a16:creationId xmlns:a16="http://schemas.microsoft.com/office/drawing/2014/main" id="{C990E24E-1522-609E-B6FA-21470801D842}"/>
              </a:ext>
            </a:extLst>
          </p:cNvPr>
          <p:cNvPicPr>
            <a:picLocks noChangeAspect="1"/>
          </p:cNvPicPr>
          <p:nvPr/>
        </p:nvPicPr>
        <p:blipFill>
          <a:blip r:embed="rId3"/>
          <a:stretch>
            <a:fillRect/>
          </a:stretch>
        </p:blipFill>
        <p:spPr>
          <a:xfrm>
            <a:off x="6902249" y="1357514"/>
            <a:ext cx="4021894" cy="3927336"/>
          </a:xfrm>
          <a:prstGeom prst="rect">
            <a:avLst/>
          </a:prstGeom>
        </p:spPr>
      </p:pic>
      <p:sp>
        <p:nvSpPr>
          <p:cNvPr id="14" name="ZoneTexte 13">
            <a:extLst>
              <a:ext uri="{FF2B5EF4-FFF2-40B4-BE49-F238E27FC236}">
                <a16:creationId xmlns:a16="http://schemas.microsoft.com/office/drawing/2014/main" id="{918BC359-F3A6-3152-0E0D-FB15BE02FE66}"/>
              </a:ext>
            </a:extLst>
          </p:cNvPr>
          <p:cNvSpPr txBox="1"/>
          <p:nvPr/>
        </p:nvSpPr>
        <p:spPr>
          <a:xfrm>
            <a:off x="6884901" y="5386512"/>
            <a:ext cx="4021895" cy="923330"/>
          </a:xfrm>
          <a:prstGeom prst="rect">
            <a:avLst/>
          </a:prstGeom>
          <a:solidFill>
            <a:schemeClr val="accent5">
              <a:lumMod val="20000"/>
              <a:lumOff val="80000"/>
            </a:schemeClr>
          </a:solidFill>
        </p:spPr>
        <p:txBody>
          <a:bodyPr wrap="square" rtlCol="0">
            <a:spAutoFit/>
          </a:bodyPr>
          <a:lstStyle/>
          <a:p>
            <a:r>
              <a:rPr lang="fr-FR" spc="-70" dirty="0">
                <a:latin typeface="+mj-lt"/>
              </a:rPr>
              <a:t>L’orobanche pousse sur les racines de la fève et prélève l’eau et les sels minéraux dans sa sève, ce qui affaiblit la fève au fil du temps.</a:t>
            </a:r>
            <a:endParaRPr lang="fr-MA" spc="-70" dirty="0">
              <a:latin typeface="+mj-lt"/>
            </a:endParaRPr>
          </a:p>
        </p:txBody>
      </p:sp>
      <p:cxnSp>
        <p:nvCxnSpPr>
          <p:cNvPr id="15" name="Connecteur droit 14">
            <a:extLst>
              <a:ext uri="{FF2B5EF4-FFF2-40B4-BE49-F238E27FC236}">
                <a16:creationId xmlns:a16="http://schemas.microsoft.com/office/drawing/2014/main" id="{4BF9A3B3-8F06-B7A0-03FB-E74B80499373}"/>
              </a:ext>
            </a:extLst>
          </p:cNvPr>
          <p:cNvCxnSpPr>
            <a:cxnSpLocks/>
          </p:cNvCxnSpPr>
          <p:nvPr/>
        </p:nvCxnSpPr>
        <p:spPr>
          <a:xfrm>
            <a:off x="10146413" y="5674980"/>
            <a:ext cx="537075"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77171A5A-EAD2-32D6-29BF-2BCFAE496569}"/>
              </a:ext>
            </a:extLst>
          </p:cNvPr>
          <p:cNvCxnSpPr>
            <a:cxnSpLocks/>
          </p:cNvCxnSpPr>
          <p:nvPr/>
        </p:nvCxnSpPr>
        <p:spPr>
          <a:xfrm>
            <a:off x="6940598" y="5685998"/>
            <a:ext cx="106573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 name="ZoneTexte 2">
            <a:extLst>
              <a:ext uri="{FF2B5EF4-FFF2-40B4-BE49-F238E27FC236}">
                <a16:creationId xmlns:a16="http://schemas.microsoft.com/office/drawing/2014/main" id="{4A38C003-8D98-DC0D-F914-245A2F5B4F31}"/>
              </a:ext>
            </a:extLst>
          </p:cNvPr>
          <p:cNvSpPr txBox="1"/>
          <p:nvPr/>
        </p:nvSpPr>
        <p:spPr>
          <a:xfrm>
            <a:off x="369075" y="1357514"/>
            <a:ext cx="6313079" cy="707886"/>
          </a:xfrm>
          <a:prstGeom prst="rect">
            <a:avLst/>
          </a:prstGeom>
          <a:noFill/>
        </p:spPr>
        <p:txBody>
          <a:bodyPr wrap="square">
            <a:spAutoFit/>
          </a:bodyPr>
          <a:lstStyle/>
          <a:p>
            <a:r>
              <a:rPr lang="fr-FR" sz="2000" dirty="0">
                <a:latin typeface="Arial" panose="020B0604020202020204" pitchFamily="34" charset="0"/>
                <a:cs typeface="Arial" panose="020B0604020202020204" pitchFamily="34" charset="0"/>
              </a:rPr>
              <a:t>Pour identifier le type de la relation d’exploitation présentée dans ce document, je dois commencer par :</a:t>
            </a:r>
          </a:p>
        </p:txBody>
      </p:sp>
    </p:spTree>
    <p:extLst>
      <p:ext uri="{BB962C8B-B14F-4D97-AF65-F5344CB8AC3E}">
        <p14:creationId xmlns:p14="http://schemas.microsoft.com/office/powerpoint/2010/main" val="2825257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A7A50-AD3A-FE93-C9F1-919A9BF4A6EE}"/>
            </a:ext>
          </a:extLst>
        </p:cNvPr>
        <p:cNvGrpSpPr/>
        <p:nvPr/>
      </p:nvGrpSpPr>
      <p:grpSpPr>
        <a:xfrm>
          <a:off x="0" y="0"/>
          <a:ext cx="0" cy="0"/>
          <a:chOff x="0" y="0"/>
          <a:chExt cx="0" cy="0"/>
        </a:xfrm>
      </p:grpSpPr>
      <p:sp>
        <p:nvSpPr>
          <p:cNvPr id="22" name="D_A_01">
            <a:extLst>
              <a:ext uri="{FF2B5EF4-FFF2-40B4-BE49-F238E27FC236}">
                <a16:creationId xmlns:a16="http://schemas.microsoft.com/office/drawing/2014/main" id="{D03D0650-6758-2F61-70E3-DAE061681403}"/>
              </a:ext>
            </a:extLst>
          </p:cNvPr>
          <p:cNvSpPr txBox="1"/>
          <p:nvPr/>
        </p:nvSpPr>
        <p:spPr>
          <a:xfrm>
            <a:off x="843560" y="259249"/>
            <a:ext cx="10492896"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pPr>
              <a:spcAft>
                <a:spcPts val="0"/>
              </a:spcAft>
            </a:pPr>
            <a:r>
              <a:rPr lang="fr-FR" sz="2000" spc="-50" dirty="0">
                <a:solidFill>
                  <a:schemeClr val="tx1">
                    <a:lumMod val="50000"/>
                    <a:lumOff val="50000"/>
                  </a:schemeClr>
                </a:solidFill>
              </a:rPr>
              <a:t>Parfait ! On commence donc par repérer les deux êtres vivants impliqués dans cette relation en observant attentivement le texte et les illustrations du document.</a:t>
            </a:r>
          </a:p>
        </p:txBody>
      </p:sp>
      <p:pic>
        <p:nvPicPr>
          <p:cNvPr id="2" name="Image 8">
            <a:extLst>
              <a:ext uri="{FF2B5EF4-FFF2-40B4-BE49-F238E27FC236}">
                <a16:creationId xmlns:a16="http://schemas.microsoft.com/office/drawing/2014/main" id="{8041D394-C4AF-D31B-14CA-90BAA8492667}"/>
              </a:ext>
            </a:extLst>
          </p:cNvPr>
          <p:cNvPicPr>
            <a:picLocks noChangeAspect="1"/>
          </p:cNvPicPr>
          <p:nvPr/>
        </p:nvPicPr>
        <p:blipFill>
          <a:blip r:embed="rId2"/>
          <a:stretch>
            <a:fillRect/>
          </a:stretch>
        </p:blipFill>
        <p:spPr>
          <a:xfrm>
            <a:off x="11336818" y="940034"/>
            <a:ext cx="583170" cy="583170"/>
          </a:xfrm>
          <a:prstGeom prst="rect">
            <a:avLst/>
          </a:prstGeom>
        </p:spPr>
      </p:pic>
      <p:sp>
        <p:nvSpPr>
          <p:cNvPr id="9" name="Oval 8">
            <a:extLst>
              <a:ext uri="{FF2B5EF4-FFF2-40B4-BE49-F238E27FC236}">
                <a16:creationId xmlns:a16="http://schemas.microsoft.com/office/drawing/2014/main" id="{64522519-8FFB-D5A2-05FA-FB95273D174D}"/>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4" name="Rectangle : coins arrondis 3">
            <a:extLst>
              <a:ext uri="{FF2B5EF4-FFF2-40B4-BE49-F238E27FC236}">
                <a16:creationId xmlns:a16="http://schemas.microsoft.com/office/drawing/2014/main" id="{AD1EF945-0380-6030-4F8B-0EBF006B3FB3}"/>
              </a:ext>
            </a:extLst>
          </p:cNvPr>
          <p:cNvSpPr/>
          <p:nvPr/>
        </p:nvSpPr>
        <p:spPr>
          <a:xfrm>
            <a:off x="1022269" y="1943754"/>
            <a:ext cx="3378816" cy="925730"/>
          </a:xfrm>
          <a:prstGeom prst="roundRect">
            <a:avLst/>
          </a:prstGeom>
          <a:solidFill>
            <a:srgbClr val="0273B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50" dirty="0">
                <a:solidFill>
                  <a:schemeClr val="bg1"/>
                </a:solidFill>
              </a:rPr>
              <a:t>a. </a:t>
            </a:r>
            <a:r>
              <a:rPr lang="fr-FR" sz="2200" spc="-70" dirty="0">
                <a:solidFill>
                  <a:schemeClr val="bg1"/>
                </a:solidFill>
              </a:rPr>
              <a:t>Identifier les êtres vivants impliqués dans la relation</a:t>
            </a:r>
            <a:endParaRPr lang="fr-MA" sz="2200" spc="-70" dirty="0">
              <a:solidFill>
                <a:schemeClr val="bg1"/>
              </a:solidFill>
            </a:endParaRPr>
          </a:p>
        </p:txBody>
      </p:sp>
      <p:sp>
        <p:nvSpPr>
          <p:cNvPr id="8" name="Rectangle : coins arrondis 7">
            <a:extLst>
              <a:ext uri="{FF2B5EF4-FFF2-40B4-BE49-F238E27FC236}">
                <a16:creationId xmlns:a16="http://schemas.microsoft.com/office/drawing/2014/main" id="{C6BFACBF-9D6B-7586-A85A-B046C621BA9E}"/>
              </a:ext>
            </a:extLst>
          </p:cNvPr>
          <p:cNvSpPr/>
          <p:nvPr/>
        </p:nvSpPr>
        <p:spPr>
          <a:xfrm>
            <a:off x="1022269" y="5166172"/>
            <a:ext cx="3461442" cy="927386"/>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70" dirty="0">
                <a:solidFill>
                  <a:srgbClr val="002060"/>
                </a:solidFill>
              </a:rPr>
              <a:t>c. </a:t>
            </a:r>
            <a:r>
              <a:rPr lang="fr-FR" sz="2200" spc="-70" dirty="0">
                <a:solidFill>
                  <a:srgbClr val="002060"/>
                </a:solidFill>
              </a:rPr>
              <a:t>Préciser l’effet de la relation sur chaque être vivant</a:t>
            </a:r>
            <a:endParaRPr lang="fr-MA" sz="2200" spc="-70" dirty="0">
              <a:solidFill>
                <a:srgbClr val="002060"/>
              </a:solidFill>
            </a:endParaRPr>
          </a:p>
        </p:txBody>
      </p:sp>
      <p:sp>
        <p:nvSpPr>
          <p:cNvPr id="10" name="Rectangle : coins arrondis 9">
            <a:extLst>
              <a:ext uri="{FF2B5EF4-FFF2-40B4-BE49-F238E27FC236}">
                <a16:creationId xmlns:a16="http://schemas.microsoft.com/office/drawing/2014/main" id="{A54AF919-3151-06FD-0A92-9924FB638ADE}"/>
              </a:ext>
            </a:extLst>
          </p:cNvPr>
          <p:cNvSpPr/>
          <p:nvPr/>
        </p:nvSpPr>
        <p:spPr>
          <a:xfrm>
            <a:off x="1022269" y="3547836"/>
            <a:ext cx="3461442" cy="927386"/>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80" dirty="0">
                <a:solidFill>
                  <a:srgbClr val="002060"/>
                </a:solidFill>
              </a:rPr>
              <a:t>b. </a:t>
            </a:r>
            <a:r>
              <a:rPr lang="fr-FR" sz="2200" spc="-80" dirty="0">
                <a:solidFill>
                  <a:srgbClr val="002060"/>
                </a:solidFill>
              </a:rPr>
              <a:t>Déterminer le type de relation entre ces êtres vivants</a:t>
            </a:r>
            <a:endParaRPr lang="fr-MA" sz="2200" spc="-80" dirty="0">
              <a:solidFill>
                <a:srgbClr val="002060"/>
              </a:solidFill>
            </a:endParaRPr>
          </a:p>
        </p:txBody>
      </p:sp>
      <p:pic>
        <p:nvPicPr>
          <p:cNvPr id="11" name="Image 10">
            <a:extLst>
              <a:ext uri="{FF2B5EF4-FFF2-40B4-BE49-F238E27FC236}">
                <a16:creationId xmlns:a16="http://schemas.microsoft.com/office/drawing/2014/main" id="{4BB059EC-DE0A-CD0E-6FC0-36C347996F86}"/>
              </a:ext>
            </a:extLst>
          </p:cNvPr>
          <p:cNvPicPr>
            <a:picLocks noChangeAspect="1"/>
          </p:cNvPicPr>
          <p:nvPr/>
        </p:nvPicPr>
        <p:blipFill>
          <a:blip r:embed="rId3"/>
          <a:stretch>
            <a:fillRect/>
          </a:stretch>
        </p:blipFill>
        <p:spPr>
          <a:xfrm>
            <a:off x="6902249" y="1357514"/>
            <a:ext cx="4021894" cy="3927336"/>
          </a:xfrm>
          <a:prstGeom prst="rect">
            <a:avLst/>
          </a:prstGeom>
        </p:spPr>
      </p:pic>
      <p:sp>
        <p:nvSpPr>
          <p:cNvPr id="21" name="ZoneTexte 20">
            <a:extLst>
              <a:ext uri="{FF2B5EF4-FFF2-40B4-BE49-F238E27FC236}">
                <a16:creationId xmlns:a16="http://schemas.microsoft.com/office/drawing/2014/main" id="{1E43F612-67DB-62DB-C55B-A5080B951E5B}"/>
              </a:ext>
            </a:extLst>
          </p:cNvPr>
          <p:cNvSpPr txBox="1"/>
          <p:nvPr/>
        </p:nvSpPr>
        <p:spPr>
          <a:xfrm>
            <a:off x="6884901" y="5386512"/>
            <a:ext cx="4021895" cy="923330"/>
          </a:xfrm>
          <a:prstGeom prst="rect">
            <a:avLst/>
          </a:prstGeom>
          <a:solidFill>
            <a:schemeClr val="accent5">
              <a:lumMod val="20000"/>
              <a:lumOff val="80000"/>
            </a:schemeClr>
          </a:solidFill>
        </p:spPr>
        <p:txBody>
          <a:bodyPr wrap="square" rtlCol="0">
            <a:spAutoFit/>
          </a:bodyPr>
          <a:lstStyle/>
          <a:p>
            <a:r>
              <a:rPr lang="fr-FR" spc="-70" dirty="0">
                <a:latin typeface="+mj-lt"/>
              </a:rPr>
              <a:t>L’orobanche pousse sur les racines de la fève et prélève l’eau et les sels minéraux dans sa sève, ce qui affaiblit la fève au fil du temps.</a:t>
            </a:r>
            <a:endParaRPr lang="fr-MA" spc="-70" dirty="0">
              <a:latin typeface="+mj-lt"/>
            </a:endParaRPr>
          </a:p>
        </p:txBody>
      </p:sp>
      <p:cxnSp>
        <p:nvCxnSpPr>
          <p:cNvPr id="23" name="Connecteur droit 22">
            <a:extLst>
              <a:ext uri="{FF2B5EF4-FFF2-40B4-BE49-F238E27FC236}">
                <a16:creationId xmlns:a16="http://schemas.microsoft.com/office/drawing/2014/main" id="{095898A9-55F8-677F-30EA-1519B6534F74}"/>
              </a:ext>
            </a:extLst>
          </p:cNvPr>
          <p:cNvCxnSpPr>
            <a:cxnSpLocks/>
          </p:cNvCxnSpPr>
          <p:nvPr/>
        </p:nvCxnSpPr>
        <p:spPr>
          <a:xfrm>
            <a:off x="10146413" y="5674980"/>
            <a:ext cx="537075"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2EBDA80D-43CC-98FB-9F3A-13B4188C4D82}"/>
              </a:ext>
            </a:extLst>
          </p:cNvPr>
          <p:cNvCxnSpPr>
            <a:cxnSpLocks/>
          </p:cNvCxnSpPr>
          <p:nvPr/>
        </p:nvCxnSpPr>
        <p:spPr>
          <a:xfrm>
            <a:off x="6940598" y="5685998"/>
            <a:ext cx="106573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9250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7E461-9191-8F5E-63D2-765EA39C5EB1}"/>
            </a:ext>
          </a:extLst>
        </p:cNvPr>
        <p:cNvGrpSpPr/>
        <p:nvPr/>
      </p:nvGrpSpPr>
      <p:grpSpPr>
        <a:xfrm>
          <a:off x="0" y="0"/>
          <a:ext cx="0" cy="0"/>
          <a:chOff x="0" y="0"/>
          <a:chExt cx="0" cy="0"/>
        </a:xfrm>
      </p:grpSpPr>
      <p:pic>
        <p:nvPicPr>
          <p:cNvPr id="2" name="Picture 2" descr="Lever la main - Icônes mains et gestes gratuites">
            <a:extLst>
              <a:ext uri="{FF2B5EF4-FFF2-40B4-BE49-F238E27FC236}">
                <a16:creationId xmlns:a16="http://schemas.microsoft.com/office/drawing/2014/main" id="{F3770BEA-9F83-14B0-BC6B-4BD6B22C30C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1">
            <a:extLst>
              <a:ext uri="{FF2B5EF4-FFF2-40B4-BE49-F238E27FC236}">
                <a16:creationId xmlns:a16="http://schemas.microsoft.com/office/drawing/2014/main" id="{A7E6B6C0-E19D-E822-35ED-AFF6F1D0B284}"/>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pic>
        <p:nvPicPr>
          <p:cNvPr id="8" name="Image 7">
            <a:extLst>
              <a:ext uri="{FF2B5EF4-FFF2-40B4-BE49-F238E27FC236}">
                <a16:creationId xmlns:a16="http://schemas.microsoft.com/office/drawing/2014/main" id="{AC7EC94C-C4F3-6234-A73B-A0DE01A32248}"/>
              </a:ext>
            </a:extLst>
          </p:cNvPr>
          <p:cNvPicPr>
            <a:picLocks noChangeAspect="1"/>
          </p:cNvPicPr>
          <p:nvPr/>
        </p:nvPicPr>
        <p:blipFill>
          <a:blip r:embed="rId3"/>
          <a:stretch>
            <a:fillRect/>
          </a:stretch>
        </p:blipFill>
        <p:spPr>
          <a:xfrm>
            <a:off x="6895828" y="1229881"/>
            <a:ext cx="4440628" cy="4336225"/>
          </a:xfrm>
          <a:prstGeom prst="rect">
            <a:avLst/>
          </a:prstGeom>
        </p:spPr>
      </p:pic>
      <p:sp>
        <p:nvSpPr>
          <p:cNvPr id="17" name="ZoneTexte 16">
            <a:extLst>
              <a:ext uri="{FF2B5EF4-FFF2-40B4-BE49-F238E27FC236}">
                <a16:creationId xmlns:a16="http://schemas.microsoft.com/office/drawing/2014/main" id="{07E89F90-85B1-4813-5ABA-B5B0826B2300}"/>
              </a:ext>
            </a:extLst>
          </p:cNvPr>
          <p:cNvSpPr txBox="1"/>
          <p:nvPr/>
        </p:nvSpPr>
        <p:spPr>
          <a:xfrm>
            <a:off x="6895828" y="5628881"/>
            <a:ext cx="4457974" cy="923330"/>
          </a:xfrm>
          <a:prstGeom prst="rect">
            <a:avLst/>
          </a:prstGeom>
          <a:solidFill>
            <a:schemeClr val="accent5">
              <a:lumMod val="20000"/>
              <a:lumOff val="80000"/>
            </a:schemeClr>
          </a:solidFill>
        </p:spPr>
        <p:txBody>
          <a:bodyPr wrap="square" rtlCol="0">
            <a:spAutoFit/>
          </a:bodyPr>
          <a:lstStyle/>
          <a:p>
            <a:r>
              <a:rPr lang="fr-FR" dirty="0">
                <a:latin typeface="+mj-lt"/>
              </a:rPr>
              <a:t>L’orobanche pousse sur les racines de la fève et prélève l’eau et les sels minéraux dans sa sève, ce qui affaiblit la fève au fil du temps.</a:t>
            </a:r>
            <a:endParaRPr lang="fr-MA" dirty="0">
              <a:latin typeface="+mj-lt"/>
            </a:endParaRPr>
          </a:p>
        </p:txBody>
      </p:sp>
      <p:cxnSp>
        <p:nvCxnSpPr>
          <p:cNvPr id="18" name="Connecteur droit 17">
            <a:extLst>
              <a:ext uri="{FF2B5EF4-FFF2-40B4-BE49-F238E27FC236}">
                <a16:creationId xmlns:a16="http://schemas.microsoft.com/office/drawing/2014/main" id="{ADCB57F4-5D77-FCD4-DB69-4B6180AFE56D}"/>
              </a:ext>
            </a:extLst>
          </p:cNvPr>
          <p:cNvCxnSpPr>
            <a:cxnSpLocks/>
          </p:cNvCxnSpPr>
          <p:nvPr/>
        </p:nvCxnSpPr>
        <p:spPr>
          <a:xfrm>
            <a:off x="10565055" y="5928366"/>
            <a:ext cx="537075" cy="0"/>
          </a:xfrm>
          <a:prstGeom prst="line">
            <a:avLst/>
          </a:prstGeom>
          <a:ln w="38100">
            <a:solidFill>
              <a:srgbClr val="000099"/>
            </a:solidFill>
            <a:prstDash val="sysDash"/>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BDBF439F-2749-F84D-B2B9-9332456D9F1A}"/>
              </a:ext>
            </a:extLst>
          </p:cNvPr>
          <p:cNvCxnSpPr>
            <a:cxnSpLocks/>
          </p:cNvCxnSpPr>
          <p:nvPr/>
        </p:nvCxnSpPr>
        <p:spPr>
          <a:xfrm>
            <a:off x="7015572" y="5928366"/>
            <a:ext cx="106573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 name="D_A_01">
            <a:extLst>
              <a:ext uri="{FF2B5EF4-FFF2-40B4-BE49-F238E27FC236}">
                <a16:creationId xmlns:a16="http://schemas.microsoft.com/office/drawing/2014/main" id="{F943123E-BB81-60D4-45EA-3D28C2CA7D92}"/>
              </a:ext>
            </a:extLst>
          </p:cNvPr>
          <p:cNvSpPr txBox="1"/>
          <p:nvPr/>
        </p:nvSpPr>
        <p:spPr>
          <a:xfrm>
            <a:off x="398055" y="1317900"/>
            <a:ext cx="4898118" cy="613568"/>
          </a:xfrm>
          <a:prstGeom prst="rect">
            <a:avLst/>
          </a:prstGeom>
          <a:noFill/>
        </p:spPr>
        <p:txBody>
          <a:bodyPr wrap="square">
            <a:spAutoFit/>
          </a:bodyPr>
          <a:lstStyle>
            <a:defPPr>
              <a:defRPr lang="en-US"/>
            </a:defPPr>
            <a:lvl1pPr>
              <a:defRPr sz="2000">
                <a:latin typeface="Arial" panose="020B0604020202020204" pitchFamily="34" charset="0"/>
                <a:cs typeface="Arial" panose="020B0604020202020204" pitchFamily="34" charset="0"/>
              </a:defRPr>
            </a:lvl1pPr>
          </a:lstStyle>
          <a:p>
            <a:r>
              <a:rPr lang="fr-FR" dirty="0"/>
              <a:t>Une fois les deux êtres vivants repérés, l’étape suivante consiste à: </a:t>
            </a:r>
          </a:p>
        </p:txBody>
      </p:sp>
      <p:sp>
        <p:nvSpPr>
          <p:cNvPr id="5" name="Rectangle : coins arrondis 4">
            <a:extLst>
              <a:ext uri="{FF2B5EF4-FFF2-40B4-BE49-F238E27FC236}">
                <a16:creationId xmlns:a16="http://schemas.microsoft.com/office/drawing/2014/main" id="{E7350E7D-4FF3-B050-1A2F-7697F1FA3321}"/>
              </a:ext>
            </a:extLst>
          </p:cNvPr>
          <p:cNvSpPr/>
          <p:nvPr/>
        </p:nvSpPr>
        <p:spPr>
          <a:xfrm>
            <a:off x="1013331" y="4189544"/>
            <a:ext cx="3461442" cy="927386"/>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70" dirty="0">
                <a:solidFill>
                  <a:srgbClr val="002060"/>
                </a:solidFill>
              </a:rPr>
              <a:t>b. </a:t>
            </a:r>
            <a:r>
              <a:rPr lang="fr-FR" sz="2200" spc="-70" dirty="0">
                <a:solidFill>
                  <a:srgbClr val="002060"/>
                </a:solidFill>
              </a:rPr>
              <a:t>Préciser l’effet de la relation sur chaque être vivant</a:t>
            </a:r>
            <a:endParaRPr lang="fr-MA" sz="2200" spc="-70" dirty="0">
              <a:solidFill>
                <a:srgbClr val="002060"/>
              </a:solidFill>
            </a:endParaRPr>
          </a:p>
        </p:txBody>
      </p:sp>
      <p:sp>
        <p:nvSpPr>
          <p:cNvPr id="6" name="Rectangle : coins arrondis 5">
            <a:extLst>
              <a:ext uri="{FF2B5EF4-FFF2-40B4-BE49-F238E27FC236}">
                <a16:creationId xmlns:a16="http://schemas.microsoft.com/office/drawing/2014/main" id="{87C63B06-F43C-A551-7385-53118D96B76F}"/>
              </a:ext>
            </a:extLst>
          </p:cNvPr>
          <p:cNvSpPr/>
          <p:nvPr/>
        </p:nvSpPr>
        <p:spPr>
          <a:xfrm>
            <a:off x="1013331" y="2557675"/>
            <a:ext cx="3461442" cy="927386"/>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80" dirty="0">
                <a:solidFill>
                  <a:srgbClr val="002060"/>
                </a:solidFill>
              </a:rPr>
              <a:t>a. </a:t>
            </a:r>
            <a:r>
              <a:rPr lang="fr-FR" sz="2200" spc="-80" dirty="0">
                <a:solidFill>
                  <a:srgbClr val="002060"/>
                </a:solidFill>
              </a:rPr>
              <a:t>Déterminer le type de relation entre ces êtres vivants</a:t>
            </a:r>
            <a:endParaRPr lang="fr-MA" sz="2200" spc="-80" dirty="0">
              <a:solidFill>
                <a:srgbClr val="002060"/>
              </a:solidFill>
            </a:endParaRPr>
          </a:p>
        </p:txBody>
      </p:sp>
      <p:sp>
        <p:nvSpPr>
          <p:cNvPr id="7" name="ZoneTexte 6">
            <a:extLst>
              <a:ext uri="{FF2B5EF4-FFF2-40B4-BE49-F238E27FC236}">
                <a16:creationId xmlns:a16="http://schemas.microsoft.com/office/drawing/2014/main" id="{9D306325-71D3-7EE2-3407-4A7371C84E10}"/>
              </a:ext>
            </a:extLst>
          </p:cNvPr>
          <p:cNvSpPr txBox="1"/>
          <p:nvPr/>
        </p:nvSpPr>
        <p:spPr>
          <a:xfrm>
            <a:off x="1013331" y="240148"/>
            <a:ext cx="10165337" cy="400110"/>
          </a:xfrm>
          <a:prstGeom prst="rect">
            <a:avLst/>
          </a:prstGeom>
          <a:noFill/>
        </p:spPr>
        <p:txBody>
          <a:bodyPr wrap="square">
            <a:spAutoFit/>
          </a:bodyPr>
          <a:lstStyle/>
          <a:p>
            <a:pPr lvl="0">
              <a:defRPr/>
            </a:pPr>
            <a:r>
              <a:rPr lang="fr-FR" sz="2000" b="1" spc="-70" dirty="0">
                <a:solidFill>
                  <a:srgbClr val="E7E6E6">
                    <a:lumMod val="50000"/>
                  </a:srgbClr>
                </a:solidFill>
              </a:rPr>
              <a:t>Répondez à la question suivante: </a:t>
            </a:r>
          </a:p>
        </p:txBody>
      </p:sp>
    </p:spTree>
    <p:extLst>
      <p:ext uri="{BB962C8B-B14F-4D97-AF65-F5344CB8AC3E}">
        <p14:creationId xmlns:p14="http://schemas.microsoft.com/office/powerpoint/2010/main" val="23507831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B8CE6-BE82-19A9-2E95-760C5CF1CFCB}"/>
            </a:ext>
          </a:extLst>
        </p:cNvPr>
        <p:cNvGrpSpPr/>
        <p:nvPr/>
      </p:nvGrpSpPr>
      <p:grpSpPr>
        <a:xfrm>
          <a:off x="0" y="0"/>
          <a:ext cx="0" cy="0"/>
          <a:chOff x="0" y="0"/>
          <a:chExt cx="0" cy="0"/>
        </a:xfrm>
      </p:grpSpPr>
      <p:sp>
        <p:nvSpPr>
          <p:cNvPr id="22" name="D_A_01">
            <a:extLst>
              <a:ext uri="{FF2B5EF4-FFF2-40B4-BE49-F238E27FC236}">
                <a16:creationId xmlns:a16="http://schemas.microsoft.com/office/drawing/2014/main" id="{7F2D0855-19E5-26E0-0C8D-0E7BB2B27661}"/>
              </a:ext>
            </a:extLst>
          </p:cNvPr>
          <p:cNvSpPr txBox="1"/>
          <p:nvPr/>
        </p:nvSpPr>
        <p:spPr>
          <a:xfrm>
            <a:off x="843561" y="170571"/>
            <a:ext cx="10526044" cy="753639"/>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pPr>
              <a:lnSpc>
                <a:spcPct val="90000"/>
              </a:lnSpc>
              <a:spcAft>
                <a:spcPts val="0"/>
              </a:spcAft>
            </a:pPr>
            <a:r>
              <a:rPr lang="fr-FR" sz="2000" dirty="0">
                <a:solidFill>
                  <a:schemeClr val="tx1">
                    <a:lumMod val="50000"/>
                    <a:lumOff val="50000"/>
                  </a:schemeClr>
                </a:solidFill>
              </a:rPr>
              <a:t>Parfait ! Une fois les deux êtres vivants repérés, l’étape suivante consiste à préciser l’effet de la relation sur chaque être vivant.</a:t>
            </a:r>
          </a:p>
        </p:txBody>
      </p:sp>
      <p:pic>
        <p:nvPicPr>
          <p:cNvPr id="2" name="Image 8">
            <a:extLst>
              <a:ext uri="{FF2B5EF4-FFF2-40B4-BE49-F238E27FC236}">
                <a16:creationId xmlns:a16="http://schemas.microsoft.com/office/drawing/2014/main" id="{71AD6E25-300F-C60C-4712-282B25451209}"/>
              </a:ext>
            </a:extLst>
          </p:cNvPr>
          <p:cNvPicPr>
            <a:picLocks noChangeAspect="1"/>
          </p:cNvPicPr>
          <p:nvPr/>
        </p:nvPicPr>
        <p:blipFill>
          <a:blip r:embed="rId2"/>
          <a:stretch>
            <a:fillRect/>
          </a:stretch>
        </p:blipFill>
        <p:spPr>
          <a:xfrm>
            <a:off x="11336818" y="940034"/>
            <a:ext cx="583170" cy="583170"/>
          </a:xfrm>
          <a:prstGeom prst="rect">
            <a:avLst/>
          </a:prstGeom>
        </p:spPr>
      </p:pic>
      <p:sp>
        <p:nvSpPr>
          <p:cNvPr id="9" name="Oval 8">
            <a:extLst>
              <a:ext uri="{FF2B5EF4-FFF2-40B4-BE49-F238E27FC236}">
                <a16:creationId xmlns:a16="http://schemas.microsoft.com/office/drawing/2014/main" id="{347B995E-07D0-0FFE-A7B9-944000F4201F}"/>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pic>
        <p:nvPicPr>
          <p:cNvPr id="3" name="Image 2">
            <a:extLst>
              <a:ext uri="{FF2B5EF4-FFF2-40B4-BE49-F238E27FC236}">
                <a16:creationId xmlns:a16="http://schemas.microsoft.com/office/drawing/2014/main" id="{18886AD5-F3F3-B67E-A6A2-96C431C994C4}"/>
              </a:ext>
            </a:extLst>
          </p:cNvPr>
          <p:cNvPicPr>
            <a:picLocks noChangeAspect="1"/>
          </p:cNvPicPr>
          <p:nvPr/>
        </p:nvPicPr>
        <p:blipFill>
          <a:blip r:embed="rId3"/>
          <a:stretch>
            <a:fillRect/>
          </a:stretch>
        </p:blipFill>
        <p:spPr>
          <a:xfrm>
            <a:off x="6895828" y="1229881"/>
            <a:ext cx="4440628" cy="4336225"/>
          </a:xfrm>
          <a:prstGeom prst="rect">
            <a:avLst/>
          </a:prstGeom>
        </p:spPr>
      </p:pic>
      <p:sp>
        <p:nvSpPr>
          <p:cNvPr id="6" name="ZoneTexte 5">
            <a:extLst>
              <a:ext uri="{FF2B5EF4-FFF2-40B4-BE49-F238E27FC236}">
                <a16:creationId xmlns:a16="http://schemas.microsoft.com/office/drawing/2014/main" id="{BF1DC9A0-EB7E-A25B-408D-B3161859651F}"/>
              </a:ext>
            </a:extLst>
          </p:cNvPr>
          <p:cNvSpPr txBox="1"/>
          <p:nvPr/>
        </p:nvSpPr>
        <p:spPr>
          <a:xfrm>
            <a:off x="6895828" y="5628881"/>
            <a:ext cx="4457974" cy="923330"/>
          </a:xfrm>
          <a:prstGeom prst="rect">
            <a:avLst/>
          </a:prstGeom>
          <a:solidFill>
            <a:schemeClr val="accent5">
              <a:lumMod val="20000"/>
              <a:lumOff val="80000"/>
            </a:schemeClr>
          </a:solidFill>
        </p:spPr>
        <p:txBody>
          <a:bodyPr wrap="square" rtlCol="0">
            <a:spAutoFit/>
          </a:bodyPr>
          <a:lstStyle/>
          <a:p>
            <a:r>
              <a:rPr lang="fr-FR" dirty="0">
                <a:latin typeface="+mj-lt"/>
              </a:rPr>
              <a:t>L’orobanche pousse sur les racines de la fève et prélève l’eau et les sels minéraux dans sa sève, ce qui affaiblit la fève au fil du temps.</a:t>
            </a:r>
            <a:endParaRPr lang="fr-MA" dirty="0">
              <a:latin typeface="+mj-lt"/>
            </a:endParaRPr>
          </a:p>
        </p:txBody>
      </p:sp>
      <p:cxnSp>
        <p:nvCxnSpPr>
          <p:cNvPr id="8" name="Connecteur droit 7">
            <a:extLst>
              <a:ext uri="{FF2B5EF4-FFF2-40B4-BE49-F238E27FC236}">
                <a16:creationId xmlns:a16="http://schemas.microsoft.com/office/drawing/2014/main" id="{201F8440-6F76-0846-900F-EB3A00D55C8E}"/>
              </a:ext>
            </a:extLst>
          </p:cNvPr>
          <p:cNvCxnSpPr>
            <a:cxnSpLocks/>
          </p:cNvCxnSpPr>
          <p:nvPr/>
        </p:nvCxnSpPr>
        <p:spPr>
          <a:xfrm>
            <a:off x="10565055" y="5928366"/>
            <a:ext cx="537075" cy="0"/>
          </a:xfrm>
          <a:prstGeom prst="line">
            <a:avLst/>
          </a:prstGeom>
          <a:ln w="38100">
            <a:solidFill>
              <a:srgbClr val="000099"/>
            </a:solidFill>
            <a:prstDash val="sysDash"/>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1325338E-9B50-D3F1-DBE6-5E261CD83A7C}"/>
              </a:ext>
            </a:extLst>
          </p:cNvPr>
          <p:cNvCxnSpPr>
            <a:cxnSpLocks/>
          </p:cNvCxnSpPr>
          <p:nvPr/>
        </p:nvCxnSpPr>
        <p:spPr>
          <a:xfrm>
            <a:off x="7015572" y="5928366"/>
            <a:ext cx="106573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3" name="Rectangle : coins arrondis 12">
            <a:extLst>
              <a:ext uri="{FF2B5EF4-FFF2-40B4-BE49-F238E27FC236}">
                <a16:creationId xmlns:a16="http://schemas.microsoft.com/office/drawing/2014/main" id="{566D5438-CA4C-0BDF-1C2A-4BD47569FA41}"/>
              </a:ext>
            </a:extLst>
          </p:cNvPr>
          <p:cNvSpPr/>
          <p:nvPr/>
        </p:nvSpPr>
        <p:spPr>
          <a:xfrm>
            <a:off x="1442455" y="4143023"/>
            <a:ext cx="3461442" cy="927386"/>
          </a:xfrm>
          <a:prstGeom prst="roundRect">
            <a:avLst/>
          </a:prstGeom>
          <a:solidFill>
            <a:srgbClr val="0273B4"/>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70" dirty="0">
                <a:solidFill>
                  <a:schemeClr val="bg1"/>
                </a:solidFill>
              </a:rPr>
              <a:t>b. </a:t>
            </a:r>
            <a:r>
              <a:rPr lang="fr-FR" sz="2200" spc="-70" dirty="0">
                <a:solidFill>
                  <a:schemeClr val="bg1"/>
                </a:solidFill>
              </a:rPr>
              <a:t>Préciser l’effet de la relation sur chaque être vivant</a:t>
            </a:r>
            <a:endParaRPr lang="fr-MA" sz="2200" spc="-70" dirty="0">
              <a:solidFill>
                <a:schemeClr val="bg1"/>
              </a:solidFill>
            </a:endParaRPr>
          </a:p>
        </p:txBody>
      </p:sp>
      <p:sp>
        <p:nvSpPr>
          <p:cNvPr id="14" name="Rectangle : coins arrondis 13">
            <a:extLst>
              <a:ext uri="{FF2B5EF4-FFF2-40B4-BE49-F238E27FC236}">
                <a16:creationId xmlns:a16="http://schemas.microsoft.com/office/drawing/2014/main" id="{93D20607-0D0F-3174-49D4-4D607711D75B}"/>
              </a:ext>
            </a:extLst>
          </p:cNvPr>
          <p:cNvSpPr/>
          <p:nvPr/>
        </p:nvSpPr>
        <p:spPr>
          <a:xfrm>
            <a:off x="1519574" y="2157391"/>
            <a:ext cx="3461442" cy="927386"/>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200" b="1" spc="-80" dirty="0">
                <a:solidFill>
                  <a:srgbClr val="002060"/>
                </a:solidFill>
              </a:rPr>
              <a:t>a. </a:t>
            </a:r>
            <a:r>
              <a:rPr lang="fr-FR" sz="2200" spc="-80" dirty="0">
                <a:solidFill>
                  <a:srgbClr val="002060"/>
                </a:solidFill>
              </a:rPr>
              <a:t>Déterminer le type de relation entre ces êtres vivants</a:t>
            </a:r>
            <a:endParaRPr lang="fr-MA" sz="2200" spc="-80" dirty="0">
              <a:solidFill>
                <a:srgbClr val="002060"/>
              </a:solidFill>
            </a:endParaRPr>
          </a:p>
        </p:txBody>
      </p:sp>
    </p:spTree>
    <p:extLst>
      <p:ext uri="{BB962C8B-B14F-4D97-AF65-F5344CB8AC3E}">
        <p14:creationId xmlns:p14="http://schemas.microsoft.com/office/powerpoint/2010/main" val="21411931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val 81">
            <a:extLst>
              <a:ext uri="{FF2B5EF4-FFF2-40B4-BE49-F238E27FC236}">
                <a16:creationId xmlns:a16="http://schemas.microsoft.com/office/drawing/2014/main" id="{630EB2B0-4083-1AB5-B365-BCE8E48633F6}"/>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pic>
        <p:nvPicPr>
          <p:cNvPr id="28" name="Picture 2">
            <a:extLst>
              <a:ext uri="{FF2B5EF4-FFF2-40B4-BE49-F238E27FC236}">
                <a16:creationId xmlns:a16="http://schemas.microsoft.com/office/drawing/2014/main" id="{D37118A3-4C76-E715-6D6F-B7237C5C89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71334" y="786492"/>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29" name="D_A_02">
            <a:extLst>
              <a:ext uri="{FF2B5EF4-FFF2-40B4-BE49-F238E27FC236}">
                <a16:creationId xmlns:a16="http://schemas.microsoft.com/office/drawing/2014/main" id="{2210F72E-B027-7D66-583B-086DF3126C86}"/>
              </a:ext>
            </a:extLst>
          </p:cNvPr>
          <p:cNvSpPr txBox="1"/>
          <p:nvPr/>
        </p:nvSpPr>
        <p:spPr>
          <a:xfrm>
            <a:off x="877040" y="640900"/>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sp>
        <p:nvSpPr>
          <p:cNvPr id="30" name="D_A_01">
            <a:extLst>
              <a:ext uri="{FF2B5EF4-FFF2-40B4-BE49-F238E27FC236}">
                <a16:creationId xmlns:a16="http://schemas.microsoft.com/office/drawing/2014/main" id="{20B09892-6FFB-4ADB-6EB7-A102A9EBB598}"/>
              </a:ext>
            </a:extLst>
          </p:cNvPr>
          <p:cNvSpPr txBox="1"/>
          <p:nvPr/>
        </p:nvSpPr>
        <p:spPr>
          <a:xfrm>
            <a:off x="877040" y="180181"/>
            <a:ext cx="10553700"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spc="-70" dirty="0">
                <a:solidFill>
                  <a:srgbClr val="E7E6E6">
                    <a:lumMod val="50000"/>
                  </a:srgbClr>
                </a:solidFill>
              </a:rPr>
              <a:t>Répondez à la question suivante: </a:t>
            </a:r>
          </a:p>
        </p:txBody>
      </p:sp>
      <p:sp>
        <p:nvSpPr>
          <p:cNvPr id="8" name="Rectangle : coins arrondis 7">
            <a:extLst>
              <a:ext uri="{FF2B5EF4-FFF2-40B4-BE49-F238E27FC236}">
                <a16:creationId xmlns:a16="http://schemas.microsoft.com/office/drawing/2014/main" id="{832C55AA-5C77-6AF6-6D20-6EFF8A02C4DC}"/>
              </a:ext>
            </a:extLst>
          </p:cNvPr>
          <p:cNvSpPr/>
          <p:nvPr/>
        </p:nvSpPr>
        <p:spPr>
          <a:xfrm>
            <a:off x="664375" y="3981951"/>
            <a:ext cx="2094073" cy="726141"/>
          </a:xfrm>
          <a:prstGeom prst="roundRect">
            <a:avLst/>
          </a:prstGeom>
          <a:solidFill>
            <a:srgbClr val="D3E8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a. Vrai</a:t>
            </a:r>
          </a:p>
        </p:txBody>
      </p:sp>
      <p:sp>
        <p:nvSpPr>
          <p:cNvPr id="9" name="Rectangle : coins arrondis 8">
            <a:extLst>
              <a:ext uri="{FF2B5EF4-FFF2-40B4-BE49-F238E27FC236}">
                <a16:creationId xmlns:a16="http://schemas.microsoft.com/office/drawing/2014/main" id="{3F931632-EC71-79AC-7221-D06968BED05E}"/>
              </a:ext>
            </a:extLst>
          </p:cNvPr>
          <p:cNvSpPr/>
          <p:nvPr/>
        </p:nvSpPr>
        <p:spPr>
          <a:xfrm>
            <a:off x="4236123" y="3981951"/>
            <a:ext cx="2094073" cy="726141"/>
          </a:xfrm>
          <a:prstGeom prst="roundRect">
            <a:avLst/>
          </a:prstGeom>
          <a:solidFill>
            <a:srgbClr val="D3E8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b. Faux</a:t>
            </a:r>
          </a:p>
        </p:txBody>
      </p:sp>
      <p:pic>
        <p:nvPicPr>
          <p:cNvPr id="10" name="Image 9">
            <a:extLst>
              <a:ext uri="{FF2B5EF4-FFF2-40B4-BE49-F238E27FC236}">
                <a16:creationId xmlns:a16="http://schemas.microsoft.com/office/drawing/2014/main" id="{8522764F-D331-CF93-38F6-2457143D1ECF}"/>
              </a:ext>
            </a:extLst>
          </p:cNvPr>
          <p:cNvPicPr>
            <a:picLocks noChangeAspect="1"/>
          </p:cNvPicPr>
          <p:nvPr/>
        </p:nvPicPr>
        <p:blipFill>
          <a:blip r:embed="rId3"/>
          <a:stretch>
            <a:fillRect/>
          </a:stretch>
        </p:blipFill>
        <p:spPr>
          <a:xfrm>
            <a:off x="6895828" y="1229881"/>
            <a:ext cx="4440628" cy="4336225"/>
          </a:xfrm>
          <a:prstGeom prst="rect">
            <a:avLst/>
          </a:prstGeom>
        </p:spPr>
      </p:pic>
      <p:sp>
        <p:nvSpPr>
          <p:cNvPr id="13" name="ZoneTexte 12">
            <a:extLst>
              <a:ext uri="{FF2B5EF4-FFF2-40B4-BE49-F238E27FC236}">
                <a16:creationId xmlns:a16="http://schemas.microsoft.com/office/drawing/2014/main" id="{C1EADF70-8D3C-9187-2930-C1684788216B}"/>
              </a:ext>
            </a:extLst>
          </p:cNvPr>
          <p:cNvSpPr txBox="1"/>
          <p:nvPr/>
        </p:nvSpPr>
        <p:spPr>
          <a:xfrm>
            <a:off x="7716658" y="2108810"/>
            <a:ext cx="1302750" cy="338554"/>
          </a:xfrm>
          <a:prstGeom prst="rect">
            <a:avLst/>
          </a:prstGeom>
          <a:solidFill>
            <a:schemeClr val="bg1"/>
          </a:solidFill>
        </p:spPr>
        <p:txBody>
          <a:bodyPr wrap="square" rtlCol="0">
            <a:spAutoFit/>
          </a:bodyPr>
          <a:lstStyle/>
          <a:p>
            <a:pPr algn="ctr"/>
            <a:r>
              <a:rPr lang="fr-MA" sz="1600" b="1" dirty="0">
                <a:solidFill>
                  <a:srgbClr val="FF0000"/>
                </a:solidFill>
              </a:rPr>
              <a:t>Être vivant 1</a:t>
            </a:r>
          </a:p>
        </p:txBody>
      </p:sp>
      <p:sp>
        <p:nvSpPr>
          <p:cNvPr id="14" name="ZoneTexte 13">
            <a:extLst>
              <a:ext uri="{FF2B5EF4-FFF2-40B4-BE49-F238E27FC236}">
                <a16:creationId xmlns:a16="http://schemas.microsoft.com/office/drawing/2014/main" id="{91658196-36FE-D557-4A87-1BE48FC5B27D}"/>
              </a:ext>
            </a:extLst>
          </p:cNvPr>
          <p:cNvSpPr txBox="1"/>
          <p:nvPr/>
        </p:nvSpPr>
        <p:spPr>
          <a:xfrm>
            <a:off x="9840238" y="2178475"/>
            <a:ext cx="1302751" cy="338554"/>
          </a:xfrm>
          <a:prstGeom prst="rect">
            <a:avLst/>
          </a:prstGeom>
          <a:solidFill>
            <a:schemeClr val="bg1"/>
          </a:solidFill>
        </p:spPr>
        <p:txBody>
          <a:bodyPr wrap="square" rtlCol="0">
            <a:spAutoFit/>
          </a:bodyPr>
          <a:lstStyle/>
          <a:p>
            <a:pPr algn="ctr"/>
            <a:r>
              <a:rPr lang="fr-MA" sz="1600" b="1" dirty="0">
                <a:solidFill>
                  <a:srgbClr val="000099"/>
                </a:solidFill>
              </a:rPr>
              <a:t>Être vivant 2</a:t>
            </a:r>
          </a:p>
        </p:txBody>
      </p:sp>
      <p:sp>
        <p:nvSpPr>
          <p:cNvPr id="15" name="ZoneTexte 14">
            <a:extLst>
              <a:ext uri="{FF2B5EF4-FFF2-40B4-BE49-F238E27FC236}">
                <a16:creationId xmlns:a16="http://schemas.microsoft.com/office/drawing/2014/main" id="{CA440F58-B216-604C-F3FA-84A2BFA7BB31}"/>
              </a:ext>
            </a:extLst>
          </p:cNvPr>
          <p:cNvSpPr txBox="1"/>
          <p:nvPr/>
        </p:nvSpPr>
        <p:spPr>
          <a:xfrm>
            <a:off x="6895828" y="5628881"/>
            <a:ext cx="4457974" cy="923330"/>
          </a:xfrm>
          <a:prstGeom prst="rect">
            <a:avLst/>
          </a:prstGeom>
          <a:solidFill>
            <a:schemeClr val="accent5">
              <a:lumMod val="20000"/>
              <a:lumOff val="80000"/>
            </a:schemeClr>
          </a:solidFill>
        </p:spPr>
        <p:txBody>
          <a:bodyPr wrap="square" rtlCol="0">
            <a:spAutoFit/>
          </a:bodyPr>
          <a:lstStyle/>
          <a:p>
            <a:r>
              <a:rPr lang="fr-FR" dirty="0">
                <a:latin typeface="+mj-lt"/>
              </a:rPr>
              <a:t>L’orobanche pousse sur les racines de la fève et prélève l’eau et les sels minéraux dans sa sève, ce qui affaiblit la fève au fil du temps.</a:t>
            </a:r>
            <a:endParaRPr lang="fr-MA" dirty="0">
              <a:latin typeface="+mj-lt"/>
            </a:endParaRPr>
          </a:p>
        </p:txBody>
      </p:sp>
      <p:cxnSp>
        <p:nvCxnSpPr>
          <p:cNvPr id="16" name="Connecteur droit 15">
            <a:extLst>
              <a:ext uri="{FF2B5EF4-FFF2-40B4-BE49-F238E27FC236}">
                <a16:creationId xmlns:a16="http://schemas.microsoft.com/office/drawing/2014/main" id="{7CEE95DD-4BA7-8B2D-C146-65E44C8C4C7F}"/>
              </a:ext>
            </a:extLst>
          </p:cNvPr>
          <p:cNvCxnSpPr>
            <a:cxnSpLocks/>
          </p:cNvCxnSpPr>
          <p:nvPr/>
        </p:nvCxnSpPr>
        <p:spPr>
          <a:xfrm>
            <a:off x="10565055" y="5928366"/>
            <a:ext cx="537075" cy="0"/>
          </a:xfrm>
          <a:prstGeom prst="line">
            <a:avLst/>
          </a:prstGeom>
          <a:ln w="38100">
            <a:solidFill>
              <a:srgbClr val="000099"/>
            </a:solidFill>
            <a:prstDash val="sysDash"/>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F5B5DB94-D7CE-4AE2-D619-41C5FB7F3D84}"/>
              </a:ext>
            </a:extLst>
          </p:cNvPr>
          <p:cNvCxnSpPr>
            <a:cxnSpLocks/>
          </p:cNvCxnSpPr>
          <p:nvPr/>
        </p:nvCxnSpPr>
        <p:spPr>
          <a:xfrm>
            <a:off x="7015572" y="5928366"/>
            <a:ext cx="1065730"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 name="D_A_01">
            <a:extLst>
              <a:ext uri="{FF2B5EF4-FFF2-40B4-BE49-F238E27FC236}">
                <a16:creationId xmlns:a16="http://schemas.microsoft.com/office/drawing/2014/main" id="{931B9FD8-3290-1482-08BC-7FF82DCE546B}"/>
              </a:ext>
            </a:extLst>
          </p:cNvPr>
          <p:cNvSpPr txBox="1"/>
          <p:nvPr/>
        </p:nvSpPr>
        <p:spPr>
          <a:xfrm>
            <a:off x="548429" y="1406419"/>
            <a:ext cx="5322981" cy="702391"/>
          </a:xfrm>
          <a:prstGeom prst="rect">
            <a:avLst/>
          </a:prstGeom>
          <a:noFill/>
        </p:spPr>
        <p:txBody>
          <a:bodyPr wrap="square" rtlCol="0" anchor="ctr">
            <a:noAutofit/>
          </a:bodyPr>
          <a:lstStyle>
            <a:defPPr>
              <a:defRPr lang="en-US"/>
            </a:defPPr>
            <a:lvl1pPr>
              <a:spcAft>
                <a:spcPts val="400"/>
              </a:spcAft>
              <a:defRPr sz="2000" b="1">
                <a:solidFill>
                  <a:schemeClr val="tx1">
                    <a:lumMod val="50000"/>
                    <a:lumOff val="50000"/>
                  </a:schemeClr>
                </a:solidFill>
              </a:defRPr>
            </a:lvl1pPr>
          </a:lstStyle>
          <a:p>
            <a:r>
              <a:rPr lang="fr-FR" dirty="0">
                <a:solidFill>
                  <a:schemeClr val="tx1"/>
                </a:solidFill>
                <a:latin typeface="Arial" panose="020B0604020202020204" pitchFamily="34" charset="0"/>
                <a:cs typeface="Arial" panose="020B0604020202020204" pitchFamily="34" charset="0"/>
              </a:rPr>
              <a:t>Choisissez la bonne réponse:</a:t>
            </a:r>
          </a:p>
        </p:txBody>
      </p:sp>
      <p:sp>
        <p:nvSpPr>
          <p:cNvPr id="3" name="D_A_01">
            <a:extLst>
              <a:ext uri="{FF2B5EF4-FFF2-40B4-BE49-F238E27FC236}">
                <a16:creationId xmlns:a16="http://schemas.microsoft.com/office/drawing/2014/main" id="{B21441F3-1A32-4692-4F82-A7AD2EEA7244}"/>
              </a:ext>
            </a:extLst>
          </p:cNvPr>
          <p:cNvSpPr txBox="1"/>
          <p:nvPr/>
        </p:nvSpPr>
        <p:spPr>
          <a:xfrm>
            <a:off x="813748" y="2278087"/>
            <a:ext cx="5516448" cy="1210391"/>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b="0" dirty="0">
                <a:solidFill>
                  <a:schemeClr val="tx1"/>
                </a:solidFill>
                <a:latin typeface="Arial" panose="020B0604020202020204" pitchFamily="34" charset="0"/>
                <a:cs typeface="Arial" panose="020B0604020202020204" pitchFamily="34" charset="0"/>
              </a:rPr>
              <a:t>La relation est avantageuse pour l’orobanche, car il vit aux dépens de la fève.</a:t>
            </a:r>
          </a:p>
        </p:txBody>
      </p:sp>
    </p:spTree>
    <p:extLst>
      <p:ext uri="{BB962C8B-B14F-4D97-AF65-F5344CB8AC3E}">
        <p14:creationId xmlns:p14="http://schemas.microsoft.com/office/powerpoint/2010/main" val="368081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609A6-5D3B-077A-44E2-F719AE761E9B}"/>
            </a:ext>
          </a:extLst>
        </p:cNvPr>
        <p:cNvGrpSpPr/>
        <p:nvPr/>
      </p:nvGrpSpPr>
      <p:grpSpPr>
        <a:xfrm>
          <a:off x="0" y="0"/>
          <a:ext cx="0" cy="0"/>
          <a:chOff x="0" y="0"/>
          <a:chExt cx="0" cy="0"/>
        </a:xfrm>
      </p:grpSpPr>
      <p:sp>
        <p:nvSpPr>
          <p:cNvPr id="82" name="Oval 81">
            <a:extLst>
              <a:ext uri="{FF2B5EF4-FFF2-40B4-BE49-F238E27FC236}">
                <a16:creationId xmlns:a16="http://schemas.microsoft.com/office/drawing/2014/main" id="{A351B7DB-93C4-7A8D-FFA1-15A5BC68E18E}"/>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2" name="ZoneTexte 1">
            <a:extLst>
              <a:ext uri="{FF2B5EF4-FFF2-40B4-BE49-F238E27FC236}">
                <a16:creationId xmlns:a16="http://schemas.microsoft.com/office/drawing/2014/main" id="{9D2AA1EF-4D94-CFF0-91E5-784CAB60D7B9}"/>
              </a:ext>
            </a:extLst>
          </p:cNvPr>
          <p:cNvSpPr txBox="1"/>
          <p:nvPr/>
        </p:nvSpPr>
        <p:spPr>
          <a:xfrm>
            <a:off x="879883" y="228653"/>
            <a:ext cx="10348098" cy="707886"/>
          </a:xfrm>
          <a:prstGeom prst="rect">
            <a:avLst/>
          </a:prstGeom>
          <a:noFill/>
        </p:spPr>
        <p:txBody>
          <a:bodyPr wrap="square">
            <a:spAutoFit/>
          </a:bodyPr>
          <a:lstStyle/>
          <a:p>
            <a:pPr>
              <a:spcBef>
                <a:spcPts val="300"/>
              </a:spcBef>
              <a:spcAft>
                <a:spcPts val="300"/>
              </a:spcAft>
            </a:pPr>
            <a:r>
              <a:rPr lang="fr-FR" sz="2000" b="1" dirty="0">
                <a:solidFill>
                  <a:schemeClr val="tx1">
                    <a:lumMod val="50000"/>
                    <a:lumOff val="50000"/>
                  </a:schemeClr>
                </a:solidFill>
              </a:rPr>
              <a:t>Cette proposition est correcte, la fève est l’hôte car elle porte l’orobanche et lui fournit sa nourriture alors que l’orobanche qui est le parasite vit aux dépens de la fève.</a:t>
            </a:r>
            <a:endParaRPr lang="fr-FR" sz="2000" b="1" spc="-50" dirty="0">
              <a:solidFill>
                <a:schemeClr val="tx1">
                  <a:lumMod val="50000"/>
                  <a:lumOff val="50000"/>
                </a:schemeClr>
              </a:solidFill>
            </a:endParaRPr>
          </a:p>
        </p:txBody>
      </p:sp>
      <p:pic>
        <p:nvPicPr>
          <p:cNvPr id="11" name="Image 10">
            <a:extLst>
              <a:ext uri="{FF2B5EF4-FFF2-40B4-BE49-F238E27FC236}">
                <a16:creationId xmlns:a16="http://schemas.microsoft.com/office/drawing/2014/main" id="{918402FB-D916-AD8B-1A35-470680DD817D}"/>
              </a:ext>
            </a:extLst>
          </p:cNvPr>
          <p:cNvPicPr>
            <a:picLocks noChangeAspect="1"/>
          </p:cNvPicPr>
          <p:nvPr/>
        </p:nvPicPr>
        <p:blipFill>
          <a:blip r:embed="rId2"/>
          <a:stretch>
            <a:fillRect/>
          </a:stretch>
        </p:blipFill>
        <p:spPr>
          <a:xfrm>
            <a:off x="11318253" y="855405"/>
            <a:ext cx="620299" cy="620299"/>
          </a:xfrm>
          <a:prstGeom prst="rect">
            <a:avLst/>
          </a:prstGeom>
        </p:spPr>
      </p:pic>
      <p:sp>
        <p:nvSpPr>
          <p:cNvPr id="8" name="Rectangle : coins arrondis 7">
            <a:extLst>
              <a:ext uri="{FF2B5EF4-FFF2-40B4-BE49-F238E27FC236}">
                <a16:creationId xmlns:a16="http://schemas.microsoft.com/office/drawing/2014/main" id="{4DFFE13E-DC1D-0124-163E-25AA51E907E7}"/>
              </a:ext>
            </a:extLst>
          </p:cNvPr>
          <p:cNvSpPr/>
          <p:nvPr/>
        </p:nvSpPr>
        <p:spPr>
          <a:xfrm>
            <a:off x="532173" y="3321527"/>
            <a:ext cx="2094073" cy="726141"/>
          </a:xfrm>
          <a:prstGeom prst="roundRect">
            <a:avLst/>
          </a:prstGeom>
          <a:solidFill>
            <a:srgbClr val="0033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bg1"/>
                </a:solidFill>
              </a:rPr>
              <a:t>a. Vrai</a:t>
            </a:r>
          </a:p>
        </p:txBody>
      </p:sp>
      <p:sp>
        <p:nvSpPr>
          <p:cNvPr id="9" name="Rectangle : coins arrondis 8">
            <a:extLst>
              <a:ext uri="{FF2B5EF4-FFF2-40B4-BE49-F238E27FC236}">
                <a16:creationId xmlns:a16="http://schemas.microsoft.com/office/drawing/2014/main" id="{AA867E88-194D-03F7-AD5D-D670A632EFEF}"/>
              </a:ext>
            </a:extLst>
          </p:cNvPr>
          <p:cNvSpPr/>
          <p:nvPr/>
        </p:nvSpPr>
        <p:spPr>
          <a:xfrm>
            <a:off x="4236123" y="3321527"/>
            <a:ext cx="2094073" cy="726141"/>
          </a:xfrm>
          <a:prstGeom prst="roundRect">
            <a:avLst/>
          </a:prstGeom>
          <a:solidFill>
            <a:srgbClr val="D3E8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b. Faux</a:t>
            </a:r>
          </a:p>
        </p:txBody>
      </p:sp>
      <p:pic>
        <p:nvPicPr>
          <p:cNvPr id="12" name="Image 11">
            <a:extLst>
              <a:ext uri="{FF2B5EF4-FFF2-40B4-BE49-F238E27FC236}">
                <a16:creationId xmlns:a16="http://schemas.microsoft.com/office/drawing/2014/main" id="{C1DF2047-C74C-13EC-A832-F3D64282567B}"/>
              </a:ext>
            </a:extLst>
          </p:cNvPr>
          <p:cNvPicPr>
            <a:picLocks noChangeAspect="1"/>
          </p:cNvPicPr>
          <p:nvPr/>
        </p:nvPicPr>
        <p:blipFill>
          <a:blip r:embed="rId3"/>
          <a:stretch>
            <a:fillRect/>
          </a:stretch>
        </p:blipFill>
        <p:spPr>
          <a:xfrm>
            <a:off x="6895828" y="1229881"/>
            <a:ext cx="4440628" cy="4336225"/>
          </a:xfrm>
          <a:prstGeom prst="rect">
            <a:avLst/>
          </a:prstGeom>
        </p:spPr>
      </p:pic>
      <p:sp>
        <p:nvSpPr>
          <p:cNvPr id="17" name="ZoneTexte 16">
            <a:extLst>
              <a:ext uri="{FF2B5EF4-FFF2-40B4-BE49-F238E27FC236}">
                <a16:creationId xmlns:a16="http://schemas.microsoft.com/office/drawing/2014/main" id="{84A13F9C-5BC6-1C44-CAE5-731AC36AAED6}"/>
              </a:ext>
            </a:extLst>
          </p:cNvPr>
          <p:cNvSpPr txBox="1"/>
          <p:nvPr/>
        </p:nvSpPr>
        <p:spPr>
          <a:xfrm>
            <a:off x="6895828" y="5628881"/>
            <a:ext cx="4457974" cy="923330"/>
          </a:xfrm>
          <a:prstGeom prst="rect">
            <a:avLst/>
          </a:prstGeom>
          <a:solidFill>
            <a:schemeClr val="accent5">
              <a:lumMod val="20000"/>
              <a:lumOff val="80000"/>
            </a:schemeClr>
          </a:solidFill>
        </p:spPr>
        <p:txBody>
          <a:bodyPr wrap="square" rtlCol="0">
            <a:spAutoFit/>
          </a:bodyPr>
          <a:lstStyle/>
          <a:p>
            <a:r>
              <a:rPr lang="fr-FR" dirty="0">
                <a:latin typeface="+mj-lt"/>
              </a:rPr>
              <a:t>L’orobanche pousse sur les racines de la fève et prélève l’eau et les sels minéraux dans sa sève, ce qui affaiblit la fève au fil du temps.</a:t>
            </a:r>
            <a:endParaRPr lang="fr-MA" dirty="0">
              <a:latin typeface="+mj-lt"/>
            </a:endParaRPr>
          </a:p>
        </p:txBody>
      </p:sp>
      <p:sp>
        <p:nvSpPr>
          <p:cNvPr id="3" name="D_A_01">
            <a:extLst>
              <a:ext uri="{FF2B5EF4-FFF2-40B4-BE49-F238E27FC236}">
                <a16:creationId xmlns:a16="http://schemas.microsoft.com/office/drawing/2014/main" id="{5EB752A7-5E3D-9320-3079-9F0F54BB80BD}"/>
              </a:ext>
            </a:extLst>
          </p:cNvPr>
          <p:cNvSpPr txBox="1"/>
          <p:nvPr/>
        </p:nvSpPr>
        <p:spPr>
          <a:xfrm>
            <a:off x="537484" y="1475704"/>
            <a:ext cx="5516448" cy="1210391"/>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b="0" dirty="0">
                <a:solidFill>
                  <a:schemeClr val="tx1"/>
                </a:solidFill>
                <a:latin typeface="Arial" panose="020B0604020202020204" pitchFamily="34" charset="0"/>
                <a:cs typeface="Arial" panose="020B0604020202020204" pitchFamily="34" charset="0"/>
              </a:rPr>
              <a:t>La relation est avantageuse pour l’orobanche, car il vit aux dépens de la fève.</a:t>
            </a:r>
          </a:p>
        </p:txBody>
      </p:sp>
    </p:spTree>
    <p:extLst>
      <p:ext uri="{BB962C8B-B14F-4D97-AF65-F5344CB8AC3E}">
        <p14:creationId xmlns:p14="http://schemas.microsoft.com/office/powerpoint/2010/main" val="19945620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DB9A3-3C7A-B44E-A39D-95DD78D8CDDC}"/>
            </a:ext>
          </a:extLst>
        </p:cNvPr>
        <p:cNvGrpSpPr/>
        <p:nvPr/>
      </p:nvGrpSpPr>
      <p:grpSpPr>
        <a:xfrm>
          <a:off x="0" y="0"/>
          <a:ext cx="0" cy="0"/>
          <a:chOff x="0" y="0"/>
          <a:chExt cx="0" cy="0"/>
        </a:xfrm>
      </p:grpSpPr>
      <p:sp>
        <p:nvSpPr>
          <p:cNvPr id="12" name="D_A_02">
            <a:extLst>
              <a:ext uri="{FF2B5EF4-FFF2-40B4-BE49-F238E27FC236}">
                <a16:creationId xmlns:a16="http://schemas.microsoft.com/office/drawing/2014/main" id="{0FA87E58-F4B2-E26F-48C8-A990DFFD5492}"/>
              </a:ext>
            </a:extLst>
          </p:cNvPr>
          <p:cNvSpPr txBox="1"/>
          <p:nvPr/>
        </p:nvSpPr>
        <p:spPr>
          <a:xfrm>
            <a:off x="938223" y="650111"/>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passer au tableau. </a:t>
            </a:r>
          </a:p>
        </p:txBody>
      </p:sp>
      <p:sp>
        <p:nvSpPr>
          <p:cNvPr id="22" name="D_A_01">
            <a:extLst>
              <a:ext uri="{FF2B5EF4-FFF2-40B4-BE49-F238E27FC236}">
                <a16:creationId xmlns:a16="http://schemas.microsoft.com/office/drawing/2014/main" id="{19D2FBB5-199E-33CD-C839-6072837E6A36}"/>
              </a:ext>
            </a:extLst>
          </p:cNvPr>
          <p:cNvSpPr txBox="1"/>
          <p:nvPr/>
        </p:nvSpPr>
        <p:spPr>
          <a:xfrm>
            <a:off x="544299" y="1906677"/>
            <a:ext cx="4440628" cy="133677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pPr>
              <a:lnSpc>
                <a:spcPct val="90000"/>
              </a:lnSpc>
              <a:spcAft>
                <a:spcPts val="0"/>
              </a:spcAft>
            </a:pPr>
            <a:r>
              <a:rPr lang="fr-FR" sz="2000" b="0" dirty="0">
                <a:solidFill>
                  <a:schemeClr val="tx1"/>
                </a:solidFill>
                <a:latin typeface="Arial" panose="020B0604020202020204" pitchFamily="34" charset="0"/>
                <a:cs typeface="Arial" panose="020B0604020202020204" pitchFamily="34" charset="0"/>
              </a:rPr>
              <a:t>Soulignez dans le texte deux indices qui montrent qu’il s’agit d’une relation de parasitisme.</a:t>
            </a:r>
          </a:p>
        </p:txBody>
      </p:sp>
      <p:pic>
        <p:nvPicPr>
          <p:cNvPr id="2" name="Picture 2" descr="Lever la main - Icônes mains et gestes gratuites">
            <a:extLst>
              <a:ext uri="{FF2B5EF4-FFF2-40B4-BE49-F238E27FC236}">
                <a16:creationId xmlns:a16="http://schemas.microsoft.com/office/drawing/2014/main" id="{CC2D3C1D-F418-F469-0047-529C247C5AE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1">
            <a:extLst>
              <a:ext uri="{FF2B5EF4-FFF2-40B4-BE49-F238E27FC236}">
                <a16:creationId xmlns:a16="http://schemas.microsoft.com/office/drawing/2014/main" id="{BACA314C-EA13-0E59-806A-F817056075D3}"/>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18" name="Ellipse 17">
            <a:extLst>
              <a:ext uri="{FF2B5EF4-FFF2-40B4-BE49-F238E27FC236}">
                <a16:creationId xmlns:a16="http://schemas.microsoft.com/office/drawing/2014/main" id="{D16DB639-2550-004A-8367-1C0B5D923FB6}"/>
              </a:ext>
            </a:extLst>
          </p:cNvPr>
          <p:cNvSpPr/>
          <p:nvPr/>
        </p:nvSpPr>
        <p:spPr>
          <a:xfrm>
            <a:off x="6468137" y="3488215"/>
            <a:ext cx="531426" cy="560070"/>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19" name="ZoneTexte 18">
            <a:extLst>
              <a:ext uri="{FF2B5EF4-FFF2-40B4-BE49-F238E27FC236}">
                <a16:creationId xmlns:a16="http://schemas.microsoft.com/office/drawing/2014/main" id="{DF12EFB9-FAF4-A781-2604-B70385BBF67F}"/>
              </a:ext>
            </a:extLst>
          </p:cNvPr>
          <p:cNvSpPr txBox="1"/>
          <p:nvPr/>
        </p:nvSpPr>
        <p:spPr>
          <a:xfrm>
            <a:off x="6883427" y="3522505"/>
            <a:ext cx="1573530" cy="584775"/>
          </a:xfrm>
          <a:prstGeom prst="rect">
            <a:avLst/>
          </a:prstGeom>
          <a:noFill/>
        </p:spPr>
        <p:txBody>
          <a:bodyPr wrap="square">
            <a:spAutoFit/>
          </a:bodyPr>
          <a:lstStyle/>
          <a:p>
            <a:pPr algn="ctr"/>
            <a:r>
              <a:rPr lang="fr-FR" sz="1600" b="1" dirty="0">
                <a:solidFill>
                  <a:schemeClr val="bg1"/>
                </a:solidFill>
                <a:latin typeface="+mj-lt"/>
              </a:rPr>
              <a:t>Animal désavantageux</a:t>
            </a:r>
            <a:endParaRPr lang="fr-MA" sz="1600" b="1" dirty="0">
              <a:solidFill>
                <a:schemeClr val="bg1"/>
              </a:solidFill>
              <a:latin typeface="+mj-lt"/>
            </a:endParaRPr>
          </a:p>
        </p:txBody>
      </p:sp>
      <p:sp>
        <p:nvSpPr>
          <p:cNvPr id="20" name="Ellipse 19">
            <a:extLst>
              <a:ext uri="{FF2B5EF4-FFF2-40B4-BE49-F238E27FC236}">
                <a16:creationId xmlns:a16="http://schemas.microsoft.com/office/drawing/2014/main" id="{5DC8BC55-4714-DC3B-41C6-76C0CD31423B}"/>
              </a:ext>
            </a:extLst>
          </p:cNvPr>
          <p:cNvSpPr/>
          <p:nvPr/>
        </p:nvSpPr>
        <p:spPr>
          <a:xfrm>
            <a:off x="5608914" y="2006273"/>
            <a:ext cx="1379221" cy="1360170"/>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1" name="ZoneTexte 20">
            <a:extLst>
              <a:ext uri="{FF2B5EF4-FFF2-40B4-BE49-F238E27FC236}">
                <a16:creationId xmlns:a16="http://schemas.microsoft.com/office/drawing/2014/main" id="{134F631F-8AD3-1A1D-5540-BFC7FCBC5A4E}"/>
              </a:ext>
            </a:extLst>
          </p:cNvPr>
          <p:cNvSpPr txBox="1"/>
          <p:nvPr/>
        </p:nvSpPr>
        <p:spPr>
          <a:xfrm>
            <a:off x="7001537" y="2120457"/>
            <a:ext cx="1573530" cy="584775"/>
          </a:xfrm>
          <a:prstGeom prst="rect">
            <a:avLst/>
          </a:prstGeom>
          <a:noFill/>
        </p:spPr>
        <p:txBody>
          <a:bodyPr wrap="square">
            <a:spAutoFit/>
          </a:bodyPr>
          <a:lstStyle/>
          <a:p>
            <a:pPr algn="ctr"/>
            <a:r>
              <a:rPr lang="fr-FR" sz="1600" b="1" dirty="0">
                <a:solidFill>
                  <a:schemeClr val="bg1"/>
                </a:solidFill>
                <a:latin typeface="+mj-lt"/>
              </a:rPr>
              <a:t>Animal avantageux</a:t>
            </a:r>
            <a:endParaRPr lang="fr-MA" sz="1600" b="1" dirty="0">
              <a:solidFill>
                <a:schemeClr val="bg1"/>
              </a:solidFill>
              <a:latin typeface="+mj-lt"/>
            </a:endParaRPr>
          </a:p>
        </p:txBody>
      </p:sp>
      <p:pic>
        <p:nvPicPr>
          <p:cNvPr id="24" name="Image 23">
            <a:extLst>
              <a:ext uri="{FF2B5EF4-FFF2-40B4-BE49-F238E27FC236}">
                <a16:creationId xmlns:a16="http://schemas.microsoft.com/office/drawing/2014/main" id="{F2D31380-225A-EAEE-EA8A-F1972655C6D4}"/>
              </a:ext>
            </a:extLst>
          </p:cNvPr>
          <p:cNvPicPr>
            <a:picLocks noChangeAspect="1"/>
          </p:cNvPicPr>
          <p:nvPr/>
        </p:nvPicPr>
        <p:blipFill>
          <a:blip r:embed="rId3"/>
          <a:stretch>
            <a:fillRect/>
          </a:stretch>
        </p:blipFill>
        <p:spPr>
          <a:xfrm>
            <a:off x="5680903" y="975394"/>
            <a:ext cx="4440628" cy="4336225"/>
          </a:xfrm>
          <a:prstGeom prst="rect">
            <a:avLst/>
          </a:prstGeom>
        </p:spPr>
      </p:pic>
      <p:sp>
        <p:nvSpPr>
          <p:cNvPr id="29" name="ZoneTexte 28">
            <a:extLst>
              <a:ext uri="{FF2B5EF4-FFF2-40B4-BE49-F238E27FC236}">
                <a16:creationId xmlns:a16="http://schemas.microsoft.com/office/drawing/2014/main" id="{81AABF28-89AF-919E-C4E6-55DCC03343EB}"/>
              </a:ext>
            </a:extLst>
          </p:cNvPr>
          <p:cNvSpPr txBox="1"/>
          <p:nvPr/>
        </p:nvSpPr>
        <p:spPr>
          <a:xfrm>
            <a:off x="3280633" y="5531984"/>
            <a:ext cx="8662735" cy="830997"/>
          </a:xfrm>
          <a:prstGeom prst="rect">
            <a:avLst/>
          </a:prstGeom>
          <a:solidFill>
            <a:schemeClr val="accent5">
              <a:lumMod val="20000"/>
              <a:lumOff val="80000"/>
            </a:schemeClr>
          </a:solidFill>
        </p:spPr>
        <p:txBody>
          <a:bodyPr wrap="square" rtlCol="0">
            <a:spAutoFit/>
          </a:bodyPr>
          <a:lstStyle/>
          <a:p>
            <a:r>
              <a:rPr lang="fr-FR" sz="2400" dirty="0">
                <a:latin typeface="+mj-lt"/>
              </a:rPr>
              <a:t>L’orobanche pousse sur les racines de la fève et prélève l’eau et les sels minéraux dans sa sève, ce qui affaiblit la fève au fil du temps.</a:t>
            </a:r>
            <a:endParaRPr lang="fr-MA" sz="2400" dirty="0">
              <a:latin typeface="+mj-lt"/>
            </a:endParaRPr>
          </a:p>
        </p:txBody>
      </p:sp>
      <p:sp>
        <p:nvSpPr>
          <p:cNvPr id="3" name="ZoneTexte 2">
            <a:extLst>
              <a:ext uri="{FF2B5EF4-FFF2-40B4-BE49-F238E27FC236}">
                <a16:creationId xmlns:a16="http://schemas.microsoft.com/office/drawing/2014/main" id="{E901216F-A347-063A-3B42-C49E56281BC5}"/>
              </a:ext>
            </a:extLst>
          </p:cNvPr>
          <p:cNvSpPr txBox="1"/>
          <p:nvPr/>
        </p:nvSpPr>
        <p:spPr>
          <a:xfrm>
            <a:off x="1013331" y="240148"/>
            <a:ext cx="10165337" cy="400110"/>
          </a:xfrm>
          <a:prstGeom prst="rect">
            <a:avLst/>
          </a:prstGeom>
          <a:noFill/>
        </p:spPr>
        <p:txBody>
          <a:bodyPr wrap="square">
            <a:spAutoFit/>
          </a:bodyPr>
          <a:lstStyle/>
          <a:p>
            <a:pPr lvl="0">
              <a:defRPr/>
            </a:pPr>
            <a:r>
              <a:rPr lang="fr-FR" sz="2000" b="1" spc="-70" dirty="0">
                <a:solidFill>
                  <a:srgbClr val="E7E6E6">
                    <a:lumMod val="50000"/>
                  </a:srgbClr>
                </a:solidFill>
              </a:rPr>
              <a:t>Répondez à la question suivante: </a:t>
            </a:r>
          </a:p>
        </p:txBody>
      </p:sp>
    </p:spTree>
    <p:extLst>
      <p:ext uri="{BB962C8B-B14F-4D97-AF65-F5344CB8AC3E}">
        <p14:creationId xmlns:p14="http://schemas.microsoft.com/office/powerpoint/2010/main" val="17164168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183B5D-C410-5109-3DB1-28117A511F03}"/>
            </a:ext>
          </a:extLst>
        </p:cNvPr>
        <p:cNvGrpSpPr/>
        <p:nvPr/>
      </p:nvGrpSpPr>
      <p:grpSpPr>
        <a:xfrm>
          <a:off x="0" y="0"/>
          <a:ext cx="0" cy="0"/>
          <a:chOff x="0" y="0"/>
          <a:chExt cx="0" cy="0"/>
        </a:xfrm>
      </p:grpSpPr>
      <p:pic>
        <p:nvPicPr>
          <p:cNvPr id="2" name="Image 8">
            <a:extLst>
              <a:ext uri="{FF2B5EF4-FFF2-40B4-BE49-F238E27FC236}">
                <a16:creationId xmlns:a16="http://schemas.microsoft.com/office/drawing/2014/main" id="{1DB3B9CA-9E72-F18E-0EF7-74264F2FA832}"/>
              </a:ext>
            </a:extLst>
          </p:cNvPr>
          <p:cNvPicPr>
            <a:picLocks noChangeAspect="1"/>
          </p:cNvPicPr>
          <p:nvPr/>
        </p:nvPicPr>
        <p:blipFill>
          <a:blip r:embed="rId2"/>
          <a:stretch>
            <a:fillRect/>
          </a:stretch>
        </p:blipFill>
        <p:spPr>
          <a:xfrm>
            <a:off x="11336818" y="940034"/>
            <a:ext cx="583170" cy="583170"/>
          </a:xfrm>
          <a:prstGeom prst="rect">
            <a:avLst/>
          </a:prstGeom>
        </p:spPr>
      </p:pic>
      <p:sp>
        <p:nvSpPr>
          <p:cNvPr id="9" name="Oval 8">
            <a:extLst>
              <a:ext uri="{FF2B5EF4-FFF2-40B4-BE49-F238E27FC236}">
                <a16:creationId xmlns:a16="http://schemas.microsoft.com/office/drawing/2014/main" id="{BA818CDE-AA4F-BCC6-2D0F-320F56C1F47C}"/>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48" name="D_A_01">
            <a:extLst>
              <a:ext uri="{FF2B5EF4-FFF2-40B4-BE49-F238E27FC236}">
                <a16:creationId xmlns:a16="http://schemas.microsoft.com/office/drawing/2014/main" id="{D8581028-6A67-6677-1C9D-FB1D5EA7F348}"/>
              </a:ext>
            </a:extLst>
          </p:cNvPr>
          <p:cNvSpPr txBox="1"/>
          <p:nvPr/>
        </p:nvSpPr>
        <p:spPr>
          <a:xfrm>
            <a:off x="843560" y="277986"/>
            <a:ext cx="10323549"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dirty="0">
                <a:solidFill>
                  <a:schemeClr val="tx1">
                    <a:lumMod val="50000"/>
                    <a:lumOff val="50000"/>
                  </a:schemeClr>
                </a:solidFill>
              </a:rPr>
              <a:t>Parfait ! C’est un parasitisme : l’orobanche prélève l’eau et les sels minéraux de la fève, ce qui l’affaiblit progressivement</a:t>
            </a:r>
            <a:endParaRPr lang="fr-FR" sz="2000" noProof="0" dirty="0">
              <a:solidFill>
                <a:schemeClr val="tx1">
                  <a:lumMod val="50000"/>
                  <a:lumOff val="50000"/>
                </a:schemeClr>
              </a:solidFill>
            </a:endParaRPr>
          </a:p>
        </p:txBody>
      </p:sp>
      <p:sp>
        <p:nvSpPr>
          <p:cNvPr id="5" name="ZoneTexte 4">
            <a:extLst>
              <a:ext uri="{FF2B5EF4-FFF2-40B4-BE49-F238E27FC236}">
                <a16:creationId xmlns:a16="http://schemas.microsoft.com/office/drawing/2014/main" id="{CCF4AC28-4A1A-C2D5-B1E6-1311D0383E97}"/>
              </a:ext>
            </a:extLst>
          </p:cNvPr>
          <p:cNvSpPr txBox="1"/>
          <p:nvPr/>
        </p:nvSpPr>
        <p:spPr>
          <a:xfrm>
            <a:off x="9593580" y="3577590"/>
            <a:ext cx="1573530" cy="584775"/>
          </a:xfrm>
          <a:prstGeom prst="rect">
            <a:avLst/>
          </a:prstGeom>
          <a:noFill/>
        </p:spPr>
        <p:txBody>
          <a:bodyPr wrap="square">
            <a:spAutoFit/>
          </a:bodyPr>
          <a:lstStyle/>
          <a:p>
            <a:pPr algn="ctr"/>
            <a:r>
              <a:rPr lang="fr-FR" sz="1600" b="1" dirty="0">
                <a:solidFill>
                  <a:schemeClr val="bg1"/>
                </a:solidFill>
                <a:latin typeface="+mj-lt"/>
              </a:rPr>
              <a:t>Animal désavantageux</a:t>
            </a:r>
            <a:endParaRPr lang="fr-MA" sz="1600" b="1" dirty="0">
              <a:solidFill>
                <a:schemeClr val="bg1"/>
              </a:solidFill>
              <a:latin typeface="+mj-lt"/>
            </a:endParaRPr>
          </a:p>
        </p:txBody>
      </p:sp>
      <p:sp>
        <p:nvSpPr>
          <p:cNvPr id="6" name="Ellipse 5">
            <a:extLst>
              <a:ext uri="{FF2B5EF4-FFF2-40B4-BE49-F238E27FC236}">
                <a16:creationId xmlns:a16="http://schemas.microsoft.com/office/drawing/2014/main" id="{A2F9E3CF-EA11-60C7-A52D-DFFD19167CC6}"/>
              </a:ext>
            </a:extLst>
          </p:cNvPr>
          <p:cNvSpPr/>
          <p:nvPr/>
        </p:nvSpPr>
        <p:spPr>
          <a:xfrm>
            <a:off x="8319067" y="2061358"/>
            <a:ext cx="1379221" cy="1360170"/>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pic>
        <p:nvPicPr>
          <p:cNvPr id="8" name="Image 7">
            <a:extLst>
              <a:ext uri="{FF2B5EF4-FFF2-40B4-BE49-F238E27FC236}">
                <a16:creationId xmlns:a16="http://schemas.microsoft.com/office/drawing/2014/main" id="{511E4CE0-13D5-57EF-DF6F-2BAA43732DAB}"/>
              </a:ext>
            </a:extLst>
          </p:cNvPr>
          <p:cNvPicPr>
            <a:picLocks noChangeAspect="1"/>
          </p:cNvPicPr>
          <p:nvPr/>
        </p:nvPicPr>
        <p:blipFill>
          <a:blip r:embed="rId3"/>
          <a:stretch>
            <a:fillRect/>
          </a:stretch>
        </p:blipFill>
        <p:spPr>
          <a:xfrm>
            <a:off x="4264923" y="1085502"/>
            <a:ext cx="4440628" cy="4336225"/>
          </a:xfrm>
          <a:prstGeom prst="rect">
            <a:avLst/>
          </a:prstGeom>
        </p:spPr>
      </p:pic>
      <p:sp>
        <p:nvSpPr>
          <p:cNvPr id="14" name="ZoneTexte 13">
            <a:extLst>
              <a:ext uri="{FF2B5EF4-FFF2-40B4-BE49-F238E27FC236}">
                <a16:creationId xmlns:a16="http://schemas.microsoft.com/office/drawing/2014/main" id="{8F378299-320F-A6C1-AFF6-9C68535195F2}"/>
              </a:ext>
            </a:extLst>
          </p:cNvPr>
          <p:cNvSpPr txBox="1"/>
          <p:nvPr/>
        </p:nvSpPr>
        <p:spPr>
          <a:xfrm>
            <a:off x="2504374" y="5566586"/>
            <a:ext cx="8662735" cy="830997"/>
          </a:xfrm>
          <a:prstGeom prst="rect">
            <a:avLst/>
          </a:prstGeom>
          <a:solidFill>
            <a:schemeClr val="accent5">
              <a:lumMod val="20000"/>
              <a:lumOff val="80000"/>
            </a:schemeClr>
          </a:solidFill>
        </p:spPr>
        <p:txBody>
          <a:bodyPr wrap="square" rtlCol="0">
            <a:spAutoFit/>
          </a:bodyPr>
          <a:lstStyle/>
          <a:p>
            <a:r>
              <a:rPr lang="fr-FR" sz="2400" dirty="0">
                <a:latin typeface="+mj-lt"/>
              </a:rPr>
              <a:t>L’orobanche pousse sur les racines de la fève et prélève l’eau et les sels minéraux dans sa sève, ce qui affaiblit la fève au fil du temps.</a:t>
            </a:r>
            <a:endParaRPr lang="fr-MA" sz="2400" dirty="0">
              <a:latin typeface="+mj-lt"/>
            </a:endParaRPr>
          </a:p>
        </p:txBody>
      </p:sp>
      <p:cxnSp>
        <p:nvCxnSpPr>
          <p:cNvPr id="16" name="Connecteur droit 15">
            <a:extLst>
              <a:ext uri="{FF2B5EF4-FFF2-40B4-BE49-F238E27FC236}">
                <a16:creationId xmlns:a16="http://schemas.microsoft.com/office/drawing/2014/main" id="{35D5C9CE-2A49-D491-50BA-E903DFD51C22}"/>
              </a:ext>
            </a:extLst>
          </p:cNvPr>
          <p:cNvCxnSpPr/>
          <p:nvPr/>
        </p:nvCxnSpPr>
        <p:spPr>
          <a:xfrm>
            <a:off x="8371981" y="5982084"/>
            <a:ext cx="244319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E0AF3B8A-16FC-E283-9E1A-75FA137F0F8A}"/>
              </a:ext>
            </a:extLst>
          </p:cNvPr>
          <p:cNvCxnSpPr/>
          <p:nvPr/>
        </p:nvCxnSpPr>
        <p:spPr>
          <a:xfrm>
            <a:off x="2504374" y="6349457"/>
            <a:ext cx="244319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FDEEAF7E-4E42-CBA9-DA3D-D352032F3016}"/>
              </a:ext>
            </a:extLst>
          </p:cNvPr>
          <p:cNvCxnSpPr/>
          <p:nvPr/>
        </p:nvCxnSpPr>
        <p:spPr>
          <a:xfrm>
            <a:off x="6262353" y="6349457"/>
            <a:ext cx="244319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15472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D7B22-DB95-750D-A24C-72DC8A43DFDB}"/>
            </a:ext>
          </a:extLst>
        </p:cNvPr>
        <p:cNvGrpSpPr/>
        <p:nvPr/>
      </p:nvGrpSpPr>
      <p:grpSpPr>
        <a:xfrm>
          <a:off x="0" y="0"/>
          <a:ext cx="0" cy="0"/>
          <a:chOff x="0" y="0"/>
          <a:chExt cx="0" cy="0"/>
        </a:xfrm>
      </p:grpSpPr>
      <p:pic>
        <p:nvPicPr>
          <p:cNvPr id="2" name="Picture 2" descr="Lever la main - Icônes mains et gestes gratuites">
            <a:extLst>
              <a:ext uri="{FF2B5EF4-FFF2-40B4-BE49-F238E27FC236}">
                <a16:creationId xmlns:a16="http://schemas.microsoft.com/office/drawing/2014/main" id="{56FBB703-3219-79D2-2E00-0A55A3917EE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96746" y="831139"/>
            <a:ext cx="702642" cy="70264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81">
            <a:extLst>
              <a:ext uri="{FF2B5EF4-FFF2-40B4-BE49-F238E27FC236}">
                <a16:creationId xmlns:a16="http://schemas.microsoft.com/office/drawing/2014/main" id="{A8828DA4-ABCF-CB0D-80C9-8320EB1D3F01}"/>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pic>
        <p:nvPicPr>
          <p:cNvPr id="17" name="Image 16">
            <a:extLst>
              <a:ext uri="{FF2B5EF4-FFF2-40B4-BE49-F238E27FC236}">
                <a16:creationId xmlns:a16="http://schemas.microsoft.com/office/drawing/2014/main" id="{DA69A0C1-627F-A89B-9357-D442B00433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65362" y="1578428"/>
            <a:ext cx="3903586" cy="2727989"/>
          </a:xfrm>
          <a:prstGeom prst="rect">
            <a:avLst/>
          </a:prstGeom>
        </p:spPr>
      </p:pic>
      <p:sp>
        <p:nvSpPr>
          <p:cNvPr id="4" name="ZoneTexte 3">
            <a:extLst>
              <a:ext uri="{FF2B5EF4-FFF2-40B4-BE49-F238E27FC236}">
                <a16:creationId xmlns:a16="http://schemas.microsoft.com/office/drawing/2014/main" id="{B9758075-154A-F162-79A5-456E3AB95BA4}"/>
              </a:ext>
            </a:extLst>
          </p:cNvPr>
          <p:cNvSpPr txBox="1"/>
          <p:nvPr/>
        </p:nvSpPr>
        <p:spPr>
          <a:xfrm>
            <a:off x="863192" y="4536088"/>
            <a:ext cx="4450028" cy="333168"/>
          </a:xfrm>
          <a:prstGeom prst="rect">
            <a:avLst/>
          </a:prstGeom>
          <a:noFill/>
        </p:spPr>
        <p:txBody>
          <a:bodyPr wrap="square">
            <a:spAutoFit/>
          </a:bodyPr>
          <a:lstStyle>
            <a:defPPr>
              <a:defRPr lang="en-US"/>
            </a:defPPr>
            <a:lvl1pPr algn="ctr">
              <a:lnSpc>
                <a:spcPct val="75000"/>
              </a:lnSpc>
              <a:defRPr sz="2000" spc="-60"/>
            </a:lvl1pPr>
          </a:lstStyle>
          <a:p>
            <a:r>
              <a:rPr lang="fr-MA" dirty="0"/>
              <a:t>Le lion et l’hyène se battent </a:t>
            </a:r>
            <a:r>
              <a:rPr lang="fr-FR" dirty="0"/>
              <a:t>pour une proie.</a:t>
            </a:r>
          </a:p>
        </p:txBody>
      </p:sp>
      <p:sp>
        <p:nvSpPr>
          <p:cNvPr id="5" name="ZoneTexte 4">
            <a:extLst>
              <a:ext uri="{FF2B5EF4-FFF2-40B4-BE49-F238E27FC236}">
                <a16:creationId xmlns:a16="http://schemas.microsoft.com/office/drawing/2014/main" id="{FC7F9A20-F337-B4A7-955F-4740BB2A8B2C}"/>
              </a:ext>
            </a:extLst>
          </p:cNvPr>
          <p:cNvSpPr txBox="1"/>
          <p:nvPr/>
        </p:nvSpPr>
        <p:spPr>
          <a:xfrm>
            <a:off x="6319227" y="4553833"/>
            <a:ext cx="4727595" cy="333168"/>
          </a:xfrm>
          <a:prstGeom prst="rect">
            <a:avLst/>
          </a:prstGeom>
          <a:noFill/>
        </p:spPr>
        <p:txBody>
          <a:bodyPr wrap="square">
            <a:spAutoFit/>
          </a:bodyPr>
          <a:lstStyle>
            <a:defPPr>
              <a:defRPr lang="en-US"/>
            </a:defPPr>
            <a:lvl1pPr algn="ctr">
              <a:lnSpc>
                <a:spcPct val="75000"/>
              </a:lnSpc>
              <a:defRPr sz="2000" spc="-60"/>
            </a:lvl1pPr>
          </a:lstStyle>
          <a:p>
            <a:r>
              <a:rPr lang="fr-FR" dirty="0"/>
              <a:t>Une abeille qui aide la fleur à se reproduire.</a:t>
            </a:r>
          </a:p>
        </p:txBody>
      </p:sp>
      <p:pic>
        <p:nvPicPr>
          <p:cNvPr id="9" name="Image 8">
            <a:extLst>
              <a:ext uri="{FF2B5EF4-FFF2-40B4-BE49-F238E27FC236}">
                <a16:creationId xmlns:a16="http://schemas.microsoft.com/office/drawing/2014/main" id="{D2FC3EC1-60D2-397C-609A-29C049A72AFA}"/>
              </a:ext>
            </a:extLst>
          </p:cNvPr>
          <p:cNvPicPr>
            <a:picLocks noChangeAspect="1"/>
          </p:cNvPicPr>
          <p:nvPr/>
        </p:nvPicPr>
        <p:blipFill>
          <a:blip r:embed="rId4"/>
          <a:stretch>
            <a:fillRect/>
          </a:stretch>
        </p:blipFill>
        <p:spPr>
          <a:xfrm>
            <a:off x="1279346" y="1601389"/>
            <a:ext cx="3781985" cy="2727989"/>
          </a:xfrm>
          <a:prstGeom prst="rect">
            <a:avLst/>
          </a:prstGeom>
        </p:spPr>
      </p:pic>
      <p:sp>
        <p:nvSpPr>
          <p:cNvPr id="10" name="ZoneTexte 9">
            <a:extLst>
              <a:ext uri="{FF2B5EF4-FFF2-40B4-BE49-F238E27FC236}">
                <a16:creationId xmlns:a16="http://schemas.microsoft.com/office/drawing/2014/main" id="{68CD89BF-8915-11F4-768F-D14E77955275}"/>
              </a:ext>
            </a:extLst>
          </p:cNvPr>
          <p:cNvSpPr txBox="1"/>
          <p:nvPr/>
        </p:nvSpPr>
        <p:spPr>
          <a:xfrm>
            <a:off x="1340106" y="5450061"/>
            <a:ext cx="9328842" cy="461665"/>
          </a:xfrm>
          <a:prstGeom prst="rect">
            <a:avLst/>
          </a:prstGeom>
          <a:noFill/>
        </p:spPr>
        <p:txBody>
          <a:bodyPr wrap="square">
            <a:spAutoFit/>
          </a:bodyPr>
          <a:lstStyle/>
          <a:p>
            <a:pPr algn="ctr"/>
            <a:r>
              <a:rPr lang="fr-FR" sz="2400" b="1" dirty="0"/>
              <a:t>Au cours de cette séance, nous allons explorer ces types de relations.</a:t>
            </a:r>
            <a:endParaRPr lang="fr-MA" sz="2400" b="1" dirty="0"/>
          </a:p>
        </p:txBody>
      </p:sp>
      <p:sp>
        <p:nvSpPr>
          <p:cNvPr id="16" name="D_A_01">
            <a:extLst>
              <a:ext uri="{FF2B5EF4-FFF2-40B4-BE49-F238E27FC236}">
                <a16:creationId xmlns:a16="http://schemas.microsoft.com/office/drawing/2014/main" id="{9E1CF64D-0FD3-AE10-375E-6A35F4A89FF4}"/>
              </a:ext>
            </a:extLst>
          </p:cNvPr>
          <p:cNvSpPr txBox="1"/>
          <p:nvPr/>
        </p:nvSpPr>
        <p:spPr>
          <a:xfrm>
            <a:off x="752437" y="168824"/>
            <a:ext cx="10544309" cy="946543"/>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pPr>
              <a:lnSpc>
                <a:spcPct val="90000"/>
              </a:lnSpc>
              <a:spcAft>
                <a:spcPts val="0"/>
              </a:spcAft>
            </a:pPr>
            <a:r>
              <a:rPr lang="fr-FR" sz="1800" spc="-50" dirty="0">
                <a:solidFill>
                  <a:schemeClr val="tx1">
                    <a:lumMod val="50000"/>
                    <a:lumOff val="50000"/>
                  </a:schemeClr>
                </a:solidFill>
              </a:rPr>
              <a:t>Maintenant, </a:t>
            </a:r>
            <a:r>
              <a:rPr lang="fr-FR" sz="1800" spc="-50" dirty="0">
                <a:solidFill>
                  <a:schemeClr val="bg2">
                    <a:lumMod val="50000"/>
                  </a:schemeClr>
                </a:solidFill>
              </a:rPr>
              <a:t>Regardez ces deux images; sur la première image, on voit un lion et une hyène qui se battent pour une proie. La deuxième image montre une abeille qui transporte du pollen de fleur en fleur.</a:t>
            </a:r>
          </a:p>
          <a:p>
            <a:pPr>
              <a:lnSpc>
                <a:spcPct val="90000"/>
              </a:lnSpc>
              <a:spcAft>
                <a:spcPts val="0"/>
              </a:spcAft>
            </a:pPr>
            <a:r>
              <a:rPr lang="fr-FR" sz="1800" spc="-50" dirty="0">
                <a:solidFill>
                  <a:schemeClr val="bg2">
                    <a:lumMod val="50000"/>
                  </a:schemeClr>
                </a:solidFill>
              </a:rPr>
              <a:t>Ces images illustrent des relations  de compétition ou de mutualisme entre les êtres vivants dans un écosystème</a:t>
            </a:r>
            <a:r>
              <a:rPr lang="fr-FR" sz="1800" spc="-50" dirty="0">
                <a:solidFill>
                  <a:schemeClr val="tx1">
                    <a:lumMod val="50000"/>
                    <a:lumOff val="50000"/>
                  </a:schemeClr>
                </a:solidFill>
              </a:rPr>
              <a:t>.</a:t>
            </a:r>
          </a:p>
        </p:txBody>
      </p:sp>
    </p:spTree>
    <p:extLst>
      <p:ext uri="{BB962C8B-B14F-4D97-AF65-F5344CB8AC3E}">
        <p14:creationId xmlns:p14="http://schemas.microsoft.com/office/powerpoint/2010/main" val="334209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8">
            <a:extLst>
              <a:ext uri="{FF2B5EF4-FFF2-40B4-BE49-F238E27FC236}">
                <a16:creationId xmlns:a16="http://schemas.microsoft.com/office/drawing/2014/main" id="{456919ED-CC42-D4C9-B299-6D709E41BEA5}"/>
              </a:ext>
            </a:extLst>
          </p:cNvPr>
          <p:cNvPicPr>
            <a:picLocks noChangeAspect="1"/>
          </p:cNvPicPr>
          <p:nvPr/>
        </p:nvPicPr>
        <p:blipFill>
          <a:blip r:embed="rId2"/>
          <a:stretch>
            <a:fillRect/>
          </a:stretch>
        </p:blipFill>
        <p:spPr>
          <a:xfrm>
            <a:off x="11336818" y="940034"/>
            <a:ext cx="583170" cy="583170"/>
          </a:xfrm>
          <a:prstGeom prst="rect">
            <a:avLst/>
          </a:prstGeom>
        </p:spPr>
      </p:pic>
      <p:sp>
        <p:nvSpPr>
          <p:cNvPr id="44" name="Oval 43">
            <a:extLst>
              <a:ext uri="{FF2B5EF4-FFF2-40B4-BE49-F238E27FC236}">
                <a16:creationId xmlns:a16="http://schemas.microsoft.com/office/drawing/2014/main" id="{937B0509-6C22-05EA-3A25-50D2C4A264F8}"/>
              </a:ext>
            </a:extLst>
          </p:cNvPr>
          <p:cNvSpPr/>
          <p:nvPr/>
        </p:nvSpPr>
        <p:spPr>
          <a:xfrm>
            <a:off x="11369605" y="268896"/>
            <a:ext cx="517596" cy="517596"/>
          </a:xfrm>
          <a:prstGeom prst="ellipse">
            <a:avLst/>
          </a:prstGeom>
          <a:solidFill>
            <a:srgbClr val="5FAD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O</a:t>
            </a:r>
            <a:endParaRPr lang="fr-FR" sz="1200" b="1" noProof="0" dirty="0">
              <a:latin typeface="Dosis Bold" pitchFamily="2" charset="0"/>
            </a:endParaRPr>
          </a:p>
        </p:txBody>
      </p:sp>
      <p:sp>
        <p:nvSpPr>
          <p:cNvPr id="5" name="Google Shape;2054;p38">
            <a:extLst>
              <a:ext uri="{FF2B5EF4-FFF2-40B4-BE49-F238E27FC236}">
                <a16:creationId xmlns:a16="http://schemas.microsoft.com/office/drawing/2014/main" id="{A1001B03-8EE9-E9DE-34CB-59C63C5B9DBD}"/>
              </a:ext>
            </a:extLst>
          </p:cNvPr>
          <p:cNvSpPr/>
          <p:nvPr/>
        </p:nvSpPr>
        <p:spPr>
          <a:xfrm>
            <a:off x="1767493" y="2737555"/>
            <a:ext cx="8617480" cy="1125148"/>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p>
        </p:txBody>
      </p:sp>
      <p:sp>
        <p:nvSpPr>
          <p:cNvPr id="8" name="ZoneTexte 7">
            <a:extLst>
              <a:ext uri="{FF2B5EF4-FFF2-40B4-BE49-F238E27FC236}">
                <a16:creationId xmlns:a16="http://schemas.microsoft.com/office/drawing/2014/main" id="{D0F33820-993B-B919-CB00-3B64AECD51E7}"/>
              </a:ext>
            </a:extLst>
          </p:cNvPr>
          <p:cNvSpPr txBox="1"/>
          <p:nvPr/>
        </p:nvSpPr>
        <p:spPr>
          <a:xfrm>
            <a:off x="2398016" y="2749066"/>
            <a:ext cx="7986956" cy="1077218"/>
          </a:xfrm>
          <a:prstGeom prst="rect">
            <a:avLst/>
          </a:prstGeom>
          <a:noFill/>
        </p:spPr>
        <p:txBody>
          <a:bodyPr wrap="square" rtlCol="0">
            <a:spAutoFit/>
          </a:bodyPr>
          <a:lstStyle/>
          <a:p>
            <a:r>
              <a:rPr lang="fr-FR" sz="3200" dirty="0"/>
              <a:t>Identifier le type de relation de compétition </a:t>
            </a:r>
          </a:p>
          <a:p>
            <a:r>
              <a:rPr lang="fr-FR" sz="3200" dirty="0"/>
              <a:t>ou mutualisme et leurs caractéristiques.</a:t>
            </a:r>
          </a:p>
        </p:txBody>
      </p:sp>
      <p:pic>
        <p:nvPicPr>
          <p:cNvPr id="10" name="Image 15">
            <a:extLst>
              <a:ext uri="{FF2B5EF4-FFF2-40B4-BE49-F238E27FC236}">
                <a16:creationId xmlns:a16="http://schemas.microsoft.com/office/drawing/2014/main" id="{22274577-DD11-596D-E73A-B1A072C6BB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053" y="2473105"/>
            <a:ext cx="805544" cy="805544"/>
          </a:xfrm>
          <a:prstGeom prst="rect">
            <a:avLst/>
          </a:prstGeom>
          <a:ln>
            <a:noFill/>
          </a:ln>
        </p:spPr>
      </p:pic>
      <p:sp>
        <p:nvSpPr>
          <p:cNvPr id="6" name="ZoneTexte 5">
            <a:extLst>
              <a:ext uri="{FF2B5EF4-FFF2-40B4-BE49-F238E27FC236}">
                <a16:creationId xmlns:a16="http://schemas.microsoft.com/office/drawing/2014/main" id="{AD010C9D-AA96-6223-8EC4-7223DCE34D74}"/>
              </a:ext>
            </a:extLst>
          </p:cNvPr>
          <p:cNvSpPr txBox="1"/>
          <p:nvPr/>
        </p:nvSpPr>
        <p:spPr>
          <a:xfrm>
            <a:off x="984229" y="327639"/>
            <a:ext cx="10184008" cy="400110"/>
          </a:xfrm>
          <a:prstGeom prst="rect">
            <a:avLst/>
          </a:prstGeom>
          <a:noFill/>
        </p:spPr>
        <p:txBody>
          <a:bodyPr wrap="square">
            <a:spAutoFit/>
          </a:bodyPr>
          <a:lstStyle/>
          <a:p>
            <a:pPr>
              <a:spcAft>
                <a:spcPts val="600"/>
              </a:spcAft>
            </a:pPr>
            <a:r>
              <a:rPr lang="fr-FR" sz="2000" b="1" dirty="0">
                <a:solidFill>
                  <a:schemeClr val="bg2">
                    <a:lumMod val="50000"/>
                  </a:schemeClr>
                </a:solidFill>
              </a:rPr>
              <a:t>À la fin de cette séance, vous serez capables de  </a:t>
            </a:r>
            <a:r>
              <a:rPr lang="fr-FR" sz="2000" b="1" noProof="0" dirty="0">
                <a:solidFill>
                  <a:schemeClr val="bg2">
                    <a:lumMod val="50000"/>
                  </a:schemeClr>
                </a:solidFill>
              </a:rPr>
              <a:t>:</a:t>
            </a:r>
          </a:p>
        </p:txBody>
      </p:sp>
    </p:spTree>
    <p:extLst>
      <p:ext uri="{BB962C8B-B14F-4D97-AF65-F5344CB8AC3E}">
        <p14:creationId xmlns:p14="http://schemas.microsoft.com/office/powerpoint/2010/main" val="33143371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7030A0">
                <a:alpha val="15000"/>
              </a:srgbClr>
            </a:gs>
            <a:gs pos="74000">
              <a:srgbClr val="7030A0">
                <a:alpha val="64000"/>
              </a:srgbClr>
            </a:gs>
            <a:gs pos="83000">
              <a:srgbClr val="7030A0"/>
            </a:gs>
            <a:gs pos="100000">
              <a:srgbClr val="7030A0"/>
            </a:gs>
          </a:gsLst>
          <a:lin ang="5400000" scaled="1"/>
          <a:tileRect/>
        </a:gradFill>
        <a:effectLst/>
      </p:bgPr>
    </p:bg>
    <p:spTree>
      <p:nvGrpSpPr>
        <p:cNvPr id="1" name="">
          <a:extLst>
            <a:ext uri="{FF2B5EF4-FFF2-40B4-BE49-F238E27FC236}">
              <a16:creationId xmlns:a16="http://schemas.microsoft.com/office/drawing/2014/main" id="{639780FE-9FCE-1381-FFD4-A5D640666A19}"/>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CB8A577-911C-FD81-B916-3D7EE40911B3}"/>
              </a:ext>
            </a:extLst>
          </p:cNvPr>
          <p:cNvGrpSpPr/>
          <p:nvPr/>
        </p:nvGrpSpPr>
        <p:grpSpPr>
          <a:xfrm>
            <a:off x="162560" y="111760"/>
            <a:ext cx="11958320" cy="6624320"/>
            <a:chOff x="2184400" y="1402025"/>
            <a:chExt cx="7823200" cy="4942038"/>
          </a:xfrm>
        </p:grpSpPr>
        <p:sp>
          <p:nvSpPr>
            <p:cNvPr id="3" name="Rectangle : coins arrondis 10">
              <a:extLst>
                <a:ext uri="{FF2B5EF4-FFF2-40B4-BE49-F238E27FC236}">
                  <a16:creationId xmlns:a16="http://schemas.microsoft.com/office/drawing/2014/main" id="{5E5F7B02-652F-05AB-0AA0-813BC29E60FE}"/>
                </a:ext>
              </a:extLst>
            </p:cNvPr>
            <p:cNvSpPr/>
            <p:nvPr/>
          </p:nvSpPr>
          <p:spPr>
            <a:xfrm>
              <a:off x="2184400" y="1402025"/>
              <a:ext cx="7823200" cy="4942038"/>
            </a:xfrm>
            <a:prstGeom prst="roundRect">
              <a:avLst>
                <a:gd name="adj" fmla="val 2665"/>
              </a:avLst>
            </a:prstGeom>
            <a:solidFill>
              <a:srgbClr val="E98960"/>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A8959736-496E-A58E-DE07-89E2E7784484}"/>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0CC6AB3A-9C73-A6CA-AAC2-813D827AB29C}"/>
              </a:ext>
            </a:extLst>
          </p:cNvPr>
          <p:cNvGrpSpPr/>
          <p:nvPr/>
        </p:nvGrpSpPr>
        <p:grpSpPr>
          <a:xfrm>
            <a:off x="9451770" y="5588361"/>
            <a:ext cx="2425142" cy="936370"/>
            <a:chOff x="8796759" y="4917801"/>
            <a:chExt cx="2425142" cy="936370"/>
          </a:xfrm>
        </p:grpSpPr>
        <p:sp>
          <p:nvSpPr>
            <p:cNvPr id="42" name="Oval 41">
              <a:extLst>
                <a:ext uri="{FF2B5EF4-FFF2-40B4-BE49-F238E27FC236}">
                  <a16:creationId xmlns:a16="http://schemas.microsoft.com/office/drawing/2014/main" id="{77E1DEAE-FF3D-2DFB-798F-C9F31425C258}"/>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6327F1A6-9BD2-766B-F33A-F10703AAAC04}"/>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5" name="Group 14">
            <a:extLst>
              <a:ext uri="{FF2B5EF4-FFF2-40B4-BE49-F238E27FC236}">
                <a16:creationId xmlns:a16="http://schemas.microsoft.com/office/drawing/2014/main" id="{897F2485-23D9-B2B2-F57E-16FD7892F3C5}"/>
              </a:ext>
            </a:extLst>
          </p:cNvPr>
          <p:cNvGrpSpPr/>
          <p:nvPr/>
        </p:nvGrpSpPr>
        <p:grpSpPr>
          <a:xfrm>
            <a:off x="4372791" y="1797765"/>
            <a:ext cx="4659652" cy="2905447"/>
            <a:chOff x="1641585" y="1048972"/>
            <a:chExt cx="5867403" cy="3260732"/>
          </a:xfrm>
        </p:grpSpPr>
        <p:sp>
          <p:nvSpPr>
            <p:cNvPr id="11" name="Rectangle : coins arrondis 10">
              <a:extLst>
                <a:ext uri="{FF2B5EF4-FFF2-40B4-BE49-F238E27FC236}">
                  <a16:creationId xmlns:a16="http://schemas.microsoft.com/office/drawing/2014/main" id="{AE536356-1C70-A4DD-11D3-BC374E11D50E}"/>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E9896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18">
              <a:extLst>
                <a:ext uri="{FF2B5EF4-FFF2-40B4-BE49-F238E27FC236}">
                  <a16:creationId xmlns:a16="http://schemas.microsoft.com/office/drawing/2014/main" id="{B0C8F032-0488-6276-7C44-14A23DBB98EB}"/>
                </a:ext>
              </a:extLst>
            </p:cNvPr>
            <p:cNvSpPr/>
            <p:nvPr/>
          </p:nvSpPr>
          <p:spPr>
            <a:xfrm>
              <a:off x="1715066" y="1103461"/>
              <a:ext cx="5717724" cy="3124203"/>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3" name="Rectangle 19">
              <a:extLst>
                <a:ext uri="{FF2B5EF4-FFF2-40B4-BE49-F238E27FC236}">
                  <a16:creationId xmlns:a16="http://schemas.microsoft.com/office/drawing/2014/main" id="{B018600F-454F-07F1-BB50-EAC5167104C5}"/>
                </a:ext>
              </a:extLst>
            </p:cNvPr>
            <p:cNvSpPr/>
            <p:nvPr/>
          </p:nvSpPr>
          <p:spPr>
            <a:xfrm>
              <a:off x="1802501" y="1179667"/>
              <a:ext cx="5542845" cy="2971800"/>
            </a:xfrm>
            <a:prstGeom prst="rect">
              <a:avLst/>
            </a:prstGeom>
            <a:solidFill>
              <a:srgbClr val="FFFFFF"/>
            </a:solidFill>
            <a:ln cap="flat">
              <a:solidFill>
                <a:srgbClr val="E9896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4" name="Rectangle 20">
            <a:extLst>
              <a:ext uri="{FF2B5EF4-FFF2-40B4-BE49-F238E27FC236}">
                <a16:creationId xmlns:a16="http://schemas.microsoft.com/office/drawing/2014/main" id="{E56303BC-FA35-1296-33D2-B75B7DB24E99}"/>
              </a:ext>
            </a:extLst>
          </p:cNvPr>
          <p:cNvSpPr/>
          <p:nvPr/>
        </p:nvSpPr>
        <p:spPr>
          <a:xfrm>
            <a:off x="4587732" y="4373956"/>
            <a:ext cx="4145509" cy="57815"/>
          </a:xfrm>
          <a:prstGeom prst="rect">
            <a:avLst/>
          </a:prstGeom>
          <a:solidFill>
            <a:srgbClr val="E98960"/>
          </a:solidFill>
          <a:ln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5" name="Rectangle 21">
            <a:extLst>
              <a:ext uri="{FF2B5EF4-FFF2-40B4-BE49-F238E27FC236}">
                <a16:creationId xmlns:a16="http://schemas.microsoft.com/office/drawing/2014/main" id="{C5DABD1F-21CA-E807-52EC-A038184A577E}"/>
              </a:ext>
            </a:extLst>
          </p:cNvPr>
          <p:cNvSpPr/>
          <p:nvPr/>
        </p:nvSpPr>
        <p:spPr>
          <a:xfrm>
            <a:off x="4023532" y="2054554"/>
            <a:ext cx="867138" cy="384316"/>
          </a:xfrm>
          <a:prstGeom prst="rect">
            <a:avLst/>
          </a:prstGeom>
          <a:solidFill>
            <a:srgbClr val="E98960"/>
          </a:solidFill>
          <a:ln w="25402" cap="flat">
            <a:solidFill>
              <a:srgbClr val="E98960"/>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6" name="Rectangle 23">
            <a:extLst>
              <a:ext uri="{FF2B5EF4-FFF2-40B4-BE49-F238E27FC236}">
                <a16:creationId xmlns:a16="http://schemas.microsoft.com/office/drawing/2014/main" id="{A7D27552-2B9A-7E28-7C7B-716A6DB8049F}"/>
              </a:ext>
            </a:extLst>
          </p:cNvPr>
          <p:cNvSpPr/>
          <p:nvPr/>
        </p:nvSpPr>
        <p:spPr>
          <a:xfrm>
            <a:off x="4100921" y="2059861"/>
            <a:ext cx="789749" cy="369332"/>
          </a:xfrm>
          <a:prstGeom prst="rect">
            <a:avLst/>
          </a:prstGeom>
          <a:noFill/>
          <a:ln cap="flat">
            <a:solidFill>
              <a:srgbClr val="E98960"/>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M</a:t>
            </a:r>
          </a:p>
        </p:txBody>
      </p:sp>
      <p:sp>
        <p:nvSpPr>
          <p:cNvPr id="17" name="TextBox 6">
            <a:extLst>
              <a:ext uri="{FF2B5EF4-FFF2-40B4-BE49-F238E27FC236}">
                <a16:creationId xmlns:a16="http://schemas.microsoft.com/office/drawing/2014/main" id="{91C2DE76-8417-0353-F29C-66DD89828FF9}"/>
              </a:ext>
            </a:extLst>
          </p:cNvPr>
          <p:cNvSpPr txBox="1"/>
          <p:nvPr/>
        </p:nvSpPr>
        <p:spPr>
          <a:xfrm>
            <a:off x="4739381" y="2742767"/>
            <a:ext cx="3924305" cy="1329595"/>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800" b="1" kern="0" noProof="0" dirty="0">
                <a:solidFill>
                  <a:srgbClr val="E98960"/>
                </a:solidFill>
                <a:latin typeface="Arial" panose="020B0604020202020204" pitchFamily="34" charset="0"/>
                <a:ea typeface="Calibri"/>
                <a:cs typeface="Arial" panose="020B0604020202020204" pitchFamily="34" charset="0"/>
              </a:rPr>
              <a:t>Modelage de la tâche</a:t>
            </a:r>
          </a:p>
        </p:txBody>
      </p:sp>
      <p:pic>
        <p:nvPicPr>
          <p:cNvPr id="18" name="Picture 11">
            <a:extLst>
              <a:ext uri="{FF2B5EF4-FFF2-40B4-BE49-F238E27FC236}">
                <a16:creationId xmlns:a16="http://schemas.microsoft.com/office/drawing/2014/main" id="{12B8274E-5CEB-E8E8-69D7-DA52619A7CE9}"/>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426007" y="1567314"/>
            <a:ext cx="2687484" cy="2687484"/>
          </a:xfrm>
          <a:prstGeom prst="rect">
            <a:avLst/>
          </a:prstGeom>
        </p:spPr>
      </p:pic>
    </p:spTree>
    <p:extLst>
      <p:ext uri="{BB962C8B-B14F-4D97-AF65-F5344CB8AC3E}">
        <p14:creationId xmlns:p14="http://schemas.microsoft.com/office/powerpoint/2010/main" val="2774331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F41B2-746E-79FE-3F50-92FFDAC75B25}"/>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E4C7D38F-CC67-DADA-0A54-2BB4CE3EEA95}"/>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76D9E9E8-027F-E71A-54C1-49EB8788A7D2}"/>
              </a:ext>
            </a:extLst>
          </p:cNvPr>
          <p:cNvPicPr>
            <a:picLocks noChangeAspect="1"/>
          </p:cNvPicPr>
          <p:nvPr/>
        </p:nvPicPr>
        <p:blipFill>
          <a:blip r:embed="rId3"/>
          <a:stretch>
            <a:fillRect/>
          </a:stretch>
        </p:blipFill>
        <p:spPr>
          <a:xfrm>
            <a:off x="11309209" y="924848"/>
            <a:ext cx="583170" cy="583170"/>
          </a:xfrm>
          <a:prstGeom prst="rect">
            <a:avLst/>
          </a:prstGeom>
        </p:spPr>
      </p:pic>
      <p:sp>
        <p:nvSpPr>
          <p:cNvPr id="8" name="ZoneTexte 7">
            <a:extLst>
              <a:ext uri="{FF2B5EF4-FFF2-40B4-BE49-F238E27FC236}">
                <a16:creationId xmlns:a16="http://schemas.microsoft.com/office/drawing/2014/main" id="{7487D22A-A43E-0408-4DE3-1A03573CD1F3}"/>
              </a:ext>
            </a:extLst>
          </p:cNvPr>
          <p:cNvSpPr txBox="1"/>
          <p:nvPr/>
        </p:nvSpPr>
        <p:spPr>
          <a:xfrm>
            <a:off x="854146" y="170974"/>
            <a:ext cx="10336368" cy="707886"/>
          </a:xfrm>
          <a:prstGeom prst="rect">
            <a:avLst/>
          </a:prstGeom>
          <a:noFill/>
        </p:spPr>
        <p:txBody>
          <a:bodyPr wrap="square">
            <a:spAutoFit/>
          </a:bodyPr>
          <a:lstStyle>
            <a:defPPr>
              <a:defRPr lang="en-US"/>
            </a:defPPr>
            <a:lvl1pPr>
              <a:defRPr sz="2200" b="1" spc="-50">
                <a:solidFill>
                  <a:schemeClr val="tx1">
                    <a:lumMod val="50000"/>
                    <a:lumOff val="50000"/>
                  </a:schemeClr>
                </a:solidFill>
              </a:defRPr>
            </a:lvl1pPr>
          </a:lstStyle>
          <a:p>
            <a:r>
              <a:rPr lang="fr-FR" dirty="0"/>
              <a:t>La tâche de cette séance consiste à identifier le type de relation (mutualisme ou compétition) et ses caractéristiques à partir des données extraites d’un document.</a:t>
            </a:r>
          </a:p>
        </p:txBody>
      </p:sp>
      <p:sp>
        <p:nvSpPr>
          <p:cNvPr id="11" name="Rectangle : coins arrondis 10">
            <a:extLst>
              <a:ext uri="{FF2B5EF4-FFF2-40B4-BE49-F238E27FC236}">
                <a16:creationId xmlns:a16="http://schemas.microsoft.com/office/drawing/2014/main" id="{F1554046-2324-7461-DD8A-B22C13AB2C4C}"/>
              </a:ext>
            </a:extLst>
          </p:cNvPr>
          <p:cNvSpPr/>
          <p:nvPr/>
        </p:nvSpPr>
        <p:spPr>
          <a:xfrm>
            <a:off x="1169085" y="5817779"/>
            <a:ext cx="9853830" cy="694971"/>
          </a:xfrm>
          <a:prstGeom prst="roundRect">
            <a:avLst/>
          </a:prstGeom>
          <a:solidFill>
            <a:schemeClr val="accent4">
              <a:lumMod val="20000"/>
              <a:lumOff val="80000"/>
            </a:schemeClr>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fr-MA" sz="2200" b="1" dirty="0">
                <a:solidFill>
                  <a:srgbClr val="002060"/>
                </a:solidFill>
              </a:rPr>
              <a:t>Identifier le type de relation (mutualisme ou compétition) et ses caractéristiques</a:t>
            </a:r>
            <a:endParaRPr lang="fr-MA" sz="2200" dirty="0">
              <a:solidFill>
                <a:srgbClr val="002060"/>
              </a:solidFill>
            </a:endParaRPr>
          </a:p>
        </p:txBody>
      </p:sp>
      <p:pic>
        <p:nvPicPr>
          <p:cNvPr id="4" name="Image 3">
            <a:extLst>
              <a:ext uri="{FF2B5EF4-FFF2-40B4-BE49-F238E27FC236}">
                <a16:creationId xmlns:a16="http://schemas.microsoft.com/office/drawing/2014/main" id="{8ABD81C9-B464-8DAF-CB97-CC68CC637196}"/>
              </a:ext>
            </a:extLst>
          </p:cNvPr>
          <p:cNvPicPr>
            <a:picLocks noChangeAspect="1"/>
          </p:cNvPicPr>
          <p:nvPr/>
        </p:nvPicPr>
        <p:blipFill>
          <a:blip r:embed="rId4"/>
          <a:stretch>
            <a:fillRect/>
          </a:stretch>
        </p:blipFill>
        <p:spPr>
          <a:xfrm>
            <a:off x="2650618" y="1140871"/>
            <a:ext cx="7119023" cy="3825819"/>
          </a:xfrm>
          <a:prstGeom prst="rect">
            <a:avLst/>
          </a:prstGeom>
        </p:spPr>
      </p:pic>
      <p:sp>
        <p:nvSpPr>
          <p:cNvPr id="6" name="Flèche : droite 5">
            <a:extLst>
              <a:ext uri="{FF2B5EF4-FFF2-40B4-BE49-F238E27FC236}">
                <a16:creationId xmlns:a16="http://schemas.microsoft.com/office/drawing/2014/main" id="{9EED72ED-6C28-092E-825C-CEF8AA8DCF22}"/>
              </a:ext>
            </a:extLst>
          </p:cNvPr>
          <p:cNvSpPr/>
          <p:nvPr/>
        </p:nvSpPr>
        <p:spPr>
          <a:xfrm rot="5400000">
            <a:off x="5818785" y="4559898"/>
            <a:ext cx="694970" cy="1792757"/>
          </a:xfrm>
          <a:prstGeom prst="rightArrow">
            <a:avLst/>
          </a:prstGeom>
          <a:solidFill>
            <a:schemeClr val="accent2">
              <a:lumMod val="40000"/>
              <a:lumOff val="60000"/>
            </a:schemeClr>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dirty="0"/>
          </a:p>
        </p:txBody>
      </p:sp>
      <p:sp>
        <p:nvSpPr>
          <p:cNvPr id="12" name="ZoneTexte 11">
            <a:extLst>
              <a:ext uri="{FF2B5EF4-FFF2-40B4-BE49-F238E27FC236}">
                <a16:creationId xmlns:a16="http://schemas.microsoft.com/office/drawing/2014/main" id="{A2E2D3B3-0776-EEAD-4F74-15D53611E729}"/>
              </a:ext>
            </a:extLst>
          </p:cNvPr>
          <p:cNvSpPr txBox="1"/>
          <p:nvPr/>
        </p:nvSpPr>
        <p:spPr>
          <a:xfrm>
            <a:off x="4867755" y="5094774"/>
            <a:ext cx="2684748" cy="369332"/>
          </a:xfrm>
          <a:prstGeom prst="rect">
            <a:avLst/>
          </a:prstGeom>
          <a:noFill/>
        </p:spPr>
        <p:txBody>
          <a:bodyPr wrap="square">
            <a:spAutoFit/>
          </a:bodyPr>
          <a:lstStyle/>
          <a:p>
            <a:r>
              <a:rPr lang="fr-MA" sz="1800" b="1" dirty="0">
                <a:solidFill>
                  <a:srgbClr val="002060"/>
                </a:solidFill>
              </a:rPr>
              <a:t>Extraire des informations</a:t>
            </a:r>
            <a:endParaRPr lang="fr-MA" sz="1800" dirty="0">
              <a:solidFill>
                <a:srgbClr val="002060"/>
              </a:solidFill>
            </a:endParaRPr>
          </a:p>
        </p:txBody>
      </p:sp>
    </p:spTree>
    <p:extLst>
      <p:ext uri="{BB962C8B-B14F-4D97-AF65-F5344CB8AC3E}">
        <p14:creationId xmlns:p14="http://schemas.microsoft.com/office/powerpoint/2010/main" val="3266798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52874-3034-68C5-BF3F-B5201DF5ECF2}"/>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9B2221FE-5758-26D0-D757-3E3C1F073F67}"/>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FEA90224-E15F-99FB-0508-8BA8168D662C}"/>
              </a:ext>
            </a:extLst>
          </p:cNvPr>
          <p:cNvPicPr>
            <a:picLocks noChangeAspect="1"/>
          </p:cNvPicPr>
          <p:nvPr/>
        </p:nvPicPr>
        <p:blipFill>
          <a:blip r:embed="rId3"/>
          <a:stretch>
            <a:fillRect/>
          </a:stretch>
        </p:blipFill>
        <p:spPr>
          <a:xfrm>
            <a:off x="11309209" y="924848"/>
            <a:ext cx="583170" cy="583170"/>
          </a:xfrm>
          <a:prstGeom prst="rect">
            <a:avLst/>
          </a:prstGeom>
        </p:spPr>
      </p:pic>
      <p:grpSp>
        <p:nvGrpSpPr>
          <p:cNvPr id="37" name="Groupe 36">
            <a:extLst>
              <a:ext uri="{FF2B5EF4-FFF2-40B4-BE49-F238E27FC236}">
                <a16:creationId xmlns:a16="http://schemas.microsoft.com/office/drawing/2014/main" id="{6F70B6E8-4AE4-2582-A60D-E06312C6201B}"/>
              </a:ext>
            </a:extLst>
          </p:cNvPr>
          <p:cNvGrpSpPr/>
          <p:nvPr/>
        </p:nvGrpSpPr>
        <p:grpSpPr>
          <a:xfrm>
            <a:off x="709101" y="1073462"/>
            <a:ext cx="10326997" cy="510733"/>
            <a:chOff x="674377" y="1225112"/>
            <a:chExt cx="10326997" cy="510733"/>
          </a:xfrm>
        </p:grpSpPr>
        <p:sp>
          <p:nvSpPr>
            <p:cNvPr id="38" name="Google Shape;443;p19">
              <a:extLst>
                <a:ext uri="{FF2B5EF4-FFF2-40B4-BE49-F238E27FC236}">
                  <a16:creationId xmlns:a16="http://schemas.microsoft.com/office/drawing/2014/main" id="{4948A309-BA2B-79D0-EFEA-A67CF69372AF}"/>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a:t>
              </a:r>
              <a:r>
                <a:rPr lang="fr-FR" sz="2400" b="1" dirty="0">
                  <a:solidFill>
                    <a:srgbClr val="002060"/>
                  </a:solidFill>
                  <a:ea typeface="Calibri"/>
                  <a:cs typeface="Calibri"/>
                  <a:sym typeface="Calibri"/>
                </a:rPr>
                <a:t>2.  J’identifie les deux êtres vivants impliqués dans chaque relation.</a:t>
              </a:r>
              <a:endParaRPr lang="fr-FR" sz="2400" b="1" spc="-50" noProof="0" dirty="0">
                <a:solidFill>
                  <a:srgbClr val="002060"/>
                </a:solidFill>
                <a:latin typeface="Calibri"/>
                <a:ea typeface="Calibri"/>
                <a:cs typeface="Calibri"/>
                <a:sym typeface="Calibri"/>
              </a:endParaRPr>
            </a:p>
          </p:txBody>
        </p:sp>
        <p:sp>
          <p:nvSpPr>
            <p:cNvPr id="39" name="Ellipse 38">
              <a:extLst>
                <a:ext uri="{FF2B5EF4-FFF2-40B4-BE49-F238E27FC236}">
                  <a16:creationId xmlns:a16="http://schemas.microsoft.com/office/drawing/2014/main" id="{B8B28161-1761-06CC-328F-97B05842AE17}"/>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1</a:t>
              </a:r>
              <a:endParaRPr lang="fr-FR" b="1" noProof="0" dirty="0"/>
            </a:p>
          </p:txBody>
        </p:sp>
      </p:grpSp>
      <p:pic>
        <p:nvPicPr>
          <p:cNvPr id="14" name="Image 13">
            <a:extLst>
              <a:ext uri="{FF2B5EF4-FFF2-40B4-BE49-F238E27FC236}">
                <a16:creationId xmlns:a16="http://schemas.microsoft.com/office/drawing/2014/main" id="{51DD98AD-9D63-1A36-7F76-C7874723B102}"/>
              </a:ext>
            </a:extLst>
          </p:cNvPr>
          <p:cNvPicPr>
            <a:picLocks noChangeAspect="1"/>
          </p:cNvPicPr>
          <p:nvPr/>
        </p:nvPicPr>
        <p:blipFill>
          <a:blip r:embed="rId4"/>
          <a:stretch>
            <a:fillRect/>
          </a:stretch>
        </p:blipFill>
        <p:spPr>
          <a:xfrm>
            <a:off x="3945647" y="2023033"/>
            <a:ext cx="4123199" cy="4318561"/>
          </a:xfrm>
          <a:prstGeom prst="rect">
            <a:avLst/>
          </a:prstGeom>
        </p:spPr>
      </p:pic>
      <p:sp>
        <p:nvSpPr>
          <p:cNvPr id="16" name="Rectangle : coins arrondis 15">
            <a:extLst>
              <a:ext uri="{FF2B5EF4-FFF2-40B4-BE49-F238E27FC236}">
                <a16:creationId xmlns:a16="http://schemas.microsoft.com/office/drawing/2014/main" id="{5AFCF265-9397-7A74-B394-25508C14E1AF}"/>
              </a:ext>
            </a:extLst>
          </p:cNvPr>
          <p:cNvSpPr/>
          <p:nvPr/>
        </p:nvSpPr>
        <p:spPr>
          <a:xfrm>
            <a:off x="5901185" y="3027257"/>
            <a:ext cx="1186542" cy="110708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7" name="Rectangle : coins arrondis 16">
            <a:extLst>
              <a:ext uri="{FF2B5EF4-FFF2-40B4-BE49-F238E27FC236}">
                <a16:creationId xmlns:a16="http://schemas.microsoft.com/office/drawing/2014/main" id="{938C64A0-5548-3912-96D8-CF3AF471D11B}"/>
              </a:ext>
            </a:extLst>
          </p:cNvPr>
          <p:cNvSpPr/>
          <p:nvPr/>
        </p:nvSpPr>
        <p:spPr>
          <a:xfrm>
            <a:off x="7577855" y="4146034"/>
            <a:ext cx="392430" cy="598716"/>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20" name="Connecteur droit avec flèche 19">
            <a:extLst>
              <a:ext uri="{FF2B5EF4-FFF2-40B4-BE49-F238E27FC236}">
                <a16:creationId xmlns:a16="http://schemas.microsoft.com/office/drawing/2014/main" id="{96B0AE0F-DA4B-6EE3-8EC5-C2890539ED4A}"/>
              </a:ext>
            </a:extLst>
          </p:cNvPr>
          <p:cNvCxnSpPr>
            <a:cxnSpLocks/>
            <a:stCxn id="23" idx="1"/>
          </p:cNvCxnSpPr>
          <p:nvPr/>
        </p:nvCxnSpPr>
        <p:spPr>
          <a:xfrm flipH="1">
            <a:off x="7982933" y="3426551"/>
            <a:ext cx="1821042" cy="90873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B7F57F69-DD61-E6AA-0453-28AB7E9CFAC5}"/>
              </a:ext>
            </a:extLst>
          </p:cNvPr>
          <p:cNvCxnSpPr>
            <a:cxnSpLocks/>
            <a:stCxn id="22" idx="2"/>
          </p:cNvCxnSpPr>
          <p:nvPr/>
        </p:nvCxnSpPr>
        <p:spPr>
          <a:xfrm>
            <a:off x="2902083" y="3241998"/>
            <a:ext cx="2980045" cy="33880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ZoneTexte 21">
            <a:extLst>
              <a:ext uri="{FF2B5EF4-FFF2-40B4-BE49-F238E27FC236}">
                <a16:creationId xmlns:a16="http://schemas.microsoft.com/office/drawing/2014/main" id="{711157AF-204A-7367-C368-82F195DDCD15}"/>
              </a:ext>
            </a:extLst>
          </p:cNvPr>
          <p:cNvSpPr txBox="1"/>
          <p:nvPr/>
        </p:nvSpPr>
        <p:spPr>
          <a:xfrm>
            <a:off x="1844842" y="2841888"/>
            <a:ext cx="2114481" cy="400110"/>
          </a:xfrm>
          <a:prstGeom prst="rect">
            <a:avLst/>
          </a:prstGeom>
          <a:solidFill>
            <a:schemeClr val="bg1"/>
          </a:solidFill>
          <a:ln>
            <a:noFill/>
          </a:ln>
        </p:spPr>
        <p:txBody>
          <a:bodyPr wrap="square" rtlCol="0">
            <a:spAutoFit/>
          </a:bodyPr>
          <a:lstStyle/>
          <a:p>
            <a:pPr algn="ctr"/>
            <a:r>
              <a:rPr lang="fr-MA" sz="2000" b="1" dirty="0">
                <a:solidFill>
                  <a:srgbClr val="FF0000"/>
                </a:solidFill>
                <a:latin typeface="Arial" panose="020B0604020202020204" pitchFamily="34" charset="0"/>
                <a:cs typeface="Arial" panose="020B0604020202020204" pitchFamily="34" charset="0"/>
              </a:rPr>
              <a:t>Être vivant 1</a:t>
            </a:r>
          </a:p>
        </p:txBody>
      </p:sp>
      <p:sp>
        <p:nvSpPr>
          <p:cNvPr id="23" name="ZoneTexte 22">
            <a:extLst>
              <a:ext uri="{FF2B5EF4-FFF2-40B4-BE49-F238E27FC236}">
                <a16:creationId xmlns:a16="http://schemas.microsoft.com/office/drawing/2014/main" id="{37BDBF94-5C08-79AA-CD91-EEBDA6027975}"/>
              </a:ext>
            </a:extLst>
          </p:cNvPr>
          <p:cNvSpPr txBox="1"/>
          <p:nvPr/>
        </p:nvSpPr>
        <p:spPr>
          <a:xfrm>
            <a:off x="9803975" y="3226496"/>
            <a:ext cx="1798557" cy="400110"/>
          </a:xfrm>
          <a:prstGeom prst="rect">
            <a:avLst/>
          </a:prstGeom>
          <a:solidFill>
            <a:schemeClr val="bg1"/>
          </a:solidFill>
        </p:spPr>
        <p:txBody>
          <a:bodyPr wrap="square" rtlCol="0">
            <a:spAutoFit/>
          </a:bodyPr>
          <a:lstStyle/>
          <a:p>
            <a:pPr algn="ctr"/>
            <a:r>
              <a:rPr lang="fr-MA" sz="2000" b="1" dirty="0">
                <a:solidFill>
                  <a:srgbClr val="FF0000"/>
                </a:solidFill>
                <a:latin typeface="Arial" panose="020B0604020202020204" pitchFamily="34" charset="0"/>
                <a:cs typeface="Arial" panose="020B0604020202020204" pitchFamily="34" charset="0"/>
              </a:rPr>
              <a:t>Être vivant 2</a:t>
            </a:r>
          </a:p>
        </p:txBody>
      </p:sp>
      <p:cxnSp>
        <p:nvCxnSpPr>
          <p:cNvPr id="8" name="Connecteur droit avec flèche 7">
            <a:extLst>
              <a:ext uri="{FF2B5EF4-FFF2-40B4-BE49-F238E27FC236}">
                <a16:creationId xmlns:a16="http://schemas.microsoft.com/office/drawing/2014/main" id="{D82CA8D7-D8B9-4169-4404-82B78C95D90F}"/>
              </a:ext>
            </a:extLst>
          </p:cNvPr>
          <p:cNvCxnSpPr>
            <a:cxnSpLocks/>
            <a:stCxn id="22" idx="2"/>
          </p:cNvCxnSpPr>
          <p:nvPr/>
        </p:nvCxnSpPr>
        <p:spPr>
          <a:xfrm>
            <a:off x="2902083" y="3241998"/>
            <a:ext cx="2359237" cy="227405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Connecteur droit avec flèche 12">
            <a:extLst>
              <a:ext uri="{FF2B5EF4-FFF2-40B4-BE49-F238E27FC236}">
                <a16:creationId xmlns:a16="http://schemas.microsoft.com/office/drawing/2014/main" id="{FE65DC7C-BC5B-2E44-1B93-308BB8C86F42}"/>
              </a:ext>
            </a:extLst>
          </p:cNvPr>
          <p:cNvCxnSpPr>
            <a:cxnSpLocks/>
          </p:cNvCxnSpPr>
          <p:nvPr/>
        </p:nvCxnSpPr>
        <p:spPr>
          <a:xfrm flipH="1">
            <a:off x="8005418" y="3426551"/>
            <a:ext cx="1798557" cy="2089499"/>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Google Shape;444;p19">
            <a:extLst>
              <a:ext uri="{FF2B5EF4-FFF2-40B4-BE49-F238E27FC236}">
                <a16:creationId xmlns:a16="http://schemas.microsoft.com/office/drawing/2014/main" id="{E754D189-27DB-B329-20AB-7D3C6DCB6E27}"/>
              </a:ext>
            </a:extLst>
          </p:cNvPr>
          <p:cNvSpPr txBox="1"/>
          <p:nvPr/>
        </p:nvSpPr>
        <p:spPr>
          <a:xfrm>
            <a:off x="843749" y="178318"/>
            <a:ext cx="10326997" cy="707846"/>
          </a:xfrm>
          <a:prstGeom prst="rect">
            <a:avLst/>
          </a:prstGeom>
          <a:noFill/>
          <a:ln>
            <a:noFill/>
          </a:ln>
        </p:spPr>
        <p:txBody>
          <a:bodyPr spcFirstLastPara="1" wrap="square" lIns="91425" tIns="45700" rIns="91425" bIns="45700" anchor="t" anchorCtr="0">
            <a:spAutoFit/>
          </a:bodyPr>
          <a:lstStyle/>
          <a:p>
            <a:pPr>
              <a:buClr>
                <a:srgbClr val="000000"/>
              </a:buClr>
              <a:buSzPts val="2000"/>
            </a:pPr>
            <a:r>
              <a:rPr lang="fr-FR" sz="2000" b="1" dirty="0">
                <a:solidFill>
                  <a:schemeClr val="tx1">
                    <a:lumMod val="50000"/>
                    <a:lumOff val="50000"/>
                  </a:schemeClr>
                </a:solidFill>
              </a:rPr>
              <a:t>Pour identifier le type de la relation et ses caractéristiques, je vais suivre les étapes suivantes :</a:t>
            </a:r>
          </a:p>
          <a:p>
            <a:pPr>
              <a:buClr>
                <a:srgbClr val="000000"/>
              </a:buClr>
              <a:buSzPts val="2000"/>
            </a:pPr>
            <a:r>
              <a:rPr lang="fr-FR" sz="2000" b="1" dirty="0">
                <a:solidFill>
                  <a:schemeClr val="tx1">
                    <a:lumMod val="50000"/>
                    <a:lumOff val="50000"/>
                  </a:schemeClr>
                </a:solidFill>
              </a:rPr>
              <a:t> Premièrement.</a:t>
            </a:r>
          </a:p>
        </p:txBody>
      </p:sp>
      <p:sp>
        <p:nvSpPr>
          <p:cNvPr id="12" name="ZoneTexte 11">
            <a:extLst>
              <a:ext uri="{FF2B5EF4-FFF2-40B4-BE49-F238E27FC236}">
                <a16:creationId xmlns:a16="http://schemas.microsoft.com/office/drawing/2014/main" id="{B11F920B-69C9-0EB4-134F-1006A9740C4E}"/>
              </a:ext>
            </a:extLst>
          </p:cNvPr>
          <p:cNvSpPr txBox="1"/>
          <p:nvPr/>
        </p:nvSpPr>
        <p:spPr>
          <a:xfrm>
            <a:off x="807720" y="6196803"/>
            <a:ext cx="11140932" cy="461665"/>
          </a:xfrm>
          <a:prstGeom prst="rect">
            <a:avLst/>
          </a:prstGeom>
          <a:solidFill>
            <a:schemeClr val="bg1"/>
          </a:solidFill>
        </p:spPr>
        <p:txBody>
          <a:bodyPr wrap="square" rtlCol="0">
            <a:spAutoFit/>
          </a:bodyPr>
          <a:lstStyle/>
          <a:p>
            <a:r>
              <a:rPr lang="fr-MA" sz="2400" spc="-80" dirty="0"/>
              <a:t>Les deux êtres vivants impliqués dans cette relation sont : </a:t>
            </a:r>
            <a:r>
              <a:rPr lang="fr-MA" sz="2400" b="1" spc="-80" dirty="0"/>
              <a:t>le blé cultivé et les herbes sauvages.</a:t>
            </a:r>
          </a:p>
        </p:txBody>
      </p:sp>
      <p:sp>
        <p:nvSpPr>
          <p:cNvPr id="15" name="Flèche : droite 14">
            <a:extLst>
              <a:ext uri="{FF2B5EF4-FFF2-40B4-BE49-F238E27FC236}">
                <a16:creationId xmlns:a16="http://schemas.microsoft.com/office/drawing/2014/main" id="{C6C7641D-04FC-CCCD-9B09-4D7621139861}"/>
              </a:ext>
            </a:extLst>
          </p:cNvPr>
          <p:cNvSpPr/>
          <p:nvPr/>
        </p:nvSpPr>
        <p:spPr>
          <a:xfrm>
            <a:off x="503552" y="6293468"/>
            <a:ext cx="304168" cy="234266"/>
          </a:xfrm>
          <a:prstGeom prst="rightArrow">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rgbClr val="FF0000"/>
              </a:solidFill>
            </a:endParaRPr>
          </a:p>
        </p:txBody>
      </p:sp>
      <p:sp>
        <p:nvSpPr>
          <p:cNvPr id="5" name="ZoneTexte 4">
            <a:extLst>
              <a:ext uri="{FF2B5EF4-FFF2-40B4-BE49-F238E27FC236}">
                <a16:creationId xmlns:a16="http://schemas.microsoft.com/office/drawing/2014/main" id="{EB5AB868-A435-F5ED-7F97-EA604E8C0663}"/>
              </a:ext>
            </a:extLst>
          </p:cNvPr>
          <p:cNvSpPr txBox="1"/>
          <p:nvPr/>
        </p:nvSpPr>
        <p:spPr>
          <a:xfrm>
            <a:off x="1069311" y="1683466"/>
            <a:ext cx="10402996" cy="400110"/>
          </a:xfrm>
          <a:prstGeom prst="rect">
            <a:avLst/>
          </a:prstGeom>
          <a:solidFill>
            <a:schemeClr val="bg1"/>
          </a:solidFill>
        </p:spPr>
        <p:txBody>
          <a:bodyPr wrap="square" rtlCol="0">
            <a:spAutoFit/>
          </a:bodyPr>
          <a:lstStyle/>
          <a:p>
            <a:r>
              <a:rPr lang="fr-MA" sz="2000" b="1" dirty="0"/>
              <a:t>a. Pour identifier les êtres vivants, j</a:t>
            </a:r>
            <a:r>
              <a:rPr lang="fr-FR" sz="2000" b="1" dirty="0"/>
              <a:t>e repère les deux êtres vivants impliqués dans cette relation</a:t>
            </a:r>
            <a:r>
              <a:rPr lang="fr-MA" sz="2000" dirty="0"/>
              <a:t>.  </a:t>
            </a:r>
          </a:p>
        </p:txBody>
      </p:sp>
      <p:sp>
        <p:nvSpPr>
          <p:cNvPr id="7" name="Rectangle : coins arrondis 6">
            <a:extLst>
              <a:ext uri="{FF2B5EF4-FFF2-40B4-BE49-F238E27FC236}">
                <a16:creationId xmlns:a16="http://schemas.microsoft.com/office/drawing/2014/main" id="{D8489B87-358F-DE24-096C-3E0159FADF25}"/>
              </a:ext>
            </a:extLst>
          </p:cNvPr>
          <p:cNvSpPr/>
          <p:nvPr/>
        </p:nvSpPr>
        <p:spPr>
          <a:xfrm>
            <a:off x="6278490" y="5516050"/>
            <a:ext cx="1911050" cy="26848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0" name="Rectangle : coins arrondis 9">
            <a:extLst>
              <a:ext uri="{FF2B5EF4-FFF2-40B4-BE49-F238E27FC236}">
                <a16:creationId xmlns:a16="http://schemas.microsoft.com/office/drawing/2014/main" id="{D5E6BA11-0EFB-E483-63A7-1FA2DF1CB637}"/>
              </a:ext>
            </a:extLst>
          </p:cNvPr>
          <p:cNvSpPr/>
          <p:nvPr/>
        </p:nvSpPr>
        <p:spPr>
          <a:xfrm>
            <a:off x="4957629" y="5516050"/>
            <a:ext cx="1186542" cy="27651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Tree>
    <p:extLst>
      <p:ext uri="{BB962C8B-B14F-4D97-AF65-F5344CB8AC3E}">
        <p14:creationId xmlns:p14="http://schemas.microsoft.com/office/powerpoint/2010/main" val="196860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22" grpId="0" animBg="1"/>
      <p:bldP spid="23" grpId="0" animBg="1"/>
      <p:bldP spid="12" grpId="0" animBg="1"/>
      <p:bldP spid="15" grpId="0" animBg="1"/>
      <p:bldP spid="7"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8119C-0C28-9F7F-8454-E77813320D7B}"/>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A7D4465E-93FB-EB49-AC5F-6623001ADA0F}"/>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0942E112-2B66-DF88-0BA0-E702A6007E8F}"/>
              </a:ext>
            </a:extLst>
          </p:cNvPr>
          <p:cNvPicPr>
            <a:picLocks noChangeAspect="1"/>
          </p:cNvPicPr>
          <p:nvPr/>
        </p:nvPicPr>
        <p:blipFill>
          <a:blip r:embed="rId3"/>
          <a:stretch>
            <a:fillRect/>
          </a:stretch>
        </p:blipFill>
        <p:spPr>
          <a:xfrm>
            <a:off x="11309209" y="924848"/>
            <a:ext cx="583170" cy="583170"/>
          </a:xfrm>
          <a:prstGeom prst="rect">
            <a:avLst/>
          </a:prstGeom>
        </p:spPr>
      </p:pic>
      <p:grpSp>
        <p:nvGrpSpPr>
          <p:cNvPr id="15" name="Groupe 14">
            <a:extLst>
              <a:ext uri="{FF2B5EF4-FFF2-40B4-BE49-F238E27FC236}">
                <a16:creationId xmlns:a16="http://schemas.microsoft.com/office/drawing/2014/main" id="{21E92B2B-D49A-0EDC-C97C-4504D1C962FB}"/>
              </a:ext>
            </a:extLst>
          </p:cNvPr>
          <p:cNvGrpSpPr/>
          <p:nvPr/>
        </p:nvGrpSpPr>
        <p:grpSpPr>
          <a:xfrm>
            <a:off x="709101" y="1106513"/>
            <a:ext cx="10326997" cy="510733"/>
            <a:chOff x="674377" y="1225112"/>
            <a:chExt cx="10326997" cy="510733"/>
          </a:xfrm>
        </p:grpSpPr>
        <p:sp>
          <p:nvSpPr>
            <p:cNvPr id="16" name="Google Shape;443;p19">
              <a:extLst>
                <a:ext uri="{FF2B5EF4-FFF2-40B4-BE49-F238E27FC236}">
                  <a16:creationId xmlns:a16="http://schemas.microsoft.com/office/drawing/2014/main" id="{EAF5DA49-5F4F-45EF-C46A-4346C608C3D5}"/>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a:t>
              </a:r>
              <a:r>
                <a:rPr lang="fr-FR" sz="2400" b="1" dirty="0">
                  <a:solidFill>
                    <a:srgbClr val="002060"/>
                  </a:solidFill>
                  <a:ea typeface="Calibri"/>
                  <a:cs typeface="Calibri"/>
                  <a:sym typeface="Calibri"/>
                </a:rPr>
                <a:t>2.  J’identifie les deux êtres vivants impliqués dans chaque relation.</a:t>
              </a:r>
              <a:endParaRPr lang="fr-FR" sz="2400" b="1" spc="-50" noProof="0" dirty="0">
                <a:solidFill>
                  <a:srgbClr val="002060"/>
                </a:solidFill>
                <a:latin typeface="Calibri"/>
                <a:ea typeface="Calibri"/>
                <a:cs typeface="Calibri"/>
                <a:sym typeface="Calibri"/>
              </a:endParaRPr>
            </a:p>
          </p:txBody>
        </p:sp>
        <p:sp>
          <p:nvSpPr>
            <p:cNvPr id="17" name="Ellipse 16">
              <a:extLst>
                <a:ext uri="{FF2B5EF4-FFF2-40B4-BE49-F238E27FC236}">
                  <a16:creationId xmlns:a16="http://schemas.microsoft.com/office/drawing/2014/main" id="{FEF129F3-19EF-57B5-A6D9-09EF0FEF194D}"/>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1</a:t>
              </a:r>
              <a:endParaRPr lang="fr-FR" b="1" noProof="0" dirty="0"/>
            </a:p>
          </p:txBody>
        </p:sp>
      </p:grpSp>
      <p:pic>
        <p:nvPicPr>
          <p:cNvPr id="13" name="Image 12">
            <a:extLst>
              <a:ext uri="{FF2B5EF4-FFF2-40B4-BE49-F238E27FC236}">
                <a16:creationId xmlns:a16="http://schemas.microsoft.com/office/drawing/2014/main" id="{08449E9A-271D-BC6F-89A1-C39FEA407C06}"/>
              </a:ext>
            </a:extLst>
          </p:cNvPr>
          <p:cNvPicPr>
            <a:picLocks noChangeAspect="1"/>
          </p:cNvPicPr>
          <p:nvPr/>
        </p:nvPicPr>
        <p:blipFill>
          <a:blip r:embed="rId4"/>
          <a:stretch>
            <a:fillRect/>
          </a:stretch>
        </p:blipFill>
        <p:spPr>
          <a:xfrm>
            <a:off x="6891321" y="2147898"/>
            <a:ext cx="3872932" cy="4390650"/>
          </a:xfrm>
          <a:prstGeom prst="rect">
            <a:avLst/>
          </a:prstGeom>
        </p:spPr>
      </p:pic>
      <p:sp>
        <p:nvSpPr>
          <p:cNvPr id="5" name="Google Shape;444;p19">
            <a:extLst>
              <a:ext uri="{FF2B5EF4-FFF2-40B4-BE49-F238E27FC236}">
                <a16:creationId xmlns:a16="http://schemas.microsoft.com/office/drawing/2014/main" id="{A1BF4073-AF29-C2E0-2B78-8FED57573D8F}"/>
              </a:ext>
            </a:extLst>
          </p:cNvPr>
          <p:cNvSpPr txBox="1"/>
          <p:nvPr/>
        </p:nvSpPr>
        <p:spPr>
          <a:xfrm>
            <a:off x="984442" y="221958"/>
            <a:ext cx="10051656" cy="353903"/>
          </a:xfrm>
          <a:prstGeom prst="rect">
            <a:avLst/>
          </a:prstGeom>
          <a:noFill/>
          <a:ln>
            <a:noFill/>
          </a:ln>
        </p:spPr>
        <p:txBody>
          <a:bodyPr spcFirstLastPara="1" wrap="square" lIns="91425" tIns="45700" rIns="91425" bIns="45700" anchor="t" anchorCtr="0">
            <a:spAutoFit/>
          </a:bodyPr>
          <a:lstStyle/>
          <a:p>
            <a:pPr>
              <a:lnSpc>
                <a:spcPct val="85000"/>
              </a:lnSpc>
              <a:buClr>
                <a:srgbClr val="000000"/>
              </a:buClr>
              <a:buSzPts val="2000"/>
            </a:pPr>
            <a:r>
              <a:rPr lang="fr-FR" sz="2000" b="1" dirty="0">
                <a:solidFill>
                  <a:schemeClr val="tx1">
                    <a:lumMod val="50000"/>
                    <a:lumOff val="50000"/>
                  </a:schemeClr>
                </a:solidFill>
              </a:rPr>
              <a:t>Pour la deuxième relation. </a:t>
            </a:r>
            <a:endParaRPr lang="fr-FR" sz="2000" b="1" dirty="0">
              <a:solidFill>
                <a:schemeClr val="tx1">
                  <a:lumMod val="50000"/>
                  <a:lumOff val="50000"/>
                </a:schemeClr>
              </a:solidFill>
              <a:sym typeface="Arial"/>
            </a:endParaRPr>
          </a:p>
        </p:txBody>
      </p:sp>
      <p:sp>
        <p:nvSpPr>
          <p:cNvPr id="4" name="ZoneTexte 3">
            <a:extLst>
              <a:ext uri="{FF2B5EF4-FFF2-40B4-BE49-F238E27FC236}">
                <a16:creationId xmlns:a16="http://schemas.microsoft.com/office/drawing/2014/main" id="{9DDF52C2-46BA-9524-8774-41729E132A13}"/>
              </a:ext>
            </a:extLst>
          </p:cNvPr>
          <p:cNvSpPr txBox="1"/>
          <p:nvPr/>
        </p:nvSpPr>
        <p:spPr>
          <a:xfrm>
            <a:off x="1069311" y="1683466"/>
            <a:ext cx="10402996" cy="400110"/>
          </a:xfrm>
          <a:prstGeom prst="rect">
            <a:avLst/>
          </a:prstGeom>
          <a:solidFill>
            <a:schemeClr val="bg1"/>
          </a:solidFill>
        </p:spPr>
        <p:txBody>
          <a:bodyPr wrap="square" rtlCol="0">
            <a:spAutoFit/>
          </a:bodyPr>
          <a:lstStyle/>
          <a:p>
            <a:r>
              <a:rPr lang="fr-MA" sz="2000" b="1" dirty="0"/>
              <a:t>a. Pour identifier les êtres vivants, j</a:t>
            </a:r>
            <a:r>
              <a:rPr lang="fr-FR" sz="2000" b="1" dirty="0"/>
              <a:t>e repère les deux êtres vivants impliqués dans cette relation</a:t>
            </a:r>
            <a:r>
              <a:rPr lang="fr-MA" sz="2000" dirty="0"/>
              <a:t>.  </a:t>
            </a:r>
          </a:p>
        </p:txBody>
      </p:sp>
      <p:pic>
        <p:nvPicPr>
          <p:cNvPr id="6" name="Image 5">
            <a:extLst>
              <a:ext uri="{FF2B5EF4-FFF2-40B4-BE49-F238E27FC236}">
                <a16:creationId xmlns:a16="http://schemas.microsoft.com/office/drawing/2014/main" id="{5173C59E-8743-98FE-3960-A4F5871253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9101" y="2684381"/>
            <a:ext cx="3983346" cy="2657639"/>
          </a:xfrm>
          <a:prstGeom prst="rect">
            <a:avLst/>
          </a:prstGeom>
        </p:spPr>
      </p:pic>
      <p:cxnSp>
        <p:nvCxnSpPr>
          <p:cNvPr id="11" name="Connecteur droit 10">
            <a:extLst>
              <a:ext uri="{FF2B5EF4-FFF2-40B4-BE49-F238E27FC236}">
                <a16:creationId xmlns:a16="http://schemas.microsoft.com/office/drawing/2014/main" id="{2AC127B0-BA06-F7AD-DD1C-1AE6ADF504A2}"/>
              </a:ext>
            </a:extLst>
          </p:cNvPr>
          <p:cNvCxnSpPr>
            <a:cxnSpLocks/>
            <a:endCxn id="18" idx="1"/>
          </p:cNvCxnSpPr>
          <p:nvPr/>
        </p:nvCxnSpPr>
        <p:spPr>
          <a:xfrm>
            <a:off x="4528627" y="2675030"/>
            <a:ext cx="4850970" cy="129140"/>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CAD7A847-549E-00E6-F22C-AFC41A472CF0}"/>
              </a:ext>
            </a:extLst>
          </p:cNvPr>
          <p:cNvCxnSpPr>
            <a:cxnSpLocks/>
          </p:cNvCxnSpPr>
          <p:nvPr/>
        </p:nvCxnSpPr>
        <p:spPr>
          <a:xfrm flipV="1">
            <a:off x="4716514" y="3329340"/>
            <a:ext cx="4850970" cy="2012680"/>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p:sp>
        <p:nvSpPr>
          <p:cNvPr id="18" name="Ellipse 17">
            <a:extLst>
              <a:ext uri="{FF2B5EF4-FFF2-40B4-BE49-F238E27FC236}">
                <a16:creationId xmlns:a16="http://schemas.microsoft.com/office/drawing/2014/main" id="{CBB14763-BBD8-3AE9-8439-A07269015651}"/>
              </a:ext>
            </a:extLst>
          </p:cNvPr>
          <p:cNvSpPr/>
          <p:nvPr/>
        </p:nvSpPr>
        <p:spPr>
          <a:xfrm>
            <a:off x="9301771" y="2722150"/>
            <a:ext cx="531426" cy="560070"/>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9" name="Google Shape;444;p19">
            <a:extLst>
              <a:ext uri="{FF2B5EF4-FFF2-40B4-BE49-F238E27FC236}">
                <a16:creationId xmlns:a16="http://schemas.microsoft.com/office/drawing/2014/main" id="{B4E19132-73B1-A4BE-2852-7E944133AAA5}"/>
              </a:ext>
            </a:extLst>
          </p:cNvPr>
          <p:cNvSpPr txBox="1"/>
          <p:nvPr/>
        </p:nvSpPr>
        <p:spPr>
          <a:xfrm>
            <a:off x="994170" y="566724"/>
            <a:ext cx="10294266" cy="353903"/>
          </a:xfrm>
          <a:prstGeom prst="rect">
            <a:avLst/>
          </a:prstGeom>
          <a:noFill/>
          <a:ln>
            <a:noFill/>
          </a:ln>
        </p:spPr>
        <p:txBody>
          <a:bodyPr spcFirstLastPara="1" wrap="square" lIns="91425" tIns="45700" rIns="91425" bIns="45700" anchor="t" anchorCtr="0">
            <a:spAutoFit/>
          </a:bodyPr>
          <a:lstStyle/>
          <a:p>
            <a:pPr>
              <a:lnSpc>
                <a:spcPct val="85000"/>
              </a:lnSpc>
              <a:buClr>
                <a:srgbClr val="000000"/>
              </a:buClr>
              <a:buSzPts val="2000"/>
            </a:pPr>
            <a:r>
              <a:rPr lang="fr-FR" sz="2000" b="1" dirty="0">
                <a:solidFill>
                  <a:schemeClr val="tx1">
                    <a:lumMod val="50000"/>
                    <a:lumOff val="50000"/>
                  </a:schemeClr>
                </a:solidFill>
              </a:rPr>
              <a:t>Nous allons agrandir l’image pour bien voir les pucerons et les fourmis</a:t>
            </a:r>
            <a:endParaRPr lang="fr-FR" sz="2000" b="1" dirty="0">
              <a:solidFill>
                <a:schemeClr val="tx1">
                  <a:lumMod val="50000"/>
                  <a:lumOff val="50000"/>
                </a:schemeClr>
              </a:solidFill>
              <a:sym typeface="Arial"/>
            </a:endParaRPr>
          </a:p>
        </p:txBody>
      </p:sp>
    </p:spTree>
    <p:extLst>
      <p:ext uri="{BB962C8B-B14F-4D97-AF65-F5344CB8AC3E}">
        <p14:creationId xmlns:p14="http://schemas.microsoft.com/office/powerpoint/2010/main" val="40454809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FCCF0-02DD-5EB5-2EB0-74B0F331EA54}"/>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0F5753A9-34C5-B7C0-E349-F915DBCA64E4}"/>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2D02D05B-A972-9A6B-0E42-2758BB23D66F}"/>
              </a:ext>
            </a:extLst>
          </p:cNvPr>
          <p:cNvPicPr>
            <a:picLocks noChangeAspect="1"/>
          </p:cNvPicPr>
          <p:nvPr/>
        </p:nvPicPr>
        <p:blipFill>
          <a:blip r:embed="rId3"/>
          <a:stretch>
            <a:fillRect/>
          </a:stretch>
        </p:blipFill>
        <p:spPr>
          <a:xfrm>
            <a:off x="11309209" y="924848"/>
            <a:ext cx="583170" cy="583170"/>
          </a:xfrm>
          <a:prstGeom prst="rect">
            <a:avLst/>
          </a:prstGeom>
        </p:spPr>
      </p:pic>
      <p:grpSp>
        <p:nvGrpSpPr>
          <p:cNvPr id="15" name="Groupe 14">
            <a:extLst>
              <a:ext uri="{FF2B5EF4-FFF2-40B4-BE49-F238E27FC236}">
                <a16:creationId xmlns:a16="http://schemas.microsoft.com/office/drawing/2014/main" id="{3230305F-1AA6-3A3C-8024-4235EDA44D21}"/>
              </a:ext>
            </a:extLst>
          </p:cNvPr>
          <p:cNvGrpSpPr/>
          <p:nvPr/>
        </p:nvGrpSpPr>
        <p:grpSpPr>
          <a:xfrm>
            <a:off x="709101" y="1106513"/>
            <a:ext cx="10326997" cy="510733"/>
            <a:chOff x="674377" y="1225112"/>
            <a:chExt cx="10326997" cy="510733"/>
          </a:xfrm>
        </p:grpSpPr>
        <p:sp>
          <p:nvSpPr>
            <p:cNvPr id="16" name="Google Shape;443;p19">
              <a:extLst>
                <a:ext uri="{FF2B5EF4-FFF2-40B4-BE49-F238E27FC236}">
                  <a16:creationId xmlns:a16="http://schemas.microsoft.com/office/drawing/2014/main" id="{93DA07EF-7503-BFA1-B0BD-9ECB4515ED23}"/>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a:t>
              </a:r>
              <a:r>
                <a:rPr lang="fr-FR" sz="2400" b="1" dirty="0">
                  <a:solidFill>
                    <a:srgbClr val="002060"/>
                  </a:solidFill>
                  <a:ea typeface="Calibri"/>
                  <a:cs typeface="Calibri"/>
                  <a:sym typeface="Calibri"/>
                </a:rPr>
                <a:t>2.  J’identifie les deux êtres vivants impliqués dans chaque relation.</a:t>
              </a:r>
              <a:endParaRPr lang="fr-FR" sz="2400" b="1" spc="-50" noProof="0" dirty="0">
                <a:solidFill>
                  <a:srgbClr val="002060"/>
                </a:solidFill>
                <a:latin typeface="Calibri"/>
                <a:ea typeface="Calibri"/>
                <a:cs typeface="Calibri"/>
                <a:sym typeface="Calibri"/>
              </a:endParaRPr>
            </a:p>
          </p:txBody>
        </p:sp>
        <p:sp>
          <p:nvSpPr>
            <p:cNvPr id="17" name="Ellipse 16">
              <a:extLst>
                <a:ext uri="{FF2B5EF4-FFF2-40B4-BE49-F238E27FC236}">
                  <a16:creationId xmlns:a16="http://schemas.microsoft.com/office/drawing/2014/main" id="{7F425253-CFDA-0500-BD8E-57ADCA59C62E}"/>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1</a:t>
              </a:r>
              <a:endParaRPr lang="fr-FR" b="1" noProof="0" dirty="0"/>
            </a:p>
          </p:txBody>
        </p:sp>
      </p:grpSp>
      <p:sp>
        <p:nvSpPr>
          <p:cNvPr id="25" name="ZoneTexte 24">
            <a:extLst>
              <a:ext uri="{FF2B5EF4-FFF2-40B4-BE49-F238E27FC236}">
                <a16:creationId xmlns:a16="http://schemas.microsoft.com/office/drawing/2014/main" id="{B08B3149-9B88-A0D3-49E0-EA16ACF7D2B2}"/>
              </a:ext>
            </a:extLst>
          </p:cNvPr>
          <p:cNvSpPr txBox="1"/>
          <p:nvPr/>
        </p:nvSpPr>
        <p:spPr>
          <a:xfrm>
            <a:off x="1235929" y="2487995"/>
            <a:ext cx="1820346" cy="400110"/>
          </a:xfrm>
          <a:prstGeom prst="rect">
            <a:avLst/>
          </a:prstGeom>
          <a:noFill/>
        </p:spPr>
        <p:txBody>
          <a:bodyPr wrap="square" rtlCol="0">
            <a:spAutoFit/>
          </a:bodyPr>
          <a:lstStyle/>
          <a:p>
            <a:pPr algn="ctr"/>
            <a:r>
              <a:rPr lang="fr-MA" sz="2000" b="1" dirty="0">
                <a:solidFill>
                  <a:srgbClr val="FF0000"/>
                </a:solidFill>
                <a:latin typeface="Arial" panose="020B0604020202020204" pitchFamily="34" charset="0"/>
                <a:cs typeface="Arial" panose="020B0604020202020204" pitchFamily="34" charset="0"/>
              </a:rPr>
              <a:t>Être vivant 1</a:t>
            </a:r>
          </a:p>
        </p:txBody>
      </p:sp>
      <p:sp>
        <p:nvSpPr>
          <p:cNvPr id="26" name="ZoneTexte 25">
            <a:extLst>
              <a:ext uri="{FF2B5EF4-FFF2-40B4-BE49-F238E27FC236}">
                <a16:creationId xmlns:a16="http://schemas.microsoft.com/office/drawing/2014/main" id="{19D8B193-4EEC-9992-563B-7400BB4DF3D9}"/>
              </a:ext>
            </a:extLst>
          </p:cNvPr>
          <p:cNvSpPr txBox="1"/>
          <p:nvPr/>
        </p:nvSpPr>
        <p:spPr>
          <a:xfrm>
            <a:off x="9676855" y="4590015"/>
            <a:ext cx="1873460" cy="400110"/>
          </a:xfrm>
          <a:prstGeom prst="rect">
            <a:avLst/>
          </a:prstGeom>
          <a:noFill/>
          <a:ln>
            <a:noFill/>
          </a:ln>
        </p:spPr>
        <p:txBody>
          <a:bodyPr wrap="square" rtlCol="0">
            <a:spAutoFit/>
          </a:bodyPr>
          <a:lstStyle/>
          <a:p>
            <a:pPr algn="ctr"/>
            <a:r>
              <a:rPr lang="fr-MA" sz="2000" b="1" dirty="0">
                <a:solidFill>
                  <a:srgbClr val="FF0000"/>
                </a:solidFill>
                <a:latin typeface="Arial" panose="020B0604020202020204" pitchFamily="34" charset="0"/>
                <a:cs typeface="Arial" panose="020B0604020202020204" pitchFamily="34" charset="0"/>
              </a:rPr>
              <a:t>Être vivant 2</a:t>
            </a:r>
          </a:p>
        </p:txBody>
      </p:sp>
      <p:sp>
        <p:nvSpPr>
          <p:cNvPr id="5" name="Google Shape;444;p19">
            <a:extLst>
              <a:ext uri="{FF2B5EF4-FFF2-40B4-BE49-F238E27FC236}">
                <a16:creationId xmlns:a16="http://schemas.microsoft.com/office/drawing/2014/main" id="{9797D242-0D74-F16A-8BFD-82FC3CFE8D56}"/>
              </a:ext>
            </a:extLst>
          </p:cNvPr>
          <p:cNvSpPr txBox="1"/>
          <p:nvPr/>
        </p:nvSpPr>
        <p:spPr>
          <a:xfrm>
            <a:off x="984442" y="221958"/>
            <a:ext cx="10051656" cy="353903"/>
          </a:xfrm>
          <a:prstGeom prst="rect">
            <a:avLst/>
          </a:prstGeom>
          <a:noFill/>
          <a:ln>
            <a:noFill/>
          </a:ln>
        </p:spPr>
        <p:txBody>
          <a:bodyPr spcFirstLastPara="1" wrap="square" lIns="91425" tIns="45700" rIns="91425" bIns="45700" anchor="t" anchorCtr="0">
            <a:spAutoFit/>
          </a:bodyPr>
          <a:lstStyle/>
          <a:p>
            <a:pPr>
              <a:lnSpc>
                <a:spcPct val="85000"/>
              </a:lnSpc>
              <a:buClr>
                <a:srgbClr val="000000"/>
              </a:buClr>
              <a:buSzPts val="2000"/>
            </a:pPr>
            <a:r>
              <a:rPr lang="fr-FR" sz="2000" b="1" dirty="0">
                <a:solidFill>
                  <a:schemeClr val="tx1">
                    <a:lumMod val="50000"/>
                    <a:lumOff val="50000"/>
                  </a:schemeClr>
                </a:solidFill>
              </a:rPr>
              <a:t>Pour la deuxième relation. </a:t>
            </a:r>
            <a:endParaRPr lang="fr-FR" sz="2000" b="1" dirty="0">
              <a:solidFill>
                <a:schemeClr val="tx1">
                  <a:lumMod val="50000"/>
                  <a:lumOff val="50000"/>
                </a:schemeClr>
              </a:solidFill>
              <a:sym typeface="Arial"/>
            </a:endParaRPr>
          </a:p>
        </p:txBody>
      </p:sp>
      <p:sp>
        <p:nvSpPr>
          <p:cNvPr id="9" name="ZoneTexte 8">
            <a:extLst>
              <a:ext uri="{FF2B5EF4-FFF2-40B4-BE49-F238E27FC236}">
                <a16:creationId xmlns:a16="http://schemas.microsoft.com/office/drawing/2014/main" id="{C88BE6AD-E521-9874-5672-DD11AE8FADEB}"/>
              </a:ext>
            </a:extLst>
          </p:cNvPr>
          <p:cNvSpPr txBox="1"/>
          <p:nvPr/>
        </p:nvSpPr>
        <p:spPr>
          <a:xfrm>
            <a:off x="1333737" y="6077044"/>
            <a:ext cx="10402996" cy="461665"/>
          </a:xfrm>
          <a:prstGeom prst="rect">
            <a:avLst/>
          </a:prstGeom>
          <a:solidFill>
            <a:schemeClr val="bg1"/>
          </a:solidFill>
        </p:spPr>
        <p:txBody>
          <a:bodyPr wrap="square" rtlCol="0">
            <a:spAutoFit/>
          </a:bodyPr>
          <a:lstStyle/>
          <a:p>
            <a:r>
              <a:rPr lang="fr-MA" sz="2400" spc="-80" dirty="0"/>
              <a:t>Les deux êtres vivants impliqués dans cette relation sont </a:t>
            </a:r>
            <a:r>
              <a:rPr lang="fr-MA" sz="2400" b="1" spc="-80" dirty="0"/>
              <a:t>: </a:t>
            </a:r>
            <a:r>
              <a:rPr lang="fr-FR" sz="2400" b="1" dirty="0"/>
              <a:t>les fourmis et les pucerons. </a:t>
            </a:r>
            <a:endParaRPr lang="fr-MA" sz="2400" b="1" spc="-80" dirty="0"/>
          </a:p>
        </p:txBody>
      </p:sp>
      <p:sp>
        <p:nvSpPr>
          <p:cNvPr id="10" name="Flèche : droite 9">
            <a:extLst>
              <a:ext uri="{FF2B5EF4-FFF2-40B4-BE49-F238E27FC236}">
                <a16:creationId xmlns:a16="http://schemas.microsoft.com/office/drawing/2014/main" id="{AA42984F-A70A-DF75-74F6-CBD7DD592867}"/>
              </a:ext>
            </a:extLst>
          </p:cNvPr>
          <p:cNvSpPr/>
          <p:nvPr/>
        </p:nvSpPr>
        <p:spPr>
          <a:xfrm>
            <a:off x="1003694" y="6212439"/>
            <a:ext cx="304168" cy="234266"/>
          </a:xfrm>
          <a:prstGeom prst="rightArrow">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rgbClr val="FF0000"/>
              </a:solidFill>
            </a:endParaRPr>
          </a:p>
        </p:txBody>
      </p:sp>
      <p:sp>
        <p:nvSpPr>
          <p:cNvPr id="4" name="ZoneTexte 3">
            <a:extLst>
              <a:ext uri="{FF2B5EF4-FFF2-40B4-BE49-F238E27FC236}">
                <a16:creationId xmlns:a16="http://schemas.microsoft.com/office/drawing/2014/main" id="{711D067B-CE36-FE9D-0313-8D438039B8B3}"/>
              </a:ext>
            </a:extLst>
          </p:cNvPr>
          <p:cNvSpPr txBox="1"/>
          <p:nvPr/>
        </p:nvSpPr>
        <p:spPr>
          <a:xfrm>
            <a:off x="1069311" y="1683466"/>
            <a:ext cx="10402996" cy="400110"/>
          </a:xfrm>
          <a:prstGeom prst="rect">
            <a:avLst/>
          </a:prstGeom>
          <a:solidFill>
            <a:schemeClr val="bg1"/>
          </a:solidFill>
        </p:spPr>
        <p:txBody>
          <a:bodyPr wrap="square" rtlCol="0">
            <a:spAutoFit/>
          </a:bodyPr>
          <a:lstStyle/>
          <a:p>
            <a:r>
              <a:rPr lang="fr-MA" sz="2000" b="1" dirty="0"/>
              <a:t>a. Pour identifier les êtres vivants, j</a:t>
            </a:r>
            <a:r>
              <a:rPr lang="fr-FR" sz="2000" b="1" dirty="0"/>
              <a:t>e repère les deux êtres vivants impliqués dans cette relation</a:t>
            </a:r>
            <a:r>
              <a:rPr lang="fr-MA" sz="2000" dirty="0"/>
              <a:t>.  </a:t>
            </a:r>
          </a:p>
        </p:txBody>
      </p:sp>
      <p:sp>
        <p:nvSpPr>
          <p:cNvPr id="18" name="Ellipse 17">
            <a:extLst>
              <a:ext uri="{FF2B5EF4-FFF2-40B4-BE49-F238E27FC236}">
                <a16:creationId xmlns:a16="http://schemas.microsoft.com/office/drawing/2014/main" id="{F4D73AB0-E295-7BD6-23BC-03A129058029}"/>
              </a:ext>
            </a:extLst>
          </p:cNvPr>
          <p:cNvSpPr/>
          <p:nvPr/>
        </p:nvSpPr>
        <p:spPr>
          <a:xfrm>
            <a:off x="8499666" y="2461530"/>
            <a:ext cx="531426" cy="560070"/>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pic>
        <p:nvPicPr>
          <p:cNvPr id="44" name="Image 43">
            <a:extLst>
              <a:ext uri="{FF2B5EF4-FFF2-40B4-BE49-F238E27FC236}">
                <a16:creationId xmlns:a16="http://schemas.microsoft.com/office/drawing/2014/main" id="{B4ECE907-B483-1B4F-98B5-3E2C7E02B607}"/>
              </a:ext>
            </a:extLst>
          </p:cNvPr>
          <p:cNvPicPr>
            <a:picLocks noChangeAspect="1"/>
          </p:cNvPicPr>
          <p:nvPr/>
        </p:nvPicPr>
        <p:blipFill>
          <a:blip r:embed="rId4"/>
          <a:srcRect t="76968"/>
          <a:stretch>
            <a:fillRect/>
          </a:stretch>
        </p:blipFill>
        <p:spPr>
          <a:xfrm>
            <a:off x="4428435" y="4855451"/>
            <a:ext cx="3983346" cy="1040084"/>
          </a:xfrm>
          <a:prstGeom prst="rect">
            <a:avLst/>
          </a:prstGeom>
        </p:spPr>
      </p:pic>
      <p:sp>
        <p:nvSpPr>
          <p:cNvPr id="30" name="Rectangle : coins arrondis 29">
            <a:extLst>
              <a:ext uri="{FF2B5EF4-FFF2-40B4-BE49-F238E27FC236}">
                <a16:creationId xmlns:a16="http://schemas.microsoft.com/office/drawing/2014/main" id="{46131F5F-0635-4090-6D7A-FE126B11EFC6}"/>
              </a:ext>
            </a:extLst>
          </p:cNvPr>
          <p:cNvSpPr/>
          <p:nvPr/>
        </p:nvSpPr>
        <p:spPr>
          <a:xfrm>
            <a:off x="4820425" y="5147270"/>
            <a:ext cx="881908" cy="24076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9" name="Rectangle : coins arrondis 18">
            <a:extLst>
              <a:ext uri="{FF2B5EF4-FFF2-40B4-BE49-F238E27FC236}">
                <a16:creationId xmlns:a16="http://schemas.microsoft.com/office/drawing/2014/main" id="{7C77FA5F-8003-465B-9BCC-7360345028EE}"/>
              </a:ext>
            </a:extLst>
          </p:cNvPr>
          <p:cNvSpPr/>
          <p:nvPr/>
        </p:nvSpPr>
        <p:spPr>
          <a:xfrm>
            <a:off x="6540330" y="4871916"/>
            <a:ext cx="740230" cy="229143"/>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pic>
        <p:nvPicPr>
          <p:cNvPr id="7" name="Image 6">
            <a:extLst>
              <a:ext uri="{FF2B5EF4-FFF2-40B4-BE49-F238E27FC236}">
                <a16:creationId xmlns:a16="http://schemas.microsoft.com/office/drawing/2014/main" id="{D2CA836A-7B61-3452-826F-6F73BE4812B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47906" y="2161986"/>
            <a:ext cx="3983346" cy="2657639"/>
          </a:xfrm>
          <a:prstGeom prst="rect">
            <a:avLst/>
          </a:prstGeom>
        </p:spPr>
      </p:pic>
      <p:sp>
        <p:nvSpPr>
          <p:cNvPr id="31" name="Rectangle : coins arrondis 30">
            <a:extLst>
              <a:ext uri="{FF2B5EF4-FFF2-40B4-BE49-F238E27FC236}">
                <a16:creationId xmlns:a16="http://schemas.microsoft.com/office/drawing/2014/main" id="{47AC1B8D-C2FF-05B8-F661-E1FF3C5420D9}"/>
              </a:ext>
            </a:extLst>
          </p:cNvPr>
          <p:cNvSpPr/>
          <p:nvPr/>
        </p:nvSpPr>
        <p:spPr>
          <a:xfrm>
            <a:off x="5374069" y="2532339"/>
            <a:ext cx="1665552" cy="1856781"/>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2" name="Rectangle : coins arrondis 31">
            <a:extLst>
              <a:ext uri="{FF2B5EF4-FFF2-40B4-BE49-F238E27FC236}">
                <a16:creationId xmlns:a16="http://schemas.microsoft.com/office/drawing/2014/main" id="{599E2750-5D10-EF6A-F021-FBD8A814A1E5}"/>
              </a:ext>
            </a:extLst>
          </p:cNvPr>
          <p:cNvSpPr/>
          <p:nvPr/>
        </p:nvSpPr>
        <p:spPr>
          <a:xfrm>
            <a:off x="7183999" y="3490805"/>
            <a:ext cx="740230" cy="676977"/>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23" name="Connecteur droit avec flèche 22">
            <a:extLst>
              <a:ext uri="{FF2B5EF4-FFF2-40B4-BE49-F238E27FC236}">
                <a16:creationId xmlns:a16="http://schemas.microsoft.com/office/drawing/2014/main" id="{47E87E35-9758-4ECC-5194-0F7AAA028CDF}"/>
              </a:ext>
            </a:extLst>
          </p:cNvPr>
          <p:cNvCxnSpPr>
            <a:cxnSpLocks/>
          </p:cNvCxnSpPr>
          <p:nvPr/>
        </p:nvCxnSpPr>
        <p:spPr>
          <a:xfrm>
            <a:off x="2308469" y="2884911"/>
            <a:ext cx="4199552" cy="210157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A20C3603-2F73-6859-7DD5-28834248AA9B}"/>
              </a:ext>
            </a:extLst>
          </p:cNvPr>
          <p:cNvCxnSpPr>
            <a:cxnSpLocks/>
          </p:cNvCxnSpPr>
          <p:nvPr/>
        </p:nvCxnSpPr>
        <p:spPr>
          <a:xfrm flipH="1" flipV="1">
            <a:off x="7907574" y="4004850"/>
            <a:ext cx="1849810" cy="81477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3EFDB39F-16AB-4D6E-C42B-32F57270E04C}"/>
              </a:ext>
            </a:extLst>
          </p:cNvPr>
          <p:cNvCxnSpPr>
            <a:cxnSpLocks/>
          </p:cNvCxnSpPr>
          <p:nvPr/>
        </p:nvCxnSpPr>
        <p:spPr>
          <a:xfrm flipH="1">
            <a:off x="5636235" y="4806185"/>
            <a:ext cx="4121149" cy="58185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3B13CD44-71C0-54BD-400F-9682E6F70EF5}"/>
              </a:ext>
            </a:extLst>
          </p:cNvPr>
          <p:cNvCxnSpPr>
            <a:cxnSpLocks/>
          </p:cNvCxnSpPr>
          <p:nvPr/>
        </p:nvCxnSpPr>
        <p:spPr>
          <a:xfrm>
            <a:off x="2203614" y="2863750"/>
            <a:ext cx="3138146" cy="44901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Google Shape;444;p19">
            <a:extLst>
              <a:ext uri="{FF2B5EF4-FFF2-40B4-BE49-F238E27FC236}">
                <a16:creationId xmlns:a16="http://schemas.microsoft.com/office/drawing/2014/main" id="{A4FF9A8C-69A9-D018-5EBE-24A0BF2AACD2}"/>
              </a:ext>
            </a:extLst>
          </p:cNvPr>
          <p:cNvSpPr txBox="1"/>
          <p:nvPr/>
        </p:nvSpPr>
        <p:spPr>
          <a:xfrm>
            <a:off x="994170" y="566724"/>
            <a:ext cx="10294266" cy="353903"/>
          </a:xfrm>
          <a:prstGeom prst="rect">
            <a:avLst/>
          </a:prstGeom>
          <a:noFill/>
          <a:ln>
            <a:noFill/>
          </a:ln>
        </p:spPr>
        <p:txBody>
          <a:bodyPr spcFirstLastPara="1" wrap="square" lIns="91425" tIns="45700" rIns="91425" bIns="45700" anchor="t" anchorCtr="0">
            <a:spAutoFit/>
          </a:bodyPr>
          <a:lstStyle/>
          <a:p>
            <a:pPr>
              <a:lnSpc>
                <a:spcPct val="85000"/>
              </a:lnSpc>
              <a:buClr>
                <a:srgbClr val="000000"/>
              </a:buClr>
              <a:buSzPts val="2000"/>
            </a:pPr>
            <a:r>
              <a:rPr lang="fr-FR" sz="2000" b="1" dirty="0">
                <a:solidFill>
                  <a:schemeClr val="tx1">
                    <a:lumMod val="50000"/>
                    <a:lumOff val="50000"/>
                  </a:schemeClr>
                </a:solidFill>
              </a:rPr>
              <a:t>Nous allons agrandir l’image pour bien voir les pucerons et les fourmis</a:t>
            </a:r>
            <a:endParaRPr lang="fr-FR" sz="2000" b="1" dirty="0">
              <a:solidFill>
                <a:schemeClr val="tx1">
                  <a:lumMod val="50000"/>
                  <a:lumOff val="50000"/>
                </a:schemeClr>
              </a:solidFill>
              <a:sym typeface="Arial"/>
            </a:endParaRPr>
          </a:p>
        </p:txBody>
      </p:sp>
    </p:spTree>
    <p:extLst>
      <p:ext uri="{BB962C8B-B14F-4D97-AF65-F5344CB8AC3E}">
        <p14:creationId xmlns:p14="http://schemas.microsoft.com/office/powerpoint/2010/main" val="3421856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500"/>
                                        <p:tgtEl>
                                          <p:spTgt spid="30"/>
                                        </p:tgtEl>
                                      </p:cBhvr>
                                    </p:animEffect>
                                  </p:childTnLst>
                                </p:cTn>
                              </p:par>
                              <p:par>
                                <p:cTn id="25" presetID="10"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fade">
                                      <p:cBhvr>
                                        <p:cTn id="33" dur="500"/>
                                        <p:tgtEl>
                                          <p:spTgt spid="3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9" grpId="0" animBg="1"/>
      <p:bldP spid="10" grpId="0" animBg="1"/>
      <p:bldP spid="30" grpId="0" animBg="1"/>
      <p:bldP spid="19" grpId="0" animBg="1"/>
      <p:bldP spid="31" grpId="0" animBg="1"/>
      <p:bldP spid="3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C13F9-C1BE-CBBA-ECC4-F56209216A3E}"/>
            </a:ext>
          </a:extLst>
        </p:cNvPr>
        <p:cNvGrpSpPr/>
        <p:nvPr/>
      </p:nvGrpSpPr>
      <p:grpSpPr>
        <a:xfrm>
          <a:off x="0" y="0"/>
          <a:ext cx="0" cy="0"/>
          <a:chOff x="0" y="0"/>
          <a:chExt cx="0" cy="0"/>
        </a:xfrm>
      </p:grpSpPr>
      <p:pic>
        <p:nvPicPr>
          <p:cNvPr id="34" name="Image 33">
            <a:extLst>
              <a:ext uri="{FF2B5EF4-FFF2-40B4-BE49-F238E27FC236}">
                <a16:creationId xmlns:a16="http://schemas.microsoft.com/office/drawing/2014/main" id="{924D379A-C197-4B8B-6ACD-853D5FB0A68F}"/>
              </a:ext>
            </a:extLst>
          </p:cNvPr>
          <p:cNvPicPr>
            <a:picLocks noChangeAspect="1"/>
          </p:cNvPicPr>
          <p:nvPr/>
        </p:nvPicPr>
        <p:blipFill>
          <a:blip r:embed="rId3"/>
          <a:stretch>
            <a:fillRect/>
          </a:stretch>
        </p:blipFill>
        <p:spPr>
          <a:xfrm>
            <a:off x="1235074" y="3125857"/>
            <a:ext cx="8723687" cy="1567780"/>
          </a:xfrm>
          <a:prstGeom prst="rect">
            <a:avLst/>
          </a:prstGeom>
        </p:spPr>
      </p:pic>
      <p:sp>
        <p:nvSpPr>
          <p:cNvPr id="2" name="Oval 7">
            <a:extLst>
              <a:ext uri="{FF2B5EF4-FFF2-40B4-BE49-F238E27FC236}">
                <a16:creationId xmlns:a16="http://schemas.microsoft.com/office/drawing/2014/main" id="{4BE4C0FA-F83E-CD39-C309-699FB0922069}"/>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sp>
        <p:nvSpPr>
          <p:cNvPr id="16" name="ZoneTexte 15">
            <a:extLst>
              <a:ext uri="{FF2B5EF4-FFF2-40B4-BE49-F238E27FC236}">
                <a16:creationId xmlns:a16="http://schemas.microsoft.com/office/drawing/2014/main" id="{E0647405-81F2-486D-1C78-CD6671F1055D}"/>
              </a:ext>
            </a:extLst>
          </p:cNvPr>
          <p:cNvSpPr txBox="1"/>
          <p:nvPr/>
        </p:nvSpPr>
        <p:spPr>
          <a:xfrm>
            <a:off x="4072128" y="3653338"/>
            <a:ext cx="1974983" cy="369332"/>
          </a:xfrm>
          <a:prstGeom prst="rect">
            <a:avLst/>
          </a:prstGeom>
          <a:noFill/>
        </p:spPr>
        <p:txBody>
          <a:bodyPr wrap="square" rtlCol="0">
            <a:spAutoFit/>
          </a:bodyPr>
          <a:lstStyle/>
          <a:p>
            <a:pPr algn="ctr">
              <a:spcBef>
                <a:spcPts val="200"/>
              </a:spcBef>
              <a:spcAft>
                <a:spcPts val="200"/>
              </a:spcAft>
            </a:pPr>
            <a:r>
              <a:rPr lang="fr-MA" b="1" dirty="0">
                <a:solidFill>
                  <a:srgbClr val="FF0000"/>
                </a:solidFill>
                <a:latin typeface="Ink Free" panose="03080402000500000000" pitchFamily="66" charset="0"/>
              </a:rPr>
              <a:t>Le blé cultivé</a:t>
            </a:r>
          </a:p>
        </p:txBody>
      </p:sp>
      <p:sp>
        <p:nvSpPr>
          <p:cNvPr id="17" name="ZoneTexte 16">
            <a:extLst>
              <a:ext uri="{FF2B5EF4-FFF2-40B4-BE49-F238E27FC236}">
                <a16:creationId xmlns:a16="http://schemas.microsoft.com/office/drawing/2014/main" id="{3BF3692F-CA0A-5673-3DE1-E845776C9B50}"/>
              </a:ext>
            </a:extLst>
          </p:cNvPr>
          <p:cNvSpPr txBox="1"/>
          <p:nvPr/>
        </p:nvSpPr>
        <p:spPr>
          <a:xfrm>
            <a:off x="7006728" y="3653334"/>
            <a:ext cx="2445744"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herbes sauvages</a:t>
            </a:r>
          </a:p>
        </p:txBody>
      </p:sp>
      <p:sp>
        <p:nvSpPr>
          <p:cNvPr id="18" name="ZoneTexte 17">
            <a:extLst>
              <a:ext uri="{FF2B5EF4-FFF2-40B4-BE49-F238E27FC236}">
                <a16:creationId xmlns:a16="http://schemas.microsoft.com/office/drawing/2014/main" id="{BBBA84FC-45D9-4B91-F1B4-2649B76FEA8F}"/>
              </a:ext>
            </a:extLst>
          </p:cNvPr>
          <p:cNvSpPr txBox="1"/>
          <p:nvPr/>
        </p:nvSpPr>
        <p:spPr>
          <a:xfrm>
            <a:off x="4024135" y="4132312"/>
            <a:ext cx="1800210"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fourmis</a:t>
            </a:r>
          </a:p>
        </p:txBody>
      </p:sp>
      <p:sp>
        <p:nvSpPr>
          <p:cNvPr id="20" name="ZoneTexte 19">
            <a:extLst>
              <a:ext uri="{FF2B5EF4-FFF2-40B4-BE49-F238E27FC236}">
                <a16:creationId xmlns:a16="http://schemas.microsoft.com/office/drawing/2014/main" id="{F52D70DB-DB21-0759-E414-DC8BB62FB46C}"/>
              </a:ext>
            </a:extLst>
          </p:cNvPr>
          <p:cNvSpPr txBox="1"/>
          <p:nvPr/>
        </p:nvSpPr>
        <p:spPr>
          <a:xfrm>
            <a:off x="7293166" y="4132309"/>
            <a:ext cx="1800210"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pucerons</a:t>
            </a:r>
          </a:p>
        </p:txBody>
      </p:sp>
      <p:sp>
        <p:nvSpPr>
          <p:cNvPr id="4" name="Google Shape;444;p19">
            <a:extLst>
              <a:ext uri="{FF2B5EF4-FFF2-40B4-BE49-F238E27FC236}">
                <a16:creationId xmlns:a16="http://schemas.microsoft.com/office/drawing/2014/main" id="{E1D01B53-7890-F1DF-534E-3E1614AE41D2}"/>
              </a:ext>
            </a:extLst>
          </p:cNvPr>
          <p:cNvSpPr txBox="1"/>
          <p:nvPr/>
        </p:nvSpPr>
        <p:spPr>
          <a:xfrm>
            <a:off x="966549" y="298523"/>
            <a:ext cx="10051656" cy="353903"/>
          </a:xfrm>
          <a:prstGeom prst="rect">
            <a:avLst/>
          </a:prstGeom>
          <a:noFill/>
          <a:ln>
            <a:noFill/>
          </a:ln>
        </p:spPr>
        <p:txBody>
          <a:bodyPr spcFirstLastPara="1" wrap="square" lIns="91425" tIns="45700" rIns="91425" bIns="45700" anchor="t" anchorCtr="0">
            <a:spAutoFit/>
          </a:bodyPr>
          <a:lstStyle/>
          <a:p>
            <a:pPr>
              <a:lnSpc>
                <a:spcPct val="85000"/>
              </a:lnSpc>
              <a:buClr>
                <a:srgbClr val="000000"/>
              </a:buClr>
              <a:buSzPts val="2000"/>
            </a:pPr>
            <a:r>
              <a:rPr lang="fr-FR" sz="2000" b="1" dirty="0">
                <a:solidFill>
                  <a:schemeClr val="tx1">
                    <a:lumMod val="50000"/>
                    <a:lumOff val="50000"/>
                  </a:schemeClr>
                </a:solidFill>
              </a:rPr>
              <a:t>Ensuite, je remplis le tableau en mettant chaque être vivant dans la bonne case.</a:t>
            </a:r>
            <a:endParaRPr lang="fr-FR" sz="2000" b="1" dirty="0">
              <a:solidFill>
                <a:schemeClr val="tx1">
                  <a:lumMod val="50000"/>
                  <a:lumOff val="50000"/>
                </a:schemeClr>
              </a:solidFill>
              <a:sym typeface="Arial"/>
            </a:endParaRPr>
          </a:p>
        </p:txBody>
      </p:sp>
      <p:pic>
        <p:nvPicPr>
          <p:cNvPr id="7" name="Image 9">
            <a:extLst>
              <a:ext uri="{FF2B5EF4-FFF2-40B4-BE49-F238E27FC236}">
                <a16:creationId xmlns:a16="http://schemas.microsoft.com/office/drawing/2014/main" id="{CAC4CF08-99D0-3F9B-132B-BA07ED13B037}"/>
              </a:ext>
            </a:extLst>
          </p:cNvPr>
          <p:cNvPicPr>
            <a:picLocks noChangeAspect="1"/>
          </p:cNvPicPr>
          <p:nvPr/>
        </p:nvPicPr>
        <p:blipFill>
          <a:blip r:embed="rId4"/>
          <a:stretch>
            <a:fillRect/>
          </a:stretch>
        </p:blipFill>
        <p:spPr>
          <a:xfrm>
            <a:off x="11309209" y="924848"/>
            <a:ext cx="583170" cy="583170"/>
          </a:xfrm>
          <a:prstGeom prst="rect">
            <a:avLst/>
          </a:prstGeom>
        </p:spPr>
      </p:pic>
      <p:grpSp>
        <p:nvGrpSpPr>
          <p:cNvPr id="10" name="Groupe 9">
            <a:extLst>
              <a:ext uri="{FF2B5EF4-FFF2-40B4-BE49-F238E27FC236}">
                <a16:creationId xmlns:a16="http://schemas.microsoft.com/office/drawing/2014/main" id="{7AFCE106-04D3-6802-0A63-3FC9230AD07E}"/>
              </a:ext>
            </a:extLst>
          </p:cNvPr>
          <p:cNvGrpSpPr/>
          <p:nvPr/>
        </p:nvGrpSpPr>
        <p:grpSpPr>
          <a:xfrm>
            <a:off x="709101" y="1106513"/>
            <a:ext cx="10326997" cy="510733"/>
            <a:chOff x="674377" y="1225112"/>
            <a:chExt cx="10326997" cy="510733"/>
          </a:xfrm>
        </p:grpSpPr>
        <p:sp>
          <p:nvSpPr>
            <p:cNvPr id="11" name="Google Shape;443;p19">
              <a:extLst>
                <a:ext uri="{FF2B5EF4-FFF2-40B4-BE49-F238E27FC236}">
                  <a16:creationId xmlns:a16="http://schemas.microsoft.com/office/drawing/2014/main" id="{1AFEAA9C-C161-4D6B-45E4-83F7F19CCDEA}"/>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a:t>
              </a:r>
              <a:r>
                <a:rPr lang="fr-FR" sz="2400" b="1" dirty="0">
                  <a:solidFill>
                    <a:srgbClr val="002060"/>
                  </a:solidFill>
                  <a:ea typeface="Calibri"/>
                  <a:cs typeface="Calibri"/>
                  <a:sym typeface="Calibri"/>
                </a:rPr>
                <a:t>2.  J’identifie les deux êtres vivants impliqués dans chaque relation.</a:t>
              </a:r>
              <a:endParaRPr lang="fr-FR" sz="2400" b="1" spc="-50" noProof="0" dirty="0">
                <a:solidFill>
                  <a:srgbClr val="002060"/>
                </a:solidFill>
                <a:latin typeface="Calibri"/>
                <a:ea typeface="Calibri"/>
                <a:cs typeface="Calibri"/>
                <a:sym typeface="Calibri"/>
              </a:endParaRPr>
            </a:p>
          </p:txBody>
        </p:sp>
        <p:sp>
          <p:nvSpPr>
            <p:cNvPr id="12" name="Ellipse 11">
              <a:extLst>
                <a:ext uri="{FF2B5EF4-FFF2-40B4-BE49-F238E27FC236}">
                  <a16:creationId xmlns:a16="http://schemas.microsoft.com/office/drawing/2014/main" id="{780AC087-956C-324F-632E-122470713F27}"/>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1</a:t>
              </a:r>
              <a:endParaRPr lang="fr-FR" b="1" noProof="0" dirty="0"/>
            </a:p>
          </p:txBody>
        </p:sp>
      </p:grpSp>
      <p:sp>
        <p:nvSpPr>
          <p:cNvPr id="15" name="ZoneTexte 14">
            <a:extLst>
              <a:ext uri="{FF2B5EF4-FFF2-40B4-BE49-F238E27FC236}">
                <a16:creationId xmlns:a16="http://schemas.microsoft.com/office/drawing/2014/main" id="{AB51CE8F-4ED9-D0C7-D9AC-5B18D89BC555}"/>
              </a:ext>
            </a:extLst>
          </p:cNvPr>
          <p:cNvSpPr txBox="1"/>
          <p:nvPr/>
        </p:nvSpPr>
        <p:spPr>
          <a:xfrm>
            <a:off x="843259" y="1778329"/>
            <a:ext cx="4129794" cy="369332"/>
          </a:xfrm>
          <a:prstGeom prst="rect">
            <a:avLst/>
          </a:prstGeom>
          <a:solidFill>
            <a:schemeClr val="bg1"/>
          </a:solidFill>
        </p:spPr>
        <p:txBody>
          <a:bodyPr wrap="square" rtlCol="0">
            <a:spAutoFit/>
          </a:bodyPr>
          <a:lstStyle/>
          <a:p>
            <a:r>
              <a:rPr lang="fr-MA" b="1" dirty="0"/>
              <a:t>b. Je remplie le tableau comme suit : </a:t>
            </a:r>
          </a:p>
        </p:txBody>
      </p:sp>
      <p:sp>
        <p:nvSpPr>
          <p:cNvPr id="19" name="ZoneTexte 18">
            <a:extLst>
              <a:ext uri="{FF2B5EF4-FFF2-40B4-BE49-F238E27FC236}">
                <a16:creationId xmlns:a16="http://schemas.microsoft.com/office/drawing/2014/main" id="{EB7D74D3-4EE7-9E13-3903-12C639DD03FD}"/>
              </a:ext>
            </a:extLst>
          </p:cNvPr>
          <p:cNvSpPr txBox="1"/>
          <p:nvPr/>
        </p:nvSpPr>
        <p:spPr>
          <a:xfrm>
            <a:off x="1235074" y="2423643"/>
            <a:ext cx="10052984" cy="400110"/>
          </a:xfrm>
          <a:prstGeom prst="rect">
            <a:avLst/>
          </a:prstGeom>
          <a:solidFill>
            <a:schemeClr val="bg1"/>
          </a:solidFill>
          <a:ln>
            <a:solidFill>
              <a:srgbClr val="0070C0"/>
            </a:solidFill>
            <a:prstDash val="dash"/>
          </a:ln>
        </p:spPr>
        <p:txBody>
          <a:bodyPr wrap="square" rtlCol="0">
            <a:spAutoFit/>
          </a:bodyPr>
          <a:lstStyle/>
          <a:p>
            <a:r>
              <a:rPr lang="fr-MA" sz="2000" b="1" spc="-80" dirty="0"/>
              <a:t>Relation 1: </a:t>
            </a:r>
            <a:r>
              <a:rPr lang="fr-MA" sz="2000" spc="-80" dirty="0"/>
              <a:t>les deux êtres vivants impliqués dans cette relation sont : </a:t>
            </a:r>
            <a:r>
              <a:rPr lang="fr-MA" sz="2000" b="1" spc="-80" dirty="0"/>
              <a:t>le blé cultivé et les herbes sauvages</a:t>
            </a:r>
            <a:endParaRPr lang="fr-MA" sz="2000" b="1" spc="-80" dirty="0">
              <a:latin typeface="Ink Free" panose="03080402000500000000" pitchFamily="66" charset="0"/>
            </a:endParaRPr>
          </a:p>
        </p:txBody>
      </p:sp>
      <p:sp>
        <p:nvSpPr>
          <p:cNvPr id="31" name="ZoneTexte 30">
            <a:extLst>
              <a:ext uri="{FF2B5EF4-FFF2-40B4-BE49-F238E27FC236}">
                <a16:creationId xmlns:a16="http://schemas.microsoft.com/office/drawing/2014/main" id="{AAE659C0-2B25-3FA1-DDA8-556F3B16F0AA}"/>
              </a:ext>
            </a:extLst>
          </p:cNvPr>
          <p:cNvSpPr txBox="1"/>
          <p:nvPr/>
        </p:nvSpPr>
        <p:spPr>
          <a:xfrm>
            <a:off x="1235074" y="5893705"/>
            <a:ext cx="10052984" cy="400110"/>
          </a:xfrm>
          <a:prstGeom prst="rect">
            <a:avLst/>
          </a:prstGeom>
          <a:solidFill>
            <a:schemeClr val="bg1"/>
          </a:solidFill>
          <a:ln>
            <a:solidFill>
              <a:srgbClr val="0070C0"/>
            </a:solidFill>
            <a:prstDash val="dash"/>
          </a:ln>
        </p:spPr>
        <p:txBody>
          <a:bodyPr wrap="square" rtlCol="0">
            <a:spAutoFit/>
          </a:bodyPr>
          <a:lstStyle/>
          <a:p>
            <a:r>
              <a:rPr lang="fr-MA" sz="2000" b="1" spc="-80" dirty="0"/>
              <a:t>Relation 2: </a:t>
            </a:r>
            <a:r>
              <a:rPr lang="fr-MA" sz="2000" spc="-80" dirty="0"/>
              <a:t>les deux êtres vivants impliqués dans cette relation sont : </a:t>
            </a:r>
            <a:r>
              <a:rPr lang="fr-FR" sz="2000" b="1" dirty="0"/>
              <a:t>les fourmis et les pucerons</a:t>
            </a:r>
            <a:endParaRPr lang="fr-MA" sz="2000" b="1" spc="-80" dirty="0">
              <a:latin typeface="Ink Free" panose="03080402000500000000" pitchFamily="66" charset="0"/>
            </a:endParaRPr>
          </a:p>
        </p:txBody>
      </p:sp>
      <p:cxnSp>
        <p:nvCxnSpPr>
          <p:cNvPr id="32" name="Connecteur droit avec flèche 31">
            <a:extLst>
              <a:ext uri="{FF2B5EF4-FFF2-40B4-BE49-F238E27FC236}">
                <a16:creationId xmlns:a16="http://schemas.microsoft.com/office/drawing/2014/main" id="{3246977A-07D8-8993-C24A-4628EFC2730A}"/>
              </a:ext>
            </a:extLst>
          </p:cNvPr>
          <p:cNvCxnSpPr>
            <a:cxnSpLocks/>
            <a:endCxn id="16" idx="3"/>
          </p:cNvCxnSpPr>
          <p:nvPr/>
        </p:nvCxnSpPr>
        <p:spPr>
          <a:xfrm flipH="1">
            <a:off x="6047111" y="2837421"/>
            <a:ext cx="2269467" cy="100058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54932026-895A-0C64-526B-4F299BBAB8DD}"/>
              </a:ext>
            </a:extLst>
          </p:cNvPr>
          <p:cNvCxnSpPr>
            <a:cxnSpLocks/>
            <a:endCxn id="17" idx="3"/>
          </p:cNvCxnSpPr>
          <p:nvPr/>
        </p:nvCxnSpPr>
        <p:spPr>
          <a:xfrm flipH="1">
            <a:off x="9452472" y="2852806"/>
            <a:ext cx="672029" cy="100058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Connecteur droit avec flèche 37">
            <a:extLst>
              <a:ext uri="{FF2B5EF4-FFF2-40B4-BE49-F238E27FC236}">
                <a16:creationId xmlns:a16="http://schemas.microsoft.com/office/drawing/2014/main" id="{84F0DB04-649D-FA90-88FA-7377DAA14C22}"/>
              </a:ext>
            </a:extLst>
          </p:cNvPr>
          <p:cNvCxnSpPr>
            <a:cxnSpLocks/>
          </p:cNvCxnSpPr>
          <p:nvPr/>
        </p:nvCxnSpPr>
        <p:spPr>
          <a:xfrm flipH="1" flipV="1">
            <a:off x="8613406" y="4347752"/>
            <a:ext cx="1345355" cy="1545953"/>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D7F6E058-7213-FD66-F21F-064858182B9B}"/>
              </a:ext>
            </a:extLst>
          </p:cNvPr>
          <p:cNvCxnSpPr>
            <a:cxnSpLocks/>
          </p:cNvCxnSpPr>
          <p:nvPr/>
        </p:nvCxnSpPr>
        <p:spPr>
          <a:xfrm flipH="1" flipV="1">
            <a:off x="5358063" y="4532419"/>
            <a:ext cx="2912026" cy="134590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015468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par>
                                <p:cTn id="24" presetID="10" presetClass="entr" presetSubtype="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500"/>
                                        <p:tgtEl>
                                          <p:spTgt spid="3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A70C0-6150-A5E7-9D2F-3542113CE703}"/>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BD82131F-3729-16ED-A412-CA30F9812F73}"/>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D67FE2B1-F5BD-512B-6815-14CBD9A8F2DA}"/>
              </a:ext>
            </a:extLst>
          </p:cNvPr>
          <p:cNvPicPr>
            <a:picLocks noChangeAspect="1"/>
          </p:cNvPicPr>
          <p:nvPr/>
        </p:nvPicPr>
        <p:blipFill>
          <a:blip r:embed="rId3"/>
          <a:stretch>
            <a:fillRect/>
          </a:stretch>
        </p:blipFill>
        <p:spPr>
          <a:xfrm>
            <a:off x="11309209" y="924848"/>
            <a:ext cx="583170" cy="583170"/>
          </a:xfrm>
          <a:prstGeom prst="rect">
            <a:avLst/>
          </a:prstGeom>
        </p:spPr>
      </p:pic>
      <p:grpSp>
        <p:nvGrpSpPr>
          <p:cNvPr id="15" name="Groupe 14">
            <a:extLst>
              <a:ext uri="{FF2B5EF4-FFF2-40B4-BE49-F238E27FC236}">
                <a16:creationId xmlns:a16="http://schemas.microsoft.com/office/drawing/2014/main" id="{341CF5D9-CBFB-0D9C-988B-BD8B0B05D9BE}"/>
              </a:ext>
            </a:extLst>
          </p:cNvPr>
          <p:cNvGrpSpPr/>
          <p:nvPr/>
        </p:nvGrpSpPr>
        <p:grpSpPr>
          <a:xfrm>
            <a:off x="458730" y="1084744"/>
            <a:ext cx="10326997" cy="510733"/>
            <a:chOff x="674377" y="1225112"/>
            <a:chExt cx="10326997" cy="510733"/>
          </a:xfrm>
        </p:grpSpPr>
        <p:sp>
          <p:nvSpPr>
            <p:cNvPr id="16" name="Google Shape;443;p19">
              <a:extLst>
                <a:ext uri="{FF2B5EF4-FFF2-40B4-BE49-F238E27FC236}">
                  <a16:creationId xmlns:a16="http://schemas.microsoft.com/office/drawing/2014/main" id="{8D65FEEB-62C2-73CB-BD03-AE34AD8F9626}"/>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300" b="1" spc="-50" noProof="0" dirty="0">
                  <a:solidFill>
                    <a:srgbClr val="002060"/>
                  </a:solidFill>
                  <a:latin typeface="Calibri"/>
                  <a:ea typeface="Calibri"/>
                  <a:cs typeface="Calibri"/>
                  <a:sym typeface="Wingdings" panose="05000000000000000000" pitchFamily="2" charset="2"/>
                </a:rPr>
                <a:t> </a:t>
              </a:r>
              <a:r>
                <a:rPr lang="fr-FR" sz="2300" b="1" dirty="0">
                  <a:solidFill>
                    <a:srgbClr val="002060"/>
                  </a:solidFill>
                  <a:ea typeface="Calibri"/>
                  <a:cs typeface="Calibri"/>
                  <a:sym typeface="Calibri"/>
                </a:rPr>
                <a:t>2.  Je précise l’effet de la relation alimentaire sur chaque être vivant.</a:t>
              </a:r>
              <a:endParaRPr lang="fr-FR" sz="2300" b="1" spc="-50" noProof="0" dirty="0">
                <a:solidFill>
                  <a:srgbClr val="002060"/>
                </a:solidFill>
                <a:latin typeface="Calibri"/>
                <a:ea typeface="Calibri"/>
                <a:cs typeface="Calibri"/>
                <a:sym typeface="Calibri"/>
              </a:endParaRPr>
            </a:p>
          </p:txBody>
        </p:sp>
        <p:sp>
          <p:nvSpPr>
            <p:cNvPr id="17" name="Ellipse 16">
              <a:extLst>
                <a:ext uri="{FF2B5EF4-FFF2-40B4-BE49-F238E27FC236}">
                  <a16:creationId xmlns:a16="http://schemas.microsoft.com/office/drawing/2014/main" id="{5FA32402-25E6-9284-955A-6CC74B7D5328}"/>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2</a:t>
              </a:r>
              <a:endParaRPr lang="fr-FR" b="1" noProof="0" dirty="0"/>
            </a:p>
          </p:txBody>
        </p:sp>
      </p:grpSp>
      <p:pic>
        <p:nvPicPr>
          <p:cNvPr id="8" name="Image 7">
            <a:extLst>
              <a:ext uri="{FF2B5EF4-FFF2-40B4-BE49-F238E27FC236}">
                <a16:creationId xmlns:a16="http://schemas.microsoft.com/office/drawing/2014/main" id="{1CBA26BB-714F-911F-602D-E31774CA2391}"/>
              </a:ext>
            </a:extLst>
          </p:cNvPr>
          <p:cNvPicPr>
            <a:picLocks noChangeAspect="1"/>
          </p:cNvPicPr>
          <p:nvPr/>
        </p:nvPicPr>
        <p:blipFill>
          <a:blip r:embed="rId4"/>
          <a:stretch>
            <a:fillRect/>
          </a:stretch>
        </p:blipFill>
        <p:spPr>
          <a:xfrm>
            <a:off x="2465560" y="2211129"/>
            <a:ext cx="6169640" cy="3381685"/>
          </a:xfrm>
          <a:prstGeom prst="rect">
            <a:avLst/>
          </a:prstGeom>
        </p:spPr>
      </p:pic>
      <p:pic>
        <p:nvPicPr>
          <p:cNvPr id="21" name="Image 20">
            <a:extLst>
              <a:ext uri="{FF2B5EF4-FFF2-40B4-BE49-F238E27FC236}">
                <a16:creationId xmlns:a16="http://schemas.microsoft.com/office/drawing/2014/main" id="{D8343E74-F7DC-52F4-1F39-A1F3144504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76579" y="2460095"/>
            <a:ext cx="3174094" cy="2117716"/>
          </a:xfrm>
          <a:prstGeom prst="rect">
            <a:avLst/>
          </a:prstGeom>
        </p:spPr>
      </p:pic>
      <p:sp>
        <p:nvSpPr>
          <p:cNvPr id="22" name="Ellipse 21">
            <a:extLst>
              <a:ext uri="{FF2B5EF4-FFF2-40B4-BE49-F238E27FC236}">
                <a16:creationId xmlns:a16="http://schemas.microsoft.com/office/drawing/2014/main" id="{9AEAA83A-489E-F60B-1409-F9D5F4DE47EC}"/>
              </a:ext>
            </a:extLst>
          </p:cNvPr>
          <p:cNvSpPr/>
          <p:nvPr/>
        </p:nvSpPr>
        <p:spPr>
          <a:xfrm>
            <a:off x="8998200" y="2904546"/>
            <a:ext cx="1387455" cy="1409505"/>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3" name="Ellipse 22">
            <a:extLst>
              <a:ext uri="{FF2B5EF4-FFF2-40B4-BE49-F238E27FC236}">
                <a16:creationId xmlns:a16="http://schemas.microsoft.com/office/drawing/2014/main" id="{09532D42-ACBA-435B-F67B-F66C3E55EBE0}"/>
              </a:ext>
            </a:extLst>
          </p:cNvPr>
          <p:cNvSpPr/>
          <p:nvPr/>
        </p:nvSpPr>
        <p:spPr>
          <a:xfrm>
            <a:off x="10385655" y="2814201"/>
            <a:ext cx="821621" cy="890252"/>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4" name="ZoneTexte 23">
            <a:extLst>
              <a:ext uri="{FF2B5EF4-FFF2-40B4-BE49-F238E27FC236}">
                <a16:creationId xmlns:a16="http://schemas.microsoft.com/office/drawing/2014/main" id="{353C95AC-B083-BA04-F077-3193FD6565E3}"/>
              </a:ext>
            </a:extLst>
          </p:cNvPr>
          <p:cNvSpPr txBox="1"/>
          <p:nvPr/>
        </p:nvSpPr>
        <p:spPr>
          <a:xfrm>
            <a:off x="8115212" y="2448117"/>
            <a:ext cx="1387455" cy="353943"/>
          </a:xfrm>
          <a:prstGeom prst="rect">
            <a:avLst/>
          </a:prstGeom>
          <a:noFill/>
        </p:spPr>
        <p:txBody>
          <a:bodyPr wrap="square">
            <a:spAutoFit/>
          </a:bodyPr>
          <a:lstStyle/>
          <a:p>
            <a:pPr algn="ctr"/>
            <a:r>
              <a:rPr lang="fr-FR" sz="1700" b="1" dirty="0">
                <a:solidFill>
                  <a:schemeClr val="bg1"/>
                </a:solidFill>
                <a:latin typeface="+mj-lt"/>
              </a:rPr>
              <a:t>Être vivant 1</a:t>
            </a:r>
            <a:endParaRPr lang="fr-MA" sz="1700" b="1" dirty="0">
              <a:solidFill>
                <a:schemeClr val="bg1"/>
              </a:solidFill>
              <a:latin typeface="+mj-lt"/>
            </a:endParaRPr>
          </a:p>
        </p:txBody>
      </p:sp>
      <p:sp>
        <p:nvSpPr>
          <p:cNvPr id="25" name="ZoneTexte 24">
            <a:extLst>
              <a:ext uri="{FF2B5EF4-FFF2-40B4-BE49-F238E27FC236}">
                <a16:creationId xmlns:a16="http://schemas.microsoft.com/office/drawing/2014/main" id="{F4B18C8E-5C11-F9E7-C2D7-4BA3376D7013}"/>
              </a:ext>
            </a:extLst>
          </p:cNvPr>
          <p:cNvSpPr txBox="1"/>
          <p:nvPr/>
        </p:nvSpPr>
        <p:spPr>
          <a:xfrm>
            <a:off x="9691926" y="2434938"/>
            <a:ext cx="1515349" cy="353943"/>
          </a:xfrm>
          <a:prstGeom prst="rect">
            <a:avLst/>
          </a:prstGeom>
          <a:noFill/>
        </p:spPr>
        <p:txBody>
          <a:bodyPr wrap="square">
            <a:spAutoFit/>
          </a:bodyPr>
          <a:lstStyle/>
          <a:p>
            <a:pPr algn="ctr"/>
            <a:r>
              <a:rPr lang="fr-FR" sz="1700" b="1" dirty="0">
                <a:solidFill>
                  <a:schemeClr val="bg1"/>
                </a:solidFill>
                <a:latin typeface="+mj-lt"/>
              </a:rPr>
              <a:t>Être vivant 2</a:t>
            </a:r>
            <a:endParaRPr lang="fr-MA" sz="1700" b="1" dirty="0">
              <a:solidFill>
                <a:schemeClr val="bg1"/>
              </a:solidFill>
              <a:latin typeface="+mj-lt"/>
            </a:endParaRPr>
          </a:p>
        </p:txBody>
      </p:sp>
      <p:sp>
        <p:nvSpPr>
          <p:cNvPr id="28" name="ZoneTexte 27">
            <a:extLst>
              <a:ext uri="{FF2B5EF4-FFF2-40B4-BE49-F238E27FC236}">
                <a16:creationId xmlns:a16="http://schemas.microsoft.com/office/drawing/2014/main" id="{D3196BBD-B9D0-7435-D6B8-8C2CAF6B438C}"/>
              </a:ext>
            </a:extLst>
          </p:cNvPr>
          <p:cNvSpPr txBox="1"/>
          <p:nvPr/>
        </p:nvSpPr>
        <p:spPr>
          <a:xfrm>
            <a:off x="291405" y="5761964"/>
            <a:ext cx="3964456" cy="707886"/>
          </a:xfrm>
          <a:prstGeom prst="rect">
            <a:avLst/>
          </a:prstGeom>
          <a:noFill/>
          <a:ln>
            <a:solidFill>
              <a:schemeClr val="tx1"/>
            </a:solidFill>
            <a:prstDash val="dash"/>
          </a:ln>
        </p:spPr>
        <p:txBody>
          <a:bodyPr wrap="square">
            <a:spAutoFit/>
          </a:bodyPr>
          <a:lstStyle/>
          <a:p>
            <a:pPr algn="ctr"/>
            <a:r>
              <a:rPr lang="fr-FR" sz="2000" dirty="0">
                <a:latin typeface="Arial" panose="020B0604020202020204" pitchFamily="34" charset="0"/>
                <a:cs typeface="Arial" panose="020B0604020202020204" pitchFamily="34" charset="0"/>
              </a:rPr>
              <a:t>La relation 1 est désavantageuse pour les deux êtres vivants.</a:t>
            </a:r>
          </a:p>
        </p:txBody>
      </p:sp>
      <p:sp>
        <p:nvSpPr>
          <p:cNvPr id="4" name="ZoneTexte 3">
            <a:extLst>
              <a:ext uri="{FF2B5EF4-FFF2-40B4-BE49-F238E27FC236}">
                <a16:creationId xmlns:a16="http://schemas.microsoft.com/office/drawing/2014/main" id="{D30BFF81-F83C-6DC3-D095-C28397638DFF}"/>
              </a:ext>
            </a:extLst>
          </p:cNvPr>
          <p:cNvSpPr txBox="1"/>
          <p:nvPr/>
        </p:nvSpPr>
        <p:spPr>
          <a:xfrm>
            <a:off x="933429" y="399510"/>
            <a:ext cx="10326997" cy="356251"/>
          </a:xfrm>
          <a:prstGeom prst="rect">
            <a:avLst/>
          </a:prstGeom>
          <a:noFill/>
        </p:spPr>
        <p:txBody>
          <a:bodyPr wrap="square" rtlCol="0">
            <a:spAutoFit/>
          </a:bodyPr>
          <a:lstStyle/>
          <a:p>
            <a:pPr>
              <a:lnSpc>
                <a:spcPct val="85000"/>
              </a:lnSpc>
            </a:pPr>
            <a:r>
              <a:rPr lang="fr-FR" sz="2000" b="1" spc="-30" dirty="0">
                <a:solidFill>
                  <a:schemeClr val="tx1">
                    <a:lumMod val="50000"/>
                    <a:lumOff val="50000"/>
                  </a:schemeClr>
                </a:solidFill>
              </a:rPr>
              <a:t>Deuxièmement</a:t>
            </a:r>
            <a:endParaRPr lang="fr-FR" sz="2000" b="1" dirty="0">
              <a:solidFill>
                <a:schemeClr val="tx1">
                  <a:lumMod val="50000"/>
                  <a:lumOff val="50000"/>
                </a:schemeClr>
              </a:solidFill>
            </a:endParaRPr>
          </a:p>
        </p:txBody>
      </p:sp>
      <p:sp>
        <p:nvSpPr>
          <p:cNvPr id="7" name="ZoneTexte 6">
            <a:extLst>
              <a:ext uri="{FF2B5EF4-FFF2-40B4-BE49-F238E27FC236}">
                <a16:creationId xmlns:a16="http://schemas.microsoft.com/office/drawing/2014/main" id="{4CB20AD0-FD5D-1F70-5D6A-84B415CC6216}"/>
              </a:ext>
            </a:extLst>
          </p:cNvPr>
          <p:cNvSpPr txBox="1"/>
          <p:nvPr/>
        </p:nvSpPr>
        <p:spPr>
          <a:xfrm>
            <a:off x="7234989" y="5761964"/>
            <a:ext cx="4578129" cy="707886"/>
          </a:xfrm>
          <a:prstGeom prst="rect">
            <a:avLst/>
          </a:prstGeom>
          <a:noFill/>
          <a:ln>
            <a:solidFill>
              <a:schemeClr val="tx1"/>
            </a:solidFill>
            <a:prstDash val="dash"/>
          </a:ln>
        </p:spPr>
        <p:txBody>
          <a:bodyPr wrap="square">
            <a:spAutoFit/>
          </a:bodyPr>
          <a:lstStyle/>
          <a:p>
            <a:pPr algn="ctr"/>
            <a:r>
              <a:rPr lang="fr-FR" sz="2000" dirty="0">
                <a:latin typeface="Arial" panose="020B0604020202020204" pitchFamily="34" charset="0"/>
                <a:cs typeface="Arial" panose="020B0604020202020204" pitchFamily="34" charset="0"/>
              </a:rPr>
              <a:t>La relation 2 est avantageuse pour les deux êtres vivants.</a:t>
            </a:r>
          </a:p>
        </p:txBody>
      </p:sp>
      <p:sp>
        <p:nvSpPr>
          <p:cNvPr id="6" name="ZoneTexte 5">
            <a:extLst>
              <a:ext uri="{FF2B5EF4-FFF2-40B4-BE49-F238E27FC236}">
                <a16:creationId xmlns:a16="http://schemas.microsoft.com/office/drawing/2014/main" id="{CEBCF5C7-B1A8-D5D6-4936-FB49BBE6C3AF}"/>
              </a:ext>
            </a:extLst>
          </p:cNvPr>
          <p:cNvSpPr txBox="1"/>
          <p:nvPr/>
        </p:nvSpPr>
        <p:spPr>
          <a:xfrm>
            <a:off x="639949" y="1645411"/>
            <a:ext cx="10669260" cy="707886"/>
          </a:xfrm>
          <a:prstGeom prst="rect">
            <a:avLst/>
          </a:prstGeom>
          <a:solidFill>
            <a:schemeClr val="bg1"/>
          </a:solidFill>
        </p:spPr>
        <p:txBody>
          <a:bodyPr wrap="square" rtlCol="0">
            <a:spAutoFit/>
          </a:bodyPr>
          <a:lstStyle/>
          <a:p>
            <a:r>
              <a:rPr lang="fr-MA" sz="2000" b="1" dirty="0"/>
              <a:t>a. </a:t>
            </a:r>
            <a:r>
              <a:rPr lang="fr-FR" sz="2000" b="1" spc="-30" dirty="0"/>
              <a:t>Je cherche dans le texte des indices indiquant si la relation est avantageuse ou désavantageuse pour chacun des êtres vivants.</a:t>
            </a:r>
            <a:r>
              <a:rPr lang="fr-MA" sz="2000" b="1" dirty="0"/>
              <a:t> </a:t>
            </a:r>
          </a:p>
        </p:txBody>
      </p:sp>
      <p:sp>
        <p:nvSpPr>
          <p:cNvPr id="9" name="Rectangle : coins arrondis 8">
            <a:extLst>
              <a:ext uri="{FF2B5EF4-FFF2-40B4-BE49-F238E27FC236}">
                <a16:creationId xmlns:a16="http://schemas.microsoft.com/office/drawing/2014/main" id="{606455D5-5AAA-8077-DB18-C56A6554143E}"/>
              </a:ext>
            </a:extLst>
          </p:cNvPr>
          <p:cNvSpPr/>
          <p:nvPr/>
        </p:nvSpPr>
        <p:spPr>
          <a:xfrm>
            <a:off x="2590572" y="4971824"/>
            <a:ext cx="2799575" cy="240765"/>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10" name="Rectangle : coins arrondis 9">
            <a:extLst>
              <a:ext uri="{FF2B5EF4-FFF2-40B4-BE49-F238E27FC236}">
                <a16:creationId xmlns:a16="http://schemas.microsoft.com/office/drawing/2014/main" id="{B21A9641-AEE8-86BD-CF35-03D4051C144B}"/>
              </a:ext>
            </a:extLst>
          </p:cNvPr>
          <p:cNvSpPr/>
          <p:nvPr/>
        </p:nvSpPr>
        <p:spPr>
          <a:xfrm>
            <a:off x="5515159" y="4971824"/>
            <a:ext cx="3003200" cy="558064"/>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12" name="Connecteur droit avec flèche 11">
            <a:extLst>
              <a:ext uri="{FF2B5EF4-FFF2-40B4-BE49-F238E27FC236}">
                <a16:creationId xmlns:a16="http://schemas.microsoft.com/office/drawing/2014/main" id="{7533CD1F-1925-7117-8F29-DE20090A678E}"/>
              </a:ext>
            </a:extLst>
          </p:cNvPr>
          <p:cNvCxnSpPr>
            <a:cxnSpLocks/>
          </p:cNvCxnSpPr>
          <p:nvPr/>
        </p:nvCxnSpPr>
        <p:spPr>
          <a:xfrm flipV="1">
            <a:off x="2099407" y="5250856"/>
            <a:ext cx="1285477" cy="522400"/>
          </a:xfrm>
          <a:prstGeom prst="straightConnector1">
            <a:avLst/>
          </a:prstGeom>
          <a:ln w="38100">
            <a:solidFill>
              <a:srgbClr val="FF0000"/>
            </a:solidFill>
            <a:tailEnd type="triangle"/>
          </a:ln>
        </p:spPr>
        <p:style>
          <a:lnRef idx="3">
            <a:schemeClr val="accent6"/>
          </a:lnRef>
          <a:fillRef idx="0">
            <a:schemeClr val="accent6"/>
          </a:fillRef>
          <a:effectRef idx="2">
            <a:schemeClr val="accent6"/>
          </a:effectRef>
          <a:fontRef idx="minor">
            <a:schemeClr val="tx1"/>
          </a:fontRef>
        </p:style>
      </p:cxnSp>
      <p:cxnSp>
        <p:nvCxnSpPr>
          <p:cNvPr id="18" name="Connecteur droit avec flèche 17">
            <a:extLst>
              <a:ext uri="{FF2B5EF4-FFF2-40B4-BE49-F238E27FC236}">
                <a16:creationId xmlns:a16="http://schemas.microsoft.com/office/drawing/2014/main" id="{758CAADD-E410-0E1D-973A-E2F61DC600E6}"/>
              </a:ext>
            </a:extLst>
          </p:cNvPr>
          <p:cNvCxnSpPr>
            <a:cxnSpLocks/>
          </p:cNvCxnSpPr>
          <p:nvPr/>
        </p:nvCxnSpPr>
        <p:spPr>
          <a:xfrm flipH="1" flipV="1">
            <a:off x="8518359" y="5212589"/>
            <a:ext cx="749139" cy="549375"/>
          </a:xfrm>
          <a:prstGeom prst="straightConnector1">
            <a:avLst/>
          </a:prstGeom>
          <a:ln w="38100">
            <a:solidFill>
              <a:srgbClr val="FF0000"/>
            </a:solidFill>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9408409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7" grpId="0" animBg="1"/>
      <p:bldP spid="9"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9C25F-0E9E-5485-ED1E-7B9677248467}"/>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A56D6E81-5CCD-5850-C70D-A99E1A0A1D45}"/>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29E84D91-7BB8-2708-08C0-96DF5001F93A}"/>
              </a:ext>
            </a:extLst>
          </p:cNvPr>
          <p:cNvPicPr>
            <a:picLocks noChangeAspect="1"/>
          </p:cNvPicPr>
          <p:nvPr/>
        </p:nvPicPr>
        <p:blipFill>
          <a:blip r:embed="rId3"/>
          <a:stretch>
            <a:fillRect/>
          </a:stretch>
        </p:blipFill>
        <p:spPr>
          <a:xfrm>
            <a:off x="11309209" y="924848"/>
            <a:ext cx="583170" cy="583170"/>
          </a:xfrm>
          <a:prstGeom prst="rect">
            <a:avLst/>
          </a:prstGeom>
        </p:spPr>
      </p:pic>
      <p:grpSp>
        <p:nvGrpSpPr>
          <p:cNvPr id="21" name="Groupe 20">
            <a:extLst>
              <a:ext uri="{FF2B5EF4-FFF2-40B4-BE49-F238E27FC236}">
                <a16:creationId xmlns:a16="http://schemas.microsoft.com/office/drawing/2014/main" id="{C0E09F57-B6D8-E586-19E5-3A34B34CBCFB}"/>
              </a:ext>
            </a:extLst>
          </p:cNvPr>
          <p:cNvGrpSpPr/>
          <p:nvPr/>
        </p:nvGrpSpPr>
        <p:grpSpPr>
          <a:xfrm>
            <a:off x="458730" y="1084744"/>
            <a:ext cx="10326997" cy="510733"/>
            <a:chOff x="674377" y="1225112"/>
            <a:chExt cx="10326997" cy="510733"/>
          </a:xfrm>
        </p:grpSpPr>
        <p:sp>
          <p:nvSpPr>
            <p:cNvPr id="22" name="Google Shape;443;p19">
              <a:extLst>
                <a:ext uri="{FF2B5EF4-FFF2-40B4-BE49-F238E27FC236}">
                  <a16:creationId xmlns:a16="http://schemas.microsoft.com/office/drawing/2014/main" id="{2F13211C-B853-9140-A642-EBB8E7D6CE14}"/>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300" b="1" spc="-50" noProof="0" dirty="0">
                  <a:solidFill>
                    <a:srgbClr val="002060"/>
                  </a:solidFill>
                  <a:latin typeface="Calibri"/>
                  <a:ea typeface="Calibri"/>
                  <a:cs typeface="Calibri"/>
                  <a:sym typeface="Wingdings" panose="05000000000000000000" pitchFamily="2" charset="2"/>
                </a:rPr>
                <a:t> </a:t>
              </a:r>
              <a:r>
                <a:rPr lang="fr-FR" sz="2300" b="1" dirty="0">
                  <a:solidFill>
                    <a:srgbClr val="002060"/>
                  </a:solidFill>
                  <a:ea typeface="Calibri"/>
                  <a:cs typeface="Calibri"/>
                  <a:sym typeface="Calibri"/>
                </a:rPr>
                <a:t>2.  Je précise l’effet de la relation alimentaire sur chaque être vivant.</a:t>
              </a:r>
              <a:endParaRPr lang="fr-FR" sz="2300" b="1" spc="-50" noProof="0" dirty="0">
                <a:solidFill>
                  <a:srgbClr val="002060"/>
                </a:solidFill>
                <a:latin typeface="Calibri"/>
                <a:ea typeface="Calibri"/>
                <a:cs typeface="Calibri"/>
                <a:sym typeface="Calibri"/>
              </a:endParaRPr>
            </a:p>
          </p:txBody>
        </p:sp>
        <p:sp>
          <p:nvSpPr>
            <p:cNvPr id="23" name="Ellipse 22">
              <a:extLst>
                <a:ext uri="{FF2B5EF4-FFF2-40B4-BE49-F238E27FC236}">
                  <a16:creationId xmlns:a16="http://schemas.microsoft.com/office/drawing/2014/main" id="{0B86FDA5-E4D0-B632-5FEC-91A092AEBBDE}"/>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2</a:t>
              </a:r>
              <a:endParaRPr lang="fr-FR" b="1" noProof="0" dirty="0"/>
            </a:p>
          </p:txBody>
        </p:sp>
      </p:grpSp>
      <p:sp>
        <p:nvSpPr>
          <p:cNvPr id="32" name="ZoneTexte 31">
            <a:extLst>
              <a:ext uri="{FF2B5EF4-FFF2-40B4-BE49-F238E27FC236}">
                <a16:creationId xmlns:a16="http://schemas.microsoft.com/office/drawing/2014/main" id="{D6205040-E4DE-E042-FEB8-0B97EAB9F94A}"/>
              </a:ext>
            </a:extLst>
          </p:cNvPr>
          <p:cNvSpPr txBox="1"/>
          <p:nvPr/>
        </p:nvSpPr>
        <p:spPr>
          <a:xfrm>
            <a:off x="941198" y="353376"/>
            <a:ext cx="10309604" cy="343107"/>
          </a:xfrm>
          <a:prstGeom prst="rect">
            <a:avLst/>
          </a:prstGeom>
          <a:noFill/>
        </p:spPr>
        <p:txBody>
          <a:bodyPr wrap="square" rtlCol="0">
            <a:spAutoFit/>
          </a:bodyPr>
          <a:lstStyle/>
          <a:p>
            <a:pPr>
              <a:lnSpc>
                <a:spcPct val="85000"/>
              </a:lnSpc>
            </a:pPr>
            <a:r>
              <a:rPr lang="fr-FR" sz="1900" b="1" spc="-50" dirty="0">
                <a:solidFill>
                  <a:schemeClr val="tx1">
                    <a:lumMod val="50000"/>
                    <a:lumOff val="50000"/>
                  </a:schemeClr>
                </a:solidFill>
              </a:rPr>
              <a:t>Ensuite</a:t>
            </a:r>
            <a:endParaRPr lang="fr-FR" sz="1900" b="1" spc="-50" dirty="0">
              <a:solidFill>
                <a:schemeClr val="tx1">
                  <a:lumMod val="50000"/>
                  <a:lumOff val="50000"/>
                </a:schemeClr>
              </a:solidFill>
              <a:latin typeface="+mj-lt"/>
            </a:endParaRPr>
          </a:p>
        </p:txBody>
      </p:sp>
      <p:pic>
        <p:nvPicPr>
          <p:cNvPr id="27" name="Image 26">
            <a:extLst>
              <a:ext uri="{FF2B5EF4-FFF2-40B4-BE49-F238E27FC236}">
                <a16:creationId xmlns:a16="http://schemas.microsoft.com/office/drawing/2014/main" id="{0B9AFFF6-8FC5-5B40-D06E-91D23BAE9C0F}"/>
              </a:ext>
            </a:extLst>
          </p:cNvPr>
          <p:cNvPicPr>
            <a:picLocks noChangeAspect="1"/>
          </p:cNvPicPr>
          <p:nvPr/>
        </p:nvPicPr>
        <p:blipFill>
          <a:blip r:embed="rId4"/>
          <a:stretch>
            <a:fillRect/>
          </a:stretch>
        </p:blipFill>
        <p:spPr>
          <a:xfrm>
            <a:off x="1157991" y="3623591"/>
            <a:ext cx="7873024" cy="1391456"/>
          </a:xfrm>
          <a:prstGeom prst="rect">
            <a:avLst/>
          </a:prstGeom>
        </p:spPr>
      </p:pic>
      <p:sp>
        <p:nvSpPr>
          <p:cNvPr id="34" name="ZoneTexte 33">
            <a:extLst>
              <a:ext uri="{FF2B5EF4-FFF2-40B4-BE49-F238E27FC236}">
                <a16:creationId xmlns:a16="http://schemas.microsoft.com/office/drawing/2014/main" id="{DDC9B93D-296D-AC64-6F89-550917F77E07}"/>
              </a:ext>
            </a:extLst>
          </p:cNvPr>
          <p:cNvSpPr txBox="1"/>
          <p:nvPr/>
        </p:nvSpPr>
        <p:spPr>
          <a:xfrm>
            <a:off x="3881969" y="2287828"/>
            <a:ext cx="4945835" cy="707886"/>
          </a:xfrm>
          <a:prstGeom prst="rect">
            <a:avLst/>
          </a:prstGeom>
          <a:noFill/>
          <a:ln>
            <a:solidFill>
              <a:schemeClr val="tx1"/>
            </a:solidFill>
            <a:prstDash val="dash"/>
          </a:ln>
        </p:spPr>
        <p:txBody>
          <a:bodyPr wrap="square">
            <a:spAutoFit/>
          </a:bodyPr>
          <a:lstStyle/>
          <a:p>
            <a:pPr algn="ctr">
              <a:spcBef>
                <a:spcPts val="300"/>
              </a:spcBef>
              <a:spcAft>
                <a:spcPts val="300"/>
              </a:spcAft>
            </a:pPr>
            <a:r>
              <a:rPr lang="fr-FR" sz="2000" dirty="0">
                <a:latin typeface="Arial" panose="020B0604020202020204" pitchFamily="34" charset="0"/>
                <a:cs typeface="Arial" panose="020B0604020202020204" pitchFamily="34" charset="0"/>
              </a:rPr>
              <a:t>La relation 1 est  </a:t>
            </a:r>
            <a:r>
              <a:rPr lang="fr-FR" sz="2000" b="1" dirty="0">
                <a:latin typeface="Arial" panose="020B0604020202020204" pitchFamily="34" charset="0"/>
                <a:cs typeface="Arial" panose="020B0604020202020204" pitchFamily="34" charset="0"/>
              </a:rPr>
              <a:t>désavantageuse</a:t>
            </a:r>
            <a:r>
              <a:rPr lang="fr-FR" sz="2000" dirty="0">
                <a:latin typeface="Arial" panose="020B0604020202020204" pitchFamily="34" charset="0"/>
                <a:cs typeface="Arial" panose="020B0604020202020204" pitchFamily="34" charset="0"/>
              </a:rPr>
              <a:t> pour </a:t>
            </a:r>
            <a:r>
              <a:rPr lang="fr-FR" sz="2000" b="1" dirty="0">
                <a:solidFill>
                  <a:srgbClr val="FF0000"/>
                </a:solidFill>
                <a:latin typeface="Arial" panose="020B0604020202020204" pitchFamily="34" charset="0"/>
                <a:cs typeface="Arial" panose="020B0604020202020204" pitchFamily="34" charset="0"/>
              </a:rPr>
              <a:t>le blé cultivé </a:t>
            </a:r>
            <a:r>
              <a:rPr lang="fr-FR" sz="2000" dirty="0">
                <a:latin typeface="Arial" panose="020B0604020202020204" pitchFamily="34" charset="0"/>
                <a:cs typeface="Arial" panose="020B0604020202020204" pitchFamily="34" charset="0"/>
              </a:rPr>
              <a:t>et </a:t>
            </a:r>
            <a:r>
              <a:rPr lang="fr-FR" sz="2000" b="1" dirty="0">
                <a:solidFill>
                  <a:srgbClr val="FF0000"/>
                </a:solidFill>
                <a:latin typeface="Arial" panose="020B0604020202020204" pitchFamily="34" charset="0"/>
                <a:cs typeface="Arial" panose="020B0604020202020204" pitchFamily="34" charset="0"/>
              </a:rPr>
              <a:t>les herbes sauvages</a:t>
            </a:r>
          </a:p>
        </p:txBody>
      </p:sp>
      <p:sp>
        <p:nvSpPr>
          <p:cNvPr id="36" name="ZoneTexte 35">
            <a:extLst>
              <a:ext uri="{FF2B5EF4-FFF2-40B4-BE49-F238E27FC236}">
                <a16:creationId xmlns:a16="http://schemas.microsoft.com/office/drawing/2014/main" id="{E8232C3C-2F7F-D95C-E150-26BCB669885D}"/>
              </a:ext>
            </a:extLst>
          </p:cNvPr>
          <p:cNvSpPr txBox="1"/>
          <p:nvPr/>
        </p:nvSpPr>
        <p:spPr>
          <a:xfrm>
            <a:off x="3881970" y="5526422"/>
            <a:ext cx="4544873" cy="707886"/>
          </a:xfrm>
          <a:prstGeom prst="rect">
            <a:avLst/>
          </a:prstGeom>
          <a:noFill/>
          <a:ln>
            <a:solidFill>
              <a:schemeClr val="tx1"/>
            </a:solidFill>
            <a:prstDash val="dash"/>
          </a:ln>
        </p:spPr>
        <p:txBody>
          <a:bodyPr wrap="square">
            <a:spAutoFit/>
          </a:bodyPr>
          <a:lstStyle/>
          <a:p>
            <a:pPr algn="ctr">
              <a:spcBef>
                <a:spcPts val="300"/>
              </a:spcBef>
              <a:spcAft>
                <a:spcPts val="300"/>
              </a:spcAft>
            </a:pPr>
            <a:r>
              <a:rPr lang="fr-FR" sz="2000" dirty="0">
                <a:latin typeface="Arial" panose="020B0604020202020204" pitchFamily="34" charset="0"/>
                <a:cs typeface="Arial" panose="020B0604020202020204" pitchFamily="34" charset="0"/>
              </a:rPr>
              <a:t>La relation 2 est  </a:t>
            </a:r>
            <a:r>
              <a:rPr lang="fr-FR" sz="2000" b="1" dirty="0">
                <a:latin typeface="Arial" panose="020B0604020202020204" pitchFamily="34" charset="0"/>
                <a:cs typeface="Arial" panose="020B0604020202020204" pitchFamily="34" charset="0"/>
              </a:rPr>
              <a:t>avantageuse</a:t>
            </a:r>
            <a:r>
              <a:rPr lang="fr-FR" sz="2000" dirty="0">
                <a:latin typeface="Arial" panose="020B0604020202020204" pitchFamily="34" charset="0"/>
                <a:cs typeface="Arial" panose="020B0604020202020204" pitchFamily="34" charset="0"/>
              </a:rPr>
              <a:t> pour les </a:t>
            </a:r>
            <a:r>
              <a:rPr lang="fr-FR" sz="2000" b="1" dirty="0">
                <a:solidFill>
                  <a:srgbClr val="FF0000"/>
                </a:solidFill>
                <a:latin typeface="Arial" panose="020B0604020202020204" pitchFamily="34" charset="0"/>
                <a:cs typeface="Arial" panose="020B0604020202020204" pitchFamily="34" charset="0"/>
              </a:rPr>
              <a:t>fourmis</a:t>
            </a:r>
            <a:r>
              <a:rPr lang="fr-FR" sz="2000" dirty="0">
                <a:latin typeface="Arial" panose="020B0604020202020204" pitchFamily="34" charset="0"/>
                <a:cs typeface="Arial" panose="020B0604020202020204" pitchFamily="34" charset="0"/>
              </a:rPr>
              <a:t> et les </a:t>
            </a:r>
            <a:r>
              <a:rPr lang="fr-FR" sz="2000" b="1" dirty="0">
                <a:solidFill>
                  <a:srgbClr val="FF0000"/>
                </a:solidFill>
                <a:latin typeface="Arial" panose="020B0604020202020204" pitchFamily="34" charset="0"/>
                <a:cs typeface="Arial" panose="020B0604020202020204" pitchFamily="34" charset="0"/>
              </a:rPr>
              <a:t>pucerons</a:t>
            </a:r>
          </a:p>
        </p:txBody>
      </p:sp>
      <p:cxnSp>
        <p:nvCxnSpPr>
          <p:cNvPr id="39" name="Connecteur droit avec flèche 38">
            <a:extLst>
              <a:ext uri="{FF2B5EF4-FFF2-40B4-BE49-F238E27FC236}">
                <a16:creationId xmlns:a16="http://schemas.microsoft.com/office/drawing/2014/main" id="{9344295C-C1CC-F2E3-D29E-BD7CC5AE0A92}"/>
              </a:ext>
            </a:extLst>
          </p:cNvPr>
          <p:cNvCxnSpPr>
            <a:cxnSpLocks/>
            <a:stCxn id="34" idx="2"/>
          </p:cNvCxnSpPr>
          <p:nvPr/>
        </p:nvCxnSpPr>
        <p:spPr>
          <a:xfrm flipH="1">
            <a:off x="4828674" y="2995714"/>
            <a:ext cx="1526213" cy="115919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2F3EFB73-3FA8-6733-3E7A-FF12A0516094}"/>
              </a:ext>
            </a:extLst>
          </p:cNvPr>
          <p:cNvCxnSpPr>
            <a:cxnSpLocks/>
            <a:stCxn id="36" idx="0"/>
          </p:cNvCxnSpPr>
          <p:nvPr/>
        </p:nvCxnSpPr>
        <p:spPr>
          <a:xfrm flipV="1">
            <a:off x="6154407" y="4921316"/>
            <a:ext cx="931509" cy="605106"/>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8032E804-B897-C607-A879-14020AD1FA38}"/>
              </a:ext>
            </a:extLst>
          </p:cNvPr>
          <p:cNvSpPr txBox="1"/>
          <p:nvPr/>
        </p:nvSpPr>
        <p:spPr>
          <a:xfrm>
            <a:off x="3714604" y="4469762"/>
            <a:ext cx="2197749" cy="461665"/>
          </a:xfrm>
          <a:prstGeom prst="rect">
            <a:avLst/>
          </a:prstGeom>
          <a:noFill/>
        </p:spPr>
        <p:txBody>
          <a:bodyPr wrap="square" rtlCol="0">
            <a:spAutoFit/>
          </a:bodyPr>
          <a:lstStyle/>
          <a:p>
            <a:pPr>
              <a:spcBef>
                <a:spcPts val="200"/>
              </a:spcBef>
              <a:spcAft>
                <a:spcPts val="200"/>
              </a:spcAft>
            </a:pPr>
            <a:r>
              <a:rPr lang="fr-MA" sz="2000" b="1" dirty="0">
                <a:solidFill>
                  <a:srgbClr val="FF0000"/>
                </a:solidFill>
                <a:latin typeface="Ink Free" panose="03080402000500000000" pitchFamily="66" charset="0"/>
              </a:rPr>
              <a:t>Les fourmis </a:t>
            </a:r>
            <a:r>
              <a:rPr lang="fr-MA" sz="2400" b="1" dirty="0">
                <a:solidFill>
                  <a:srgbClr val="FF0000"/>
                </a:solidFill>
                <a:latin typeface="Ink Free" panose="03080402000500000000" pitchFamily="66" charset="0"/>
              </a:rPr>
              <a:t>(+)</a:t>
            </a:r>
          </a:p>
        </p:txBody>
      </p:sp>
      <p:sp>
        <p:nvSpPr>
          <p:cNvPr id="44" name="ZoneTexte 43">
            <a:extLst>
              <a:ext uri="{FF2B5EF4-FFF2-40B4-BE49-F238E27FC236}">
                <a16:creationId xmlns:a16="http://schemas.microsoft.com/office/drawing/2014/main" id="{6C95EEEA-7BD7-0501-8402-2136866329AF}"/>
              </a:ext>
            </a:extLst>
          </p:cNvPr>
          <p:cNvSpPr txBox="1"/>
          <p:nvPr/>
        </p:nvSpPr>
        <p:spPr>
          <a:xfrm>
            <a:off x="3500438" y="4021999"/>
            <a:ext cx="2411915" cy="461665"/>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 blé cultivé  </a:t>
            </a:r>
            <a:r>
              <a:rPr lang="fr-MA" sz="2400" b="1" dirty="0">
                <a:solidFill>
                  <a:srgbClr val="FF0000"/>
                </a:solidFill>
                <a:latin typeface="Ink Free" panose="03080402000500000000" pitchFamily="66" charset="0"/>
              </a:rPr>
              <a:t>(-)</a:t>
            </a:r>
          </a:p>
        </p:txBody>
      </p:sp>
      <p:sp>
        <p:nvSpPr>
          <p:cNvPr id="45" name="ZoneTexte 44">
            <a:extLst>
              <a:ext uri="{FF2B5EF4-FFF2-40B4-BE49-F238E27FC236}">
                <a16:creationId xmlns:a16="http://schemas.microsoft.com/office/drawing/2014/main" id="{75863469-BAD4-9E7B-12B1-1007AA597515}"/>
              </a:ext>
            </a:extLst>
          </p:cNvPr>
          <p:cNvSpPr txBox="1"/>
          <p:nvPr/>
        </p:nvSpPr>
        <p:spPr>
          <a:xfrm>
            <a:off x="6314061" y="4013375"/>
            <a:ext cx="2816816"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herbes sauvages (-)</a:t>
            </a:r>
            <a:endParaRPr lang="fr-MA" sz="2400" b="1" dirty="0">
              <a:solidFill>
                <a:srgbClr val="FF0000"/>
              </a:solidFill>
              <a:latin typeface="Ink Free" panose="03080402000500000000" pitchFamily="66" charset="0"/>
            </a:endParaRPr>
          </a:p>
        </p:txBody>
      </p:sp>
      <p:cxnSp>
        <p:nvCxnSpPr>
          <p:cNvPr id="47" name="Connecteur droit avec flèche 46">
            <a:extLst>
              <a:ext uri="{FF2B5EF4-FFF2-40B4-BE49-F238E27FC236}">
                <a16:creationId xmlns:a16="http://schemas.microsoft.com/office/drawing/2014/main" id="{DB769ABA-239B-A4C6-90B1-04A3D21D311D}"/>
              </a:ext>
            </a:extLst>
          </p:cNvPr>
          <p:cNvCxnSpPr>
            <a:cxnSpLocks/>
            <a:stCxn id="34" idx="2"/>
          </p:cNvCxnSpPr>
          <p:nvPr/>
        </p:nvCxnSpPr>
        <p:spPr>
          <a:xfrm>
            <a:off x="6354887" y="2995714"/>
            <a:ext cx="831976" cy="102628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50" name="ZoneTexte 49">
            <a:extLst>
              <a:ext uri="{FF2B5EF4-FFF2-40B4-BE49-F238E27FC236}">
                <a16:creationId xmlns:a16="http://schemas.microsoft.com/office/drawing/2014/main" id="{6F453CA2-9958-3B5C-229E-5913E8DB95B1}"/>
              </a:ext>
            </a:extLst>
          </p:cNvPr>
          <p:cNvSpPr txBox="1"/>
          <p:nvPr/>
        </p:nvSpPr>
        <p:spPr>
          <a:xfrm>
            <a:off x="6630056" y="4459651"/>
            <a:ext cx="2197749" cy="461665"/>
          </a:xfrm>
          <a:prstGeom prst="rect">
            <a:avLst/>
          </a:prstGeom>
          <a:noFill/>
        </p:spPr>
        <p:txBody>
          <a:bodyPr wrap="square" rtlCol="0">
            <a:spAutoFit/>
          </a:bodyPr>
          <a:lstStyle/>
          <a:p>
            <a:pPr>
              <a:spcBef>
                <a:spcPts val="200"/>
              </a:spcBef>
              <a:spcAft>
                <a:spcPts val="200"/>
              </a:spcAft>
            </a:pPr>
            <a:r>
              <a:rPr lang="fr-MA" sz="2000" b="1" dirty="0">
                <a:solidFill>
                  <a:srgbClr val="FF0000"/>
                </a:solidFill>
                <a:latin typeface="Ink Free" panose="03080402000500000000" pitchFamily="66" charset="0"/>
              </a:rPr>
              <a:t>Les pucerons  </a:t>
            </a:r>
            <a:r>
              <a:rPr lang="fr-MA" sz="2400" b="1" dirty="0">
                <a:solidFill>
                  <a:srgbClr val="FF0000"/>
                </a:solidFill>
                <a:latin typeface="Ink Free" panose="03080402000500000000" pitchFamily="66" charset="0"/>
              </a:rPr>
              <a:t>(+)</a:t>
            </a:r>
          </a:p>
        </p:txBody>
      </p:sp>
      <p:cxnSp>
        <p:nvCxnSpPr>
          <p:cNvPr id="55" name="Connecteur droit avec flèche 54">
            <a:extLst>
              <a:ext uri="{FF2B5EF4-FFF2-40B4-BE49-F238E27FC236}">
                <a16:creationId xmlns:a16="http://schemas.microsoft.com/office/drawing/2014/main" id="{6317ACE3-A4EE-97E6-4E89-B8400D0FB23E}"/>
              </a:ext>
            </a:extLst>
          </p:cNvPr>
          <p:cNvCxnSpPr>
            <a:cxnSpLocks/>
            <a:stCxn id="36" idx="0"/>
            <a:endCxn id="43" idx="2"/>
          </p:cNvCxnSpPr>
          <p:nvPr/>
        </p:nvCxnSpPr>
        <p:spPr>
          <a:xfrm flipH="1" flipV="1">
            <a:off x="4813479" y="4931427"/>
            <a:ext cx="1340928" cy="594995"/>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4" name="ZoneTexte 3">
            <a:extLst>
              <a:ext uri="{FF2B5EF4-FFF2-40B4-BE49-F238E27FC236}">
                <a16:creationId xmlns:a16="http://schemas.microsoft.com/office/drawing/2014/main" id="{F208EF51-CCA3-6610-BA35-CA7150987EE8}"/>
              </a:ext>
            </a:extLst>
          </p:cNvPr>
          <p:cNvSpPr txBox="1"/>
          <p:nvPr/>
        </p:nvSpPr>
        <p:spPr>
          <a:xfrm>
            <a:off x="748855" y="1720300"/>
            <a:ext cx="10326996" cy="400110"/>
          </a:xfrm>
          <a:prstGeom prst="rect">
            <a:avLst/>
          </a:prstGeom>
          <a:solidFill>
            <a:schemeClr val="bg1"/>
          </a:solidFill>
        </p:spPr>
        <p:txBody>
          <a:bodyPr wrap="square" rtlCol="0">
            <a:spAutoFit/>
          </a:bodyPr>
          <a:lstStyle/>
          <a:p>
            <a:r>
              <a:rPr lang="fr-MA" sz="2000" b="1" dirty="0"/>
              <a:t>b. Je remplie le tableau, en </a:t>
            </a:r>
            <a:r>
              <a:rPr lang="fr-FR" sz="2000" b="1" spc="-70" dirty="0"/>
              <a:t>utilisant les signes suivants : (+) avantageux, (–) désavantageux, (0) neutre</a:t>
            </a:r>
            <a:r>
              <a:rPr lang="fr-MA" sz="2000" b="1" dirty="0"/>
              <a:t>  </a:t>
            </a:r>
          </a:p>
        </p:txBody>
      </p:sp>
    </p:spTree>
    <p:extLst>
      <p:ext uri="{BB962C8B-B14F-4D97-AF65-F5344CB8AC3E}">
        <p14:creationId xmlns:p14="http://schemas.microsoft.com/office/powerpoint/2010/main" val="996450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4945D-6C64-F773-3438-01A1D2BAFB1E}"/>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52269658-7B26-7574-A0A0-9CF9C4EDC172}"/>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3D8E6D85-C9F4-53BF-577A-46684CCAE523}"/>
              </a:ext>
            </a:extLst>
          </p:cNvPr>
          <p:cNvPicPr>
            <a:picLocks noChangeAspect="1"/>
          </p:cNvPicPr>
          <p:nvPr/>
        </p:nvPicPr>
        <p:blipFill>
          <a:blip r:embed="rId3"/>
          <a:stretch>
            <a:fillRect/>
          </a:stretch>
        </p:blipFill>
        <p:spPr>
          <a:xfrm>
            <a:off x="11309209" y="924848"/>
            <a:ext cx="583170" cy="583170"/>
          </a:xfrm>
          <a:prstGeom prst="rect">
            <a:avLst/>
          </a:prstGeom>
        </p:spPr>
      </p:pic>
      <p:sp>
        <p:nvSpPr>
          <p:cNvPr id="9" name="Titre 1">
            <a:extLst>
              <a:ext uri="{FF2B5EF4-FFF2-40B4-BE49-F238E27FC236}">
                <a16:creationId xmlns:a16="http://schemas.microsoft.com/office/drawing/2014/main" id="{A401CABD-C0AF-FDF8-7115-F6BDB866842F}"/>
              </a:ext>
            </a:extLst>
          </p:cNvPr>
          <p:cNvSpPr txBox="1">
            <a:spLocks/>
          </p:cNvSpPr>
          <p:nvPr/>
        </p:nvSpPr>
        <p:spPr>
          <a:xfrm>
            <a:off x="1038307" y="215647"/>
            <a:ext cx="10270901" cy="62316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fr-FR" sz="2000" b="1" dirty="0">
                <a:solidFill>
                  <a:schemeClr val="tx1">
                    <a:lumMod val="50000"/>
                    <a:lumOff val="50000"/>
                  </a:schemeClr>
                </a:solidFill>
              </a:rPr>
              <a:t>Troisièmement et enfin, je détermine le type de relation (compétition, mutualisme) en fonction des effets observés sur les deux êtres vivants.</a:t>
            </a:r>
            <a:endParaRPr lang="fr-FR" sz="2000" b="1" spc="-50" dirty="0">
              <a:solidFill>
                <a:schemeClr val="tx1">
                  <a:lumMod val="50000"/>
                  <a:lumOff val="50000"/>
                </a:schemeClr>
              </a:solidFill>
              <a:latin typeface="Calibri" panose="020F0502020204030204" pitchFamily="34" charset="0"/>
              <a:ea typeface="Calibri" panose="020F0502020204030204" pitchFamily="34" charset="0"/>
              <a:cs typeface="Calibri" panose="020F0502020204030204" pitchFamily="34" charset="0"/>
            </a:endParaRPr>
          </a:p>
        </p:txBody>
      </p:sp>
      <p:grpSp>
        <p:nvGrpSpPr>
          <p:cNvPr id="19" name="Groupe 18">
            <a:extLst>
              <a:ext uri="{FF2B5EF4-FFF2-40B4-BE49-F238E27FC236}">
                <a16:creationId xmlns:a16="http://schemas.microsoft.com/office/drawing/2014/main" id="{B304C02D-33F6-2912-26EF-40BB022E4656}"/>
              </a:ext>
            </a:extLst>
          </p:cNvPr>
          <p:cNvGrpSpPr/>
          <p:nvPr/>
        </p:nvGrpSpPr>
        <p:grpSpPr>
          <a:xfrm>
            <a:off x="458730" y="1106516"/>
            <a:ext cx="10326997" cy="510733"/>
            <a:chOff x="674377" y="1225112"/>
            <a:chExt cx="10326997" cy="510733"/>
          </a:xfrm>
        </p:grpSpPr>
        <p:sp>
          <p:nvSpPr>
            <p:cNvPr id="20" name="Google Shape;443;p19">
              <a:extLst>
                <a:ext uri="{FF2B5EF4-FFF2-40B4-BE49-F238E27FC236}">
                  <a16:creationId xmlns:a16="http://schemas.microsoft.com/office/drawing/2014/main" id="{F4FA7A1A-7DDB-9DE9-E30D-92960999CDDA}"/>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a:ea typeface="Calibri"/>
                  <a:cs typeface="Calibri"/>
                  <a:sym typeface="Wingdings" panose="05000000000000000000" pitchFamily="2" charset="2"/>
                </a:rPr>
                <a:t> </a:t>
              </a:r>
              <a:r>
                <a:rPr lang="fr-FR" sz="2400" b="1" dirty="0">
                  <a:solidFill>
                    <a:srgbClr val="002060"/>
                  </a:solidFill>
                  <a:ea typeface="Calibri"/>
                  <a:cs typeface="Calibri"/>
                  <a:sym typeface="Calibri"/>
                </a:rPr>
                <a:t>2.  Je détermine le type de chacune des deux relations.</a:t>
              </a:r>
              <a:endParaRPr lang="fr-FR" sz="2400" b="1" spc="-50" noProof="0" dirty="0">
                <a:solidFill>
                  <a:srgbClr val="002060"/>
                </a:solidFill>
                <a:latin typeface="Calibri"/>
                <a:ea typeface="Calibri"/>
                <a:cs typeface="Calibri"/>
                <a:sym typeface="Calibri"/>
              </a:endParaRPr>
            </a:p>
          </p:txBody>
        </p:sp>
        <p:sp>
          <p:nvSpPr>
            <p:cNvPr id="21" name="Ellipse 20">
              <a:extLst>
                <a:ext uri="{FF2B5EF4-FFF2-40B4-BE49-F238E27FC236}">
                  <a16:creationId xmlns:a16="http://schemas.microsoft.com/office/drawing/2014/main" id="{72052216-B301-A670-B905-E9D748AE869A}"/>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t>3</a:t>
              </a:r>
              <a:endParaRPr lang="fr-FR" b="1" noProof="0" dirty="0"/>
            </a:p>
          </p:txBody>
        </p:sp>
      </p:grpSp>
      <p:sp>
        <p:nvSpPr>
          <p:cNvPr id="18" name="ZoneTexte 17">
            <a:extLst>
              <a:ext uri="{FF2B5EF4-FFF2-40B4-BE49-F238E27FC236}">
                <a16:creationId xmlns:a16="http://schemas.microsoft.com/office/drawing/2014/main" id="{AF13EDB0-7047-CC91-FCC3-7909418B9BD3}"/>
              </a:ext>
            </a:extLst>
          </p:cNvPr>
          <p:cNvSpPr txBox="1"/>
          <p:nvPr/>
        </p:nvSpPr>
        <p:spPr>
          <a:xfrm>
            <a:off x="5346113" y="5224952"/>
            <a:ext cx="3164406" cy="646331"/>
          </a:xfrm>
          <a:prstGeom prst="rect">
            <a:avLst/>
          </a:prstGeom>
          <a:solidFill>
            <a:schemeClr val="accent6">
              <a:lumMod val="20000"/>
              <a:lumOff val="80000"/>
            </a:schemeClr>
          </a:solidFill>
          <a:ln>
            <a:solidFill>
              <a:schemeClr val="tx1"/>
            </a:solidFill>
            <a:prstDash val="dash"/>
          </a:ln>
        </p:spPr>
        <p:txBody>
          <a:bodyPr wrap="square">
            <a:spAutoFit/>
          </a:bodyPr>
          <a:lstStyle/>
          <a:p>
            <a:pPr algn="ctr">
              <a:spcBef>
                <a:spcPts val="300"/>
              </a:spcBef>
              <a:spcAft>
                <a:spcPts val="300"/>
              </a:spcAft>
            </a:pPr>
            <a:r>
              <a:rPr lang="fr-FR" dirty="0">
                <a:solidFill>
                  <a:srgbClr val="FF0000"/>
                </a:solidFill>
                <a:latin typeface="Arial" panose="020B0604020202020204" pitchFamily="34" charset="0"/>
                <a:cs typeface="Arial" panose="020B0604020202020204" pitchFamily="34" charset="0"/>
              </a:rPr>
              <a:t>Les deux êtres vivants bénéficient l’un de l’autre.</a:t>
            </a:r>
            <a:endParaRPr lang="fr-MA" b="1" dirty="0">
              <a:solidFill>
                <a:srgbClr val="FF0000"/>
              </a:solidFill>
              <a:latin typeface="Arial" panose="020B0604020202020204" pitchFamily="34" charset="0"/>
              <a:cs typeface="Arial" panose="020B0604020202020204" pitchFamily="34" charset="0"/>
            </a:endParaRPr>
          </a:p>
        </p:txBody>
      </p:sp>
      <p:sp>
        <p:nvSpPr>
          <p:cNvPr id="22" name="ZoneTexte 21">
            <a:extLst>
              <a:ext uri="{FF2B5EF4-FFF2-40B4-BE49-F238E27FC236}">
                <a16:creationId xmlns:a16="http://schemas.microsoft.com/office/drawing/2014/main" id="{CCC590F8-A060-D26A-C4D0-27128A0BB061}"/>
              </a:ext>
            </a:extLst>
          </p:cNvPr>
          <p:cNvSpPr txBox="1"/>
          <p:nvPr/>
        </p:nvSpPr>
        <p:spPr>
          <a:xfrm>
            <a:off x="2014364" y="5207300"/>
            <a:ext cx="3249322" cy="646331"/>
          </a:xfrm>
          <a:prstGeom prst="rect">
            <a:avLst/>
          </a:prstGeom>
          <a:solidFill>
            <a:schemeClr val="accent6">
              <a:lumMod val="20000"/>
              <a:lumOff val="80000"/>
            </a:schemeClr>
          </a:solidFill>
          <a:ln>
            <a:solidFill>
              <a:schemeClr val="tx1"/>
            </a:solidFill>
            <a:prstDash val="dash"/>
          </a:ln>
        </p:spPr>
        <p:txBody>
          <a:bodyPr wrap="square">
            <a:spAutoFit/>
          </a:bodyPr>
          <a:lstStyle/>
          <a:p>
            <a:pPr algn="ctr">
              <a:spcBef>
                <a:spcPts val="300"/>
              </a:spcBef>
              <a:spcAft>
                <a:spcPts val="300"/>
              </a:spcAft>
            </a:pPr>
            <a:r>
              <a:rPr lang="fr-FR" dirty="0">
                <a:solidFill>
                  <a:srgbClr val="FF0000"/>
                </a:solidFill>
                <a:latin typeface="Arial" panose="020B0604020202020204" pitchFamily="34" charset="0"/>
                <a:cs typeface="Arial" panose="020B0604020202020204" pitchFamily="34" charset="0"/>
              </a:rPr>
              <a:t>Les deux êtres vivants utilisent la même ressource.</a:t>
            </a:r>
            <a:endParaRPr lang="fr-MA" b="1" dirty="0">
              <a:solidFill>
                <a:srgbClr val="FF0000"/>
              </a:solidFill>
              <a:latin typeface="Arial" panose="020B0604020202020204" pitchFamily="34" charset="0"/>
              <a:cs typeface="Arial" panose="020B0604020202020204" pitchFamily="34" charset="0"/>
            </a:endParaRPr>
          </a:p>
        </p:txBody>
      </p:sp>
      <p:cxnSp>
        <p:nvCxnSpPr>
          <p:cNvPr id="23" name="Connecteur droit avec flèche 22">
            <a:extLst>
              <a:ext uri="{FF2B5EF4-FFF2-40B4-BE49-F238E27FC236}">
                <a16:creationId xmlns:a16="http://schemas.microsoft.com/office/drawing/2014/main" id="{FF7C4F49-FE56-9889-9457-CE03B012E301}"/>
              </a:ext>
            </a:extLst>
          </p:cNvPr>
          <p:cNvCxnSpPr>
            <a:cxnSpLocks/>
          </p:cNvCxnSpPr>
          <p:nvPr/>
        </p:nvCxnSpPr>
        <p:spPr>
          <a:xfrm>
            <a:off x="3923645" y="4875191"/>
            <a:ext cx="0" cy="284659"/>
          </a:xfrm>
          <a:prstGeom prst="straightConnector1">
            <a:avLst/>
          </a:prstGeom>
          <a:ln w="57150">
            <a:solidFill>
              <a:srgbClr val="FF0000"/>
            </a:solidFill>
            <a:tailEnd type="triangle"/>
          </a:ln>
        </p:spPr>
        <p:style>
          <a:lnRef idx="3">
            <a:schemeClr val="accent6"/>
          </a:lnRef>
          <a:fillRef idx="0">
            <a:schemeClr val="accent6"/>
          </a:fillRef>
          <a:effectRef idx="2">
            <a:schemeClr val="accent6"/>
          </a:effectRef>
          <a:fontRef idx="minor">
            <a:schemeClr val="tx1"/>
          </a:fontRef>
        </p:style>
      </p:cxnSp>
      <p:cxnSp>
        <p:nvCxnSpPr>
          <p:cNvPr id="24" name="Connecteur droit avec flèche 23">
            <a:extLst>
              <a:ext uri="{FF2B5EF4-FFF2-40B4-BE49-F238E27FC236}">
                <a16:creationId xmlns:a16="http://schemas.microsoft.com/office/drawing/2014/main" id="{17945F93-14E0-573A-82CA-28B02F2FD67A}"/>
              </a:ext>
            </a:extLst>
          </p:cNvPr>
          <p:cNvCxnSpPr>
            <a:cxnSpLocks/>
          </p:cNvCxnSpPr>
          <p:nvPr/>
        </p:nvCxnSpPr>
        <p:spPr>
          <a:xfrm>
            <a:off x="6669563" y="4903826"/>
            <a:ext cx="0" cy="284659"/>
          </a:xfrm>
          <a:prstGeom prst="straightConnector1">
            <a:avLst/>
          </a:prstGeom>
          <a:ln w="57150">
            <a:solidFill>
              <a:srgbClr val="FF0000"/>
            </a:solidFill>
            <a:tailEnd type="triangle"/>
          </a:ln>
        </p:spPr>
        <p:style>
          <a:lnRef idx="3">
            <a:schemeClr val="accent6"/>
          </a:lnRef>
          <a:fillRef idx="0">
            <a:schemeClr val="accent6"/>
          </a:fillRef>
          <a:effectRef idx="2">
            <a:schemeClr val="accent6"/>
          </a:effectRef>
          <a:fontRef idx="minor">
            <a:schemeClr val="tx1"/>
          </a:fontRef>
        </p:style>
      </p:cxnSp>
      <p:pic>
        <p:nvPicPr>
          <p:cNvPr id="25" name="Image 24">
            <a:extLst>
              <a:ext uri="{FF2B5EF4-FFF2-40B4-BE49-F238E27FC236}">
                <a16:creationId xmlns:a16="http://schemas.microsoft.com/office/drawing/2014/main" id="{09450684-E338-676E-651F-A2AF5C36F82B}"/>
              </a:ext>
            </a:extLst>
          </p:cNvPr>
          <p:cNvPicPr>
            <a:picLocks noChangeAspect="1"/>
          </p:cNvPicPr>
          <p:nvPr/>
        </p:nvPicPr>
        <p:blipFill>
          <a:blip r:embed="rId4"/>
          <a:stretch>
            <a:fillRect/>
          </a:stretch>
        </p:blipFill>
        <p:spPr>
          <a:xfrm>
            <a:off x="2196538" y="1740739"/>
            <a:ext cx="5632009" cy="3087002"/>
          </a:xfrm>
          <a:prstGeom prst="rect">
            <a:avLst/>
          </a:prstGeom>
        </p:spPr>
      </p:pic>
      <p:sp>
        <p:nvSpPr>
          <p:cNvPr id="5" name="ZoneTexte 4">
            <a:extLst>
              <a:ext uri="{FF2B5EF4-FFF2-40B4-BE49-F238E27FC236}">
                <a16:creationId xmlns:a16="http://schemas.microsoft.com/office/drawing/2014/main" id="{222211BA-FFA1-34E6-8CD3-152857C3A482}"/>
              </a:ext>
            </a:extLst>
          </p:cNvPr>
          <p:cNvSpPr txBox="1"/>
          <p:nvPr/>
        </p:nvSpPr>
        <p:spPr>
          <a:xfrm>
            <a:off x="5718589" y="6244720"/>
            <a:ext cx="2671432" cy="461665"/>
          </a:xfrm>
          <a:prstGeom prst="rect">
            <a:avLst/>
          </a:prstGeom>
          <a:noFill/>
        </p:spPr>
        <p:txBody>
          <a:bodyPr wrap="square">
            <a:spAutoFit/>
          </a:bodyPr>
          <a:lstStyle/>
          <a:p>
            <a:pPr algn="ctr"/>
            <a:r>
              <a:rPr lang="fr-FR" sz="2400" b="1" dirty="0">
                <a:solidFill>
                  <a:srgbClr val="FF0000"/>
                </a:solidFill>
                <a:latin typeface="Ink Free" panose="03080402000500000000" pitchFamily="66" charset="0"/>
              </a:rPr>
              <a:t>Un</a:t>
            </a:r>
            <a:r>
              <a:rPr lang="fr-FR" sz="2400" dirty="0">
                <a:solidFill>
                  <a:srgbClr val="FF0000"/>
                </a:solidFill>
                <a:latin typeface="Ink Free" panose="03080402000500000000" pitchFamily="66" charset="0"/>
              </a:rPr>
              <a:t> </a:t>
            </a:r>
            <a:r>
              <a:rPr lang="fr-FR" sz="2400" b="1" dirty="0">
                <a:solidFill>
                  <a:srgbClr val="FF0000"/>
                </a:solidFill>
                <a:latin typeface="Ink Free" panose="03080402000500000000" pitchFamily="66" charset="0"/>
              </a:rPr>
              <a:t>mutualisme</a:t>
            </a:r>
            <a:endParaRPr lang="fr-MA" sz="2400" dirty="0"/>
          </a:p>
        </p:txBody>
      </p:sp>
      <p:sp>
        <p:nvSpPr>
          <p:cNvPr id="7" name="ZoneTexte 6">
            <a:extLst>
              <a:ext uri="{FF2B5EF4-FFF2-40B4-BE49-F238E27FC236}">
                <a16:creationId xmlns:a16="http://schemas.microsoft.com/office/drawing/2014/main" id="{82A4E046-03F9-769C-CB0F-16543CB431CC}"/>
              </a:ext>
            </a:extLst>
          </p:cNvPr>
          <p:cNvSpPr txBox="1"/>
          <p:nvPr/>
        </p:nvSpPr>
        <p:spPr>
          <a:xfrm>
            <a:off x="1657350" y="6201851"/>
            <a:ext cx="3963351" cy="461665"/>
          </a:xfrm>
          <a:prstGeom prst="rect">
            <a:avLst/>
          </a:prstGeom>
          <a:noFill/>
        </p:spPr>
        <p:txBody>
          <a:bodyPr wrap="square">
            <a:spAutoFit/>
          </a:bodyPr>
          <a:lstStyle/>
          <a:p>
            <a:pPr algn="ctr"/>
            <a:r>
              <a:rPr lang="fr-FR" sz="2400" b="1" dirty="0">
                <a:solidFill>
                  <a:srgbClr val="FF0000"/>
                </a:solidFill>
                <a:latin typeface="Ink Free" panose="03080402000500000000" pitchFamily="66" charset="0"/>
              </a:rPr>
              <a:t>Une compétition</a:t>
            </a:r>
            <a:endParaRPr lang="fr-MA" sz="2400" dirty="0"/>
          </a:p>
        </p:txBody>
      </p:sp>
      <p:pic>
        <p:nvPicPr>
          <p:cNvPr id="8" name="Image 7">
            <a:extLst>
              <a:ext uri="{FF2B5EF4-FFF2-40B4-BE49-F238E27FC236}">
                <a16:creationId xmlns:a16="http://schemas.microsoft.com/office/drawing/2014/main" id="{7FA1A54B-8E84-62FC-07F7-C83E2AA0913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70099" y="1813912"/>
            <a:ext cx="2469824" cy="1647836"/>
          </a:xfrm>
          <a:prstGeom prst="rect">
            <a:avLst/>
          </a:prstGeom>
        </p:spPr>
      </p:pic>
      <p:cxnSp>
        <p:nvCxnSpPr>
          <p:cNvPr id="10" name="Connecteur droit avec flèche 9">
            <a:extLst>
              <a:ext uri="{FF2B5EF4-FFF2-40B4-BE49-F238E27FC236}">
                <a16:creationId xmlns:a16="http://schemas.microsoft.com/office/drawing/2014/main" id="{13B23EE8-643A-F7B8-D976-33551AE31271}"/>
              </a:ext>
            </a:extLst>
          </p:cNvPr>
          <p:cNvCxnSpPr>
            <a:cxnSpLocks/>
          </p:cNvCxnSpPr>
          <p:nvPr/>
        </p:nvCxnSpPr>
        <p:spPr>
          <a:xfrm>
            <a:off x="3933168" y="5984866"/>
            <a:ext cx="0" cy="284659"/>
          </a:xfrm>
          <a:prstGeom prst="straightConnector1">
            <a:avLst/>
          </a:prstGeom>
          <a:ln w="57150">
            <a:solidFill>
              <a:srgbClr val="FF0000"/>
            </a:solidFill>
            <a:tailEnd type="triangle"/>
          </a:ln>
        </p:spPr>
        <p:style>
          <a:lnRef idx="3">
            <a:schemeClr val="accent6"/>
          </a:lnRef>
          <a:fillRef idx="0">
            <a:schemeClr val="accent6"/>
          </a:fillRef>
          <a:effectRef idx="2">
            <a:schemeClr val="accent6"/>
          </a:effectRef>
          <a:fontRef idx="minor">
            <a:schemeClr val="tx1"/>
          </a:fontRef>
        </p:style>
      </p:cxnSp>
      <p:cxnSp>
        <p:nvCxnSpPr>
          <p:cNvPr id="13" name="Connecteur droit avec flèche 12">
            <a:extLst>
              <a:ext uri="{FF2B5EF4-FFF2-40B4-BE49-F238E27FC236}">
                <a16:creationId xmlns:a16="http://schemas.microsoft.com/office/drawing/2014/main" id="{FEA8277D-2EC8-CEDD-0645-FB788B750D4A}"/>
              </a:ext>
            </a:extLst>
          </p:cNvPr>
          <p:cNvCxnSpPr>
            <a:cxnSpLocks/>
          </p:cNvCxnSpPr>
          <p:nvPr/>
        </p:nvCxnSpPr>
        <p:spPr>
          <a:xfrm>
            <a:off x="6679086" y="5984922"/>
            <a:ext cx="0" cy="284659"/>
          </a:xfrm>
          <a:prstGeom prst="straightConnector1">
            <a:avLst/>
          </a:prstGeom>
          <a:ln w="57150">
            <a:solidFill>
              <a:srgbClr val="FF0000"/>
            </a:solidFill>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548602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9C3AD-FB91-E0B7-0BE3-C4B3430817A8}"/>
            </a:ext>
          </a:extLst>
        </p:cNvPr>
        <p:cNvGrpSpPr/>
        <p:nvPr/>
      </p:nvGrpSpPr>
      <p:grpSpPr>
        <a:xfrm>
          <a:off x="0" y="0"/>
          <a:ext cx="0" cy="0"/>
          <a:chOff x="0" y="0"/>
          <a:chExt cx="0" cy="0"/>
        </a:xfrm>
      </p:grpSpPr>
      <p:sp>
        <p:nvSpPr>
          <p:cNvPr id="2" name="Oval 7">
            <a:extLst>
              <a:ext uri="{FF2B5EF4-FFF2-40B4-BE49-F238E27FC236}">
                <a16:creationId xmlns:a16="http://schemas.microsoft.com/office/drawing/2014/main" id="{A82A6224-F38F-9250-D472-619B3273F1C3}"/>
              </a:ext>
            </a:extLst>
          </p:cNvPr>
          <p:cNvSpPr/>
          <p:nvPr/>
        </p:nvSpPr>
        <p:spPr>
          <a:xfrm>
            <a:off x="11369605" y="268896"/>
            <a:ext cx="517596" cy="517596"/>
          </a:xfrm>
          <a:prstGeom prst="ellipse">
            <a:avLst/>
          </a:prstGeom>
          <a:solidFill>
            <a:srgbClr val="E989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M</a:t>
            </a:r>
            <a:endParaRPr lang="fr-FR" sz="1200" b="1" noProof="0" dirty="0">
              <a:latin typeface="Dosis Bold" pitchFamily="2" charset="0"/>
            </a:endParaRPr>
          </a:p>
        </p:txBody>
      </p:sp>
      <p:pic>
        <p:nvPicPr>
          <p:cNvPr id="3" name="Image 9">
            <a:extLst>
              <a:ext uri="{FF2B5EF4-FFF2-40B4-BE49-F238E27FC236}">
                <a16:creationId xmlns:a16="http://schemas.microsoft.com/office/drawing/2014/main" id="{50734A7D-B24D-CDA0-041E-CB23C517B3C7}"/>
              </a:ext>
            </a:extLst>
          </p:cNvPr>
          <p:cNvPicPr>
            <a:picLocks noChangeAspect="1"/>
          </p:cNvPicPr>
          <p:nvPr/>
        </p:nvPicPr>
        <p:blipFill>
          <a:blip r:embed="rId3"/>
          <a:stretch>
            <a:fillRect/>
          </a:stretch>
        </p:blipFill>
        <p:spPr>
          <a:xfrm>
            <a:off x="11309209" y="924848"/>
            <a:ext cx="583170" cy="583170"/>
          </a:xfrm>
          <a:prstGeom prst="rect">
            <a:avLst/>
          </a:prstGeom>
        </p:spPr>
      </p:pic>
      <p:sp>
        <p:nvSpPr>
          <p:cNvPr id="7" name="ZoneTexte 6">
            <a:extLst>
              <a:ext uri="{FF2B5EF4-FFF2-40B4-BE49-F238E27FC236}">
                <a16:creationId xmlns:a16="http://schemas.microsoft.com/office/drawing/2014/main" id="{8853C047-98E0-E1ED-AE56-7B1521436622}"/>
              </a:ext>
            </a:extLst>
          </p:cNvPr>
          <p:cNvSpPr txBox="1"/>
          <p:nvPr/>
        </p:nvSpPr>
        <p:spPr>
          <a:xfrm>
            <a:off x="911727" y="236997"/>
            <a:ext cx="10397482" cy="707886"/>
          </a:xfrm>
          <a:prstGeom prst="rect">
            <a:avLst/>
          </a:prstGeom>
          <a:noFill/>
        </p:spPr>
        <p:txBody>
          <a:bodyPr wrap="square">
            <a:spAutoFit/>
          </a:bodyPr>
          <a:lstStyle/>
          <a:p>
            <a:r>
              <a:rPr lang="fr-FR" sz="2000" b="1" spc="-50" dirty="0">
                <a:latin typeface="+mj-lt"/>
              </a:rPr>
              <a:t>En récapitulant, pour identifier une relation de compétition ou de mutualisme et ses caractéristiques</a:t>
            </a:r>
            <a:r>
              <a:rPr lang="fr-FR" sz="2000" b="1" spc="-50" dirty="0">
                <a:latin typeface="+mj-lt"/>
                <a:ea typeface="Calibri" panose="020F0502020204030204" pitchFamily="34" charset="0"/>
                <a:cs typeface="Calibri" panose="020F0502020204030204" pitchFamily="34" charset="0"/>
              </a:rPr>
              <a:t>, je dois: </a:t>
            </a:r>
          </a:p>
        </p:txBody>
      </p:sp>
      <p:sp>
        <p:nvSpPr>
          <p:cNvPr id="11" name="ZoneTexte 10">
            <a:extLst>
              <a:ext uri="{FF2B5EF4-FFF2-40B4-BE49-F238E27FC236}">
                <a16:creationId xmlns:a16="http://schemas.microsoft.com/office/drawing/2014/main" id="{2B23262C-B345-BC40-9C4A-98F7C0552AD8}"/>
              </a:ext>
            </a:extLst>
          </p:cNvPr>
          <p:cNvSpPr txBox="1"/>
          <p:nvPr/>
        </p:nvSpPr>
        <p:spPr>
          <a:xfrm>
            <a:off x="9189719" y="3375799"/>
            <a:ext cx="2066882" cy="461665"/>
          </a:xfrm>
          <a:prstGeom prst="rect">
            <a:avLst/>
          </a:prstGeom>
          <a:solidFill>
            <a:schemeClr val="accent1">
              <a:lumMod val="40000"/>
              <a:lumOff val="60000"/>
            </a:schemeClr>
          </a:solidFill>
        </p:spPr>
        <p:txBody>
          <a:bodyPr wrap="square">
            <a:spAutoFit/>
          </a:bodyPr>
          <a:lstStyle/>
          <a:p>
            <a:r>
              <a:rPr lang="fr-MA" sz="2400" dirty="0"/>
              <a:t>Compétition</a:t>
            </a:r>
          </a:p>
        </p:txBody>
      </p:sp>
      <p:sp>
        <p:nvSpPr>
          <p:cNvPr id="12" name="ZoneTexte 11">
            <a:extLst>
              <a:ext uri="{FF2B5EF4-FFF2-40B4-BE49-F238E27FC236}">
                <a16:creationId xmlns:a16="http://schemas.microsoft.com/office/drawing/2014/main" id="{AD9D8E34-A50F-C79F-4065-65F9CA6D2172}"/>
              </a:ext>
            </a:extLst>
          </p:cNvPr>
          <p:cNvSpPr txBox="1"/>
          <p:nvPr/>
        </p:nvSpPr>
        <p:spPr>
          <a:xfrm>
            <a:off x="9189720" y="3907881"/>
            <a:ext cx="2066882" cy="461665"/>
          </a:xfrm>
          <a:prstGeom prst="rect">
            <a:avLst/>
          </a:prstGeom>
          <a:solidFill>
            <a:schemeClr val="accent1">
              <a:lumMod val="40000"/>
              <a:lumOff val="60000"/>
            </a:schemeClr>
          </a:solidFill>
        </p:spPr>
        <p:txBody>
          <a:bodyPr wrap="square">
            <a:spAutoFit/>
          </a:bodyPr>
          <a:lstStyle/>
          <a:p>
            <a:r>
              <a:rPr lang="fr-MA" sz="2400" dirty="0"/>
              <a:t>Mutualisme</a:t>
            </a:r>
          </a:p>
        </p:txBody>
      </p:sp>
      <p:sp>
        <p:nvSpPr>
          <p:cNvPr id="13" name="ZoneTexte 12">
            <a:extLst>
              <a:ext uri="{FF2B5EF4-FFF2-40B4-BE49-F238E27FC236}">
                <a16:creationId xmlns:a16="http://schemas.microsoft.com/office/drawing/2014/main" id="{700194B9-53B1-E24B-7AF6-957602EFB594}"/>
              </a:ext>
            </a:extLst>
          </p:cNvPr>
          <p:cNvSpPr txBox="1"/>
          <p:nvPr/>
        </p:nvSpPr>
        <p:spPr>
          <a:xfrm>
            <a:off x="4827269" y="3459718"/>
            <a:ext cx="1051560" cy="369332"/>
          </a:xfrm>
          <a:prstGeom prst="rect">
            <a:avLst/>
          </a:prstGeom>
          <a:noFill/>
        </p:spPr>
        <p:txBody>
          <a:bodyPr wrap="square" rtlCol="0">
            <a:spAutoFit/>
          </a:bodyPr>
          <a:lstStyle/>
          <a:p>
            <a:r>
              <a:rPr lang="fr-MA" dirty="0"/>
              <a:t>+</a:t>
            </a:r>
          </a:p>
        </p:txBody>
      </p:sp>
      <p:sp>
        <p:nvSpPr>
          <p:cNvPr id="14" name="ZoneTexte 13">
            <a:extLst>
              <a:ext uri="{FF2B5EF4-FFF2-40B4-BE49-F238E27FC236}">
                <a16:creationId xmlns:a16="http://schemas.microsoft.com/office/drawing/2014/main" id="{154B7C8E-D11A-320C-548D-0621D1E71B94}"/>
              </a:ext>
            </a:extLst>
          </p:cNvPr>
          <p:cNvSpPr txBox="1"/>
          <p:nvPr/>
        </p:nvSpPr>
        <p:spPr>
          <a:xfrm>
            <a:off x="4012991" y="1315719"/>
            <a:ext cx="2783837" cy="1154162"/>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300" b="1" dirty="0">
                <a:solidFill>
                  <a:srgbClr val="0852A4"/>
                </a:solidFill>
              </a:rPr>
              <a:t> Identifier les êtres vivants impliqués dans une relation.</a:t>
            </a:r>
          </a:p>
        </p:txBody>
      </p:sp>
      <p:sp>
        <p:nvSpPr>
          <p:cNvPr id="15" name="Oval 55">
            <a:extLst>
              <a:ext uri="{FF2B5EF4-FFF2-40B4-BE49-F238E27FC236}">
                <a16:creationId xmlns:a16="http://schemas.microsoft.com/office/drawing/2014/main" id="{FA5278BB-0EDF-6D75-EDBF-6394BF418089}"/>
              </a:ext>
            </a:extLst>
          </p:cNvPr>
          <p:cNvSpPr>
            <a:spLocks noChangeAspect="1"/>
          </p:cNvSpPr>
          <p:nvPr/>
        </p:nvSpPr>
        <p:spPr>
          <a:xfrm>
            <a:off x="5172768" y="99080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fr-MA" sz="2133" b="1" i="0" u="none" strike="noStrike" kern="1200" cap="none" spc="0" normalizeH="0" baseline="0" noProof="0" dirty="0">
                <a:ln>
                  <a:noFill/>
                </a:ln>
                <a:solidFill>
                  <a:prstClr val="white"/>
                </a:solidFill>
                <a:effectLst/>
                <a:uLnTx/>
                <a:uFillTx/>
                <a:latin typeface="Calibri"/>
                <a:ea typeface="+mn-ea"/>
                <a:cs typeface="+mn-cs"/>
              </a:rPr>
              <a:t>1</a:t>
            </a:r>
          </a:p>
        </p:txBody>
      </p:sp>
      <p:sp>
        <p:nvSpPr>
          <p:cNvPr id="16" name="ZoneTexte 15">
            <a:extLst>
              <a:ext uri="{FF2B5EF4-FFF2-40B4-BE49-F238E27FC236}">
                <a16:creationId xmlns:a16="http://schemas.microsoft.com/office/drawing/2014/main" id="{38B7D66D-64F6-02FC-B90B-0719AB6AF00E}"/>
              </a:ext>
            </a:extLst>
          </p:cNvPr>
          <p:cNvSpPr txBox="1"/>
          <p:nvPr/>
        </p:nvSpPr>
        <p:spPr>
          <a:xfrm>
            <a:off x="4556725" y="5102210"/>
            <a:ext cx="2773644" cy="1154162"/>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300" b="1" dirty="0">
                <a:solidFill>
                  <a:srgbClr val="0852A4"/>
                </a:solidFill>
              </a:rPr>
              <a:t>Préciser l’effet de la relation sur chaque être vivant.</a:t>
            </a:r>
          </a:p>
        </p:txBody>
      </p:sp>
      <p:sp>
        <p:nvSpPr>
          <p:cNvPr id="17" name="Oval 55">
            <a:extLst>
              <a:ext uri="{FF2B5EF4-FFF2-40B4-BE49-F238E27FC236}">
                <a16:creationId xmlns:a16="http://schemas.microsoft.com/office/drawing/2014/main" id="{81059BB2-7B5A-6522-261F-4CE0018FD8E5}"/>
              </a:ext>
            </a:extLst>
          </p:cNvPr>
          <p:cNvSpPr>
            <a:spLocks noChangeAspect="1"/>
          </p:cNvSpPr>
          <p:nvPr/>
        </p:nvSpPr>
        <p:spPr>
          <a:xfrm>
            <a:off x="5738944" y="478763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MA" sz="2133" b="1" dirty="0">
                <a:solidFill>
                  <a:prstClr val="white"/>
                </a:solidFill>
                <a:latin typeface="Calibri"/>
              </a:rPr>
              <a:t>2</a:t>
            </a:r>
            <a:endParaRPr kumimoji="0" lang="fr-MA" sz="2133" b="1" i="0" u="none" strike="noStrike" kern="1200" cap="none" spc="0" normalizeH="0" baseline="0" noProof="0" dirty="0">
              <a:ln>
                <a:noFill/>
              </a:ln>
              <a:solidFill>
                <a:prstClr val="white"/>
              </a:solidFill>
              <a:effectLst/>
              <a:uLnTx/>
              <a:uFillTx/>
              <a:latin typeface="Calibri"/>
              <a:ea typeface="+mn-ea"/>
              <a:cs typeface="+mn-cs"/>
            </a:endParaRPr>
          </a:p>
        </p:txBody>
      </p:sp>
      <p:sp>
        <p:nvSpPr>
          <p:cNvPr id="18" name="ZoneTexte 17">
            <a:extLst>
              <a:ext uri="{FF2B5EF4-FFF2-40B4-BE49-F238E27FC236}">
                <a16:creationId xmlns:a16="http://schemas.microsoft.com/office/drawing/2014/main" id="{DE3373D2-102F-7B51-BE4E-919466E8371F}"/>
              </a:ext>
            </a:extLst>
          </p:cNvPr>
          <p:cNvSpPr txBox="1"/>
          <p:nvPr/>
        </p:nvSpPr>
        <p:spPr>
          <a:xfrm>
            <a:off x="8761295" y="1712752"/>
            <a:ext cx="2783837" cy="1154162"/>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300" b="1" dirty="0">
                <a:solidFill>
                  <a:srgbClr val="0852A4"/>
                </a:solidFill>
              </a:rPr>
              <a:t> Déterminer le type de relation entre les êtres vivants.</a:t>
            </a:r>
          </a:p>
        </p:txBody>
      </p:sp>
      <p:sp>
        <p:nvSpPr>
          <p:cNvPr id="19" name="Oval 55">
            <a:extLst>
              <a:ext uri="{FF2B5EF4-FFF2-40B4-BE49-F238E27FC236}">
                <a16:creationId xmlns:a16="http://schemas.microsoft.com/office/drawing/2014/main" id="{61EB0FBF-2C16-23F8-6A36-DB10131D872F}"/>
              </a:ext>
            </a:extLst>
          </p:cNvPr>
          <p:cNvSpPr>
            <a:spLocks noChangeAspect="1"/>
          </p:cNvSpPr>
          <p:nvPr/>
        </p:nvSpPr>
        <p:spPr>
          <a:xfrm>
            <a:off x="9960482" y="139817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MA" sz="2133" b="1" dirty="0">
                <a:solidFill>
                  <a:prstClr val="white"/>
                </a:solidFill>
                <a:latin typeface="Calibri"/>
              </a:rPr>
              <a:t>3</a:t>
            </a:r>
            <a:endParaRPr kumimoji="0" lang="fr-MA" sz="2133" b="1" i="0" u="none" strike="noStrike" kern="1200" cap="none" spc="0" normalizeH="0" baseline="0" noProof="0" dirty="0">
              <a:ln>
                <a:noFill/>
              </a:ln>
              <a:solidFill>
                <a:prstClr val="white"/>
              </a:solidFill>
              <a:effectLst/>
              <a:uLnTx/>
              <a:uFillTx/>
              <a:latin typeface="Calibri"/>
              <a:ea typeface="+mn-ea"/>
              <a:cs typeface="+mn-cs"/>
            </a:endParaRPr>
          </a:p>
        </p:txBody>
      </p:sp>
      <p:pic>
        <p:nvPicPr>
          <p:cNvPr id="20" name="Image 19">
            <a:extLst>
              <a:ext uri="{FF2B5EF4-FFF2-40B4-BE49-F238E27FC236}">
                <a16:creationId xmlns:a16="http://schemas.microsoft.com/office/drawing/2014/main" id="{A683D69E-C490-26C2-E33D-69BC954E1ECD}"/>
              </a:ext>
            </a:extLst>
          </p:cNvPr>
          <p:cNvPicPr>
            <a:picLocks noChangeAspect="1"/>
          </p:cNvPicPr>
          <p:nvPr/>
        </p:nvPicPr>
        <p:blipFill>
          <a:blip r:embed="rId4"/>
          <a:stretch>
            <a:fillRect/>
          </a:stretch>
        </p:blipFill>
        <p:spPr>
          <a:xfrm>
            <a:off x="465286" y="2966227"/>
            <a:ext cx="8060859" cy="1488667"/>
          </a:xfrm>
          <a:prstGeom prst="rect">
            <a:avLst/>
          </a:prstGeom>
        </p:spPr>
      </p:pic>
      <p:cxnSp>
        <p:nvCxnSpPr>
          <p:cNvPr id="21" name="Connecteur droit avec flèche 20">
            <a:extLst>
              <a:ext uri="{FF2B5EF4-FFF2-40B4-BE49-F238E27FC236}">
                <a16:creationId xmlns:a16="http://schemas.microsoft.com/office/drawing/2014/main" id="{245C7318-CC29-7F31-FCDE-15F9140A9BE2}"/>
              </a:ext>
            </a:extLst>
          </p:cNvPr>
          <p:cNvCxnSpPr>
            <a:cxnSpLocks/>
            <a:stCxn id="14" idx="2"/>
          </p:cNvCxnSpPr>
          <p:nvPr/>
        </p:nvCxnSpPr>
        <p:spPr>
          <a:xfrm flipH="1">
            <a:off x="4137660" y="2469881"/>
            <a:ext cx="1267250" cy="565653"/>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FAF12CFB-7045-63A4-D25D-55E4C01042A3}"/>
              </a:ext>
            </a:extLst>
          </p:cNvPr>
          <p:cNvCxnSpPr>
            <a:cxnSpLocks/>
            <a:stCxn id="14" idx="2"/>
          </p:cNvCxnSpPr>
          <p:nvPr/>
        </p:nvCxnSpPr>
        <p:spPr>
          <a:xfrm>
            <a:off x="5404910" y="2469881"/>
            <a:ext cx="1585167" cy="575863"/>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3" name="ZoneTexte 22">
            <a:extLst>
              <a:ext uri="{FF2B5EF4-FFF2-40B4-BE49-F238E27FC236}">
                <a16:creationId xmlns:a16="http://schemas.microsoft.com/office/drawing/2014/main" id="{E1D127C9-1A74-FF68-2CDC-DB1D52143882}"/>
              </a:ext>
            </a:extLst>
          </p:cNvPr>
          <p:cNvSpPr txBox="1"/>
          <p:nvPr/>
        </p:nvSpPr>
        <p:spPr>
          <a:xfrm>
            <a:off x="2677173" y="3423814"/>
            <a:ext cx="2937056"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 blé cultivé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sp>
        <p:nvSpPr>
          <p:cNvPr id="24" name="ZoneTexte 23">
            <a:extLst>
              <a:ext uri="{FF2B5EF4-FFF2-40B4-BE49-F238E27FC236}">
                <a16:creationId xmlns:a16="http://schemas.microsoft.com/office/drawing/2014/main" id="{CA3E01B5-3FB9-59DE-BBB5-DE5E7F725785}"/>
              </a:ext>
            </a:extLst>
          </p:cNvPr>
          <p:cNvSpPr txBox="1"/>
          <p:nvPr/>
        </p:nvSpPr>
        <p:spPr>
          <a:xfrm>
            <a:off x="5614230" y="3444494"/>
            <a:ext cx="2829922"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Les herbes sauvages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sp>
        <p:nvSpPr>
          <p:cNvPr id="25" name="ZoneTexte 24">
            <a:extLst>
              <a:ext uri="{FF2B5EF4-FFF2-40B4-BE49-F238E27FC236}">
                <a16:creationId xmlns:a16="http://schemas.microsoft.com/office/drawing/2014/main" id="{A747ABF0-0176-FD0C-FB9D-AE7BC4E8609D}"/>
              </a:ext>
            </a:extLst>
          </p:cNvPr>
          <p:cNvSpPr txBox="1"/>
          <p:nvPr/>
        </p:nvSpPr>
        <p:spPr>
          <a:xfrm>
            <a:off x="3103666" y="3946332"/>
            <a:ext cx="2404730"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 fourmis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sp>
        <p:nvSpPr>
          <p:cNvPr id="26" name="ZoneTexte 25">
            <a:extLst>
              <a:ext uri="{FF2B5EF4-FFF2-40B4-BE49-F238E27FC236}">
                <a16:creationId xmlns:a16="http://schemas.microsoft.com/office/drawing/2014/main" id="{57DC2AD6-13AF-C56D-6EEB-21E6D3B6380B}"/>
              </a:ext>
            </a:extLst>
          </p:cNvPr>
          <p:cNvSpPr txBox="1"/>
          <p:nvPr/>
        </p:nvSpPr>
        <p:spPr>
          <a:xfrm>
            <a:off x="5716920" y="3891459"/>
            <a:ext cx="2197749"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Les pucerons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cxnSp>
        <p:nvCxnSpPr>
          <p:cNvPr id="27" name="Connecteur droit avec flèche 26">
            <a:extLst>
              <a:ext uri="{FF2B5EF4-FFF2-40B4-BE49-F238E27FC236}">
                <a16:creationId xmlns:a16="http://schemas.microsoft.com/office/drawing/2014/main" id="{2F7A896D-4DBF-434F-0056-2C215CF1E56A}"/>
              </a:ext>
            </a:extLst>
          </p:cNvPr>
          <p:cNvCxnSpPr>
            <a:cxnSpLocks/>
            <a:stCxn id="17" idx="2"/>
          </p:cNvCxnSpPr>
          <p:nvPr/>
        </p:nvCxnSpPr>
        <p:spPr>
          <a:xfrm flipH="1" flipV="1">
            <a:off x="4556725" y="4291569"/>
            <a:ext cx="1182219" cy="693723"/>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8" name="Connecteur droit avec flèche 27">
            <a:extLst>
              <a:ext uri="{FF2B5EF4-FFF2-40B4-BE49-F238E27FC236}">
                <a16:creationId xmlns:a16="http://schemas.microsoft.com/office/drawing/2014/main" id="{A4B72FDC-0C6F-51A1-D269-1EBD4B9ADD7E}"/>
              </a:ext>
            </a:extLst>
          </p:cNvPr>
          <p:cNvCxnSpPr>
            <a:cxnSpLocks/>
            <a:stCxn id="17" idx="1"/>
          </p:cNvCxnSpPr>
          <p:nvPr/>
        </p:nvCxnSpPr>
        <p:spPr>
          <a:xfrm flipH="1" flipV="1">
            <a:off x="5292090" y="3737610"/>
            <a:ext cx="504745" cy="110791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9" name="Connecteur droit avec flèche 28">
            <a:extLst>
              <a:ext uri="{FF2B5EF4-FFF2-40B4-BE49-F238E27FC236}">
                <a16:creationId xmlns:a16="http://schemas.microsoft.com/office/drawing/2014/main" id="{73CFD0E0-7F0C-BCB2-4DCA-7A09EDC835D8}"/>
              </a:ext>
            </a:extLst>
          </p:cNvPr>
          <p:cNvCxnSpPr>
            <a:cxnSpLocks/>
            <a:stCxn id="17" idx="7"/>
          </p:cNvCxnSpPr>
          <p:nvPr/>
        </p:nvCxnSpPr>
        <p:spPr>
          <a:xfrm flipV="1">
            <a:off x="6076360" y="3764741"/>
            <a:ext cx="1341543" cy="1080788"/>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0" name="Connecteur droit avec flèche 29">
            <a:extLst>
              <a:ext uri="{FF2B5EF4-FFF2-40B4-BE49-F238E27FC236}">
                <a16:creationId xmlns:a16="http://schemas.microsoft.com/office/drawing/2014/main" id="{FCF35CED-C37B-78AD-7CC1-ADE008488E10}"/>
              </a:ext>
            </a:extLst>
          </p:cNvPr>
          <p:cNvCxnSpPr>
            <a:cxnSpLocks/>
            <a:stCxn id="17" idx="6"/>
          </p:cNvCxnSpPr>
          <p:nvPr/>
        </p:nvCxnSpPr>
        <p:spPr>
          <a:xfrm flipV="1">
            <a:off x="6134251" y="4129516"/>
            <a:ext cx="1065709" cy="855776"/>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1" name="Connecteur droit avec flèche 30">
            <a:extLst>
              <a:ext uri="{FF2B5EF4-FFF2-40B4-BE49-F238E27FC236}">
                <a16:creationId xmlns:a16="http://schemas.microsoft.com/office/drawing/2014/main" id="{6FB3697B-898B-ACF0-0749-4FBC4C9D0E7E}"/>
              </a:ext>
            </a:extLst>
          </p:cNvPr>
          <p:cNvCxnSpPr>
            <a:cxnSpLocks/>
          </p:cNvCxnSpPr>
          <p:nvPr/>
        </p:nvCxnSpPr>
        <p:spPr>
          <a:xfrm flipV="1">
            <a:off x="8526145" y="3612376"/>
            <a:ext cx="434975" cy="67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eur droit avec flèche 31">
            <a:extLst>
              <a:ext uri="{FF2B5EF4-FFF2-40B4-BE49-F238E27FC236}">
                <a16:creationId xmlns:a16="http://schemas.microsoft.com/office/drawing/2014/main" id="{39C4D001-6642-C3F0-7FC2-CB9107A036A7}"/>
              </a:ext>
            </a:extLst>
          </p:cNvPr>
          <p:cNvCxnSpPr>
            <a:cxnSpLocks/>
          </p:cNvCxnSpPr>
          <p:nvPr/>
        </p:nvCxnSpPr>
        <p:spPr>
          <a:xfrm flipV="1">
            <a:off x="8506777" y="4108722"/>
            <a:ext cx="434975" cy="67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56203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10" presetClass="entr" presetSubtype="0" fill="hold"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childTnLst>
                                </p:cTn>
                              </p:par>
                              <p:par>
                                <p:cTn id="25" presetID="10" presetClass="entr" presetSubtype="0"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par>
                                <p:cTn id="28" presetID="10"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par>
                                <p:cTn id="45" presetID="10" presetClass="entr" presetSubtype="0"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par>
                                <p:cTn id="48" presetID="10" presetClass="entr" presetSubtype="0"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animBg="1"/>
      <p:bldP spid="15" grpId="0" animBg="1"/>
      <p:bldP spid="16" grpId="0" animBg="1"/>
      <p:bldP spid="17" grpId="0" animBg="1"/>
      <p:bldP spid="18" grpId="0" animBg="1"/>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283D-1C3B-66D5-27D1-4238389C3FFA}"/>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E59C51D-C642-1DDB-EF5F-B545F91AB698}"/>
              </a:ext>
            </a:extLst>
          </p:cNvPr>
          <p:cNvGrpSpPr/>
          <p:nvPr/>
        </p:nvGrpSpPr>
        <p:grpSpPr>
          <a:xfrm>
            <a:off x="121920" y="142240"/>
            <a:ext cx="11938000" cy="6563360"/>
            <a:chOff x="2184400" y="1402025"/>
            <a:chExt cx="7823200" cy="4942038"/>
          </a:xfrm>
        </p:grpSpPr>
        <p:sp>
          <p:nvSpPr>
            <p:cNvPr id="3" name="Rectangle : coins arrondis 10">
              <a:extLst>
                <a:ext uri="{FF2B5EF4-FFF2-40B4-BE49-F238E27FC236}">
                  <a16:creationId xmlns:a16="http://schemas.microsoft.com/office/drawing/2014/main" id="{2AC10689-3538-031D-3802-6C268474D71E}"/>
                </a:ext>
              </a:extLst>
            </p:cNvPr>
            <p:cNvSpPr/>
            <p:nvPr/>
          </p:nvSpPr>
          <p:spPr>
            <a:xfrm>
              <a:off x="2184400" y="1402025"/>
              <a:ext cx="7823200" cy="4942038"/>
            </a:xfrm>
            <a:prstGeom prst="roundRect">
              <a:avLst>
                <a:gd name="adj" fmla="val 2665"/>
              </a:avLst>
            </a:prstGeom>
            <a:solidFill>
              <a:srgbClr val="7030A0"/>
            </a:solidFill>
            <a:ln>
              <a:solidFill>
                <a:srgbClr val="7030A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459FA3B0-C0C9-55E3-B2A1-609E84332F6A}"/>
                </a:ext>
              </a:extLst>
            </p:cNvPr>
            <p:cNvSpPr/>
            <p:nvPr/>
          </p:nvSpPr>
          <p:spPr>
            <a:xfrm>
              <a:off x="2284185" y="1499313"/>
              <a:ext cx="7623629" cy="4747463"/>
            </a:xfrm>
            <a:prstGeom prst="rect">
              <a:avLst/>
            </a:prstGeom>
            <a:solidFill>
              <a:schemeClr val="bg1"/>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100EAE4-D5B0-58C8-BFB8-0BAA58F2E6E5}"/>
              </a:ext>
            </a:extLst>
          </p:cNvPr>
          <p:cNvGrpSpPr/>
          <p:nvPr/>
        </p:nvGrpSpPr>
        <p:grpSpPr>
          <a:xfrm>
            <a:off x="9325079" y="5495261"/>
            <a:ext cx="2425142" cy="936370"/>
            <a:chOff x="8796759" y="4917801"/>
            <a:chExt cx="2425142" cy="936370"/>
          </a:xfrm>
        </p:grpSpPr>
        <p:sp>
          <p:nvSpPr>
            <p:cNvPr id="42" name="Oval 41">
              <a:extLst>
                <a:ext uri="{FF2B5EF4-FFF2-40B4-BE49-F238E27FC236}">
                  <a16:creationId xmlns:a16="http://schemas.microsoft.com/office/drawing/2014/main" id="{1D5EC100-C703-5BF8-D45D-0A631A5A8E60}"/>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033031D0-700D-C15C-0602-547A49E0B346}"/>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6" name="Group 14">
            <a:extLst>
              <a:ext uri="{FF2B5EF4-FFF2-40B4-BE49-F238E27FC236}">
                <a16:creationId xmlns:a16="http://schemas.microsoft.com/office/drawing/2014/main" id="{D48FD848-6B22-CBC8-26A1-AB8FEAE19A0E}"/>
              </a:ext>
            </a:extLst>
          </p:cNvPr>
          <p:cNvGrpSpPr/>
          <p:nvPr/>
        </p:nvGrpSpPr>
        <p:grpSpPr>
          <a:xfrm>
            <a:off x="5062913" y="1699526"/>
            <a:ext cx="4659652" cy="2905447"/>
            <a:chOff x="1641585" y="1048972"/>
            <a:chExt cx="5867403" cy="3260732"/>
          </a:xfrm>
        </p:grpSpPr>
        <p:sp>
          <p:nvSpPr>
            <p:cNvPr id="7" name="Rectangle : coins arrondis 10">
              <a:extLst>
                <a:ext uri="{FF2B5EF4-FFF2-40B4-BE49-F238E27FC236}">
                  <a16:creationId xmlns:a16="http://schemas.microsoft.com/office/drawing/2014/main" id="{2D19C3DD-0EBC-9B26-FFB2-4208CB6C5E64}"/>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7030A0"/>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8" name="Rectangle 18">
              <a:extLst>
                <a:ext uri="{FF2B5EF4-FFF2-40B4-BE49-F238E27FC236}">
                  <a16:creationId xmlns:a16="http://schemas.microsoft.com/office/drawing/2014/main" id="{D6EB2E96-90B4-7C9F-7FA5-54E5A3357C97}"/>
                </a:ext>
              </a:extLst>
            </p:cNvPr>
            <p:cNvSpPr/>
            <p:nvPr/>
          </p:nvSpPr>
          <p:spPr>
            <a:xfrm>
              <a:off x="1715066" y="1103461"/>
              <a:ext cx="5717724" cy="3124203"/>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9" name="Rectangle 19">
              <a:extLst>
                <a:ext uri="{FF2B5EF4-FFF2-40B4-BE49-F238E27FC236}">
                  <a16:creationId xmlns:a16="http://schemas.microsoft.com/office/drawing/2014/main" id="{2F635428-320E-7FAA-0AE5-45B6050A232C}"/>
                </a:ext>
              </a:extLst>
            </p:cNvPr>
            <p:cNvSpPr/>
            <p:nvPr/>
          </p:nvSpPr>
          <p:spPr>
            <a:xfrm>
              <a:off x="1802501" y="1179667"/>
              <a:ext cx="5542845" cy="2971800"/>
            </a:xfrm>
            <a:prstGeom prst="rect">
              <a:avLst/>
            </a:prstGeom>
            <a:solidFill>
              <a:srgbClr val="FFFFFF"/>
            </a:solidFill>
            <a:ln cap="flat">
              <a:solidFill>
                <a:srgbClr val="7030A0"/>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grpSp>
      <p:sp>
        <p:nvSpPr>
          <p:cNvPr id="10" name="Rectangle 20">
            <a:extLst>
              <a:ext uri="{FF2B5EF4-FFF2-40B4-BE49-F238E27FC236}">
                <a16:creationId xmlns:a16="http://schemas.microsoft.com/office/drawing/2014/main" id="{9D03F9B8-F377-B139-7216-A671E70E6119}"/>
              </a:ext>
            </a:extLst>
          </p:cNvPr>
          <p:cNvSpPr/>
          <p:nvPr/>
        </p:nvSpPr>
        <p:spPr>
          <a:xfrm>
            <a:off x="5277854" y="4275717"/>
            <a:ext cx="4145509" cy="57815"/>
          </a:xfrm>
          <a:prstGeom prst="rect">
            <a:avLst/>
          </a:prstGeom>
          <a:solidFill>
            <a:srgbClr val="7030A0"/>
          </a:solidFill>
          <a:ln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1" name="Rectangle 21">
            <a:extLst>
              <a:ext uri="{FF2B5EF4-FFF2-40B4-BE49-F238E27FC236}">
                <a16:creationId xmlns:a16="http://schemas.microsoft.com/office/drawing/2014/main" id="{B724BB5D-38F9-62D3-FBA8-B51BB5AF68FE}"/>
              </a:ext>
            </a:extLst>
          </p:cNvPr>
          <p:cNvSpPr/>
          <p:nvPr/>
        </p:nvSpPr>
        <p:spPr>
          <a:xfrm>
            <a:off x="4713654" y="1956315"/>
            <a:ext cx="867138" cy="384316"/>
          </a:xfrm>
          <a:prstGeom prst="rect">
            <a:avLst/>
          </a:prstGeom>
          <a:solidFill>
            <a:srgbClr val="7030A0"/>
          </a:solidFill>
          <a:ln w="25402" cap="flat">
            <a:solidFill>
              <a:srgbClr val="7030A0"/>
            </a:solidFill>
            <a:prstDash val="solid"/>
          </a:ln>
        </p:spPr>
        <p:txBody>
          <a:bodyPr vert="horz" wrap="square" lIns="91440" tIns="45720" rIns="91440" bIns="45720" anchor="ctr" anchorCtr="1" compatLnSpc="1">
            <a:noAutofit/>
          </a:bodyPr>
          <a:lstStyle/>
          <a:p>
            <a:pPr marL="0" marR="0" lvl="0" indent="0" algn="ctr"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900" b="0" i="0" u="none" strike="noStrike" kern="1200" cap="none" spc="0" baseline="0" noProof="0" dirty="0">
              <a:solidFill>
                <a:srgbClr val="000000"/>
              </a:solidFill>
              <a:uFillTx/>
              <a:latin typeface="Arial"/>
            </a:endParaRPr>
          </a:p>
        </p:txBody>
      </p:sp>
      <p:sp>
        <p:nvSpPr>
          <p:cNvPr id="12" name="Rectangle 23">
            <a:extLst>
              <a:ext uri="{FF2B5EF4-FFF2-40B4-BE49-F238E27FC236}">
                <a16:creationId xmlns:a16="http://schemas.microsoft.com/office/drawing/2014/main" id="{F00BEC9F-294C-ED13-3C79-B10011ABC7EA}"/>
              </a:ext>
            </a:extLst>
          </p:cNvPr>
          <p:cNvSpPr/>
          <p:nvPr/>
        </p:nvSpPr>
        <p:spPr>
          <a:xfrm>
            <a:off x="4773422" y="1963807"/>
            <a:ext cx="789749" cy="369332"/>
          </a:xfrm>
          <a:prstGeom prst="rect">
            <a:avLst/>
          </a:prstGeom>
          <a:solidFill>
            <a:srgbClr val="7030A0"/>
          </a:solidFill>
          <a:ln cap="flat">
            <a:solidFill>
              <a:srgbClr val="7030A0"/>
            </a:solidFill>
            <a:prstDash val="solid"/>
          </a:ln>
        </p:spPr>
        <p:txBody>
          <a:bodyPr vert="horz" wrap="square" lIns="91440" tIns="45720" rIns="91440" bIns="45720" anchor="t" anchorCtr="0" compatLnSpc="1">
            <a:spAutoFit/>
          </a:bodyPr>
          <a:lstStyle/>
          <a:p>
            <a:pPr marL="0" marR="0" lvl="0" indent="0" algn="l" defTabSz="6858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b="1" i="0" u="none" strike="noStrike" kern="1200" cap="none" spc="0" baseline="0" noProof="0" dirty="0">
                <a:solidFill>
                  <a:srgbClr val="FFFFFF"/>
                </a:solidFill>
                <a:uFillTx/>
                <a:latin typeface="Arial"/>
                <a:cs typeface="Arial"/>
              </a:rPr>
              <a:t>PGC</a:t>
            </a:r>
          </a:p>
        </p:txBody>
      </p:sp>
      <p:sp>
        <p:nvSpPr>
          <p:cNvPr id="13" name="TextBox 6">
            <a:extLst>
              <a:ext uri="{FF2B5EF4-FFF2-40B4-BE49-F238E27FC236}">
                <a16:creationId xmlns:a16="http://schemas.microsoft.com/office/drawing/2014/main" id="{2CF6C40C-11B3-918F-D6D6-FE3D501BF5FD}"/>
              </a:ext>
            </a:extLst>
          </p:cNvPr>
          <p:cNvSpPr txBox="1"/>
          <p:nvPr/>
        </p:nvSpPr>
        <p:spPr>
          <a:xfrm>
            <a:off x="5277854" y="2730809"/>
            <a:ext cx="4401901" cy="1300356"/>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000" b="1" noProof="0" dirty="0">
                <a:solidFill>
                  <a:srgbClr val="7030A0"/>
                </a:solidFill>
                <a:latin typeface="Arial"/>
              </a:rPr>
              <a:t>Pratique guidée</a:t>
            </a:r>
          </a:p>
          <a:p>
            <a:pPr lvl="0" algn="ctr" defTabSz="685800">
              <a:lnSpc>
                <a:spcPct val="90000"/>
              </a:lnSpc>
              <a:spcAft>
                <a:spcPts val="1500"/>
              </a:spcAft>
              <a:defRPr sz="1800" b="0" i="0" u="none" strike="noStrike" kern="0" cap="none" spc="0" baseline="0">
                <a:solidFill>
                  <a:srgbClr val="000000"/>
                </a:solidFill>
                <a:uFillTx/>
              </a:defRPr>
            </a:pPr>
            <a:r>
              <a:rPr lang="fr-FR" sz="4000" b="1" noProof="0" dirty="0">
                <a:solidFill>
                  <a:srgbClr val="7030A0"/>
                </a:solidFill>
                <a:latin typeface="Arial"/>
              </a:rPr>
              <a:t>collective </a:t>
            </a:r>
            <a:endParaRPr lang="fr-FR" sz="4000" b="1" noProof="0" dirty="0">
              <a:solidFill>
                <a:srgbClr val="7030A0"/>
              </a:solidFill>
              <a:latin typeface="Arial"/>
              <a:cs typeface="Arial"/>
            </a:endParaRPr>
          </a:p>
        </p:txBody>
      </p:sp>
      <p:pic>
        <p:nvPicPr>
          <p:cNvPr id="14" name="Picture 7">
            <a:extLst>
              <a:ext uri="{FF2B5EF4-FFF2-40B4-BE49-F238E27FC236}">
                <a16:creationId xmlns:a16="http://schemas.microsoft.com/office/drawing/2014/main" id="{F9769AB3-E2D7-6AC2-3F2D-73996BD39052}"/>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1613565" y="1694883"/>
            <a:ext cx="3060936" cy="3060936"/>
          </a:xfrm>
          <a:prstGeom prst="rect">
            <a:avLst/>
          </a:prstGeom>
        </p:spPr>
      </p:pic>
    </p:spTree>
    <p:extLst>
      <p:ext uri="{BB962C8B-B14F-4D97-AF65-F5344CB8AC3E}">
        <p14:creationId xmlns:p14="http://schemas.microsoft.com/office/powerpoint/2010/main" val="26523331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5" name="Rectangle: Rounded Corners 24"/>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F6BB8D40-3374-41FD-A76D-232CB75A9F7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7231"/>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0" name="D_A_01">
            <a:extLst>
              <a:ext uri="{FF2B5EF4-FFF2-40B4-BE49-F238E27FC236}">
                <a16:creationId xmlns:a16="http://schemas.microsoft.com/office/drawing/2014/main" id="{2578E6F7-4ABC-ACE4-0476-D7842CD4373F}"/>
              </a:ext>
            </a:extLst>
          </p:cNvPr>
          <p:cNvSpPr txBox="1"/>
          <p:nvPr/>
        </p:nvSpPr>
        <p:spPr>
          <a:xfrm>
            <a:off x="783852" y="174368"/>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Répondez à la question suivante:</a:t>
            </a:r>
          </a:p>
        </p:txBody>
      </p:sp>
      <p:sp>
        <p:nvSpPr>
          <p:cNvPr id="55" name="D_A_02">
            <a:extLst>
              <a:ext uri="{FF2B5EF4-FFF2-40B4-BE49-F238E27FC236}">
                <a16:creationId xmlns:a16="http://schemas.microsoft.com/office/drawing/2014/main" id="{4B5818FA-7BE7-7B30-720D-7F88F0438700}"/>
              </a:ext>
            </a:extLst>
          </p:cNvPr>
          <p:cNvSpPr txBox="1"/>
          <p:nvPr/>
        </p:nvSpPr>
        <p:spPr>
          <a:xfrm>
            <a:off x="783852" y="583133"/>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pic>
        <p:nvPicPr>
          <p:cNvPr id="5" name="Image 4">
            <a:extLst>
              <a:ext uri="{FF2B5EF4-FFF2-40B4-BE49-F238E27FC236}">
                <a16:creationId xmlns:a16="http://schemas.microsoft.com/office/drawing/2014/main" id="{AE8EA934-B414-4F44-E67E-24CDCC02BD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399" y="2242136"/>
            <a:ext cx="4180114" cy="2788921"/>
          </a:xfrm>
          <a:prstGeom prst="rect">
            <a:avLst/>
          </a:prstGeom>
        </p:spPr>
      </p:pic>
      <p:sp>
        <p:nvSpPr>
          <p:cNvPr id="24" name="ZoneTexte 23">
            <a:extLst>
              <a:ext uri="{FF2B5EF4-FFF2-40B4-BE49-F238E27FC236}">
                <a16:creationId xmlns:a16="http://schemas.microsoft.com/office/drawing/2014/main" id="{E13CD635-E924-9A41-3837-E6CB8619CC10}"/>
              </a:ext>
            </a:extLst>
          </p:cNvPr>
          <p:cNvSpPr txBox="1"/>
          <p:nvPr/>
        </p:nvSpPr>
        <p:spPr>
          <a:xfrm>
            <a:off x="7010399" y="5185027"/>
            <a:ext cx="4180114" cy="923330"/>
          </a:xfrm>
          <a:prstGeom prst="rect">
            <a:avLst/>
          </a:prstGeom>
          <a:solidFill>
            <a:schemeClr val="accent6">
              <a:lumMod val="20000"/>
              <a:lumOff val="80000"/>
            </a:schemeClr>
          </a:solidFill>
        </p:spPr>
        <p:txBody>
          <a:bodyPr wrap="square">
            <a:spAutoFit/>
          </a:bodyPr>
          <a:lstStyle/>
          <a:p>
            <a:r>
              <a:rPr lang="fr-MA" spc="-40" dirty="0">
                <a:latin typeface="+mj-lt"/>
              </a:rPr>
              <a:t>Certaines  fourmis  s’associent aux  pucerons  qu’elles  défendent contre  les prédateurs,  en échange  du  miellat  qu’ils produisent.</a:t>
            </a:r>
          </a:p>
        </p:txBody>
      </p:sp>
      <p:sp>
        <p:nvSpPr>
          <p:cNvPr id="6" name="Rectangle : coins arrondis 5">
            <a:extLst>
              <a:ext uri="{FF2B5EF4-FFF2-40B4-BE49-F238E27FC236}">
                <a16:creationId xmlns:a16="http://schemas.microsoft.com/office/drawing/2014/main" id="{07B29400-5F10-51BD-BFDA-4AF76CBCBB57}"/>
              </a:ext>
            </a:extLst>
          </p:cNvPr>
          <p:cNvSpPr/>
          <p:nvPr/>
        </p:nvSpPr>
        <p:spPr>
          <a:xfrm>
            <a:off x="532173" y="1245161"/>
            <a:ext cx="10821629" cy="578882"/>
          </a:xfrm>
          <a:prstGeom prst="roundRect">
            <a:avLst/>
          </a:prstGeom>
          <a:ln w="19050">
            <a:noFill/>
            <a:prstDash val="dash"/>
          </a:ln>
        </p:spPr>
        <p:txBody>
          <a:bodyPr wrap="square">
            <a:spAutoFit/>
          </a:bodyPr>
          <a:lstStyle/>
          <a:p>
            <a:pPr lvl="0">
              <a:spcAft>
                <a:spcPts val="600"/>
              </a:spcAft>
            </a:pPr>
            <a:r>
              <a:rPr lang="ar-MA" sz="2800" b="1" dirty="0">
                <a:solidFill>
                  <a:srgbClr val="0852A4"/>
                </a:solidFill>
                <a:latin typeface="+mj-lt"/>
              </a:rPr>
              <a:t>1</a:t>
            </a:r>
            <a:r>
              <a:rPr lang="fr-FR" sz="2800" b="1" dirty="0">
                <a:solidFill>
                  <a:srgbClr val="0852A4"/>
                </a:solidFill>
                <a:latin typeface="+mj-lt"/>
              </a:rPr>
              <a:t>. </a:t>
            </a:r>
            <a:r>
              <a:rPr lang="fr-MA" sz="2800" b="1" dirty="0">
                <a:solidFill>
                  <a:srgbClr val="0852A4"/>
                </a:solidFill>
                <a:latin typeface="+mj-lt"/>
              </a:rPr>
              <a:t>Identifiez</a:t>
            </a:r>
            <a:r>
              <a:rPr lang="fr-MA" sz="2800" dirty="0">
                <a:solidFill>
                  <a:srgbClr val="0852A4"/>
                </a:solidFill>
                <a:latin typeface="+mj-lt"/>
              </a:rPr>
              <a:t> </a:t>
            </a:r>
            <a:r>
              <a:rPr lang="fr-FR" sz="2800" dirty="0">
                <a:solidFill>
                  <a:srgbClr val="0852A4"/>
                </a:solidFill>
                <a:latin typeface="+mj-lt"/>
                <a:sym typeface="Calibri"/>
              </a:rPr>
              <a:t>les deux êtres vivants impliqués dans cette relation.</a:t>
            </a:r>
            <a:endParaRPr lang="fr-FR" sz="2800" dirty="0">
              <a:solidFill>
                <a:srgbClr val="0852A4"/>
              </a:solidFill>
              <a:latin typeface="+mj-lt"/>
            </a:endParaRPr>
          </a:p>
        </p:txBody>
      </p:sp>
      <p:sp>
        <p:nvSpPr>
          <p:cNvPr id="7" name="Rectangle : coins arrondis 6">
            <a:extLst>
              <a:ext uri="{FF2B5EF4-FFF2-40B4-BE49-F238E27FC236}">
                <a16:creationId xmlns:a16="http://schemas.microsoft.com/office/drawing/2014/main" id="{D9AEE99C-1884-A7DD-A893-171DDB7761DD}"/>
              </a:ext>
            </a:extLst>
          </p:cNvPr>
          <p:cNvSpPr/>
          <p:nvPr/>
        </p:nvSpPr>
        <p:spPr>
          <a:xfrm>
            <a:off x="532173" y="2921727"/>
            <a:ext cx="6097535"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300" b="1" dirty="0">
                <a:solidFill>
                  <a:srgbClr val="002060"/>
                </a:solidFill>
              </a:rPr>
              <a:t>a. l’être vivant 1: ………………………………….............</a:t>
            </a:r>
            <a:endParaRPr lang="fr-MA" sz="2300" dirty="0">
              <a:solidFill>
                <a:srgbClr val="002060"/>
              </a:solidFill>
            </a:endParaRPr>
          </a:p>
        </p:txBody>
      </p:sp>
      <p:sp>
        <p:nvSpPr>
          <p:cNvPr id="8" name="Rectangle : coins arrondis 7">
            <a:extLst>
              <a:ext uri="{FF2B5EF4-FFF2-40B4-BE49-F238E27FC236}">
                <a16:creationId xmlns:a16="http://schemas.microsoft.com/office/drawing/2014/main" id="{4A59943A-3818-9E76-7B2B-AF6B34590B41}"/>
              </a:ext>
            </a:extLst>
          </p:cNvPr>
          <p:cNvSpPr/>
          <p:nvPr/>
        </p:nvSpPr>
        <p:spPr>
          <a:xfrm>
            <a:off x="553944" y="4173585"/>
            <a:ext cx="6097535"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300" b="1" dirty="0">
                <a:solidFill>
                  <a:srgbClr val="002060"/>
                </a:solidFill>
              </a:rPr>
              <a:t>b. l’être vivant 2: ………………………………….............</a:t>
            </a:r>
            <a:endParaRPr lang="fr-MA" sz="2300" dirty="0">
              <a:solidFill>
                <a:srgbClr val="002060"/>
              </a:solidFill>
            </a:endParaRPr>
          </a:p>
        </p:txBody>
      </p:sp>
    </p:spTree>
    <p:extLst>
      <p:ext uri="{BB962C8B-B14F-4D97-AF65-F5344CB8AC3E}">
        <p14:creationId xmlns:p14="http://schemas.microsoft.com/office/powerpoint/2010/main" val="4018945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39DDB-ED2B-B73C-58BA-F1DC54630E3E}"/>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A6D84353-9B04-796B-6143-8701F6FAC5A5}"/>
              </a:ext>
            </a:extLst>
          </p:cNvPr>
          <p:cNvPicPr>
            <a:picLocks noChangeAspect="1"/>
          </p:cNvPicPr>
          <p:nvPr/>
        </p:nvPicPr>
        <p:blipFill>
          <a:blip r:embed="rId2"/>
          <a:stretch>
            <a:fillRect/>
          </a:stretch>
        </p:blipFill>
        <p:spPr>
          <a:xfrm>
            <a:off x="11284808" y="818910"/>
            <a:ext cx="583170" cy="583170"/>
          </a:xfrm>
          <a:prstGeom prst="rect">
            <a:avLst/>
          </a:prstGeom>
        </p:spPr>
      </p:pic>
      <p:sp>
        <p:nvSpPr>
          <p:cNvPr id="15" name="Rectangle: Rounded Corners 24">
            <a:extLst>
              <a:ext uri="{FF2B5EF4-FFF2-40B4-BE49-F238E27FC236}">
                <a16:creationId xmlns:a16="http://schemas.microsoft.com/office/drawing/2014/main" id="{153FAA3E-452F-AB1B-5F47-A42405B89DC3}"/>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sp>
        <p:nvSpPr>
          <p:cNvPr id="4" name="Rectangle : coins arrondis 3">
            <a:extLst>
              <a:ext uri="{FF2B5EF4-FFF2-40B4-BE49-F238E27FC236}">
                <a16:creationId xmlns:a16="http://schemas.microsoft.com/office/drawing/2014/main" id="{8FDCAA79-E418-BA83-D1D1-95C02A9411C0}"/>
              </a:ext>
            </a:extLst>
          </p:cNvPr>
          <p:cNvSpPr/>
          <p:nvPr/>
        </p:nvSpPr>
        <p:spPr>
          <a:xfrm>
            <a:off x="488630" y="2432627"/>
            <a:ext cx="2340467" cy="116117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2300" b="1" dirty="0">
                <a:solidFill>
                  <a:srgbClr val="002060"/>
                </a:solidFill>
              </a:rPr>
              <a:t>a. l’être vivant 1: ………………....</a:t>
            </a:r>
            <a:endParaRPr lang="fr-MA" sz="2300" dirty="0">
              <a:solidFill>
                <a:srgbClr val="002060"/>
              </a:solidFill>
            </a:endParaRPr>
          </a:p>
        </p:txBody>
      </p:sp>
      <p:sp>
        <p:nvSpPr>
          <p:cNvPr id="5" name="Rectangle : coins arrondis 4">
            <a:extLst>
              <a:ext uri="{FF2B5EF4-FFF2-40B4-BE49-F238E27FC236}">
                <a16:creationId xmlns:a16="http://schemas.microsoft.com/office/drawing/2014/main" id="{E41A775C-9F4B-D64E-19F4-EC1B8429A66A}"/>
              </a:ext>
            </a:extLst>
          </p:cNvPr>
          <p:cNvSpPr/>
          <p:nvPr/>
        </p:nvSpPr>
        <p:spPr>
          <a:xfrm>
            <a:off x="9319360" y="3169760"/>
            <a:ext cx="2340467" cy="1025848"/>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2300" b="1" dirty="0">
                <a:solidFill>
                  <a:srgbClr val="002060"/>
                </a:solidFill>
              </a:rPr>
              <a:t>b. l’être vivant 2: ………………….</a:t>
            </a:r>
            <a:endParaRPr lang="fr-MA" sz="2300" dirty="0">
              <a:solidFill>
                <a:srgbClr val="002060"/>
              </a:solidFill>
            </a:endParaRPr>
          </a:p>
        </p:txBody>
      </p:sp>
      <p:sp>
        <p:nvSpPr>
          <p:cNvPr id="6" name="ZoneTexte 5">
            <a:extLst>
              <a:ext uri="{FF2B5EF4-FFF2-40B4-BE49-F238E27FC236}">
                <a16:creationId xmlns:a16="http://schemas.microsoft.com/office/drawing/2014/main" id="{C95F94BE-9B03-9152-F69F-031705F10533}"/>
              </a:ext>
            </a:extLst>
          </p:cNvPr>
          <p:cNvSpPr txBox="1"/>
          <p:nvPr/>
        </p:nvSpPr>
        <p:spPr>
          <a:xfrm>
            <a:off x="754359" y="2938927"/>
            <a:ext cx="1809008"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La fourmi</a:t>
            </a:r>
          </a:p>
        </p:txBody>
      </p:sp>
      <p:sp>
        <p:nvSpPr>
          <p:cNvPr id="7" name="ZoneTexte 6">
            <a:extLst>
              <a:ext uri="{FF2B5EF4-FFF2-40B4-BE49-F238E27FC236}">
                <a16:creationId xmlns:a16="http://schemas.microsoft.com/office/drawing/2014/main" id="{ED8F7CAE-BFD0-D8AE-9738-79C0245D90CF}"/>
              </a:ext>
            </a:extLst>
          </p:cNvPr>
          <p:cNvSpPr txBox="1"/>
          <p:nvPr/>
        </p:nvSpPr>
        <p:spPr>
          <a:xfrm>
            <a:off x="9762499" y="3588744"/>
            <a:ext cx="1605516"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Le puceron</a:t>
            </a:r>
          </a:p>
        </p:txBody>
      </p:sp>
      <p:pic>
        <p:nvPicPr>
          <p:cNvPr id="36" name="Image 35">
            <a:extLst>
              <a:ext uri="{FF2B5EF4-FFF2-40B4-BE49-F238E27FC236}">
                <a16:creationId xmlns:a16="http://schemas.microsoft.com/office/drawing/2014/main" id="{185EA13E-6FDF-11E3-8F0F-BDDF7CF17A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3281" y="2082646"/>
            <a:ext cx="4180114" cy="2788921"/>
          </a:xfrm>
          <a:prstGeom prst="rect">
            <a:avLst/>
          </a:prstGeom>
        </p:spPr>
      </p:pic>
      <p:sp>
        <p:nvSpPr>
          <p:cNvPr id="37" name="Ellipse 36">
            <a:extLst>
              <a:ext uri="{FF2B5EF4-FFF2-40B4-BE49-F238E27FC236}">
                <a16:creationId xmlns:a16="http://schemas.microsoft.com/office/drawing/2014/main" id="{97226C39-AA68-21AD-66DE-3EC0D4663BF1}"/>
              </a:ext>
            </a:extLst>
          </p:cNvPr>
          <p:cNvSpPr/>
          <p:nvPr/>
        </p:nvSpPr>
        <p:spPr>
          <a:xfrm>
            <a:off x="5320708" y="2602539"/>
            <a:ext cx="1387455" cy="1409505"/>
          </a:xfrm>
          <a:prstGeom prst="ellipse">
            <a:avLst/>
          </a:prstGeom>
          <a:noFill/>
          <a:ln w="285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38" name="Ellipse 37">
            <a:extLst>
              <a:ext uri="{FF2B5EF4-FFF2-40B4-BE49-F238E27FC236}">
                <a16:creationId xmlns:a16="http://schemas.microsoft.com/office/drawing/2014/main" id="{665AB7E1-0D4D-F67F-AAD1-924A7F00A555}"/>
              </a:ext>
            </a:extLst>
          </p:cNvPr>
          <p:cNvSpPr/>
          <p:nvPr/>
        </p:nvSpPr>
        <p:spPr>
          <a:xfrm>
            <a:off x="6639983" y="3400593"/>
            <a:ext cx="821621" cy="890252"/>
          </a:xfrm>
          <a:prstGeom prst="ellipse">
            <a:avLst/>
          </a:prstGeom>
          <a:noFill/>
          <a:ln w="28575">
            <a:solidFill>
              <a:srgbClr val="0070C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39" name="ZoneTexte 38">
            <a:extLst>
              <a:ext uri="{FF2B5EF4-FFF2-40B4-BE49-F238E27FC236}">
                <a16:creationId xmlns:a16="http://schemas.microsoft.com/office/drawing/2014/main" id="{F8823F08-D250-A032-664F-AB6A852A140E}"/>
              </a:ext>
            </a:extLst>
          </p:cNvPr>
          <p:cNvSpPr txBox="1"/>
          <p:nvPr/>
        </p:nvSpPr>
        <p:spPr>
          <a:xfrm>
            <a:off x="6505346" y="2105337"/>
            <a:ext cx="1341536" cy="353943"/>
          </a:xfrm>
          <a:prstGeom prst="rect">
            <a:avLst/>
          </a:prstGeom>
          <a:noFill/>
        </p:spPr>
        <p:txBody>
          <a:bodyPr wrap="square">
            <a:spAutoFit/>
          </a:bodyPr>
          <a:lstStyle/>
          <a:p>
            <a:pPr algn="ctr"/>
            <a:r>
              <a:rPr lang="fr-FR" sz="1700" b="1" dirty="0">
                <a:solidFill>
                  <a:schemeClr val="bg1"/>
                </a:solidFill>
                <a:latin typeface="+mj-lt"/>
              </a:rPr>
              <a:t>Être vivant 2</a:t>
            </a:r>
            <a:endParaRPr lang="fr-MA" sz="1700" b="1" dirty="0">
              <a:solidFill>
                <a:schemeClr val="bg1"/>
              </a:solidFill>
              <a:latin typeface="+mj-lt"/>
            </a:endParaRPr>
          </a:p>
        </p:txBody>
      </p:sp>
      <p:sp>
        <p:nvSpPr>
          <p:cNvPr id="40" name="ZoneTexte 39">
            <a:extLst>
              <a:ext uri="{FF2B5EF4-FFF2-40B4-BE49-F238E27FC236}">
                <a16:creationId xmlns:a16="http://schemas.microsoft.com/office/drawing/2014/main" id="{2D8D5CDD-0D7F-E604-D8F1-F2CD38328BA9}"/>
              </a:ext>
            </a:extLst>
          </p:cNvPr>
          <p:cNvSpPr txBox="1"/>
          <p:nvPr/>
        </p:nvSpPr>
        <p:spPr>
          <a:xfrm>
            <a:off x="4033281" y="5025537"/>
            <a:ext cx="4180114" cy="923330"/>
          </a:xfrm>
          <a:prstGeom prst="rect">
            <a:avLst/>
          </a:prstGeom>
          <a:solidFill>
            <a:schemeClr val="accent6">
              <a:lumMod val="20000"/>
              <a:lumOff val="80000"/>
            </a:schemeClr>
          </a:solidFill>
        </p:spPr>
        <p:txBody>
          <a:bodyPr wrap="square">
            <a:spAutoFit/>
          </a:bodyPr>
          <a:lstStyle/>
          <a:p>
            <a:r>
              <a:rPr lang="fr-MA" spc="-40" dirty="0">
                <a:latin typeface="+mj-lt"/>
              </a:rPr>
              <a:t>Certaines  fourmis  s’associent aux  pucerons  qu’elles  défendent contre  les prédateurs,  en échange  du  miellat  qu’ils produisent.</a:t>
            </a:r>
          </a:p>
        </p:txBody>
      </p:sp>
      <p:cxnSp>
        <p:nvCxnSpPr>
          <p:cNvPr id="41" name="Connecteur droit 40">
            <a:extLst>
              <a:ext uri="{FF2B5EF4-FFF2-40B4-BE49-F238E27FC236}">
                <a16:creationId xmlns:a16="http://schemas.microsoft.com/office/drawing/2014/main" id="{C831B14F-3F73-E084-5C0A-56FFF4124C5B}"/>
              </a:ext>
            </a:extLst>
          </p:cNvPr>
          <p:cNvCxnSpPr>
            <a:cxnSpLocks/>
          </p:cNvCxnSpPr>
          <p:nvPr/>
        </p:nvCxnSpPr>
        <p:spPr>
          <a:xfrm>
            <a:off x="7139310" y="5347418"/>
            <a:ext cx="930800" cy="0"/>
          </a:xfrm>
          <a:prstGeom prst="line">
            <a:avLst/>
          </a:prstGeom>
          <a:ln w="38100">
            <a:solidFill>
              <a:srgbClr val="0070C0"/>
            </a:solidFill>
            <a:prstDash val="sysDash"/>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B9114217-6CC3-D261-5214-CFF899B7528A}"/>
              </a:ext>
            </a:extLst>
          </p:cNvPr>
          <p:cNvCxnSpPr>
            <a:cxnSpLocks/>
          </p:cNvCxnSpPr>
          <p:nvPr/>
        </p:nvCxnSpPr>
        <p:spPr>
          <a:xfrm>
            <a:off x="4984445" y="5347418"/>
            <a:ext cx="746502"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DBB6E19D-9CD8-1C23-987E-10E3122F2DB0}"/>
              </a:ext>
            </a:extLst>
          </p:cNvPr>
          <p:cNvCxnSpPr>
            <a:cxnSpLocks/>
          </p:cNvCxnSpPr>
          <p:nvPr/>
        </p:nvCxnSpPr>
        <p:spPr>
          <a:xfrm>
            <a:off x="2963775" y="2938928"/>
            <a:ext cx="2356933" cy="46166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Connecteur droit avec flèche 43">
            <a:extLst>
              <a:ext uri="{FF2B5EF4-FFF2-40B4-BE49-F238E27FC236}">
                <a16:creationId xmlns:a16="http://schemas.microsoft.com/office/drawing/2014/main" id="{BD1CB154-F6C2-6B6C-C411-FFE026B93832}"/>
              </a:ext>
            </a:extLst>
          </p:cNvPr>
          <p:cNvCxnSpPr>
            <a:cxnSpLocks/>
          </p:cNvCxnSpPr>
          <p:nvPr/>
        </p:nvCxnSpPr>
        <p:spPr>
          <a:xfrm>
            <a:off x="2963775" y="2938928"/>
            <a:ext cx="2127104" cy="219124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6" name="Connecteur droit avec flèche 45">
            <a:extLst>
              <a:ext uri="{FF2B5EF4-FFF2-40B4-BE49-F238E27FC236}">
                <a16:creationId xmlns:a16="http://schemas.microsoft.com/office/drawing/2014/main" id="{6FDFA0CA-72ED-9B0C-B3B5-705FCCD1E046}"/>
              </a:ext>
            </a:extLst>
          </p:cNvPr>
          <p:cNvCxnSpPr>
            <a:cxnSpLocks/>
          </p:cNvCxnSpPr>
          <p:nvPr/>
        </p:nvCxnSpPr>
        <p:spPr>
          <a:xfrm flipH="1">
            <a:off x="7461604" y="3586541"/>
            <a:ext cx="1857756" cy="73701"/>
          </a:xfrm>
          <a:prstGeom prst="straightConnector1">
            <a:avLst/>
          </a:prstGeom>
          <a:ln w="38100">
            <a:solidFill>
              <a:srgbClr val="0273B4"/>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necteur droit avec flèche 48">
            <a:extLst>
              <a:ext uri="{FF2B5EF4-FFF2-40B4-BE49-F238E27FC236}">
                <a16:creationId xmlns:a16="http://schemas.microsoft.com/office/drawing/2014/main" id="{973AA752-C04D-07E9-A50A-B4BD8848BF2C}"/>
              </a:ext>
            </a:extLst>
          </p:cNvPr>
          <p:cNvCxnSpPr>
            <a:cxnSpLocks/>
          </p:cNvCxnSpPr>
          <p:nvPr/>
        </p:nvCxnSpPr>
        <p:spPr>
          <a:xfrm flipH="1">
            <a:off x="8070110" y="3586541"/>
            <a:ext cx="1212791" cy="1606907"/>
          </a:xfrm>
          <a:prstGeom prst="straightConnector1">
            <a:avLst/>
          </a:prstGeom>
          <a:ln w="38100">
            <a:solidFill>
              <a:srgbClr val="0273B4"/>
            </a:solidFill>
            <a:tailEnd type="triangle"/>
          </a:ln>
        </p:spPr>
        <p:style>
          <a:lnRef idx="1">
            <a:schemeClr val="accent1"/>
          </a:lnRef>
          <a:fillRef idx="0">
            <a:schemeClr val="accent1"/>
          </a:fillRef>
          <a:effectRef idx="0">
            <a:schemeClr val="accent1"/>
          </a:effectRef>
          <a:fontRef idx="minor">
            <a:schemeClr val="tx1"/>
          </a:fontRef>
        </p:style>
      </p:cxnSp>
      <p:sp>
        <p:nvSpPr>
          <p:cNvPr id="55" name="D_A_01">
            <a:extLst>
              <a:ext uri="{FF2B5EF4-FFF2-40B4-BE49-F238E27FC236}">
                <a16:creationId xmlns:a16="http://schemas.microsoft.com/office/drawing/2014/main" id="{1D8CEA0D-269B-5B19-1F3F-FD71DFACA365}"/>
              </a:ext>
            </a:extLst>
          </p:cNvPr>
          <p:cNvSpPr txBox="1"/>
          <p:nvPr/>
        </p:nvSpPr>
        <p:spPr>
          <a:xfrm>
            <a:off x="843560" y="270136"/>
            <a:ext cx="1037576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pPr>
              <a:lnSpc>
                <a:spcPct val="90000"/>
              </a:lnSpc>
              <a:spcAft>
                <a:spcPts val="0"/>
              </a:spcAft>
            </a:pPr>
            <a:r>
              <a:rPr lang="fr-FR" sz="2000" spc="-50" dirty="0">
                <a:solidFill>
                  <a:schemeClr val="tx1">
                    <a:lumMod val="50000"/>
                    <a:lumOff val="50000"/>
                  </a:schemeClr>
                </a:solidFill>
              </a:rPr>
              <a:t>Parfait ! À partir du texte et des illustrations, on peut repérer que les deux êtres vivants impliqués sont la fourmi  et le puceron.</a:t>
            </a:r>
          </a:p>
        </p:txBody>
      </p:sp>
    </p:spTree>
    <p:extLst>
      <p:ext uri="{BB962C8B-B14F-4D97-AF65-F5344CB8AC3E}">
        <p14:creationId xmlns:p14="http://schemas.microsoft.com/office/powerpoint/2010/main" val="4078483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260B2-5833-7186-4815-A1A98C251582}"/>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228B5234-8846-F4F0-8744-118F198C9805}"/>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011E63E9-F7CF-467E-0401-ED9DECC62AF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7231"/>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0" name="D_A_01">
            <a:extLst>
              <a:ext uri="{FF2B5EF4-FFF2-40B4-BE49-F238E27FC236}">
                <a16:creationId xmlns:a16="http://schemas.microsoft.com/office/drawing/2014/main" id="{B00DD4A5-2304-81E6-EDDA-C5F764F61310}"/>
              </a:ext>
            </a:extLst>
          </p:cNvPr>
          <p:cNvSpPr txBox="1"/>
          <p:nvPr/>
        </p:nvSpPr>
        <p:spPr>
          <a:xfrm>
            <a:off x="783852" y="174368"/>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Répondez à la question suivante:</a:t>
            </a:r>
          </a:p>
        </p:txBody>
      </p:sp>
      <p:sp>
        <p:nvSpPr>
          <p:cNvPr id="55" name="D_A_02">
            <a:extLst>
              <a:ext uri="{FF2B5EF4-FFF2-40B4-BE49-F238E27FC236}">
                <a16:creationId xmlns:a16="http://schemas.microsoft.com/office/drawing/2014/main" id="{69C41A0C-0AE4-6E43-72DB-4A75B48732E7}"/>
              </a:ext>
            </a:extLst>
          </p:cNvPr>
          <p:cNvSpPr txBox="1"/>
          <p:nvPr/>
        </p:nvSpPr>
        <p:spPr>
          <a:xfrm>
            <a:off x="783852" y="583133"/>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sp>
        <p:nvSpPr>
          <p:cNvPr id="2" name="Rectangle : coins arrondis 1">
            <a:extLst>
              <a:ext uri="{FF2B5EF4-FFF2-40B4-BE49-F238E27FC236}">
                <a16:creationId xmlns:a16="http://schemas.microsoft.com/office/drawing/2014/main" id="{BA7AA3B3-9635-09C5-6FE2-A461E322FE75}"/>
              </a:ext>
            </a:extLst>
          </p:cNvPr>
          <p:cNvSpPr/>
          <p:nvPr/>
        </p:nvSpPr>
        <p:spPr>
          <a:xfrm>
            <a:off x="532173" y="1207349"/>
            <a:ext cx="10821629" cy="646986"/>
          </a:xfrm>
          <a:prstGeom prst="roundRect">
            <a:avLst/>
          </a:prstGeom>
          <a:ln w="19050">
            <a:noFill/>
            <a:prstDash val="dash"/>
          </a:ln>
        </p:spPr>
        <p:txBody>
          <a:bodyPr wrap="square">
            <a:spAutoFit/>
          </a:bodyPr>
          <a:lstStyle/>
          <a:p>
            <a:pPr lvl="0">
              <a:spcAft>
                <a:spcPts val="600"/>
              </a:spcAft>
            </a:pPr>
            <a:r>
              <a:rPr lang="fr-MA" sz="3200" b="1" dirty="0">
                <a:solidFill>
                  <a:srgbClr val="0852A4"/>
                </a:solidFill>
                <a:latin typeface="+mj-lt"/>
              </a:rPr>
              <a:t>2</a:t>
            </a:r>
            <a:r>
              <a:rPr lang="fr-FR" sz="3200" b="1" dirty="0">
                <a:solidFill>
                  <a:srgbClr val="0852A4"/>
                </a:solidFill>
                <a:latin typeface="+mj-lt"/>
              </a:rPr>
              <a:t>. </a:t>
            </a:r>
            <a:r>
              <a:rPr lang="fr-MA" sz="3200" b="1" dirty="0">
                <a:solidFill>
                  <a:srgbClr val="0852A4"/>
                </a:solidFill>
                <a:latin typeface="+mj-lt"/>
              </a:rPr>
              <a:t>Choisissez</a:t>
            </a:r>
            <a:r>
              <a:rPr lang="fr-MA" sz="3200" dirty="0">
                <a:solidFill>
                  <a:srgbClr val="0852A4"/>
                </a:solidFill>
                <a:latin typeface="+mj-lt"/>
              </a:rPr>
              <a:t> la bonne réponse</a:t>
            </a:r>
            <a:r>
              <a:rPr lang="fr-FR" sz="3200" b="1" dirty="0">
                <a:solidFill>
                  <a:srgbClr val="0852A4"/>
                </a:solidFill>
                <a:latin typeface="+mj-lt"/>
              </a:rPr>
              <a:t>. </a:t>
            </a:r>
          </a:p>
        </p:txBody>
      </p:sp>
      <p:pic>
        <p:nvPicPr>
          <p:cNvPr id="5" name="Image 4">
            <a:extLst>
              <a:ext uri="{FF2B5EF4-FFF2-40B4-BE49-F238E27FC236}">
                <a16:creationId xmlns:a16="http://schemas.microsoft.com/office/drawing/2014/main" id="{56F33435-79CB-A989-B303-03677F9E5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399" y="1561651"/>
            <a:ext cx="4180114" cy="2788921"/>
          </a:xfrm>
          <a:prstGeom prst="rect">
            <a:avLst/>
          </a:prstGeom>
        </p:spPr>
      </p:pic>
      <p:sp>
        <p:nvSpPr>
          <p:cNvPr id="20" name="Ellipse 19">
            <a:extLst>
              <a:ext uri="{FF2B5EF4-FFF2-40B4-BE49-F238E27FC236}">
                <a16:creationId xmlns:a16="http://schemas.microsoft.com/office/drawing/2014/main" id="{7F3F1EC4-DC91-281E-BAE1-74439E8D9312}"/>
              </a:ext>
            </a:extLst>
          </p:cNvPr>
          <p:cNvSpPr/>
          <p:nvPr/>
        </p:nvSpPr>
        <p:spPr>
          <a:xfrm>
            <a:off x="8297826" y="2081544"/>
            <a:ext cx="1387455" cy="1409505"/>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1" name="Ellipse 20">
            <a:extLst>
              <a:ext uri="{FF2B5EF4-FFF2-40B4-BE49-F238E27FC236}">
                <a16:creationId xmlns:a16="http://schemas.microsoft.com/office/drawing/2014/main" id="{5DE00730-C299-875A-0803-FCE52CE6916D}"/>
              </a:ext>
            </a:extLst>
          </p:cNvPr>
          <p:cNvSpPr/>
          <p:nvPr/>
        </p:nvSpPr>
        <p:spPr>
          <a:xfrm>
            <a:off x="9617101" y="2879598"/>
            <a:ext cx="821621" cy="890252"/>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2" name="ZoneTexte 21">
            <a:extLst>
              <a:ext uri="{FF2B5EF4-FFF2-40B4-BE49-F238E27FC236}">
                <a16:creationId xmlns:a16="http://schemas.microsoft.com/office/drawing/2014/main" id="{88002090-16B5-CB65-A7A6-090ACFF22C94}"/>
              </a:ext>
            </a:extLst>
          </p:cNvPr>
          <p:cNvSpPr txBox="1"/>
          <p:nvPr/>
        </p:nvSpPr>
        <p:spPr>
          <a:xfrm>
            <a:off x="7877839" y="1591831"/>
            <a:ext cx="1387454" cy="353943"/>
          </a:xfrm>
          <a:prstGeom prst="rect">
            <a:avLst/>
          </a:prstGeom>
          <a:noFill/>
        </p:spPr>
        <p:txBody>
          <a:bodyPr wrap="square">
            <a:spAutoFit/>
          </a:bodyPr>
          <a:lstStyle/>
          <a:p>
            <a:pPr algn="ctr"/>
            <a:r>
              <a:rPr lang="fr-FR" sz="1700" b="1" dirty="0">
                <a:solidFill>
                  <a:schemeClr val="bg1"/>
                </a:solidFill>
                <a:latin typeface="+mj-lt"/>
              </a:rPr>
              <a:t>Être vivant 1</a:t>
            </a:r>
            <a:endParaRPr lang="fr-MA" sz="1700" b="1" dirty="0">
              <a:solidFill>
                <a:schemeClr val="bg1"/>
              </a:solidFill>
              <a:latin typeface="+mj-lt"/>
            </a:endParaRPr>
          </a:p>
        </p:txBody>
      </p:sp>
      <p:sp>
        <p:nvSpPr>
          <p:cNvPr id="23" name="ZoneTexte 22">
            <a:extLst>
              <a:ext uri="{FF2B5EF4-FFF2-40B4-BE49-F238E27FC236}">
                <a16:creationId xmlns:a16="http://schemas.microsoft.com/office/drawing/2014/main" id="{8444157D-281F-59AB-36AA-157B20636DDB}"/>
              </a:ext>
            </a:extLst>
          </p:cNvPr>
          <p:cNvSpPr txBox="1"/>
          <p:nvPr/>
        </p:nvSpPr>
        <p:spPr>
          <a:xfrm>
            <a:off x="9482464" y="1584342"/>
            <a:ext cx="1341536" cy="353943"/>
          </a:xfrm>
          <a:prstGeom prst="rect">
            <a:avLst/>
          </a:prstGeom>
          <a:noFill/>
        </p:spPr>
        <p:txBody>
          <a:bodyPr wrap="square">
            <a:spAutoFit/>
          </a:bodyPr>
          <a:lstStyle/>
          <a:p>
            <a:pPr algn="ctr"/>
            <a:r>
              <a:rPr lang="fr-FR" sz="1700" b="1" dirty="0">
                <a:solidFill>
                  <a:schemeClr val="bg1"/>
                </a:solidFill>
                <a:latin typeface="+mj-lt"/>
              </a:rPr>
              <a:t>Être vivant 2</a:t>
            </a:r>
            <a:endParaRPr lang="fr-MA" sz="1700" b="1" dirty="0">
              <a:solidFill>
                <a:schemeClr val="bg1"/>
              </a:solidFill>
              <a:latin typeface="+mj-lt"/>
            </a:endParaRPr>
          </a:p>
        </p:txBody>
      </p:sp>
      <p:sp>
        <p:nvSpPr>
          <p:cNvPr id="24" name="ZoneTexte 23">
            <a:extLst>
              <a:ext uri="{FF2B5EF4-FFF2-40B4-BE49-F238E27FC236}">
                <a16:creationId xmlns:a16="http://schemas.microsoft.com/office/drawing/2014/main" id="{B3552E60-8507-A7FA-E7C2-2F31FCCD825A}"/>
              </a:ext>
            </a:extLst>
          </p:cNvPr>
          <p:cNvSpPr txBox="1"/>
          <p:nvPr/>
        </p:nvSpPr>
        <p:spPr>
          <a:xfrm>
            <a:off x="7010399" y="4504542"/>
            <a:ext cx="4180114" cy="923330"/>
          </a:xfrm>
          <a:prstGeom prst="rect">
            <a:avLst/>
          </a:prstGeom>
          <a:solidFill>
            <a:schemeClr val="accent6">
              <a:lumMod val="20000"/>
              <a:lumOff val="80000"/>
            </a:schemeClr>
          </a:solidFill>
        </p:spPr>
        <p:txBody>
          <a:bodyPr wrap="square">
            <a:spAutoFit/>
          </a:bodyPr>
          <a:lstStyle/>
          <a:p>
            <a:r>
              <a:rPr lang="fr-MA" spc="-40" dirty="0">
                <a:latin typeface="+mj-lt"/>
              </a:rPr>
              <a:t>Certaines  fourmis  s’associent aux  pucerons  qu’elles  défendent contre  les prédateurs,  en échange  du  miellat  qu’ils produisent.</a:t>
            </a:r>
          </a:p>
        </p:txBody>
      </p:sp>
      <p:sp>
        <p:nvSpPr>
          <p:cNvPr id="6" name="Rectangle : coins arrondis 5">
            <a:extLst>
              <a:ext uri="{FF2B5EF4-FFF2-40B4-BE49-F238E27FC236}">
                <a16:creationId xmlns:a16="http://schemas.microsoft.com/office/drawing/2014/main" id="{E7E555C3-22D4-CD5C-F496-7267340D00D6}"/>
              </a:ext>
            </a:extLst>
          </p:cNvPr>
          <p:cNvSpPr/>
          <p:nvPr/>
        </p:nvSpPr>
        <p:spPr>
          <a:xfrm>
            <a:off x="351692" y="3048257"/>
            <a:ext cx="6440902"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300" b="1" dirty="0">
                <a:solidFill>
                  <a:srgbClr val="002060"/>
                </a:solidFill>
              </a:rPr>
              <a:t>a</a:t>
            </a:r>
            <a:r>
              <a:rPr lang="fr-MA" sz="2300" dirty="0">
                <a:solidFill>
                  <a:srgbClr val="002060"/>
                </a:solidFill>
              </a:rPr>
              <a:t>. </a:t>
            </a:r>
            <a:r>
              <a:rPr lang="fr-FR" sz="2300" dirty="0">
                <a:solidFill>
                  <a:srgbClr val="002060"/>
                </a:solidFill>
              </a:rPr>
              <a:t>La relation est avantageuse pour les fourmis</a:t>
            </a:r>
            <a:endParaRPr lang="fr-MA" sz="2300" dirty="0">
              <a:solidFill>
                <a:srgbClr val="002060"/>
              </a:solidFill>
            </a:endParaRPr>
          </a:p>
        </p:txBody>
      </p:sp>
      <p:sp>
        <p:nvSpPr>
          <p:cNvPr id="7" name="Rectangle : coins arrondis 6">
            <a:extLst>
              <a:ext uri="{FF2B5EF4-FFF2-40B4-BE49-F238E27FC236}">
                <a16:creationId xmlns:a16="http://schemas.microsoft.com/office/drawing/2014/main" id="{C640314C-8252-E2CD-3485-C30DC3279468}"/>
              </a:ext>
            </a:extLst>
          </p:cNvPr>
          <p:cNvSpPr/>
          <p:nvPr/>
        </p:nvSpPr>
        <p:spPr>
          <a:xfrm>
            <a:off x="351692" y="4540686"/>
            <a:ext cx="6440901"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300" b="1" dirty="0">
                <a:solidFill>
                  <a:srgbClr val="002060"/>
                </a:solidFill>
              </a:rPr>
              <a:t>b</a:t>
            </a:r>
            <a:r>
              <a:rPr lang="fr-MA" sz="2300" dirty="0">
                <a:solidFill>
                  <a:srgbClr val="002060"/>
                </a:solidFill>
              </a:rPr>
              <a:t>. </a:t>
            </a:r>
            <a:r>
              <a:rPr lang="fr-FR" sz="2300" dirty="0">
                <a:solidFill>
                  <a:srgbClr val="002060"/>
                </a:solidFill>
              </a:rPr>
              <a:t>La relation est désavantageuse pour les pucerons</a:t>
            </a:r>
            <a:endParaRPr lang="fr-MA" sz="2300" dirty="0">
              <a:solidFill>
                <a:srgbClr val="002060"/>
              </a:solidFill>
            </a:endParaRPr>
          </a:p>
        </p:txBody>
      </p:sp>
    </p:spTree>
    <p:extLst>
      <p:ext uri="{BB962C8B-B14F-4D97-AF65-F5344CB8AC3E}">
        <p14:creationId xmlns:p14="http://schemas.microsoft.com/office/powerpoint/2010/main" val="16748881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1913F-3ECB-5C11-7A24-CEB26A08BD3B}"/>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26DFD3DE-50EE-26B4-9DC0-282BE2483C65}"/>
              </a:ext>
            </a:extLst>
          </p:cNvPr>
          <p:cNvPicPr>
            <a:picLocks noChangeAspect="1"/>
          </p:cNvPicPr>
          <p:nvPr/>
        </p:nvPicPr>
        <p:blipFill>
          <a:blip r:embed="rId2"/>
          <a:stretch>
            <a:fillRect/>
          </a:stretch>
        </p:blipFill>
        <p:spPr>
          <a:xfrm>
            <a:off x="11284808" y="818910"/>
            <a:ext cx="583170" cy="583170"/>
          </a:xfrm>
          <a:prstGeom prst="rect">
            <a:avLst/>
          </a:prstGeom>
        </p:spPr>
      </p:pic>
      <p:sp>
        <p:nvSpPr>
          <p:cNvPr id="15" name="Rectangle: Rounded Corners 24">
            <a:extLst>
              <a:ext uri="{FF2B5EF4-FFF2-40B4-BE49-F238E27FC236}">
                <a16:creationId xmlns:a16="http://schemas.microsoft.com/office/drawing/2014/main" id="{A03B2CAF-64DE-E763-00D0-F43BA05D56E5}"/>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21" name="Image 20">
            <a:extLst>
              <a:ext uri="{FF2B5EF4-FFF2-40B4-BE49-F238E27FC236}">
                <a16:creationId xmlns:a16="http://schemas.microsoft.com/office/drawing/2014/main" id="{B2832E2B-3575-B5E2-B78A-F360C57CB5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270" y="1617652"/>
            <a:ext cx="4180114" cy="2788921"/>
          </a:xfrm>
          <a:prstGeom prst="rect">
            <a:avLst/>
          </a:prstGeom>
        </p:spPr>
      </p:pic>
      <p:sp>
        <p:nvSpPr>
          <p:cNvPr id="22" name="Ellipse 21">
            <a:extLst>
              <a:ext uri="{FF2B5EF4-FFF2-40B4-BE49-F238E27FC236}">
                <a16:creationId xmlns:a16="http://schemas.microsoft.com/office/drawing/2014/main" id="{706B08EE-B87F-205F-401A-26E34334BA17}"/>
              </a:ext>
            </a:extLst>
          </p:cNvPr>
          <p:cNvSpPr/>
          <p:nvPr/>
        </p:nvSpPr>
        <p:spPr>
          <a:xfrm>
            <a:off x="8478697" y="2137545"/>
            <a:ext cx="1387455" cy="1409505"/>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3" name="Ellipse 22">
            <a:extLst>
              <a:ext uri="{FF2B5EF4-FFF2-40B4-BE49-F238E27FC236}">
                <a16:creationId xmlns:a16="http://schemas.microsoft.com/office/drawing/2014/main" id="{BC853977-93F2-3004-A6D9-A9172A600419}"/>
              </a:ext>
            </a:extLst>
          </p:cNvPr>
          <p:cNvSpPr/>
          <p:nvPr/>
        </p:nvSpPr>
        <p:spPr>
          <a:xfrm>
            <a:off x="9797972" y="2935599"/>
            <a:ext cx="821621" cy="890252"/>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4" name="ZoneTexte 23">
            <a:extLst>
              <a:ext uri="{FF2B5EF4-FFF2-40B4-BE49-F238E27FC236}">
                <a16:creationId xmlns:a16="http://schemas.microsoft.com/office/drawing/2014/main" id="{3D0D80AB-144A-C146-A06B-D663D271258A}"/>
              </a:ext>
            </a:extLst>
          </p:cNvPr>
          <p:cNvSpPr txBox="1"/>
          <p:nvPr/>
        </p:nvSpPr>
        <p:spPr>
          <a:xfrm>
            <a:off x="8058710" y="1647832"/>
            <a:ext cx="1387454" cy="353943"/>
          </a:xfrm>
          <a:prstGeom prst="rect">
            <a:avLst/>
          </a:prstGeom>
          <a:noFill/>
        </p:spPr>
        <p:txBody>
          <a:bodyPr wrap="square">
            <a:spAutoFit/>
          </a:bodyPr>
          <a:lstStyle/>
          <a:p>
            <a:pPr algn="ctr"/>
            <a:r>
              <a:rPr lang="fr-FR" sz="1700" b="1" dirty="0">
                <a:solidFill>
                  <a:schemeClr val="bg1"/>
                </a:solidFill>
                <a:latin typeface="+mj-lt"/>
              </a:rPr>
              <a:t>Être vivant 1</a:t>
            </a:r>
            <a:endParaRPr lang="fr-MA" sz="1700" b="1" dirty="0">
              <a:solidFill>
                <a:schemeClr val="bg1"/>
              </a:solidFill>
              <a:latin typeface="+mj-lt"/>
            </a:endParaRPr>
          </a:p>
        </p:txBody>
      </p:sp>
      <p:sp>
        <p:nvSpPr>
          <p:cNvPr id="25" name="ZoneTexte 24">
            <a:extLst>
              <a:ext uri="{FF2B5EF4-FFF2-40B4-BE49-F238E27FC236}">
                <a16:creationId xmlns:a16="http://schemas.microsoft.com/office/drawing/2014/main" id="{80750B49-D9E6-8F80-0B74-3490058B01D2}"/>
              </a:ext>
            </a:extLst>
          </p:cNvPr>
          <p:cNvSpPr txBox="1"/>
          <p:nvPr/>
        </p:nvSpPr>
        <p:spPr>
          <a:xfrm>
            <a:off x="9663335" y="1640343"/>
            <a:ext cx="1341536" cy="353943"/>
          </a:xfrm>
          <a:prstGeom prst="rect">
            <a:avLst/>
          </a:prstGeom>
          <a:noFill/>
        </p:spPr>
        <p:txBody>
          <a:bodyPr wrap="square">
            <a:spAutoFit/>
          </a:bodyPr>
          <a:lstStyle/>
          <a:p>
            <a:pPr algn="ctr"/>
            <a:r>
              <a:rPr lang="fr-FR" sz="1700" b="1" dirty="0">
                <a:solidFill>
                  <a:schemeClr val="bg1"/>
                </a:solidFill>
                <a:latin typeface="+mj-lt"/>
              </a:rPr>
              <a:t>Être vivant 2</a:t>
            </a:r>
            <a:endParaRPr lang="fr-MA" sz="1700" b="1" dirty="0">
              <a:solidFill>
                <a:schemeClr val="bg1"/>
              </a:solidFill>
              <a:latin typeface="+mj-lt"/>
            </a:endParaRPr>
          </a:p>
        </p:txBody>
      </p:sp>
      <p:sp>
        <p:nvSpPr>
          <p:cNvPr id="26" name="ZoneTexte 25">
            <a:extLst>
              <a:ext uri="{FF2B5EF4-FFF2-40B4-BE49-F238E27FC236}">
                <a16:creationId xmlns:a16="http://schemas.microsoft.com/office/drawing/2014/main" id="{B107CE7F-9A2C-A9A4-293A-A14A65E38706}"/>
              </a:ext>
            </a:extLst>
          </p:cNvPr>
          <p:cNvSpPr txBox="1"/>
          <p:nvPr/>
        </p:nvSpPr>
        <p:spPr>
          <a:xfrm>
            <a:off x="7191270" y="4560543"/>
            <a:ext cx="4180114" cy="923330"/>
          </a:xfrm>
          <a:prstGeom prst="rect">
            <a:avLst/>
          </a:prstGeom>
          <a:solidFill>
            <a:schemeClr val="accent6">
              <a:lumMod val="20000"/>
              <a:lumOff val="80000"/>
            </a:schemeClr>
          </a:solidFill>
        </p:spPr>
        <p:txBody>
          <a:bodyPr wrap="square">
            <a:spAutoFit/>
          </a:bodyPr>
          <a:lstStyle/>
          <a:p>
            <a:r>
              <a:rPr lang="fr-MA" spc="-40" dirty="0">
                <a:latin typeface="+mj-lt"/>
              </a:rPr>
              <a:t>Certaines  fourmis  s’associent aux  pucerons  qu’elles  défendent contre  les prédateurs,  en échange  du  miellat  qu’ils produisent.</a:t>
            </a:r>
          </a:p>
        </p:txBody>
      </p:sp>
      <p:sp>
        <p:nvSpPr>
          <p:cNvPr id="5" name="D_A_01">
            <a:extLst>
              <a:ext uri="{FF2B5EF4-FFF2-40B4-BE49-F238E27FC236}">
                <a16:creationId xmlns:a16="http://schemas.microsoft.com/office/drawing/2014/main" id="{1333B481-2908-3ED7-7CE6-A8514B7B7925}"/>
              </a:ext>
            </a:extLst>
          </p:cNvPr>
          <p:cNvSpPr txBox="1"/>
          <p:nvPr/>
        </p:nvSpPr>
        <p:spPr>
          <a:xfrm>
            <a:off x="843560" y="270136"/>
            <a:ext cx="1037576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pPr>
              <a:lnSpc>
                <a:spcPct val="90000"/>
              </a:lnSpc>
              <a:spcAft>
                <a:spcPts val="0"/>
              </a:spcAft>
            </a:pPr>
            <a:r>
              <a:rPr lang="fr-FR" sz="2000" dirty="0">
                <a:solidFill>
                  <a:schemeClr val="tx1">
                    <a:lumMod val="50000"/>
                    <a:lumOff val="50000"/>
                  </a:schemeClr>
                </a:solidFill>
              </a:rPr>
              <a:t>Parfait ! Dans ce cas, la relation est avantageuse pour les fourmis et pour les pucerons, car la fourmi défend le puceron et celui-ci lui fournit le miellat qu’il produit.</a:t>
            </a:r>
            <a:endParaRPr lang="fr-FR" sz="2000" spc="-50" noProof="0" dirty="0">
              <a:solidFill>
                <a:schemeClr val="tx1">
                  <a:lumMod val="50000"/>
                  <a:lumOff val="50000"/>
                </a:schemeClr>
              </a:solidFill>
              <a:latin typeface="+mj-lt"/>
            </a:endParaRPr>
          </a:p>
        </p:txBody>
      </p:sp>
      <p:sp>
        <p:nvSpPr>
          <p:cNvPr id="2" name="Rectangle : coins arrondis 1">
            <a:extLst>
              <a:ext uri="{FF2B5EF4-FFF2-40B4-BE49-F238E27FC236}">
                <a16:creationId xmlns:a16="http://schemas.microsoft.com/office/drawing/2014/main" id="{9DCA3F74-6A1C-755F-5E11-BED755C7968A}"/>
              </a:ext>
            </a:extLst>
          </p:cNvPr>
          <p:cNvSpPr/>
          <p:nvPr/>
        </p:nvSpPr>
        <p:spPr>
          <a:xfrm>
            <a:off x="530096" y="2448900"/>
            <a:ext cx="6443369" cy="637902"/>
          </a:xfrm>
          <a:prstGeom prst="roundRect">
            <a:avLst/>
          </a:prstGeom>
          <a:solidFill>
            <a:srgbClr val="0033CC"/>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300" b="1" dirty="0">
                <a:solidFill>
                  <a:schemeClr val="bg1"/>
                </a:solidFill>
              </a:rPr>
              <a:t>a. </a:t>
            </a:r>
            <a:r>
              <a:rPr lang="fr-FR" sz="2300" b="1" dirty="0">
                <a:solidFill>
                  <a:schemeClr val="bg1"/>
                </a:solidFill>
              </a:rPr>
              <a:t>La relation est avantageuse pour les fourmis.</a:t>
            </a:r>
            <a:endParaRPr lang="fr-MA" sz="2300" b="1" dirty="0">
              <a:solidFill>
                <a:schemeClr val="bg1"/>
              </a:solidFill>
            </a:endParaRPr>
          </a:p>
        </p:txBody>
      </p:sp>
      <p:sp>
        <p:nvSpPr>
          <p:cNvPr id="3" name="Rectangle : coins arrondis 2">
            <a:extLst>
              <a:ext uri="{FF2B5EF4-FFF2-40B4-BE49-F238E27FC236}">
                <a16:creationId xmlns:a16="http://schemas.microsoft.com/office/drawing/2014/main" id="{467D80DB-81E1-0129-1780-76520E6BE4F9}"/>
              </a:ext>
            </a:extLst>
          </p:cNvPr>
          <p:cNvSpPr/>
          <p:nvPr/>
        </p:nvSpPr>
        <p:spPr>
          <a:xfrm>
            <a:off x="530097" y="3941329"/>
            <a:ext cx="6443368"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300" b="1" dirty="0">
                <a:solidFill>
                  <a:srgbClr val="002060"/>
                </a:solidFill>
              </a:rPr>
              <a:t>b</a:t>
            </a:r>
            <a:r>
              <a:rPr lang="fr-MA" sz="2300" dirty="0">
                <a:solidFill>
                  <a:srgbClr val="002060"/>
                </a:solidFill>
              </a:rPr>
              <a:t>. </a:t>
            </a:r>
            <a:r>
              <a:rPr lang="fr-FR" sz="2300" dirty="0">
                <a:solidFill>
                  <a:srgbClr val="002060"/>
                </a:solidFill>
              </a:rPr>
              <a:t>La relation est désavantageuse pour les pucerons.</a:t>
            </a:r>
            <a:endParaRPr lang="fr-MA" sz="2300" dirty="0">
              <a:solidFill>
                <a:srgbClr val="002060"/>
              </a:solidFill>
            </a:endParaRPr>
          </a:p>
        </p:txBody>
      </p:sp>
    </p:spTree>
    <p:extLst>
      <p:ext uri="{BB962C8B-B14F-4D97-AF65-F5344CB8AC3E}">
        <p14:creationId xmlns:p14="http://schemas.microsoft.com/office/powerpoint/2010/main" val="41875411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F85D6-EE44-BDC3-E096-902343E6F679}"/>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2A8ABAEC-3B27-4FD3-53A2-EDF86B291874}"/>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1E4EB65F-3091-2DDC-3E48-CF175BCE98B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5621"/>
            <a:ext cx="714138" cy="518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2878EF19-7017-D8D4-CFF3-660E97A85C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7231"/>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1" name="D_A_01">
            <a:extLst>
              <a:ext uri="{FF2B5EF4-FFF2-40B4-BE49-F238E27FC236}">
                <a16:creationId xmlns:a16="http://schemas.microsoft.com/office/drawing/2014/main" id="{F97F7BB8-9DD5-7348-6860-447476E0669F}"/>
              </a:ext>
            </a:extLst>
          </p:cNvPr>
          <p:cNvSpPr txBox="1"/>
          <p:nvPr/>
        </p:nvSpPr>
        <p:spPr>
          <a:xfrm>
            <a:off x="783852" y="177185"/>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Répondez à la question suivante:</a:t>
            </a:r>
          </a:p>
        </p:txBody>
      </p:sp>
      <p:sp>
        <p:nvSpPr>
          <p:cNvPr id="22" name="D_A_02">
            <a:extLst>
              <a:ext uri="{FF2B5EF4-FFF2-40B4-BE49-F238E27FC236}">
                <a16:creationId xmlns:a16="http://schemas.microsoft.com/office/drawing/2014/main" id="{74737C94-5612-41B0-2E46-26E470F78303}"/>
              </a:ext>
            </a:extLst>
          </p:cNvPr>
          <p:cNvSpPr txBox="1"/>
          <p:nvPr/>
        </p:nvSpPr>
        <p:spPr>
          <a:xfrm>
            <a:off x="783852" y="583133"/>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sp>
        <p:nvSpPr>
          <p:cNvPr id="18" name="Rectangle : coins arrondis 17">
            <a:extLst>
              <a:ext uri="{FF2B5EF4-FFF2-40B4-BE49-F238E27FC236}">
                <a16:creationId xmlns:a16="http://schemas.microsoft.com/office/drawing/2014/main" id="{235F44EE-32B6-F623-3EA7-99EC6A6E2091}"/>
              </a:ext>
            </a:extLst>
          </p:cNvPr>
          <p:cNvSpPr/>
          <p:nvPr/>
        </p:nvSpPr>
        <p:spPr>
          <a:xfrm>
            <a:off x="532173" y="1229119"/>
            <a:ext cx="10821629" cy="646986"/>
          </a:xfrm>
          <a:prstGeom prst="roundRect">
            <a:avLst/>
          </a:prstGeom>
          <a:ln w="19050">
            <a:noFill/>
            <a:prstDash val="dash"/>
          </a:ln>
        </p:spPr>
        <p:txBody>
          <a:bodyPr wrap="square">
            <a:spAutoFit/>
          </a:bodyPr>
          <a:lstStyle/>
          <a:p>
            <a:pPr lvl="0">
              <a:spcAft>
                <a:spcPts val="600"/>
              </a:spcAft>
            </a:pPr>
            <a:r>
              <a:rPr lang="fr-MA" sz="3200" b="1" dirty="0">
                <a:solidFill>
                  <a:srgbClr val="0852A4"/>
                </a:solidFill>
                <a:latin typeface="+mj-lt"/>
              </a:rPr>
              <a:t>3</a:t>
            </a:r>
            <a:r>
              <a:rPr lang="fr-FR" sz="3200" b="1" dirty="0">
                <a:solidFill>
                  <a:srgbClr val="0852A4"/>
                </a:solidFill>
                <a:latin typeface="+mj-lt"/>
              </a:rPr>
              <a:t>. </a:t>
            </a:r>
            <a:r>
              <a:rPr lang="fr-MA" sz="3200" b="1" dirty="0">
                <a:solidFill>
                  <a:srgbClr val="0852A4"/>
                </a:solidFill>
                <a:latin typeface="+mj-lt"/>
              </a:rPr>
              <a:t>Cochez</a:t>
            </a:r>
            <a:r>
              <a:rPr lang="fr-MA" sz="3200" dirty="0">
                <a:solidFill>
                  <a:srgbClr val="0852A4"/>
                </a:solidFill>
                <a:latin typeface="+mj-lt"/>
              </a:rPr>
              <a:t> la bonne réponse</a:t>
            </a:r>
            <a:r>
              <a:rPr lang="fr-FR" sz="3200" b="1" dirty="0">
                <a:solidFill>
                  <a:srgbClr val="0852A4"/>
                </a:solidFill>
                <a:latin typeface="+mj-lt"/>
              </a:rPr>
              <a:t>. </a:t>
            </a:r>
          </a:p>
        </p:txBody>
      </p:sp>
      <p:sp>
        <p:nvSpPr>
          <p:cNvPr id="19" name="ZoneTexte 18">
            <a:extLst>
              <a:ext uri="{FF2B5EF4-FFF2-40B4-BE49-F238E27FC236}">
                <a16:creationId xmlns:a16="http://schemas.microsoft.com/office/drawing/2014/main" id="{F8E8CBF4-F4BE-2F54-BC56-18D85A8A9A1F}"/>
              </a:ext>
            </a:extLst>
          </p:cNvPr>
          <p:cNvSpPr txBox="1"/>
          <p:nvPr/>
        </p:nvSpPr>
        <p:spPr>
          <a:xfrm>
            <a:off x="533945" y="2360306"/>
            <a:ext cx="5796251" cy="830997"/>
          </a:xfrm>
          <a:prstGeom prst="rect">
            <a:avLst/>
          </a:prstGeom>
          <a:noFill/>
        </p:spPr>
        <p:txBody>
          <a:bodyPr wrap="square">
            <a:spAutoFit/>
          </a:bodyPr>
          <a:lstStyle/>
          <a:p>
            <a:r>
              <a:rPr lang="fr-FR" sz="2400" b="1" dirty="0"/>
              <a:t>La relation entre la fourmi et le puceron est une relation de compétition.</a:t>
            </a:r>
            <a:endParaRPr lang="fr-FR" sz="2400" b="1" dirty="0">
              <a:latin typeface="+mn-lt"/>
            </a:endParaRPr>
          </a:p>
        </p:txBody>
      </p:sp>
      <p:sp>
        <p:nvSpPr>
          <p:cNvPr id="20" name="Rectangle : coins arrondis 19">
            <a:extLst>
              <a:ext uri="{FF2B5EF4-FFF2-40B4-BE49-F238E27FC236}">
                <a16:creationId xmlns:a16="http://schemas.microsoft.com/office/drawing/2014/main" id="{FF6CEA9C-A834-7860-8A1B-CC5D65C92FD9}"/>
              </a:ext>
            </a:extLst>
          </p:cNvPr>
          <p:cNvSpPr/>
          <p:nvPr/>
        </p:nvSpPr>
        <p:spPr>
          <a:xfrm>
            <a:off x="532173" y="4620931"/>
            <a:ext cx="2094073" cy="726141"/>
          </a:xfrm>
          <a:prstGeom prst="roundRect">
            <a:avLst/>
          </a:prstGeom>
          <a:solidFill>
            <a:srgbClr val="D3E8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a. Vrai</a:t>
            </a:r>
          </a:p>
        </p:txBody>
      </p:sp>
      <p:sp>
        <p:nvSpPr>
          <p:cNvPr id="21" name="Rectangle : coins arrondis 20">
            <a:extLst>
              <a:ext uri="{FF2B5EF4-FFF2-40B4-BE49-F238E27FC236}">
                <a16:creationId xmlns:a16="http://schemas.microsoft.com/office/drawing/2014/main" id="{5642FA63-4B8C-B545-8AD1-3632B8C58EEC}"/>
              </a:ext>
            </a:extLst>
          </p:cNvPr>
          <p:cNvSpPr/>
          <p:nvPr/>
        </p:nvSpPr>
        <p:spPr>
          <a:xfrm>
            <a:off x="4236123" y="4620931"/>
            <a:ext cx="2094073" cy="726141"/>
          </a:xfrm>
          <a:prstGeom prst="roundRect">
            <a:avLst/>
          </a:prstGeom>
          <a:solidFill>
            <a:srgbClr val="D3E8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b. Faux</a:t>
            </a:r>
          </a:p>
        </p:txBody>
      </p:sp>
      <p:pic>
        <p:nvPicPr>
          <p:cNvPr id="23" name="Image 22">
            <a:extLst>
              <a:ext uri="{FF2B5EF4-FFF2-40B4-BE49-F238E27FC236}">
                <a16:creationId xmlns:a16="http://schemas.microsoft.com/office/drawing/2014/main" id="{0385DFA8-0332-14E1-101D-4B4DA23A6B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399" y="1561651"/>
            <a:ext cx="4180114" cy="2788921"/>
          </a:xfrm>
          <a:prstGeom prst="rect">
            <a:avLst/>
          </a:prstGeom>
        </p:spPr>
      </p:pic>
      <p:sp>
        <p:nvSpPr>
          <p:cNvPr id="24" name="Ellipse 23">
            <a:extLst>
              <a:ext uri="{FF2B5EF4-FFF2-40B4-BE49-F238E27FC236}">
                <a16:creationId xmlns:a16="http://schemas.microsoft.com/office/drawing/2014/main" id="{FDD086B6-A147-61A8-A23E-C7793B092B93}"/>
              </a:ext>
            </a:extLst>
          </p:cNvPr>
          <p:cNvSpPr/>
          <p:nvPr/>
        </p:nvSpPr>
        <p:spPr>
          <a:xfrm>
            <a:off x="8297826" y="2081544"/>
            <a:ext cx="1387455" cy="1409505"/>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6" name="Ellipse 25">
            <a:extLst>
              <a:ext uri="{FF2B5EF4-FFF2-40B4-BE49-F238E27FC236}">
                <a16:creationId xmlns:a16="http://schemas.microsoft.com/office/drawing/2014/main" id="{9AE2D9F4-AA26-13DE-CCA0-67198AE6882F}"/>
              </a:ext>
            </a:extLst>
          </p:cNvPr>
          <p:cNvSpPr/>
          <p:nvPr/>
        </p:nvSpPr>
        <p:spPr>
          <a:xfrm>
            <a:off x="9617101" y="2879598"/>
            <a:ext cx="821621" cy="890252"/>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7" name="ZoneTexte 26">
            <a:extLst>
              <a:ext uri="{FF2B5EF4-FFF2-40B4-BE49-F238E27FC236}">
                <a16:creationId xmlns:a16="http://schemas.microsoft.com/office/drawing/2014/main" id="{BB58ED99-2585-F8B6-8D3B-C445A65201FD}"/>
              </a:ext>
            </a:extLst>
          </p:cNvPr>
          <p:cNvSpPr txBox="1"/>
          <p:nvPr/>
        </p:nvSpPr>
        <p:spPr>
          <a:xfrm>
            <a:off x="7877839" y="1591831"/>
            <a:ext cx="1387454" cy="353943"/>
          </a:xfrm>
          <a:prstGeom prst="rect">
            <a:avLst/>
          </a:prstGeom>
          <a:noFill/>
        </p:spPr>
        <p:txBody>
          <a:bodyPr wrap="square">
            <a:spAutoFit/>
          </a:bodyPr>
          <a:lstStyle/>
          <a:p>
            <a:pPr algn="ctr"/>
            <a:r>
              <a:rPr lang="fr-FR" sz="1700" b="1" dirty="0">
                <a:solidFill>
                  <a:schemeClr val="bg1"/>
                </a:solidFill>
                <a:latin typeface="+mj-lt"/>
              </a:rPr>
              <a:t>Être vivant 1</a:t>
            </a:r>
            <a:endParaRPr lang="fr-MA" sz="1700" b="1" dirty="0">
              <a:solidFill>
                <a:schemeClr val="bg1"/>
              </a:solidFill>
              <a:latin typeface="+mj-lt"/>
            </a:endParaRPr>
          </a:p>
        </p:txBody>
      </p:sp>
      <p:sp>
        <p:nvSpPr>
          <p:cNvPr id="28" name="ZoneTexte 27">
            <a:extLst>
              <a:ext uri="{FF2B5EF4-FFF2-40B4-BE49-F238E27FC236}">
                <a16:creationId xmlns:a16="http://schemas.microsoft.com/office/drawing/2014/main" id="{1C3E41C3-C005-BF85-04C4-1270812669AA}"/>
              </a:ext>
            </a:extLst>
          </p:cNvPr>
          <p:cNvSpPr txBox="1"/>
          <p:nvPr/>
        </p:nvSpPr>
        <p:spPr>
          <a:xfrm>
            <a:off x="9482464" y="1584342"/>
            <a:ext cx="1341536" cy="353943"/>
          </a:xfrm>
          <a:prstGeom prst="rect">
            <a:avLst/>
          </a:prstGeom>
          <a:noFill/>
        </p:spPr>
        <p:txBody>
          <a:bodyPr wrap="square">
            <a:spAutoFit/>
          </a:bodyPr>
          <a:lstStyle/>
          <a:p>
            <a:pPr algn="ctr"/>
            <a:r>
              <a:rPr lang="fr-FR" sz="1700" b="1" dirty="0">
                <a:solidFill>
                  <a:schemeClr val="bg1"/>
                </a:solidFill>
                <a:latin typeface="+mj-lt"/>
              </a:rPr>
              <a:t>Être vivant 2</a:t>
            </a:r>
            <a:endParaRPr lang="fr-MA" sz="1700" b="1" dirty="0">
              <a:solidFill>
                <a:schemeClr val="bg1"/>
              </a:solidFill>
              <a:latin typeface="+mj-lt"/>
            </a:endParaRPr>
          </a:p>
        </p:txBody>
      </p:sp>
      <p:sp>
        <p:nvSpPr>
          <p:cNvPr id="29" name="ZoneTexte 28">
            <a:extLst>
              <a:ext uri="{FF2B5EF4-FFF2-40B4-BE49-F238E27FC236}">
                <a16:creationId xmlns:a16="http://schemas.microsoft.com/office/drawing/2014/main" id="{C1BDE604-A0DA-24F0-8538-5000DC6FEFA4}"/>
              </a:ext>
            </a:extLst>
          </p:cNvPr>
          <p:cNvSpPr txBox="1"/>
          <p:nvPr/>
        </p:nvSpPr>
        <p:spPr>
          <a:xfrm>
            <a:off x="7010399" y="4504542"/>
            <a:ext cx="4180114" cy="923330"/>
          </a:xfrm>
          <a:prstGeom prst="rect">
            <a:avLst/>
          </a:prstGeom>
          <a:solidFill>
            <a:schemeClr val="accent6">
              <a:lumMod val="20000"/>
              <a:lumOff val="80000"/>
            </a:schemeClr>
          </a:solidFill>
        </p:spPr>
        <p:txBody>
          <a:bodyPr wrap="square">
            <a:spAutoFit/>
          </a:bodyPr>
          <a:lstStyle/>
          <a:p>
            <a:r>
              <a:rPr lang="fr-MA" spc="-40" dirty="0">
                <a:latin typeface="+mj-lt"/>
              </a:rPr>
              <a:t>Certaines  fourmis  s’associent aux  pucerons  qu’elles  défendent contre  les prédateurs,  en échange  du  miellat  qu’ils produisent.</a:t>
            </a:r>
          </a:p>
        </p:txBody>
      </p:sp>
    </p:spTree>
    <p:extLst>
      <p:ext uri="{BB962C8B-B14F-4D97-AF65-F5344CB8AC3E}">
        <p14:creationId xmlns:p14="http://schemas.microsoft.com/office/powerpoint/2010/main" val="40174907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56BCF-9E43-C1FC-080F-A00163C4100F}"/>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6BCC51AC-9D7A-DBD2-C476-A23C964C2368}"/>
              </a:ext>
            </a:extLst>
          </p:cNvPr>
          <p:cNvPicPr>
            <a:picLocks noChangeAspect="1"/>
          </p:cNvPicPr>
          <p:nvPr/>
        </p:nvPicPr>
        <p:blipFill>
          <a:blip r:embed="rId2"/>
          <a:stretch>
            <a:fillRect/>
          </a:stretch>
        </p:blipFill>
        <p:spPr>
          <a:xfrm>
            <a:off x="11284808" y="825500"/>
            <a:ext cx="583170" cy="583170"/>
          </a:xfrm>
          <a:prstGeom prst="rect">
            <a:avLst/>
          </a:prstGeom>
        </p:spPr>
      </p:pic>
      <p:sp>
        <p:nvSpPr>
          <p:cNvPr id="3" name="Rectangle: Rounded Corners 24">
            <a:extLst>
              <a:ext uri="{FF2B5EF4-FFF2-40B4-BE49-F238E27FC236}">
                <a16:creationId xmlns:a16="http://schemas.microsoft.com/office/drawing/2014/main" id="{1883EB00-EBA8-5FDB-47F3-9D2EE915ED3A}"/>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sp>
        <p:nvSpPr>
          <p:cNvPr id="34" name="D_A_01">
            <a:extLst>
              <a:ext uri="{FF2B5EF4-FFF2-40B4-BE49-F238E27FC236}">
                <a16:creationId xmlns:a16="http://schemas.microsoft.com/office/drawing/2014/main" id="{91A5ABC0-38CC-B95E-BD55-00E44E28689F}"/>
              </a:ext>
            </a:extLst>
          </p:cNvPr>
          <p:cNvSpPr txBox="1"/>
          <p:nvPr/>
        </p:nvSpPr>
        <p:spPr>
          <a:xfrm>
            <a:off x="843560" y="192922"/>
            <a:ext cx="10375764"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Exactement! </a:t>
            </a:r>
            <a:r>
              <a:rPr lang="fr-FR" sz="2000" dirty="0">
                <a:solidFill>
                  <a:schemeClr val="tx1">
                    <a:lumMod val="50000"/>
                    <a:lumOff val="50000"/>
                  </a:schemeClr>
                </a:solidFill>
              </a:rPr>
              <a:t>Cette réponse est incorrecte car les deux êtres vivants ne sont pas en concurrence.</a:t>
            </a:r>
            <a:endParaRPr lang="fr-FR" sz="2000" noProof="0" dirty="0">
              <a:solidFill>
                <a:schemeClr val="tx1">
                  <a:lumMod val="50000"/>
                  <a:lumOff val="50000"/>
                </a:schemeClr>
              </a:solidFill>
            </a:endParaRPr>
          </a:p>
        </p:txBody>
      </p:sp>
      <p:sp>
        <p:nvSpPr>
          <p:cNvPr id="17" name="ZoneTexte 16">
            <a:extLst>
              <a:ext uri="{FF2B5EF4-FFF2-40B4-BE49-F238E27FC236}">
                <a16:creationId xmlns:a16="http://schemas.microsoft.com/office/drawing/2014/main" id="{E4BE6881-77BD-3EEE-6D11-97A8729CD827}"/>
              </a:ext>
            </a:extLst>
          </p:cNvPr>
          <p:cNvSpPr txBox="1"/>
          <p:nvPr/>
        </p:nvSpPr>
        <p:spPr>
          <a:xfrm>
            <a:off x="533945" y="2360306"/>
            <a:ext cx="5796251" cy="830997"/>
          </a:xfrm>
          <a:prstGeom prst="rect">
            <a:avLst/>
          </a:prstGeom>
          <a:noFill/>
        </p:spPr>
        <p:txBody>
          <a:bodyPr wrap="square">
            <a:spAutoFit/>
          </a:bodyPr>
          <a:lstStyle/>
          <a:p>
            <a:r>
              <a:rPr lang="fr-FR" sz="2400" b="1" dirty="0"/>
              <a:t>La relation entre la fourmi et le puceron est une relation de compétition.</a:t>
            </a:r>
            <a:endParaRPr lang="fr-FR" sz="2400" b="1" dirty="0">
              <a:latin typeface="+mn-lt"/>
            </a:endParaRPr>
          </a:p>
        </p:txBody>
      </p:sp>
      <p:sp>
        <p:nvSpPr>
          <p:cNvPr id="18" name="Rectangle : coins arrondis 17">
            <a:extLst>
              <a:ext uri="{FF2B5EF4-FFF2-40B4-BE49-F238E27FC236}">
                <a16:creationId xmlns:a16="http://schemas.microsoft.com/office/drawing/2014/main" id="{713D20AB-8F8A-6013-64AA-59696B0AC268}"/>
              </a:ext>
            </a:extLst>
          </p:cNvPr>
          <p:cNvSpPr/>
          <p:nvPr/>
        </p:nvSpPr>
        <p:spPr>
          <a:xfrm>
            <a:off x="532173" y="4620931"/>
            <a:ext cx="2094073" cy="726141"/>
          </a:xfrm>
          <a:prstGeom prst="roundRect">
            <a:avLst/>
          </a:prstGeom>
          <a:solidFill>
            <a:srgbClr val="D3E8F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tx1"/>
                </a:solidFill>
              </a:rPr>
              <a:t>a. Vrai</a:t>
            </a:r>
          </a:p>
        </p:txBody>
      </p:sp>
      <p:sp>
        <p:nvSpPr>
          <p:cNvPr id="19" name="Rectangle : coins arrondis 18">
            <a:extLst>
              <a:ext uri="{FF2B5EF4-FFF2-40B4-BE49-F238E27FC236}">
                <a16:creationId xmlns:a16="http://schemas.microsoft.com/office/drawing/2014/main" id="{D4CFDAF2-C71B-F66F-8912-B947F3387A39}"/>
              </a:ext>
            </a:extLst>
          </p:cNvPr>
          <p:cNvSpPr/>
          <p:nvPr/>
        </p:nvSpPr>
        <p:spPr>
          <a:xfrm>
            <a:off x="4236123" y="4620931"/>
            <a:ext cx="2094073" cy="726141"/>
          </a:xfrm>
          <a:prstGeom prst="roundRect">
            <a:avLst/>
          </a:prstGeom>
          <a:solidFill>
            <a:srgbClr val="0000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bg1"/>
                </a:solidFill>
              </a:rPr>
              <a:t>b. Faux</a:t>
            </a:r>
          </a:p>
        </p:txBody>
      </p:sp>
      <p:pic>
        <p:nvPicPr>
          <p:cNvPr id="20" name="Image 19">
            <a:extLst>
              <a:ext uri="{FF2B5EF4-FFF2-40B4-BE49-F238E27FC236}">
                <a16:creationId xmlns:a16="http://schemas.microsoft.com/office/drawing/2014/main" id="{B7B1836C-0B5A-9E28-6816-0ADC512EAF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0399" y="1561651"/>
            <a:ext cx="4180114" cy="2788921"/>
          </a:xfrm>
          <a:prstGeom prst="rect">
            <a:avLst/>
          </a:prstGeom>
        </p:spPr>
      </p:pic>
      <p:sp>
        <p:nvSpPr>
          <p:cNvPr id="21" name="Ellipse 20">
            <a:extLst>
              <a:ext uri="{FF2B5EF4-FFF2-40B4-BE49-F238E27FC236}">
                <a16:creationId xmlns:a16="http://schemas.microsoft.com/office/drawing/2014/main" id="{BB265004-5105-39DC-5C52-7D5F6BC47798}"/>
              </a:ext>
            </a:extLst>
          </p:cNvPr>
          <p:cNvSpPr/>
          <p:nvPr/>
        </p:nvSpPr>
        <p:spPr>
          <a:xfrm>
            <a:off x="8297826" y="2081544"/>
            <a:ext cx="1387455" cy="1409505"/>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2" name="Ellipse 21">
            <a:extLst>
              <a:ext uri="{FF2B5EF4-FFF2-40B4-BE49-F238E27FC236}">
                <a16:creationId xmlns:a16="http://schemas.microsoft.com/office/drawing/2014/main" id="{B89CD65B-429A-3AEF-D632-3AFF9927C725}"/>
              </a:ext>
            </a:extLst>
          </p:cNvPr>
          <p:cNvSpPr/>
          <p:nvPr/>
        </p:nvSpPr>
        <p:spPr>
          <a:xfrm>
            <a:off x="9617101" y="2879598"/>
            <a:ext cx="821621" cy="890252"/>
          </a:xfrm>
          <a:prstGeom prst="ellipse">
            <a:avLst/>
          </a:prstGeom>
          <a:noFill/>
          <a:ln w="28575">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solidFill>
                <a:schemeClr val="bg1"/>
              </a:solidFill>
            </a:endParaRPr>
          </a:p>
        </p:txBody>
      </p:sp>
      <p:sp>
        <p:nvSpPr>
          <p:cNvPr id="23" name="ZoneTexte 22">
            <a:extLst>
              <a:ext uri="{FF2B5EF4-FFF2-40B4-BE49-F238E27FC236}">
                <a16:creationId xmlns:a16="http://schemas.microsoft.com/office/drawing/2014/main" id="{EE3C0C5C-6DF8-91FE-FA21-A8968A092488}"/>
              </a:ext>
            </a:extLst>
          </p:cNvPr>
          <p:cNvSpPr txBox="1"/>
          <p:nvPr/>
        </p:nvSpPr>
        <p:spPr>
          <a:xfrm>
            <a:off x="7877839" y="1591831"/>
            <a:ext cx="1387454" cy="353943"/>
          </a:xfrm>
          <a:prstGeom prst="rect">
            <a:avLst/>
          </a:prstGeom>
          <a:noFill/>
        </p:spPr>
        <p:txBody>
          <a:bodyPr wrap="square">
            <a:spAutoFit/>
          </a:bodyPr>
          <a:lstStyle/>
          <a:p>
            <a:pPr algn="ctr"/>
            <a:r>
              <a:rPr lang="fr-FR" sz="1700" b="1" dirty="0">
                <a:solidFill>
                  <a:schemeClr val="bg1"/>
                </a:solidFill>
                <a:latin typeface="+mj-lt"/>
              </a:rPr>
              <a:t>Être vivant 1</a:t>
            </a:r>
            <a:endParaRPr lang="fr-MA" sz="1700" b="1" dirty="0">
              <a:solidFill>
                <a:schemeClr val="bg1"/>
              </a:solidFill>
              <a:latin typeface="+mj-lt"/>
            </a:endParaRPr>
          </a:p>
        </p:txBody>
      </p:sp>
      <p:sp>
        <p:nvSpPr>
          <p:cNvPr id="24" name="ZoneTexte 23">
            <a:extLst>
              <a:ext uri="{FF2B5EF4-FFF2-40B4-BE49-F238E27FC236}">
                <a16:creationId xmlns:a16="http://schemas.microsoft.com/office/drawing/2014/main" id="{741C9D79-B409-5EAD-CED4-A51D2BF43CAE}"/>
              </a:ext>
            </a:extLst>
          </p:cNvPr>
          <p:cNvSpPr txBox="1"/>
          <p:nvPr/>
        </p:nvSpPr>
        <p:spPr>
          <a:xfrm>
            <a:off x="9482464" y="1584342"/>
            <a:ext cx="1341536" cy="353943"/>
          </a:xfrm>
          <a:prstGeom prst="rect">
            <a:avLst/>
          </a:prstGeom>
          <a:noFill/>
        </p:spPr>
        <p:txBody>
          <a:bodyPr wrap="square">
            <a:spAutoFit/>
          </a:bodyPr>
          <a:lstStyle/>
          <a:p>
            <a:pPr algn="ctr"/>
            <a:r>
              <a:rPr lang="fr-FR" sz="1700" b="1" dirty="0">
                <a:solidFill>
                  <a:schemeClr val="bg1"/>
                </a:solidFill>
                <a:latin typeface="+mj-lt"/>
              </a:rPr>
              <a:t>Être vivant 2</a:t>
            </a:r>
            <a:endParaRPr lang="fr-MA" sz="1700" b="1" dirty="0">
              <a:solidFill>
                <a:schemeClr val="bg1"/>
              </a:solidFill>
              <a:latin typeface="+mj-lt"/>
            </a:endParaRPr>
          </a:p>
        </p:txBody>
      </p:sp>
      <p:sp>
        <p:nvSpPr>
          <p:cNvPr id="25" name="ZoneTexte 24">
            <a:extLst>
              <a:ext uri="{FF2B5EF4-FFF2-40B4-BE49-F238E27FC236}">
                <a16:creationId xmlns:a16="http://schemas.microsoft.com/office/drawing/2014/main" id="{446F889D-F7E0-A2AB-8F66-2D4766FA7875}"/>
              </a:ext>
            </a:extLst>
          </p:cNvPr>
          <p:cNvSpPr txBox="1"/>
          <p:nvPr/>
        </p:nvSpPr>
        <p:spPr>
          <a:xfrm>
            <a:off x="7010399" y="4504542"/>
            <a:ext cx="4180114" cy="923330"/>
          </a:xfrm>
          <a:prstGeom prst="rect">
            <a:avLst/>
          </a:prstGeom>
          <a:solidFill>
            <a:schemeClr val="accent6">
              <a:lumMod val="20000"/>
              <a:lumOff val="80000"/>
            </a:schemeClr>
          </a:solidFill>
        </p:spPr>
        <p:txBody>
          <a:bodyPr wrap="square">
            <a:spAutoFit/>
          </a:bodyPr>
          <a:lstStyle/>
          <a:p>
            <a:r>
              <a:rPr lang="fr-MA" spc="-40" dirty="0">
                <a:latin typeface="+mj-lt"/>
              </a:rPr>
              <a:t>Certaines  fourmis  s’associent aux  pucerons  qu’elles  défendent contre  les prédateurs,  en échange  du  miellat  qu’ils produisent.</a:t>
            </a:r>
          </a:p>
        </p:txBody>
      </p:sp>
    </p:spTree>
    <p:extLst>
      <p:ext uri="{BB962C8B-B14F-4D97-AF65-F5344CB8AC3E}">
        <p14:creationId xmlns:p14="http://schemas.microsoft.com/office/powerpoint/2010/main" val="335082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343EB-D989-1866-0322-DEBB91327EAE}"/>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F5A9BE51-4966-896A-18ED-708871B38C9E}"/>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pic>
        <p:nvPicPr>
          <p:cNvPr id="13" name="Picture 2">
            <a:extLst>
              <a:ext uri="{FF2B5EF4-FFF2-40B4-BE49-F238E27FC236}">
                <a16:creationId xmlns:a16="http://schemas.microsoft.com/office/drawing/2014/main" id="{994425AD-6892-4558-9419-7702AD0563C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5621"/>
            <a:ext cx="714138" cy="5184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064A0E2-C81A-F964-404F-2BFA9BC84E3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57850" y="257231"/>
            <a:ext cx="714138" cy="518400"/>
          </a:xfrm>
          <a:prstGeom prst="rect">
            <a:avLst/>
          </a:prstGeom>
          <a:noFill/>
          <a:extLst>
            <a:ext uri="{909E8E84-426E-40DD-AFC4-6F175D3DCCD1}">
              <a14:hiddenFill xmlns:a14="http://schemas.microsoft.com/office/drawing/2010/main">
                <a:solidFill>
                  <a:srgbClr val="FFFFFF"/>
                </a:solidFill>
              </a14:hiddenFill>
            </a:ext>
          </a:extLst>
        </p:spPr>
      </p:pic>
      <p:sp>
        <p:nvSpPr>
          <p:cNvPr id="10" name="D_A_02">
            <a:extLst>
              <a:ext uri="{FF2B5EF4-FFF2-40B4-BE49-F238E27FC236}">
                <a16:creationId xmlns:a16="http://schemas.microsoft.com/office/drawing/2014/main" id="{8CB3AD69-C2FD-F8BF-1CC5-0B4787F5F871}"/>
              </a:ext>
            </a:extLst>
          </p:cNvPr>
          <p:cNvSpPr txBox="1"/>
          <p:nvPr/>
        </p:nvSpPr>
        <p:spPr>
          <a:xfrm>
            <a:off x="783852" y="583133"/>
            <a:ext cx="7733030" cy="304800"/>
          </a:xfrm>
          <a:prstGeom prst="rect">
            <a:avLst/>
          </a:prstGeom>
          <a:noFill/>
        </p:spPr>
        <p:txBody>
          <a:bodyPr wrap="square" rtlCol="0" anchor="ctr">
            <a:noAutofit/>
          </a:bodyPr>
          <a:lstStyle/>
          <a:p>
            <a:pPr>
              <a:spcAft>
                <a:spcPts val="400"/>
              </a:spcAft>
            </a:pPr>
            <a:r>
              <a:rPr lang="fr-FR" sz="1600" i="1" noProof="0" dirty="0">
                <a:solidFill>
                  <a:schemeClr val="bg1">
                    <a:lumMod val="65000"/>
                  </a:schemeClr>
                </a:solidFill>
              </a:rPr>
              <a:t>Inviter les élèves à utiliser les ardoises. </a:t>
            </a:r>
          </a:p>
        </p:txBody>
      </p:sp>
      <p:sp>
        <p:nvSpPr>
          <p:cNvPr id="11" name="D_A_01">
            <a:extLst>
              <a:ext uri="{FF2B5EF4-FFF2-40B4-BE49-F238E27FC236}">
                <a16:creationId xmlns:a16="http://schemas.microsoft.com/office/drawing/2014/main" id="{EB89C94B-D7D5-3A39-201C-6807D12CDEC3}"/>
              </a:ext>
            </a:extLst>
          </p:cNvPr>
          <p:cNvSpPr txBox="1"/>
          <p:nvPr/>
        </p:nvSpPr>
        <p:spPr>
          <a:xfrm>
            <a:off x="783852" y="227533"/>
            <a:ext cx="6464183"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dirty="0">
                <a:solidFill>
                  <a:schemeClr val="tx1">
                    <a:lumMod val="50000"/>
                    <a:lumOff val="50000"/>
                  </a:schemeClr>
                </a:solidFill>
              </a:rPr>
              <a:t>Voici une autre </a:t>
            </a:r>
            <a:r>
              <a:rPr lang="fr-FR" sz="2000" noProof="0" dirty="0">
                <a:solidFill>
                  <a:schemeClr val="tx1">
                    <a:lumMod val="50000"/>
                    <a:lumOff val="50000"/>
                  </a:schemeClr>
                </a:solidFill>
              </a:rPr>
              <a:t>question.</a:t>
            </a:r>
          </a:p>
        </p:txBody>
      </p:sp>
      <p:sp>
        <p:nvSpPr>
          <p:cNvPr id="15" name="Rectangle : coins arrondis 14">
            <a:extLst>
              <a:ext uri="{FF2B5EF4-FFF2-40B4-BE49-F238E27FC236}">
                <a16:creationId xmlns:a16="http://schemas.microsoft.com/office/drawing/2014/main" id="{8AFE06EA-89B6-3A87-2248-51FB8B12C7E7}"/>
              </a:ext>
            </a:extLst>
          </p:cNvPr>
          <p:cNvSpPr/>
          <p:nvPr/>
        </p:nvSpPr>
        <p:spPr>
          <a:xfrm>
            <a:off x="532173" y="1229119"/>
            <a:ext cx="10821629" cy="646986"/>
          </a:xfrm>
          <a:prstGeom prst="roundRect">
            <a:avLst/>
          </a:prstGeom>
          <a:ln w="19050">
            <a:noFill/>
            <a:prstDash val="dash"/>
          </a:ln>
        </p:spPr>
        <p:txBody>
          <a:bodyPr wrap="square">
            <a:spAutoFit/>
          </a:bodyPr>
          <a:lstStyle/>
          <a:p>
            <a:pPr lvl="0">
              <a:spcAft>
                <a:spcPts val="600"/>
              </a:spcAft>
            </a:pPr>
            <a:r>
              <a:rPr lang="fr-MA" sz="3200" b="1" dirty="0">
                <a:solidFill>
                  <a:srgbClr val="0852A4"/>
                </a:solidFill>
                <a:latin typeface="+mj-lt"/>
              </a:rPr>
              <a:t>4</a:t>
            </a:r>
            <a:r>
              <a:rPr lang="fr-FR" sz="3200" b="1" dirty="0">
                <a:solidFill>
                  <a:srgbClr val="0852A4"/>
                </a:solidFill>
                <a:latin typeface="+mj-lt"/>
              </a:rPr>
              <a:t>. </a:t>
            </a:r>
            <a:r>
              <a:rPr lang="fr-MA" sz="3200" b="1" dirty="0">
                <a:solidFill>
                  <a:srgbClr val="0852A4"/>
                </a:solidFill>
                <a:latin typeface="+mj-lt"/>
              </a:rPr>
              <a:t>Cochez</a:t>
            </a:r>
            <a:r>
              <a:rPr lang="fr-MA" sz="3200" dirty="0">
                <a:solidFill>
                  <a:srgbClr val="0852A4"/>
                </a:solidFill>
                <a:latin typeface="+mj-lt"/>
              </a:rPr>
              <a:t> la bonne réponse</a:t>
            </a:r>
            <a:r>
              <a:rPr lang="fr-FR" sz="3200" b="1" dirty="0">
                <a:solidFill>
                  <a:srgbClr val="0852A4"/>
                </a:solidFill>
                <a:latin typeface="+mj-lt"/>
              </a:rPr>
              <a:t>. </a:t>
            </a:r>
          </a:p>
        </p:txBody>
      </p:sp>
      <p:sp>
        <p:nvSpPr>
          <p:cNvPr id="16" name="Rectangle : coins arrondis 15">
            <a:extLst>
              <a:ext uri="{FF2B5EF4-FFF2-40B4-BE49-F238E27FC236}">
                <a16:creationId xmlns:a16="http://schemas.microsoft.com/office/drawing/2014/main" id="{B29174B3-229C-4743-E7AF-0BCA73930809}"/>
              </a:ext>
            </a:extLst>
          </p:cNvPr>
          <p:cNvSpPr/>
          <p:nvPr/>
        </p:nvSpPr>
        <p:spPr>
          <a:xfrm>
            <a:off x="930666" y="3036154"/>
            <a:ext cx="2321819"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rgbClr val="002060"/>
                </a:solidFill>
              </a:rPr>
              <a:t>a. </a:t>
            </a:r>
            <a:r>
              <a:rPr lang="fr-FR" sz="2600" dirty="0">
                <a:solidFill>
                  <a:srgbClr val="002060"/>
                </a:solidFill>
              </a:rPr>
              <a:t>Prédation</a:t>
            </a:r>
            <a:endParaRPr lang="fr-MA" sz="2600" dirty="0">
              <a:solidFill>
                <a:srgbClr val="002060"/>
              </a:solidFill>
            </a:endParaRPr>
          </a:p>
        </p:txBody>
      </p:sp>
      <p:sp>
        <p:nvSpPr>
          <p:cNvPr id="17" name="ZoneTexte 16">
            <a:extLst>
              <a:ext uri="{FF2B5EF4-FFF2-40B4-BE49-F238E27FC236}">
                <a16:creationId xmlns:a16="http://schemas.microsoft.com/office/drawing/2014/main" id="{45DB1DED-069C-8C11-540E-1D718412DE04}"/>
              </a:ext>
            </a:extLst>
          </p:cNvPr>
          <p:cNvSpPr txBox="1"/>
          <p:nvPr/>
        </p:nvSpPr>
        <p:spPr>
          <a:xfrm>
            <a:off x="1416804" y="2063726"/>
            <a:ext cx="9403596" cy="461665"/>
          </a:xfrm>
          <a:prstGeom prst="rect">
            <a:avLst/>
          </a:prstGeom>
          <a:noFill/>
        </p:spPr>
        <p:txBody>
          <a:bodyPr wrap="square">
            <a:spAutoFit/>
          </a:bodyPr>
          <a:lstStyle/>
          <a:p>
            <a:r>
              <a:rPr lang="fr-FR" sz="2400" b="1" dirty="0"/>
              <a:t>Cette relation est appelée :</a:t>
            </a:r>
            <a:endParaRPr lang="fr-FR" sz="2400" b="1" dirty="0">
              <a:latin typeface="+mn-lt"/>
            </a:endParaRPr>
          </a:p>
        </p:txBody>
      </p:sp>
      <p:sp>
        <p:nvSpPr>
          <p:cNvPr id="18" name="Rectangle : coins arrondis 17">
            <a:extLst>
              <a:ext uri="{FF2B5EF4-FFF2-40B4-BE49-F238E27FC236}">
                <a16:creationId xmlns:a16="http://schemas.microsoft.com/office/drawing/2014/main" id="{D07450E8-43D1-2D76-A60E-5E8B111ED865}"/>
              </a:ext>
            </a:extLst>
          </p:cNvPr>
          <p:cNvSpPr/>
          <p:nvPr/>
        </p:nvSpPr>
        <p:spPr>
          <a:xfrm>
            <a:off x="4362048" y="3036154"/>
            <a:ext cx="2321819"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rgbClr val="002060"/>
                </a:solidFill>
              </a:rPr>
              <a:t>c. </a:t>
            </a:r>
            <a:r>
              <a:rPr lang="fr-FR" sz="2600" dirty="0">
                <a:solidFill>
                  <a:srgbClr val="002060"/>
                </a:solidFill>
              </a:rPr>
              <a:t>Parasitisme</a:t>
            </a:r>
            <a:endParaRPr lang="fr-MA" sz="2600" dirty="0">
              <a:solidFill>
                <a:srgbClr val="002060"/>
              </a:solidFill>
            </a:endParaRPr>
          </a:p>
        </p:txBody>
      </p:sp>
      <p:sp>
        <p:nvSpPr>
          <p:cNvPr id="19" name="Rectangle : coins arrondis 18">
            <a:extLst>
              <a:ext uri="{FF2B5EF4-FFF2-40B4-BE49-F238E27FC236}">
                <a16:creationId xmlns:a16="http://schemas.microsoft.com/office/drawing/2014/main" id="{0B9FDECE-F5EC-7A97-9409-4652BF7A7B01}"/>
              </a:ext>
            </a:extLst>
          </p:cNvPr>
          <p:cNvSpPr/>
          <p:nvPr/>
        </p:nvSpPr>
        <p:spPr>
          <a:xfrm>
            <a:off x="930666" y="4843592"/>
            <a:ext cx="2321819"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rgbClr val="002060"/>
                </a:solidFill>
              </a:rPr>
              <a:t>b. </a:t>
            </a:r>
            <a:r>
              <a:rPr lang="fr-FR" sz="2600" dirty="0">
                <a:solidFill>
                  <a:srgbClr val="002060"/>
                </a:solidFill>
              </a:rPr>
              <a:t>Compétition</a:t>
            </a:r>
            <a:endParaRPr lang="fr-MA" sz="2600" dirty="0">
              <a:solidFill>
                <a:srgbClr val="002060"/>
              </a:solidFill>
            </a:endParaRPr>
          </a:p>
        </p:txBody>
      </p:sp>
      <p:sp>
        <p:nvSpPr>
          <p:cNvPr id="20" name="Rectangle : coins arrondis 19">
            <a:extLst>
              <a:ext uri="{FF2B5EF4-FFF2-40B4-BE49-F238E27FC236}">
                <a16:creationId xmlns:a16="http://schemas.microsoft.com/office/drawing/2014/main" id="{F1AF0201-99F8-C69C-C3D9-5E9643583198}"/>
              </a:ext>
            </a:extLst>
          </p:cNvPr>
          <p:cNvSpPr/>
          <p:nvPr/>
        </p:nvSpPr>
        <p:spPr>
          <a:xfrm>
            <a:off x="4362048" y="4843592"/>
            <a:ext cx="2321820"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rgbClr val="002060"/>
                </a:solidFill>
              </a:rPr>
              <a:t>d. </a:t>
            </a:r>
            <a:r>
              <a:rPr lang="fr-FR" sz="2600" dirty="0">
                <a:solidFill>
                  <a:srgbClr val="002060"/>
                </a:solidFill>
              </a:rPr>
              <a:t>Mutualisme</a:t>
            </a:r>
            <a:endParaRPr lang="fr-MA" sz="2600" dirty="0">
              <a:solidFill>
                <a:srgbClr val="002060"/>
              </a:solidFill>
            </a:endParaRPr>
          </a:p>
        </p:txBody>
      </p:sp>
      <p:pic>
        <p:nvPicPr>
          <p:cNvPr id="21" name="Image 20">
            <a:extLst>
              <a:ext uri="{FF2B5EF4-FFF2-40B4-BE49-F238E27FC236}">
                <a16:creationId xmlns:a16="http://schemas.microsoft.com/office/drawing/2014/main" id="{91921C33-22F1-7886-560B-822B607A0341}"/>
              </a:ext>
            </a:extLst>
          </p:cNvPr>
          <p:cNvPicPr>
            <a:picLocks noChangeAspect="1"/>
          </p:cNvPicPr>
          <p:nvPr/>
        </p:nvPicPr>
        <p:blipFill>
          <a:blip r:embed="rId3"/>
          <a:stretch>
            <a:fillRect/>
          </a:stretch>
        </p:blipFill>
        <p:spPr>
          <a:xfrm>
            <a:off x="7003383" y="1331987"/>
            <a:ext cx="4453539" cy="4664554"/>
          </a:xfrm>
          <a:prstGeom prst="rect">
            <a:avLst/>
          </a:prstGeom>
        </p:spPr>
      </p:pic>
      <p:sp>
        <p:nvSpPr>
          <p:cNvPr id="22" name="Rectangle : coins arrondis 21">
            <a:extLst>
              <a:ext uri="{FF2B5EF4-FFF2-40B4-BE49-F238E27FC236}">
                <a16:creationId xmlns:a16="http://schemas.microsoft.com/office/drawing/2014/main" id="{C59023AB-C388-0DBF-CE81-05A2B67D5EC8}"/>
              </a:ext>
            </a:extLst>
          </p:cNvPr>
          <p:cNvSpPr/>
          <p:nvPr/>
        </p:nvSpPr>
        <p:spPr>
          <a:xfrm>
            <a:off x="8297958" y="2539409"/>
            <a:ext cx="1186542" cy="110708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23" name="Rectangle : coins arrondis 22">
            <a:extLst>
              <a:ext uri="{FF2B5EF4-FFF2-40B4-BE49-F238E27FC236}">
                <a16:creationId xmlns:a16="http://schemas.microsoft.com/office/drawing/2014/main" id="{86263AFF-6E57-12A3-5717-7C917351B702}"/>
              </a:ext>
            </a:extLst>
          </p:cNvPr>
          <p:cNvSpPr/>
          <p:nvPr/>
        </p:nvSpPr>
        <p:spPr>
          <a:xfrm>
            <a:off x="9778413" y="2963953"/>
            <a:ext cx="392430" cy="598716"/>
          </a:xfrm>
          <a:prstGeom prst="roundRect">
            <a:avLst/>
          </a:prstGeom>
          <a:noFill/>
          <a:ln w="38100">
            <a:solidFill>
              <a:srgbClr val="0000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24" name="Connecteur droit 23">
            <a:extLst>
              <a:ext uri="{FF2B5EF4-FFF2-40B4-BE49-F238E27FC236}">
                <a16:creationId xmlns:a16="http://schemas.microsoft.com/office/drawing/2014/main" id="{893367CE-F938-A537-FA16-35FC597379F4}"/>
              </a:ext>
            </a:extLst>
          </p:cNvPr>
          <p:cNvCxnSpPr>
            <a:cxnSpLocks/>
          </p:cNvCxnSpPr>
          <p:nvPr/>
        </p:nvCxnSpPr>
        <p:spPr>
          <a:xfrm>
            <a:off x="10061441" y="5326157"/>
            <a:ext cx="1415143" cy="0"/>
          </a:xfrm>
          <a:prstGeom prst="line">
            <a:avLst/>
          </a:prstGeom>
          <a:ln w="38100">
            <a:solidFill>
              <a:srgbClr val="000099"/>
            </a:solidFill>
            <a:prstDash val="sysDash"/>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C02BE457-525C-D107-E85D-8F7C59C568CE}"/>
              </a:ext>
            </a:extLst>
          </p:cNvPr>
          <p:cNvCxnSpPr>
            <a:cxnSpLocks/>
          </p:cNvCxnSpPr>
          <p:nvPr/>
        </p:nvCxnSpPr>
        <p:spPr>
          <a:xfrm flipV="1">
            <a:off x="8259844" y="5326157"/>
            <a:ext cx="1224656" cy="1"/>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29" name="ZoneTexte 28">
            <a:extLst>
              <a:ext uri="{FF2B5EF4-FFF2-40B4-BE49-F238E27FC236}">
                <a16:creationId xmlns:a16="http://schemas.microsoft.com/office/drawing/2014/main" id="{FD27FF68-DF1F-9659-27BF-61468A38DB18}"/>
              </a:ext>
            </a:extLst>
          </p:cNvPr>
          <p:cNvSpPr txBox="1"/>
          <p:nvPr/>
        </p:nvSpPr>
        <p:spPr>
          <a:xfrm>
            <a:off x="8232914" y="2076202"/>
            <a:ext cx="1302750" cy="338554"/>
          </a:xfrm>
          <a:prstGeom prst="rect">
            <a:avLst/>
          </a:prstGeom>
          <a:solidFill>
            <a:schemeClr val="bg1"/>
          </a:solidFill>
        </p:spPr>
        <p:txBody>
          <a:bodyPr wrap="square" rtlCol="0">
            <a:spAutoFit/>
          </a:bodyPr>
          <a:lstStyle/>
          <a:p>
            <a:pPr algn="ctr"/>
            <a:r>
              <a:rPr lang="fr-MA" sz="1600" b="1" dirty="0">
                <a:solidFill>
                  <a:srgbClr val="FF0000"/>
                </a:solidFill>
              </a:rPr>
              <a:t>Être vivant 1</a:t>
            </a:r>
          </a:p>
        </p:txBody>
      </p:sp>
      <p:sp>
        <p:nvSpPr>
          <p:cNvPr id="30" name="ZoneTexte 29">
            <a:extLst>
              <a:ext uri="{FF2B5EF4-FFF2-40B4-BE49-F238E27FC236}">
                <a16:creationId xmlns:a16="http://schemas.microsoft.com/office/drawing/2014/main" id="{CE16334C-E63F-E765-8EB7-1BA649A7CDAF}"/>
              </a:ext>
            </a:extLst>
          </p:cNvPr>
          <p:cNvSpPr txBox="1"/>
          <p:nvPr/>
        </p:nvSpPr>
        <p:spPr>
          <a:xfrm>
            <a:off x="9695408" y="2459926"/>
            <a:ext cx="1302751" cy="338554"/>
          </a:xfrm>
          <a:prstGeom prst="rect">
            <a:avLst/>
          </a:prstGeom>
          <a:solidFill>
            <a:schemeClr val="bg1"/>
          </a:solidFill>
        </p:spPr>
        <p:txBody>
          <a:bodyPr wrap="square" rtlCol="0">
            <a:spAutoFit/>
          </a:bodyPr>
          <a:lstStyle/>
          <a:p>
            <a:pPr algn="ctr"/>
            <a:r>
              <a:rPr lang="fr-MA" sz="1600" b="1" dirty="0">
                <a:solidFill>
                  <a:srgbClr val="000099"/>
                </a:solidFill>
              </a:rPr>
              <a:t>Être vivant 2</a:t>
            </a:r>
          </a:p>
        </p:txBody>
      </p:sp>
    </p:spTree>
    <p:extLst>
      <p:ext uri="{BB962C8B-B14F-4D97-AF65-F5344CB8AC3E}">
        <p14:creationId xmlns:p14="http://schemas.microsoft.com/office/powerpoint/2010/main" val="32273134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FB750-BBFA-32B1-443E-BC06EB857D0E}"/>
            </a:ext>
          </a:extLst>
        </p:cNvPr>
        <p:cNvGrpSpPr/>
        <p:nvPr/>
      </p:nvGrpSpPr>
      <p:grpSpPr>
        <a:xfrm>
          <a:off x="0" y="0"/>
          <a:ext cx="0" cy="0"/>
          <a:chOff x="0" y="0"/>
          <a:chExt cx="0" cy="0"/>
        </a:xfrm>
      </p:grpSpPr>
      <p:pic>
        <p:nvPicPr>
          <p:cNvPr id="9" name="Image 9">
            <a:extLst>
              <a:ext uri="{FF2B5EF4-FFF2-40B4-BE49-F238E27FC236}">
                <a16:creationId xmlns:a16="http://schemas.microsoft.com/office/drawing/2014/main" id="{0D899AF8-5EB4-B470-426F-76D8596FB792}"/>
              </a:ext>
            </a:extLst>
          </p:cNvPr>
          <p:cNvPicPr>
            <a:picLocks noChangeAspect="1"/>
          </p:cNvPicPr>
          <p:nvPr/>
        </p:nvPicPr>
        <p:blipFill>
          <a:blip r:embed="rId2"/>
          <a:stretch>
            <a:fillRect/>
          </a:stretch>
        </p:blipFill>
        <p:spPr>
          <a:xfrm>
            <a:off x="11284808" y="825500"/>
            <a:ext cx="583170" cy="583170"/>
          </a:xfrm>
          <a:prstGeom prst="rect">
            <a:avLst/>
          </a:prstGeom>
        </p:spPr>
      </p:pic>
      <p:sp>
        <p:nvSpPr>
          <p:cNvPr id="3" name="Rectangle: Rounded Corners 24">
            <a:extLst>
              <a:ext uri="{FF2B5EF4-FFF2-40B4-BE49-F238E27FC236}">
                <a16:creationId xmlns:a16="http://schemas.microsoft.com/office/drawing/2014/main" id="{2709362E-5466-0828-7FD6-12C7038B450F}"/>
              </a:ext>
            </a:extLst>
          </p:cNvPr>
          <p:cNvSpPr/>
          <p:nvPr/>
        </p:nvSpPr>
        <p:spPr>
          <a:xfrm>
            <a:off x="11219324" y="257231"/>
            <a:ext cx="714138" cy="5184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PGC</a:t>
            </a:r>
            <a:endParaRPr lang="fr-FR" sz="1200" b="1" noProof="0" dirty="0">
              <a:latin typeface="Dosis Bold" pitchFamily="2" charset="0"/>
            </a:endParaRPr>
          </a:p>
        </p:txBody>
      </p:sp>
      <p:sp>
        <p:nvSpPr>
          <p:cNvPr id="33" name="D_A_02">
            <a:extLst>
              <a:ext uri="{FF2B5EF4-FFF2-40B4-BE49-F238E27FC236}">
                <a16:creationId xmlns:a16="http://schemas.microsoft.com/office/drawing/2014/main" id="{79DCC227-67D0-D73D-1DAF-BACD1D1D7AC0}"/>
              </a:ext>
            </a:extLst>
          </p:cNvPr>
          <p:cNvSpPr txBox="1"/>
          <p:nvPr/>
        </p:nvSpPr>
        <p:spPr>
          <a:xfrm>
            <a:off x="821676" y="564890"/>
            <a:ext cx="9998724" cy="332994"/>
          </a:xfrm>
          <a:prstGeom prst="rect">
            <a:avLst/>
          </a:prstGeom>
          <a:noFill/>
        </p:spPr>
        <p:txBody>
          <a:bodyPr wrap="square" rtlCol="0" anchor="ctr">
            <a:noAutofit/>
          </a:bodyPr>
          <a:lstStyle/>
          <a:p>
            <a:pPr>
              <a:lnSpc>
                <a:spcPct val="90000"/>
              </a:lnSpc>
            </a:pPr>
            <a:endParaRPr lang="fr-FR" sz="1600" i="1" noProof="0" dirty="0">
              <a:solidFill>
                <a:schemeClr val="bg1">
                  <a:lumMod val="65000"/>
                </a:schemeClr>
              </a:solidFill>
            </a:endParaRPr>
          </a:p>
        </p:txBody>
      </p:sp>
      <p:sp>
        <p:nvSpPr>
          <p:cNvPr id="34" name="D_A_01">
            <a:extLst>
              <a:ext uri="{FF2B5EF4-FFF2-40B4-BE49-F238E27FC236}">
                <a16:creationId xmlns:a16="http://schemas.microsoft.com/office/drawing/2014/main" id="{7B030A14-7BA2-3318-EB4F-EF8157A28D6C}"/>
              </a:ext>
            </a:extLst>
          </p:cNvPr>
          <p:cNvSpPr txBox="1"/>
          <p:nvPr/>
        </p:nvSpPr>
        <p:spPr>
          <a:xfrm>
            <a:off x="843560" y="288618"/>
            <a:ext cx="10154599" cy="508000"/>
          </a:xfrm>
          <a:prstGeom prst="rect">
            <a:avLst/>
          </a:prstGeom>
          <a:noFill/>
        </p:spPr>
        <p:txBody>
          <a:bodyPr wrap="square" rtlCol="0" anchor="ctr">
            <a:noAutofit/>
          </a:bodyPr>
          <a:lstStyle>
            <a:defPPr>
              <a:defRPr lang="en-US"/>
            </a:defPPr>
            <a:lvl1pPr>
              <a:spcAft>
                <a:spcPts val="400"/>
              </a:spcAft>
              <a:defRPr sz="1600" b="1">
                <a:solidFill>
                  <a:schemeClr val="bg1">
                    <a:lumMod val="65000"/>
                  </a:schemeClr>
                </a:solidFill>
              </a:defRPr>
            </a:lvl1pPr>
          </a:lstStyle>
          <a:p>
            <a:r>
              <a:rPr lang="fr-FR" sz="2000" noProof="0" dirty="0">
                <a:solidFill>
                  <a:schemeClr val="tx1">
                    <a:lumMod val="50000"/>
                    <a:lumOff val="50000"/>
                  </a:schemeClr>
                </a:solidFill>
              </a:rPr>
              <a:t>Exactement ! </a:t>
            </a:r>
            <a:r>
              <a:rPr lang="fr-FR" sz="2000" spc="-70" dirty="0">
                <a:solidFill>
                  <a:schemeClr val="tx1">
                    <a:lumMod val="50000"/>
                    <a:lumOff val="50000"/>
                  </a:schemeClr>
                </a:solidFill>
              </a:rPr>
              <a:t>Cette relation est une compétition parce que les deux êtres vivants sont en concurrence sur les mêmes ressources </a:t>
            </a:r>
            <a:endParaRPr lang="fr-FR" sz="2000" dirty="0">
              <a:solidFill>
                <a:schemeClr val="tx1">
                  <a:lumMod val="50000"/>
                  <a:lumOff val="50000"/>
                </a:schemeClr>
              </a:solidFill>
            </a:endParaRPr>
          </a:p>
        </p:txBody>
      </p:sp>
      <p:sp>
        <p:nvSpPr>
          <p:cNvPr id="29" name="Rectangle : coins arrondis 28">
            <a:extLst>
              <a:ext uri="{FF2B5EF4-FFF2-40B4-BE49-F238E27FC236}">
                <a16:creationId xmlns:a16="http://schemas.microsoft.com/office/drawing/2014/main" id="{38AC84BC-18E2-0133-E528-B4428C50ECE7}"/>
              </a:ext>
            </a:extLst>
          </p:cNvPr>
          <p:cNvSpPr/>
          <p:nvPr/>
        </p:nvSpPr>
        <p:spPr>
          <a:xfrm>
            <a:off x="930666" y="3228658"/>
            <a:ext cx="2321819"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rgbClr val="002060"/>
                </a:solidFill>
              </a:rPr>
              <a:t>a. </a:t>
            </a:r>
            <a:r>
              <a:rPr lang="fr-FR" sz="2600" dirty="0">
                <a:solidFill>
                  <a:srgbClr val="002060"/>
                </a:solidFill>
              </a:rPr>
              <a:t>Prédation</a:t>
            </a:r>
            <a:endParaRPr lang="fr-MA" sz="2600" dirty="0">
              <a:solidFill>
                <a:srgbClr val="002060"/>
              </a:solidFill>
            </a:endParaRPr>
          </a:p>
        </p:txBody>
      </p:sp>
      <p:sp>
        <p:nvSpPr>
          <p:cNvPr id="31" name="Rectangle : coins arrondis 30">
            <a:extLst>
              <a:ext uri="{FF2B5EF4-FFF2-40B4-BE49-F238E27FC236}">
                <a16:creationId xmlns:a16="http://schemas.microsoft.com/office/drawing/2014/main" id="{FFE7962B-36F6-6E96-B277-02AD753DBE8A}"/>
              </a:ext>
            </a:extLst>
          </p:cNvPr>
          <p:cNvSpPr/>
          <p:nvPr/>
        </p:nvSpPr>
        <p:spPr>
          <a:xfrm>
            <a:off x="4362048" y="3228658"/>
            <a:ext cx="2321819"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rgbClr val="002060"/>
                </a:solidFill>
              </a:rPr>
              <a:t>c. </a:t>
            </a:r>
            <a:r>
              <a:rPr lang="fr-FR" sz="2600" dirty="0">
                <a:solidFill>
                  <a:srgbClr val="002060"/>
                </a:solidFill>
              </a:rPr>
              <a:t>Parasitisme</a:t>
            </a:r>
            <a:endParaRPr lang="fr-MA" sz="2600" dirty="0">
              <a:solidFill>
                <a:srgbClr val="002060"/>
              </a:solidFill>
            </a:endParaRPr>
          </a:p>
        </p:txBody>
      </p:sp>
      <p:sp>
        <p:nvSpPr>
          <p:cNvPr id="32" name="Rectangle : coins arrondis 31">
            <a:extLst>
              <a:ext uri="{FF2B5EF4-FFF2-40B4-BE49-F238E27FC236}">
                <a16:creationId xmlns:a16="http://schemas.microsoft.com/office/drawing/2014/main" id="{885F9C82-DEEA-C92F-F34F-20F77DB9286B}"/>
              </a:ext>
            </a:extLst>
          </p:cNvPr>
          <p:cNvSpPr/>
          <p:nvPr/>
        </p:nvSpPr>
        <p:spPr>
          <a:xfrm>
            <a:off x="930666" y="5036096"/>
            <a:ext cx="2321819" cy="637902"/>
          </a:xfrm>
          <a:prstGeom prst="roundRect">
            <a:avLst/>
          </a:prstGeom>
          <a:solidFill>
            <a:srgbClr val="0033CC"/>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chemeClr val="bg1"/>
                </a:solidFill>
              </a:rPr>
              <a:t>b. </a:t>
            </a:r>
            <a:r>
              <a:rPr lang="fr-FR" sz="2600" dirty="0">
                <a:solidFill>
                  <a:schemeClr val="bg1"/>
                </a:solidFill>
              </a:rPr>
              <a:t>Compétition</a:t>
            </a:r>
            <a:endParaRPr lang="fr-MA" sz="2600" dirty="0">
              <a:solidFill>
                <a:schemeClr val="bg1"/>
              </a:solidFill>
            </a:endParaRPr>
          </a:p>
        </p:txBody>
      </p:sp>
      <p:sp>
        <p:nvSpPr>
          <p:cNvPr id="35" name="Rectangle : coins arrondis 34">
            <a:extLst>
              <a:ext uri="{FF2B5EF4-FFF2-40B4-BE49-F238E27FC236}">
                <a16:creationId xmlns:a16="http://schemas.microsoft.com/office/drawing/2014/main" id="{9D9B4103-B99A-694D-2B2E-699513A6676F}"/>
              </a:ext>
            </a:extLst>
          </p:cNvPr>
          <p:cNvSpPr/>
          <p:nvPr/>
        </p:nvSpPr>
        <p:spPr>
          <a:xfrm>
            <a:off x="4362048" y="5036096"/>
            <a:ext cx="2321820" cy="637902"/>
          </a:xfrm>
          <a:prstGeom prst="roundRect">
            <a:avLst/>
          </a:prstGeom>
          <a:solidFill>
            <a:srgbClr val="D3E8F1"/>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MA" sz="2600" b="1" dirty="0">
                <a:solidFill>
                  <a:srgbClr val="002060"/>
                </a:solidFill>
              </a:rPr>
              <a:t>d. </a:t>
            </a:r>
            <a:r>
              <a:rPr lang="fr-FR" sz="2600" dirty="0">
                <a:solidFill>
                  <a:srgbClr val="002060"/>
                </a:solidFill>
              </a:rPr>
              <a:t>Mutualisme</a:t>
            </a:r>
            <a:endParaRPr lang="fr-MA" sz="2600" dirty="0">
              <a:solidFill>
                <a:srgbClr val="002060"/>
              </a:solidFill>
            </a:endParaRPr>
          </a:p>
        </p:txBody>
      </p:sp>
      <p:pic>
        <p:nvPicPr>
          <p:cNvPr id="36" name="Image 35">
            <a:extLst>
              <a:ext uri="{FF2B5EF4-FFF2-40B4-BE49-F238E27FC236}">
                <a16:creationId xmlns:a16="http://schemas.microsoft.com/office/drawing/2014/main" id="{F338C731-3712-50D8-6178-5FF4F4AB26E4}"/>
              </a:ext>
            </a:extLst>
          </p:cNvPr>
          <p:cNvPicPr>
            <a:picLocks noChangeAspect="1"/>
          </p:cNvPicPr>
          <p:nvPr/>
        </p:nvPicPr>
        <p:blipFill>
          <a:blip r:embed="rId3"/>
          <a:stretch>
            <a:fillRect/>
          </a:stretch>
        </p:blipFill>
        <p:spPr>
          <a:xfrm>
            <a:off x="7003383" y="1524491"/>
            <a:ext cx="4453539" cy="4664554"/>
          </a:xfrm>
          <a:prstGeom prst="rect">
            <a:avLst/>
          </a:prstGeom>
        </p:spPr>
      </p:pic>
      <p:sp>
        <p:nvSpPr>
          <p:cNvPr id="37" name="Rectangle : coins arrondis 36">
            <a:extLst>
              <a:ext uri="{FF2B5EF4-FFF2-40B4-BE49-F238E27FC236}">
                <a16:creationId xmlns:a16="http://schemas.microsoft.com/office/drawing/2014/main" id="{AD04247D-B6A6-2331-CF8F-8E0E99A8B300}"/>
              </a:ext>
            </a:extLst>
          </p:cNvPr>
          <p:cNvSpPr/>
          <p:nvPr/>
        </p:nvSpPr>
        <p:spPr>
          <a:xfrm>
            <a:off x="8297958" y="2731913"/>
            <a:ext cx="1186542" cy="1107088"/>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sp>
        <p:nvSpPr>
          <p:cNvPr id="38" name="Rectangle : coins arrondis 37">
            <a:extLst>
              <a:ext uri="{FF2B5EF4-FFF2-40B4-BE49-F238E27FC236}">
                <a16:creationId xmlns:a16="http://schemas.microsoft.com/office/drawing/2014/main" id="{9549EA74-FD36-4B04-D21E-8FCE4C60071B}"/>
              </a:ext>
            </a:extLst>
          </p:cNvPr>
          <p:cNvSpPr/>
          <p:nvPr/>
        </p:nvSpPr>
        <p:spPr>
          <a:xfrm>
            <a:off x="9778413" y="3156457"/>
            <a:ext cx="392430" cy="598716"/>
          </a:xfrm>
          <a:prstGeom prst="roundRect">
            <a:avLst/>
          </a:prstGeom>
          <a:noFill/>
          <a:ln w="38100">
            <a:solidFill>
              <a:srgbClr val="0000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MA"/>
          </a:p>
        </p:txBody>
      </p:sp>
      <p:cxnSp>
        <p:nvCxnSpPr>
          <p:cNvPr id="40" name="Connecteur droit 39">
            <a:extLst>
              <a:ext uri="{FF2B5EF4-FFF2-40B4-BE49-F238E27FC236}">
                <a16:creationId xmlns:a16="http://schemas.microsoft.com/office/drawing/2014/main" id="{DF6E0E11-6117-8707-76F4-449417567A97}"/>
              </a:ext>
            </a:extLst>
          </p:cNvPr>
          <p:cNvCxnSpPr>
            <a:cxnSpLocks/>
          </p:cNvCxnSpPr>
          <p:nvPr/>
        </p:nvCxnSpPr>
        <p:spPr>
          <a:xfrm>
            <a:off x="7898337" y="5763211"/>
            <a:ext cx="3455465" cy="0"/>
          </a:xfrm>
          <a:prstGeom prst="line">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3" name="ZoneTexte 42">
            <a:extLst>
              <a:ext uri="{FF2B5EF4-FFF2-40B4-BE49-F238E27FC236}">
                <a16:creationId xmlns:a16="http://schemas.microsoft.com/office/drawing/2014/main" id="{E7CBE8EC-DCDE-1074-A9BC-4096F5F6EB05}"/>
              </a:ext>
            </a:extLst>
          </p:cNvPr>
          <p:cNvSpPr txBox="1"/>
          <p:nvPr/>
        </p:nvSpPr>
        <p:spPr>
          <a:xfrm>
            <a:off x="8232914" y="2268706"/>
            <a:ext cx="1302750" cy="338554"/>
          </a:xfrm>
          <a:prstGeom prst="rect">
            <a:avLst/>
          </a:prstGeom>
          <a:solidFill>
            <a:schemeClr val="bg1"/>
          </a:solidFill>
        </p:spPr>
        <p:txBody>
          <a:bodyPr wrap="square" rtlCol="0">
            <a:spAutoFit/>
          </a:bodyPr>
          <a:lstStyle/>
          <a:p>
            <a:pPr algn="ctr"/>
            <a:r>
              <a:rPr lang="fr-MA" sz="1600" b="1" dirty="0">
                <a:solidFill>
                  <a:srgbClr val="FF0000"/>
                </a:solidFill>
              </a:rPr>
              <a:t>Être vivant 1</a:t>
            </a:r>
          </a:p>
        </p:txBody>
      </p:sp>
      <p:sp>
        <p:nvSpPr>
          <p:cNvPr id="44" name="ZoneTexte 43">
            <a:extLst>
              <a:ext uri="{FF2B5EF4-FFF2-40B4-BE49-F238E27FC236}">
                <a16:creationId xmlns:a16="http://schemas.microsoft.com/office/drawing/2014/main" id="{30BC188F-B094-6250-0860-98BE203A41EB}"/>
              </a:ext>
            </a:extLst>
          </p:cNvPr>
          <p:cNvSpPr txBox="1"/>
          <p:nvPr/>
        </p:nvSpPr>
        <p:spPr>
          <a:xfrm>
            <a:off x="9695408" y="2652430"/>
            <a:ext cx="1302751" cy="338554"/>
          </a:xfrm>
          <a:prstGeom prst="rect">
            <a:avLst/>
          </a:prstGeom>
          <a:solidFill>
            <a:schemeClr val="bg1"/>
          </a:solidFill>
        </p:spPr>
        <p:txBody>
          <a:bodyPr wrap="square" rtlCol="0">
            <a:spAutoFit/>
          </a:bodyPr>
          <a:lstStyle/>
          <a:p>
            <a:pPr algn="ctr"/>
            <a:r>
              <a:rPr lang="fr-MA" sz="1600" b="1" dirty="0">
                <a:solidFill>
                  <a:srgbClr val="000099"/>
                </a:solidFill>
              </a:rPr>
              <a:t>Être vivant 2</a:t>
            </a:r>
          </a:p>
        </p:txBody>
      </p:sp>
    </p:spTree>
    <p:extLst>
      <p:ext uri="{BB962C8B-B14F-4D97-AF65-F5344CB8AC3E}">
        <p14:creationId xmlns:p14="http://schemas.microsoft.com/office/powerpoint/2010/main" val="24043184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B050">
                <a:alpha val="30000"/>
              </a:srgbClr>
            </a:gs>
            <a:gs pos="74000">
              <a:srgbClr val="00B050">
                <a:alpha val="33000"/>
              </a:srgbClr>
            </a:gs>
            <a:gs pos="83000">
              <a:srgbClr val="00B050">
                <a:alpha val="78000"/>
              </a:srgbClr>
            </a:gs>
            <a:gs pos="100000">
              <a:srgbClr val="00B050">
                <a:alpha val="92000"/>
              </a:srgbClr>
            </a:gs>
          </a:gsLst>
          <a:lin ang="5400000" scaled="1"/>
          <a:tileRect/>
        </a:gradFill>
        <a:effectLst/>
      </p:bgPr>
    </p:bg>
    <p:spTree>
      <p:nvGrpSpPr>
        <p:cNvPr id="1" name="">
          <a:extLst>
            <a:ext uri="{FF2B5EF4-FFF2-40B4-BE49-F238E27FC236}">
              <a16:creationId xmlns:a16="http://schemas.microsoft.com/office/drawing/2014/main" id="{8E1A2AEC-4FEC-0615-956B-B4DD379158E1}"/>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BAF45B94-C52C-8B49-DB6E-84596265B029}"/>
              </a:ext>
            </a:extLst>
          </p:cNvPr>
          <p:cNvGrpSpPr/>
          <p:nvPr/>
        </p:nvGrpSpPr>
        <p:grpSpPr>
          <a:xfrm>
            <a:off x="176981" y="167148"/>
            <a:ext cx="11897031" cy="6548284"/>
            <a:chOff x="2184400" y="1402025"/>
            <a:chExt cx="7823200" cy="4942038"/>
          </a:xfrm>
        </p:grpSpPr>
        <p:sp>
          <p:nvSpPr>
            <p:cNvPr id="3" name="Rectangle : coins arrondis 10">
              <a:extLst>
                <a:ext uri="{FF2B5EF4-FFF2-40B4-BE49-F238E27FC236}">
                  <a16:creationId xmlns:a16="http://schemas.microsoft.com/office/drawing/2014/main" id="{C3503BD9-8239-80DA-DFDD-EDCBC0CF8740}"/>
                </a:ext>
              </a:extLst>
            </p:cNvPr>
            <p:cNvSpPr/>
            <p:nvPr/>
          </p:nvSpPr>
          <p:spPr>
            <a:xfrm>
              <a:off x="2184400" y="1402025"/>
              <a:ext cx="7823200" cy="4942038"/>
            </a:xfrm>
            <a:prstGeom prst="roundRect">
              <a:avLst>
                <a:gd name="adj" fmla="val 2665"/>
              </a:avLst>
            </a:prstGeom>
            <a:solidFill>
              <a:schemeClr val="accent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7DC6C1B6-2959-2170-0BB3-DFE9D2F8FE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7D196EF9-21FB-9D05-ACD6-0BA09BA2BC98}"/>
              </a:ext>
            </a:extLst>
          </p:cNvPr>
          <p:cNvGrpSpPr/>
          <p:nvPr/>
        </p:nvGrpSpPr>
        <p:grpSpPr>
          <a:xfrm>
            <a:off x="9406363" y="5517567"/>
            <a:ext cx="2425142" cy="936370"/>
            <a:chOff x="8796759" y="4917801"/>
            <a:chExt cx="2425142" cy="936370"/>
          </a:xfrm>
        </p:grpSpPr>
        <p:sp>
          <p:nvSpPr>
            <p:cNvPr id="42" name="Oval 41">
              <a:extLst>
                <a:ext uri="{FF2B5EF4-FFF2-40B4-BE49-F238E27FC236}">
                  <a16:creationId xmlns:a16="http://schemas.microsoft.com/office/drawing/2014/main" id="{ECDF3BAF-17A8-4A90-0D0C-BB94FB33C1C5}"/>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A83C7FD9-368B-76CC-4A3D-907A30B0ABA0}"/>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6" name="Group 14">
            <a:extLst>
              <a:ext uri="{FF2B5EF4-FFF2-40B4-BE49-F238E27FC236}">
                <a16:creationId xmlns:a16="http://schemas.microsoft.com/office/drawing/2014/main" id="{F0F1821D-0D6A-41E0-8724-D9C7D3D5ADB1}"/>
              </a:ext>
            </a:extLst>
          </p:cNvPr>
          <p:cNvGrpSpPr/>
          <p:nvPr/>
        </p:nvGrpSpPr>
        <p:grpSpPr>
          <a:xfrm>
            <a:off x="4781813" y="1873520"/>
            <a:ext cx="4659652" cy="2905447"/>
            <a:chOff x="1641585" y="1048972"/>
            <a:chExt cx="5867403" cy="3260732"/>
          </a:xfrm>
        </p:grpSpPr>
        <p:sp>
          <p:nvSpPr>
            <p:cNvPr id="7" name="Rectangle : coins arrondis 10">
              <a:extLst>
                <a:ext uri="{FF2B5EF4-FFF2-40B4-BE49-F238E27FC236}">
                  <a16:creationId xmlns:a16="http://schemas.microsoft.com/office/drawing/2014/main" id="{C9E93F21-0F17-F348-433B-F065F01ABBF7}"/>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1D9A78"/>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CAA3C2C1-ACA9-1179-6445-552B59102A68}"/>
                </a:ext>
              </a:extLst>
            </p:cNvPr>
            <p:cNvSpPr/>
            <p:nvPr/>
          </p:nvSpPr>
          <p:spPr>
            <a:xfrm>
              <a:off x="1715066" y="1103461"/>
              <a:ext cx="5717724" cy="3124203"/>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21C09A1D-3DD5-F163-9319-B49D9F5E2B96}"/>
                </a:ext>
              </a:extLst>
            </p:cNvPr>
            <p:cNvSpPr/>
            <p:nvPr/>
          </p:nvSpPr>
          <p:spPr>
            <a:xfrm>
              <a:off x="1802501" y="1179667"/>
              <a:ext cx="5542845" cy="2971800"/>
            </a:xfrm>
            <a:prstGeom prst="rect">
              <a:avLst/>
            </a:prstGeom>
            <a:solidFill>
              <a:srgbClr val="FFFFFF"/>
            </a:solidFill>
            <a:ln cap="flat">
              <a:solidFill>
                <a:srgbClr val="1D9A78"/>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F017EFE5-194E-9CD5-4C4B-E1F9924C9E94}"/>
              </a:ext>
            </a:extLst>
          </p:cNvPr>
          <p:cNvSpPr/>
          <p:nvPr/>
        </p:nvSpPr>
        <p:spPr>
          <a:xfrm>
            <a:off x="4996754" y="4449711"/>
            <a:ext cx="4145509" cy="57815"/>
          </a:xfrm>
          <a:prstGeom prst="rect">
            <a:avLst/>
          </a:prstGeom>
          <a:solidFill>
            <a:srgbClr val="1D9A78"/>
          </a:solidFill>
          <a:ln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CF101BFF-AA3D-FDAF-1E85-A7F4EFA703B1}"/>
              </a:ext>
            </a:extLst>
          </p:cNvPr>
          <p:cNvSpPr/>
          <p:nvPr/>
        </p:nvSpPr>
        <p:spPr>
          <a:xfrm>
            <a:off x="4432554" y="2130309"/>
            <a:ext cx="867138" cy="384316"/>
          </a:xfrm>
          <a:prstGeom prst="rect">
            <a:avLst/>
          </a:prstGeom>
          <a:solidFill>
            <a:srgbClr val="1D9A78"/>
          </a:solidFill>
          <a:ln w="25402" cap="flat">
            <a:solidFill>
              <a:srgbClr val="1D9A78"/>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F8AF22EA-1A2C-828A-A5B1-5E8E9778780D}"/>
              </a:ext>
            </a:extLst>
          </p:cNvPr>
          <p:cNvSpPr/>
          <p:nvPr/>
        </p:nvSpPr>
        <p:spPr>
          <a:xfrm>
            <a:off x="4509943" y="2135616"/>
            <a:ext cx="789749" cy="369332"/>
          </a:xfrm>
          <a:prstGeom prst="rect">
            <a:avLst/>
          </a:prstGeom>
          <a:noFill/>
          <a:ln cap="flat">
            <a:solidFill>
              <a:srgbClr val="1D9A78"/>
            </a:solidFill>
            <a:prstDash val="solid"/>
          </a:ln>
        </p:spPr>
        <p:txBody>
          <a:bodyPr vert="horz" wrap="square" lIns="91440" tIns="45720" rIns="91440" bIns="45720" anchor="t" anchorCtr="0" compatLnSpc="1">
            <a:spAutoFit/>
          </a:bodyPr>
          <a:lstStyle/>
          <a:p>
            <a:pPr marL="0" marR="0" lvl="0" indent="0" algn="l"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PGB</a:t>
            </a:r>
          </a:p>
        </p:txBody>
      </p:sp>
      <p:sp>
        <p:nvSpPr>
          <p:cNvPr id="13" name="TextBox 6">
            <a:extLst>
              <a:ext uri="{FF2B5EF4-FFF2-40B4-BE49-F238E27FC236}">
                <a16:creationId xmlns:a16="http://schemas.microsoft.com/office/drawing/2014/main" id="{6D624DA3-095E-502E-84A1-FC9FD5F8B42A}"/>
              </a:ext>
            </a:extLst>
          </p:cNvPr>
          <p:cNvSpPr txBox="1"/>
          <p:nvPr/>
        </p:nvSpPr>
        <p:spPr>
          <a:xfrm>
            <a:off x="4939862" y="2710597"/>
            <a:ext cx="4401901" cy="1189556"/>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3600" b="1" kern="0" noProof="0" dirty="0">
                <a:solidFill>
                  <a:srgbClr val="1D9A78"/>
                </a:solidFill>
                <a:ea typeface="Calibri"/>
                <a:cs typeface="Calibri"/>
              </a:rPr>
              <a:t>Pratique guidée</a:t>
            </a:r>
          </a:p>
          <a:p>
            <a:pPr lvl="0" algn="ctr" defTabSz="685800">
              <a:lnSpc>
                <a:spcPct val="90000"/>
              </a:lnSpc>
              <a:spcAft>
                <a:spcPts val="1500"/>
              </a:spcAft>
              <a:defRPr sz="1800" b="0" i="0" u="none" strike="noStrike" kern="0" cap="none" spc="0" baseline="0">
                <a:solidFill>
                  <a:srgbClr val="000000"/>
                </a:solidFill>
                <a:uFillTx/>
              </a:defRPr>
            </a:pPr>
            <a:r>
              <a:rPr lang="fr-FR" sz="3600" b="1" kern="0" noProof="0" dirty="0">
                <a:solidFill>
                  <a:srgbClr val="1D9A78"/>
                </a:solidFill>
                <a:ea typeface="Calibri"/>
                <a:cs typeface="Calibri"/>
              </a:rPr>
              <a:t>en binôme</a:t>
            </a:r>
          </a:p>
        </p:txBody>
      </p:sp>
      <p:pic>
        <p:nvPicPr>
          <p:cNvPr id="14" name="Picture 11">
            <a:extLst>
              <a:ext uri="{FF2B5EF4-FFF2-40B4-BE49-F238E27FC236}">
                <a16:creationId xmlns:a16="http://schemas.microsoft.com/office/drawing/2014/main" id="{EA3BF8AE-69DD-1E54-E57C-93F42BDD365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1568398" y="1797072"/>
            <a:ext cx="2829438" cy="2829438"/>
          </a:xfrm>
          <a:prstGeom prst="rect">
            <a:avLst/>
          </a:prstGeom>
        </p:spPr>
      </p:pic>
    </p:spTree>
    <p:extLst>
      <p:ext uri="{BB962C8B-B14F-4D97-AF65-F5344CB8AC3E}">
        <p14:creationId xmlns:p14="http://schemas.microsoft.com/office/powerpoint/2010/main" val="8917964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6B918E-557C-B06D-444D-B686B8F46E94}"/>
            </a:ext>
          </a:extLst>
        </p:cNvPr>
        <p:cNvGrpSpPr/>
        <p:nvPr/>
      </p:nvGrpSpPr>
      <p:grpSpPr>
        <a:xfrm>
          <a:off x="0" y="0"/>
          <a:ext cx="0" cy="0"/>
          <a:chOff x="0" y="0"/>
          <a:chExt cx="0" cy="0"/>
        </a:xfrm>
      </p:grpSpPr>
      <p:pic>
        <p:nvPicPr>
          <p:cNvPr id="6" name="Picture 9">
            <a:extLst>
              <a:ext uri="{FF2B5EF4-FFF2-40B4-BE49-F238E27FC236}">
                <a16:creationId xmlns:a16="http://schemas.microsoft.com/office/drawing/2014/main" id="{695D9E41-9FD0-627C-9E11-3B5110F089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5875" y="841750"/>
            <a:ext cx="559562" cy="522402"/>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8" name="Rectangle: Rounded Corners 24">
            <a:extLst>
              <a:ext uri="{FF2B5EF4-FFF2-40B4-BE49-F238E27FC236}">
                <a16:creationId xmlns:a16="http://schemas.microsoft.com/office/drawing/2014/main" id="{D8257095-5886-1650-2D52-19D68B1772E9}"/>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18" name="ZoneTexte 17">
            <a:extLst>
              <a:ext uri="{FF2B5EF4-FFF2-40B4-BE49-F238E27FC236}">
                <a16:creationId xmlns:a16="http://schemas.microsoft.com/office/drawing/2014/main" id="{8D25F34D-3B4F-7467-714F-5D475B4DD2CF}"/>
              </a:ext>
            </a:extLst>
          </p:cNvPr>
          <p:cNvSpPr txBox="1"/>
          <p:nvPr/>
        </p:nvSpPr>
        <p:spPr>
          <a:xfrm>
            <a:off x="953727" y="126409"/>
            <a:ext cx="10048569" cy="954107"/>
          </a:xfrm>
          <a:prstGeom prst="rect">
            <a:avLst/>
          </a:prstGeom>
          <a:noFill/>
        </p:spPr>
        <p:txBody>
          <a:bodyPr wrap="square">
            <a:spAutoFit/>
          </a:bodyPr>
          <a:lstStyle/>
          <a:p>
            <a:r>
              <a:rPr lang="fr-FR" b="1" noProof="0" dirty="0">
                <a:solidFill>
                  <a:schemeClr val="bg2">
                    <a:lumMod val="50000"/>
                  </a:schemeClr>
                </a:solidFill>
                <a:sym typeface="Hammersmith One"/>
              </a:rPr>
              <a:t>Maintenant, vous allez travailler en binôme. Chacun prend 3 minutes pour réaliser l’activité de la page 10 sur le livret. Ensuite, vous comparez vos réponses en justifiant.</a:t>
            </a:r>
          </a:p>
          <a:p>
            <a:r>
              <a:rPr lang="fr-FR" b="1" i="1" noProof="0" dirty="0">
                <a:solidFill>
                  <a:schemeClr val="bg2">
                    <a:lumMod val="90000"/>
                  </a:schemeClr>
                </a:solidFill>
              </a:rPr>
              <a:t>Lire et expliquer </a:t>
            </a:r>
            <a:r>
              <a:rPr lang="fr-FR" i="1" noProof="0" dirty="0">
                <a:solidFill>
                  <a:schemeClr val="bg2">
                    <a:lumMod val="90000"/>
                  </a:schemeClr>
                </a:solidFill>
              </a:rPr>
              <a:t>les consignes aux élèves. Puis suivre de près les élèves et apporter de l’aide si nécessaire</a:t>
            </a:r>
            <a:r>
              <a:rPr lang="fr-FR" sz="2000" i="1" noProof="0" dirty="0">
                <a:solidFill>
                  <a:schemeClr val="bg2">
                    <a:lumMod val="90000"/>
                  </a:schemeClr>
                </a:solidFill>
              </a:rPr>
              <a:t>. </a:t>
            </a:r>
          </a:p>
        </p:txBody>
      </p:sp>
      <p:pic>
        <p:nvPicPr>
          <p:cNvPr id="3" name="Image 2">
            <a:extLst>
              <a:ext uri="{FF2B5EF4-FFF2-40B4-BE49-F238E27FC236}">
                <a16:creationId xmlns:a16="http://schemas.microsoft.com/office/drawing/2014/main" id="{864478AA-76FD-8618-E76D-78CC96B7774A}"/>
              </a:ext>
            </a:extLst>
          </p:cNvPr>
          <p:cNvPicPr>
            <a:picLocks noChangeAspect="1"/>
          </p:cNvPicPr>
          <p:nvPr/>
        </p:nvPicPr>
        <p:blipFill>
          <a:blip r:embed="rId3"/>
          <a:stretch>
            <a:fillRect/>
          </a:stretch>
        </p:blipFill>
        <p:spPr>
          <a:xfrm>
            <a:off x="1399786" y="1189977"/>
            <a:ext cx="8811014" cy="5194890"/>
          </a:xfrm>
          <a:prstGeom prst="rect">
            <a:avLst/>
          </a:prstGeom>
        </p:spPr>
      </p:pic>
    </p:spTree>
    <p:extLst>
      <p:ext uri="{BB962C8B-B14F-4D97-AF65-F5344CB8AC3E}">
        <p14:creationId xmlns:p14="http://schemas.microsoft.com/office/powerpoint/2010/main" val="23090634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C201A-5C7C-648F-FF03-1D7A7E4CA61A}"/>
            </a:ext>
          </a:extLst>
        </p:cNvPr>
        <p:cNvGrpSpPr/>
        <p:nvPr/>
      </p:nvGrpSpPr>
      <p:grpSpPr>
        <a:xfrm>
          <a:off x="0" y="0"/>
          <a:ext cx="0" cy="0"/>
          <a:chOff x="0" y="0"/>
          <a:chExt cx="0" cy="0"/>
        </a:xfrm>
      </p:grpSpPr>
      <p:pic>
        <p:nvPicPr>
          <p:cNvPr id="2" name="Picture 9">
            <a:extLst>
              <a:ext uri="{FF2B5EF4-FFF2-40B4-BE49-F238E27FC236}">
                <a16:creationId xmlns:a16="http://schemas.microsoft.com/office/drawing/2014/main" id="{FC3958D6-DA9B-6716-CDF2-4EB85A8C095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45875" y="841750"/>
            <a:ext cx="559562" cy="522402"/>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3" name="Rectangle: Rounded Corners 24">
            <a:extLst>
              <a:ext uri="{FF2B5EF4-FFF2-40B4-BE49-F238E27FC236}">
                <a16:creationId xmlns:a16="http://schemas.microsoft.com/office/drawing/2014/main" id="{47055D00-D194-6650-7F49-6EC3327F02E0}"/>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15" name="ZoneTexte 14">
            <a:extLst>
              <a:ext uri="{FF2B5EF4-FFF2-40B4-BE49-F238E27FC236}">
                <a16:creationId xmlns:a16="http://schemas.microsoft.com/office/drawing/2014/main" id="{F83C9504-3415-4105-67BB-2BC3376BBFD6}"/>
              </a:ext>
            </a:extLst>
          </p:cNvPr>
          <p:cNvSpPr txBox="1"/>
          <p:nvPr/>
        </p:nvSpPr>
        <p:spPr>
          <a:xfrm>
            <a:off x="894733" y="158040"/>
            <a:ext cx="10048569" cy="954107"/>
          </a:xfrm>
          <a:prstGeom prst="rect">
            <a:avLst/>
          </a:prstGeom>
          <a:noFill/>
        </p:spPr>
        <p:txBody>
          <a:bodyPr wrap="square">
            <a:spAutoFit/>
          </a:bodyPr>
          <a:lstStyle/>
          <a:p>
            <a:r>
              <a:rPr lang="fr-FR" b="1" noProof="0" dirty="0">
                <a:solidFill>
                  <a:schemeClr val="bg2">
                    <a:lumMod val="50000"/>
                  </a:schemeClr>
                </a:solidFill>
                <a:sym typeface="Hammersmith One"/>
              </a:rPr>
              <a:t>Maintenant, vous allez travailler en binôme. Chacun prend 3 minutes pour réaliser l’activité de la page 10 sur le livret. Ensuite, vous comparez vos réponses en justifiant.</a:t>
            </a:r>
          </a:p>
          <a:p>
            <a:r>
              <a:rPr lang="fr-FR" b="1" i="1" noProof="0" dirty="0">
                <a:solidFill>
                  <a:schemeClr val="bg2">
                    <a:lumMod val="90000"/>
                  </a:schemeClr>
                </a:solidFill>
              </a:rPr>
              <a:t>Lire et expliquer </a:t>
            </a:r>
            <a:r>
              <a:rPr lang="fr-FR" i="1" noProof="0" dirty="0">
                <a:solidFill>
                  <a:schemeClr val="bg2">
                    <a:lumMod val="90000"/>
                  </a:schemeClr>
                </a:solidFill>
              </a:rPr>
              <a:t>les consignes aux élèves. Puis suivre de près les élèves et apporter de l’aide si nécessaire</a:t>
            </a:r>
            <a:r>
              <a:rPr lang="fr-FR" sz="2000" i="1" noProof="0" dirty="0">
                <a:solidFill>
                  <a:schemeClr val="bg2">
                    <a:lumMod val="90000"/>
                  </a:schemeClr>
                </a:solidFill>
              </a:rPr>
              <a:t>. </a:t>
            </a:r>
          </a:p>
        </p:txBody>
      </p:sp>
      <p:pic>
        <p:nvPicPr>
          <p:cNvPr id="4" name="Image 3">
            <a:extLst>
              <a:ext uri="{FF2B5EF4-FFF2-40B4-BE49-F238E27FC236}">
                <a16:creationId xmlns:a16="http://schemas.microsoft.com/office/drawing/2014/main" id="{CE200D7F-B987-C861-6938-CE50FEA7C49D}"/>
              </a:ext>
            </a:extLst>
          </p:cNvPr>
          <p:cNvPicPr>
            <a:picLocks noChangeAspect="1"/>
          </p:cNvPicPr>
          <p:nvPr/>
        </p:nvPicPr>
        <p:blipFill>
          <a:blip r:embed="rId3"/>
          <a:stretch>
            <a:fillRect/>
          </a:stretch>
        </p:blipFill>
        <p:spPr>
          <a:xfrm>
            <a:off x="1642399" y="1151468"/>
            <a:ext cx="7958801" cy="5313834"/>
          </a:xfrm>
          <a:prstGeom prst="rect">
            <a:avLst/>
          </a:prstGeom>
        </p:spPr>
      </p:pic>
    </p:spTree>
    <p:extLst>
      <p:ext uri="{BB962C8B-B14F-4D97-AF65-F5344CB8AC3E}">
        <p14:creationId xmlns:p14="http://schemas.microsoft.com/office/powerpoint/2010/main" val="11852096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3FA10-E755-9100-E9BB-25D455E1DB62}"/>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93BFF740-9A65-D27D-9C92-4B30CA8D8DEA}"/>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4" name="D_A_02">
            <a:extLst>
              <a:ext uri="{FF2B5EF4-FFF2-40B4-BE49-F238E27FC236}">
                <a16:creationId xmlns:a16="http://schemas.microsoft.com/office/drawing/2014/main" id="{B454DA3D-07EE-B142-D1E2-9FC5E67D476A}"/>
              </a:ext>
            </a:extLst>
          </p:cNvPr>
          <p:cNvSpPr txBox="1"/>
          <p:nvPr/>
        </p:nvSpPr>
        <p:spPr>
          <a:xfrm>
            <a:off x="761012" y="487315"/>
            <a:ext cx="9031173" cy="371918"/>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L’enseignant accorde 5 min pour donner l’occasion aux élèves de présenter leurs productions et les corrigent.</a:t>
            </a:r>
          </a:p>
        </p:txBody>
      </p:sp>
      <p:sp>
        <p:nvSpPr>
          <p:cNvPr id="5" name="Rectangle 4">
            <a:extLst>
              <a:ext uri="{FF2B5EF4-FFF2-40B4-BE49-F238E27FC236}">
                <a16:creationId xmlns:a16="http://schemas.microsoft.com/office/drawing/2014/main" id="{687C9E1C-BD1F-1686-5728-22BEB77F8AFB}"/>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6" name="Picture 3">
            <a:extLst>
              <a:ext uri="{FF2B5EF4-FFF2-40B4-BE49-F238E27FC236}">
                <a16:creationId xmlns:a16="http://schemas.microsoft.com/office/drawing/2014/main" id="{78BAC771-67F2-CE81-FF15-2E0F1FA2965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
        <p:nvSpPr>
          <p:cNvPr id="7" name="D_A_01">
            <a:extLst>
              <a:ext uri="{FF2B5EF4-FFF2-40B4-BE49-F238E27FC236}">
                <a16:creationId xmlns:a16="http://schemas.microsoft.com/office/drawing/2014/main" id="{32A301B9-4C05-8E60-23F2-B199A79637AD}"/>
              </a:ext>
            </a:extLst>
          </p:cNvPr>
          <p:cNvSpPr txBox="1"/>
          <p:nvPr/>
        </p:nvSpPr>
        <p:spPr>
          <a:xfrm>
            <a:off x="817668" y="114253"/>
            <a:ext cx="10556664" cy="491885"/>
          </a:xfrm>
          <a:prstGeom prst="rect">
            <a:avLst/>
          </a:prstGeom>
          <a:noFill/>
        </p:spPr>
        <p:txBody>
          <a:bodyPr wrap="square" rtlCol="0" anchor="ctr">
            <a:noAutofit/>
          </a:bodyPr>
          <a:lstStyle/>
          <a:p>
            <a:pPr>
              <a:spcAft>
                <a:spcPts val="400"/>
              </a:spcAft>
            </a:pPr>
            <a:r>
              <a:rPr lang="fr-FR" sz="2000" b="1" noProof="0" dirty="0">
                <a:solidFill>
                  <a:schemeClr val="bg1">
                    <a:lumMod val="65000"/>
                  </a:schemeClr>
                </a:solidFill>
              </a:rPr>
              <a:t>Le temps est terminé.</a:t>
            </a:r>
          </a:p>
        </p:txBody>
      </p:sp>
    </p:spTree>
    <p:extLst>
      <p:ext uri="{BB962C8B-B14F-4D97-AF65-F5344CB8AC3E}">
        <p14:creationId xmlns:p14="http://schemas.microsoft.com/office/powerpoint/2010/main" val="2581650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42A16-3E5A-E70D-0DA9-C29F2506B6BA}"/>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56829C2A-8389-AA2F-B72A-1AB2AB8D5F8B}"/>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EDDBF7D4-84E0-B37B-BE18-CC3EB03311A6}"/>
              </a:ext>
            </a:extLst>
          </p:cNvPr>
          <p:cNvSpPr txBox="1"/>
          <p:nvPr/>
        </p:nvSpPr>
        <p:spPr>
          <a:xfrm>
            <a:off x="1052584" y="177877"/>
            <a:ext cx="7127854"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5" name="Google Shape;273;p7" descr="Lever la main - Icônes mains et gestes gratuites">
            <a:extLst>
              <a:ext uri="{FF2B5EF4-FFF2-40B4-BE49-F238E27FC236}">
                <a16:creationId xmlns:a16="http://schemas.microsoft.com/office/drawing/2014/main" id="{6C0B6432-5A60-B01E-D93A-2AE8E198238D}"/>
              </a:ext>
            </a:extLst>
          </p:cNvPr>
          <p:cNvPicPr preferRelativeResize="0"/>
          <p:nvPr/>
        </p:nvPicPr>
        <p:blipFill rotWithShape="1">
          <a:blip r:embed="rId2">
            <a:alphaModFix/>
          </a:blip>
          <a:srcRect/>
          <a:stretch/>
        </p:blipFill>
        <p:spPr>
          <a:xfrm>
            <a:off x="11323343" y="775631"/>
            <a:ext cx="610119" cy="586904"/>
          </a:xfrm>
          <a:prstGeom prst="rect">
            <a:avLst/>
          </a:prstGeom>
          <a:noFill/>
          <a:ln>
            <a:noFill/>
          </a:ln>
        </p:spPr>
      </p:pic>
      <p:pic>
        <p:nvPicPr>
          <p:cNvPr id="2" name="Image 1">
            <a:extLst>
              <a:ext uri="{FF2B5EF4-FFF2-40B4-BE49-F238E27FC236}">
                <a16:creationId xmlns:a16="http://schemas.microsoft.com/office/drawing/2014/main" id="{06828C3B-B142-D443-93B2-BCA2FC13D362}"/>
              </a:ext>
            </a:extLst>
          </p:cNvPr>
          <p:cNvPicPr>
            <a:picLocks noChangeAspect="1"/>
          </p:cNvPicPr>
          <p:nvPr/>
        </p:nvPicPr>
        <p:blipFill>
          <a:blip r:embed="rId3"/>
          <a:stretch>
            <a:fillRect/>
          </a:stretch>
        </p:blipFill>
        <p:spPr>
          <a:xfrm>
            <a:off x="1715367" y="4755420"/>
            <a:ext cx="8228731" cy="1891032"/>
          </a:xfrm>
          <a:prstGeom prst="rect">
            <a:avLst/>
          </a:prstGeom>
        </p:spPr>
      </p:pic>
      <p:pic>
        <p:nvPicPr>
          <p:cNvPr id="7" name="Image 6">
            <a:extLst>
              <a:ext uri="{FF2B5EF4-FFF2-40B4-BE49-F238E27FC236}">
                <a16:creationId xmlns:a16="http://schemas.microsoft.com/office/drawing/2014/main" id="{E14E1F9A-D804-CD27-B473-39B1AC5FEC6E}"/>
              </a:ext>
            </a:extLst>
          </p:cNvPr>
          <p:cNvPicPr>
            <a:picLocks noChangeAspect="1"/>
          </p:cNvPicPr>
          <p:nvPr/>
        </p:nvPicPr>
        <p:blipFill>
          <a:blip r:embed="rId4"/>
          <a:stretch>
            <a:fillRect/>
          </a:stretch>
        </p:blipFill>
        <p:spPr>
          <a:xfrm>
            <a:off x="2863179" y="1112940"/>
            <a:ext cx="5933106" cy="3498102"/>
          </a:xfrm>
          <a:prstGeom prst="rect">
            <a:avLst/>
          </a:prstGeom>
        </p:spPr>
      </p:pic>
    </p:spTree>
    <p:extLst>
      <p:ext uri="{BB962C8B-B14F-4D97-AF65-F5344CB8AC3E}">
        <p14:creationId xmlns:p14="http://schemas.microsoft.com/office/powerpoint/2010/main" val="36756938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A3C87-D929-2F5E-2BBB-F28E7B774DB4}"/>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51FFFE6E-295A-0F10-F850-9F6FEA5FC184}"/>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66971435-5B6B-0232-4313-75C9FDC95253}"/>
              </a:ext>
            </a:extLst>
          </p:cNvPr>
          <p:cNvSpPr txBox="1"/>
          <p:nvPr/>
        </p:nvSpPr>
        <p:spPr>
          <a:xfrm>
            <a:off x="1052584" y="177877"/>
            <a:ext cx="7127854"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5" name="Google Shape;273;p7" descr="Lever la main - Icônes mains et gestes gratuites">
            <a:extLst>
              <a:ext uri="{FF2B5EF4-FFF2-40B4-BE49-F238E27FC236}">
                <a16:creationId xmlns:a16="http://schemas.microsoft.com/office/drawing/2014/main" id="{B170CEC7-BE5C-E4FE-0051-22B19B8C8CBC}"/>
              </a:ext>
            </a:extLst>
          </p:cNvPr>
          <p:cNvPicPr preferRelativeResize="0"/>
          <p:nvPr/>
        </p:nvPicPr>
        <p:blipFill rotWithShape="1">
          <a:blip r:embed="rId2">
            <a:alphaModFix/>
          </a:blip>
          <a:srcRect/>
          <a:stretch/>
        </p:blipFill>
        <p:spPr>
          <a:xfrm>
            <a:off x="11323343" y="775631"/>
            <a:ext cx="610119" cy="586904"/>
          </a:xfrm>
          <a:prstGeom prst="rect">
            <a:avLst/>
          </a:prstGeom>
          <a:noFill/>
          <a:ln>
            <a:noFill/>
          </a:ln>
        </p:spPr>
      </p:pic>
      <p:pic>
        <p:nvPicPr>
          <p:cNvPr id="2" name="Image 1">
            <a:extLst>
              <a:ext uri="{FF2B5EF4-FFF2-40B4-BE49-F238E27FC236}">
                <a16:creationId xmlns:a16="http://schemas.microsoft.com/office/drawing/2014/main" id="{54B820B1-AE0A-83AF-FDE6-5A2FA1EE0AE4}"/>
              </a:ext>
            </a:extLst>
          </p:cNvPr>
          <p:cNvPicPr>
            <a:picLocks noChangeAspect="1"/>
          </p:cNvPicPr>
          <p:nvPr/>
        </p:nvPicPr>
        <p:blipFill>
          <a:blip r:embed="rId3"/>
          <a:stretch>
            <a:fillRect/>
          </a:stretch>
        </p:blipFill>
        <p:spPr>
          <a:xfrm>
            <a:off x="1972258" y="4687308"/>
            <a:ext cx="7714947" cy="1992815"/>
          </a:xfrm>
          <a:prstGeom prst="rect">
            <a:avLst/>
          </a:prstGeom>
        </p:spPr>
      </p:pic>
      <p:pic>
        <p:nvPicPr>
          <p:cNvPr id="7" name="Image 6">
            <a:extLst>
              <a:ext uri="{FF2B5EF4-FFF2-40B4-BE49-F238E27FC236}">
                <a16:creationId xmlns:a16="http://schemas.microsoft.com/office/drawing/2014/main" id="{3C516588-8315-BC58-576F-79DAC126790F}"/>
              </a:ext>
            </a:extLst>
          </p:cNvPr>
          <p:cNvPicPr>
            <a:picLocks noChangeAspect="1"/>
          </p:cNvPicPr>
          <p:nvPr/>
        </p:nvPicPr>
        <p:blipFill>
          <a:blip r:embed="rId4"/>
          <a:stretch>
            <a:fillRect/>
          </a:stretch>
        </p:blipFill>
        <p:spPr>
          <a:xfrm>
            <a:off x="2863179" y="1112940"/>
            <a:ext cx="5933106" cy="3498102"/>
          </a:xfrm>
          <a:prstGeom prst="rect">
            <a:avLst/>
          </a:prstGeom>
        </p:spPr>
      </p:pic>
    </p:spTree>
    <p:extLst>
      <p:ext uri="{BB962C8B-B14F-4D97-AF65-F5344CB8AC3E}">
        <p14:creationId xmlns:p14="http://schemas.microsoft.com/office/powerpoint/2010/main" val="10611609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A10C8-C1F8-0EDC-EA1B-C5DF88E8ED64}"/>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7CFD9BC1-41BF-CEDF-A0C4-DECEE834BB28}"/>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4" name="ZoneTexte 3">
            <a:extLst>
              <a:ext uri="{FF2B5EF4-FFF2-40B4-BE49-F238E27FC236}">
                <a16:creationId xmlns:a16="http://schemas.microsoft.com/office/drawing/2014/main" id="{D5839F18-1993-E976-6B46-663AED7036F9}"/>
              </a:ext>
            </a:extLst>
          </p:cNvPr>
          <p:cNvSpPr txBox="1"/>
          <p:nvPr/>
        </p:nvSpPr>
        <p:spPr>
          <a:xfrm>
            <a:off x="1052584" y="177877"/>
            <a:ext cx="7127854"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5" name="Google Shape;273;p7" descr="Lever la main - Icônes mains et gestes gratuites">
            <a:extLst>
              <a:ext uri="{FF2B5EF4-FFF2-40B4-BE49-F238E27FC236}">
                <a16:creationId xmlns:a16="http://schemas.microsoft.com/office/drawing/2014/main" id="{93B1E22E-4258-736D-52E7-E58652515FA5}"/>
              </a:ext>
            </a:extLst>
          </p:cNvPr>
          <p:cNvPicPr preferRelativeResize="0"/>
          <p:nvPr/>
        </p:nvPicPr>
        <p:blipFill rotWithShape="1">
          <a:blip r:embed="rId2">
            <a:alphaModFix/>
          </a:blip>
          <a:srcRect/>
          <a:stretch/>
        </p:blipFill>
        <p:spPr>
          <a:xfrm>
            <a:off x="11323343" y="775631"/>
            <a:ext cx="610119" cy="586904"/>
          </a:xfrm>
          <a:prstGeom prst="rect">
            <a:avLst/>
          </a:prstGeom>
          <a:noFill/>
          <a:ln>
            <a:noFill/>
          </a:ln>
        </p:spPr>
      </p:pic>
      <p:pic>
        <p:nvPicPr>
          <p:cNvPr id="7" name="Image 6">
            <a:extLst>
              <a:ext uri="{FF2B5EF4-FFF2-40B4-BE49-F238E27FC236}">
                <a16:creationId xmlns:a16="http://schemas.microsoft.com/office/drawing/2014/main" id="{DDAC390B-C372-1E4E-4E9C-3AE9D8B670CA}"/>
              </a:ext>
            </a:extLst>
          </p:cNvPr>
          <p:cNvPicPr>
            <a:picLocks noChangeAspect="1"/>
          </p:cNvPicPr>
          <p:nvPr/>
        </p:nvPicPr>
        <p:blipFill>
          <a:blip r:embed="rId3"/>
          <a:stretch>
            <a:fillRect/>
          </a:stretch>
        </p:blipFill>
        <p:spPr>
          <a:xfrm>
            <a:off x="901535" y="4908157"/>
            <a:ext cx="10049819" cy="1569241"/>
          </a:xfrm>
          <a:prstGeom prst="rect">
            <a:avLst/>
          </a:prstGeom>
        </p:spPr>
      </p:pic>
      <p:pic>
        <p:nvPicPr>
          <p:cNvPr id="2" name="Image 1">
            <a:extLst>
              <a:ext uri="{FF2B5EF4-FFF2-40B4-BE49-F238E27FC236}">
                <a16:creationId xmlns:a16="http://schemas.microsoft.com/office/drawing/2014/main" id="{72B02BFD-0559-AFC5-BDB0-805B32B258DF}"/>
              </a:ext>
            </a:extLst>
          </p:cNvPr>
          <p:cNvPicPr>
            <a:picLocks noChangeAspect="1"/>
          </p:cNvPicPr>
          <p:nvPr/>
        </p:nvPicPr>
        <p:blipFill>
          <a:blip r:embed="rId4"/>
          <a:stretch>
            <a:fillRect/>
          </a:stretch>
        </p:blipFill>
        <p:spPr>
          <a:xfrm>
            <a:off x="2654455" y="1132520"/>
            <a:ext cx="5933106" cy="3498102"/>
          </a:xfrm>
          <a:prstGeom prst="rect">
            <a:avLst/>
          </a:prstGeom>
        </p:spPr>
      </p:pic>
    </p:spTree>
    <p:extLst>
      <p:ext uri="{BB962C8B-B14F-4D97-AF65-F5344CB8AC3E}">
        <p14:creationId xmlns:p14="http://schemas.microsoft.com/office/powerpoint/2010/main" val="30124924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CCCC6-7D83-A852-DC50-6BD6FDE6B097}"/>
            </a:ext>
          </a:extLst>
        </p:cNvPr>
        <p:cNvGrpSpPr/>
        <p:nvPr/>
      </p:nvGrpSpPr>
      <p:grpSpPr>
        <a:xfrm>
          <a:off x="0" y="0"/>
          <a:ext cx="0" cy="0"/>
          <a:chOff x="0" y="0"/>
          <a:chExt cx="0" cy="0"/>
        </a:xfrm>
      </p:grpSpPr>
      <p:sp>
        <p:nvSpPr>
          <p:cNvPr id="3" name="Rectangle: Rounded Corners 24">
            <a:extLst>
              <a:ext uri="{FF2B5EF4-FFF2-40B4-BE49-F238E27FC236}">
                <a16:creationId xmlns:a16="http://schemas.microsoft.com/office/drawing/2014/main" id="{FC4C58AA-7B35-B18F-FB2A-62674C5BB384}"/>
              </a:ext>
            </a:extLst>
          </p:cNvPr>
          <p:cNvSpPr/>
          <p:nvPr/>
        </p:nvSpPr>
        <p:spPr>
          <a:xfrm>
            <a:off x="11219324" y="257231"/>
            <a:ext cx="714138" cy="518400"/>
          </a:xfrm>
          <a:prstGeom prst="roundRect">
            <a:avLst/>
          </a:prstGeom>
          <a:solidFill>
            <a:srgbClr val="B9DA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PGB</a:t>
            </a:r>
            <a:endParaRPr lang="fr-FR" sz="1200" b="1" noProof="0" dirty="0">
              <a:latin typeface="Dosis Bold" pitchFamily="2" charset="0"/>
            </a:endParaRPr>
          </a:p>
        </p:txBody>
      </p:sp>
      <p:sp>
        <p:nvSpPr>
          <p:cNvPr id="2" name="D_A_01">
            <a:extLst>
              <a:ext uri="{FF2B5EF4-FFF2-40B4-BE49-F238E27FC236}">
                <a16:creationId xmlns:a16="http://schemas.microsoft.com/office/drawing/2014/main" id="{6E446D63-2680-BFB8-EC79-2118AA6819AE}"/>
              </a:ext>
            </a:extLst>
          </p:cNvPr>
          <p:cNvSpPr txBox="1"/>
          <p:nvPr/>
        </p:nvSpPr>
        <p:spPr>
          <a:xfrm>
            <a:off x="817668" y="176145"/>
            <a:ext cx="10556664" cy="491885"/>
          </a:xfrm>
          <a:prstGeom prst="rect">
            <a:avLst/>
          </a:prstGeom>
          <a:noFill/>
        </p:spPr>
        <p:txBody>
          <a:bodyPr wrap="square" rtlCol="0" anchor="ctr">
            <a:noAutofit/>
          </a:bodyPr>
          <a:lstStyle/>
          <a:p>
            <a:pPr>
              <a:spcAft>
                <a:spcPts val="400"/>
              </a:spcAft>
            </a:pPr>
            <a:r>
              <a:rPr lang="fr-FR"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a:t>
            </a:r>
          </a:p>
        </p:txBody>
      </p:sp>
      <p:sp>
        <p:nvSpPr>
          <p:cNvPr id="6" name="D_A_02">
            <a:extLst>
              <a:ext uri="{FF2B5EF4-FFF2-40B4-BE49-F238E27FC236}">
                <a16:creationId xmlns:a16="http://schemas.microsoft.com/office/drawing/2014/main" id="{D9592E5B-6605-93F7-97A9-41277B29C4D4}"/>
              </a:ext>
            </a:extLst>
          </p:cNvPr>
          <p:cNvSpPr txBox="1"/>
          <p:nvPr/>
        </p:nvSpPr>
        <p:spPr>
          <a:xfrm>
            <a:off x="817668" y="550188"/>
            <a:ext cx="8369582" cy="357029"/>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Donner quelques minutes aux élèves pour recopier la correction sur les livrets.</a:t>
            </a:r>
          </a:p>
        </p:txBody>
      </p:sp>
      <p:grpSp>
        <p:nvGrpSpPr>
          <p:cNvPr id="7" name="Groupe 6">
            <a:extLst>
              <a:ext uri="{FF2B5EF4-FFF2-40B4-BE49-F238E27FC236}">
                <a16:creationId xmlns:a16="http://schemas.microsoft.com/office/drawing/2014/main" id="{2617550F-AB61-40EB-7108-5D07EACBF368}"/>
              </a:ext>
            </a:extLst>
          </p:cNvPr>
          <p:cNvGrpSpPr/>
          <p:nvPr/>
        </p:nvGrpSpPr>
        <p:grpSpPr>
          <a:xfrm>
            <a:off x="11302532" y="728702"/>
            <a:ext cx="630930" cy="588164"/>
            <a:chOff x="582302" y="4457015"/>
            <a:chExt cx="630930" cy="588164"/>
          </a:xfrm>
        </p:grpSpPr>
        <p:pic>
          <p:nvPicPr>
            <p:cNvPr id="8" name="Picture 7">
              <a:extLst>
                <a:ext uri="{FF2B5EF4-FFF2-40B4-BE49-F238E27FC236}">
                  <a16:creationId xmlns:a16="http://schemas.microsoft.com/office/drawing/2014/main" id="{3654CB51-DB72-E737-E177-BF5DBEBA999D}"/>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9" name="Picture 7">
              <a:extLst>
                <a:ext uri="{FF2B5EF4-FFF2-40B4-BE49-F238E27FC236}">
                  <a16:creationId xmlns:a16="http://schemas.microsoft.com/office/drawing/2014/main" id="{90175FBC-8B1C-58EF-D5E4-C047D380F183}"/>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pic>
        <p:nvPicPr>
          <p:cNvPr id="4" name="Image 3">
            <a:extLst>
              <a:ext uri="{FF2B5EF4-FFF2-40B4-BE49-F238E27FC236}">
                <a16:creationId xmlns:a16="http://schemas.microsoft.com/office/drawing/2014/main" id="{3A34E91D-1B02-2B51-7346-6C12017F2AE6}"/>
              </a:ext>
            </a:extLst>
          </p:cNvPr>
          <p:cNvPicPr>
            <a:picLocks noChangeAspect="1"/>
          </p:cNvPicPr>
          <p:nvPr/>
        </p:nvPicPr>
        <p:blipFill>
          <a:blip r:embed="rId4"/>
          <a:stretch>
            <a:fillRect/>
          </a:stretch>
        </p:blipFill>
        <p:spPr>
          <a:xfrm>
            <a:off x="1642399" y="1006107"/>
            <a:ext cx="8176515" cy="5459195"/>
          </a:xfrm>
          <a:prstGeom prst="rect">
            <a:avLst/>
          </a:prstGeom>
        </p:spPr>
      </p:pic>
      <p:sp>
        <p:nvSpPr>
          <p:cNvPr id="5" name="ZoneTexte 4">
            <a:extLst>
              <a:ext uri="{FF2B5EF4-FFF2-40B4-BE49-F238E27FC236}">
                <a16:creationId xmlns:a16="http://schemas.microsoft.com/office/drawing/2014/main" id="{C4143408-79AA-8699-96CC-2D89A3C9DC5E}"/>
              </a:ext>
            </a:extLst>
          </p:cNvPr>
          <p:cNvSpPr txBox="1"/>
          <p:nvPr/>
        </p:nvSpPr>
        <p:spPr>
          <a:xfrm>
            <a:off x="4093030" y="1897638"/>
            <a:ext cx="2730362" cy="369332"/>
          </a:xfrm>
          <a:prstGeom prst="rect">
            <a:avLst/>
          </a:prstGeom>
          <a:noFill/>
        </p:spPr>
        <p:txBody>
          <a:bodyPr wrap="square" rtlCol="0">
            <a:spAutoFit/>
          </a:bodyPr>
          <a:lstStyle/>
          <a:p>
            <a:pPr algn="ctr">
              <a:spcBef>
                <a:spcPts val="200"/>
              </a:spcBef>
              <a:spcAft>
                <a:spcPts val="200"/>
              </a:spcAft>
            </a:pPr>
            <a:r>
              <a:rPr lang="fr-MA" b="1" dirty="0">
                <a:solidFill>
                  <a:srgbClr val="FF0000"/>
                </a:solidFill>
                <a:latin typeface="Ink Free" panose="03080402000500000000" pitchFamily="66" charset="0"/>
              </a:rPr>
              <a:t>Les plantes de tournesol</a:t>
            </a:r>
          </a:p>
        </p:txBody>
      </p:sp>
      <p:sp>
        <p:nvSpPr>
          <p:cNvPr id="21" name="ZoneTexte 20">
            <a:extLst>
              <a:ext uri="{FF2B5EF4-FFF2-40B4-BE49-F238E27FC236}">
                <a16:creationId xmlns:a16="http://schemas.microsoft.com/office/drawing/2014/main" id="{3678586E-F637-8FB7-0C83-A36F435DE690}"/>
              </a:ext>
            </a:extLst>
          </p:cNvPr>
          <p:cNvSpPr txBox="1"/>
          <p:nvPr/>
        </p:nvSpPr>
        <p:spPr>
          <a:xfrm>
            <a:off x="7222278" y="1897634"/>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tomates</a:t>
            </a:r>
          </a:p>
        </p:txBody>
      </p:sp>
      <p:sp>
        <p:nvSpPr>
          <p:cNvPr id="22" name="ZoneTexte 21">
            <a:extLst>
              <a:ext uri="{FF2B5EF4-FFF2-40B4-BE49-F238E27FC236}">
                <a16:creationId xmlns:a16="http://schemas.microsoft.com/office/drawing/2014/main" id="{1622EDEB-D102-FE81-8F10-BB811B43EF35}"/>
              </a:ext>
            </a:extLst>
          </p:cNvPr>
          <p:cNvSpPr txBox="1"/>
          <p:nvPr/>
        </p:nvSpPr>
        <p:spPr>
          <a:xfrm>
            <a:off x="4402876" y="2376612"/>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 </a:t>
            </a:r>
            <a:r>
              <a:rPr lang="fr-MA" sz="2000" b="1" dirty="0" err="1">
                <a:solidFill>
                  <a:srgbClr val="FF0000"/>
                </a:solidFill>
                <a:latin typeface="Ink Free" panose="03080402000500000000" pitchFamily="66" charset="0"/>
              </a:rPr>
              <a:t>pique-bouef</a:t>
            </a:r>
            <a:endParaRPr lang="fr-MA" sz="2000" b="1" dirty="0">
              <a:solidFill>
                <a:srgbClr val="FF0000"/>
              </a:solidFill>
              <a:latin typeface="Ink Free" panose="03080402000500000000" pitchFamily="66" charset="0"/>
            </a:endParaRPr>
          </a:p>
        </p:txBody>
      </p:sp>
      <p:sp>
        <p:nvSpPr>
          <p:cNvPr id="23" name="ZoneTexte 22">
            <a:extLst>
              <a:ext uri="{FF2B5EF4-FFF2-40B4-BE49-F238E27FC236}">
                <a16:creationId xmlns:a16="http://schemas.microsoft.com/office/drawing/2014/main" id="{AB9DB1C0-EA8A-DF94-4370-996BD26C3D2F}"/>
              </a:ext>
            </a:extLst>
          </p:cNvPr>
          <p:cNvSpPr txBox="1"/>
          <p:nvPr/>
        </p:nvSpPr>
        <p:spPr>
          <a:xfrm>
            <a:off x="7146075" y="2322179"/>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buffles</a:t>
            </a:r>
          </a:p>
        </p:txBody>
      </p:sp>
      <p:sp>
        <p:nvSpPr>
          <p:cNvPr id="24" name="ZoneTexte 23">
            <a:extLst>
              <a:ext uri="{FF2B5EF4-FFF2-40B4-BE49-F238E27FC236}">
                <a16:creationId xmlns:a16="http://schemas.microsoft.com/office/drawing/2014/main" id="{C5CD2417-DFF4-5165-DB1B-9CBF9B88864B}"/>
              </a:ext>
            </a:extLst>
          </p:cNvPr>
          <p:cNvSpPr txBox="1"/>
          <p:nvPr/>
        </p:nvSpPr>
        <p:spPr>
          <a:xfrm>
            <a:off x="4370218" y="4194520"/>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5" name="ZoneTexte 24">
            <a:extLst>
              <a:ext uri="{FF2B5EF4-FFF2-40B4-BE49-F238E27FC236}">
                <a16:creationId xmlns:a16="http://schemas.microsoft.com/office/drawing/2014/main" id="{8C7F222E-F6A0-42DC-EF4F-AB025FCFA46F}"/>
              </a:ext>
            </a:extLst>
          </p:cNvPr>
          <p:cNvSpPr txBox="1"/>
          <p:nvPr/>
        </p:nvSpPr>
        <p:spPr>
          <a:xfrm>
            <a:off x="4370214" y="4619065"/>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6" name="ZoneTexte 25">
            <a:extLst>
              <a:ext uri="{FF2B5EF4-FFF2-40B4-BE49-F238E27FC236}">
                <a16:creationId xmlns:a16="http://schemas.microsoft.com/office/drawing/2014/main" id="{31F7ADC7-ED19-BAB2-CDBD-C7BC544056BF}"/>
              </a:ext>
            </a:extLst>
          </p:cNvPr>
          <p:cNvSpPr txBox="1"/>
          <p:nvPr/>
        </p:nvSpPr>
        <p:spPr>
          <a:xfrm>
            <a:off x="7091651" y="4183630"/>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7" name="ZoneTexte 26">
            <a:extLst>
              <a:ext uri="{FF2B5EF4-FFF2-40B4-BE49-F238E27FC236}">
                <a16:creationId xmlns:a16="http://schemas.microsoft.com/office/drawing/2014/main" id="{B762E680-8F66-72F1-2180-7FA4FD79D524}"/>
              </a:ext>
            </a:extLst>
          </p:cNvPr>
          <p:cNvSpPr txBox="1"/>
          <p:nvPr/>
        </p:nvSpPr>
        <p:spPr>
          <a:xfrm>
            <a:off x="7091647" y="4608175"/>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8" name="ZoneTexte 27">
            <a:extLst>
              <a:ext uri="{FF2B5EF4-FFF2-40B4-BE49-F238E27FC236}">
                <a16:creationId xmlns:a16="http://schemas.microsoft.com/office/drawing/2014/main" id="{3FC96A48-65C8-3CBE-0C61-51473A11D415}"/>
              </a:ext>
            </a:extLst>
          </p:cNvPr>
          <p:cNvSpPr txBox="1"/>
          <p:nvPr/>
        </p:nvSpPr>
        <p:spPr>
          <a:xfrm>
            <a:off x="4402874" y="5566122"/>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Compétition</a:t>
            </a:r>
          </a:p>
        </p:txBody>
      </p:sp>
      <p:sp>
        <p:nvSpPr>
          <p:cNvPr id="29" name="ZoneTexte 28">
            <a:extLst>
              <a:ext uri="{FF2B5EF4-FFF2-40B4-BE49-F238E27FC236}">
                <a16:creationId xmlns:a16="http://schemas.microsoft.com/office/drawing/2014/main" id="{C285E21D-E278-E350-43EE-F5E68F8C1B97}"/>
              </a:ext>
            </a:extLst>
          </p:cNvPr>
          <p:cNvSpPr txBox="1"/>
          <p:nvPr/>
        </p:nvSpPr>
        <p:spPr>
          <a:xfrm>
            <a:off x="4413762" y="6045096"/>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Mutualisme</a:t>
            </a:r>
          </a:p>
        </p:txBody>
      </p:sp>
    </p:spTree>
    <p:extLst>
      <p:ext uri="{BB962C8B-B14F-4D97-AF65-F5344CB8AC3E}">
        <p14:creationId xmlns:p14="http://schemas.microsoft.com/office/powerpoint/2010/main" val="31591858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C00000">
                <a:alpha val="30000"/>
              </a:srgbClr>
            </a:gs>
            <a:gs pos="74000">
              <a:srgbClr val="C00000">
                <a:alpha val="39000"/>
              </a:srgbClr>
            </a:gs>
            <a:gs pos="83000">
              <a:srgbClr val="C00000">
                <a:alpha val="46000"/>
              </a:srgbClr>
            </a:gs>
            <a:gs pos="100000">
              <a:srgbClr val="C00000">
                <a:alpha val="75000"/>
              </a:srgbClr>
            </a:gs>
          </a:gsLst>
          <a:lin ang="5400000" scaled="1"/>
          <a:tileRect/>
        </a:gradFill>
        <a:effectLst/>
      </p:bgPr>
    </p:bg>
    <p:spTree>
      <p:nvGrpSpPr>
        <p:cNvPr id="1" name="">
          <a:extLst>
            <a:ext uri="{FF2B5EF4-FFF2-40B4-BE49-F238E27FC236}">
              <a16:creationId xmlns:a16="http://schemas.microsoft.com/office/drawing/2014/main" id="{CD0F1C31-3269-D9E2-A11B-76E1E7FC1B8B}"/>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17DC0336-7468-96E4-4C8F-D75D561F5D22}"/>
              </a:ext>
            </a:extLst>
          </p:cNvPr>
          <p:cNvGrpSpPr/>
          <p:nvPr/>
        </p:nvGrpSpPr>
        <p:grpSpPr>
          <a:xfrm>
            <a:off x="176981" y="147484"/>
            <a:ext cx="11887199" cy="6528619"/>
            <a:chOff x="2184400" y="1402025"/>
            <a:chExt cx="7823200" cy="4942038"/>
          </a:xfrm>
        </p:grpSpPr>
        <p:sp>
          <p:nvSpPr>
            <p:cNvPr id="3" name="Rectangle : coins arrondis 10">
              <a:extLst>
                <a:ext uri="{FF2B5EF4-FFF2-40B4-BE49-F238E27FC236}">
                  <a16:creationId xmlns:a16="http://schemas.microsoft.com/office/drawing/2014/main" id="{7AC4A336-553B-C6D9-5960-F469265B1B72}"/>
                </a:ext>
              </a:extLst>
            </p:cNvPr>
            <p:cNvSpPr/>
            <p:nvPr/>
          </p:nvSpPr>
          <p:spPr>
            <a:xfrm>
              <a:off x="2184400" y="1402025"/>
              <a:ext cx="7823200" cy="4942038"/>
            </a:xfrm>
            <a:prstGeom prst="roundRect">
              <a:avLst>
                <a:gd name="adj" fmla="val 2665"/>
              </a:avLst>
            </a:prstGeom>
            <a:solidFill>
              <a:srgbClr val="C00000"/>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69AEEE6E-857A-5D9C-2A33-25EA3FB3D64D}"/>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02F30AD9-A760-1FB7-44E6-C5FB79615A98}"/>
              </a:ext>
            </a:extLst>
          </p:cNvPr>
          <p:cNvGrpSpPr/>
          <p:nvPr/>
        </p:nvGrpSpPr>
        <p:grpSpPr>
          <a:xfrm>
            <a:off x="9298204" y="5419246"/>
            <a:ext cx="2425142" cy="936370"/>
            <a:chOff x="8796759" y="4917801"/>
            <a:chExt cx="2425142" cy="936370"/>
          </a:xfrm>
        </p:grpSpPr>
        <p:sp>
          <p:nvSpPr>
            <p:cNvPr id="42" name="Oval 41">
              <a:extLst>
                <a:ext uri="{FF2B5EF4-FFF2-40B4-BE49-F238E27FC236}">
                  <a16:creationId xmlns:a16="http://schemas.microsoft.com/office/drawing/2014/main" id="{68B5FF32-915A-B598-700D-0EA7533542B3}"/>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199500E8-6AC1-98CD-F98D-D1177176CCC5}"/>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10 min</a:t>
              </a:r>
            </a:p>
          </p:txBody>
        </p:sp>
      </p:grpSp>
      <p:grpSp>
        <p:nvGrpSpPr>
          <p:cNvPr id="6" name="Group 14">
            <a:extLst>
              <a:ext uri="{FF2B5EF4-FFF2-40B4-BE49-F238E27FC236}">
                <a16:creationId xmlns:a16="http://schemas.microsoft.com/office/drawing/2014/main" id="{F5F64CAC-13D7-467D-A4B4-34A14AD955D4}"/>
              </a:ext>
            </a:extLst>
          </p:cNvPr>
          <p:cNvGrpSpPr/>
          <p:nvPr/>
        </p:nvGrpSpPr>
        <p:grpSpPr>
          <a:xfrm>
            <a:off x="4840807" y="1759083"/>
            <a:ext cx="4659652" cy="2905447"/>
            <a:chOff x="1641585" y="1048972"/>
            <a:chExt cx="5867403" cy="3260732"/>
          </a:xfrm>
        </p:grpSpPr>
        <p:sp>
          <p:nvSpPr>
            <p:cNvPr id="7" name="Rectangle : coins arrondis 10">
              <a:extLst>
                <a:ext uri="{FF2B5EF4-FFF2-40B4-BE49-F238E27FC236}">
                  <a16:creationId xmlns:a16="http://schemas.microsoft.com/office/drawing/2014/main" id="{7E7F795A-B2DB-DE21-2292-42F55B54896B}"/>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D04444"/>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CB97BCF3-D290-3B5D-4B9B-5C6794830C9D}"/>
                </a:ext>
              </a:extLst>
            </p:cNvPr>
            <p:cNvSpPr/>
            <p:nvPr/>
          </p:nvSpPr>
          <p:spPr>
            <a:xfrm>
              <a:off x="1715066" y="1103461"/>
              <a:ext cx="5717724" cy="3124203"/>
            </a:xfrm>
            <a:prstGeom prst="rect">
              <a:avLst/>
            </a:prstGeom>
            <a:solidFill>
              <a:srgbClr val="CE4444"/>
            </a:solidFill>
            <a:ln cap="flat">
              <a:solidFill>
                <a:srgbClr val="D04444"/>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39BFE2A6-E996-8EBF-9E52-F656C164550B}"/>
                </a:ext>
              </a:extLst>
            </p:cNvPr>
            <p:cNvSpPr/>
            <p:nvPr/>
          </p:nvSpPr>
          <p:spPr>
            <a:xfrm>
              <a:off x="1802501" y="1179667"/>
              <a:ext cx="5542845" cy="2971800"/>
            </a:xfrm>
            <a:prstGeom prst="rect">
              <a:avLst/>
            </a:prstGeom>
            <a:solidFill>
              <a:srgbClr val="FFFFFF"/>
            </a:solidFill>
            <a:ln cap="flat">
              <a:solidFill>
                <a:srgbClr val="D04444"/>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2762EB59-F99F-ABE7-A0BD-F72F48D431CA}"/>
              </a:ext>
            </a:extLst>
          </p:cNvPr>
          <p:cNvSpPr/>
          <p:nvPr/>
        </p:nvSpPr>
        <p:spPr>
          <a:xfrm>
            <a:off x="5055748" y="4335274"/>
            <a:ext cx="4145509" cy="57815"/>
          </a:xfrm>
          <a:prstGeom prst="rect">
            <a:avLst/>
          </a:prstGeom>
          <a:solidFill>
            <a:srgbClr val="CE4444"/>
          </a:solidFill>
          <a:ln cap="flat">
            <a:solidFill>
              <a:srgbClr val="D04444"/>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2BB5E3B3-FDF3-25D5-3A40-87C63F041703}"/>
              </a:ext>
            </a:extLst>
          </p:cNvPr>
          <p:cNvSpPr/>
          <p:nvPr/>
        </p:nvSpPr>
        <p:spPr>
          <a:xfrm>
            <a:off x="4491548" y="2015872"/>
            <a:ext cx="867138" cy="384316"/>
          </a:xfrm>
          <a:prstGeom prst="rect">
            <a:avLst/>
          </a:prstGeom>
          <a:solidFill>
            <a:srgbClr val="CE4444"/>
          </a:solidFill>
          <a:ln w="25402" cap="flat">
            <a:solidFill>
              <a:srgbClr val="D04444"/>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D458E109-46D5-E952-4872-746F6C1C6415}"/>
              </a:ext>
            </a:extLst>
          </p:cNvPr>
          <p:cNvSpPr/>
          <p:nvPr/>
        </p:nvSpPr>
        <p:spPr>
          <a:xfrm>
            <a:off x="4568937" y="2021179"/>
            <a:ext cx="789749" cy="369332"/>
          </a:xfrm>
          <a:prstGeom prst="rect">
            <a:avLst/>
          </a:prstGeom>
          <a:noFill/>
          <a:ln cap="flat">
            <a:solidFill>
              <a:srgbClr val="D04444"/>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PA</a:t>
            </a:r>
          </a:p>
        </p:txBody>
      </p:sp>
      <p:sp>
        <p:nvSpPr>
          <p:cNvPr id="13" name="TextBox 6">
            <a:extLst>
              <a:ext uri="{FF2B5EF4-FFF2-40B4-BE49-F238E27FC236}">
                <a16:creationId xmlns:a16="http://schemas.microsoft.com/office/drawing/2014/main" id="{1A33C23E-B334-2FB8-53E7-D46FADE17328}"/>
              </a:ext>
            </a:extLst>
          </p:cNvPr>
          <p:cNvSpPr txBox="1"/>
          <p:nvPr/>
        </p:nvSpPr>
        <p:spPr>
          <a:xfrm>
            <a:off x="5790147" y="2368535"/>
            <a:ext cx="2758806" cy="1661993"/>
          </a:xfrm>
          <a:prstGeom prst="rect">
            <a:avLst/>
          </a:prstGeom>
          <a:noFill/>
          <a:ln cap="flat">
            <a:noFill/>
          </a:ln>
        </p:spPr>
        <p:txBody>
          <a:bodyPr vert="horz" wrap="square" lIns="0" tIns="0" rIns="0" bIns="0" anchor="t" anchorCtr="1" compatLnSpc="1">
            <a:spAutoFit/>
          </a:bodyPr>
          <a:lstStyle/>
          <a:p>
            <a:pPr lvl="0" algn="ctr" defTabSz="685800">
              <a:lnSpc>
                <a:spcPct val="90000"/>
              </a:lnSpc>
              <a:spcAft>
                <a:spcPts val="1500"/>
              </a:spcAft>
              <a:defRPr sz="1800" b="0" i="0" u="none" strike="noStrike" kern="0" cap="none" spc="0" baseline="0">
                <a:solidFill>
                  <a:srgbClr val="000000"/>
                </a:solidFill>
                <a:uFillTx/>
              </a:defRPr>
            </a:pPr>
            <a:r>
              <a:rPr lang="fr-FR" sz="4000" b="1" kern="0" noProof="0" dirty="0">
                <a:solidFill>
                  <a:srgbClr val="D04444"/>
                </a:solidFill>
                <a:latin typeface="Arial" panose="020B0604020202020204" pitchFamily="34" charset="0"/>
                <a:ea typeface="Calibri"/>
                <a:cs typeface="Arial" panose="020B0604020202020204" pitchFamily="34" charset="0"/>
              </a:rPr>
              <a:t>Pratique autonome et défis</a:t>
            </a:r>
          </a:p>
        </p:txBody>
      </p:sp>
      <p:pic>
        <p:nvPicPr>
          <p:cNvPr id="14" name="Picture 11">
            <a:extLst>
              <a:ext uri="{FF2B5EF4-FFF2-40B4-BE49-F238E27FC236}">
                <a16:creationId xmlns:a16="http://schemas.microsoft.com/office/drawing/2014/main" id="{9CEB9DC8-ECC8-0C14-875A-A672DCDA1A1B}"/>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1572542" y="1495441"/>
            <a:ext cx="3077099" cy="3077099"/>
          </a:xfrm>
          <a:prstGeom prst="rect">
            <a:avLst/>
          </a:prstGeom>
        </p:spPr>
      </p:pic>
    </p:spTree>
    <p:extLst>
      <p:ext uri="{BB962C8B-B14F-4D97-AF65-F5344CB8AC3E}">
        <p14:creationId xmlns:p14="http://schemas.microsoft.com/office/powerpoint/2010/main" val="35596989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2" name="Picture 14">
            <a:extLst>
              <a:ext uri="{FF2B5EF4-FFF2-40B4-BE49-F238E27FC236}">
                <a16:creationId xmlns:a16="http://schemas.microsoft.com/office/drawing/2014/main" id="{67DDBFEF-FA5F-D87B-9951-AB62A2A07299}"/>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444274" y="838200"/>
            <a:ext cx="559562" cy="559565"/>
          </a:xfrm>
          <a:prstGeom prst="rect">
            <a:avLst/>
          </a:prstGeom>
        </p:spPr>
      </p:pic>
      <p:sp>
        <p:nvSpPr>
          <p:cNvPr id="9" name="ZoneTexte 8">
            <a:extLst>
              <a:ext uri="{FF2B5EF4-FFF2-40B4-BE49-F238E27FC236}">
                <a16:creationId xmlns:a16="http://schemas.microsoft.com/office/drawing/2014/main" id="{02B94B2C-4D5D-41A7-97C1-53CD39E8F44B}"/>
              </a:ext>
            </a:extLst>
          </p:cNvPr>
          <p:cNvSpPr txBox="1"/>
          <p:nvPr/>
        </p:nvSpPr>
        <p:spPr>
          <a:xfrm>
            <a:off x="933621" y="238572"/>
            <a:ext cx="9566787" cy="369332"/>
          </a:xfrm>
          <a:prstGeom prst="rect">
            <a:avLst/>
          </a:prstGeom>
          <a:noFill/>
        </p:spPr>
        <p:txBody>
          <a:bodyPr wrap="square">
            <a:spAutoFit/>
          </a:bodyPr>
          <a:lstStyle/>
          <a:p>
            <a:pPr lvl="0"/>
            <a:r>
              <a:rPr lang="fr-FR" b="1" noProof="0" dirty="0">
                <a:solidFill>
                  <a:schemeClr val="bg2">
                    <a:lumMod val="50000"/>
                  </a:schemeClr>
                </a:solidFill>
                <a:sym typeface="Hammersmith One"/>
              </a:rPr>
              <a:t>Maintenant, vous allez travailler chacun pour soi; prenez l’activité de la page 11 sur le livret.</a:t>
            </a:r>
          </a:p>
        </p:txBody>
      </p:sp>
      <p:sp>
        <p:nvSpPr>
          <p:cNvPr id="10" name="ZoneTexte 9">
            <a:extLst>
              <a:ext uri="{FF2B5EF4-FFF2-40B4-BE49-F238E27FC236}">
                <a16:creationId xmlns:a16="http://schemas.microsoft.com/office/drawing/2014/main" id="{276F9F81-1A44-C196-47FF-AAC3F642295E}"/>
              </a:ext>
            </a:extLst>
          </p:cNvPr>
          <p:cNvSpPr txBox="1"/>
          <p:nvPr/>
        </p:nvSpPr>
        <p:spPr>
          <a:xfrm>
            <a:off x="933620" y="509578"/>
            <a:ext cx="9566787" cy="523220"/>
          </a:xfrm>
          <a:prstGeom prst="rect">
            <a:avLst/>
          </a:prstGeom>
          <a:noFill/>
        </p:spPr>
        <p:txBody>
          <a:bodyPr wrap="square">
            <a:spAutoFit/>
          </a:bodyPr>
          <a:lstStyle/>
          <a:p>
            <a:pPr lvl="0"/>
            <a:r>
              <a:rPr lang="fr-FR" sz="1400" i="1" noProof="0" dirty="0">
                <a:solidFill>
                  <a:schemeClr val="bg1">
                    <a:lumMod val="65000"/>
                  </a:schemeClr>
                </a:solidFill>
                <a:latin typeface="Arial" panose="020B0604020202020204" pitchFamily="34" charset="0"/>
                <a:cs typeface="Arial" panose="020B0604020202020204" pitchFamily="34" charset="0"/>
              </a:rPr>
              <a:t>Circuler entre les rangs, cibler les élèves en difficultés, Insister sur le travail individuel.  Inciter les élèves à demander de l'aide en cas de besoin.</a:t>
            </a:r>
            <a:endParaRPr lang="fr-FR" sz="1400" noProof="0" dirty="0">
              <a:latin typeface="Arial" panose="020B0604020202020204" pitchFamily="34" charset="0"/>
              <a:cs typeface="Arial" panose="020B0604020202020204" pitchFamily="34" charset="0"/>
            </a:endParaRPr>
          </a:p>
        </p:txBody>
      </p:sp>
      <p:pic>
        <p:nvPicPr>
          <p:cNvPr id="4" name="Image 3">
            <a:extLst>
              <a:ext uri="{FF2B5EF4-FFF2-40B4-BE49-F238E27FC236}">
                <a16:creationId xmlns:a16="http://schemas.microsoft.com/office/drawing/2014/main" id="{C2EDBFC1-5B3C-F808-54E6-7E2E4E31A151}"/>
              </a:ext>
            </a:extLst>
          </p:cNvPr>
          <p:cNvPicPr>
            <a:picLocks noChangeAspect="1"/>
          </p:cNvPicPr>
          <p:nvPr/>
        </p:nvPicPr>
        <p:blipFill>
          <a:blip r:embed="rId4"/>
          <a:stretch>
            <a:fillRect/>
          </a:stretch>
        </p:blipFill>
        <p:spPr>
          <a:xfrm>
            <a:off x="1366745" y="1073010"/>
            <a:ext cx="9279484" cy="5142846"/>
          </a:xfrm>
          <a:prstGeom prst="rect">
            <a:avLst/>
          </a:prstGeom>
        </p:spPr>
      </p:pic>
    </p:spTree>
    <p:extLst>
      <p:ext uri="{BB962C8B-B14F-4D97-AF65-F5344CB8AC3E}">
        <p14:creationId xmlns:p14="http://schemas.microsoft.com/office/powerpoint/2010/main" val="33305323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90B82-906A-9A40-631D-49DFE6D1EDE4}"/>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5C3A536B-8DA9-108C-F2B6-5E8E3805DB74}"/>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2" name="Picture 14">
            <a:extLst>
              <a:ext uri="{FF2B5EF4-FFF2-40B4-BE49-F238E27FC236}">
                <a16:creationId xmlns:a16="http://schemas.microsoft.com/office/drawing/2014/main" id="{DB68898D-DE57-2317-0EC0-3C07957A348A}"/>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444274" y="770610"/>
            <a:ext cx="559562" cy="559565"/>
          </a:xfrm>
          <a:prstGeom prst="rect">
            <a:avLst/>
          </a:prstGeom>
        </p:spPr>
      </p:pic>
      <p:sp>
        <p:nvSpPr>
          <p:cNvPr id="3" name="ZoneTexte 2">
            <a:extLst>
              <a:ext uri="{FF2B5EF4-FFF2-40B4-BE49-F238E27FC236}">
                <a16:creationId xmlns:a16="http://schemas.microsoft.com/office/drawing/2014/main" id="{CE8E7C44-40DB-167C-35B9-EB86FDA48897}"/>
              </a:ext>
            </a:extLst>
          </p:cNvPr>
          <p:cNvSpPr txBox="1"/>
          <p:nvPr/>
        </p:nvSpPr>
        <p:spPr>
          <a:xfrm>
            <a:off x="933621" y="238572"/>
            <a:ext cx="9566787" cy="369332"/>
          </a:xfrm>
          <a:prstGeom prst="rect">
            <a:avLst/>
          </a:prstGeom>
          <a:noFill/>
        </p:spPr>
        <p:txBody>
          <a:bodyPr wrap="square">
            <a:spAutoFit/>
          </a:bodyPr>
          <a:lstStyle/>
          <a:p>
            <a:pPr lvl="0"/>
            <a:r>
              <a:rPr lang="fr-FR" b="1" noProof="0" dirty="0">
                <a:solidFill>
                  <a:schemeClr val="bg2">
                    <a:lumMod val="50000"/>
                  </a:schemeClr>
                </a:solidFill>
                <a:sym typeface="Hammersmith One"/>
              </a:rPr>
              <a:t>Maintenant, vous allez travailler chacun pour soi; prenez l’activité de la page 11 sur le livret.</a:t>
            </a:r>
          </a:p>
        </p:txBody>
      </p:sp>
      <p:sp>
        <p:nvSpPr>
          <p:cNvPr id="4" name="ZoneTexte 3">
            <a:extLst>
              <a:ext uri="{FF2B5EF4-FFF2-40B4-BE49-F238E27FC236}">
                <a16:creationId xmlns:a16="http://schemas.microsoft.com/office/drawing/2014/main" id="{311768D7-4720-7958-CF31-B5DD09ED5E78}"/>
              </a:ext>
            </a:extLst>
          </p:cNvPr>
          <p:cNvSpPr txBox="1"/>
          <p:nvPr/>
        </p:nvSpPr>
        <p:spPr>
          <a:xfrm>
            <a:off x="933620" y="509578"/>
            <a:ext cx="9566787" cy="523220"/>
          </a:xfrm>
          <a:prstGeom prst="rect">
            <a:avLst/>
          </a:prstGeom>
          <a:noFill/>
        </p:spPr>
        <p:txBody>
          <a:bodyPr wrap="square">
            <a:spAutoFit/>
          </a:bodyPr>
          <a:lstStyle/>
          <a:p>
            <a:pPr lvl="0"/>
            <a:r>
              <a:rPr lang="fr-FR" sz="1400" i="1" noProof="0" dirty="0">
                <a:solidFill>
                  <a:schemeClr val="bg1">
                    <a:lumMod val="65000"/>
                  </a:schemeClr>
                </a:solidFill>
                <a:latin typeface="Arial" panose="020B0604020202020204" pitchFamily="34" charset="0"/>
                <a:cs typeface="Arial" panose="020B0604020202020204" pitchFamily="34" charset="0"/>
              </a:rPr>
              <a:t>Circuler entre les rangs, cibler les élèves en difficultés, Insister sur le travail individuel.  Inciter les élèves à demander de l'aide en cas de besoin.</a:t>
            </a:r>
            <a:endParaRPr lang="fr-FR" sz="1400" noProof="0" dirty="0">
              <a:latin typeface="Arial" panose="020B0604020202020204" pitchFamily="34" charset="0"/>
              <a:cs typeface="Arial" panose="020B0604020202020204" pitchFamily="34" charset="0"/>
            </a:endParaRPr>
          </a:p>
        </p:txBody>
      </p:sp>
      <p:pic>
        <p:nvPicPr>
          <p:cNvPr id="5" name="Image 4">
            <a:extLst>
              <a:ext uri="{FF2B5EF4-FFF2-40B4-BE49-F238E27FC236}">
                <a16:creationId xmlns:a16="http://schemas.microsoft.com/office/drawing/2014/main" id="{CF753D5C-245F-9F3B-D9E7-A94F33D8A3BB}"/>
              </a:ext>
            </a:extLst>
          </p:cNvPr>
          <p:cNvPicPr>
            <a:picLocks noChangeAspect="1"/>
          </p:cNvPicPr>
          <p:nvPr/>
        </p:nvPicPr>
        <p:blipFill>
          <a:blip r:embed="rId4"/>
          <a:stretch>
            <a:fillRect/>
          </a:stretch>
        </p:blipFill>
        <p:spPr>
          <a:xfrm>
            <a:off x="1642399" y="1006107"/>
            <a:ext cx="8176515" cy="5459195"/>
          </a:xfrm>
          <a:prstGeom prst="rect">
            <a:avLst/>
          </a:prstGeom>
        </p:spPr>
      </p:pic>
    </p:spTree>
    <p:extLst>
      <p:ext uri="{BB962C8B-B14F-4D97-AF65-F5344CB8AC3E}">
        <p14:creationId xmlns:p14="http://schemas.microsoft.com/office/powerpoint/2010/main" val="172413892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6B6F7-4663-26DF-E0E9-C45CBD96C346}"/>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CECF87C6-5AF6-5D7B-E807-1CCB4499B97D}"/>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sp>
        <p:nvSpPr>
          <p:cNvPr id="5" name="D_A_01">
            <a:extLst>
              <a:ext uri="{FF2B5EF4-FFF2-40B4-BE49-F238E27FC236}">
                <a16:creationId xmlns:a16="http://schemas.microsoft.com/office/drawing/2014/main" id="{7CC8F3DE-D50D-34F5-4FD1-36F0F7D99168}"/>
              </a:ext>
            </a:extLst>
          </p:cNvPr>
          <p:cNvSpPr txBox="1"/>
          <p:nvPr/>
        </p:nvSpPr>
        <p:spPr>
          <a:xfrm>
            <a:off x="817668" y="114253"/>
            <a:ext cx="10556664" cy="491885"/>
          </a:xfrm>
          <a:prstGeom prst="rect">
            <a:avLst/>
          </a:prstGeom>
          <a:noFill/>
        </p:spPr>
        <p:txBody>
          <a:bodyPr wrap="square" rtlCol="0" anchor="ctr">
            <a:noAutofit/>
          </a:bodyPr>
          <a:lstStyle/>
          <a:p>
            <a:pPr>
              <a:spcAft>
                <a:spcPts val="400"/>
              </a:spcAft>
            </a:pPr>
            <a:r>
              <a:rPr lang="fr-FR" sz="1600" b="1" noProof="0" dirty="0">
                <a:solidFill>
                  <a:schemeClr val="bg1">
                    <a:lumMod val="65000"/>
                  </a:schemeClr>
                </a:solidFill>
              </a:rPr>
              <a:t>Le temps est terminé.</a:t>
            </a:r>
          </a:p>
        </p:txBody>
      </p:sp>
      <p:sp>
        <p:nvSpPr>
          <p:cNvPr id="7" name="D_A_02">
            <a:extLst>
              <a:ext uri="{FF2B5EF4-FFF2-40B4-BE49-F238E27FC236}">
                <a16:creationId xmlns:a16="http://schemas.microsoft.com/office/drawing/2014/main" id="{69D41B3C-4BD0-E093-D966-2AD19C0A17C1}"/>
              </a:ext>
            </a:extLst>
          </p:cNvPr>
          <p:cNvSpPr txBox="1"/>
          <p:nvPr/>
        </p:nvSpPr>
        <p:spPr>
          <a:xfrm>
            <a:off x="761012" y="487315"/>
            <a:ext cx="9031173" cy="371918"/>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L’enseignant accorde 5 min pour donner l’occasion aux élèves de présenter leurs productions et les corrigent.</a:t>
            </a:r>
          </a:p>
        </p:txBody>
      </p:sp>
      <p:sp>
        <p:nvSpPr>
          <p:cNvPr id="3" name="Rectangle 2">
            <a:extLst>
              <a:ext uri="{FF2B5EF4-FFF2-40B4-BE49-F238E27FC236}">
                <a16:creationId xmlns:a16="http://schemas.microsoft.com/office/drawing/2014/main" id="{6C8DB70F-F476-00D1-4DAC-4CF35347BB9F}"/>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4" name="Picture 3">
            <a:extLst>
              <a:ext uri="{FF2B5EF4-FFF2-40B4-BE49-F238E27FC236}">
                <a16:creationId xmlns:a16="http://schemas.microsoft.com/office/drawing/2014/main" id="{7F83DB11-9257-2FB3-23E0-17EE22386F31}"/>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345249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0E617-B876-DC76-BCC0-BF98FEBB2593}"/>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6F8C8A96-867E-FFA7-6DF7-81B8314FCDC6}"/>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18" name="Google Shape;273;p7" descr="Lever la main - Icônes mains et gestes gratuites">
            <a:extLst>
              <a:ext uri="{FF2B5EF4-FFF2-40B4-BE49-F238E27FC236}">
                <a16:creationId xmlns:a16="http://schemas.microsoft.com/office/drawing/2014/main" id="{3A34A2FE-D2AC-3235-9CC7-88C09381D981}"/>
              </a:ext>
            </a:extLst>
          </p:cNvPr>
          <p:cNvPicPr preferRelativeResize="0"/>
          <p:nvPr/>
        </p:nvPicPr>
        <p:blipFill rotWithShape="1">
          <a:blip r:embed="rId2">
            <a:alphaModFix/>
          </a:blip>
          <a:srcRect/>
          <a:stretch/>
        </p:blipFill>
        <p:spPr>
          <a:xfrm>
            <a:off x="11384726" y="779780"/>
            <a:ext cx="610119" cy="586904"/>
          </a:xfrm>
          <a:prstGeom prst="rect">
            <a:avLst/>
          </a:prstGeom>
          <a:noFill/>
          <a:ln>
            <a:noFill/>
          </a:ln>
        </p:spPr>
      </p:pic>
      <p:sp>
        <p:nvSpPr>
          <p:cNvPr id="19" name="ZoneTexte 18">
            <a:extLst>
              <a:ext uri="{FF2B5EF4-FFF2-40B4-BE49-F238E27FC236}">
                <a16:creationId xmlns:a16="http://schemas.microsoft.com/office/drawing/2014/main" id="{9080FA06-9997-AFEB-F25B-A7EDC09F805E}"/>
              </a:ext>
            </a:extLst>
          </p:cNvPr>
          <p:cNvSpPr txBox="1"/>
          <p:nvPr/>
        </p:nvSpPr>
        <p:spPr>
          <a:xfrm>
            <a:off x="1025996" y="216370"/>
            <a:ext cx="7803372"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2" name="Image 1">
            <a:extLst>
              <a:ext uri="{FF2B5EF4-FFF2-40B4-BE49-F238E27FC236}">
                <a16:creationId xmlns:a16="http://schemas.microsoft.com/office/drawing/2014/main" id="{4BC11B72-837E-3B79-F595-130679EDE26F}"/>
              </a:ext>
            </a:extLst>
          </p:cNvPr>
          <p:cNvPicPr>
            <a:picLocks noChangeAspect="1"/>
          </p:cNvPicPr>
          <p:nvPr/>
        </p:nvPicPr>
        <p:blipFill>
          <a:blip r:embed="rId3"/>
          <a:stretch>
            <a:fillRect/>
          </a:stretch>
        </p:blipFill>
        <p:spPr>
          <a:xfrm>
            <a:off x="1825738" y="4642160"/>
            <a:ext cx="8747012" cy="2010137"/>
          </a:xfrm>
          <a:prstGeom prst="rect">
            <a:avLst/>
          </a:prstGeom>
        </p:spPr>
      </p:pic>
      <p:pic>
        <p:nvPicPr>
          <p:cNvPr id="4" name="Image 3">
            <a:extLst>
              <a:ext uri="{FF2B5EF4-FFF2-40B4-BE49-F238E27FC236}">
                <a16:creationId xmlns:a16="http://schemas.microsoft.com/office/drawing/2014/main" id="{A46028F7-8286-5EDC-6382-F02A8CC880A6}"/>
              </a:ext>
            </a:extLst>
          </p:cNvPr>
          <p:cNvPicPr>
            <a:picLocks noChangeAspect="1"/>
          </p:cNvPicPr>
          <p:nvPr/>
        </p:nvPicPr>
        <p:blipFill>
          <a:blip r:embed="rId4"/>
          <a:stretch>
            <a:fillRect/>
          </a:stretch>
        </p:blipFill>
        <p:spPr>
          <a:xfrm>
            <a:off x="2972236" y="1065236"/>
            <a:ext cx="6454015" cy="3576924"/>
          </a:xfrm>
          <a:prstGeom prst="rect">
            <a:avLst/>
          </a:prstGeom>
        </p:spPr>
      </p:pic>
    </p:spTree>
    <p:extLst>
      <p:ext uri="{BB962C8B-B14F-4D97-AF65-F5344CB8AC3E}">
        <p14:creationId xmlns:p14="http://schemas.microsoft.com/office/powerpoint/2010/main" val="2854884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1402-FDD3-8AF9-1B41-9CC8D7441CEC}"/>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73D7A39B-4C32-059F-96F7-254CC40A0802}"/>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18" name="Google Shape;273;p7" descr="Lever la main - Icônes mains et gestes gratuites">
            <a:extLst>
              <a:ext uri="{FF2B5EF4-FFF2-40B4-BE49-F238E27FC236}">
                <a16:creationId xmlns:a16="http://schemas.microsoft.com/office/drawing/2014/main" id="{407BB013-112B-1FEE-7EF2-675C48BF419B}"/>
              </a:ext>
            </a:extLst>
          </p:cNvPr>
          <p:cNvPicPr preferRelativeResize="0"/>
          <p:nvPr/>
        </p:nvPicPr>
        <p:blipFill rotWithShape="1">
          <a:blip r:embed="rId2">
            <a:alphaModFix/>
          </a:blip>
          <a:srcRect/>
          <a:stretch/>
        </p:blipFill>
        <p:spPr>
          <a:xfrm>
            <a:off x="11430988" y="779780"/>
            <a:ext cx="610119" cy="586904"/>
          </a:xfrm>
          <a:prstGeom prst="rect">
            <a:avLst/>
          </a:prstGeom>
          <a:noFill/>
          <a:ln>
            <a:noFill/>
          </a:ln>
        </p:spPr>
      </p:pic>
      <p:sp>
        <p:nvSpPr>
          <p:cNvPr id="19" name="ZoneTexte 18">
            <a:extLst>
              <a:ext uri="{FF2B5EF4-FFF2-40B4-BE49-F238E27FC236}">
                <a16:creationId xmlns:a16="http://schemas.microsoft.com/office/drawing/2014/main" id="{17E06065-0839-7FA2-D834-A41CFD641CD4}"/>
              </a:ext>
            </a:extLst>
          </p:cNvPr>
          <p:cNvSpPr txBox="1"/>
          <p:nvPr/>
        </p:nvSpPr>
        <p:spPr>
          <a:xfrm>
            <a:off x="1025996" y="216370"/>
            <a:ext cx="7803372"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a:t>
            </a:r>
            <a:endParaRPr lang="fr-FR" i="1" noProof="0" dirty="0">
              <a:solidFill>
                <a:schemeClr val="bg2">
                  <a:lumMod val="90000"/>
                </a:schemeClr>
              </a:solidFill>
            </a:endParaRPr>
          </a:p>
        </p:txBody>
      </p:sp>
      <p:pic>
        <p:nvPicPr>
          <p:cNvPr id="3" name="Image 2">
            <a:extLst>
              <a:ext uri="{FF2B5EF4-FFF2-40B4-BE49-F238E27FC236}">
                <a16:creationId xmlns:a16="http://schemas.microsoft.com/office/drawing/2014/main" id="{B3DA0AA9-4595-9459-C1F4-E1693785A471}"/>
              </a:ext>
            </a:extLst>
          </p:cNvPr>
          <p:cNvPicPr>
            <a:picLocks noChangeAspect="1"/>
          </p:cNvPicPr>
          <p:nvPr/>
        </p:nvPicPr>
        <p:blipFill>
          <a:blip r:embed="rId3"/>
          <a:stretch>
            <a:fillRect/>
          </a:stretch>
        </p:blipFill>
        <p:spPr>
          <a:xfrm>
            <a:off x="1571225" y="4367007"/>
            <a:ext cx="8887225" cy="2295620"/>
          </a:xfrm>
          <a:prstGeom prst="rect">
            <a:avLst/>
          </a:prstGeom>
        </p:spPr>
      </p:pic>
      <p:pic>
        <p:nvPicPr>
          <p:cNvPr id="4" name="Image 3">
            <a:extLst>
              <a:ext uri="{FF2B5EF4-FFF2-40B4-BE49-F238E27FC236}">
                <a16:creationId xmlns:a16="http://schemas.microsoft.com/office/drawing/2014/main" id="{6C09184F-7002-4D2D-8327-C0378F16F33D}"/>
              </a:ext>
            </a:extLst>
          </p:cNvPr>
          <p:cNvPicPr>
            <a:picLocks noChangeAspect="1"/>
          </p:cNvPicPr>
          <p:nvPr/>
        </p:nvPicPr>
        <p:blipFill>
          <a:blip r:embed="rId4"/>
          <a:stretch>
            <a:fillRect/>
          </a:stretch>
        </p:blipFill>
        <p:spPr>
          <a:xfrm>
            <a:off x="3003327" y="1073232"/>
            <a:ext cx="5969851" cy="3308592"/>
          </a:xfrm>
          <a:prstGeom prst="rect">
            <a:avLst/>
          </a:prstGeom>
        </p:spPr>
      </p:pic>
    </p:spTree>
    <p:extLst>
      <p:ext uri="{BB962C8B-B14F-4D97-AF65-F5344CB8AC3E}">
        <p14:creationId xmlns:p14="http://schemas.microsoft.com/office/powerpoint/2010/main" val="1458785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795C4-BFE5-0679-150C-3277C1EED438}"/>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211C5486-E805-1C70-F8ED-A42CC8414B57}"/>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pic>
        <p:nvPicPr>
          <p:cNvPr id="18" name="Google Shape;273;p7" descr="Lever la main - Icônes mains et gestes gratuites">
            <a:extLst>
              <a:ext uri="{FF2B5EF4-FFF2-40B4-BE49-F238E27FC236}">
                <a16:creationId xmlns:a16="http://schemas.microsoft.com/office/drawing/2014/main" id="{6B5AEB35-A08D-203A-BC86-9C2C41B65201}"/>
              </a:ext>
            </a:extLst>
          </p:cNvPr>
          <p:cNvPicPr preferRelativeResize="0"/>
          <p:nvPr/>
        </p:nvPicPr>
        <p:blipFill rotWithShape="1">
          <a:blip r:embed="rId2">
            <a:alphaModFix/>
          </a:blip>
          <a:srcRect/>
          <a:stretch/>
        </p:blipFill>
        <p:spPr>
          <a:xfrm>
            <a:off x="11430988" y="779780"/>
            <a:ext cx="610119" cy="586904"/>
          </a:xfrm>
          <a:prstGeom prst="rect">
            <a:avLst/>
          </a:prstGeom>
          <a:noFill/>
          <a:ln>
            <a:noFill/>
          </a:ln>
        </p:spPr>
      </p:pic>
      <p:sp>
        <p:nvSpPr>
          <p:cNvPr id="19" name="ZoneTexte 18">
            <a:extLst>
              <a:ext uri="{FF2B5EF4-FFF2-40B4-BE49-F238E27FC236}">
                <a16:creationId xmlns:a16="http://schemas.microsoft.com/office/drawing/2014/main" id="{E47E7B3B-0A23-AB99-E525-20A762D83919}"/>
              </a:ext>
            </a:extLst>
          </p:cNvPr>
          <p:cNvSpPr txBox="1"/>
          <p:nvPr/>
        </p:nvSpPr>
        <p:spPr>
          <a:xfrm>
            <a:off x="1025996" y="216370"/>
            <a:ext cx="7803372" cy="677108"/>
          </a:xfrm>
          <a:prstGeom prst="rect">
            <a:avLst/>
          </a:prstGeom>
          <a:noFill/>
        </p:spPr>
        <p:txBody>
          <a:bodyPr wrap="square">
            <a:spAutoFit/>
          </a:bodyPr>
          <a:lstStyle/>
          <a:p>
            <a:r>
              <a:rPr lang="fr-FR" sz="2000" b="1" noProof="0" dirty="0">
                <a:solidFill>
                  <a:schemeClr val="bg2">
                    <a:lumMod val="50000"/>
                  </a:schemeClr>
                </a:solidFill>
                <a:sym typeface="Hammersmith One"/>
              </a:rPr>
              <a:t>Correction.</a:t>
            </a:r>
          </a:p>
          <a:p>
            <a:r>
              <a:rPr lang="fr-FR" i="1" noProof="0" dirty="0">
                <a:solidFill>
                  <a:schemeClr val="bg2">
                    <a:lumMod val="90000"/>
                  </a:schemeClr>
                </a:solidFill>
                <a:sym typeface="Hammersmith One"/>
              </a:rPr>
              <a:t>Invitez les élèves à passer au tableau pour rédiger leurs réponses. </a:t>
            </a:r>
            <a:endParaRPr lang="fr-FR" i="1" noProof="0" dirty="0">
              <a:solidFill>
                <a:schemeClr val="bg2">
                  <a:lumMod val="90000"/>
                </a:schemeClr>
              </a:solidFill>
            </a:endParaRPr>
          </a:p>
        </p:txBody>
      </p:sp>
      <p:pic>
        <p:nvPicPr>
          <p:cNvPr id="4" name="Image 3">
            <a:extLst>
              <a:ext uri="{FF2B5EF4-FFF2-40B4-BE49-F238E27FC236}">
                <a16:creationId xmlns:a16="http://schemas.microsoft.com/office/drawing/2014/main" id="{9E26A714-6B3C-B231-C698-18F69D05603B}"/>
              </a:ext>
            </a:extLst>
          </p:cNvPr>
          <p:cNvPicPr>
            <a:picLocks noChangeAspect="1"/>
          </p:cNvPicPr>
          <p:nvPr/>
        </p:nvPicPr>
        <p:blipFill>
          <a:blip r:embed="rId3"/>
          <a:stretch>
            <a:fillRect/>
          </a:stretch>
        </p:blipFill>
        <p:spPr>
          <a:xfrm>
            <a:off x="1203547" y="4763414"/>
            <a:ext cx="10486239" cy="1637386"/>
          </a:xfrm>
          <a:prstGeom prst="rect">
            <a:avLst/>
          </a:prstGeom>
        </p:spPr>
      </p:pic>
      <p:pic>
        <p:nvPicPr>
          <p:cNvPr id="3" name="Image 2">
            <a:extLst>
              <a:ext uri="{FF2B5EF4-FFF2-40B4-BE49-F238E27FC236}">
                <a16:creationId xmlns:a16="http://schemas.microsoft.com/office/drawing/2014/main" id="{9D53C8AD-41FE-E12D-56E5-E593A0ACCBAB}"/>
              </a:ext>
            </a:extLst>
          </p:cNvPr>
          <p:cNvPicPr>
            <a:picLocks noChangeAspect="1"/>
          </p:cNvPicPr>
          <p:nvPr/>
        </p:nvPicPr>
        <p:blipFill>
          <a:blip r:embed="rId4"/>
          <a:stretch>
            <a:fillRect/>
          </a:stretch>
        </p:blipFill>
        <p:spPr>
          <a:xfrm>
            <a:off x="2844793" y="1073232"/>
            <a:ext cx="6502414" cy="3603748"/>
          </a:xfrm>
          <a:prstGeom prst="rect">
            <a:avLst/>
          </a:prstGeom>
        </p:spPr>
      </p:pic>
    </p:spTree>
    <p:extLst>
      <p:ext uri="{BB962C8B-B14F-4D97-AF65-F5344CB8AC3E}">
        <p14:creationId xmlns:p14="http://schemas.microsoft.com/office/powerpoint/2010/main" val="1058677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B1FDE-C7D3-C6E1-04AA-A2C88D5B94F6}"/>
            </a:ext>
          </a:extLst>
        </p:cNvPr>
        <p:cNvGrpSpPr/>
        <p:nvPr/>
      </p:nvGrpSpPr>
      <p:grpSpPr>
        <a:xfrm>
          <a:off x="0" y="0"/>
          <a:ext cx="0" cy="0"/>
          <a:chOff x="0" y="0"/>
          <a:chExt cx="0" cy="0"/>
        </a:xfrm>
      </p:grpSpPr>
      <p:sp>
        <p:nvSpPr>
          <p:cNvPr id="16" name="Oval 15">
            <a:extLst>
              <a:ext uri="{FF2B5EF4-FFF2-40B4-BE49-F238E27FC236}">
                <a16:creationId xmlns:a16="http://schemas.microsoft.com/office/drawing/2014/main" id="{6EBB6063-FE92-7EFB-58E2-C6B2B5075458}"/>
              </a:ext>
            </a:extLst>
          </p:cNvPr>
          <p:cNvSpPr/>
          <p:nvPr/>
        </p:nvSpPr>
        <p:spPr>
          <a:xfrm>
            <a:off x="11430988" y="262184"/>
            <a:ext cx="517596" cy="517596"/>
          </a:xfrm>
          <a:prstGeom prst="ellipse">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fr-FR" sz="2133" b="1" noProof="0" dirty="0">
                <a:latin typeface="Dosis Bold" pitchFamily="2" charset="0"/>
              </a:rPr>
              <a:t>PA</a:t>
            </a:r>
            <a:endParaRPr lang="fr-FR" sz="1200" b="1" noProof="0" dirty="0">
              <a:latin typeface="Dosis Bold" pitchFamily="2" charset="0"/>
            </a:endParaRPr>
          </a:p>
        </p:txBody>
      </p:sp>
      <p:sp>
        <p:nvSpPr>
          <p:cNvPr id="5" name="D_A_01">
            <a:extLst>
              <a:ext uri="{FF2B5EF4-FFF2-40B4-BE49-F238E27FC236}">
                <a16:creationId xmlns:a16="http://schemas.microsoft.com/office/drawing/2014/main" id="{A723EFED-5CF2-081D-864A-8D168CE73CDF}"/>
              </a:ext>
            </a:extLst>
          </p:cNvPr>
          <p:cNvSpPr txBox="1"/>
          <p:nvPr/>
        </p:nvSpPr>
        <p:spPr>
          <a:xfrm>
            <a:off x="817668" y="176145"/>
            <a:ext cx="10556664" cy="491885"/>
          </a:xfrm>
          <a:prstGeom prst="rect">
            <a:avLst/>
          </a:prstGeom>
          <a:noFill/>
        </p:spPr>
        <p:txBody>
          <a:bodyPr wrap="square" rtlCol="0" anchor="ctr">
            <a:noAutofit/>
          </a:bodyPr>
          <a:lstStyle/>
          <a:p>
            <a:pPr>
              <a:spcAft>
                <a:spcPts val="400"/>
              </a:spcAft>
            </a:pPr>
            <a:r>
              <a:rPr lang="fr-FR"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a:t>
            </a:r>
          </a:p>
        </p:txBody>
      </p:sp>
      <p:sp>
        <p:nvSpPr>
          <p:cNvPr id="7" name="D_A_02">
            <a:extLst>
              <a:ext uri="{FF2B5EF4-FFF2-40B4-BE49-F238E27FC236}">
                <a16:creationId xmlns:a16="http://schemas.microsoft.com/office/drawing/2014/main" id="{261933C0-2A7E-7635-AC60-518C6EF4082C}"/>
              </a:ext>
            </a:extLst>
          </p:cNvPr>
          <p:cNvSpPr txBox="1"/>
          <p:nvPr/>
        </p:nvSpPr>
        <p:spPr>
          <a:xfrm>
            <a:off x="817668" y="550188"/>
            <a:ext cx="8369582" cy="357029"/>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Donner quelques minutes aux élèves pour recopier la correction sur les livrets.</a:t>
            </a:r>
          </a:p>
        </p:txBody>
      </p:sp>
      <p:grpSp>
        <p:nvGrpSpPr>
          <p:cNvPr id="2" name="Groupe 1">
            <a:extLst>
              <a:ext uri="{FF2B5EF4-FFF2-40B4-BE49-F238E27FC236}">
                <a16:creationId xmlns:a16="http://schemas.microsoft.com/office/drawing/2014/main" id="{4BCAE5F5-91F1-19F8-5F95-63581B0196DF}"/>
              </a:ext>
            </a:extLst>
          </p:cNvPr>
          <p:cNvGrpSpPr/>
          <p:nvPr/>
        </p:nvGrpSpPr>
        <p:grpSpPr>
          <a:xfrm>
            <a:off x="11374332" y="731731"/>
            <a:ext cx="630930" cy="588164"/>
            <a:chOff x="582302" y="4457015"/>
            <a:chExt cx="630930" cy="588164"/>
          </a:xfrm>
        </p:grpSpPr>
        <p:pic>
          <p:nvPicPr>
            <p:cNvPr id="3" name="Picture 7">
              <a:extLst>
                <a:ext uri="{FF2B5EF4-FFF2-40B4-BE49-F238E27FC236}">
                  <a16:creationId xmlns:a16="http://schemas.microsoft.com/office/drawing/2014/main" id="{4350B261-6400-3915-89CB-62AEDB204832}"/>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 name="Picture 7">
              <a:extLst>
                <a:ext uri="{FF2B5EF4-FFF2-40B4-BE49-F238E27FC236}">
                  <a16:creationId xmlns:a16="http://schemas.microsoft.com/office/drawing/2014/main" id="{983C7B48-BE41-64F5-4D3E-64FEE324647D}"/>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pic>
        <p:nvPicPr>
          <p:cNvPr id="19" name="Image 18">
            <a:extLst>
              <a:ext uri="{FF2B5EF4-FFF2-40B4-BE49-F238E27FC236}">
                <a16:creationId xmlns:a16="http://schemas.microsoft.com/office/drawing/2014/main" id="{F3C3178A-D926-2C03-A6BB-952458B49C40}"/>
              </a:ext>
            </a:extLst>
          </p:cNvPr>
          <p:cNvPicPr>
            <a:picLocks noChangeAspect="1"/>
          </p:cNvPicPr>
          <p:nvPr/>
        </p:nvPicPr>
        <p:blipFill>
          <a:blip r:embed="rId4"/>
          <a:stretch>
            <a:fillRect/>
          </a:stretch>
        </p:blipFill>
        <p:spPr>
          <a:xfrm>
            <a:off x="1642399" y="1006107"/>
            <a:ext cx="8176515" cy="5459195"/>
          </a:xfrm>
          <a:prstGeom prst="rect">
            <a:avLst/>
          </a:prstGeom>
        </p:spPr>
      </p:pic>
      <p:sp>
        <p:nvSpPr>
          <p:cNvPr id="20" name="ZoneTexte 19">
            <a:extLst>
              <a:ext uri="{FF2B5EF4-FFF2-40B4-BE49-F238E27FC236}">
                <a16:creationId xmlns:a16="http://schemas.microsoft.com/office/drawing/2014/main" id="{AAD8B6CE-9838-B504-1D5A-AB2F9C9E9BE0}"/>
              </a:ext>
            </a:extLst>
          </p:cNvPr>
          <p:cNvSpPr txBox="1"/>
          <p:nvPr/>
        </p:nvSpPr>
        <p:spPr>
          <a:xfrm>
            <a:off x="4391988" y="1897638"/>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truites</a:t>
            </a:r>
          </a:p>
        </p:txBody>
      </p:sp>
      <p:sp>
        <p:nvSpPr>
          <p:cNvPr id="21" name="ZoneTexte 20">
            <a:extLst>
              <a:ext uri="{FF2B5EF4-FFF2-40B4-BE49-F238E27FC236}">
                <a16:creationId xmlns:a16="http://schemas.microsoft.com/office/drawing/2014/main" id="{6FC5C802-9EB9-41FB-D528-EA734CECA0CE}"/>
              </a:ext>
            </a:extLst>
          </p:cNvPr>
          <p:cNvSpPr txBox="1"/>
          <p:nvPr/>
        </p:nvSpPr>
        <p:spPr>
          <a:xfrm>
            <a:off x="7222278" y="1897634"/>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poissons chats</a:t>
            </a:r>
          </a:p>
        </p:txBody>
      </p:sp>
      <p:sp>
        <p:nvSpPr>
          <p:cNvPr id="22" name="ZoneTexte 21">
            <a:extLst>
              <a:ext uri="{FF2B5EF4-FFF2-40B4-BE49-F238E27FC236}">
                <a16:creationId xmlns:a16="http://schemas.microsoft.com/office/drawing/2014/main" id="{554A8261-3CA8-55B8-A54B-A912E8DA7840}"/>
              </a:ext>
            </a:extLst>
          </p:cNvPr>
          <p:cNvSpPr txBox="1"/>
          <p:nvPr/>
        </p:nvSpPr>
        <p:spPr>
          <a:xfrm>
            <a:off x="4402876" y="2376612"/>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 abeilles</a:t>
            </a:r>
          </a:p>
        </p:txBody>
      </p:sp>
      <p:sp>
        <p:nvSpPr>
          <p:cNvPr id="23" name="ZoneTexte 22">
            <a:extLst>
              <a:ext uri="{FF2B5EF4-FFF2-40B4-BE49-F238E27FC236}">
                <a16:creationId xmlns:a16="http://schemas.microsoft.com/office/drawing/2014/main" id="{994C0AAB-A2BD-0F03-4312-D5BE6DE9EC4B}"/>
              </a:ext>
            </a:extLst>
          </p:cNvPr>
          <p:cNvSpPr txBox="1"/>
          <p:nvPr/>
        </p:nvSpPr>
        <p:spPr>
          <a:xfrm>
            <a:off x="7146075" y="2322179"/>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Les fleurs</a:t>
            </a:r>
          </a:p>
        </p:txBody>
      </p:sp>
      <p:sp>
        <p:nvSpPr>
          <p:cNvPr id="24" name="ZoneTexte 23">
            <a:extLst>
              <a:ext uri="{FF2B5EF4-FFF2-40B4-BE49-F238E27FC236}">
                <a16:creationId xmlns:a16="http://schemas.microsoft.com/office/drawing/2014/main" id="{B46FE6D0-D132-4390-856B-1FCDD6C63840}"/>
              </a:ext>
            </a:extLst>
          </p:cNvPr>
          <p:cNvSpPr txBox="1"/>
          <p:nvPr/>
        </p:nvSpPr>
        <p:spPr>
          <a:xfrm>
            <a:off x="4370218" y="4194520"/>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5" name="ZoneTexte 24">
            <a:extLst>
              <a:ext uri="{FF2B5EF4-FFF2-40B4-BE49-F238E27FC236}">
                <a16:creationId xmlns:a16="http://schemas.microsoft.com/office/drawing/2014/main" id="{9F261EFD-3822-76FF-A371-4EDF6AACAC30}"/>
              </a:ext>
            </a:extLst>
          </p:cNvPr>
          <p:cNvSpPr txBox="1"/>
          <p:nvPr/>
        </p:nvSpPr>
        <p:spPr>
          <a:xfrm>
            <a:off x="4370214" y="4619065"/>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6" name="ZoneTexte 25">
            <a:extLst>
              <a:ext uri="{FF2B5EF4-FFF2-40B4-BE49-F238E27FC236}">
                <a16:creationId xmlns:a16="http://schemas.microsoft.com/office/drawing/2014/main" id="{914F41AB-420B-76A6-3100-DA816C81B671}"/>
              </a:ext>
            </a:extLst>
          </p:cNvPr>
          <p:cNvSpPr txBox="1"/>
          <p:nvPr/>
        </p:nvSpPr>
        <p:spPr>
          <a:xfrm>
            <a:off x="7091651" y="4183630"/>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7" name="ZoneTexte 26">
            <a:extLst>
              <a:ext uri="{FF2B5EF4-FFF2-40B4-BE49-F238E27FC236}">
                <a16:creationId xmlns:a16="http://schemas.microsoft.com/office/drawing/2014/main" id="{31186EEF-00DF-C9C0-53F1-B06E7B24D46F}"/>
              </a:ext>
            </a:extLst>
          </p:cNvPr>
          <p:cNvSpPr txBox="1"/>
          <p:nvPr/>
        </p:nvSpPr>
        <p:spPr>
          <a:xfrm>
            <a:off x="7091647" y="4608175"/>
            <a:ext cx="2197749" cy="461665"/>
          </a:xfrm>
          <a:prstGeom prst="rect">
            <a:avLst/>
          </a:prstGeom>
          <a:noFill/>
        </p:spPr>
        <p:txBody>
          <a:bodyPr wrap="square" rtlCol="0">
            <a:spAutoFit/>
          </a:bodyPr>
          <a:lstStyle/>
          <a:p>
            <a:pPr algn="ctr">
              <a:spcBef>
                <a:spcPts val="200"/>
              </a:spcBef>
              <a:spcAft>
                <a:spcPts val="200"/>
              </a:spcAft>
            </a:pPr>
            <a:r>
              <a:rPr lang="fr-MA" sz="2400" b="1" dirty="0">
                <a:solidFill>
                  <a:srgbClr val="FF0000"/>
                </a:solidFill>
                <a:latin typeface="Ink Free" panose="03080402000500000000" pitchFamily="66" charset="0"/>
              </a:rPr>
              <a:t>+</a:t>
            </a:r>
          </a:p>
        </p:txBody>
      </p:sp>
      <p:sp>
        <p:nvSpPr>
          <p:cNvPr id="28" name="ZoneTexte 27">
            <a:extLst>
              <a:ext uri="{FF2B5EF4-FFF2-40B4-BE49-F238E27FC236}">
                <a16:creationId xmlns:a16="http://schemas.microsoft.com/office/drawing/2014/main" id="{2ACA6C45-5EB5-ACEE-C461-4431A05F352F}"/>
              </a:ext>
            </a:extLst>
          </p:cNvPr>
          <p:cNvSpPr txBox="1"/>
          <p:nvPr/>
        </p:nvSpPr>
        <p:spPr>
          <a:xfrm>
            <a:off x="4402874" y="5566122"/>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Compétition</a:t>
            </a:r>
          </a:p>
        </p:txBody>
      </p:sp>
      <p:sp>
        <p:nvSpPr>
          <p:cNvPr id="6" name="ZoneTexte 5">
            <a:extLst>
              <a:ext uri="{FF2B5EF4-FFF2-40B4-BE49-F238E27FC236}">
                <a16:creationId xmlns:a16="http://schemas.microsoft.com/office/drawing/2014/main" id="{24A54E83-C7F7-24DF-49D2-132E9C45737E}"/>
              </a:ext>
            </a:extLst>
          </p:cNvPr>
          <p:cNvSpPr txBox="1"/>
          <p:nvPr/>
        </p:nvSpPr>
        <p:spPr>
          <a:xfrm>
            <a:off x="4385151" y="6005603"/>
            <a:ext cx="2197749" cy="400110"/>
          </a:xfrm>
          <a:prstGeom prst="rect">
            <a:avLst/>
          </a:prstGeom>
          <a:noFill/>
        </p:spPr>
        <p:txBody>
          <a:bodyPr wrap="square" rtlCol="0">
            <a:spAutoFit/>
          </a:bodyPr>
          <a:lstStyle/>
          <a:p>
            <a:pPr algn="ctr">
              <a:spcBef>
                <a:spcPts val="200"/>
              </a:spcBef>
              <a:spcAft>
                <a:spcPts val="200"/>
              </a:spcAft>
            </a:pPr>
            <a:r>
              <a:rPr lang="fr-MA" sz="2000" b="1" dirty="0">
                <a:solidFill>
                  <a:srgbClr val="FF0000"/>
                </a:solidFill>
                <a:latin typeface="Ink Free" panose="03080402000500000000" pitchFamily="66" charset="0"/>
              </a:rPr>
              <a:t>Mutualisme</a:t>
            </a:r>
          </a:p>
        </p:txBody>
      </p:sp>
    </p:spTree>
    <p:extLst>
      <p:ext uri="{BB962C8B-B14F-4D97-AF65-F5344CB8AC3E}">
        <p14:creationId xmlns:p14="http://schemas.microsoft.com/office/powerpoint/2010/main" val="6839483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B27096">
                <a:alpha val="74000"/>
              </a:srgbClr>
            </a:gs>
            <a:gs pos="75000">
              <a:srgbClr val="B27096">
                <a:alpha val="66000"/>
              </a:srgbClr>
            </a:gs>
            <a:gs pos="83000">
              <a:srgbClr val="B27096"/>
            </a:gs>
            <a:gs pos="100000">
              <a:srgbClr val="B27096"/>
            </a:gs>
          </a:gsLst>
          <a:lin ang="5400000" scaled="1"/>
          <a:tileRect/>
        </a:gradFill>
        <a:effectLst/>
      </p:bgPr>
    </p:bg>
    <p:spTree>
      <p:nvGrpSpPr>
        <p:cNvPr id="1" name="">
          <a:extLst>
            <a:ext uri="{FF2B5EF4-FFF2-40B4-BE49-F238E27FC236}">
              <a16:creationId xmlns:a16="http://schemas.microsoft.com/office/drawing/2014/main" id="{97445811-0688-6920-8445-5FF5014A6A56}"/>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CED924B2-E791-8B7A-B452-C222B85004E9}"/>
              </a:ext>
            </a:extLst>
          </p:cNvPr>
          <p:cNvGrpSpPr/>
          <p:nvPr/>
        </p:nvGrpSpPr>
        <p:grpSpPr>
          <a:xfrm>
            <a:off x="275303" y="186813"/>
            <a:ext cx="11641393" cy="6420464"/>
            <a:chOff x="2184400" y="1402025"/>
            <a:chExt cx="7823200" cy="4942038"/>
          </a:xfrm>
        </p:grpSpPr>
        <p:sp>
          <p:nvSpPr>
            <p:cNvPr id="3" name="Rectangle : coins arrondis 10">
              <a:extLst>
                <a:ext uri="{FF2B5EF4-FFF2-40B4-BE49-F238E27FC236}">
                  <a16:creationId xmlns:a16="http://schemas.microsoft.com/office/drawing/2014/main" id="{486D72A5-68DA-9F53-3447-D529DA0810FC}"/>
                </a:ext>
              </a:extLst>
            </p:cNvPr>
            <p:cNvSpPr/>
            <p:nvPr/>
          </p:nvSpPr>
          <p:spPr>
            <a:xfrm>
              <a:off x="2184400" y="1402025"/>
              <a:ext cx="7823200" cy="4942038"/>
            </a:xfrm>
            <a:prstGeom prst="roundRect">
              <a:avLst>
                <a:gd name="adj" fmla="val 2665"/>
              </a:avLst>
            </a:prstGeom>
            <a:solidFill>
              <a:srgbClr val="B27096">
                <a:alpha val="51000"/>
              </a:srgbClr>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9657DAEB-3B33-21E7-5E18-6749EB35BC35}"/>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grpSp>
        <p:nvGrpSpPr>
          <p:cNvPr id="44" name="Group 43">
            <a:extLst>
              <a:ext uri="{FF2B5EF4-FFF2-40B4-BE49-F238E27FC236}">
                <a16:creationId xmlns:a16="http://schemas.microsoft.com/office/drawing/2014/main" id="{B4167B85-35F4-E9E4-826B-38E277DA0CEC}"/>
              </a:ext>
            </a:extLst>
          </p:cNvPr>
          <p:cNvGrpSpPr/>
          <p:nvPr/>
        </p:nvGrpSpPr>
        <p:grpSpPr>
          <a:xfrm>
            <a:off x="9190049" y="5409992"/>
            <a:ext cx="2425142" cy="936370"/>
            <a:chOff x="8796759" y="4917801"/>
            <a:chExt cx="2425142" cy="936370"/>
          </a:xfrm>
        </p:grpSpPr>
        <p:sp>
          <p:nvSpPr>
            <p:cNvPr id="42" name="Oval 41">
              <a:extLst>
                <a:ext uri="{FF2B5EF4-FFF2-40B4-BE49-F238E27FC236}">
                  <a16:creationId xmlns:a16="http://schemas.microsoft.com/office/drawing/2014/main" id="{41BCA132-56D9-79AD-3968-EBD601A21D52}"/>
                </a:ext>
              </a:extLst>
            </p:cNvPr>
            <p:cNvSpPr/>
            <p:nvPr/>
          </p:nvSpPr>
          <p:spPr>
            <a:xfrm>
              <a:off x="10285531" y="4917801"/>
              <a:ext cx="936370" cy="936370"/>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endParaRPr lang="fr-FR" sz="1200" noProof="0" dirty="0"/>
            </a:p>
          </p:txBody>
        </p:sp>
        <p:sp>
          <p:nvSpPr>
            <p:cNvPr id="43" name="Rectangle 42">
              <a:extLst>
                <a:ext uri="{FF2B5EF4-FFF2-40B4-BE49-F238E27FC236}">
                  <a16:creationId xmlns:a16="http://schemas.microsoft.com/office/drawing/2014/main" id="{DF391218-2CD1-984F-E352-04CBFFC6078B}"/>
                </a:ext>
              </a:extLst>
            </p:cNvPr>
            <p:cNvSpPr/>
            <p:nvPr/>
          </p:nvSpPr>
          <p:spPr>
            <a:xfrm>
              <a:off x="8796759" y="5060928"/>
              <a:ext cx="1569327" cy="65011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r"/>
              <a:r>
                <a:rPr lang="fr-FR" sz="3600" b="1" noProof="0" dirty="0">
                  <a:solidFill>
                    <a:schemeClr val="tx1"/>
                  </a:solidFill>
                </a:rPr>
                <a:t>5 min</a:t>
              </a:r>
            </a:p>
          </p:txBody>
        </p:sp>
      </p:grpSp>
      <p:grpSp>
        <p:nvGrpSpPr>
          <p:cNvPr id="5" name="Group 14">
            <a:extLst>
              <a:ext uri="{FF2B5EF4-FFF2-40B4-BE49-F238E27FC236}">
                <a16:creationId xmlns:a16="http://schemas.microsoft.com/office/drawing/2014/main" id="{F5393C6B-E109-A21B-1FE5-74E088A7634D}"/>
              </a:ext>
            </a:extLst>
          </p:cNvPr>
          <p:cNvGrpSpPr/>
          <p:nvPr/>
        </p:nvGrpSpPr>
        <p:grpSpPr>
          <a:xfrm>
            <a:off x="4965906" y="1777270"/>
            <a:ext cx="4659652" cy="2905447"/>
            <a:chOff x="1641585" y="1048972"/>
            <a:chExt cx="5867403" cy="3260732"/>
          </a:xfrm>
        </p:grpSpPr>
        <p:sp>
          <p:nvSpPr>
            <p:cNvPr id="6" name="Rectangle : coins arrondis 10">
              <a:extLst>
                <a:ext uri="{FF2B5EF4-FFF2-40B4-BE49-F238E27FC236}">
                  <a16:creationId xmlns:a16="http://schemas.microsoft.com/office/drawing/2014/main" id="{E7273679-81E2-2465-6DC2-93CA79B0E6F5}"/>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A98FC3"/>
              </a:solidFill>
              <a:prstDash val="solid"/>
            </a:ln>
            <a:effectLst>
              <a:outerShdw dir="16200000" algn="tl">
                <a:srgbClr val="000000">
                  <a:alpha val="7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8" name="Rectangle 18">
              <a:extLst>
                <a:ext uri="{FF2B5EF4-FFF2-40B4-BE49-F238E27FC236}">
                  <a16:creationId xmlns:a16="http://schemas.microsoft.com/office/drawing/2014/main" id="{50EDBF7D-568D-6236-E857-CB3C9A829074}"/>
                </a:ext>
              </a:extLst>
            </p:cNvPr>
            <p:cNvSpPr/>
            <p:nvPr/>
          </p:nvSpPr>
          <p:spPr>
            <a:xfrm>
              <a:off x="1715066" y="1103461"/>
              <a:ext cx="5717724" cy="3124203"/>
            </a:xfrm>
            <a:prstGeom prst="rect">
              <a:avLst/>
            </a:prstGeom>
            <a:solidFill>
              <a:srgbClr val="A98FC3"/>
            </a:solidFill>
            <a:ln cap="flat">
              <a:solidFill>
                <a:srgbClr val="A98FC3"/>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9" name="Rectangle 19">
              <a:extLst>
                <a:ext uri="{FF2B5EF4-FFF2-40B4-BE49-F238E27FC236}">
                  <a16:creationId xmlns:a16="http://schemas.microsoft.com/office/drawing/2014/main" id="{529EA53E-8D82-055E-C1B6-2A1A353B60E5}"/>
                </a:ext>
              </a:extLst>
            </p:cNvPr>
            <p:cNvSpPr/>
            <p:nvPr/>
          </p:nvSpPr>
          <p:spPr>
            <a:xfrm>
              <a:off x="1802505" y="1179663"/>
              <a:ext cx="5542845" cy="2971799"/>
            </a:xfrm>
            <a:prstGeom prst="rect">
              <a:avLst/>
            </a:prstGeom>
            <a:solidFill>
              <a:srgbClr val="FFFFFF"/>
            </a:solidFill>
            <a:ln cap="flat">
              <a:solidFill>
                <a:srgbClr val="A98FC3"/>
              </a:solidFill>
              <a:prstDash val="solid"/>
            </a:ln>
            <a:effectLst>
              <a:outerShdw dir="16200000" algn="tl">
                <a:srgbClr val="000000">
                  <a:alpha val="5000"/>
                </a:srgbClr>
              </a:outerShdw>
            </a:effectLst>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grpSp>
      <p:sp>
        <p:nvSpPr>
          <p:cNvPr id="10" name="Rectangle 20">
            <a:extLst>
              <a:ext uri="{FF2B5EF4-FFF2-40B4-BE49-F238E27FC236}">
                <a16:creationId xmlns:a16="http://schemas.microsoft.com/office/drawing/2014/main" id="{8D13C722-305B-8612-0847-FFFADF6980EF}"/>
              </a:ext>
            </a:extLst>
          </p:cNvPr>
          <p:cNvSpPr/>
          <p:nvPr/>
        </p:nvSpPr>
        <p:spPr>
          <a:xfrm>
            <a:off x="5180847" y="4353461"/>
            <a:ext cx="4145509" cy="57815"/>
          </a:xfrm>
          <a:prstGeom prst="rect">
            <a:avLst/>
          </a:prstGeom>
          <a:solidFill>
            <a:srgbClr val="A98FC3"/>
          </a:solidFill>
          <a:ln cap="flat">
            <a:solidFill>
              <a:srgbClr val="A98FC3"/>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1" name="Rectangle 21">
            <a:extLst>
              <a:ext uri="{FF2B5EF4-FFF2-40B4-BE49-F238E27FC236}">
                <a16:creationId xmlns:a16="http://schemas.microsoft.com/office/drawing/2014/main" id="{46996676-2724-C1BE-DB87-C0FB86461F62}"/>
              </a:ext>
            </a:extLst>
          </p:cNvPr>
          <p:cNvSpPr/>
          <p:nvPr/>
        </p:nvSpPr>
        <p:spPr>
          <a:xfrm>
            <a:off x="4616647" y="2034059"/>
            <a:ext cx="867138" cy="384316"/>
          </a:xfrm>
          <a:prstGeom prst="rect">
            <a:avLst/>
          </a:prstGeom>
          <a:solidFill>
            <a:srgbClr val="A98FC3"/>
          </a:solidFill>
          <a:ln w="25402" cap="flat">
            <a:solidFill>
              <a:srgbClr val="A98FC3"/>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000000"/>
              </a:solidFill>
              <a:effectLst/>
              <a:uLnTx/>
              <a:uFillTx/>
              <a:latin typeface="Arial"/>
              <a:ea typeface="+mn-ea"/>
              <a:cs typeface="+mn-cs"/>
            </a:endParaRPr>
          </a:p>
        </p:txBody>
      </p:sp>
      <p:sp>
        <p:nvSpPr>
          <p:cNvPr id="12" name="Rectangle 23">
            <a:extLst>
              <a:ext uri="{FF2B5EF4-FFF2-40B4-BE49-F238E27FC236}">
                <a16:creationId xmlns:a16="http://schemas.microsoft.com/office/drawing/2014/main" id="{25557640-5717-A08A-3E05-589A21EA2E88}"/>
              </a:ext>
            </a:extLst>
          </p:cNvPr>
          <p:cNvSpPr/>
          <p:nvPr/>
        </p:nvSpPr>
        <p:spPr>
          <a:xfrm>
            <a:off x="4694036" y="2039366"/>
            <a:ext cx="789749" cy="369332"/>
          </a:xfrm>
          <a:prstGeom prst="rect">
            <a:avLst/>
          </a:prstGeom>
          <a:noFill/>
          <a:ln cap="flat">
            <a:solidFill>
              <a:srgbClr val="A98FC3"/>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00" b="1" i="0" u="none" strike="noStrike" kern="1200" cap="none" spc="0" normalizeH="0" baseline="0" noProof="0" dirty="0">
                <a:ln>
                  <a:noFill/>
                </a:ln>
                <a:solidFill>
                  <a:srgbClr val="FFFFFF"/>
                </a:solidFill>
                <a:effectLst/>
                <a:uLnTx/>
                <a:uFillTx/>
                <a:latin typeface="Arial"/>
                <a:ea typeface="+mn-ea"/>
                <a:cs typeface="Arial"/>
              </a:rPr>
              <a:t>C</a:t>
            </a:r>
          </a:p>
        </p:txBody>
      </p:sp>
      <p:sp>
        <p:nvSpPr>
          <p:cNvPr id="13" name="TextBox 6">
            <a:extLst>
              <a:ext uri="{FF2B5EF4-FFF2-40B4-BE49-F238E27FC236}">
                <a16:creationId xmlns:a16="http://schemas.microsoft.com/office/drawing/2014/main" id="{B2FF636F-4790-5FB6-827E-E6F3377BFFB5}"/>
              </a:ext>
            </a:extLst>
          </p:cNvPr>
          <p:cNvSpPr txBox="1"/>
          <p:nvPr/>
        </p:nvSpPr>
        <p:spPr>
          <a:xfrm>
            <a:off x="5896198" y="2504539"/>
            <a:ext cx="2900561" cy="1527919"/>
          </a:xfrm>
          <a:prstGeom prst="rect">
            <a:avLst/>
          </a:prstGeom>
          <a:noFill/>
          <a:ln cap="flat">
            <a:noFill/>
          </a:ln>
        </p:spPr>
        <p:txBody>
          <a:bodyPr vert="horz" wrap="square" lIns="0" tIns="0" rIns="0" bIns="0" anchor="t" anchorCtr="1" compatLnSpc="1">
            <a:spAutoFit/>
          </a:bodyPr>
          <a:lstStyle/>
          <a:p>
            <a:pPr algn="ctr">
              <a:lnSpc>
                <a:spcPct val="131218"/>
              </a:lnSpc>
              <a:defRPr sz="1800" b="0" i="0" u="none" strike="noStrike" kern="0" cap="none" spc="0" baseline="0">
                <a:solidFill>
                  <a:srgbClr val="000000"/>
                </a:solidFill>
                <a:uFillTx/>
              </a:defRPr>
            </a:pPr>
            <a:r>
              <a:rPr lang="fr-FR" sz="4000" b="1" kern="0" noProof="0" dirty="0">
                <a:solidFill>
                  <a:srgbClr val="A98FC3"/>
                </a:solidFill>
                <a:latin typeface="Arial" panose="020B0604020202020204" pitchFamily="34" charset="0"/>
                <a:cs typeface="Arial" panose="020B0604020202020204" pitchFamily="34" charset="0"/>
              </a:rPr>
              <a:t>Clôture de la séance</a:t>
            </a:r>
          </a:p>
        </p:txBody>
      </p:sp>
      <p:pic>
        <p:nvPicPr>
          <p:cNvPr id="14" name="Picture 2" descr="Image générée">
            <a:extLst>
              <a:ext uri="{FF2B5EF4-FFF2-40B4-BE49-F238E27FC236}">
                <a16:creationId xmlns:a16="http://schemas.microsoft.com/office/drawing/2014/main" id="{B119399D-6FEF-1523-1EFB-C5D6461F40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92128" y="1794133"/>
            <a:ext cx="2888584" cy="2888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90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18174-B146-E164-3824-454A14F82591}"/>
            </a:ext>
          </a:extLst>
        </p:cNvPr>
        <p:cNvGrpSpPr/>
        <p:nvPr/>
      </p:nvGrpSpPr>
      <p:grpSpPr>
        <a:xfrm>
          <a:off x="0" y="0"/>
          <a:ext cx="0" cy="0"/>
          <a:chOff x="0" y="0"/>
          <a:chExt cx="0" cy="0"/>
        </a:xfrm>
      </p:grpSpPr>
      <p:sp>
        <p:nvSpPr>
          <p:cNvPr id="4" name="D_A_02">
            <a:extLst>
              <a:ext uri="{FF2B5EF4-FFF2-40B4-BE49-F238E27FC236}">
                <a16:creationId xmlns:a16="http://schemas.microsoft.com/office/drawing/2014/main" id="{48154FEB-A7C1-8412-0A0F-25FFE8B0705A}"/>
              </a:ext>
            </a:extLst>
          </p:cNvPr>
          <p:cNvSpPr txBox="1"/>
          <p:nvPr/>
        </p:nvSpPr>
        <p:spPr>
          <a:xfrm>
            <a:off x="923925" y="622168"/>
            <a:ext cx="8421042" cy="197089"/>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L’enseignant donne un rappel de la séance.</a:t>
            </a:r>
          </a:p>
        </p:txBody>
      </p:sp>
      <p:sp>
        <p:nvSpPr>
          <p:cNvPr id="5" name="D_A_01">
            <a:extLst>
              <a:ext uri="{FF2B5EF4-FFF2-40B4-BE49-F238E27FC236}">
                <a16:creationId xmlns:a16="http://schemas.microsoft.com/office/drawing/2014/main" id="{12683DF8-055B-F6A0-E431-FCAE5A898B13}"/>
              </a:ext>
            </a:extLst>
          </p:cNvPr>
          <p:cNvSpPr txBox="1"/>
          <p:nvPr/>
        </p:nvSpPr>
        <p:spPr>
          <a:xfrm>
            <a:off x="923925" y="212713"/>
            <a:ext cx="10591800" cy="508000"/>
          </a:xfrm>
          <a:prstGeom prst="rect">
            <a:avLst/>
          </a:prstGeom>
          <a:noFill/>
        </p:spPr>
        <p:txBody>
          <a:bodyPr wrap="square" rtlCol="0" anchor="ctr">
            <a:noAutofit/>
          </a:bodyPr>
          <a:lstStyle/>
          <a:p>
            <a:pPr>
              <a:spcAft>
                <a:spcPts val="400"/>
              </a:spcAft>
            </a:pPr>
            <a:r>
              <a:rPr lang="fr-FR" sz="1600" b="1" noProof="0" dirty="0">
                <a:solidFill>
                  <a:schemeClr val="bg1">
                    <a:lumMod val="65000"/>
                  </a:schemeClr>
                </a:solidFill>
              </a:rPr>
              <a:t>Avant de finir, faisons un petit résumé ensemble ! Alors, qui peut me rappeler ce qu’on a appris?</a:t>
            </a:r>
          </a:p>
        </p:txBody>
      </p:sp>
      <p:pic>
        <p:nvPicPr>
          <p:cNvPr id="7" name="Image 8">
            <a:extLst>
              <a:ext uri="{FF2B5EF4-FFF2-40B4-BE49-F238E27FC236}">
                <a16:creationId xmlns:a16="http://schemas.microsoft.com/office/drawing/2014/main" id="{7D9D14DD-6E11-AA20-A328-BD026666392C}"/>
              </a:ext>
            </a:extLst>
          </p:cNvPr>
          <p:cNvPicPr>
            <a:picLocks noChangeAspect="1"/>
          </p:cNvPicPr>
          <p:nvPr/>
        </p:nvPicPr>
        <p:blipFill>
          <a:blip r:embed="rId2"/>
          <a:stretch>
            <a:fillRect/>
          </a:stretch>
        </p:blipFill>
        <p:spPr>
          <a:xfrm>
            <a:off x="11336818" y="940034"/>
            <a:ext cx="583170" cy="583170"/>
          </a:xfrm>
          <a:prstGeom prst="rect">
            <a:avLst/>
          </a:prstGeom>
        </p:spPr>
      </p:pic>
      <p:sp>
        <p:nvSpPr>
          <p:cNvPr id="6" name="Oval 5">
            <a:extLst>
              <a:ext uri="{FF2B5EF4-FFF2-40B4-BE49-F238E27FC236}">
                <a16:creationId xmlns:a16="http://schemas.microsoft.com/office/drawing/2014/main" id="{69B5981A-4807-5A3E-56F0-8ED234BA1E7D}"/>
              </a:ext>
            </a:extLst>
          </p:cNvPr>
          <p:cNvSpPr/>
          <p:nvPr/>
        </p:nvSpPr>
        <p:spPr>
          <a:xfrm>
            <a:off x="11377506" y="292495"/>
            <a:ext cx="517596" cy="517596"/>
          </a:xfrm>
          <a:prstGeom prst="ellipse">
            <a:avLst/>
          </a:prstGeom>
          <a:solidFill>
            <a:srgbClr val="DC94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C</a:t>
            </a:r>
            <a:endParaRPr lang="fr-FR" sz="1200" b="1" noProof="0" dirty="0">
              <a:latin typeface="Dosis Bold" pitchFamily="2" charset="0"/>
            </a:endParaRPr>
          </a:p>
        </p:txBody>
      </p:sp>
      <p:sp>
        <p:nvSpPr>
          <p:cNvPr id="9" name="Google Shape;2054;p38">
            <a:extLst>
              <a:ext uri="{FF2B5EF4-FFF2-40B4-BE49-F238E27FC236}">
                <a16:creationId xmlns:a16="http://schemas.microsoft.com/office/drawing/2014/main" id="{A18D137A-2EA0-9A57-1732-61052DA3CDF7}"/>
              </a:ext>
            </a:extLst>
          </p:cNvPr>
          <p:cNvSpPr/>
          <p:nvPr/>
        </p:nvSpPr>
        <p:spPr>
          <a:xfrm>
            <a:off x="1430664" y="2834372"/>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p>
        </p:txBody>
      </p:sp>
      <p:sp>
        <p:nvSpPr>
          <p:cNvPr id="10" name="ZoneTexte 3">
            <a:extLst>
              <a:ext uri="{FF2B5EF4-FFF2-40B4-BE49-F238E27FC236}">
                <a16:creationId xmlns:a16="http://schemas.microsoft.com/office/drawing/2014/main" id="{82D84B53-AA54-0191-BA59-89656FBCD2E4}"/>
              </a:ext>
            </a:extLst>
          </p:cNvPr>
          <p:cNvSpPr txBox="1"/>
          <p:nvPr/>
        </p:nvSpPr>
        <p:spPr>
          <a:xfrm>
            <a:off x="2034422" y="2816440"/>
            <a:ext cx="9210521" cy="80554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sz="2800" dirty="0"/>
              <a:t>Identifier le type de relation de compétition </a:t>
            </a:r>
          </a:p>
          <a:p>
            <a:r>
              <a:rPr lang="fr-FR" sz="2800" dirty="0"/>
              <a:t>ou mutualisme et leurs caractéristiques</a:t>
            </a:r>
          </a:p>
        </p:txBody>
      </p:sp>
      <p:pic>
        <p:nvPicPr>
          <p:cNvPr id="11" name="Image 23">
            <a:extLst>
              <a:ext uri="{FF2B5EF4-FFF2-40B4-BE49-F238E27FC236}">
                <a16:creationId xmlns:a16="http://schemas.microsoft.com/office/drawing/2014/main" id="{BC4C4229-D158-77DD-232E-0B4F78CB9D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4225" y="2551095"/>
            <a:ext cx="805544" cy="805544"/>
          </a:xfrm>
          <a:prstGeom prst="rect">
            <a:avLst/>
          </a:prstGeom>
        </p:spPr>
      </p:pic>
    </p:spTree>
    <p:extLst>
      <p:ext uri="{BB962C8B-B14F-4D97-AF65-F5344CB8AC3E}">
        <p14:creationId xmlns:p14="http://schemas.microsoft.com/office/powerpoint/2010/main" val="17001317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CD42A-BE36-9FC3-769F-07A910E7AE58}"/>
            </a:ext>
          </a:extLst>
        </p:cNvPr>
        <p:cNvGrpSpPr/>
        <p:nvPr/>
      </p:nvGrpSpPr>
      <p:grpSpPr>
        <a:xfrm>
          <a:off x="0" y="0"/>
          <a:ext cx="0" cy="0"/>
          <a:chOff x="0" y="0"/>
          <a:chExt cx="0" cy="0"/>
        </a:xfrm>
      </p:grpSpPr>
      <p:sp>
        <p:nvSpPr>
          <p:cNvPr id="6" name="Oval 5">
            <a:extLst>
              <a:ext uri="{FF2B5EF4-FFF2-40B4-BE49-F238E27FC236}">
                <a16:creationId xmlns:a16="http://schemas.microsoft.com/office/drawing/2014/main" id="{700C09C8-9D38-DB1D-B00D-49537F927BA4}"/>
              </a:ext>
            </a:extLst>
          </p:cNvPr>
          <p:cNvSpPr/>
          <p:nvPr/>
        </p:nvSpPr>
        <p:spPr>
          <a:xfrm>
            <a:off x="11377506" y="292495"/>
            <a:ext cx="517596" cy="517596"/>
          </a:xfrm>
          <a:prstGeom prst="ellipse">
            <a:avLst/>
          </a:prstGeom>
          <a:solidFill>
            <a:srgbClr val="DC94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133" b="1" noProof="0" dirty="0">
                <a:latin typeface="Dosis Bold" pitchFamily="2" charset="0"/>
              </a:rPr>
              <a:t>C</a:t>
            </a:r>
            <a:endParaRPr lang="fr-FR" sz="1200" b="1" noProof="0" dirty="0">
              <a:latin typeface="Dosis Bold" pitchFamily="2" charset="0"/>
            </a:endParaRPr>
          </a:p>
        </p:txBody>
      </p:sp>
      <p:sp>
        <p:nvSpPr>
          <p:cNvPr id="2" name="ZoneTexte 1">
            <a:extLst>
              <a:ext uri="{FF2B5EF4-FFF2-40B4-BE49-F238E27FC236}">
                <a16:creationId xmlns:a16="http://schemas.microsoft.com/office/drawing/2014/main" id="{141265C3-0277-E3BA-F9D1-627DB235AA8A}"/>
              </a:ext>
            </a:extLst>
          </p:cNvPr>
          <p:cNvSpPr txBox="1"/>
          <p:nvPr/>
        </p:nvSpPr>
        <p:spPr>
          <a:xfrm>
            <a:off x="911727" y="181808"/>
            <a:ext cx="10326998" cy="423514"/>
          </a:xfrm>
          <a:prstGeom prst="rect">
            <a:avLst/>
          </a:prstGeom>
          <a:noFill/>
        </p:spPr>
        <p:txBody>
          <a:bodyPr wrap="square">
            <a:spAutoFit/>
          </a:bodyPr>
          <a:lstStyle/>
          <a:p>
            <a:pPr>
              <a:lnSpc>
                <a:spcPct val="115000"/>
              </a:lnSpc>
              <a:spcAft>
                <a:spcPts val="800"/>
              </a:spcAft>
            </a:pPr>
            <a:r>
              <a:rPr lang="fr-FR" sz="2000" b="1" dirty="0"/>
              <a:t>Pour identifier le type de relation (mutualisme ou compétition) et ses caractéristiques, je dois :</a:t>
            </a:r>
            <a:endParaRPr lang="fr-FR" sz="2000" b="1" dirty="0">
              <a:latin typeface="Calibri" panose="020F0502020204030204" pitchFamily="34" charset="0"/>
              <a:ea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91D9720C-8DA6-466C-7144-0EBEF21E3C1D}"/>
              </a:ext>
            </a:extLst>
          </p:cNvPr>
          <p:cNvSpPr txBox="1"/>
          <p:nvPr/>
        </p:nvSpPr>
        <p:spPr>
          <a:xfrm>
            <a:off x="9189719" y="3375799"/>
            <a:ext cx="2066882" cy="461665"/>
          </a:xfrm>
          <a:prstGeom prst="rect">
            <a:avLst/>
          </a:prstGeom>
          <a:solidFill>
            <a:schemeClr val="accent1">
              <a:lumMod val="40000"/>
              <a:lumOff val="60000"/>
            </a:schemeClr>
          </a:solidFill>
        </p:spPr>
        <p:txBody>
          <a:bodyPr wrap="square">
            <a:spAutoFit/>
          </a:bodyPr>
          <a:lstStyle/>
          <a:p>
            <a:r>
              <a:rPr lang="fr-MA" sz="2400" dirty="0"/>
              <a:t>Compétition</a:t>
            </a:r>
          </a:p>
        </p:txBody>
      </p:sp>
      <p:sp>
        <p:nvSpPr>
          <p:cNvPr id="4" name="ZoneTexte 3">
            <a:extLst>
              <a:ext uri="{FF2B5EF4-FFF2-40B4-BE49-F238E27FC236}">
                <a16:creationId xmlns:a16="http://schemas.microsoft.com/office/drawing/2014/main" id="{38A7C09F-94FF-8583-FB18-2864169A210A}"/>
              </a:ext>
            </a:extLst>
          </p:cNvPr>
          <p:cNvSpPr txBox="1"/>
          <p:nvPr/>
        </p:nvSpPr>
        <p:spPr>
          <a:xfrm>
            <a:off x="9189720" y="3907881"/>
            <a:ext cx="2066882" cy="461665"/>
          </a:xfrm>
          <a:prstGeom prst="rect">
            <a:avLst/>
          </a:prstGeom>
          <a:solidFill>
            <a:schemeClr val="accent1">
              <a:lumMod val="40000"/>
              <a:lumOff val="60000"/>
            </a:schemeClr>
          </a:solidFill>
        </p:spPr>
        <p:txBody>
          <a:bodyPr wrap="square">
            <a:spAutoFit/>
          </a:bodyPr>
          <a:lstStyle/>
          <a:p>
            <a:r>
              <a:rPr lang="fr-MA" sz="2400" dirty="0"/>
              <a:t>Mutualisme</a:t>
            </a:r>
          </a:p>
        </p:txBody>
      </p:sp>
      <p:sp>
        <p:nvSpPr>
          <p:cNvPr id="5" name="ZoneTexte 4">
            <a:extLst>
              <a:ext uri="{FF2B5EF4-FFF2-40B4-BE49-F238E27FC236}">
                <a16:creationId xmlns:a16="http://schemas.microsoft.com/office/drawing/2014/main" id="{CBC94CAE-63EB-C87C-4D6A-3D16EE16B47D}"/>
              </a:ext>
            </a:extLst>
          </p:cNvPr>
          <p:cNvSpPr txBox="1"/>
          <p:nvPr/>
        </p:nvSpPr>
        <p:spPr>
          <a:xfrm>
            <a:off x="4827269" y="3459718"/>
            <a:ext cx="1051560" cy="369332"/>
          </a:xfrm>
          <a:prstGeom prst="rect">
            <a:avLst/>
          </a:prstGeom>
          <a:noFill/>
        </p:spPr>
        <p:txBody>
          <a:bodyPr wrap="square" rtlCol="0">
            <a:spAutoFit/>
          </a:bodyPr>
          <a:lstStyle/>
          <a:p>
            <a:r>
              <a:rPr lang="fr-MA" dirty="0"/>
              <a:t>+</a:t>
            </a:r>
          </a:p>
        </p:txBody>
      </p:sp>
      <p:sp>
        <p:nvSpPr>
          <p:cNvPr id="7" name="ZoneTexte 6">
            <a:extLst>
              <a:ext uri="{FF2B5EF4-FFF2-40B4-BE49-F238E27FC236}">
                <a16:creationId xmlns:a16="http://schemas.microsoft.com/office/drawing/2014/main" id="{96C5287C-FAD5-A788-DCB7-3FF4371D3C86}"/>
              </a:ext>
            </a:extLst>
          </p:cNvPr>
          <p:cNvSpPr txBox="1"/>
          <p:nvPr/>
        </p:nvSpPr>
        <p:spPr>
          <a:xfrm>
            <a:off x="4012991" y="1315719"/>
            <a:ext cx="2783837" cy="1154162"/>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300" b="1" dirty="0">
                <a:solidFill>
                  <a:srgbClr val="0852A4"/>
                </a:solidFill>
              </a:rPr>
              <a:t> Identifier les êtres vivants impliqués dans une relation.</a:t>
            </a:r>
          </a:p>
        </p:txBody>
      </p:sp>
      <p:sp>
        <p:nvSpPr>
          <p:cNvPr id="8" name="Oval 55">
            <a:extLst>
              <a:ext uri="{FF2B5EF4-FFF2-40B4-BE49-F238E27FC236}">
                <a16:creationId xmlns:a16="http://schemas.microsoft.com/office/drawing/2014/main" id="{69EFD08C-FAB9-80E8-EFC3-EA741E4BC72B}"/>
              </a:ext>
            </a:extLst>
          </p:cNvPr>
          <p:cNvSpPr>
            <a:spLocks noChangeAspect="1"/>
          </p:cNvSpPr>
          <p:nvPr/>
        </p:nvSpPr>
        <p:spPr>
          <a:xfrm>
            <a:off x="5172768" y="990802"/>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fr-MA" sz="2133" b="1" i="0" u="none" strike="noStrike" kern="1200" cap="none" spc="0" normalizeH="0" baseline="0" noProof="0" dirty="0">
                <a:ln>
                  <a:noFill/>
                </a:ln>
                <a:solidFill>
                  <a:prstClr val="white"/>
                </a:solidFill>
                <a:effectLst/>
                <a:uLnTx/>
                <a:uFillTx/>
                <a:latin typeface="Calibri"/>
                <a:ea typeface="+mn-ea"/>
                <a:cs typeface="+mn-cs"/>
              </a:rPr>
              <a:t>1</a:t>
            </a:r>
          </a:p>
        </p:txBody>
      </p:sp>
      <p:sp>
        <p:nvSpPr>
          <p:cNvPr id="9" name="ZoneTexte 8">
            <a:extLst>
              <a:ext uri="{FF2B5EF4-FFF2-40B4-BE49-F238E27FC236}">
                <a16:creationId xmlns:a16="http://schemas.microsoft.com/office/drawing/2014/main" id="{C90DF728-1F7C-2248-D1E6-00D10FDCBA39}"/>
              </a:ext>
            </a:extLst>
          </p:cNvPr>
          <p:cNvSpPr txBox="1"/>
          <p:nvPr/>
        </p:nvSpPr>
        <p:spPr>
          <a:xfrm>
            <a:off x="4556725" y="5102210"/>
            <a:ext cx="2773644" cy="1154162"/>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300" b="1" dirty="0">
                <a:solidFill>
                  <a:srgbClr val="0852A4"/>
                </a:solidFill>
              </a:rPr>
              <a:t>Préciser l’effet de la relation sur chaque être vivant.</a:t>
            </a:r>
          </a:p>
        </p:txBody>
      </p:sp>
      <p:sp>
        <p:nvSpPr>
          <p:cNvPr id="10" name="Oval 55">
            <a:extLst>
              <a:ext uri="{FF2B5EF4-FFF2-40B4-BE49-F238E27FC236}">
                <a16:creationId xmlns:a16="http://schemas.microsoft.com/office/drawing/2014/main" id="{58FBCBDB-72D8-ED43-9B14-858AECA478AF}"/>
              </a:ext>
            </a:extLst>
          </p:cNvPr>
          <p:cNvSpPr>
            <a:spLocks noChangeAspect="1"/>
          </p:cNvSpPr>
          <p:nvPr/>
        </p:nvSpPr>
        <p:spPr>
          <a:xfrm>
            <a:off x="5738944" y="478763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MA" sz="2133" b="1" dirty="0">
                <a:solidFill>
                  <a:prstClr val="white"/>
                </a:solidFill>
                <a:latin typeface="Calibri"/>
              </a:rPr>
              <a:t>2</a:t>
            </a:r>
            <a:endParaRPr kumimoji="0" lang="fr-MA" sz="2133" b="1"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C9568B20-709F-DF83-C811-3599CF93CFEC}"/>
              </a:ext>
            </a:extLst>
          </p:cNvPr>
          <p:cNvSpPr txBox="1"/>
          <p:nvPr/>
        </p:nvSpPr>
        <p:spPr>
          <a:xfrm>
            <a:off x="8761295" y="1712752"/>
            <a:ext cx="2783837" cy="1154162"/>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300" b="1" dirty="0">
                <a:solidFill>
                  <a:srgbClr val="0852A4"/>
                </a:solidFill>
              </a:rPr>
              <a:t> Déterminer le type de relation entre les êtres vivants.</a:t>
            </a:r>
          </a:p>
        </p:txBody>
      </p:sp>
      <p:sp>
        <p:nvSpPr>
          <p:cNvPr id="12" name="Oval 55">
            <a:extLst>
              <a:ext uri="{FF2B5EF4-FFF2-40B4-BE49-F238E27FC236}">
                <a16:creationId xmlns:a16="http://schemas.microsoft.com/office/drawing/2014/main" id="{FBE75016-F638-80A0-CACE-6A2516357953}"/>
              </a:ext>
            </a:extLst>
          </p:cNvPr>
          <p:cNvSpPr>
            <a:spLocks noChangeAspect="1"/>
          </p:cNvSpPr>
          <p:nvPr/>
        </p:nvSpPr>
        <p:spPr>
          <a:xfrm>
            <a:off x="9960482" y="139817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MA" sz="2133" b="1" dirty="0">
                <a:solidFill>
                  <a:prstClr val="white"/>
                </a:solidFill>
                <a:latin typeface="Calibri"/>
              </a:rPr>
              <a:t>3</a:t>
            </a:r>
            <a:endParaRPr kumimoji="0" lang="fr-MA" sz="2133" b="1" i="0" u="none" strike="noStrike" kern="1200" cap="none" spc="0" normalizeH="0" baseline="0" noProof="0" dirty="0">
              <a:ln>
                <a:noFill/>
              </a:ln>
              <a:solidFill>
                <a:prstClr val="white"/>
              </a:solidFill>
              <a:effectLst/>
              <a:uLnTx/>
              <a:uFillTx/>
              <a:latin typeface="Calibri"/>
              <a:ea typeface="+mn-ea"/>
              <a:cs typeface="+mn-cs"/>
            </a:endParaRPr>
          </a:p>
        </p:txBody>
      </p:sp>
      <p:pic>
        <p:nvPicPr>
          <p:cNvPr id="13" name="Image 12">
            <a:extLst>
              <a:ext uri="{FF2B5EF4-FFF2-40B4-BE49-F238E27FC236}">
                <a16:creationId xmlns:a16="http://schemas.microsoft.com/office/drawing/2014/main" id="{EF524FBF-07A2-849C-D7E0-4AA36114F900}"/>
              </a:ext>
            </a:extLst>
          </p:cNvPr>
          <p:cNvPicPr>
            <a:picLocks noChangeAspect="1"/>
          </p:cNvPicPr>
          <p:nvPr/>
        </p:nvPicPr>
        <p:blipFill>
          <a:blip r:embed="rId2"/>
          <a:stretch>
            <a:fillRect/>
          </a:stretch>
        </p:blipFill>
        <p:spPr>
          <a:xfrm>
            <a:off x="465286" y="2966227"/>
            <a:ext cx="8060859" cy="1488667"/>
          </a:xfrm>
          <a:prstGeom prst="rect">
            <a:avLst/>
          </a:prstGeom>
        </p:spPr>
      </p:pic>
      <p:cxnSp>
        <p:nvCxnSpPr>
          <p:cNvPr id="14" name="Connecteur droit avec flèche 13">
            <a:extLst>
              <a:ext uri="{FF2B5EF4-FFF2-40B4-BE49-F238E27FC236}">
                <a16:creationId xmlns:a16="http://schemas.microsoft.com/office/drawing/2014/main" id="{03D90AD5-C2F7-9A36-DB8A-0A1AE459B4A5}"/>
              </a:ext>
            </a:extLst>
          </p:cNvPr>
          <p:cNvCxnSpPr>
            <a:cxnSpLocks/>
            <a:stCxn id="7" idx="2"/>
          </p:cNvCxnSpPr>
          <p:nvPr/>
        </p:nvCxnSpPr>
        <p:spPr>
          <a:xfrm flipH="1">
            <a:off x="4137660" y="2469881"/>
            <a:ext cx="1267250" cy="565653"/>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B64D8986-9738-866C-4B21-9458D33C7210}"/>
              </a:ext>
            </a:extLst>
          </p:cNvPr>
          <p:cNvCxnSpPr>
            <a:cxnSpLocks/>
            <a:stCxn id="7" idx="2"/>
          </p:cNvCxnSpPr>
          <p:nvPr/>
        </p:nvCxnSpPr>
        <p:spPr>
          <a:xfrm>
            <a:off x="5404910" y="2469881"/>
            <a:ext cx="1585167" cy="575863"/>
          </a:xfrm>
          <a:prstGeom prst="straightConnector1">
            <a:avLst/>
          </a:prstGeom>
          <a:ln w="19050">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A24DFFBC-F6C4-8FF4-9005-DCC74BB3B38C}"/>
              </a:ext>
            </a:extLst>
          </p:cNvPr>
          <p:cNvSpPr txBox="1"/>
          <p:nvPr/>
        </p:nvSpPr>
        <p:spPr>
          <a:xfrm>
            <a:off x="2677173" y="3423814"/>
            <a:ext cx="2937056"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 blé cultivé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sp>
        <p:nvSpPr>
          <p:cNvPr id="17" name="ZoneTexte 16">
            <a:extLst>
              <a:ext uri="{FF2B5EF4-FFF2-40B4-BE49-F238E27FC236}">
                <a16:creationId xmlns:a16="http://schemas.microsoft.com/office/drawing/2014/main" id="{E993AD76-737D-5633-4DE3-69BD1BE2D87D}"/>
              </a:ext>
            </a:extLst>
          </p:cNvPr>
          <p:cNvSpPr txBox="1"/>
          <p:nvPr/>
        </p:nvSpPr>
        <p:spPr>
          <a:xfrm>
            <a:off x="5614230" y="3444494"/>
            <a:ext cx="2829922"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Les herbes sauvages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sp>
        <p:nvSpPr>
          <p:cNvPr id="18" name="ZoneTexte 17">
            <a:extLst>
              <a:ext uri="{FF2B5EF4-FFF2-40B4-BE49-F238E27FC236}">
                <a16:creationId xmlns:a16="http://schemas.microsoft.com/office/drawing/2014/main" id="{DF04BAD1-49C8-BE57-9537-FFB2EDBE0268}"/>
              </a:ext>
            </a:extLst>
          </p:cNvPr>
          <p:cNvSpPr txBox="1"/>
          <p:nvPr/>
        </p:nvSpPr>
        <p:spPr>
          <a:xfrm>
            <a:off x="3103666" y="3946332"/>
            <a:ext cx="2404730"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 fourmis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sp>
        <p:nvSpPr>
          <p:cNvPr id="19" name="ZoneTexte 18">
            <a:extLst>
              <a:ext uri="{FF2B5EF4-FFF2-40B4-BE49-F238E27FC236}">
                <a16:creationId xmlns:a16="http://schemas.microsoft.com/office/drawing/2014/main" id="{D18BD831-06EB-7A1E-38F0-0ABD41F14D19}"/>
              </a:ext>
            </a:extLst>
          </p:cNvPr>
          <p:cNvSpPr txBox="1"/>
          <p:nvPr/>
        </p:nvSpPr>
        <p:spPr>
          <a:xfrm>
            <a:off x="5716920" y="3891459"/>
            <a:ext cx="2197749" cy="400110"/>
          </a:xfrm>
          <a:prstGeom prst="rect">
            <a:avLst/>
          </a:prstGeom>
          <a:noFill/>
        </p:spPr>
        <p:txBody>
          <a:bodyPr wrap="square" rtlCol="0">
            <a:spAutoFit/>
          </a:bodyPr>
          <a:lstStyle/>
          <a:p>
            <a:pPr algn="ctr">
              <a:spcBef>
                <a:spcPts val="200"/>
              </a:spcBef>
              <a:spcAft>
                <a:spcPts val="200"/>
              </a:spcAft>
            </a:pPr>
            <a:r>
              <a:rPr lang="fr-MA" sz="2000" b="1" dirty="0">
                <a:solidFill>
                  <a:schemeClr val="bg1">
                    <a:lumMod val="65000"/>
                  </a:schemeClr>
                </a:solidFill>
                <a:latin typeface="Ink Free" panose="03080402000500000000" pitchFamily="66" charset="0"/>
              </a:rPr>
              <a:t>Les pucerons </a:t>
            </a:r>
            <a:r>
              <a:rPr lang="fr-MA" sz="2000" b="1" dirty="0">
                <a:solidFill>
                  <a:srgbClr val="FF0000"/>
                </a:solidFill>
                <a:latin typeface="Ink Free" panose="03080402000500000000" pitchFamily="66" charset="0"/>
              </a:rPr>
              <a:t>(+)</a:t>
            </a:r>
            <a:endParaRPr lang="fr-MA" sz="2000" b="1" dirty="0">
              <a:solidFill>
                <a:schemeClr val="bg1">
                  <a:lumMod val="65000"/>
                </a:schemeClr>
              </a:solidFill>
              <a:latin typeface="Ink Free" panose="03080402000500000000" pitchFamily="66" charset="0"/>
            </a:endParaRPr>
          </a:p>
        </p:txBody>
      </p:sp>
      <p:cxnSp>
        <p:nvCxnSpPr>
          <p:cNvPr id="20" name="Connecteur droit avec flèche 19">
            <a:extLst>
              <a:ext uri="{FF2B5EF4-FFF2-40B4-BE49-F238E27FC236}">
                <a16:creationId xmlns:a16="http://schemas.microsoft.com/office/drawing/2014/main" id="{D2F8CD0B-6B8C-F032-A26A-B745F3B2B22A}"/>
              </a:ext>
            </a:extLst>
          </p:cNvPr>
          <p:cNvCxnSpPr>
            <a:cxnSpLocks/>
            <a:stCxn id="10" idx="2"/>
          </p:cNvCxnSpPr>
          <p:nvPr/>
        </p:nvCxnSpPr>
        <p:spPr>
          <a:xfrm flipH="1" flipV="1">
            <a:off x="4556725" y="4291569"/>
            <a:ext cx="1182219" cy="693723"/>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Connecteur droit avec flèche 20">
            <a:extLst>
              <a:ext uri="{FF2B5EF4-FFF2-40B4-BE49-F238E27FC236}">
                <a16:creationId xmlns:a16="http://schemas.microsoft.com/office/drawing/2014/main" id="{AA4B9B0E-1D69-BFC5-4AE9-25FDD8FD4758}"/>
              </a:ext>
            </a:extLst>
          </p:cNvPr>
          <p:cNvCxnSpPr>
            <a:cxnSpLocks/>
            <a:stCxn id="10" idx="1"/>
          </p:cNvCxnSpPr>
          <p:nvPr/>
        </p:nvCxnSpPr>
        <p:spPr>
          <a:xfrm flipH="1" flipV="1">
            <a:off x="5292090" y="3737610"/>
            <a:ext cx="504745" cy="1107919"/>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a:extLst>
              <a:ext uri="{FF2B5EF4-FFF2-40B4-BE49-F238E27FC236}">
                <a16:creationId xmlns:a16="http://schemas.microsoft.com/office/drawing/2014/main" id="{324E9362-A0E2-1318-5F42-33E8A75F3100}"/>
              </a:ext>
            </a:extLst>
          </p:cNvPr>
          <p:cNvCxnSpPr>
            <a:cxnSpLocks/>
            <a:stCxn id="10" idx="7"/>
          </p:cNvCxnSpPr>
          <p:nvPr/>
        </p:nvCxnSpPr>
        <p:spPr>
          <a:xfrm flipV="1">
            <a:off x="6076360" y="3764741"/>
            <a:ext cx="1341543" cy="1080788"/>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id="{01139675-581F-723C-764D-B2BCAFEC7F71}"/>
              </a:ext>
            </a:extLst>
          </p:cNvPr>
          <p:cNvCxnSpPr>
            <a:cxnSpLocks/>
            <a:stCxn id="10" idx="6"/>
          </p:cNvCxnSpPr>
          <p:nvPr/>
        </p:nvCxnSpPr>
        <p:spPr>
          <a:xfrm flipV="1">
            <a:off x="6134251" y="4129516"/>
            <a:ext cx="1065709" cy="855776"/>
          </a:xfrm>
          <a:prstGeom prst="straightConnector1">
            <a:avLst/>
          </a:prstGeom>
          <a:ln>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a:extLst>
              <a:ext uri="{FF2B5EF4-FFF2-40B4-BE49-F238E27FC236}">
                <a16:creationId xmlns:a16="http://schemas.microsoft.com/office/drawing/2014/main" id="{5893A93C-0CDE-0223-C375-FF6DF0531468}"/>
              </a:ext>
            </a:extLst>
          </p:cNvPr>
          <p:cNvCxnSpPr>
            <a:cxnSpLocks/>
          </p:cNvCxnSpPr>
          <p:nvPr/>
        </p:nvCxnSpPr>
        <p:spPr>
          <a:xfrm flipV="1">
            <a:off x="8526145" y="3612376"/>
            <a:ext cx="434975" cy="67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Connecteur droit avec flèche 24">
            <a:extLst>
              <a:ext uri="{FF2B5EF4-FFF2-40B4-BE49-F238E27FC236}">
                <a16:creationId xmlns:a16="http://schemas.microsoft.com/office/drawing/2014/main" id="{59AAAC14-2981-ED71-B48C-B58072B23518}"/>
              </a:ext>
            </a:extLst>
          </p:cNvPr>
          <p:cNvCxnSpPr>
            <a:cxnSpLocks/>
          </p:cNvCxnSpPr>
          <p:nvPr/>
        </p:nvCxnSpPr>
        <p:spPr>
          <a:xfrm flipV="1">
            <a:off x="8506777" y="4108722"/>
            <a:ext cx="434975" cy="674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99936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par>
                                <p:cTn id="28" presetID="10" presetClass="entr" presetSubtype="0"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par>
                                <p:cTn id="45" presetID="10" presetClass="entr" presetSubtype="0"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10"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500"/>
                                        <p:tgtEl>
                                          <p:spTgt spid="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animBg="1"/>
      <p:bldP spid="8" grpId="0" animBg="1"/>
      <p:bldP spid="9" grpId="0" animBg="1"/>
      <p:bldP spid="10" grpId="0" animBg="1"/>
      <p:bldP spid="11" grpId="0" animBg="1"/>
      <p:bldP spid="12"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2A2F7-A127-79A6-1FBC-996A600845D6}"/>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1F09585-DAEC-99D9-1383-8C0CAE3B56DB}"/>
              </a:ext>
            </a:extLst>
          </p:cNvPr>
          <p:cNvSpPr/>
          <p:nvPr/>
        </p:nvSpPr>
        <p:spPr>
          <a:xfrm>
            <a:off x="54427" y="55062"/>
            <a:ext cx="12137573" cy="815799"/>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noProof="0" dirty="0">
              <a:solidFill>
                <a:prstClr val="white"/>
              </a:solidFill>
              <a:latin typeface="Aptos" panose="02110004020202020204"/>
            </a:endParaRPr>
          </a:p>
        </p:txBody>
      </p:sp>
      <p:sp>
        <p:nvSpPr>
          <p:cNvPr id="3" name="Rectangle 2">
            <a:extLst>
              <a:ext uri="{FF2B5EF4-FFF2-40B4-BE49-F238E27FC236}">
                <a16:creationId xmlns:a16="http://schemas.microsoft.com/office/drawing/2014/main" id="{9E9D29D1-33A0-F4D5-7BC5-85FA1BCFBE4E}"/>
              </a:ext>
            </a:extLst>
          </p:cNvPr>
          <p:cNvSpPr/>
          <p:nvPr/>
        </p:nvSpPr>
        <p:spPr>
          <a:xfrm>
            <a:off x="0" y="0"/>
            <a:ext cx="12192000" cy="6858000"/>
          </a:xfrm>
          <a:prstGeom prst="rect">
            <a:avLst/>
          </a:prstGeom>
          <a:noFill/>
          <a:ln w="76200">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2400" noProof="0" dirty="0">
              <a:solidFill>
                <a:prstClr val="white"/>
              </a:solidFill>
              <a:latin typeface="Aptos" panose="02110004020202020204"/>
            </a:endParaRPr>
          </a:p>
        </p:txBody>
      </p:sp>
      <p:sp>
        <p:nvSpPr>
          <p:cNvPr id="5" name="Google Shape;2000;p176">
            <a:extLst>
              <a:ext uri="{FF2B5EF4-FFF2-40B4-BE49-F238E27FC236}">
                <a16:creationId xmlns:a16="http://schemas.microsoft.com/office/drawing/2014/main" id="{3CE84197-8550-38EB-5788-01416BBC64EA}"/>
              </a:ext>
            </a:extLst>
          </p:cNvPr>
          <p:cNvSpPr txBox="1">
            <a:spLocks noGrp="1"/>
          </p:cNvSpPr>
          <p:nvPr>
            <p:ph type="title" idx="4294967295"/>
          </p:nvPr>
        </p:nvSpPr>
        <p:spPr>
          <a:xfrm>
            <a:off x="815761" y="96831"/>
            <a:ext cx="7620804" cy="353201"/>
          </a:xfrm>
          <a:prstGeom prst="rect">
            <a:avLst/>
          </a:prstGeom>
        </p:spPr>
        <p:txBody>
          <a:bodyPr>
            <a:noAutofit/>
          </a:bodyPr>
          <a:lstStyle/>
          <a:p>
            <a:pPr lvl="0"/>
            <a:r>
              <a:rPr lang="fr-FR" sz="1867" b="1" noProof="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Et on termine par cette carte lexicale.</a:t>
            </a:r>
          </a:p>
        </p:txBody>
      </p:sp>
      <p:grpSp>
        <p:nvGrpSpPr>
          <p:cNvPr id="10" name="Google Shape;2004;p176">
            <a:extLst>
              <a:ext uri="{FF2B5EF4-FFF2-40B4-BE49-F238E27FC236}">
                <a16:creationId xmlns:a16="http://schemas.microsoft.com/office/drawing/2014/main" id="{517EC03A-5F50-A15A-DD2B-A7332603A652}"/>
              </a:ext>
            </a:extLst>
          </p:cNvPr>
          <p:cNvGrpSpPr/>
          <p:nvPr/>
        </p:nvGrpSpPr>
        <p:grpSpPr>
          <a:xfrm>
            <a:off x="378372" y="1263731"/>
            <a:ext cx="11435255" cy="5046579"/>
            <a:chOff x="279385" y="1039998"/>
            <a:chExt cx="8585230" cy="3784935"/>
          </a:xfrm>
        </p:grpSpPr>
        <p:sp>
          <p:nvSpPr>
            <p:cNvPr id="11" name="Google Shape;2005;p176">
              <a:extLst>
                <a:ext uri="{FF2B5EF4-FFF2-40B4-BE49-F238E27FC236}">
                  <a16:creationId xmlns:a16="http://schemas.microsoft.com/office/drawing/2014/main" id="{515B2D7E-A000-12D9-549A-A9369A4345FA}"/>
                </a:ext>
              </a:extLst>
            </p:cNvPr>
            <p:cNvSpPr/>
            <p:nvPr/>
          </p:nvSpPr>
          <p:spPr>
            <a:xfrm>
              <a:off x="302037" y="1426310"/>
              <a:ext cx="8562578" cy="3398623"/>
            </a:xfrm>
            <a:prstGeom prst="rect">
              <a:avLst/>
            </a:prstGeom>
            <a:solidFill>
              <a:schemeClr val="bg1">
                <a:lumMod val="95000"/>
              </a:schemeClr>
            </a:solidFill>
            <a:ln w="19046" cap="flat">
              <a:noFill/>
              <a:prstDash val="solid"/>
              <a:round/>
            </a:ln>
          </p:spPr>
          <p:txBody>
            <a:bodyPr vert="horz" wrap="square" lIns="91427" tIns="45695" rIns="91427" bIns="45695" anchor="ctr" anchorCtr="1" compatLnSpc="1">
              <a:noAutofit/>
            </a:bodyPr>
            <a:lstStyle/>
            <a:p>
              <a:pPr algn="ctr" defTabSz="1219170">
                <a:lnSpc>
                  <a:spcPct val="125000"/>
                </a:lnSpc>
                <a:spcBef>
                  <a:spcPts val="600"/>
                </a:spcBef>
                <a:spcAft>
                  <a:spcPts val="600"/>
                </a:spcAft>
                <a:defRPr sz="1800" b="0" i="0" u="none" strike="noStrike" kern="0" cap="none" spc="0" baseline="0">
                  <a:solidFill>
                    <a:srgbClr val="000000"/>
                  </a:solidFill>
                  <a:uFillTx/>
                </a:defRPr>
              </a:pPr>
              <a:endPar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12" name="Google Shape;2006;p176">
              <a:extLst>
                <a:ext uri="{FF2B5EF4-FFF2-40B4-BE49-F238E27FC236}">
                  <a16:creationId xmlns:a16="http://schemas.microsoft.com/office/drawing/2014/main" id="{1EDC52B9-6636-608C-9E99-B0C94BCCA5F8}"/>
                </a:ext>
              </a:extLst>
            </p:cNvPr>
            <p:cNvSpPr/>
            <p:nvPr/>
          </p:nvSpPr>
          <p:spPr>
            <a:xfrm>
              <a:off x="3472891" y="2090675"/>
              <a:ext cx="2027023" cy="128744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r>
                <a:rPr lang="fr-FR" sz="2000" dirty="0"/>
                <a:t>Identifier le type de relation de compétition </a:t>
              </a:r>
            </a:p>
            <a:p>
              <a:r>
                <a:rPr lang="fr-FR" sz="2000" dirty="0"/>
                <a:t>ou mutualisme et leurs caractéristiques</a:t>
              </a:r>
            </a:p>
          </p:txBody>
        </p:sp>
        <p:sp>
          <p:nvSpPr>
            <p:cNvPr id="13" name="Google Shape;2007;p176">
              <a:extLst>
                <a:ext uri="{FF2B5EF4-FFF2-40B4-BE49-F238E27FC236}">
                  <a16:creationId xmlns:a16="http://schemas.microsoft.com/office/drawing/2014/main" id="{A88638D1-0117-440F-F5A3-3D2C880BB20F}"/>
                </a:ext>
              </a:extLst>
            </p:cNvPr>
            <p:cNvSpPr/>
            <p:nvPr/>
          </p:nvSpPr>
          <p:spPr>
            <a:xfrm>
              <a:off x="480516" y="1868046"/>
              <a:ext cx="2126254" cy="1697667"/>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chemeClr val="accent1"/>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Google Shape;2008;p176">
              <a:extLst>
                <a:ext uri="{FF2B5EF4-FFF2-40B4-BE49-F238E27FC236}">
                  <a16:creationId xmlns:a16="http://schemas.microsoft.com/office/drawing/2014/main" id="{F24B657B-A153-5014-FD22-78DE095C3277}"/>
                </a:ext>
              </a:extLst>
            </p:cNvPr>
            <p:cNvSpPr txBox="1"/>
            <p:nvPr/>
          </p:nvSpPr>
          <p:spPr>
            <a:xfrm>
              <a:off x="3627285" y="1722686"/>
              <a:ext cx="1714500" cy="346210"/>
            </a:xfrm>
            <a:prstGeom prst="rect">
              <a:avLst/>
            </a:prstGeom>
            <a:noFill/>
            <a:ln cap="flat">
              <a:noFill/>
            </a:ln>
          </p:spPr>
          <p:txBody>
            <a:bodyPr vert="horz" wrap="square" lIns="91427" tIns="45695" rIns="91427" bIns="45695" anchor="t" anchorCtr="1" compatLnSpc="1">
              <a:spAutoFit/>
            </a:bodyPr>
            <a:lstStyle/>
            <a:p>
              <a:pPr algn="ctr" defTabSz="1219170">
                <a:defRPr sz="1800" b="0" i="0" u="none" strike="noStrike" kern="0" cap="none" spc="0" baseline="0">
                  <a:solidFill>
                    <a:srgbClr val="000000"/>
                  </a:solidFill>
                  <a:uFillTx/>
                </a:defRPr>
              </a:pPr>
              <a:r>
                <a:rPr lang="fr-FR" sz="2400" b="1" kern="0" noProof="0" dirty="0">
                  <a:solidFill>
                    <a:srgbClr val="54AFE9"/>
                  </a:solidFill>
                  <a:latin typeface="Calibri" panose="020F0502020204030204" pitchFamily="34" charset="0"/>
                  <a:ea typeface="Calibri" panose="020F0502020204030204" pitchFamily="34" charset="0"/>
                  <a:cs typeface="Calibri" panose="020F0502020204030204" pitchFamily="34" charset="0"/>
                </a:rPr>
                <a:t>Ma tâche :</a:t>
              </a:r>
            </a:p>
          </p:txBody>
        </p:sp>
        <p:sp>
          <p:nvSpPr>
            <p:cNvPr id="24" name="Google Shape;2009;p176">
              <a:extLst>
                <a:ext uri="{FF2B5EF4-FFF2-40B4-BE49-F238E27FC236}">
                  <a16:creationId xmlns:a16="http://schemas.microsoft.com/office/drawing/2014/main" id="{F6A9FC48-6533-6B59-2389-D6B83DB6761B}"/>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algn="ctr" defTabSz="1219170">
                <a:defRPr sz="1800" b="0" i="0" u="none" strike="noStrike" kern="0" cap="none" spc="0" baseline="0">
                  <a:solidFill>
                    <a:srgbClr val="000000"/>
                  </a:solidFill>
                  <a:uFillTx/>
                </a:defRPr>
              </a:pPr>
              <a:r>
                <a:rPr lang="fr-FR" sz="1867" b="1" kern="0" noProof="0" dirty="0">
                  <a:solidFill>
                    <a:schemeClr val="accent1"/>
                  </a:solidFill>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25" name="Google Shape;2010;p176">
              <a:extLst>
                <a:ext uri="{FF2B5EF4-FFF2-40B4-BE49-F238E27FC236}">
                  <a16:creationId xmlns:a16="http://schemas.microsoft.com/office/drawing/2014/main" id="{845532FD-3B1C-7FF9-C92E-6A714278CC5C}"/>
                </a:ext>
              </a:extLst>
            </p:cNvPr>
            <p:cNvSpPr/>
            <p:nvPr/>
          </p:nvSpPr>
          <p:spPr>
            <a:xfrm>
              <a:off x="6446463" y="1515824"/>
              <a:ext cx="2040393" cy="837439"/>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2011;p176">
              <a:extLst>
                <a:ext uri="{FF2B5EF4-FFF2-40B4-BE49-F238E27FC236}">
                  <a16:creationId xmlns:a16="http://schemas.microsoft.com/office/drawing/2014/main" id="{588F9C4D-3F77-3B4D-BBCC-200AF0B7DCF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defTabSz="1219170">
                <a:defRPr sz="1800" b="0" i="0" u="none" strike="noStrike" kern="0" cap="none" spc="0" baseline="0">
                  <a:solidFill>
                    <a:srgbClr val="000000"/>
                  </a:solidFill>
                  <a:uFillTx/>
                </a:defRPr>
              </a:pPr>
              <a:r>
                <a:rPr lang="fr-FR" b="1" i="1" kern="0" noProof="0" dirty="0">
                  <a:solidFill>
                    <a:srgbClr val="C00000"/>
                  </a:solidFill>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27" name="Google Shape;2012;p176">
              <a:extLst>
                <a:ext uri="{FF2B5EF4-FFF2-40B4-BE49-F238E27FC236}">
                  <a16:creationId xmlns:a16="http://schemas.microsoft.com/office/drawing/2014/main" id="{0F142F07-76D1-C674-FFB9-8C3B3FFCA1E6}"/>
                </a:ext>
              </a:extLst>
            </p:cNvPr>
            <p:cNvSpPr/>
            <p:nvPr/>
          </p:nvSpPr>
          <p:spPr>
            <a:xfrm>
              <a:off x="645868" y="3995013"/>
              <a:ext cx="4996749"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Google Shape;2013;p176">
              <a:extLst>
                <a:ext uri="{FF2B5EF4-FFF2-40B4-BE49-F238E27FC236}">
                  <a16:creationId xmlns:a16="http://schemas.microsoft.com/office/drawing/2014/main" id="{0EC74FB1-6CB4-6E28-56B1-58AF473F71CD}"/>
                </a:ext>
              </a:extLst>
            </p:cNvPr>
            <p:cNvSpPr txBox="1"/>
            <p:nvPr/>
          </p:nvSpPr>
          <p:spPr>
            <a:xfrm>
              <a:off x="630227" y="3698923"/>
              <a:ext cx="2540248" cy="276961"/>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b="1" i="1" kern="0" noProof="0" dirty="0">
                  <a:solidFill>
                    <a:srgbClr val="C00000"/>
                  </a:solidFill>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29" name="Google Shape;2015;p176">
              <a:extLst>
                <a:ext uri="{FF2B5EF4-FFF2-40B4-BE49-F238E27FC236}">
                  <a16:creationId xmlns:a16="http://schemas.microsoft.com/office/drawing/2014/main" id="{6F28A608-6CD6-C053-EA93-7265147129A4}"/>
                </a:ext>
              </a:extLst>
            </p:cNvPr>
            <p:cNvSpPr txBox="1"/>
            <p:nvPr/>
          </p:nvSpPr>
          <p:spPr>
            <a:xfrm>
              <a:off x="472026" y="2109161"/>
              <a:ext cx="2227542" cy="692459"/>
            </a:xfrm>
            <a:prstGeom prst="rect">
              <a:avLst/>
            </a:prstGeom>
            <a:noFill/>
            <a:ln cap="flat">
              <a:noFill/>
            </a:ln>
          </p:spPr>
          <p:txBody>
            <a:bodyPr vert="horz" wrap="square" lIns="91427" tIns="45695" rIns="91427" bIns="45695" anchor="t" anchorCtr="0" compatLnSpc="1">
              <a:spAutoFit/>
            </a:bodyPr>
            <a:lstStyle/>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MA" kern="0" dirty="0">
                  <a:solidFill>
                    <a:srgbClr val="000000"/>
                  </a:solidFill>
                  <a:latin typeface="+mj-lt"/>
                  <a:ea typeface="Calibri" panose="020F0502020204030204" pitchFamily="34" charset="0"/>
                  <a:cs typeface="Calibri" panose="020F0502020204030204" pitchFamily="34" charset="0"/>
                </a:rPr>
                <a:t>Compétition</a:t>
              </a:r>
              <a:endParaRPr lang="fr-FR" kern="0" dirty="0">
                <a:solidFill>
                  <a:srgbClr val="000000"/>
                </a:solidFill>
                <a:latin typeface="+mj-lt"/>
                <a:ea typeface="Calibri" panose="020F0502020204030204" pitchFamily="34" charset="0"/>
                <a:cs typeface="Calibri" panose="020F0502020204030204" pitchFamily="34" charset="0"/>
              </a:endParaRP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MA" kern="0" dirty="0">
                  <a:solidFill>
                    <a:srgbClr val="000000"/>
                  </a:solidFill>
                  <a:latin typeface="+mj-lt"/>
                  <a:ea typeface="Calibri" panose="020F0502020204030204" pitchFamily="34" charset="0"/>
                  <a:cs typeface="Calibri" panose="020F0502020204030204" pitchFamily="34" charset="0"/>
                </a:rPr>
                <a:t>Mutualisme</a:t>
              </a:r>
              <a:endParaRPr lang="fr-FR" kern="0" dirty="0">
                <a:solidFill>
                  <a:srgbClr val="000000"/>
                </a:solidFill>
                <a:latin typeface="+mj-lt"/>
                <a:ea typeface="Calibri" panose="020F0502020204030204" pitchFamily="34" charset="0"/>
                <a:cs typeface="Calibri" panose="020F0502020204030204" pitchFamily="34" charset="0"/>
              </a:endParaRP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MA" dirty="0">
                  <a:latin typeface="+mj-lt"/>
                </a:rPr>
                <a:t>Relation vivant-vivant</a:t>
              </a:r>
            </a:p>
          </p:txBody>
        </p:sp>
        <p:sp>
          <p:nvSpPr>
            <p:cNvPr id="30" name="Google Shape;2016;p176">
              <a:extLst>
                <a:ext uri="{FF2B5EF4-FFF2-40B4-BE49-F238E27FC236}">
                  <a16:creationId xmlns:a16="http://schemas.microsoft.com/office/drawing/2014/main" id="{CB9F0762-26E9-C4DB-55C3-1BF94C195335}"/>
                </a:ext>
              </a:extLst>
            </p:cNvPr>
            <p:cNvSpPr txBox="1"/>
            <p:nvPr/>
          </p:nvSpPr>
          <p:spPr>
            <a:xfrm>
              <a:off x="6499914" y="1725165"/>
              <a:ext cx="1599592" cy="623210"/>
            </a:xfrm>
            <a:prstGeom prst="rect">
              <a:avLst/>
            </a:prstGeom>
            <a:noFill/>
            <a:ln cap="flat">
              <a:noFill/>
            </a:ln>
          </p:spPr>
          <p:txBody>
            <a:bodyPr vert="horz" wrap="square" lIns="91427" tIns="45695" rIns="91427" bIns="45695" anchor="t" anchorCtr="0" compatLnSpc="1">
              <a:spAutoFit/>
            </a:bodyPr>
            <a:lstStyle/>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noProof="0" dirty="0"/>
                <a:t>Identifier</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dirty="0"/>
                <a:t>Préciser</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FR" sz="1600" b="1" dirty="0"/>
                <a:t>Déterminer</a:t>
              </a:r>
              <a:r>
                <a:rPr lang="fr-FR" sz="1600" b="1" noProof="0" dirty="0"/>
                <a:t> </a:t>
              </a:r>
            </a:p>
          </p:txBody>
        </p:sp>
        <p:cxnSp>
          <p:nvCxnSpPr>
            <p:cNvPr id="35" name="Google Shape;2023;p176">
              <a:extLst>
                <a:ext uri="{FF2B5EF4-FFF2-40B4-BE49-F238E27FC236}">
                  <a16:creationId xmlns:a16="http://schemas.microsoft.com/office/drawing/2014/main" id="{C729895B-DFC1-9A98-4A76-1F0712F21E6E}"/>
                </a:ext>
              </a:extLst>
            </p:cNvPr>
            <p:cNvCxnSpPr>
              <a:cxnSpLocks/>
              <a:stCxn id="12" idx="2"/>
              <a:endCxn id="27" idx="0"/>
            </p:cNvCxnSpPr>
            <p:nvPr/>
          </p:nvCxnSpPr>
          <p:spPr>
            <a:xfrm rot="5400000">
              <a:off x="3506878" y="3015487"/>
              <a:ext cx="616891" cy="1342160"/>
            </a:xfrm>
            <a:prstGeom prst="bentConnector3">
              <a:avLst>
                <a:gd name="adj1" fmla="val 50000"/>
              </a:avLst>
            </a:prstGeom>
            <a:noFill/>
            <a:ln w="7150" cap="flat">
              <a:solidFill>
                <a:srgbClr val="54AFE9"/>
              </a:solidFill>
              <a:prstDash val="solid"/>
              <a:round/>
            </a:ln>
          </p:spPr>
        </p:cxnSp>
        <p:sp>
          <p:nvSpPr>
            <p:cNvPr id="36" name="Google Shape;2024;p176">
              <a:extLst>
                <a:ext uri="{FF2B5EF4-FFF2-40B4-BE49-F238E27FC236}">
                  <a16:creationId xmlns:a16="http://schemas.microsoft.com/office/drawing/2014/main" id="{E6D7A2E2-C398-7966-5CF3-BD21A83E2A26}"/>
                </a:ext>
              </a:extLst>
            </p:cNvPr>
            <p:cNvSpPr/>
            <p:nvPr/>
          </p:nvSpPr>
          <p:spPr>
            <a:xfrm>
              <a:off x="6459925" y="3674775"/>
              <a:ext cx="2027023" cy="822761"/>
            </a:xfrm>
            <a:prstGeom prst="rect">
              <a:avLst/>
            </a:prstGeom>
            <a:solidFill>
              <a:schemeClr val="tx2">
                <a:lumMod val="10000"/>
                <a:lumOff val="90000"/>
                <a:alpha val="29800"/>
              </a:schemeClr>
            </a:solidFill>
            <a:ln w="19046" cap="flat">
              <a:solidFill>
                <a:schemeClr val="accent1">
                  <a:lumMod val="20000"/>
                  <a:lumOff val="80000"/>
                </a:schemeClr>
              </a:solidFill>
              <a:prstDash val="solid"/>
              <a:roun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16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Google Shape;2025;p176">
              <a:extLst>
                <a:ext uri="{FF2B5EF4-FFF2-40B4-BE49-F238E27FC236}">
                  <a16:creationId xmlns:a16="http://schemas.microsoft.com/office/drawing/2014/main" id="{F2CDB572-A32E-29AA-44D5-A9FB070BB556}"/>
                </a:ext>
              </a:extLst>
            </p:cNvPr>
            <p:cNvSpPr txBox="1"/>
            <p:nvPr/>
          </p:nvSpPr>
          <p:spPr>
            <a:xfrm>
              <a:off x="6513427" y="3712675"/>
              <a:ext cx="1714500" cy="276961"/>
            </a:xfrm>
            <a:prstGeom prst="rect">
              <a:avLst/>
            </a:prstGeom>
            <a:noFill/>
            <a:ln cap="flat">
              <a:noFill/>
            </a:ln>
          </p:spPr>
          <p:txBody>
            <a:bodyPr vert="horz" wrap="square" lIns="91427" tIns="45695" rIns="91427" bIns="45695" anchor="t" anchorCtr="1" compatLnSpc="1">
              <a:spAutoFit/>
            </a:bodyPr>
            <a:lstStyle/>
            <a:p>
              <a:pPr defTabSz="1219170">
                <a:defRPr sz="1800" b="0" i="0" u="none" strike="noStrike" kern="0" cap="none" spc="0" baseline="0">
                  <a:solidFill>
                    <a:srgbClr val="000000"/>
                  </a:solidFill>
                  <a:uFillTx/>
                </a:defRPr>
              </a:pPr>
              <a:r>
                <a:rPr lang="fr-FR" b="1" i="1" kern="0" noProof="0" dirty="0">
                  <a:solidFill>
                    <a:srgbClr val="C00000"/>
                  </a:solidFill>
                  <a:latin typeface="Calibri" panose="020F0502020204030204" pitchFamily="34" charset="0"/>
                  <a:ea typeface="Calibri" panose="020F0502020204030204" pitchFamily="34" charset="0"/>
                  <a:cs typeface="Calibri" panose="020F0502020204030204" pitchFamily="34" charset="0"/>
                </a:rPr>
                <a:t>Mots pour décrire</a:t>
              </a:r>
            </a:p>
          </p:txBody>
        </p:sp>
        <p:sp>
          <p:nvSpPr>
            <p:cNvPr id="38" name="Google Shape;2026;p176">
              <a:extLst>
                <a:ext uri="{FF2B5EF4-FFF2-40B4-BE49-F238E27FC236}">
                  <a16:creationId xmlns:a16="http://schemas.microsoft.com/office/drawing/2014/main" id="{687246A2-EEE0-60B2-2F00-432AB4181982}"/>
                </a:ext>
              </a:extLst>
            </p:cNvPr>
            <p:cNvSpPr txBox="1"/>
            <p:nvPr/>
          </p:nvSpPr>
          <p:spPr>
            <a:xfrm>
              <a:off x="6627773" y="4005047"/>
              <a:ext cx="2038352" cy="438544"/>
            </a:xfrm>
            <a:prstGeom prst="rect">
              <a:avLst/>
            </a:prstGeom>
            <a:noFill/>
            <a:ln cap="flat">
              <a:noFill/>
            </a:ln>
          </p:spPr>
          <p:txBody>
            <a:bodyPr vert="horz" wrap="square" lIns="91427" tIns="45695" rIns="91427" bIns="45695" anchor="t" anchorCtr="0" compatLnSpc="1">
              <a:spAutoFit/>
            </a:bodyPr>
            <a:lstStyle/>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MA" sz="1600" kern="0" dirty="0">
                  <a:solidFill>
                    <a:srgbClr val="000000"/>
                  </a:solidFill>
                </a:rPr>
                <a:t>Relation avantageuse</a:t>
              </a:r>
            </a:p>
            <a:p>
              <a:pPr marL="287857" indent="-296331" defTabSz="1219170">
                <a:buClr>
                  <a:srgbClr val="000000"/>
                </a:buClr>
                <a:buSzPts val="1100"/>
                <a:buFont typeface="Arial"/>
                <a:buChar char="•"/>
                <a:defRPr sz="1800" b="0" i="0" u="none" strike="noStrike" kern="0" cap="none" spc="0" baseline="0">
                  <a:solidFill>
                    <a:srgbClr val="000000"/>
                  </a:solidFill>
                  <a:uFillTx/>
                </a:defRPr>
              </a:pPr>
              <a:r>
                <a:rPr lang="fr-MA" sz="1600" kern="0" dirty="0">
                  <a:solidFill>
                    <a:srgbClr val="000000"/>
                  </a:solidFill>
                </a:rPr>
                <a:t>Relation désavantageuse</a:t>
              </a:r>
            </a:p>
          </p:txBody>
        </p:sp>
        <p:cxnSp>
          <p:nvCxnSpPr>
            <p:cNvPr id="39" name="Google Shape;2027;p176">
              <a:extLst>
                <a:ext uri="{FF2B5EF4-FFF2-40B4-BE49-F238E27FC236}">
                  <a16:creationId xmlns:a16="http://schemas.microsoft.com/office/drawing/2014/main" id="{A1CC757C-2C59-F11D-EAE8-D8C7C1C10BCF}"/>
                </a:ext>
              </a:extLst>
            </p:cNvPr>
            <p:cNvCxnSpPr>
              <a:cxnSpLocks/>
              <a:stCxn id="12" idx="1"/>
            </p:cNvCxnSpPr>
            <p:nvPr/>
          </p:nvCxnSpPr>
          <p:spPr>
            <a:xfrm>
              <a:off x="5499914" y="2734399"/>
              <a:ext cx="960011" cy="1308208"/>
            </a:xfrm>
            <a:prstGeom prst="bentConnector3">
              <a:avLst>
                <a:gd name="adj1" fmla="val 50000"/>
              </a:avLst>
            </a:prstGeom>
            <a:noFill/>
            <a:ln w="7150" cap="flat">
              <a:solidFill>
                <a:srgbClr val="54AFE9"/>
              </a:solidFill>
              <a:prstDash val="solid"/>
              <a:round/>
            </a:ln>
          </p:spPr>
        </p:cxnSp>
        <p:sp>
          <p:nvSpPr>
            <p:cNvPr id="40" name="Google Shape;2028;p176">
              <a:extLst>
                <a:ext uri="{FF2B5EF4-FFF2-40B4-BE49-F238E27FC236}">
                  <a16:creationId xmlns:a16="http://schemas.microsoft.com/office/drawing/2014/main" id="{7AD4A3D9-F3F6-E459-A51D-77C7E60824BC}"/>
                </a:ext>
              </a:extLst>
            </p:cNvPr>
            <p:cNvSpPr/>
            <p:nvPr/>
          </p:nvSpPr>
          <p:spPr>
            <a:xfrm>
              <a:off x="279385" y="1039998"/>
              <a:ext cx="8585230" cy="348454"/>
            </a:xfrm>
            <a:prstGeom prst="rect">
              <a:avLst/>
            </a:prstGeom>
            <a:solidFill>
              <a:schemeClr val="accent4"/>
            </a:solidFill>
            <a:ln cap="flat">
              <a:solidFill>
                <a:srgbClr val="DCE6F2"/>
              </a:solidFill>
              <a:prstDash val="solid"/>
            </a:ln>
          </p:spPr>
          <p:txBody>
            <a:bodyPr vert="horz" wrap="square" lIns="91427" tIns="45695" rIns="91427" bIns="45695" anchor="ctr" anchorCtr="0" compatLnSpc="1">
              <a:noAutofit/>
            </a:bodyPr>
            <a:lstStyle/>
            <a:p>
              <a:pPr defTabSz="1219170">
                <a:defRPr sz="1800" b="0" i="0" u="none" strike="noStrike" kern="0" cap="none" spc="0" baseline="0">
                  <a:solidFill>
                    <a:srgbClr val="000000"/>
                  </a:solidFill>
                  <a:uFillTx/>
                </a:defRPr>
              </a:pPr>
              <a:r>
                <a:rPr lang="fr-FR" sz="1867"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MA CARTE LEXICALE</a:t>
              </a:r>
              <a:endParaRPr lang="fr-FR" sz="1400" b="1" kern="0" noProof="0" dirty="0">
                <a:solidFill>
                  <a:srgbClr val="FFFFFF"/>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Google Shape;2029;p176">
              <a:extLst>
                <a:ext uri="{FF2B5EF4-FFF2-40B4-BE49-F238E27FC236}">
                  <a16:creationId xmlns:a16="http://schemas.microsoft.com/office/drawing/2014/main" id="{B2724180-13BF-DB40-68AB-D301FE1E7C62}"/>
                </a:ext>
              </a:extLst>
            </p:cNvPr>
            <p:cNvSpPr/>
            <p:nvPr/>
          </p:nvSpPr>
          <p:spPr>
            <a:xfrm>
              <a:off x="7918691" y="1042512"/>
              <a:ext cx="251322" cy="34627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9540D"/>
            </a:solidFill>
            <a:ln w="19046" cap="flat">
              <a:solidFill>
                <a:srgbClr val="DCE6F2"/>
              </a:solidFill>
              <a:prstDash val="solid"/>
              <a:round/>
            </a:ln>
          </p:spPr>
          <p:txBody>
            <a:bodyPr vert="horz" wrap="square" lIns="0" tIns="45695" rIns="0" bIns="45695" anchor="ctr" anchorCtr="1" compatLnSpc="1">
              <a:noAutofit/>
            </a:bodyPr>
            <a:lstStyle/>
            <a:p>
              <a:pPr algn="ctr" defTabSz="1219170">
                <a:defRPr sz="1800" b="0" i="0" u="none" strike="noStrike" kern="0" cap="none" spc="0" baseline="0">
                  <a:solidFill>
                    <a:srgbClr val="000000"/>
                  </a:solidFill>
                  <a:uFillTx/>
                </a:defRPr>
              </a:pPr>
              <a:r>
                <a:rPr lang="fr-FR" sz="2000" b="1" kern="0" noProof="0" dirty="0">
                  <a:solidFill>
                    <a:schemeClr val="bg1"/>
                  </a:solidFill>
                  <a:latin typeface="Calibri" panose="020F0502020204030204" pitchFamily="34" charset="0"/>
                  <a:ea typeface="Calibri" panose="020F0502020204030204" pitchFamily="34" charset="0"/>
                  <a:cs typeface="Calibri" panose="020F0502020204030204" pitchFamily="34" charset="0"/>
                </a:rPr>
                <a:t>12</a:t>
              </a:r>
            </a:p>
          </p:txBody>
        </p:sp>
        <p:sp>
          <p:nvSpPr>
            <p:cNvPr id="42" name="Google Shape;2030;p176">
              <a:extLst>
                <a:ext uri="{FF2B5EF4-FFF2-40B4-BE49-F238E27FC236}">
                  <a16:creationId xmlns:a16="http://schemas.microsoft.com/office/drawing/2014/main" id="{FDE42BF6-1F02-206E-9F38-0487C4A9DB2D}"/>
                </a:ext>
              </a:extLst>
            </p:cNvPr>
            <p:cNvSpPr txBox="1"/>
            <p:nvPr/>
          </p:nvSpPr>
          <p:spPr>
            <a:xfrm>
              <a:off x="8168981" y="1107573"/>
              <a:ext cx="497144" cy="238538"/>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1467" b="1" i="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mots</a:t>
              </a:r>
            </a:p>
          </p:txBody>
        </p:sp>
        <p:sp>
          <p:nvSpPr>
            <p:cNvPr id="43" name="Google Shape;2031;p176">
              <a:extLst>
                <a:ext uri="{FF2B5EF4-FFF2-40B4-BE49-F238E27FC236}">
                  <a16:creationId xmlns:a16="http://schemas.microsoft.com/office/drawing/2014/main" id="{30A3F6D0-FEAF-8252-E63B-515888D14042}"/>
                </a:ext>
              </a:extLst>
            </p:cNvPr>
            <p:cNvSpPr txBox="1"/>
            <p:nvPr/>
          </p:nvSpPr>
          <p:spPr>
            <a:xfrm>
              <a:off x="7150964" y="1108892"/>
              <a:ext cx="859334" cy="238538"/>
            </a:xfrm>
            <a:prstGeom prst="rect">
              <a:avLst/>
            </a:prstGeom>
            <a:noFill/>
            <a:ln cap="flat">
              <a:noFill/>
            </a:ln>
          </p:spPr>
          <p:txBody>
            <a:bodyPr vert="horz" wrap="square" lIns="91427" tIns="45695" rIns="91427" bIns="45695" anchor="t" anchorCtr="0" compatLnSpc="1">
              <a:spAutoFit/>
            </a:bodyPr>
            <a:lstStyle/>
            <a:p>
              <a:pPr defTabSz="1219170">
                <a:defRPr sz="1800" b="0" i="0" u="none" strike="noStrike" kern="0" cap="none" spc="0" baseline="0">
                  <a:solidFill>
                    <a:srgbClr val="000000"/>
                  </a:solidFill>
                  <a:uFillTx/>
                </a:defRPr>
              </a:pPr>
              <a:r>
                <a:rPr lang="fr-FR" sz="1467" b="1" i="1" kern="0" noProof="0" dirty="0">
                  <a:solidFill>
                    <a:srgbClr val="FFFFFF"/>
                  </a:solidFill>
                  <a:latin typeface="Calibri" panose="020F0502020204030204" pitchFamily="34" charset="0"/>
                  <a:ea typeface="Calibri" panose="020F0502020204030204" pitchFamily="34" charset="0"/>
                  <a:cs typeface="Calibri" panose="020F0502020204030204" pitchFamily="34" charset="0"/>
                </a:rPr>
                <a:t>Je retiens</a:t>
              </a:r>
            </a:p>
          </p:txBody>
        </p:sp>
        <p:cxnSp>
          <p:nvCxnSpPr>
            <p:cNvPr id="44" name="Google Shape;2027;p176">
              <a:extLst>
                <a:ext uri="{FF2B5EF4-FFF2-40B4-BE49-F238E27FC236}">
                  <a16:creationId xmlns:a16="http://schemas.microsoft.com/office/drawing/2014/main" id="{8205CB9C-E33C-EE28-63B1-6E879610DEA9}"/>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cxnSp>
        <p:nvCxnSpPr>
          <p:cNvPr id="46" name="Straight Connector 45">
            <a:extLst>
              <a:ext uri="{FF2B5EF4-FFF2-40B4-BE49-F238E27FC236}">
                <a16:creationId xmlns:a16="http://schemas.microsoft.com/office/drawing/2014/main" id="{66CFF554-011B-45E4-CFD2-11FD1629D70D}"/>
              </a:ext>
            </a:extLst>
          </p:cNvPr>
          <p:cNvCxnSpPr>
            <a:cxnSpLocks/>
          </p:cNvCxnSpPr>
          <p:nvPr/>
        </p:nvCxnSpPr>
        <p:spPr>
          <a:xfrm>
            <a:off x="3485887" y="3452248"/>
            <a:ext cx="1157019" cy="0"/>
          </a:xfrm>
          <a:prstGeom prst="line">
            <a:avLst/>
          </a:prstGeom>
          <a:ln w="3175">
            <a:solidFill>
              <a:srgbClr val="54AFE9"/>
            </a:solidFill>
          </a:ln>
        </p:spPr>
        <p:style>
          <a:lnRef idx="2">
            <a:schemeClr val="accent1"/>
          </a:lnRef>
          <a:fillRef idx="0">
            <a:schemeClr val="accent1"/>
          </a:fillRef>
          <a:effectRef idx="1">
            <a:schemeClr val="accent1"/>
          </a:effectRef>
          <a:fontRef idx="minor">
            <a:schemeClr val="tx1"/>
          </a:fontRef>
        </p:style>
      </p:cxnSp>
      <p:pic>
        <p:nvPicPr>
          <p:cNvPr id="4" name="Image 3">
            <a:extLst>
              <a:ext uri="{FF2B5EF4-FFF2-40B4-BE49-F238E27FC236}">
                <a16:creationId xmlns:a16="http://schemas.microsoft.com/office/drawing/2014/main" id="{865024CF-7B56-07CB-EB8B-210B7FCDDA97}"/>
              </a:ext>
            </a:extLst>
          </p:cNvPr>
          <p:cNvPicPr>
            <a:picLocks noChangeAspect="1"/>
          </p:cNvPicPr>
          <p:nvPr/>
        </p:nvPicPr>
        <p:blipFill>
          <a:blip r:embed="rId2"/>
          <a:stretch>
            <a:fillRect/>
          </a:stretch>
        </p:blipFill>
        <p:spPr>
          <a:xfrm>
            <a:off x="11250174" y="113434"/>
            <a:ext cx="699052" cy="699052"/>
          </a:xfrm>
          <a:prstGeom prst="rect">
            <a:avLst/>
          </a:prstGeom>
          <a:noFill/>
          <a:ln cap="flat">
            <a:noFill/>
          </a:ln>
        </p:spPr>
      </p:pic>
      <p:pic>
        <p:nvPicPr>
          <p:cNvPr id="7" name="Picture 2" descr="Image générée">
            <a:extLst>
              <a:ext uri="{FF2B5EF4-FFF2-40B4-BE49-F238E27FC236}">
                <a16:creationId xmlns:a16="http://schemas.microsoft.com/office/drawing/2014/main" id="{BC65518E-82FB-DD8E-B3A3-2933B3BB9A9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539" t="24327" r="75793" b="61972"/>
          <a:stretch>
            <a:fillRect/>
          </a:stretch>
        </p:blipFill>
        <p:spPr bwMode="auto">
          <a:xfrm>
            <a:off x="1" y="2369"/>
            <a:ext cx="792431" cy="79108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AB8956E-6AF0-D025-3C68-FB0E0521584A}"/>
              </a:ext>
            </a:extLst>
          </p:cNvPr>
          <p:cNvSpPr txBox="1"/>
          <p:nvPr/>
        </p:nvSpPr>
        <p:spPr>
          <a:xfrm>
            <a:off x="771889" y="430693"/>
            <a:ext cx="6096000" cy="369332"/>
          </a:xfrm>
          <a:prstGeom prst="rect">
            <a:avLst/>
          </a:prstGeom>
          <a:noFill/>
        </p:spPr>
        <p:txBody>
          <a:bodyPr wrap="square">
            <a:spAutoFit/>
          </a:bodyPr>
          <a:lstStyle/>
          <a:p>
            <a:pPr marL="0" indent="0">
              <a:buNone/>
            </a:pPr>
            <a:r>
              <a:rPr lang="fr-FR" sz="1800" i="1" noProof="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Faire participer les élèves à la lecture de la carte</a:t>
            </a:r>
          </a:p>
        </p:txBody>
      </p:sp>
      <p:sp>
        <p:nvSpPr>
          <p:cNvPr id="6" name="Google Shape;2022;p176">
            <a:extLst>
              <a:ext uri="{FF2B5EF4-FFF2-40B4-BE49-F238E27FC236}">
                <a16:creationId xmlns:a16="http://schemas.microsoft.com/office/drawing/2014/main" id="{CA3A9902-5E69-95B6-A2A2-90E6DB748322}"/>
              </a:ext>
            </a:extLst>
          </p:cNvPr>
          <p:cNvSpPr txBox="1"/>
          <p:nvPr/>
        </p:nvSpPr>
        <p:spPr>
          <a:xfrm>
            <a:off x="866514" y="5295398"/>
            <a:ext cx="6655514" cy="584725"/>
          </a:xfrm>
          <a:prstGeom prst="rect">
            <a:avLst/>
          </a:prstGeom>
          <a:noFill/>
          <a:ln cap="flat">
            <a:noFill/>
          </a:ln>
        </p:spPr>
        <p:txBody>
          <a:bodyPr vert="horz" wrap="square" lIns="91427" tIns="45695" rIns="91427" bIns="45695" anchor="t" anchorCtr="0" compatLnSpc="1">
            <a:spAutoFit/>
          </a:bodyPr>
          <a:lstStyle/>
          <a:p>
            <a:pPr marL="186265" indent="-194724" defTabSz="1219170">
              <a:buClr>
                <a:srgbClr val="000000"/>
              </a:buClr>
              <a:buSzPts val="1100"/>
              <a:buFont typeface="Arial"/>
              <a:buChar char="•"/>
              <a:defRPr sz="1800" b="0" i="0" u="none" strike="noStrike" kern="0" cap="none" spc="0" baseline="0">
                <a:solidFill>
                  <a:srgbClr val="000000"/>
                </a:solidFill>
                <a:uFillTx/>
              </a:defRPr>
            </a:pPr>
            <a:r>
              <a:rPr lang="fr-FR" sz="1600" b="1" i="1" kern="0" noProof="0" dirty="0">
                <a:solidFill>
                  <a:srgbClr val="000000"/>
                </a:solidFill>
              </a:rPr>
              <a:t>Le type de relation 1: ……………La compétition……………………………………</a:t>
            </a:r>
          </a:p>
          <a:p>
            <a:pPr marL="186265" indent="-194724" defTabSz="1219170">
              <a:buClr>
                <a:srgbClr val="000000"/>
              </a:buClr>
              <a:buSzPts val="1100"/>
              <a:buFont typeface="Arial"/>
              <a:buChar char="•"/>
              <a:defRPr sz="1800" b="0" i="0" u="none" strike="noStrike" kern="0" cap="none" spc="0" baseline="0">
                <a:solidFill>
                  <a:srgbClr val="000000"/>
                </a:solidFill>
                <a:uFillTx/>
              </a:defRPr>
            </a:pPr>
            <a:r>
              <a:rPr lang="fr-FR" sz="1600" b="1" i="1" kern="0" dirty="0">
                <a:solidFill>
                  <a:srgbClr val="000000"/>
                </a:solidFill>
              </a:rPr>
              <a:t>Le type de relation 2: ……………le mutualisme……………………………………</a:t>
            </a:r>
          </a:p>
        </p:txBody>
      </p:sp>
    </p:spTree>
    <p:extLst>
      <p:ext uri="{BB962C8B-B14F-4D97-AF65-F5344CB8AC3E}">
        <p14:creationId xmlns:p14="http://schemas.microsoft.com/office/powerpoint/2010/main" val="35784079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DDF43">
                <a:alpha val="6000"/>
              </a:srgbClr>
            </a:gs>
            <a:gs pos="74000">
              <a:srgbClr val="FDDF43"/>
            </a:gs>
            <a:gs pos="83000">
              <a:srgbClr val="FDDF43"/>
            </a:gs>
            <a:gs pos="100000">
              <a:schemeClr val="bg1">
                <a:lumMod val="50000"/>
              </a:schemeClr>
            </a:gs>
          </a:gsLst>
          <a:lin ang="5400000" scaled="1"/>
          <a:tileRect/>
        </a:gradFill>
        <a:effectLst/>
      </p:bgPr>
    </p:bg>
    <p:spTree>
      <p:nvGrpSpPr>
        <p:cNvPr id="1" name="">
          <a:extLst>
            <a:ext uri="{FF2B5EF4-FFF2-40B4-BE49-F238E27FC236}">
              <a16:creationId xmlns:a16="http://schemas.microsoft.com/office/drawing/2014/main" id="{8DF12874-C1F0-17A4-9296-F5D31632C84C}"/>
            </a:ext>
          </a:extLst>
        </p:cNvPr>
        <p:cNvGrpSpPr/>
        <p:nvPr/>
      </p:nvGrpSpPr>
      <p:grpSpPr>
        <a:xfrm>
          <a:off x="0" y="0"/>
          <a:ext cx="0" cy="0"/>
          <a:chOff x="0" y="0"/>
          <a:chExt cx="0" cy="0"/>
        </a:xfrm>
      </p:grpSpPr>
      <p:grpSp>
        <p:nvGrpSpPr>
          <p:cNvPr id="39" name="Group 38">
            <a:extLst>
              <a:ext uri="{FF2B5EF4-FFF2-40B4-BE49-F238E27FC236}">
                <a16:creationId xmlns:a16="http://schemas.microsoft.com/office/drawing/2014/main" id="{80B7ABD5-53E8-9EA2-20D0-860D7D0B9FF3}"/>
              </a:ext>
            </a:extLst>
          </p:cNvPr>
          <p:cNvGrpSpPr/>
          <p:nvPr/>
        </p:nvGrpSpPr>
        <p:grpSpPr>
          <a:xfrm>
            <a:off x="232055" y="186813"/>
            <a:ext cx="11694474" cy="6508955"/>
            <a:chOff x="2184400" y="1402025"/>
            <a:chExt cx="7823200" cy="4942038"/>
          </a:xfrm>
        </p:grpSpPr>
        <p:sp>
          <p:nvSpPr>
            <p:cNvPr id="3" name="Rectangle : coins arrondis 10">
              <a:extLst>
                <a:ext uri="{FF2B5EF4-FFF2-40B4-BE49-F238E27FC236}">
                  <a16:creationId xmlns:a16="http://schemas.microsoft.com/office/drawing/2014/main" id="{546493DB-9F14-91A6-2354-900B5DCE89AF}"/>
                </a:ext>
              </a:extLst>
            </p:cNvPr>
            <p:cNvSpPr/>
            <p:nvPr/>
          </p:nvSpPr>
          <p:spPr>
            <a:xfrm>
              <a:off x="2184400" y="1402025"/>
              <a:ext cx="7823200" cy="4942038"/>
            </a:xfrm>
            <a:prstGeom prst="roundRect">
              <a:avLst>
                <a:gd name="adj" fmla="val 2665"/>
              </a:avLst>
            </a:prstGeom>
            <a:solidFill>
              <a:srgbClr val="767171"/>
            </a:solidFill>
            <a:ln>
              <a:solidFill>
                <a:schemeClr val="bg1">
                  <a:lumMod val="85000"/>
                </a:schemeClr>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200" noProof="0" dirty="0"/>
            </a:p>
          </p:txBody>
        </p:sp>
        <p:sp>
          <p:nvSpPr>
            <p:cNvPr id="4" name="Rectangle 3">
              <a:extLst>
                <a:ext uri="{FF2B5EF4-FFF2-40B4-BE49-F238E27FC236}">
                  <a16:creationId xmlns:a16="http://schemas.microsoft.com/office/drawing/2014/main" id="{14CB245B-8C18-4047-0371-E548E5BA8B21}"/>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endParaRPr lang="fr-FR" sz="5600" b="1" noProof="0" dirty="0">
                <a:solidFill>
                  <a:schemeClr val="tx1"/>
                </a:solidFill>
              </a:endParaRPr>
            </a:p>
          </p:txBody>
        </p:sp>
      </p:grpSp>
      <p:pic>
        <p:nvPicPr>
          <p:cNvPr id="2" name="Google Shape;1141;p76">
            <a:extLst>
              <a:ext uri="{FF2B5EF4-FFF2-40B4-BE49-F238E27FC236}">
                <a16:creationId xmlns:a16="http://schemas.microsoft.com/office/drawing/2014/main" id="{FDD4F246-B97F-2E21-9620-18B2A9D3567B}"/>
              </a:ext>
            </a:extLst>
          </p:cNvPr>
          <p:cNvPicPr>
            <a:picLocks noChangeAspect="1"/>
          </p:cNvPicPr>
          <p:nvPr/>
        </p:nvPicPr>
        <p:blipFill>
          <a:blip r:embed="rId2">
            <a:alphaModFix/>
          </a:blip>
          <a:srcRect/>
          <a:stretch>
            <a:fillRect/>
          </a:stretch>
        </p:blipFill>
        <p:spPr>
          <a:xfrm>
            <a:off x="4248719" y="1807010"/>
            <a:ext cx="3694561" cy="3694561"/>
          </a:xfrm>
          <a:prstGeom prst="rect">
            <a:avLst/>
          </a:prstGeom>
          <a:noFill/>
          <a:ln cap="flat">
            <a:noFill/>
          </a:ln>
        </p:spPr>
      </p:pic>
      <p:sp>
        <p:nvSpPr>
          <p:cNvPr id="8" name="ZoneTexte 9">
            <a:extLst>
              <a:ext uri="{FF2B5EF4-FFF2-40B4-BE49-F238E27FC236}">
                <a16:creationId xmlns:a16="http://schemas.microsoft.com/office/drawing/2014/main" id="{EF94CCB1-9147-4D75-6B54-FE296D6B5834}"/>
              </a:ext>
            </a:extLst>
          </p:cNvPr>
          <p:cNvSpPr txBox="1"/>
          <p:nvPr/>
        </p:nvSpPr>
        <p:spPr>
          <a:xfrm>
            <a:off x="2339239" y="509316"/>
            <a:ext cx="7480102" cy="400110"/>
          </a:xfrm>
          <a:prstGeom prst="rect">
            <a:avLst/>
          </a:prstGeom>
          <a:noFill/>
        </p:spPr>
        <p:txBody>
          <a:bodyPr wrap="square" rtlCol="0">
            <a:spAutoFit/>
          </a:bodyPr>
          <a:lstStyle/>
          <a:p>
            <a:pPr algn="ctr">
              <a:spcAft>
                <a:spcPts val="400"/>
              </a:spcAft>
            </a:pPr>
            <a:r>
              <a:rPr lang="fr-FR" sz="2000" noProof="0" dirty="0">
                <a:solidFill>
                  <a:srgbClr val="002060"/>
                </a:solidFill>
              </a:rPr>
              <a:t> </a:t>
            </a:r>
            <a:r>
              <a:rPr lang="fr-FR" sz="2000" b="1" noProof="0" dirty="0">
                <a:solidFill>
                  <a:schemeClr val="bg2">
                    <a:lumMod val="50000"/>
                  </a:schemeClr>
                </a:solidFill>
              </a:rPr>
              <a:t>C’est la fin de notre séance. N’oubliez pas de réviser votre leçon.</a:t>
            </a:r>
          </a:p>
        </p:txBody>
      </p:sp>
    </p:spTree>
    <p:extLst>
      <p:ext uri="{BB962C8B-B14F-4D97-AF65-F5344CB8AC3E}">
        <p14:creationId xmlns:p14="http://schemas.microsoft.com/office/powerpoint/2010/main" val="38209670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TARL" id="{0C4CAB91-F34E-4205-ABF6-3041DDA56795}" vid="{DBB87C20-3F3E-4238-97D1-73A76B480B08}"/>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12390</TotalTime>
  <Words>2802</Words>
  <Application>Microsoft Office PowerPoint</Application>
  <PresentationFormat>Grand écran</PresentationFormat>
  <Paragraphs>409</Paragraphs>
  <Slides>59</Slides>
  <Notes>10</Notes>
  <HiddenSlides>0</HiddenSlides>
  <MMClips>0</MMClips>
  <ScaleCrop>false</ScaleCrop>
  <HeadingPairs>
    <vt:vector size="6" baseType="variant">
      <vt:variant>
        <vt:lpstr>Polices utilisées</vt:lpstr>
      </vt:variant>
      <vt:variant>
        <vt:i4>8</vt:i4>
      </vt:variant>
      <vt:variant>
        <vt:lpstr>Thème</vt:lpstr>
      </vt:variant>
      <vt:variant>
        <vt:i4>3</vt:i4>
      </vt:variant>
      <vt:variant>
        <vt:lpstr>Titres des diapositives</vt:lpstr>
      </vt:variant>
      <vt:variant>
        <vt:i4>59</vt:i4>
      </vt:variant>
    </vt:vector>
  </HeadingPairs>
  <TitlesOfParts>
    <vt:vector size="70" baseType="lpstr">
      <vt:lpstr>Aptos</vt:lpstr>
      <vt:lpstr>Arial</vt:lpstr>
      <vt:lpstr>Calibri</vt:lpstr>
      <vt:lpstr>Dosis</vt:lpstr>
      <vt:lpstr>Dosis Bold</vt:lpstr>
      <vt:lpstr>Hammersmith One</vt:lpstr>
      <vt:lpstr>Ink Free</vt:lpstr>
      <vt:lpstr>Poppins ExtraBold</vt:lpstr>
      <vt:lpstr>Office Theme</vt:lpstr>
      <vt:lpstr>Custom Design</vt:lpstr>
      <vt:lpstr>1_Custom Design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Et on termine par cette carte lexicale.</vt:lpstr>
      <vt:lpstr>Présentation PowerPoint</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D_Abdellah</dc:creator>
  <cp:lastModifiedBy>ahmed el annaoui</cp:lastModifiedBy>
  <cp:revision>1327</cp:revision>
  <cp:lastPrinted>2024-10-05T19:15:58Z</cp:lastPrinted>
  <dcterms:created xsi:type="dcterms:W3CDTF">2024-05-28T10:13:44Z</dcterms:created>
  <dcterms:modified xsi:type="dcterms:W3CDTF">2025-10-25T18:38:55Z</dcterms:modified>
</cp:coreProperties>
</file>