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0"/>
  </p:notesMasterIdLst>
  <p:handoutMasterIdLst>
    <p:handoutMasterId r:id="rId51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566" r:id="rId15"/>
    <p:sldId id="2147483645" r:id="rId16"/>
    <p:sldId id="2134806564" r:id="rId17"/>
    <p:sldId id="274" r:id="rId18"/>
    <p:sldId id="2147483646" r:id="rId19"/>
    <p:sldId id="2147483647" r:id="rId20"/>
    <p:sldId id="2134806568" r:id="rId21"/>
    <p:sldId id="2134805874" r:id="rId22"/>
    <p:sldId id="2134805878" r:id="rId23"/>
    <p:sldId id="2147483554" r:id="rId24"/>
    <p:sldId id="2134806573" r:id="rId25"/>
    <p:sldId id="2147483569" r:id="rId26"/>
    <p:sldId id="268" r:id="rId27"/>
    <p:sldId id="269" r:id="rId28"/>
    <p:sldId id="270" r:id="rId29"/>
    <p:sldId id="271" r:id="rId30"/>
    <p:sldId id="283" r:id="rId31"/>
    <p:sldId id="264" r:id="rId32"/>
    <p:sldId id="265" r:id="rId33"/>
    <p:sldId id="266" r:id="rId34"/>
    <p:sldId id="267" r:id="rId35"/>
    <p:sldId id="256" r:id="rId36"/>
    <p:sldId id="257" r:id="rId37"/>
    <p:sldId id="2134806577" r:id="rId38"/>
    <p:sldId id="2134806551" r:id="rId39"/>
    <p:sldId id="2147483644" r:id="rId40"/>
    <p:sldId id="2147483580" r:id="rId41"/>
    <p:sldId id="2134806579" r:id="rId42"/>
    <p:sldId id="2134806088" r:id="rId43"/>
    <p:sldId id="2134806580" r:id="rId44"/>
    <p:sldId id="2134806582" r:id="rId45"/>
    <p:sldId id="258" r:id="rId46"/>
    <p:sldId id="2134806536" r:id="rId47"/>
    <p:sldId id="2134806535" r:id="rId48"/>
    <p:sldId id="213480658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566"/>
            <p14:sldId id="2147483645"/>
            <p14:sldId id="2134806564"/>
            <p14:sldId id="274"/>
            <p14:sldId id="2147483646"/>
            <p14:sldId id="214748364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69"/>
            <p14:sldId id="268"/>
            <p14:sldId id="269"/>
            <p14:sldId id="270"/>
            <p14:sldId id="271"/>
            <p14:sldId id="283"/>
            <p14:sldId id="264"/>
            <p14:sldId id="265"/>
            <p14:sldId id="266"/>
            <p14:sldId id="267"/>
            <p14:sldId id="256"/>
            <p14:sldId id="25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44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58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54AFE9"/>
    <a:srgbClr val="1D6FA9"/>
    <a:srgbClr val="D9D9D9"/>
    <a:srgbClr val="FCEAD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704" autoAdjust="0"/>
  </p:normalViewPr>
  <p:slideViewPr>
    <p:cSldViewPr snapToGrid="0">
      <p:cViewPr varScale="1">
        <p:scale>
          <a:sx n="105" d="100"/>
          <a:sy n="105" d="100"/>
        </p:scale>
        <p:origin x="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69DDC-AF93-1620-0AC7-48FBF8916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8A707C-A185-64B7-E318-DBBDDF5E8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C1777-719D-A292-64BB-E546591CA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AB3B1-889D-3252-EFCA-F175BF9A0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581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543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40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0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3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image" Target="../media/image8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png"/><Relationship Id="rId21" Type="http://schemas.openxmlformats.org/officeDocument/2006/relationships/image" Target="../media/image80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image" Target="../media/image8.png"/><Relationship Id="rId16" Type="http://schemas.openxmlformats.org/officeDocument/2006/relationships/image" Target="../media/image74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11" Type="http://schemas.openxmlformats.org/officeDocument/2006/relationships/image" Target="../media/image78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Relationship Id="rId22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6.png"/><Relationship Id="rId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5.png"/><Relationship Id="rId7" Type="http://schemas.openxmlformats.org/officeDocument/2006/relationships/image" Target="../media/image102.png"/><Relationship Id="rId12" Type="http://schemas.openxmlformats.org/officeDocument/2006/relationships/image" Target="../media/image1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1.png"/><Relationship Id="rId11" Type="http://schemas.openxmlformats.org/officeDocument/2006/relationships/image" Target="../media/image110.png"/><Relationship Id="rId5" Type="http://schemas.openxmlformats.org/officeDocument/2006/relationships/image" Target="../media/image100.png"/><Relationship Id="rId10" Type="http://schemas.openxmlformats.org/officeDocument/2006/relationships/image" Target="../media/image109.png"/><Relationship Id="rId4" Type="http://schemas.openxmlformats.org/officeDocument/2006/relationships/image" Target="../media/image106.png"/><Relationship Id="rId9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0.jpeg"/><Relationship Id="rId7" Type="http://schemas.openxmlformats.org/officeDocument/2006/relationships/image" Target="../media/image1140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4.png"/><Relationship Id="rId11" Type="http://schemas.openxmlformats.org/officeDocument/2006/relationships/image" Target="../media/image118.png"/><Relationship Id="rId5" Type="http://schemas.openxmlformats.org/officeDocument/2006/relationships/image" Target="../media/image14.png"/><Relationship Id="rId10" Type="http://schemas.openxmlformats.org/officeDocument/2006/relationships/image" Target="../media/image117.png"/><Relationship Id="rId4" Type="http://schemas.openxmlformats.org/officeDocument/2006/relationships/image" Target="../media/image11.jpeg"/><Relationship Id="rId9" Type="http://schemas.openxmlformats.org/officeDocument/2006/relationships/image" Target="../media/image1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132.png"/><Relationship Id="rId3" Type="http://schemas.openxmlformats.org/officeDocument/2006/relationships/image" Target="../media/image11.jpeg"/><Relationship Id="rId21" Type="http://schemas.openxmlformats.org/officeDocument/2006/relationships/image" Target="../media/image1330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1.png"/><Relationship Id="rId25" Type="http://schemas.openxmlformats.org/officeDocument/2006/relationships/image" Target="../media/image137.png"/><Relationship Id="rId2" Type="http://schemas.openxmlformats.org/officeDocument/2006/relationships/image" Target="../media/image10.jpeg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24" Type="http://schemas.openxmlformats.org/officeDocument/2006/relationships/image" Target="../media/image136.png"/><Relationship Id="rId5" Type="http://schemas.openxmlformats.org/officeDocument/2006/relationships/image" Target="../media/image120.png"/><Relationship Id="rId15" Type="http://schemas.openxmlformats.org/officeDocument/2006/relationships/image" Target="../media/image1290.png"/><Relationship Id="rId23" Type="http://schemas.openxmlformats.org/officeDocument/2006/relationships/image" Target="../media/image135.png"/><Relationship Id="rId10" Type="http://schemas.openxmlformats.org/officeDocument/2006/relationships/image" Target="../media/image125.png"/><Relationship Id="rId19" Type="http://schemas.openxmlformats.org/officeDocument/2006/relationships/image" Target="../media/image133.png"/><Relationship Id="rId4" Type="http://schemas.openxmlformats.org/officeDocument/2006/relationships/image" Target="../media/image14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Relationship Id="rId22" Type="http://schemas.openxmlformats.org/officeDocument/2006/relationships/image" Target="../media/image13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8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5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16361"/>
            <a:ext cx="7458868" cy="8879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Équations du premier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114240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8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une équation de la forme:</a:t>
              </a:r>
            </a:p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 𝒎(𝒂𝒙 + 𝒃) + 𝒄𝒙 + 𝒅 = 𝒏(𝒆𝒙 + 𝒇) + 𝒈𝒙 + 𝒉.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5D557-A97A-D66A-8D04-007D6F2A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057145"/>
              </p:ext>
            </p:extLst>
          </p:nvPr>
        </p:nvGraphicFramePr>
        <p:xfrm>
          <a:off x="1903381" y="1920240"/>
          <a:ext cx="8128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8110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Développer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Simplifier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28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Transposer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54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Quel est la forme développée </a:t>
            </a:r>
            <a:r>
              <a:rPr kumimoji="0" lang="fr-FR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−3(𝑥−4) ? Choisissez la bonne réponse: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Google Shape;477;p35">
            <a:extLst>
              <a:ext uri="{FF2B5EF4-FFF2-40B4-BE49-F238E27FC236}">
                <a16:creationId xmlns:a16="http://schemas.microsoft.com/office/drawing/2014/main" id="{FBFAAADB-2625-4AC6-EE7E-C026461580A0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478;p35">
            <a:extLst>
              <a:ext uri="{FF2B5EF4-FFF2-40B4-BE49-F238E27FC236}">
                <a16:creationId xmlns:a16="http://schemas.microsoft.com/office/drawing/2014/main" id="{44D6E3C2-EDE2-8065-A256-1D32A1BA6B78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479;p35">
            <a:extLst>
              <a:ext uri="{FF2B5EF4-FFF2-40B4-BE49-F238E27FC236}">
                <a16:creationId xmlns:a16="http://schemas.microsoft.com/office/drawing/2014/main" id="{7412BE07-D95E-B634-CA30-E9EED3CBB5EC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483;p35">
            <a:extLst>
              <a:ext uri="{FF2B5EF4-FFF2-40B4-BE49-F238E27FC236}">
                <a16:creationId xmlns:a16="http://schemas.microsoft.com/office/drawing/2014/main" id="{0F551BD7-302E-710D-DB7F-4DB229800974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276272" y="2996120"/>
                <a:ext cx="66245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Quel le développement correct de :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−3(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−4)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272" y="2996120"/>
                <a:ext cx="6624537" cy="461665"/>
              </a:xfrm>
              <a:prstGeom prst="rect">
                <a:avLst/>
              </a:prstGeom>
              <a:blipFill>
                <a:blip r:embed="rId5"/>
                <a:stretch>
                  <a:fillRect l="-138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CCDF8-9A13-E6A5-D03F-3E987762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3271610-819A-2F52-BFC2-F0E2FA576E0A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AA5FC20-5D82-E476-812C-EC9FFFCBD1E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4BC3673-2A44-D061-5897-A2A1C48D5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E3CFBA9-E256-1A95-1A75-660E338E7BF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490;p36">
            <a:extLst>
              <a:ext uri="{FF2B5EF4-FFF2-40B4-BE49-F238E27FC236}">
                <a16:creationId xmlns:a16="http://schemas.microsoft.com/office/drawing/2014/main" id="{DE19E027-4C2C-2150-5CDF-AFC9A0BA2623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493;p36">
            <a:extLst>
              <a:ext uri="{FF2B5EF4-FFF2-40B4-BE49-F238E27FC236}">
                <a16:creationId xmlns:a16="http://schemas.microsoft.com/office/drawing/2014/main" id="{847BC359-22FC-9C22-D855-E75424D85805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494;p36">
            <a:extLst>
              <a:ext uri="{FF2B5EF4-FFF2-40B4-BE49-F238E27FC236}">
                <a16:creationId xmlns:a16="http://schemas.microsoft.com/office/drawing/2014/main" id="{467ECC25-55B6-7849-C0A8-9FDA41C7BCF5}"/>
              </a:ext>
            </a:extLst>
          </p:cNvPr>
          <p:cNvSpPr/>
          <p:nvPr/>
        </p:nvSpPr>
        <p:spPr>
          <a:xfrm>
            <a:off x="2058756" y="3097356"/>
            <a:ext cx="6373220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530" t="-10522" r="-572" b="-289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2759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A36C3B3D-1D4D-F08E-F92F-D71570C20460}"/>
                  </a:ext>
                </a:extLst>
              </p:cNvPr>
              <p:cNvSpPr txBox="1"/>
              <p:nvPr/>
            </p:nvSpPr>
            <p:spPr>
              <a:xfrm>
                <a:off x="774699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Que faites vous  pour isoler </a:t>
                </a:r>
                <a14:m>
                  <m:oMath xmlns:m="http://schemas.openxmlformats.org/officeDocument/2006/math">
                    <m:r>
                      <a:rPr lang="fr-FR" sz="1600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 dans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b="0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600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1600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1600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? Choisissez la bonne réponse.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3" name="D_A_01">
                <a:extLst>
                  <a:ext uri="{FF2B5EF4-FFF2-40B4-BE49-F238E27FC236}">
                    <a16:creationId xmlns:a16="http://schemas.microsoft.com/office/drawing/2014/main" id="{A36C3B3D-1D4D-F08E-F92F-D71570C20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99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 l="-2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501;p37">
            <a:extLst>
              <a:ext uri="{FF2B5EF4-FFF2-40B4-BE49-F238E27FC236}">
                <a16:creationId xmlns:a16="http://schemas.microsoft.com/office/drawing/2014/main" id="{B698EF91-1AB1-C5A6-86B7-7F73452A4C7A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  <p:sp>
        <p:nvSpPr>
          <p:cNvPr id="7" name="Google Shape;502;p37">
            <a:extLst>
              <a:ext uri="{FF2B5EF4-FFF2-40B4-BE49-F238E27FC236}">
                <a16:creationId xmlns:a16="http://schemas.microsoft.com/office/drawing/2014/main" id="{008696D4-78CA-CBB0-4538-25C3CB52CCD3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503;p37">
            <a:extLst>
              <a:ext uri="{FF2B5EF4-FFF2-40B4-BE49-F238E27FC236}">
                <a16:creationId xmlns:a16="http://schemas.microsoft.com/office/drawing/2014/main" id="{DEE701E1-B728-12BA-12E1-815C8336A1B4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507;p37">
            <a:extLst>
              <a:ext uri="{FF2B5EF4-FFF2-40B4-BE49-F238E27FC236}">
                <a16:creationId xmlns:a16="http://schemas.microsoft.com/office/drawing/2014/main" id="{B123B9F7-05D3-28CB-0AEA-668E71D6A10A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357831" y="3097355"/>
            <a:ext cx="4766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Que faites –vous pour isoler x dans</a:t>
            </a:r>
            <a:endParaRPr lang="fr-FR" sz="2400" dirty="0"/>
          </a:p>
        </p:txBody>
      </p:sp>
      <p:sp>
        <p:nvSpPr>
          <p:cNvPr id="14" name="Google Shape;509;p37">
            <a:extLst>
              <a:ext uri="{FF2B5EF4-FFF2-40B4-BE49-F238E27FC236}">
                <a16:creationId xmlns:a16="http://schemas.microsoft.com/office/drawing/2014/main" id="{5DB32CC4-46DF-D15E-4E80-C7CB851AC74A}"/>
              </a:ext>
            </a:extLst>
          </p:cNvPr>
          <p:cNvSpPr/>
          <p:nvPr/>
        </p:nvSpPr>
        <p:spPr>
          <a:xfrm>
            <a:off x="7124384" y="2966966"/>
            <a:ext cx="996491" cy="72244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D9B36-EC7E-88CF-CD29-641EE71C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065C9F0-C483-7806-506A-0925F184061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D7D0A30-D1E4-5777-B959-842AC55656C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9160D829-F82D-E438-672D-6F311A8C2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24C224B-649A-6D94-79FE-5FF8EEFE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18;p38">
            <a:extLst>
              <a:ext uri="{FF2B5EF4-FFF2-40B4-BE49-F238E27FC236}">
                <a16:creationId xmlns:a16="http://schemas.microsoft.com/office/drawing/2014/main" id="{6564E63D-BF6E-4F38-FB10-3C835D1B1B59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520;p38">
            <a:extLst>
              <a:ext uri="{FF2B5EF4-FFF2-40B4-BE49-F238E27FC236}">
                <a16:creationId xmlns:a16="http://schemas.microsoft.com/office/drawing/2014/main" id="{B3545AC8-9D48-CD10-C7DE-28CA9ECDE1FF}"/>
              </a:ext>
            </a:extLst>
          </p:cNvPr>
          <p:cNvSpPr/>
          <p:nvPr/>
        </p:nvSpPr>
        <p:spPr>
          <a:xfrm>
            <a:off x="7371564" y="2966967"/>
            <a:ext cx="996491" cy="72244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21;p38">
            <a:extLst>
              <a:ext uri="{FF2B5EF4-FFF2-40B4-BE49-F238E27FC236}">
                <a16:creationId xmlns:a16="http://schemas.microsoft.com/office/drawing/2014/main" id="{966556DF-F462-D9E9-130D-798CE9996768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2357831" y="3097355"/>
                <a:ext cx="47665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Que faites –vous pour isoler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400" dirty="0"/>
                  <a:t>dans: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831" y="3097355"/>
                <a:ext cx="4766553" cy="461665"/>
              </a:xfrm>
              <a:prstGeom prst="rect">
                <a:avLst/>
              </a:prstGeom>
              <a:blipFill>
                <a:blip r:embed="rId5"/>
                <a:stretch>
                  <a:fillRect l="-204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774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23C6B-6C51-6949-5947-CBD221180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781BD30A-6719-3036-8DA4-B5F890215FCF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Choisissez la bonne réponse 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AB8A9B02-C23E-5C15-1549-79D025DD76FE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AA3339A-F107-91B4-6F81-D3CD12B88DF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DA318DB2-9E06-26BF-9FED-7CE1ECB4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27;p39">
            <a:extLst>
              <a:ext uri="{FF2B5EF4-FFF2-40B4-BE49-F238E27FC236}">
                <a16:creationId xmlns:a16="http://schemas.microsoft.com/office/drawing/2014/main" id="{333146D4-BD05-C183-1988-F69F74216C74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1A7A4FF7-A9BB-8755-8285-C7B3A1B29F2F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29;p39">
            <a:extLst>
              <a:ext uri="{FF2B5EF4-FFF2-40B4-BE49-F238E27FC236}">
                <a16:creationId xmlns:a16="http://schemas.microsoft.com/office/drawing/2014/main" id="{3D25BB39-61FA-7062-364C-68A59895265F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33;p39">
            <a:extLst>
              <a:ext uri="{FF2B5EF4-FFF2-40B4-BE49-F238E27FC236}">
                <a16:creationId xmlns:a16="http://schemas.microsoft.com/office/drawing/2014/main" id="{E0B8639D-A164-D0E3-B2F8-11F54A58BA5F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34;p39">
            <a:extLst>
              <a:ext uri="{FF2B5EF4-FFF2-40B4-BE49-F238E27FC236}">
                <a16:creationId xmlns:a16="http://schemas.microsoft.com/office/drawing/2014/main" id="{6AAAFF37-E411-D03D-C278-5B8D7BF3F948}"/>
              </a:ext>
            </a:extLst>
          </p:cNvPr>
          <p:cNvSpPr/>
          <p:nvPr/>
        </p:nvSpPr>
        <p:spPr>
          <a:xfrm>
            <a:off x="3490031" y="2966967"/>
            <a:ext cx="1166410" cy="724814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535;p39">
            <a:extLst>
              <a:ext uri="{FF2B5EF4-FFF2-40B4-BE49-F238E27FC236}">
                <a16:creationId xmlns:a16="http://schemas.microsoft.com/office/drawing/2014/main" id="{7E8EF94A-4576-B4CA-35BD-625F288B60E2}"/>
              </a:ext>
            </a:extLst>
          </p:cNvPr>
          <p:cNvSpPr/>
          <p:nvPr/>
        </p:nvSpPr>
        <p:spPr>
          <a:xfrm>
            <a:off x="4907902" y="3141575"/>
            <a:ext cx="671805" cy="37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36;p39">
            <a:extLst>
              <a:ext uri="{FF2B5EF4-FFF2-40B4-BE49-F238E27FC236}">
                <a16:creationId xmlns:a16="http://schemas.microsoft.com/office/drawing/2014/main" id="{D1A58863-61CE-ADBD-9DCD-0343CCBB3281}"/>
              </a:ext>
            </a:extLst>
          </p:cNvPr>
          <p:cNvSpPr/>
          <p:nvPr/>
        </p:nvSpPr>
        <p:spPr>
          <a:xfrm>
            <a:off x="6108951" y="3053135"/>
            <a:ext cx="1124731" cy="46166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2871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4521-7DC6-5245-584B-B6FC6FEEC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F478397-060D-87DB-43BB-15D3A257517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5670DCE-597D-267F-8E66-EE4DE8BAF0A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AB5EC4E-34AF-A410-17D0-31AB623C2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E58C4AB-665F-A0EC-F8E3-E95E3C2C3B5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Google Shape;545;p40">
            <a:extLst>
              <a:ext uri="{FF2B5EF4-FFF2-40B4-BE49-F238E27FC236}">
                <a16:creationId xmlns:a16="http://schemas.microsoft.com/office/drawing/2014/main" id="{E4DE0465-C7F6-3E07-B3D1-A4038C7999D6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46;p40">
            <a:extLst>
              <a:ext uri="{FF2B5EF4-FFF2-40B4-BE49-F238E27FC236}">
                <a16:creationId xmlns:a16="http://schemas.microsoft.com/office/drawing/2014/main" id="{92FC9332-275E-F6E9-E0FD-3D449D605D6D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47;p40">
            <a:extLst>
              <a:ext uri="{FF2B5EF4-FFF2-40B4-BE49-F238E27FC236}">
                <a16:creationId xmlns:a16="http://schemas.microsoft.com/office/drawing/2014/main" id="{D69988DB-834E-7BC8-FC91-A299D45AF03D}"/>
              </a:ext>
            </a:extLst>
          </p:cNvPr>
          <p:cNvSpPr/>
          <p:nvPr/>
        </p:nvSpPr>
        <p:spPr>
          <a:xfrm>
            <a:off x="3490031" y="2966967"/>
            <a:ext cx="1166410" cy="72481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548;p40">
            <a:extLst>
              <a:ext uri="{FF2B5EF4-FFF2-40B4-BE49-F238E27FC236}">
                <a16:creationId xmlns:a16="http://schemas.microsoft.com/office/drawing/2014/main" id="{F120DFD6-98A8-592E-5B53-03A42DC56E8D}"/>
              </a:ext>
            </a:extLst>
          </p:cNvPr>
          <p:cNvSpPr/>
          <p:nvPr/>
        </p:nvSpPr>
        <p:spPr>
          <a:xfrm>
            <a:off x="4907902" y="3141575"/>
            <a:ext cx="671805" cy="3732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49;p40">
            <a:extLst>
              <a:ext uri="{FF2B5EF4-FFF2-40B4-BE49-F238E27FC236}">
                <a16:creationId xmlns:a16="http://schemas.microsoft.com/office/drawing/2014/main" id="{FCF191C3-0147-18CD-2302-94B9C7D666D0}"/>
              </a:ext>
            </a:extLst>
          </p:cNvPr>
          <p:cNvSpPr/>
          <p:nvPr/>
        </p:nvSpPr>
        <p:spPr>
          <a:xfrm>
            <a:off x="6108951" y="3053135"/>
            <a:ext cx="1124731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99415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585702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7C954B-19D5-0FCC-1F27-2AEBF98E1AB9}"/>
              </a:ext>
            </a:extLst>
          </p:cNvPr>
          <p:cNvSpPr txBox="1"/>
          <p:nvPr/>
        </p:nvSpPr>
        <p:spPr>
          <a:xfrm>
            <a:off x="3197979" y="4405178"/>
            <a:ext cx="9419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Comment peut-on trouver la valeur de 𝑥?</a:t>
            </a:r>
            <a:r>
              <a:rPr lang="fr-FR" dirty="0"/>
              <a:t> </a:t>
            </a:r>
          </a:p>
        </p:txBody>
      </p:sp>
      <p:sp>
        <p:nvSpPr>
          <p:cNvPr id="3" name="Google Shape;757;p52">
            <a:extLst>
              <a:ext uri="{FF2B5EF4-FFF2-40B4-BE49-F238E27FC236}">
                <a16:creationId xmlns:a16="http://schemas.microsoft.com/office/drawing/2014/main" id="{CF11D839-C29B-BDCA-8237-D342748CC375}"/>
              </a:ext>
            </a:extLst>
          </p:cNvPr>
          <p:cNvSpPr/>
          <p:nvPr/>
        </p:nvSpPr>
        <p:spPr>
          <a:xfrm>
            <a:off x="4842588" y="1409699"/>
            <a:ext cx="5038071" cy="2085460"/>
          </a:xfrm>
          <a:prstGeom prst="cloudCallout">
            <a:avLst>
              <a:gd name="adj1" fmla="val -62346"/>
              <a:gd name="adj2" fmla="val 66442"/>
            </a:avLst>
          </a:prstGeom>
          <a:solidFill>
            <a:srgbClr val="1490A4"/>
          </a:solidFill>
          <a:ln w="12700" cap="flat" cmpd="sng">
            <a:solidFill>
              <a:srgbClr val="5990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758;p52">
            <a:extLst>
              <a:ext uri="{FF2B5EF4-FFF2-40B4-BE49-F238E27FC236}">
                <a16:creationId xmlns:a16="http://schemas.microsoft.com/office/drawing/2014/main" id="{3EECA45D-EFF6-C46C-09EA-0064DC5DB818}"/>
              </a:ext>
            </a:extLst>
          </p:cNvPr>
          <p:cNvSpPr txBox="1"/>
          <p:nvPr/>
        </p:nvSpPr>
        <p:spPr>
          <a:xfrm>
            <a:off x="5481940" y="2060494"/>
            <a:ext cx="4012912" cy="78386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6" name="Google Shape;759;p52">
            <a:extLst>
              <a:ext uri="{FF2B5EF4-FFF2-40B4-BE49-F238E27FC236}">
                <a16:creationId xmlns:a16="http://schemas.microsoft.com/office/drawing/2014/main" id="{02E2C035-C639-E2F1-F83A-4645EB8F905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1701"/>
          <a:stretch/>
        </p:blipFill>
        <p:spPr>
          <a:xfrm>
            <a:off x="365514" y="2063195"/>
            <a:ext cx="3918857" cy="4683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118416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96895" y="3552441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r>
                  <a:rPr lang="fr-FR" altLang="fr-FR" b="1" dirty="0">
                    <a:solidFill>
                      <a:srgbClr val="106585"/>
                    </a:solidFill>
                  </a:rPr>
                  <a:t>Résoudre une équation de la forme: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𝒆𝒙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𝒈𝒙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altLang="fr-FR" b="1" i="1" dirty="0" smtClean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fr-FR" altLang="fr-FR" b="1" dirty="0">
                  <a:solidFill>
                    <a:srgbClr val="106585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895" y="3552441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t="-50667" b="-58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398C2003-B356-918C-B00E-91C53561D96E}"/>
                  </a:ext>
                </a:extLst>
              </p:cNvPr>
              <p:cNvSpPr txBox="1"/>
              <p:nvPr/>
            </p:nvSpPr>
            <p:spPr>
              <a:xfrm>
                <a:off x="851099" y="273694"/>
                <a:ext cx="10656722" cy="471341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</a:rPr>
                  <a:t>Aujourd’hui, notre seule tâche est de résoudre </a:t>
                </a:r>
                <a:r>
                  <a:rPr lang="fr-FR" sz="14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les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</a:rPr>
                  <a:t>équations comme:</a:t>
                </a:r>
                <a:r>
                  <a:rPr kumimoji="0" lang="fr-FR" sz="14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14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𝟐</m:t>
                    </m:r>
                    <m:d>
                      <m:dPr>
                        <m:ctrlPr>
                          <a:rPr kumimoji="0" lang="fr-FR" sz="1400" b="1" i="1" u="none" strike="noStrike" kern="1200" cap="none" spc="0" normalizeH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fr-FR" sz="1400" b="1" i="1" u="none" strike="noStrike" kern="1200" cap="none" spc="0" normalizeH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0" lang="fr-FR" sz="1400" b="1" i="1" u="none" strike="noStrike" kern="1200" cap="none" spc="0" normalizeH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kumimoji="0" lang="fr-FR" sz="1400" b="1" i="1" u="none" strike="noStrike" kern="1200" cap="none" spc="0" normalizeH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fr-FR" sz="1400" b="1" i="1" u="none" strike="noStrike" kern="1200" cap="none" spc="0" normalizeH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kumimoji="0" lang="fr-FR" sz="1400" b="1" i="1" u="none" strike="noStrike" kern="1200" cap="none" spc="0" normalizeH="0" noProof="0" dirty="0" smtClean="0">
                                <a:ln>
                                  <a:noFill/>
                                </a:ln>
                                <a:solidFill>
                                  <a:prstClr val="white">
                                    <a:lumMod val="6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fr-MA" sz="1400" b="1" i="1" u="none" strike="noStrike" kern="1200" cap="none" spc="0" normalizeH="0" noProof="0" dirty="0" smtClean="0">
                                <a:ln>
                                  <a:noFill/>
                                </a:ln>
                                <a:solidFill>
                                  <a:prstClr val="white">
                                    <a:lumMod val="6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fr-MA" sz="1400" b="1" i="1" u="none" strike="noStrike" kern="1200" cap="none" spc="0" normalizeH="0" noProof="0" dirty="0" smtClean="0">
                                <a:ln>
                                  <a:noFill/>
                                </a:ln>
                                <a:solidFill>
                                  <a:prstClr val="white">
                                    <a:lumMod val="6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kumimoji="0" lang="fr-FR" sz="14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=−</m:t>
                    </m:r>
                    <m:r>
                      <a:rPr kumimoji="0" lang="fr-FR" sz="1400" b="1" i="1" u="none" strike="noStrike" kern="1200" cap="none" spc="0" normalizeH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d>
                      <m:dPr>
                        <m:ctrlPr>
                          <a:rPr kumimoji="0" lang="fr-FR" sz="1400" b="1" i="1" u="none" strike="noStrike" kern="1200" cap="none" spc="0" normalizeH="0" noProof="0" dirty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0" lang="fr-FR" sz="1400" b="1" i="1" u="none" strike="noStrike" kern="1200" cap="none" spc="0" normalizeH="0" noProof="0" dirty="0" smtClean="0">
                                <a:ln>
                                  <a:noFill/>
                                </a:ln>
                                <a:solidFill>
                                  <a:prstClr val="white">
                                    <a:lumMod val="6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fr-MA" sz="1400" b="1" i="1" u="none" strike="noStrike" kern="1200" cap="none" spc="0" normalizeH="0" noProof="0" dirty="0" smtClean="0">
                                <a:ln>
                                  <a:noFill/>
                                </a:ln>
                                <a:solidFill>
                                  <a:prstClr val="white">
                                    <a:lumMod val="6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kumimoji="0" lang="fr-MA" sz="1400" b="1" i="1" u="none" strike="noStrike" kern="1200" cap="none" spc="0" normalizeH="0" noProof="0" dirty="0" smtClean="0">
                                <a:ln>
                                  <a:noFill/>
                                </a:ln>
                                <a:solidFill>
                                  <a:prstClr val="white">
                                    <a:lumMod val="6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fr-FR" sz="14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sz="14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4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fr-FR" sz="14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4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4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MA" sz="14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fr-FR" sz="1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</a:rPr>
                  <a:t>Elle semble compliquée, mais nous allons voir comment la simplifier progressivement en appliquant les règles que nous avons apprises.</a:t>
                </a: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398C2003-B356-918C-B00E-91C53561D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99" y="273694"/>
                <a:ext cx="10656722" cy="471341"/>
              </a:xfrm>
              <a:prstGeom prst="rect">
                <a:avLst/>
              </a:prstGeom>
              <a:blipFill>
                <a:blip r:embed="rId2"/>
                <a:stretch>
                  <a:fillRect l="-172" t="-5195" b="-31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7" name="Google Shape;691;p54">
            <a:extLst>
              <a:ext uri="{FF2B5EF4-FFF2-40B4-BE49-F238E27FC236}">
                <a16:creationId xmlns:a16="http://schemas.microsoft.com/office/drawing/2014/main" id="{E4469D45-76AA-3D84-3C31-68EFD080CE1D}"/>
              </a:ext>
            </a:extLst>
          </p:cNvPr>
          <p:cNvSpPr txBox="1">
            <a:spLocks/>
          </p:cNvSpPr>
          <p:nvPr/>
        </p:nvSpPr>
        <p:spPr>
          <a:xfrm>
            <a:off x="851099" y="745035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explique brièvement les deux étapes et s’assure que les élèves comprennent le plan de la séance.</a:t>
            </a:r>
          </a:p>
        </p:txBody>
      </p:sp>
      <p:sp>
        <p:nvSpPr>
          <p:cNvPr id="2" name="Google Shape;778;p54">
            <a:extLst>
              <a:ext uri="{FF2B5EF4-FFF2-40B4-BE49-F238E27FC236}">
                <a16:creationId xmlns:a16="http://schemas.microsoft.com/office/drawing/2014/main" id="{CF5E4760-BB58-47A4-D9E8-62EDA236E7AB}"/>
              </a:ext>
            </a:extLst>
          </p:cNvPr>
          <p:cNvSpPr/>
          <p:nvPr/>
        </p:nvSpPr>
        <p:spPr>
          <a:xfrm>
            <a:off x="1632450" y="3134387"/>
            <a:ext cx="36369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Résoudre l’équation :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779;p54">
            <a:extLst>
              <a:ext uri="{FF2B5EF4-FFF2-40B4-BE49-F238E27FC236}">
                <a16:creationId xmlns:a16="http://schemas.microsoft.com/office/drawing/2014/main" id="{865CF2A8-537C-52DE-5FCE-EED7DFEB3D75}"/>
              </a:ext>
            </a:extLst>
          </p:cNvPr>
          <p:cNvSpPr txBox="1"/>
          <p:nvPr/>
        </p:nvSpPr>
        <p:spPr>
          <a:xfrm>
            <a:off x="4957007" y="3190373"/>
            <a:ext cx="4763072" cy="92217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résoudre cette équation en appliquant les règles que nous avons apprises. Je vais procéder étape par étape: ?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765809" y="67985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affiche l’équation et explique que la résolution se fera en plusieurs étapes.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5" name="Google Shape;803;p56">
            <a:extLst>
              <a:ext uri="{FF2B5EF4-FFF2-40B4-BE49-F238E27FC236}">
                <a16:creationId xmlns:a16="http://schemas.microsoft.com/office/drawing/2014/main" id="{AA68BE17-4FC0-79CE-7F18-83E87B90ABE0}"/>
              </a:ext>
            </a:extLst>
          </p:cNvPr>
          <p:cNvSpPr txBox="1"/>
          <p:nvPr/>
        </p:nvSpPr>
        <p:spPr>
          <a:xfrm>
            <a:off x="3714464" y="2996849"/>
            <a:ext cx="4763072" cy="92217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48962-A7B0-29F6-6C70-4E0A76CBF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0D67257-A79F-CDD1-D554-DD3E6CBAC57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commence par développer. Je multiplie chaque terme à l’intérieur de la parenthèse par son facteur.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01E76E-4757-9B8E-90CE-CA50699A07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A008332-F27C-7375-D992-08AC73068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DFD3093-0240-6DCE-5501-5376366C6446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affiche et explique chaque étape et chaque calcul.</a:t>
            </a:r>
          </a:p>
        </p:txBody>
      </p:sp>
      <p:sp>
        <p:nvSpPr>
          <p:cNvPr id="3" name="Google Shape;812;p57">
            <a:extLst>
              <a:ext uri="{FF2B5EF4-FFF2-40B4-BE49-F238E27FC236}">
                <a16:creationId xmlns:a16="http://schemas.microsoft.com/office/drawing/2014/main" id="{2B081DD3-85F4-C21F-D400-50D2D8F92424}"/>
              </a:ext>
            </a:extLst>
          </p:cNvPr>
          <p:cNvSpPr txBox="1"/>
          <p:nvPr/>
        </p:nvSpPr>
        <p:spPr>
          <a:xfrm>
            <a:off x="5300669" y="978131"/>
            <a:ext cx="4763072" cy="92217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813;p57">
            <a:extLst>
              <a:ext uri="{FF2B5EF4-FFF2-40B4-BE49-F238E27FC236}">
                <a16:creationId xmlns:a16="http://schemas.microsoft.com/office/drawing/2014/main" id="{3822F0B9-21A1-8B1A-A71C-445EEF10AC44}"/>
              </a:ext>
            </a:extLst>
          </p:cNvPr>
          <p:cNvSpPr/>
          <p:nvPr/>
        </p:nvSpPr>
        <p:spPr>
          <a:xfrm>
            <a:off x="589680" y="2301180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DDDDFF"/>
          </a:solidFill>
          <a:ln w="12700" cap="flat" cmpd="sng">
            <a:solidFill>
              <a:srgbClr val="999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développe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814;p57">
            <a:extLst>
              <a:ext uri="{FF2B5EF4-FFF2-40B4-BE49-F238E27FC236}">
                <a16:creationId xmlns:a16="http://schemas.microsoft.com/office/drawing/2014/main" id="{6852AE59-5055-9DF4-32F7-359D8845EC0A}"/>
              </a:ext>
            </a:extLst>
          </p:cNvPr>
          <p:cNvSpPr/>
          <p:nvPr/>
        </p:nvSpPr>
        <p:spPr>
          <a:xfrm rot="-5400000">
            <a:off x="5621102" y="1410450"/>
            <a:ext cx="495706" cy="979714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815;p57">
            <a:extLst>
              <a:ext uri="{FF2B5EF4-FFF2-40B4-BE49-F238E27FC236}">
                <a16:creationId xmlns:a16="http://schemas.microsoft.com/office/drawing/2014/main" id="{2CA96EDA-94CB-0FAC-C983-91B04A3F7A29}"/>
              </a:ext>
            </a:extLst>
          </p:cNvPr>
          <p:cNvSpPr txBox="1"/>
          <p:nvPr/>
        </p:nvSpPr>
        <p:spPr>
          <a:xfrm>
            <a:off x="4929439" y="2301180"/>
            <a:ext cx="742459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816;p57">
            <a:extLst>
              <a:ext uri="{FF2B5EF4-FFF2-40B4-BE49-F238E27FC236}">
                <a16:creationId xmlns:a16="http://schemas.microsoft.com/office/drawing/2014/main" id="{9A5A57DA-3E14-D1BD-00DD-722ECA230FC9}"/>
              </a:ext>
            </a:extLst>
          </p:cNvPr>
          <p:cNvSpPr/>
          <p:nvPr/>
        </p:nvSpPr>
        <p:spPr>
          <a:xfrm>
            <a:off x="3638939" y="2388811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DDDFF"/>
          </a:solidFill>
          <a:ln w="12700" cap="flat" cmpd="sng">
            <a:solidFill>
              <a:srgbClr val="999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817;p57">
            <a:extLst>
              <a:ext uri="{FF2B5EF4-FFF2-40B4-BE49-F238E27FC236}">
                <a16:creationId xmlns:a16="http://schemas.microsoft.com/office/drawing/2014/main" id="{2C5E7FB6-E279-CAF8-7BDD-8EB7B284CAC7}"/>
              </a:ext>
            </a:extLst>
          </p:cNvPr>
          <p:cNvSpPr txBox="1"/>
          <p:nvPr/>
        </p:nvSpPr>
        <p:spPr>
          <a:xfrm>
            <a:off x="5741202" y="2301180"/>
            <a:ext cx="49164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818;p57">
            <a:extLst>
              <a:ext uri="{FF2B5EF4-FFF2-40B4-BE49-F238E27FC236}">
                <a16:creationId xmlns:a16="http://schemas.microsoft.com/office/drawing/2014/main" id="{E7EE9CEC-D90C-FEC7-B59D-2A31977B3B8A}"/>
              </a:ext>
            </a:extLst>
          </p:cNvPr>
          <p:cNvSpPr txBox="1"/>
          <p:nvPr/>
        </p:nvSpPr>
        <p:spPr>
          <a:xfrm>
            <a:off x="6319700" y="2301180"/>
            <a:ext cx="491647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819;p57">
            <a:extLst>
              <a:ext uri="{FF2B5EF4-FFF2-40B4-BE49-F238E27FC236}">
                <a16:creationId xmlns:a16="http://schemas.microsoft.com/office/drawing/2014/main" id="{D1B533E6-6FC0-63A3-5EF8-5FEABAA6C895}"/>
              </a:ext>
            </a:extLst>
          </p:cNvPr>
          <p:cNvSpPr/>
          <p:nvPr/>
        </p:nvSpPr>
        <p:spPr>
          <a:xfrm rot="-5400000">
            <a:off x="5895812" y="1243338"/>
            <a:ext cx="528364" cy="1561792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20;p57">
            <a:extLst>
              <a:ext uri="{FF2B5EF4-FFF2-40B4-BE49-F238E27FC236}">
                <a16:creationId xmlns:a16="http://schemas.microsoft.com/office/drawing/2014/main" id="{31CBEDB8-827B-F6BD-4336-CEC005477783}"/>
              </a:ext>
            </a:extLst>
          </p:cNvPr>
          <p:cNvSpPr txBox="1"/>
          <p:nvPr/>
        </p:nvSpPr>
        <p:spPr>
          <a:xfrm>
            <a:off x="7112802" y="2301180"/>
            <a:ext cx="491647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821;p57">
            <a:extLst>
              <a:ext uri="{FF2B5EF4-FFF2-40B4-BE49-F238E27FC236}">
                <a16:creationId xmlns:a16="http://schemas.microsoft.com/office/drawing/2014/main" id="{4AC1BB1A-0CE3-939D-B9BA-E41002C631D2}"/>
              </a:ext>
            </a:extLst>
          </p:cNvPr>
          <p:cNvSpPr/>
          <p:nvPr/>
        </p:nvSpPr>
        <p:spPr>
          <a:xfrm rot="-5400000">
            <a:off x="7816128" y="1599395"/>
            <a:ext cx="495706" cy="751114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822;p57">
            <a:extLst>
              <a:ext uri="{FF2B5EF4-FFF2-40B4-BE49-F238E27FC236}">
                <a16:creationId xmlns:a16="http://schemas.microsoft.com/office/drawing/2014/main" id="{4AD28357-F2C3-5685-011A-15449FE10788}"/>
              </a:ext>
            </a:extLst>
          </p:cNvPr>
          <p:cNvSpPr txBox="1"/>
          <p:nvPr/>
        </p:nvSpPr>
        <p:spPr>
          <a:xfrm>
            <a:off x="7410268" y="2135172"/>
            <a:ext cx="1601990" cy="793679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823;p57">
            <a:extLst>
              <a:ext uri="{FF2B5EF4-FFF2-40B4-BE49-F238E27FC236}">
                <a16:creationId xmlns:a16="http://schemas.microsoft.com/office/drawing/2014/main" id="{EC3724A7-AFDC-0E43-64E5-5D1F4BD1EA08}"/>
              </a:ext>
            </a:extLst>
          </p:cNvPr>
          <p:cNvSpPr txBox="1"/>
          <p:nvPr/>
        </p:nvSpPr>
        <p:spPr>
          <a:xfrm>
            <a:off x="8781868" y="2328189"/>
            <a:ext cx="650296" cy="46166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824;p57">
            <a:extLst>
              <a:ext uri="{FF2B5EF4-FFF2-40B4-BE49-F238E27FC236}">
                <a16:creationId xmlns:a16="http://schemas.microsoft.com/office/drawing/2014/main" id="{B755CDD7-8A2D-C79A-D77F-9966167DDD81}"/>
              </a:ext>
            </a:extLst>
          </p:cNvPr>
          <p:cNvSpPr/>
          <p:nvPr/>
        </p:nvSpPr>
        <p:spPr>
          <a:xfrm rot="-5400000">
            <a:off x="8158471" y="1350357"/>
            <a:ext cx="495706" cy="1211867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825;p57">
            <a:extLst>
              <a:ext uri="{FF2B5EF4-FFF2-40B4-BE49-F238E27FC236}">
                <a16:creationId xmlns:a16="http://schemas.microsoft.com/office/drawing/2014/main" id="{E5830A42-F4D7-398A-72AA-4198B63EA625}"/>
              </a:ext>
            </a:extLst>
          </p:cNvPr>
          <p:cNvSpPr txBox="1"/>
          <p:nvPr/>
        </p:nvSpPr>
        <p:spPr>
          <a:xfrm>
            <a:off x="9309724" y="2337578"/>
            <a:ext cx="650296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" name="Google Shape;826;p57">
            <a:extLst>
              <a:ext uri="{FF2B5EF4-FFF2-40B4-BE49-F238E27FC236}">
                <a16:creationId xmlns:a16="http://schemas.microsoft.com/office/drawing/2014/main" id="{0FE85FBF-4FF8-41BF-5C53-6753AD2F4F29}"/>
              </a:ext>
            </a:extLst>
          </p:cNvPr>
          <p:cNvSpPr txBox="1"/>
          <p:nvPr/>
        </p:nvSpPr>
        <p:spPr>
          <a:xfrm>
            <a:off x="9841569" y="2314684"/>
            <a:ext cx="768014" cy="46166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l="-238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4913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9677-BDFB-0D70-A7B7-2598AABD1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2A5B0E4-5317-4D7D-3437-293BF142EB7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093638F-6897-C7AB-5CE7-674DC5B90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DDA37E-AF24-CBA5-F0E3-883682668E43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montre et explique chaque multiplication une après l’autre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50A4C7-52D4-EC6A-7E1A-3550CE9F1C85}"/>
              </a:ext>
            </a:extLst>
          </p:cNvPr>
          <p:cNvSpPr txBox="1"/>
          <p:nvPr/>
        </p:nvSpPr>
        <p:spPr>
          <a:xfrm>
            <a:off x="1032933" y="268896"/>
            <a:ext cx="934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Je vois une fraction, donc je décide de multiplier par 6 pour m’en débarrasser. </a:t>
            </a:r>
          </a:p>
        </p:txBody>
      </p:sp>
      <p:sp>
        <p:nvSpPr>
          <p:cNvPr id="6" name="Google Shape;835;p58">
            <a:extLst>
              <a:ext uri="{FF2B5EF4-FFF2-40B4-BE49-F238E27FC236}">
                <a16:creationId xmlns:a16="http://schemas.microsoft.com/office/drawing/2014/main" id="{25B7D9EC-1FC6-4AB7-621A-787F2CAE57D0}"/>
              </a:ext>
            </a:extLst>
          </p:cNvPr>
          <p:cNvSpPr txBox="1"/>
          <p:nvPr/>
        </p:nvSpPr>
        <p:spPr>
          <a:xfrm>
            <a:off x="5300669" y="978131"/>
            <a:ext cx="4763072" cy="92217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836;p58">
            <a:extLst>
              <a:ext uri="{FF2B5EF4-FFF2-40B4-BE49-F238E27FC236}">
                <a16:creationId xmlns:a16="http://schemas.microsoft.com/office/drawing/2014/main" id="{4121FE0E-F9D6-6C9F-DB6C-3E55004D84EC}"/>
              </a:ext>
            </a:extLst>
          </p:cNvPr>
          <p:cNvSpPr/>
          <p:nvPr/>
        </p:nvSpPr>
        <p:spPr>
          <a:xfrm>
            <a:off x="589680" y="2301180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DDDDFF"/>
          </a:solidFill>
          <a:ln w="12700" cap="flat" cmpd="sng">
            <a:solidFill>
              <a:srgbClr val="999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développe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37;p58">
            <a:extLst>
              <a:ext uri="{FF2B5EF4-FFF2-40B4-BE49-F238E27FC236}">
                <a16:creationId xmlns:a16="http://schemas.microsoft.com/office/drawing/2014/main" id="{37E03ECF-3F03-AE1A-DD56-88661FC0F882}"/>
              </a:ext>
            </a:extLst>
          </p:cNvPr>
          <p:cNvSpPr txBox="1"/>
          <p:nvPr/>
        </p:nvSpPr>
        <p:spPr>
          <a:xfrm>
            <a:off x="4929439" y="2301180"/>
            <a:ext cx="742459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838;p58">
            <a:extLst>
              <a:ext uri="{FF2B5EF4-FFF2-40B4-BE49-F238E27FC236}">
                <a16:creationId xmlns:a16="http://schemas.microsoft.com/office/drawing/2014/main" id="{6B1DE9B4-D5C5-05BB-4327-D0C70F1EFA90}"/>
              </a:ext>
            </a:extLst>
          </p:cNvPr>
          <p:cNvSpPr/>
          <p:nvPr/>
        </p:nvSpPr>
        <p:spPr>
          <a:xfrm>
            <a:off x="3638939" y="2388811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DDDFF"/>
          </a:solidFill>
          <a:ln w="12700" cap="flat" cmpd="sng">
            <a:solidFill>
              <a:srgbClr val="999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839;p58">
            <a:extLst>
              <a:ext uri="{FF2B5EF4-FFF2-40B4-BE49-F238E27FC236}">
                <a16:creationId xmlns:a16="http://schemas.microsoft.com/office/drawing/2014/main" id="{2011ECB8-9A8D-B0A0-F13B-ACB9372EDFFB}"/>
              </a:ext>
            </a:extLst>
          </p:cNvPr>
          <p:cNvSpPr txBox="1"/>
          <p:nvPr/>
        </p:nvSpPr>
        <p:spPr>
          <a:xfrm>
            <a:off x="5741202" y="2301180"/>
            <a:ext cx="49164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840;p58">
            <a:extLst>
              <a:ext uri="{FF2B5EF4-FFF2-40B4-BE49-F238E27FC236}">
                <a16:creationId xmlns:a16="http://schemas.microsoft.com/office/drawing/2014/main" id="{FDF7AF8E-3260-AEA2-B423-8CE281786593}"/>
              </a:ext>
            </a:extLst>
          </p:cNvPr>
          <p:cNvSpPr txBox="1"/>
          <p:nvPr/>
        </p:nvSpPr>
        <p:spPr>
          <a:xfrm>
            <a:off x="6319700" y="2301180"/>
            <a:ext cx="491647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841;p58">
            <a:extLst>
              <a:ext uri="{FF2B5EF4-FFF2-40B4-BE49-F238E27FC236}">
                <a16:creationId xmlns:a16="http://schemas.microsoft.com/office/drawing/2014/main" id="{C1342C58-56A9-8836-E2D8-B4E1C41D47E2}"/>
              </a:ext>
            </a:extLst>
          </p:cNvPr>
          <p:cNvSpPr txBox="1"/>
          <p:nvPr/>
        </p:nvSpPr>
        <p:spPr>
          <a:xfrm>
            <a:off x="7112802" y="2301180"/>
            <a:ext cx="491647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842;p58">
            <a:extLst>
              <a:ext uri="{FF2B5EF4-FFF2-40B4-BE49-F238E27FC236}">
                <a16:creationId xmlns:a16="http://schemas.microsoft.com/office/drawing/2014/main" id="{63329F80-50CA-A467-86DC-36953E39439D}"/>
              </a:ext>
            </a:extLst>
          </p:cNvPr>
          <p:cNvSpPr txBox="1"/>
          <p:nvPr/>
        </p:nvSpPr>
        <p:spPr>
          <a:xfrm>
            <a:off x="7410268" y="2135172"/>
            <a:ext cx="1601990" cy="793679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843;p58">
            <a:extLst>
              <a:ext uri="{FF2B5EF4-FFF2-40B4-BE49-F238E27FC236}">
                <a16:creationId xmlns:a16="http://schemas.microsoft.com/office/drawing/2014/main" id="{0C7CE8B7-AE75-1936-221C-7BA28E0D7FCC}"/>
              </a:ext>
            </a:extLst>
          </p:cNvPr>
          <p:cNvSpPr txBox="1"/>
          <p:nvPr/>
        </p:nvSpPr>
        <p:spPr>
          <a:xfrm>
            <a:off x="8781868" y="2328189"/>
            <a:ext cx="650296" cy="46166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844;p58">
            <a:extLst>
              <a:ext uri="{FF2B5EF4-FFF2-40B4-BE49-F238E27FC236}">
                <a16:creationId xmlns:a16="http://schemas.microsoft.com/office/drawing/2014/main" id="{0D5B0089-F7D8-D73C-BBB0-4096BF5C1A0F}"/>
              </a:ext>
            </a:extLst>
          </p:cNvPr>
          <p:cNvSpPr txBox="1"/>
          <p:nvPr/>
        </p:nvSpPr>
        <p:spPr>
          <a:xfrm>
            <a:off x="9309724" y="2337578"/>
            <a:ext cx="650296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845;p58">
            <a:extLst>
              <a:ext uri="{FF2B5EF4-FFF2-40B4-BE49-F238E27FC236}">
                <a16:creationId xmlns:a16="http://schemas.microsoft.com/office/drawing/2014/main" id="{66C26B10-F5CE-216B-850D-74DA98FF579F}"/>
              </a:ext>
            </a:extLst>
          </p:cNvPr>
          <p:cNvSpPr txBox="1"/>
          <p:nvPr/>
        </p:nvSpPr>
        <p:spPr>
          <a:xfrm>
            <a:off x="9841569" y="2314684"/>
            <a:ext cx="768014" cy="46166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l="-238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" name="Google Shape;846;p58">
            <a:extLst>
              <a:ext uri="{FF2B5EF4-FFF2-40B4-BE49-F238E27FC236}">
                <a16:creationId xmlns:a16="http://schemas.microsoft.com/office/drawing/2014/main" id="{8AE8A8D5-F01C-06A1-B0A7-EC1CD8480BF7}"/>
              </a:ext>
            </a:extLst>
          </p:cNvPr>
          <p:cNvSpPr/>
          <p:nvPr/>
        </p:nvSpPr>
        <p:spPr>
          <a:xfrm>
            <a:off x="369651" y="3004457"/>
            <a:ext cx="2993385" cy="793102"/>
          </a:xfrm>
          <a:prstGeom prst="roundRect">
            <a:avLst>
              <a:gd name="adj" fmla="val 16667"/>
            </a:avLst>
          </a:prstGeom>
          <a:solidFill>
            <a:srgbClr val="E6F2D9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MA" dirty="0"/>
              <a:t>Je rends les coefficients des entiers en multipliant par un dénominateur commun </a:t>
            </a:r>
            <a:endParaRPr dirty="0"/>
          </a:p>
        </p:txBody>
      </p:sp>
      <p:sp>
        <p:nvSpPr>
          <p:cNvPr id="26" name="Google Shape;847;p58">
            <a:extLst>
              <a:ext uri="{FF2B5EF4-FFF2-40B4-BE49-F238E27FC236}">
                <a16:creationId xmlns:a16="http://schemas.microsoft.com/office/drawing/2014/main" id="{A863E78E-82FB-4F1F-D13F-91EA5CCC17CF}"/>
              </a:ext>
            </a:extLst>
          </p:cNvPr>
          <p:cNvSpPr/>
          <p:nvPr/>
        </p:nvSpPr>
        <p:spPr>
          <a:xfrm>
            <a:off x="3638939" y="3275219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6F2D9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848;p58">
            <a:extLst>
              <a:ext uri="{FF2B5EF4-FFF2-40B4-BE49-F238E27FC236}">
                <a16:creationId xmlns:a16="http://schemas.microsoft.com/office/drawing/2014/main" id="{39FCCCFD-0622-C22C-9C05-20CA4B534048}"/>
              </a:ext>
            </a:extLst>
          </p:cNvPr>
          <p:cNvSpPr txBox="1"/>
          <p:nvPr/>
        </p:nvSpPr>
        <p:spPr>
          <a:xfrm>
            <a:off x="4929439" y="3196918"/>
            <a:ext cx="742459" cy="461665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l="-11568" r="-495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849;p58">
            <a:extLst>
              <a:ext uri="{FF2B5EF4-FFF2-40B4-BE49-F238E27FC236}">
                <a16:creationId xmlns:a16="http://schemas.microsoft.com/office/drawing/2014/main" id="{EBE190BB-B95C-C9CC-1403-1A21245280B5}"/>
              </a:ext>
            </a:extLst>
          </p:cNvPr>
          <p:cNvSpPr txBox="1"/>
          <p:nvPr/>
        </p:nvSpPr>
        <p:spPr>
          <a:xfrm>
            <a:off x="5741202" y="3196918"/>
            <a:ext cx="491647" cy="461665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850;p58">
            <a:extLst>
              <a:ext uri="{FF2B5EF4-FFF2-40B4-BE49-F238E27FC236}">
                <a16:creationId xmlns:a16="http://schemas.microsoft.com/office/drawing/2014/main" id="{FDCE8FB1-043E-DB24-CC66-FFEDF6CD6C71}"/>
              </a:ext>
            </a:extLst>
          </p:cNvPr>
          <p:cNvSpPr txBox="1"/>
          <p:nvPr/>
        </p:nvSpPr>
        <p:spPr>
          <a:xfrm>
            <a:off x="6319700" y="3196918"/>
            <a:ext cx="491647" cy="461665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" name="Google Shape;851;p58">
            <a:extLst>
              <a:ext uri="{FF2B5EF4-FFF2-40B4-BE49-F238E27FC236}">
                <a16:creationId xmlns:a16="http://schemas.microsoft.com/office/drawing/2014/main" id="{0C48751A-D43A-3CCF-7B70-83BDD0502089}"/>
              </a:ext>
            </a:extLst>
          </p:cNvPr>
          <p:cNvSpPr txBox="1"/>
          <p:nvPr/>
        </p:nvSpPr>
        <p:spPr>
          <a:xfrm>
            <a:off x="7112802" y="3196918"/>
            <a:ext cx="491647" cy="461665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1" name="Google Shape;852;p58">
            <a:extLst>
              <a:ext uri="{FF2B5EF4-FFF2-40B4-BE49-F238E27FC236}">
                <a16:creationId xmlns:a16="http://schemas.microsoft.com/office/drawing/2014/main" id="{ADB8CB8C-D1F8-D737-AFE9-517DCE4DF1BB}"/>
              </a:ext>
            </a:extLst>
          </p:cNvPr>
          <p:cNvSpPr txBox="1"/>
          <p:nvPr/>
        </p:nvSpPr>
        <p:spPr>
          <a:xfrm>
            <a:off x="7410268" y="3233316"/>
            <a:ext cx="1601990" cy="461665"/>
          </a:xfrm>
          <a:prstGeom prst="rect">
            <a:avLst/>
          </a:prstGeom>
          <a:blipFill rotWithShape="1">
            <a:blip r:embed="rId1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2" name="Google Shape;853;p58">
            <a:extLst>
              <a:ext uri="{FF2B5EF4-FFF2-40B4-BE49-F238E27FC236}">
                <a16:creationId xmlns:a16="http://schemas.microsoft.com/office/drawing/2014/main" id="{3068CDD9-B7CB-EBB7-1911-566AEACE6D94}"/>
              </a:ext>
            </a:extLst>
          </p:cNvPr>
          <p:cNvSpPr txBox="1"/>
          <p:nvPr/>
        </p:nvSpPr>
        <p:spPr>
          <a:xfrm>
            <a:off x="9309724" y="3233316"/>
            <a:ext cx="650296" cy="461665"/>
          </a:xfrm>
          <a:prstGeom prst="rect">
            <a:avLst/>
          </a:pr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3" name="Google Shape;854;p58">
            <a:extLst>
              <a:ext uri="{FF2B5EF4-FFF2-40B4-BE49-F238E27FC236}">
                <a16:creationId xmlns:a16="http://schemas.microsoft.com/office/drawing/2014/main" id="{89AABEA4-D419-AFD6-4835-BCD1A7803765}"/>
              </a:ext>
            </a:extLst>
          </p:cNvPr>
          <p:cNvSpPr txBox="1"/>
          <p:nvPr/>
        </p:nvSpPr>
        <p:spPr>
          <a:xfrm>
            <a:off x="9982614" y="3223986"/>
            <a:ext cx="768014" cy="461665"/>
          </a:xfrm>
          <a:prstGeom prst="rect">
            <a:avLst/>
          </a:prstGeom>
          <a:blipFill rotWithShape="1">
            <a:blip r:embed="rId18">
              <a:alphaModFix/>
            </a:blip>
            <a:stretch>
              <a:fillRect l="-13491" r="-714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4" name="Google Shape;855;p58">
            <a:extLst>
              <a:ext uri="{FF2B5EF4-FFF2-40B4-BE49-F238E27FC236}">
                <a16:creationId xmlns:a16="http://schemas.microsoft.com/office/drawing/2014/main" id="{C56349BD-24F2-1A52-A84B-AADB257E806A}"/>
              </a:ext>
            </a:extLst>
          </p:cNvPr>
          <p:cNvSpPr txBox="1"/>
          <p:nvPr/>
        </p:nvSpPr>
        <p:spPr>
          <a:xfrm>
            <a:off x="8781868" y="3233258"/>
            <a:ext cx="650296" cy="461665"/>
          </a:xfrm>
          <a:prstGeom prst="rect">
            <a:avLst/>
          </a:prstGeom>
          <a:blipFill rotWithShape="1">
            <a:blip r:embed="rId1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580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C6AF2-BA1D-A837-835A-BE3598E19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599B1457-3D34-2E7A-CA87-36B5F95FA5D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151D1E3-5035-E706-2391-49D839D00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C171354-BB6B-CB84-DB09-349536F6C1D8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montre et explique chaque transposition.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6DCE2C-C40A-8BAF-1D71-BD1444BA9B16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vais maintenant transposer les termes pour regrouper les 𝑥 à gauche et les nombres à droite</a:t>
            </a:r>
            <a:endParaRPr lang="fr-FR" dirty="0"/>
          </a:p>
        </p:txBody>
      </p:sp>
      <p:sp>
        <p:nvSpPr>
          <p:cNvPr id="3" name="Google Shape;864;p59">
            <a:extLst>
              <a:ext uri="{FF2B5EF4-FFF2-40B4-BE49-F238E27FC236}">
                <a16:creationId xmlns:a16="http://schemas.microsoft.com/office/drawing/2014/main" id="{5557964E-2E78-E81C-ED77-535C8D1AF879}"/>
              </a:ext>
            </a:extLst>
          </p:cNvPr>
          <p:cNvSpPr txBox="1"/>
          <p:nvPr/>
        </p:nvSpPr>
        <p:spPr>
          <a:xfrm>
            <a:off x="5300669" y="978131"/>
            <a:ext cx="4763072" cy="92217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865;p59">
            <a:extLst>
              <a:ext uri="{FF2B5EF4-FFF2-40B4-BE49-F238E27FC236}">
                <a16:creationId xmlns:a16="http://schemas.microsoft.com/office/drawing/2014/main" id="{649D3B04-68BE-7889-F32B-5D79A1538767}"/>
              </a:ext>
            </a:extLst>
          </p:cNvPr>
          <p:cNvSpPr/>
          <p:nvPr/>
        </p:nvSpPr>
        <p:spPr>
          <a:xfrm>
            <a:off x="589680" y="2301180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DDDDFF"/>
          </a:solidFill>
          <a:ln w="12700" cap="flat" cmpd="sng">
            <a:solidFill>
              <a:srgbClr val="999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développe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66;p59">
            <a:extLst>
              <a:ext uri="{FF2B5EF4-FFF2-40B4-BE49-F238E27FC236}">
                <a16:creationId xmlns:a16="http://schemas.microsoft.com/office/drawing/2014/main" id="{11375905-E875-C43B-5568-477CD1119757}"/>
              </a:ext>
            </a:extLst>
          </p:cNvPr>
          <p:cNvSpPr txBox="1"/>
          <p:nvPr/>
        </p:nvSpPr>
        <p:spPr>
          <a:xfrm>
            <a:off x="4929439" y="2301180"/>
            <a:ext cx="742459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867;p59">
            <a:extLst>
              <a:ext uri="{FF2B5EF4-FFF2-40B4-BE49-F238E27FC236}">
                <a16:creationId xmlns:a16="http://schemas.microsoft.com/office/drawing/2014/main" id="{2AA2E923-45DC-81F2-546B-3BDB140D180F}"/>
              </a:ext>
            </a:extLst>
          </p:cNvPr>
          <p:cNvSpPr/>
          <p:nvPr/>
        </p:nvSpPr>
        <p:spPr>
          <a:xfrm>
            <a:off x="3638939" y="2388811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DDDFF"/>
          </a:solidFill>
          <a:ln w="12700" cap="flat" cmpd="sng">
            <a:solidFill>
              <a:srgbClr val="999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868;p59">
            <a:extLst>
              <a:ext uri="{FF2B5EF4-FFF2-40B4-BE49-F238E27FC236}">
                <a16:creationId xmlns:a16="http://schemas.microsoft.com/office/drawing/2014/main" id="{5C6B400A-4865-0D00-2FAA-193038958DEA}"/>
              </a:ext>
            </a:extLst>
          </p:cNvPr>
          <p:cNvSpPr txBox="1"/>
          <p:nvPr/>
        </p:nvSpPr>
        <p:spPr>
          <a:xfrm>
            <a:off x="5741202" y="2301180"/>
            <a:ext cx="49164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869;p59">
            <a:extLst>
              <a:ext uri="{FF2B5EF4-FFF2-40B4-BE49-F238E27FC236}">
                <a16:creationId xmlns:a16="http://schemas.microsoft.com/office/drawing/2014/main" id="{BFD3A2D1-174D-907D-82CD-44B6BEBC12BD}"/>
              </a:ext>
            </a:extLst>
          </p:cNvPr>
          <p:cNvSpPr txBox="1"/>
          <p:nvPr/>
        </p:nvSpPr>
        <p:spPr>
          <a:xfrm>
            <a:off x="6319700" y="2301180"/>
            <a:ext cx="491647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870;p59">
            <a:extLst>
              <a:ext uri="{FF2B5EF4-FFF2-40B4-BE49-F238E27FC236}">
                <a16:creationId xmlns:a16="http://schemas.microsoft.com/office/drawing/2014/main" id="{091C3A10-F30D-8C14-CFA0-814AF4D461FF}"/>
              </a:ext>
            </a:extLst>
          </p:cNvPr>
          <p:cNvSpPr txBox="1"/>
          <p:nvPr/>
        </p:nvSpPr>
        <p:spPr>
          <a:xfrm>
            <a:off x="7112802" y="2301180"/>
            <a:ext cx="491647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871;p59">
            <a:extLst>
              <a:ext uri="{FF2B5EF4-FFF2-40B4-BE49-F238E27FC236}">
                <a16:creationId xmlns:a16="http://schemas.microsoft.com/office/drawing/2014/main" id="{D8CB4E7F-FD81-EB13-EE1B-269D96057DF9}"/>
              </a:ext>
            </a:extLst>
          </p:cNvPr>
          <p:cNvSpPr txBox="1"/>
          <p:nvPr/>
        </p:nvSpPr>
        <p:spPr>
          <a:xfrm>
            <a:off x="7410268" y="2135172"/>
            <a:ext cx="1601990" cy="793679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872;p59">
            <a:extLst>
              <a:ext uri="{FF2B5EF4-FFF2-40B4-BE49-F238E27FC236}">
                <a16:creationId xmlns:a16="http://schemas.microsoft.com/office/drawing/2014/main" id="{10938ABC-C6C7-E9A4-434F-7ED33B4F8860}"/>
              </a:ext>
            </a:extLst>
          </p:cNvPr>
          <p:cNvSpPr txBox="1"/>
          <p:nvPr/>
        </p:nvSpPr>
        <p:spPr>
          <a:xfrm>
            <a:off x="8781868" y="2328189"/>
            <a:ext cx="650296" cy="46166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873;p59">
            <a:extLst>
              <a:ext uri="{FF2B5EF4-FFF2-40B4-BE49-F238E27FC236}">
                <a16:creationId xmlns:a16="http://schemas.microsoft.com/office/drawing/2014/main" id="{2FC45D0D-A607-4132-B076-E6E514C59A29}"/>
              </a:ext>
            </a:extLst>
          </p:cNvPr>
          <p:cNvSpPr txBox="1"/>
          <p:nvPr/>
        </p:nvSpPr>
        <p:spPr>
          <a:xfrm>
            <a:off x="9309724" y="2337578"/>
            <a:ext cx="650296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874;p59">
            <a:extLst>
              <a:ext uri="{FF2B5EF4-FFF2-40B4-BE49-F238E27FC236}">
                <a16:creationId xmlns:a16="http://schemas.microsoft.com/office/drawing/2014/main" id="{7C11A5EA-1A3B-0D19-A98C-8F12EF511DF6}"/>
              </a:ext>
            </a:extLst>
          </p:cNvPr>
          <p:cNvSpPr txBox="1"/>
          <p:nvPr/>
        </p:nvSpPr>
        <p:spPr>
          <a:xfrm>
            <a:off x="9841569" y="2314684"/>
            <a:ext cx="768014" cy="46166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l="-6348" r="-79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876;p59">
            <a:extLst>
              <a:ext uri="{FF2B5EF4-FFF2-40B4-BE49-F238E27FC236}">
                <a16:creationId xmlns:a16="http://schemas.microsoft.com/office/drawing/2014/main" id="{32EB9347-3AE7-A011-AC4C-9A90DAA4861B}"/>
              </a:ext>
            </a:extLst>
          </p:cNvPr>
          <p:cNvSpPr/>
          <p:nvPr/>
        </p:nvSpPr>
        <p:spPr>
          <a:xfrm>
            <a:off x="3638939" y="3275219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6F2D9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877;p59">
            <a:extLst>
              <a:ext uri="{FF2B5EF4-FFF2-40B4-BE49-F238E27FC236}">
                <a16:creationId xmlns:a16="http://schemas.microsoft.com/office/drawing/2014/main" id="{09C22C90-819B-2176-E241-3FF076B5160B}"/>
              </a:ext>
            </a:extLst>
          </p:cNvPr>
          <p:cNvSpPr/>
          <p:nvPr/>
        </p:nvSpPr>
        <p:spPr>
          <a:xfrm>
            <a:off x="589680" y="4863615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878;p59">
            <a:extLst>
              <a:ext uri="{FF2B5EF4-FFF2-40B4-BE49-F238E27FC236}">
                <a16:creationId xmlns:a16="http://schemas.microsoft.com/office/drawing/2014/main" id="{AC28D6EA-BC60-3834-3025-A94CA19405D6}"/>
              </a:ext>
            </a:extLst>
          </p:cNvPr>
          <p:cNvSpPr/>
          <p:nvPr/>
        </p:nvSpPr>
        <p:spPr>
          <a:xfrm>
            <a:off x="3638939" y="4951246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oogle Shape;879;p59">
            <a:extLst>
              <a:ext uri="{FF2B5EF4-FFF2-40B4-BE49-F238E27FC236}">
                <a16:creationId xmlns:a16="http://schemas.microsoft.com/office/drawing/2014/main" id="{F6C877DE-98D7-020C-48B6-A75AAC72CB06}"/>
              </a:ext>
            </a:extLst>
          </p:cNvPr>
          <p:cNvGrpSpPr/>
          <p:nvPr/>
        </p:nvGrpSpPr>
        <p:grpSpPr>
          <a:xfrm>
            <a:off x="4929439" y="3196918"/>
            <a:ext cx="5821189" cy="498063"/>
            <a:chOff x="4929439" y="3196918"/>
            <a:chExt cx="5821189" cy="498063"/>
          </a:xfrm>
        </p:grpSpPr>
        <p:sp>
          <p:nvSpPr>
            <p:cNvPr id="28" name="Google Shape;880;p59">
              <a:extLst>
                <a:ext uri="{FF2B5EF4-FFF2-40B4-BE49-F238E27FC236}">
                  <a16:creationId xmlns:a16="http://schemas.microsoft.com/office/drawing/2014/main" id="{41307202-6DE9-4350-607C-365457ED7278}"/>
                </a:ext>
              </a:extLst>
            </p:cNvPr>
            <p:cNvSpPr txBox="1"/>
            <p:nvPr/>
          </p:nvSpPr>
          <p:spPr>
            <a:xfrm>
              <a:off x="4929439" y="3196918"/>
              <a:ext cx="742459" cy="461665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 l="-11568" r="-495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29" name="Google Shape;881;p59">
              <a:extLst>
                <a:ext uri="{FF2B5EF4-FFF2-40B4-BE49-F238E27FC236}">
                  <a16:creationId xmlns:a16="http://schemas.microsoft.com/office/drawing/2014/main" id="{C6BB7669-FD9F-D959-C46B-7A94FFAD7170}"/>
                </a:ext>
              </a:extLst>
            </p:cNvPr>
            <p:cNvSpPr txBox="1"/>
            <p:nvPr/>
          </p:nvSpPr>
          <p:spPr>
            <a:xfrm>
              <a:off x="5741202" y="3196918"/>
              <a:ext cx="491647" cy="461665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0" name="Google Shape;882;p59">
              <a:extLst>
                <a:ext uri="{FF2B5EF4-FFF2-40B4-BE49-F238E27FC236}">
                  <a16:creationId xmlns:a16="http://schemas.microsoft.com/office/drawing/2014/main" id="{2F33AB6C-B24F-2E01-1220-0E31F1EE12D9}"/>
                </a:ext>
              </a:extLst>
            </p:cNvPr>
            <p:cNvSpPr txBox="1"/>
            <p:nvPr/>
          </p:nvSpPr>
          <p:spPr>
            <a:xfrm>
              <a:off x="6319700" y="3196918"/>
              <a:ext cx="491647" cy="461665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1" name="Google Shape;883;p59">
              <a:extLst>
                <a:ext uri="{FF2B5EF4-FFF2-40B4-BE49-F238E27FC236}">
                  <a16:creationId xmlns:a16="http://schemas.microsoft.com/office/drawing/2014/main" id="{4D56AD37-BD09-58D5-12D1-EB7756AC70C1}"/>
                </a:ext>
              </a:extLst>
            </p:cNvPr>
            <p:cNvSpPr txBox="1"/>
            <p:nvPr/>
          </p:nvSpPr>
          <p:spPr>
            <a:xfrm>
              <a:off x="7112802" y="3196918"/>
              <a:ext cx="491647" cy="461665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2" name="Google Shape;884;p59">
              <a:extLst>
                <a:ext uri="{FF2B5EF4-FFF2-40B4-BE49-F238E27FC236}">
                  <a16:creationId xmlns:a16="http://schemas.microsoft.com/office/drawing/2014/main" id="{BA9B4510-F505-C74E-B9F7-B4E2095F01C1}"/>
                </a:ext>
              </a:extLst>
            </p:cNvPr>
            <p:cNvSpPr txBox="1"/>
            <p:nvPr/>
          </p:nvSpPr>
          <p:spPr>
            <a:xfrm>
              <a:off x="7410268" y="3233316"/>
              <a:ext cx="1601990" cy="461665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3" name="Google Shape;885;p59">
              <a:extLst>
                <a:ext uri="{FF2B5EF4-FFF2-40B4-BE49-F238E27FC236}">
                  <a16:creationId xmlns:a16="http://schemas.microsoft.com/office/drawing/2014/main" id="{AE92C236-CF3E-D188-729C-5D408AA74012}"/>
                </a:ext>
              </a:extLst>
            </p:cNvPr>
            <p:cNvSpPr txBox="1"/>
            <p:nvPr/>
          </p:nvSpPr>
          <p:spPr>
            <a:xfrm>
              <a:off x="9309724" y="3233316"/>
              <a:ext cx="650296" cy="461665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4" name="Google Shape;886;p59">
              <a:extLst>
                <a:ext uri="{FF2B5EF4-FFF2-40B4-BE49-F238E27FC236}">
                  <a16:creationId xmlns:a16="http://schemas.microsoft.com/office/drawing/2014/main" id="{7ECD4CC9-7B9D-EC8B-A339-521B8A7BB824}"/>
                </a:ext>
              </a:extLst>
            </p:cNvPr>
            <p:cNvSpPr txBox="1"/>
            <p:nvPr/>
          </p:nvSpPr>
          <p:spPr>
            <a:xfrm>
              <a:off x="9982614" y="3223986"/>
              <a:ext cx="768014" cy="461665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 l="-13491" r="-7142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5" name="Google Shape;887;p59">
              <a:extLst>
                <a:ext uri="{FF2B5EF4-FFF2-40B4-BE49-F238E27FC236}">
                  <a16:creationId xmlns:a16="http://schemas.microsoft.com/office/drawing/2014/main" id="{EA193510-12D7-3E6C-4E22-745150FC81DC}"/>
                </a:ext>
              </a:extLst>
            </p:cNvPr>
            <p:cNvSpPr txBox="1"/>
            <p:nvPr/>
          </p:nvSpPr>
          <p:spPr>
            <a:xfrm>
              <a:off x="8781868" y="3233258"/>
              <a:ext cx="650296" cy="461665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sp>
        <p:nvSpPr>
          <p:cNvPr id="36" name="Google Shape;888;p59">
            <a:extLst>
              <a:ext uri="{FF2B5EF4-FFF2-40B4-BE49-F238E27FC236}">
                <a16:creationId xmlns:a16="http://schemas.microsoft.com/office/drawing/2014/main" id="{2AB3F519-27E7-5EDF-B420-94B09F411E46}"/>
              </a:ext>
            </a:extLst>
          </p:cNvPr>
          <p:cNvSpPr txBox="1"/>
          <p:nvPr/>
        </p:nvSpPr>
        <p:spPr>
          <a:xfrm>
            <a:off x="4912512" y="4101987"/>
            <a:ext cx="4433421" cy="461665"/>
          </a:xfrm>
          <a:prstGeom prst="rect">
            <a:avLst/>
          </a:prstGeom>
          <a:blipFill rotWithShape="1">
            <a:blip r:embed="rId2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7" name="Google Shape;889;p59">
            <a:extLst>
              <a:ext uri="{FF2B5EF4-FFF2-40B4-BE49-F238E27FC236}">
                <a16:creationId xmlns:a16="http://schemas.microsoft.com/office/drawing/2014/main" id="{895B0B1B-DEED-BCB3-64C7-2BDBE9E3C7D5}"/>
              </a:ext>
            </a:extLst>
          </p:cNvPr>
          <p:cNvSpPr txBox="1"/>
          <p:nvPr/>
        </p:nvSpPr>
        <p:spPr>
          <a:xfrm>
            <a:off x="4912512" y="4727138"/>
            <a:ext cx="4433421" cy="461665"/>
          </a:xfrm>
          <a:prstGeom prst="rect">
            <a:avLst/>
          </a:prstGeom>
          <a:blipFill rotWithShape="1">
            <a:blip r:embed="rId2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8" name="Google Shape;890;p59">
            <a:extLst>
              <a:ext uri="{FF2B5EF4-FFF2-40B4-BE49-F238E27FC236}">
                <a16:creationId xmlns:a16="http://schemas.microsoft.com/office/drawing/2014/main" id="{8332FC53-085A-E6E8-DCCA-C7309C2D114C}"/>
              </a:ext>
            </a:extLst>
          </p:cNvPr>
          <p:cNvSpPr txBox="1"/>
          <p:nvPr/>
        </p:nvSpPr>
        <p:spPr>
          <a:xfrm>
            <a:off x="4912512" y="5352289"/>
            <a:ext cx="4397212" cy="461665"/>
          </a:xfrm>
          <a:prstGeom prst="rect">
            <a:avLst/>
          </a:prstGeom>
          <a:blipFill rotWithShape="1">
            <a:blip r:embed="rId2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9" name="Google Shape;846;p58">
            <a:extLst>
              <a:ext uri="{FF2B5EF4-FFF2-40B4-BE49-F238E27FC236}">
                <a16:creationId xmlns:a16="http://schemas.microsoft.com/office/drawing/2014/main" id="{8AE8A8D5-F01C-06A1-B0A7-EC1CD8480BF7}"/>
              </a:ext>
            </a:extLst>
          </p:cNvPr>
          <p:cNvSpPr/>
          <p:nvPr/>
        </p:nvSpPr>
        <p:spPr>
          <a:xfrm>
            <a:off x="479665" y="3067539"/>
            <a:ext cx="2821418" cy="793102"/>
          </a:xfrm>
          <a:prstGeom prst="roundRect">
            <a:avLst>
              <a:gd name="adj" fmla="val 16667"/>
            </a:avLst>
          </a:prstGeom>
          <a:solidFill>
            <a:srgbClr val="E6F2D9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MA" dirty="0"/>
              <a:t>Je rends les coefficients des entiers en multipliant le dénominateur commun</a:t>
            </a:r>
            <a:endParaRPr dirty="0"/>
          </a:p>
        </p:txBody>
      </p:sp>
      <p:sp>
        <p:nvSpPr>
          <p:cNvPr id="6" name="Accolade ouvrante 5"/>
          <p:cNvSpPr/>
          <p:nvPr/>
        </p:nvSpPr>
        <p:spPr>
          <a:xfrm>
            <a:off x="4513635" y="4101987"/>
            <a:ext cx="398878" cy="1711967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40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7E2AC-ED9E-0607-7730-4AAB6F9CF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F4B0BFAE-7CAE-78AD-D2F9-C7C1506E36F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122A57F-FD23-6B78-81D4-48C65FB1A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8E5D242-9A87-79CC-19A1-42809DE14E6F}"/>
              </a:ext>
            </a:extLst>
          </p:cNvPr>
          <p:cNvSpPr txBox="1"/>
          <p:nvPr/>
        </p:nvSpPr>
        <p:spPr>
          <a:xfrm>
            <a:off x="1143821" y="63898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montre et explique chaque calcul.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033A69-D263-CD48-DD91-1A7508978A0F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J’effectue les calculs dans chaque membre. </a:t>
            </a:r>
            <a:endParaRPr lang="fr-FR" dirty="0"/>
          </a:p>
        </p:txBody>
      </p:sp>
      <p:sp>
        <p:nvSpPr>
          <p:cNvPr id="4" name="Google Shape;899;p60">
            <a:extLst>
              <a:ext uri="{FF2B5EF4-FFF2-40B4-BE49-F238E27FC236}">
                <a16:creationId xmlns:a16="http://schemas.microsoft.com/office/drawing/2014/main" id="{BFEA6CF5-8294-6613-8A84-0F6DCB86A74B}"/>
              </a:ext>
            </a:extLst>
          </p:cNvPr>
          <p:cNvSpPr/>
          <p:nvPr/>
        </p:nvSpPr>
        <p:spPr>
          <a:xfrm>
            <a:off x="589680" y="1206013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00;p60">
            <a:extLst>
              <a:ext uri="{FF2B5EF4-FFF2-40B4-BE49-F238E27FC236}">
                <a16:creationId xmlns:a16="http://schemas.microsoft.com/office/drawing/2014/main" id="{E3129B2B-6DBD-669A-AE7B-A12C8F9D2F63}"/>
              </a:ext>
            </a:extLst>
          </p:cNvPr>
          <p:cNvSpPr/>
          <p:nvPr/>
        </p:nvSpPr>
        <p:spPr>
          <a:xfrm>
            <a:off x="3638939" y="1293644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01;p60">
            <a:extLst>
              <a:ext uri="{FF2B5EF4-FFF2-40B4-BE49-F238E27FC236}">
                <a16:creationId xmlns:a16="http://schemas.microsoft.com/office/drawing/2014/main" id="{916E2F30-09A4-DB2A-0234-45B7827AEE0A}"/>
              </a:ext>
            </a:extLst>
          </p:cNvPr>
          <p:cNvSpPr txBox="1"/>
          <p:nvPr/>
        </p:nvSpPr>
        <p:spPr>
          <a:xfrm>
            <a:off x="4847198" y="1293644"/>
            <a:ext cx="4397212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902;p60">
            <a:extLst>
              <a:ext uri="{FF2B5EF4-FFF2-40B4-BE49-F238E27FC236}">
                <a16:creationId xmlns:a16="http://schemas.microsoft.com/office/drawing/2014/main" id="{43C9C631-74BA-CB95-D68D-4E7D8A598A4C}"/>
              </a:ext>
            </a:extLst>
          </p:cNvPr>
          <p:cNvSpPr/>
          <p:nvPr/>
        </p:nvSpPr>
        <p:spPr>
          <a:xfrm>
            <a:off x="589680" y="2157736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FFEBF7"/>
          </a:solidFill>
          <a:ln w="12700" cap="flat" cmpd="sng">
            <a:solidFill>
              <a:srgbClr val="FF85C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03;p60">
            <a:extLst>
              <a:ext uri="{FF2B5EF4-FFF2-40B4-BE49-F238E27FC236}">
                <a16:creationId xmlns:a16="http://schemas.microsoft.com/office/drawing/2014/main" id="{E9CD8A42-CE89-5155-6ED8-88BE6D2BEAF3}"/>
              </a:ext>
            </a:extLst>
          </p:cNvPr>
          <p:cNvSpPr/>
          <p:nvPr/>
        </p:nvSpPr>
        <p:spPr>
          <a:xfrm>
            <a:off x="3638939" y="2245367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EBF7"/>
          </a:solidFill>
          <a:ln w="12700" cap="flat" cmpd="sng">
            <a:solidFill>
              <a:srgbClr val="FF85C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04;p60">
            <a:extLst>
              <a:ext uri="{FF2B5EF4-FFF2-40B4-BE49-F238E27FC236}">
                <a16:creationId xmlns:a16="http://schemas.microsoft.com/office/drawing/2014/main" id="{E5EBFACE-46D0-287C-E095-0E1E54E7F225}"/>
              </a:ext>
            </a:extLst>
          </p:cNvPr>
          <p:cNvSpPr txBox="1"/>
          <p:nvPr/>
        </p:nvSpPr>
        <p:spPr>
          <a:xfrm>
            <a:off x="4847198" y="2161394"/>
            <a:ext cx="1992141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3621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9F6F-8016-6506-3C9B-88D9EA804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86310796-EC06-C2D9-AD3E-0030E0DE56C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2FE826D-8208-DE38-6222-55152AC70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996959A-23BF-1B2A-5A30-3E1C1E9712A4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montre le calcul étape par étape et met en évidence le résultat final.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C72D59-0937-35AD-2E80-412DF1D7DA60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divise maintenant par -9 pour isoler 𝑥. J’effectue le calcul et je trouve la solution.</a:t>
            </a:r>
            <a:endParaRPr lang="fr-FR" dirty="0"/>
          </a:p>
        </p:txBody>
      </p:sp>
      <p:sp>
        <p:nvSpPr>
          <p:cNvPr id="3" name="Google Shape;913;p61">
            <a:extLst>
              <a:ext uri="{FF2B5EF4-FFF2-40B4-BE49-F238E27FC236}">
                <a16:creationId xmlns:a16="http://schemas.microsoft.com/office/drawing/2014/main" id="{3CD1265C-B928-F8C9-9DBA-4211C8636429}"/>
              </a:ext>
            </a:extLst>
          </p:cNvPr>
          <p:cNvSpPr/>
          <p:nvPr/>
        </p:nvSpPr>
        <p:spPr>
          <a:xfrm>
            <a:off x="589680" y="1206013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transpose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14;p61">
            <a:extLst>
              <a:ext uri="{FF2B5EF4-FFF2-40B4-BE49-F238E27FC236}">
                <a16:creationId xmlns:a16="http://schemas.microsoft.com/office/drawing/2014/main" id="{CEF5301F-88FF-5D67-5B36-4F6AB76EF6AC}"/>
              </a:ext>
            </a:extLst>
          </p:cNvPr>
          <p:cNvSpPr/>
          <p:nvPr/>
        </p:nvSpPr>
        <p:spPr>
          <a:xfrm>
            <a:off x="3638939" y="1293644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9D7A2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15;p61">
            <a:extLst>
              <a:ext uri="{FF2B5EF4-FFF2-40B4-BE49-F238E27FC236}">
                <a16:creationId xmlns:a16="http://schemas.microsoft.com/office/drawing/2014/main" id="{C02156D2-96BB-537A-ACCC-714B6B1DFEA8}"/>
              </a:ext>
            </a:extLst>
          </p:cNvPr>
          <p:cNvSpPr txBox="1"/>
          <p:nvPr/>
        </p:nvSpPr>
        <p:spPr>
          <a:xfrm>
            <a:off x="4847198" y="1293644"/>
            <a:ext cx="4397212" cy="4616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916;p61">
            <a:extLst>
              <a:ext uri="{FF2B5EF4-FFF2-40B4-BE49-F238E27FC236}">
                <a16:creationId xmlns:a16="http://schemas.microsoft.com/office/drawing/2014/main" id="{8DC1204F-AFC0-837F-2BA1-550AF8C6A53D}"/>
              </a:ext>
            </a:extLst>
          </p:cNvPr>
          <p:cNvSpPr/>
          <p:nvPr/>
        </p:nvSpPr>
        <p:spPr>
          <a:xfrm>
            <a:off x="589680" y="2157736"/>
            <a:ext cx="2601389" cy="488674"/>
          </a:xfrm>
          <a:prstGeom prst="roundRect">
            <a:avLst>
              <a:gd name="adj" fmla="val 16667"/>
            </a:avLst>
          </a:prstGeom>
          <a:solidFill>
            <a:srgbClr val="FFEBF7"/>
          </a:solidFill>
          <a:ln w="12700" cap="flat" cmpd="sng">
            <a:solidFill>
              <a:srgbClr val="FF85C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calcule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17;p61">
            <a:extLst>
              <a:ext uri="{FF2B5EF4-FFF2-40B4-BE49-F238E27FC236}">
                <a16:creationId xmlns:a16="http://schemas.microsoft.com/office/drawing/2014/main" id="{FCF73076-7EEA-0DD9-8CB4-88F69FBC3D9F}"/>
              </a:ext>
            </a:extLst>
          </p:cNvPr>
          <p:cNvSpPr/>
          <p:nvPr/>
        </p:nvSpPr>
        <p:spPr>
          <a:xfrm>
            <a:off x="3638939" y="2245367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EBF7"/>
          </a:solidFill>
          <a:ln w="12700" cap="flat" cmpd="sng">
            <a:solidFill>
              <a:srgbClr val="FF85C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18;p61">
            <a:extLst>
              <a:ext uri="{FF2B5EF4-FFF2-40B4-BE49-F238E27FC236}">
                <a16:creationId xmlns:a16="http://schemas.microsoft.com/office/drawing/2014/main" id="{3B260180-4A29-9F07-8E21-FCF180923665}"/>
              </a:ext>
            </a:extLst>
          </p:cNvPr>
          <p:cNvSpPr txBox="1"/>
          <p:nvPr/>
        </p:nvSpPr>
        <p:spPr>
          <a:xfrm>
            <a:off x="4847198" y="2161394"/>
            <a:ext cx="1992141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919;p61">
                <a:extLst>
                  <a:ext uri="{FF2B5EF4-FFF2-40B4-BE49-F238E27FC236}">
                    <a16:creationId xmlns:a16="http://schemas.microsoft.com/office/drawing/2014/main" id="{F344BA9F-C93E-8655-0BB3-71D69888B94D}"/>
                  </a:ext>
                </a:extLst>
              </p:cNvPr>
              <p:cNvSpPr/>
              <p:nvPr/>
            </p:nvSpPr>
            <p:spPr>
              <a:xfrm>
                <a:off x="589680" y="3277409"/>
                <a:ext cx="2601389" cy="691476"/>
              </a:xfrm>
              <a:prstGeom prst="roundRect">
                <a:avLst>
                  <a:gd name="adj" fmla="val 16667"/>
                </a:avLst>
              </a:prstGeom>
              <a:solidFill>
                <a:srgbClr val="D6EFF5"/>
              </a:solidFill>
              <a:ln w="12700" cap="flat" cmpd="sng">
                <a:solidFill>
                  <a:schemeClr val="accent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 b="0" i="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J’isole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</m:oMath>
                </a14:m>
                <a:r>
                  <a:rPr lang="fr-FR" sz="2400" b="0" i="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et je  simplifie</a:t>
                </a:r>
                <a:endParaRPr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919;p61">
                <a:extLst>
                  <a:ext uri="{FF2B5EF4-FFF2-40B4-BE49-F238E27FC236}">
                    <a16:creationId xmlns:a16="http://schemas.microsoft.com/office/drawing/2014/main" id="{F344BA9F-C93E-8655-0BB3-71D69888B9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80" y="3277409"/>
                <a:ext cx="2601389" cy="691476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 t="-15652" b="-28696"/>
                </a:stretch>
              </a:blipFill>
              <a:ln w="12700" cap="flat" cmpd="sng">
                <a:solidFill>
                  <a:schemeClr val="accent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920;p61">
            <a:extLst>
              <a:ext uri="{FF2B5EF4-FFF2-40B4-BE49-F238E27FC236}">
                <a16:creationId xmlns:a16="http://schemas.microsoft.com/office/drawing/2014/main" id="{26572B97-A923-B3CE-B66F-44DD3AB2E924}"/>
              </a:ext>
            </a:extLst>
          </p:cNvPr>
          <p:cNvSpPr/>
          <p:nvPr/>
        </p:nvSpPr>
        <p:spPr>
          <a:xfrm>
            <a:off x="3638939" y="3365040"/>
            <a:ext cx="550506" cy="3592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6EFF5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921;p61">
            <a:extLst>
              <a:ext uri="{FF2B5EF4-FFF2-40B4-BE49-F238E27FC236}">
                <a16:creationId xmlns:a16="http://schemas.microsoft.com/office/drawing/2014/main" id="{28ABA75B-9D56-0665-62B3-D3A5C07F9DBB}"/>
              </a:ext>
            </a:extLst>
          </p:cNvPr>
          <p:cNvSpPr txBox="1"/>
          <p:nvPr/>
        </p:nvSpPr>
        <p:spPr>
          <a:xfrm>
            <a:off x="4847198" y="3113116"/>
            <a:ext cx="1992141" cy="78380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922;p61">
            <a:extLst>
              <a:ext uri="{FF2B5EF4-FFF2-40B4-BE49-F238E27FC236}">
                <a16:creationId xmlns:a16="http://schemas.microsoft.com/office/drawing/2014/main" id="{696B46EE-92A1-07D4-1458-3B9A952504B8}"/>
              </a:ext>
            </a:extLst>
          </p:cNvPr>
          <p:cNvSpPr txBox="1"/>
          <p:nvPr/>
        </p:nvSpPr>
        <p:spPr>
          <a:xfrm>
            <a:off x="4847198" y="4251450"/>
            <a:ext cx="1992141" cy="783804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019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39A1C-3796-3D2E-7173-128CA295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1C6FA84B-BC64-7E39-1C60-9DC9F0AE1A00}"/>
              </a:ext>
            </a:extLst>
          </p:cNvPr>
          <p:cNvSpPr txBox="1"/>
          <p:nvPr/>
        </p:nvSpPr>
        <p:spPr>
          <a:xfrm>
            <a:off x="819150" y="160831"/>
            <a:ext cx="109047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Répondre par vrai ou faux aux questions suivantes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226BD7-08C7-90CB-5586-46721FEB59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D17CD21-88BA-5BFF-EAB6-526439EA5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942;p63">
            <a:extLst>
              <a:ext uri="{FF2B5EF4-FFF2-40B4-BE49-F238E27FC236}">
                <a16:creationId xmlns:a16="http://schemas.microsoft.com/office/drawing/2014/main" id="{8CD5D27C-CE12-6A8C-0F8D-CC75C7621450}"/>
              </a:ext>
            </a:extLst>
          </p:cNvPr>
          <p:cNvSpPr txBox="1">
            <a:spLocks/>
          </p:cNvSpPr>
          <p:nvPr/>
        </p:nvSpPr>
        <p:spPr>
          <a:xfrm>
            <a:off x="894083" y="66883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dirty="0"/>
          </a:p>
        </p:txBody>
      </p:sp>
      <p:sp>
        <p:nvSpPr>
          <p:cNvPr id="9" name="Google Shape;945;p63">
            <a:extLst>
              <a:ext uri="{FF2B5EF4-FFF2-40B4-BE49-F238E27FC236}">
                <a16:creationId xmlns:a16="http://schemas.microsoft.com/office/drawing/2014/main" id="{391FEBB8-931B-E816-F4F8-A752AFD103D2}"/>
              </a:ext>
            </a:extLst>
          </p:cNvPr>
          <p:cNvSpPr txBox="1"/>
          <p:nvPr/>
        </p:nvSpPr>
        <p:spPr>
          <a:xfrm>
            <a:off x="3714464" y="2495118"/>
            <a:ext cx="4763072" cy="92217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946;p63">
            <a:extLst>
              <a:ext uri="{FF2B5EF4-FFF2-40B4-BE49-F238E27FC236}">
                <a16:creationId xmlns:a16="http://schemas.microsoft.com/office/drawing/2014/main" id="{94933FAE-D308-46F1-033B-EE869AB59E39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947;p63">
            <a:extLst>
              <a:ext uri="{FF2B5EF4-FFF2-40B4-BE49-F238E27FC236}">
                <a16:creationId xmlns:a16="http://schemas.microsoft.com/office/drawing/2014/main" id="{0C746DD3-C818-E561-45E7-9E4AA968F3D8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948;p63">
            <a:extLst>
              <a:ext uri="{FF2B5EF4-FFF2-40B4-BE49-F238E27FC236}">
                <a16:creationId xmlns:a16="http://schemas.microsoft.com/office/drawing/2014/main" id="{F01E7E55-BA9B-CE18-1613-0F83CEFBA4F7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949;p63">
            <a:extLst>
              <a:ext uri="{FF2B5EF4-FFF2-40B4-BE49-F238E27FC236}">
                <a16:creationId xmlns:a16="http://schemas.microsoft.com/office/drawing/2014/main" id="{6BFEE3BE-DBBD-2818-40D7-53D7488998FB}"/>
              </a:ext>
            </a:extLst>
          </p:cNvPr>
          <p:cNvSpPr/>
          <p:nvPr/>
        </p:nvSpPr>
        <p:spPr>
          <a:xfrm>
            <a:off x="974032" y="1826375"/>
            <a:ext cx="9742585" cy="79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première étape pour résoudre cette équation c’est développer les expressions 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226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latin typeface="Arial"/>
                    </a:rPr>
                    <a:t>Résoudre une équation de la forme:</a:t>
                  </a:r>
                </a:p>
                <a:p>
                  <a:pPr algn="ctr" defTabSz="685800"/>
                  <a:r>
                    <a:rPr lang="fr-FR" b="1" dirty="0">
                      <a:latin typeface="Arial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b="1" dirty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1" dirty="0" err="1"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𝒆𝒙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b="1" dirty="0" err="1">
                          <a:latin typeface="Cambria Math" panose="02040503050406030204" pitchFamily="18" charset="0"/>
                        </a:rPr>
                        <m:t>𝒈𝒙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dirty="0">
                          <a:latin typeface="Cambria Math" panose="02040503050406030204" pitchFamily="18" charset="0"/>
                        </a:rPr>
                        <m:t>𝒉</m:t>
                      </m:r>
                    </m:oMath>
                  </a14:m>
                  <a:r>
                    <a:rPr lang="fr-FR" b="1" dirty="0">
                      <a:latin typeface="Arial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152404" algn="ctr" defTabSz="914400">
                <a:buClr>
                  <a:schemeClr val="bg1"/>
                </a:buClr>
                <a:buSzPts val="1200"/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Consolidation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/>
                </a:rPr>
                <a:t>Résoudre un problème à l’aide d’une équation du premier degré</a:t>
              </a:r>
              <a:r>
                <a:rPr lang="fr-FR" b="1" dirty="0">
                  <a:latin typeface="Arial"/>
                </a:rPr>
                <a:t>.</a:t>
              </a:r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algn="ctr" defTabSz="914400"/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;</a:t>
                  </a:r>
                </a:p>
                <a:p>
                  <a:pPr algn="ctr" defTabSz="914400"/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a, b, c et d des nombres fractionnaires.</a:t>
                  </a: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788550" y="224265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/>
                </a:rPr>
                <a:t>Consolidation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67D9-420A-0D79-D874-B1E513361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Vrai! On doit d’abord développer les expressions avec des parenthèses .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E0E1E1-4932-39FE-65D0-E1B933DDA8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5E8EFB-EE20-A3DB-0309-D3C704014057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84037C97-809B-182E-C3CB-100B945E7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0" name="Google Shape;957;p64">
            <a:extLst>
              <a:ext uri="{FF2B5EF4-FFF2-40B4-BE49-F238E27FC236}">
                <a16:creationId xmlns:a16="http://schemas.microsoft.com/office/drawing/2014/main" id="{C8040BD4-E5FC-60A1-68DC-24CC8F4253E4}"/>
              </a:ext>
            </a:extLst>
          </p:cNvPr>
          <p:cNvSpPr txBox="1"/>
          <p:nvPr/>
        </p:nvSpPr>
        <p:spPr>
          <a:xfrm>
            <a:off x="3714464" y="2495118"/>
            <a:ext cx="4763072" cy="92217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958;p64">
            <a:extLst>
              <a:ext uri="{FF2B5EF4-FFF2-40B4-BE49-F238E27FC236}">
                <a16:creationId xmlns:a16="http://schemas.microsoft.com/office/drawing/2014/main" id="{886EE7ED-6E3A-D65A-0147-43507C27F2D7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959;p64">
            <a:extLst>
              <a:ext uri="{FF2B5EF4-FFF2-40B4-BE49-F238E27FC236}">
                <a16:creationId xmlns:a16="http://schemas.microsoft.com/office/drawing/2014/main" id="{55E20778-D16C-1CE8-70F4-5B0278C4AE48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60;p64">
            <a:extLst>
              <a:ext uri="{FF2B5EF4-FFF2-40B4-BE49-F238E27FC236}">
                <a16:creationId xmlns:a16="http://schemas.microsoft.com/office/drawing/2014/main" id="{4DA6CA54-A071-1E90-56A1-7BB40AE7248B}"/>
              </a:ext>
            </a:extLst>
          </p:cNvPr>
          <p:cNvSpPr/>
          <p:nvPr/>
        </p:nvSpPr>
        <p:spPr>
          <a:xfrm>
            <a:off x="1048220" y="1630018"/>
            <a:ext cx="9742585" cy="8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première étape pour résoudre cette équation est de développer les expressions avec des parenthèses .</a:t>
            </a:r>
            <a:endParaRPr dirty="0"/>
          </a:p>
        </p:txBody>
      </p:sp>
      <p:grpSp>
        <p:nvGrpSpPr>
          <p:cNvPr id="16" name="Google Shape;961;p64">
            <a:extLst>
              <a:ext uri="{FF2B5EF4-FFF2-40B4-BE49-F238E27FC236}">
                <a16:creationId xmlns:a16="http://schemas.microsoft.com/office/drawing/2014/main" id="{379B8413-6808-71DE-75AA-4ED4ADE38CD0}"/>
              </a:ext>
            </a:extLst>
          </p:cNvPr>
          <p:cNvGrpSpPr/>
          <p:nvPr/>
        </p:nvGrpSpPr>
        <p:grpSpPr>
          <a:xfrm>
            <a:off x="1048220" y="3934665"/>
            <a:ext cx="7218702" cy="488674"/>
            <a:chOff x="1048220" y="3934665"/>
            <a:chExt cx="7218702" cy="488674"/>
          </a:xfrm>
        </p:grpSpPr>
        <p:sp>
          <p:nvSpPr>
            <p:cNvPr id="17" name="Google Shape;962;p64">
              <a:extLst>
                <a:ext uri="{FF2B5EF4-FFF2-40B4-BE49-F238E27FC236}">
                  <a16:creationId xmlns:a16="http://schemas.microsoft.com/office/drawing/2014/main" id="{194CF1F8-C7FE-C3AA-A7E2-A3ABDBE59E40}"/>
                </a:ext>
              </a:extLst>
            </p:cNvPr>
            <p:cNvSpPr/>
            <p:nvPr/>
          </p:nvSpPr>
          <p:spPr>
            <a:xfrm>
              <a:off x="1048220" y="3934665"/>
              <a:ext cx="2601389" cy="488674"/>
            </a:xfrm>
            <a:prstGeom prst="roundRect">
              <a:avLst>
                <a:gd name="adj" fmla="val 16667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0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Je développe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63;p64">
              <a:extLst>
                <a:ext uri="{FF2B5EF4-FFF2-40B4-BE49-F238E27FC236}">
                  <a16:creationId xmlns:a16="http://schemas.microsoft.com/office/drawing/2014/main" id="{BEBE3BAB-6CB9-0D67-8E46-A17383554B40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64;p64">
              <a:extLst>
                <a:ext uri="{FF2B5EF4-FFF2-40B4-BE49-F238E27FC236}">
                  <a16:creationId xmlns:a16="http://schemas.microsoft.com/office/drawing/2014/main" id="{D6262CB9-2A0E-E021-CFE3-B14292CF99A5}"/>
                </a:ext>
              </a:extLst>
            </p:cNvPr>
            <p:cNvSpPr txBox="1"/>
            <p:nvPr/>
          </p:nvSpPr>
          <p:spPr>
            <a:xfrm>
              <a:off x="4806145" y="3934665"/>
              <a:ext cx="3460777" cy="461665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3541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D837B-FB1A-1CB5-9078-E5AF941A8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354133C-8B75-FE56-5674-A219051A5D0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Quelle est l’équation obtenue après avoir transposer les termes similaires 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2DD180-52A6-B11A-7607-6BE19E74DF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55B6333-A539-A34D-A127-AECB1EF04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970;p65">
            <a:extLst>
              <a:ext uri="{FF2B5EF4-FFF2-40B4-BE49-F238E27FC236}">
                <a16:creationId xmlns:a16="http://schemas.microsoft.com/office/drawing/2014/main" id="{01D8FFDB-1C55-A9FE-DF08-6422EA7A61BE}"/>
              </a:ext>
            </a:extLst>
          </p:cNvPr>
          <p:cNvSpPr txBox="1">
            <a:spLocks/>
          </p:cNvSpPr>
          <p:nvPr/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dirty="0"/>
          </a:p>
        </p:txBody>
      </p:sp>
      <p:sp>
        <p:nvSpPr>
          <p:cNvPr id="7" name="Google Shape;973;p65">
            <a:extLst>
              <a:ext uri="{FF2B5EF4-FFF2-40B4-BE49-F238E27FC236}">
                <a16:creationId xmlns:a16="http://schemas.microsoft.com/office/drawing/2014/main" id="{5C0EAD5D-6953-431C-1A36-1100473F0C54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974;p65">
            <a:extLst>
              <a:ext uri="{FF2B5EF4-FFF2-40B4-BE49-F238E27FC236}">
                <a16:creationId xmlns:a16="http://schemas.microsoft.com/office/drawing/2014/main" id="{91328A99-D65B-93B2-665A-93A066105309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975;p65">
            <a:extLst>
              <a:ext uri="{FF2B5EF4-FFF2-40B4-BE49-F238E27FC236}">
                <a16:creationId xmlns:a16="http://schemas.microsoft.com/office/drawing/2014/main" id="{4F2791F7-8822-E964-1AD0-C8685B6007C5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76;p65">
            <a:extLst>
              <a:ext uri="{FF2B5EF4-FFF2-40B4-BE49-F238E27FC236}">
                <a16:creationId xmlns:a16="http://schemas.microsoft.com/office/drawing/2014/main" id="{9622F677-DC70-C43F-BA21-7AFA5A5F4F5A}"/>
              </a:ext>
            </a:extLst>
          </p:cNvPr>
          <p:cNvSpPr/>
          <p:nvPr/>
        </p:nvSpPr>
        <p:spPr>
          <a:xfrm>
            <a:off x="1707142" y="2017191"/>
            <a:ext cx="8424742" cy="88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l’équation obtenue après avoir transposer les termes similaires ?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77;p65">
            <a:extLst>
              <a:ext uri="{FF2B5EF4-FFF2-40B4-BE49-F238E27FC236}">
                <a16:creationId xmlns:a16="http://schemas.microsoft.com/office/drawing/2014/main" id="{13C72D57-C5BA-ABA0-8294-4830DBF911B5}"/>
              </a:ext>
            </a:extLst>
          </p:cNvPr>
          <p:cNvSpPr/>
          <p:nvPr/>
        </p:nvSpPr>
        <p:spPr>
          <a:xfrm>
            <a:off x="4169830" y="3183326"/>
            <a:ext cx="311995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978;p65">
            <a:extLst>
              <a:ext uri="{FF2B5EF4-FFF2-40B4-BE49-F238E27FC236}">
                <a16:creationId xmlns:a16="http://schemas.microsoft.com/office/drawing/2014/main" id="{32728857-C445-CDAB-87FA-160CA01823FF}"/>
              </a:ext>
            </a:extLst>
          </p:cNvPr>
          <p:cNvSpPr/>
          <p:nvPr/>
        </p:nvSpPr>
        <p:spPr>
          <a:xfrm>
            <a:off x="8040376" y="5114022"/>
            <a:ext cx="2961506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7483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2DEB-E83E-DA5C-B75C-20DF38BDE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AB2B63-1DBD-784C-BB2F-1EB182C9246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D3183C15-6996-1015-C701-0A26A85E1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983;p66">
            <a:extLst>
              <a:ext uri="{FF2B5EF4-FFF2-40B4-BE49-F238E27FC236}">
                <a16:creationId xmlns:a16="http://schemas.microsoft.com/office/drawing/2014/main" id="{DD51F066-F7D8-DDF2-6849-88029506E3AE}"/>
              </a:ext>
            </a:extLst>
          </p:cNvPr>
          <p:cNvSpPr txBox="1">
            <a:spLocks/>
          </p:cNvSpPr>
          <p:nvPr/>
        </p:nvSpPr>
        <p:spPr>
          <a:xfrm>
            <a:off x="1015448" y="195946"/>
            <a:ext cx="10161104" cy="47061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35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1600"/>
              <a:buFont typeface="Calibri"/>
              <a:buNone/>
            </a:pPr>
            <a:r>
              <a:rPr lang="fr-FR"/>
              <a:t> </a:t>
            </a:r>
          </a:p>
        </p:txBody>
      </p:sp>
      <p:sp>
        <p:nvSpPr>
          <p:cNvPr id="5" name="Google Shape;986;p66">
            <a:extLst>
              <a:ext uri="{FF2B5EF4-FFF2-40B4-BE49-F238E27FC236}">
                <a16:creationId xmlns:a16="http://schemas.microsoft.com/office/drawing/2014/main" id="{5C0A17C6-E975-B02B-BF66-D140A0456488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987;p66">
            <a:extLst>
              <a:ext uri="{FF2B5EF4-FFF2-40B4-BE49-F238E27FC236}">
                <a16:creationId xmlns:a16="http://schemas.microsoft.com/office/drawing/2014/main" id="{673498A4-C438-092A-886B-E1519E22B0C6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88;p66">
            <a:extLst>
              <a:ext uri="{FF2B5EF4-FFF2-40B4-BE49-F238E27FC236}">
                <a16:creationId xmlns:a16="http://schemas.microsoft.com/office/drawing/2014/main" id="{E9F988EF-AADD-9CD2-B109-6EA7DB987B31}"/>
              </a:ext>
            </a:extLst>
          </p:cNvPr>
          <p:cNvSpPr/>
          <p:nvPr/>
        </p:nvSpPr>
        <p:spPr>
          <a:xfrm>
            <a:off x="1707142" y="2300606"/>
            <a:ext cx="8424742" cy="73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l’équation obtenue après avoir transposer les termes similaires ?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89;p66">
            <a:extLst>
              <a:ext uri="{FF2B5EF4-FFF2-40B4-BE49-F238E27FC236}">
                <a16:creationId xmlns:a16="http://schemas.microsoft.com/office/drawing/2014/main" id="{64FC97CE-C0CB-BE2D-60E5-CFEB69936648}"/>
              </a:ext>
            </a:extLst>
          </p:cNvPr>
          <p:cNvSpPr/>
          <p:nvPr/>
        </p:nvSpPr>
        <p:spPr>
          <a:xfrm>
            <a:off x="4169830" y="3183326"/>
            <a:ext cx="3119957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27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234D0-426B-93C6-7851-B75A7A350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10F8EB2E-AA74-5AF1-AB75-4BE1F5A135A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Compléter: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82552D0-C636-A2E9-56F1-CFA9EA3E115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3170888-E91C-4E44-EB88-8014A5FF7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970;p65">
            <a:extLst>
              <a:ext uri="{FF2B5EF4-FFF2-40B4-BE49-F238E27FC236}">
                <a16:creationId xmlns:a16="http://schemas.microsoft.com/office/drawing/2014/main" id="{FBFA74BC-CC88-93FF-3ED6-CDD4663D9ADE}"/>
              </a:ext>
            </a:extLst>
          </p:cNvPr>
          <p:cNvSpPr txBox="1">
            <a:spLocks/>
          </p:cNvSpPr>
          <p:nvPr/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</a:p>
        </p:txBody>
      </p:sp>
      <p:sp>
        <p:nvSpPr>
          <p:cNvPr id="2" name="Google Shape;998;p67">
            <a:extLst>
              <a:ext uri="{FF2B5EF4-FFF2-40B4-BE49-F238E27FC236}">
                <a16:creationId xmlns:a16="http://schemas.microsoft.com/office/drawing/2014/main" id="{B78A7E28-153C-3AB4-0DD6-E31BF1958539}"/>
              </a:ext>
            </a:extLst>
          </p:cNvPr>
          <p:cNvSpPr/>
          <p:nvPr/>
        </p:nvSpPr>
        <p:spPr>
          <a:xfrm>
            <a:off x="877078" y="1630018"/>
            <a:ext cx="10084870" cy="45095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999;p67">
            <a:extLst>
              <a:ext uri="{FF2B5EF4-FFF2-40B4-BE49-F238E27FC236}">
                <a16:creationId xmlns:a16="http://schemas.microsoft.com/office/drawing/2014/main" id="{17934E3E-AEAD-1D89-7F80-15B9798B0D6D}"/>
              </a:ext>
            </a:extLst>
          </p:cNvPr>
          <p:cNvSpPr txBox="1"/>
          <p:nvPr/>
        </p:nvSpPr>
        <p:spPr>
          <a:xfrm>
            <a:off x="4843928" y="1677172"/>
            <a:ext cx="4763072" cy="92217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5" name="Google Shape;1000;p67">
            <a:extLst>
              <a:ext uri="{FF2B5EF4-FFF2-40B4-BE49-F238E27FC236}">
                <a16:creationId xmlns:a16="http://schemas.microsoft.com/office/drawing/2014/main" id="{964126A9-345C-896C-FE5F-C47C7268C53E}"/>
              </a:ext>
            </a:extLst>
          </p:cNvPr>
          <p:cNvGrpSpPr/>
          <p:nvPr/>
        </p:nvGrpSpPr>
        <p:grpSpPr>
          <a:xfrm>
            <a:off x="4293166" y="2803083"/>
            <a:ext cx="4169443" cy="461665"/>
            <a:chOff x="4097479" y="3934665"/>
            <a:chExt cx="4169443" cy="461665"/>
          </a:xfrm>
        </p:grpSpPr>
        <p:sp>
          <p:nvSpPr>
            <p:cNvPr id="6" name="Google Shape;1001;p67">
              <a:extLst>
                <a:ext uri="{FF2B5EF4-FFF2-40B4-BE49-F238E27FC236}">
                  <a16:creationId xmlns:a16="http://schemas.microsoft.com/office/drawing/2014/main" id="{0EB06DC3-2880-7467-70A9-66D7E905D868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002;p67">
              <a:extLst>
                <a:ext uri="{FF2B5EF4-FFF2-40B4-BE49-F238E27FC236}">
                  <a16:creationId xmlns:a16="http://schemas.microsoft.com/office/drawing/2014/main" id="{A3F8515A-7353-1A43-F40E-777B863F762B}"/>
                </a:ext>
              </a:extLst>
            </p:cNvPr>
            <p:cNvSpPr txBox="1"/>
            <p:nvPr/>
          </p:nvSpPr>
          <p:spPr>
            <a:xfrm>
              <a:off x="4806145" y="3934665"/>
              <a:ext cx="3460777" cy="461665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11" name="Google Shape;1003;p67">
            <a:extLst>
              <a:ext uri="{FF2B5EF4-FFF2-40B4-BE49-F238E27FC236}">
                <a16:creationId xmlns:a16="http://schemas.microsoft.com/office/drawing/2014/main" id="{09E2D204-B0DB-FB80-9BBA-D2F76DB87B02}"/>
              </a:ext>
            </a:extLst>
          </p:cNvPr>
          <p:cNvGrpSpPr/>
          <p:nvPr/>
        </p:nvGrpSpPr>
        <p:grpSpPr>
          <a:xfrm>
            <a:off x="4293166" y="3568193"/>
            <a:ext cx="4169443" cy="461665"/>
            <a:chOff x="4097479" y="3934665"/>
            <a:chExt cx="4169443" cy="461665"/>
          </a:xfrm>
        </p:grpSpPr>
        <p:sp>
          <p:nvSpPr>
            <p:cNvPr id="12" name="Google Shape;1004;p67">
              <a:extLst>
                <a:ext uri="{FF2B5EF4-FFF2-40B4-BE49-F238E27FC236}">
                  <a16:creationId xmlns:a16="http://schemas.microsoft.com/office/drawing/2014/main" id="{1042D62C-D090-85DB-B5B2-CF1A21CC6345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005;p67">
              <a:extLst>
                <a:ext uri="{FF2B5EF4-FFF2-40B4-BE49-F238E27FC236}">
                  <a16:creationId xmlns:a16="http://schemas.microsoft.com/office/drawing/2014/main" id="{D8F488A6-0552-2042-984F-A17A7E209A91}"/>
                </a:ext>
              </a:extLst>
            </p:cNvPr>
            <p:cNvSpPr txBox="1"/>
            <p:nvPr/>
          </p:nvSpPr>
          <p:spPr>
            <a:xfrm>
              <a:off x="4806145" y="3934665"/>
              <a:ext cx="3460777" cy="461665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t="-10522" r="-703" b="-2894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18" name="Google Shape;1006;p67">
            <a:extLst>
              <a:ext uri="{FF2B5EF4-FFF2-40B4-BE49-F238E27FC236}">
                <a16:creationId xmlns:a16="http://schemas.microsoft.com/office/drawing/2014/main" id="{AAF0B72D-C997-B8BF-9C8D-12048F93869F}"/>
              </a:ext>
            </a:extLst>
          </p:cNvPr>
          <p:cNvGrpSpPr/>
          <p:nvPr/>
        </p:nvGrpSpPr>
        <p:grpSpPr>
          <a:xfrm>
            <a:off x="4293166" y="4417278"/>
            <a:ext cx="4169443" cy="461665"/>
            <a:chOff x="4097479" y="3934665"/>
            <a:chExt cx="4169443" cy="461665"/>
          </a:xfrm>
        </p:grpSpPr>
        <p:sp>
          <p:nvSpPr>
            <p:cNvPr id="19" name="Google Shape;1007;p67">
              <a:extLst>
                <a:ext uri="{FF2B5EF4-FFF2-40B4-BE49-F238E27FC236}">
                  <a16:creationId xmlns:a16="http://schemas.microsoft.com/office/drawing/2014/main" id="{71D2B4FC-8FD1-779D-1BFB-0B74CBB64B5C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008;p67">
              <a:extLst>
                <a:ext uri="{FF2B5EF4-FFF2-40B4-BE49-F238E27FC236}">
                  <a16:creationId xmlns:a16="http://schemas.microsoft.com/office/drawing/2014/main" id="{7A0E478C-4729-F9B2-809D-AE645C9B6C66}"/>
                </a:ext>
              </a:extLst>
            </p:cNvPr>
            <p:cNvSpPr txBox="1"/>
            <p:nvPr/>
          </p:nvSpPr>
          <p:spPr>
            <a:xfrm>
              <a:off x="4806145" y="3934665"/>
              <a:ext cx="3460777" cy="461665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t="-13332" b="-3066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21" name="Google Shape;1009;p67">
            <a:extLst>
              <a:ext uri="{FF2B5EF4-FFF2-40B4-BE49-F238E27FC236}">
                <a16:creationId xmlns:a16="http://schemas.microsoft.com/office/drawing/2014/main" id="{F0C431FB-5022-78BF-55FC-0550D4B02DF7}"/>
              </a:ext>
            </a:extLst>
          </p:cNvPr>
          <p:cNvGrpSpPr/>
          <p:nvPr/>
        </p:nvGrpSpPr>
        <p:grpSpPr>
          <a:xfrm>
            <a:off x="4293166" y="5257033"/>
            <a:ext cx="4169443" cy="461665"/>
            <a:chOff x="4097479" y="3934665"/>
            <a:chExt cx="4169443" cy="461665"/>
          </a:xfrm>
        </p:grpSpPr>
        <p:sp>
          <p:nvSpPr>
            <p:cNvPr id="22" name="Google Shape;1010;p67">
              <a:extLst>
                <a:ext uri="{FF2B5EF4-FFF2-40B4-BE49-F238E27FC236}">
                  <a16:creationId xmlns:a16="http://schemas.microsoft.com/office/drawing/2014/main" id="{5C5289EA-C43E-521D-4EAF-48932E9BE6A3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011;p67">
              <a:extLst>
                <a:ext uri="{FF2B5EF4-FFF2-40B4-BE49-F238E27FC236}">
                  <a16:creationId xmlns:a16="http://schemas.microsoft.com/office/drawing/2014/main" id="{404B42A5-3B48-8EE3-E68D-32582E95E9E1}"/>
                </a:ext>
              </a:extLst>
            </p:cNvPr>
            <p:cNvSpPr txBox="1"/>
            <p:nvPr/>
          </p:nvSpPr>
          <p:spPr>
            <a:xfrm>
              <a:off x="4806145" y="3934665"/>
              <a:ext cx="3460777" cy="461665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t="-13157" b="-2894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36194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12C83-070D-246B-8565-CF14BAB40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4D45F82-95C8-CF2A-8A52-7379883938A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F2F56D2-A510-64D0-19A8-6B8FD11D4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4" name="Google Shape;1016;p68">
            <a:extLst>
              <a:ext uri="{FF2B5EF4-FFF2-40B4-BE49-F238E27FC236}">
                <a16:creationId xmlns:a16="http://schemas.microsoft.com/office/drawing/2014/main" id="{DBC8F816-1FC7-85C8-F386-D020E0EA84E4}"/>
              </a:ext>
            </a:extLst>
          </p:cNvPr>
          <p:cNvSpPr txBox="1">
            <a:spLocks/>
          </p:cNvSpPr>
          <p:nvPr/>
        </p:nvSpPr>
        <p:spPr>
          <a:xfrm>
            <a:off x="1015448" y="195946"/>
            <a:ext cx="10161104" cy="47061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1600"/>
              <a:buFont typeface="Calibri"/>
              <a:buNone/>
            </a:pPr>
            <a:r>
              <a:rPr lang="fr-FR"/>
              <a:t> </a:t>
            </a:r>
          </a:p>
        </p:txBody>
      </p:sp>
      <p:sp>
        <p:nvSpPr>
          <p:cNvPr id="9" name="Google Shape;1019;p68">
            <a:extLst>
              <a:ext uri="{FF2B5EF4-FFF2-40B4-BE49-F238E27FC236}">
                <a16:creationId xmlns:a16="http://schemas.microsoft.com/office/drawing/2014/main" id="{8FAB08B5-FDB2-4FD9-F8EC-20781F48B15C}"/>
              </a:ext>
            </a:extLst>
          </p:cNvPr>
          <p:cNvSpPr txBox="1"/>
          <p:nvPr/>
        </p:nvSpPr>
        <p:spPr>
          <a:xfrm>
            <a:off x="5919513" y="4430385"/>
            <a:ext cx="851939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1020;p68">
            <a:extLst>
              <a:ext uri="{FF2B5EF4-FFF2-40B4-BE49-F238E27FC236}">
                <a16:creationId xmlns:a16="http://schemas.microsoft.com/office/drawing/2014/main" id="{CCC4BB68-8BF8-905C-9344-5DB62BD73125}"/>
              </a:ext>
            </a:extLst>
          </p:cNvPr>
          <p:cNvSpPr txBox="1"/>
          <p:nvPr/>
        </p:nvSpPr>
        <p:spPr>
          <a:xfrm>
            <a:off x="4843928" y="1677172"/>
            <a:ext cx="4763072" cy="92217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11" name="Google Shape;1021;p68">
            <a:extLst>
              <a:ext uri="{FF2B5EF4-FFF2-40B4-BE49-F238E27FC236}">
                <a16:creationId xmlns:a16="http://schemas.microsoft.com/office/drawing/2014/main" id="{EB3162AB-D754-F64C-3B77-AE7EA301FF7F}"/>
              </a:ext>
            </a:extLst>
          </p:cNvPr>
          <p:cNvGrpSpPr/>
          <p:nvPr/>
        </p:nvGrpSpPr>
        <p:grpSpPr>
          <a:xfrm>
            <a:off x="4293166" y="2803083"/>
            <a:ext cx="4169443" cy="461665"/>
            <a:chOff x="4097479" y="3934665"/>
            <a:chExt cx="4169443" cy="461665"/>
          </a:xfrm>
        </p:grpSpPr>
        <p:sp>
          <p:nvSpPr>
            <p:cNvPr id="12" name="Google Shape;1022;p68">
              <a:extLst>
                <a:ext uri="{FF2B5EF4-FFF2-40B4-BE49-F238E27FC236}">
                  <a16:creationId xmlns:a16="http://schemas.microsoft.com/office/drawing/2014/main" id="{ED980100-0CB6-FF9C-F50D-3F8E4C1E73D3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023;p68">
              <a:extLst>
                <a:ext uri="{FF2B5EF4-FFF2-40B4-BE49-F238E27FC236}">
                  <a16:creationId xmlns:a16="http://schemas.microsoft.com/office/drawing/2014/main" id="{4A51A51D-976A-3798-00ED-3F4449351471}"/>
                </a:ext>
              </a:extLst>
            </p:cNvPr>
            <p:cNvSpPr txBox="1"/>
            <p:nvPr/>
          </p:nvSpPr>
          <p:spPr>
            <a:xfrm>
              <a:off x="4806145" y="3934665"/>
              <a:ext cx="3460777" cy="461665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14" name="Google Shape;1024;p68">
            <a:extLst>
              <a:ext uri="{FF2B5EF4-FFF2-40B4-BE49-F238E27FC236}">
                <a16:creationId xmlns:a16="http://schemas.microsoft.com/office/drawing/2014/main" id="{A8B9C5AA-05E6-E11C-1FE5-3041FFBCD8DE}"/>
              </a:ext>
            </a:extLst>
          </p:cNvPr>
          <p:cNvGrpSpPr/>
          <p:nvPr/>
        </p:nvGrpSpPr>
        <p:grpSpPr>
          <a:xfrm>
            <a:off x="4293166" y="3568193"/>
            <a:ext cx="4169443" cy="461665"/>
            <a:chOff x="4097479" y="3934665"/>
            <a:chExt cx="4169443" cy="461665"/>
          </a:xfrm>
        </p:grpSpPr>
        <p:sp>
          <p:nvSpPr>
            <p:cNvPr id="15" name="Google Shape;1025;p68">
              <a:extLst>
                <a:ext uri="{FF2B5EF4-FFF2-40B4-BE49-F238E27FC236}">
                  <a16:creationId xmlns:a16="http://schemas.microsoft.com/office/drawing/2014/main" id="{77C00878-0F51-01BF-957D-1DFB47A607E6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026;p68">
              <a:extLst>
                <a:ext uri="{FF2B5EF4-FFF2-40B4-BE49-F238E27FC236}">
                  <a16:creationId xmlns:a16="http://schemas.microsoft.com/office/drawing/2014/main" id="{26998AD8-79DE-3BD1-3DD6-10A2AEE87EB3}"/>
                </a:ext>
              </a:extLst>
            </p:cNvPr>
            <p:cNvSpPr txBox="1"/>
            <p:nvPr/>
          </p:nvSpPr>
          <p:spPr>
            <a:xfrm>
              <a:off x="4806145" y="3934665"/>
              <a:ext cx="3460777" cy="461665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t="-10522" r="-703" b="-2894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17" name="Google Shape;1027;p68">
            <a:extLst>
              <a:ext uri="{FF2B5EF4-FFF2-40B4-BE49-F238E27FC236}">
                <a16:creationId xmlns:a16="http://schemas.microsoft.com/office/drawing/2014/main" id="{E353411E-DA30-E3A9-E012-D5729E6C5DF1}"/>
              </a:ext>
            </a:extLst>
          </p:cNvPr>
          <p:cNvGrpSpPr/>
          <p:nvPr/>
        </p:nvGrpSpPr>
        <p:grpSpPr>
          <a:xfrm>
            <a:off x="4293166" y="4417278"/>
            <a:ext cx="4589322" cy="461665"/>
            <a:chOff x="4097479" y="3934665"/>
            <a:chExt cx="4589322" cy="461665"/>
          </a:xfrm>
        </p:grpSpPr>
        <p:sp>
          <p:nvSpPr>
            <p:cNvPr id="18" name="Google Shape;1028;p68">
              <a:extLst>
                <a:ext uri="{FF2B5EF4-FFF2-40B4-BE49-F238E27FC236}">
                  <a16:creationId xmlns:a16="http://schemas.microsoft.com/office/drawing/2014/main" id="{24019370-3783-5F5C-8DF9-4217C2C9DBD8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029;p68">
              <a:extLst>
                <a:ext uri="{FF2B5EF4-FFF2-40B4-BE49-F238E27FC236}">
                  <a16:creationId xmlns:a16="http://schemas.microsoft.com/office/drawing/2014/main" id="{16848414-FFD2-1DD6-15DD-B60E17F33509}"/>
                </a:ext>
              </a:extLst>
            </p:cNvPr>
            <p:cNvSpPr txBox="1"/>
            <p:nvPr/>
          </p:nvSpPr>
          <p:spPr>
            <a:xfrm>
              <a:off x="5226024" y="3934665"/>
              <a:ext cx="3460777" cy="461665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t="-10666" b="-3066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20" name="Google Shape;1030;p68">
            <a:extLst>
              <a:ext uri="{FF2B5EF4-FFF2-40B4-BE49-F238E27FC236}">
                <a16:creationId xmlns:a16="http://schemas.microsoft.com/office/drawing/2014/main" id="{045DFAF5-593F-B03D-CE8B-018873F4E91C}"/>
              </a:ext>
            </a:extLst>
          </p:cNvPr>
          <p:cNvGrpSpPr/>
          <p:nvPr/>
        </p:nvGrpSpPr>
        <p:grpSpPr>
          <a:xfrm>
            <a:off x="4293166" y="5257033"/>
            <a:ext cx="4402711" cy="461665"/>
            <a:chOff x="4097479" y="3934665"/>
            <a:chExt cx="4402711" cy="461665"/>
          </a:xfrm>
        </p:grpSpPr>
        <p:sp>
          <p:nvSpPr>
            <p:cNvPr id="21" name="Google Shape;1031;p68">
              <a:extLst>
                <a:ext uri="{FF2B5EF4-FFF2-40B4-BE49-F238E27FC236}">
                  <a16:creationId xmlns:a16="http://schemas.microsoft.com/office/drawing/2014/main" id="{CE5D8FE4-88E9-DC8B-C34D-2D383AC0A08A}"/>
                </a:ext>
              </a:extLst>
            </p:cNvPr>
            <p:cNvSpPr/>
            <p:nvPr/>
          </p:nvSpPr>
          <p:spPr>
            <a:xfrm>
              <a:off x="4097479" y="4037129"/>
              <a:ext cx="550506" cy="35920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DDDFF"/>
            </a:solidFill>
            <a:ln w="12700" cap="flat" cmpd="sng">
              <a:solidFill>
                <a:srgbClr val="9999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032;p68">
              <a:extLst>
                <a:ext uri="{FF2B5EF4-FFF2-40B4-BE49-F238E27FC236}">
                  <a16:creationId xmlns:a16="http://schemas.microsoft.com/office/drawing/2014/main" id="{6767E289-4E39-50E2-417F-FD79AAD2B185}"/>
                </a:ext>
              </a:extLst>
            </p:cNvPr>
            <p:cNvSpPr txBox="1"/>
            <p:nvPr/>
          </p:nvSpPr>
          <p:spPr>
            <a:xfrm>
              <a:off x="5039413" y="3934665"/>
              <a:ext cx="3460777" cy="461665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t="-10522" b="-2894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sp>
        <p:nvSpPr>
          <p:cNvPr id="23" name="Google Shape;1033;p68">
            <a:extLst>
              <a:ext uri="{FF2B5EF4-FFF2-40B4-BE49-F238E27FC236}">
                <a16:creationId xmlns:a16="http://schemas.microsoft.com/office/drawing/2014/main" id="{DF206BB2-A5FA-139B-A4E4-E72779678465}"/>
              </a:ext>
            </a:extLst>
          </p:cNvPr>
          <p:cNvSpPr/>
          <p:nvPr/>
        </p:nvSpPr>
        <p:spPr>
          <a:xfrm>
            <a:off x="877078" y="1630018"/>
            <a:ext cx="10084870" cy="45095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034;p68">
            <a:extLst>
              <a:ext uri="{FF2B5EF4-FFF2-40B4-BE49-F238E27FC236}">
                <a16:creationId xmlns:a16="http://schemas.microsoft.com/office/drawing/2014/main" id="{B2A463D2-E704-069B-0F7E-970A50CB4551}"/>
              </a:ext>
            </a:extLst>
          </p:cNvPr>
          <p:cNvSpPr txBox="1"/>
          <p:nvPr/>
        </p:nvSpPr>
        <p:spPr>
          <a:xfrm>
            <a:off x="7281447" y="4416438"/>
            <a:ext cx="851939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" name="Google Shape;1035;p68">
            <a:extLst>
              <a:ext uri="{FF2B5EF4-FFF2-40B4-BE49-F238E27FC236}">
                <a16:creationId xmlns:a16="http://schemas.microsoft.com/office/drawing/2014/main" id="{9E3152EE-7748-7AFD-10F1-6A52A4CAAD9E}"/>
              </a:ext>
            </a:extLst>
          </p:cNvPr>
          <p:cNvSpPr txBox="1"/>
          <p:nvPr/>
        </p:nvSpPr>
        <p:spPr>
          <a:xfrm>
            <a:off x="5947504" y="5214156"/>
            <a:ext cx="851939" cy="46166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1036;p68">
            <a:extLst>
              <a:ext uri="{FF2B5EF4-FFF2-40B4-BE49-F238E27FC236}">
                <a16:creationId xmlns:a16="http://schemas.microsoft.com/office/drawing/2014/main" id="{2C7C635A-F05D-993F-A875-1D187472C436}"/>
              </a:ext>
            </a:extLst>
          </p:cNvPr>
          <p:cNvSpPr txBox="1"/>
          <p:nvPr/>
        </p:nvSpPr>
        <p:spPr>
          <a:xfrm>
            <a:off x="7253455" y="5293516"/>
            <a:ext cx="851939" cy="461665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397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98</a:t>
            </a:r>
          </a:p>
        </p:txBody>
      </p:sp>
      <p:pic>
        <p:nvPicPr>
          <p:cNvPr id="5" name="Image 4" descr="Une image contenant texte, capture d’écran, logiciel, Police&#10;&#10;Le contenu généré par l’IA peut être incorrect.">
            <a:extLst>
              <a:ext uri="{FF2B5EF4-FFF2-40B4-BE49-F238E27FC236}">
                <a16:creationId xmlns:a16="http://schemas.microsoft.com/office/drawing/2014/main" id="{5DA09006-06B5-DC4B-C5E9-FD9D0D9F9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6819" y="1159396"/>
            <a:ext cx="6058362" cy="499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3CF3D-72A0-D7DE-52B0-60085055A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2B97B31-FE49-7844-A4D8-F40B1D486497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D588CFF-0164-E1A7-9A5D-4FC3AF8FB6A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581C17B-9FB1-894C-DC97-8751ADCDF549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EECDC71-CB05-66F0-3EA3-C80EC4DD4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18E4F6B6-EE2B-FF03-FA20-54D786C03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FC790CB2-25E0-8CE8-A503-26B16F2638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673D4C3-EFAD-493F-CEB4-C91493C15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101" y="1312334"/>
            <a:ext cx="10007299" cy="4859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02993D0-9470-E624-7AF7-2F65C7CC3827}"/>
                  </a:ext>
                </a:extLst>
              </p:cNvPr>
              <p:cNvSpPr txBox="1"/>
              <p:nvPr/>
            </p:nvSpPr>
            <p:spPr>
              <a:xfrm>
                <a:off x="2772697" y="2931941"/>
                <a:ext cx="2475963" cy="497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02993D0-9470-E624-7AF7-2F65C7CC3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697" y="2931941"/>
                <a:ext cx="2475963" cy="4970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CBD0D81-0337-787D-ABD4-78E55B389222}"/>
                  </a:ext>
                </a:extLst>
              </p:cNvPr>
              <p:cNvSpPr txBox="1"/>
              <p:nvPr/>
            </p:nvSpPr>
            <p:spPr>
              <a:xfrm>
                <a:off x="6494207" y="3026581"/>
                <a:ext cx="27920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fr-FR" sz="1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CBD0D81-0337-787D-ABD4-78E55B389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207" y="3026581"/>
                <a:ext cx="2792021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9022FE6-1BB6-8801-FB6F-1C8B50DBAE3A}"/>
                  </a:ext>
                </a:extLst>
              </p:cNvPr>
              <p:cNvSpPr txBox="1"/>
              <p:nvPr/>
            </p:nvSpPr>
            <p:spPr>
              <a:xfrm>
                <a:off x="2248674" y="4338934"/>
                <a:ext cx="27920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1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9022FE6-1BB6-8801-FB6F-1C8B50DBA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674" y="4338934"/>
                <a:ext cx="2792021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1E0EFE0-B380-42ED-6257-ACEC4BA5A519}"/>
                  </a:ext>
                </a:extLst>
              </p:cNvPr>
              <p:cNvSpPr txBox="1"/>
              <p:nvPr/>
            </p:nvSpPr>
            <p:spPr>
              <a:xfrm>
                <a:off x="6031751" y="4344819"/>
                <a:ext cx="27920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1E0EFE0-B380-42ED-6257-ACEC4BA5A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1751" y="4344819"/>
                <a:ext cx="2792021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7089203-02BC-4096-00E8-4D45DBC180C0}"/>
                  </a:ext>
                </a:extLst>
              </p:cNvPr>
              <p:cNvSpPr txBox="1"/>
              <p:nvPr/>
            </p:nvSpPr>
            <p:spPr>
              <a:xfrm>
                <a:off x="2015274" y="5677090"/>
                <a:ext cx="2792021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7089203-02BC-4096-00E8-4D45DBC18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274" y="5677090"/>
                <a:ext cx="2792021" cy="495649"/>
              </a:xfrm>
              <a:prstGeom prst="rect">
                <a:avLst/>
              </a:prstGeom>
              <a:blipFill>
                <a:blip r:embed="rId11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A6B2242-6D69-80B5-707E-17606225CC28}"/>
                  </a:ext>
                </a:extLst>
              </p:cNvPr>
              <p:cNvSpPr txBox="1"/>
              <p:nvPr/>
            </p:nvSpPr>
            <p:spPr>
              <a:xfrm>
                <a:off x="5787736" y="5545666"/>
                <a:ext cx="2792021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A6B2242-6D69-80B5-707E-17606225C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5545666"/>
                <a:ext cx="2792021" cy="495649"/>
              </a:xfrm>
              <a:prstGeom prst="rect">
                <a:avLst/>
              </a:prstGeom>
              <a:blipFill>
                <a:blip r:embed="rId12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2416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Une image contenant texte, Police, ligne, reçu&#10;&#10;Le contenu généré par l’IA peut être incorrect.">
            <a:extLst>
              <a:ext uri="{FF2B5EF4-FFF2-40B4-BE49-F238E27FC236}">
                <a16:creationId xmlns:a16="http://schemas.microsoft.com/office/drawing/2014/main" id="{01D4E48E-DD4B-58C6-FF8D-A65513A07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149" y="2032819"/>
            <a:ext cx="11453701" cy="27923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CA7CAA0-AB75-9744-EAA0-5B1DCB24E7AA}"/>
                  </a:ext>
                </a:extLst>
              </p:cNvPr>
              <p:cNvSpPr txBox="1"/>
              <p:nvPr/>
            </p:nvSpPr>
            <p:spPr>
              <a:xfrm>
                <a:off x="7075763" y="2556660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CA7CAA0-AB75-9744-EAA0-5B1DCB24E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763" y="2556660"/>
                <a:ext cx="445916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97B5164-B6FA-8629-77E0-496A2332CA36}"/>
                  </a:ext>
                </a:extLst>
              </p:cNvPr>
              <p:cNvSpPr txBox="1"/>
              <p:nvPr/>
            </p:nvSpPr>
            <p:spPr>
              <a:xfrm>
                <a:off x="7075763" y="2864437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97B5164-B6FA-8629-77E0-496A2332C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763" y="2864437"/>
                <a:ext cx="4459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B5357CF-7498-2DF0-6487-02CB35E8E670}"/>
                  </a:ext>
                </a:extLst>
              </p:cNvPr>
              <p:cNvSpPr txBox="1"/>
              <p:nvPr/>
            </p:nvSpPr>
            <p:spPr>
              <a:xfrm>
                <a:off x="7916421" y="2630402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B5357CF-7498-2DF0-6487-02CB35E8E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421" y="2630402"/>
                <a:ext cx="445916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41440AF-E7EC-55F6-E332-6A52731D100D}"/>
                  </a:ext>
                </a:extLst>
              </p:cNvPr>
              <p:cNvSpPr txBox="1"/>
              <p:nvPr/>
            </p:nvSpPr>
            <p:spPr>
              <a:xfrm>
                <a:off x="8534121" y="2630402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41440AF-E7EC-55F6-E332-6A52731D1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121" y="2630402"/>
                <a:ext cx="44591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26B3ACB-FE58-295A-4AEA-880600D14A32}"/>
                  </a:ext>
                </a:extLst>
              </p:cNvPr>
              <p:cNvSpPr txBox="1"/>
              <p:nvPr/>
            </p:nvSpPr>
            <p:spPr>
              <a:xfrm>
                <a:off x="9008432" y="2710548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26B3ACB-FE58-295A-4AEA-880600D14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432" y="2710548"/>
                <a:ext cx="445916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7010450-C18E-6147-A181-1A90D891F508}"/>
                  </a:ext>
                </a:extLst>
              </p:cNvPr>
              <p:cNvSpPr txBox="1"/>
              <p:nvPr/>
            </p:nvSpPr>
            <p:spPr>
              <a:xfrm>
                <a:off x="9723414" y="2710548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7010450-C18E-6147-A181-1A90D891F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3414" y="2710548"/>
                <a:ext cx="445916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879CDD6-CB52-55F0-F729-2E56DA027631}"/>
                  </a:ext>
                </a:extLst>
              </p:cNvPr>
              <p:cNvSpPr txBox="1"/>
              <p:nvPr/>
            </p:nvSpPr>
            <p:spPr>
              <a:xfrm>
                <a:off x="2318592" y="3018325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879CDD6-CB52-55F0-F729-2E56DA027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592" y="3018325"/>
                <a:ext cx="445916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F59B308-674B-91FD-8AF5-F8F73EC8A243}"/>
                  </a:ext>
                </a:extLst>
              </p:cNvPr>
              <p:cNvSpPr txBox="1"/>
              <p:nvPr/>
            </p:nvSpPr>
            <p:spPr>
              <a:xfrm>
                <a:off x="2318592" y="3378010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F59B308-674B-91FD-8AF5-F8F73EC8A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592" y="3378010"/>
                <a:ext cx="44591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C0F8742-F605-1C1D-D902-DFEE4062F0DE}"/>
                  </a:ext>
                </a:extLst>
              </p:cNvPr>
              <p:cNvSpPr txBox="1"/>
              <p:nvPr/>
            </p:nvSpPr>
            <p:spPr>
              <a:xfrm>
                <a:off x="2941298" y="3172213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C0F8742-F605-1C1D-D902-DFEE4062F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298" y="3172213"/>
                <a:ext cx="44591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8FA8F53-7F81-BEC0-792F-2271BC29C7CE}"/>
                  </a:ext>
                </a:extLst>
              </p:cNvPr>
              <p:cNvSpPr txBox="1"/>
              <p:nvPr/>
            </p:nvSpPr>
            <p:spPr>
              <a:xfrm>
                <a:off x="3564004" y="3172213"/>
                <a:ext cx="4459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8FA8F53-7F81-BEC0-792F-2271BC29C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004" y="3172213"/>
                <a:ext cx="445916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E9ADE0E-8424-9D45-C277-6D144614E27E}"/>
                  </a:ext>
                </a:extLst>
              </p:cNvPr>
              <p:cNvSpPr txBox="1"/>
              <p:nvPr/>
            </p:nvSpPr>
            <p:spPr>
              <a:xfrm>
                <a:off x="4257951" y="3172213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E9ADE0E-8424-9D45-C277-6D144614E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951" y="3172213"/>
                <a:ext cx="445916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9914855-08B3-CC08-3CD7-30CF251169CE}"/>
                  </a:ext>
                </a:extLst>
              </p:cNvPr>
              <p:cNvSpPr txBox="1"/>
              <p:nvPr/>
            </p:nvSpPr>
            <p:spPr>
              <a:xfrm>
                <a:off x="7015928" y="3202388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49914855-08B3-CC08-3CD7-30CF25116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8" y="3202388"/>
                <a:ext cx="445916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55CFD1-336C-2EA4-C5DB-BDBF9B1599B1}"/>
                  </a:ext>
                </a:extLst>
              </p:cNvPr>
              <p:cNvSpPr txBox="1"/>
              <p:nvPr/>
            </p:nvSpPr>
            <p:spPr>
              <a:xfrm>
                <a:off x="7789376" y="3172212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955CFD1-336C-2EA4-C5DB-BDBF9B159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376" y="3172212"/>
                <a:ext cx="44591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C402617-6FC0-5AB2-EB99-616E7DE19E33}"/>
                  </a:ext>
                </a:extLst>
              </p:cNvPr>
              <p:cNvSpPr txBox="1"/>
              <p:nvPr/>
            </p:nvSpPr>
            <p:spPr>
              <a:xfrm>
                <a:off x="8369289" y="3172211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C402617-6FC0-5AB2-EB99-616E7DE19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289" y="3172211"/>
                <a:ext cx="445916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2356528-269A-5E3D-2C93-AEDA8C22D1DB}"/>
                  </a:ext>
                </a:extLst>
              </p:cNvPr>
              <p:cNvSpPr txBox="1"/>
              <p:nvPr/>
            </p:nvSpPr>
            <p:spPr>
              <a:xfrm>
                <a:off x="9003390" y="3187601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2356528-269A-5E3D-2C93-AEDA8C22D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390" y="3187601"/>
                <a:ext cx="445916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83D6B30-953F-42F0-D331-93C1A6EA4423}"/>
                  </a:ext>
                </a:extLst>
              </p:cNvPr>
              <p:cNvSpPr txBox="1"/>
              <p:nvPr/>
            </p:nvSpPr>
            <p:spPr>
              <a:xfrm>
                <a:off x="2318592" y="3685787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83D6B30-953F-42F0-D331-93C1A6EA4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592" y="3685787"/>
                <a:ext cx="445916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4E6EACB-0ADF-6793-A0C3-0D928671AFE8}"/>
                  </a:ext>
                </a:extLst>
              </p:cNvPr>
              <p:cNvSpPr txBox="1"/>
              <p:nvPr/>
            </p:nvSpPr>
            <p:spPr>
              <a:xfrm>
                <a:off x="2990319" y="3687937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4E6EACB-0ADF-6793-A0C3-0D928671A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319" y="3687937"/>
                <a:ext cx="445916" cy="3077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3FDEF03-79BA-8C38-9B5C-73695F24FCD5}"/>
                  </a:ext>
                </a:extLst>
              </p:cNvPr>
              <p:cNvSpPr txBox="1"/>
              <p:nvPr/>
            </p:nvSpPr>
            <p:spPr>
              <a:xfrm>
                <a:off x="3549140" y="3685787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3FDEF03-79BA-8C38-9B5C-73695F24F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140" y="3685787"/>
                <a:ext cx="445916" cy="3077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5E854AA-2983-E19B-F08A-AC23EE044FA1}"/>
                  </a:ext>
                </a:extLst>
              </p:cNvPr>
              <p:cNvSpPr txBox="1"/>
              <p:nvPr/>
            </p:nvSpPr>
            <p:spPr>
              <a:xfrm>
                <a:off x="4107961" y="3665424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55E854AA-2983-E19B-F08A-AC23EE044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961" y="3665424"/>
                <a:ext cx="445916" cy="3077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05A174B-A02E-9C76-F564-60FEDB02F951}"/>
                  </a:ext>
                </a:extLst>
              </p:cNvPr>
              <p:cNvSpPr txBox="1"/>
              <p:nvPr/>
            </p:nvSpPr>
            <p:spPr>
              <a:xfrm>
                <a:off x="7075763" y="3665425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05A174B-A02E-9C76-F564-60FEDB02F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763" y="3665425"/>
                <a:ext cx="445916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14FDFE4-3283-628C-563F-9864F64DDBFA}"/>
                  </a:ext>
                </a:extLst>
              </p:cNvPr>
              <p:cNvSpPr txBox="1"/>
              <p:nvPr/>
            </p:nvSpPr>
            <p:spPr>
              <a:xfrm>
                <a:off x="7693463" y="3714022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14FDFE4-3283-628C-563F-9864F64DD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463" y="3714022"/>
                <a:ext cx="445916" cy="30777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79E4198-2780-F9AC-74D7-63E596FDCB97}"/>
                  </a:ext>
                </a:extLst>
              </p:cNvPr>
              <p:cNvSpPr txBox="1"/>
              <p:nvPr/>
            </p:nvSpPr>
            <p:spPr>
              <a:xfrm>
                <a:off x="2718340" y="4021799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sz="1400" b="1" dirty="0">
                    <a:solidFill>
                      <a:srgbClr val="C00000"/>
                    </a:solidFill>
                  </a:rPr>
                  <a:t>7</a:t>
                </a: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79E4198-2780-F9AC-74D7-63E596FDC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340" y="4021799"/>
                <a:ext cx="445916" cy="307777"/>
              </a:xfrm>
              <a:prstGeom prst="rect">
                <a:avLst/>
              </a:prstGeom>
              <a:blipFill>
                <a:blip r:embed="rId23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04A4AE0-A1C0-D1E6-D60A-C0D69252702D}"/>
                  </a:ext>
                </a:extLst>
              </p:cNvPr>
              <p:cNvSpPr txBox="1"/>
              <p:nvPr/>
            </p:nvSpPr>
            <p:spPr>
              <a:xfrm>
                <a:off x="2718340" y="4288260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04A4AE0-A1C0-D1E6-D60A-C0D692527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340" y="4288260"/>
                <a:ext cx="445916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B1D91B2-D8B2-8B54-60BF-1C57FD2F8FA5}"/>
                  </a:ext>
                </a:extLst>
              </p:cNvPr>
              <p:cNvSpPr txBox="1"/>
              <p:nvPr/>
            </p:nvSpPr>
            <p:spPr>
              <a:xfrm>
                <a:off x="7431178" y="4063782"/>
                <a:ext cx="445916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B1D91B2-D8B2-8B54-60BF-1C57FD2F8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78" y="4063782"/>
                <a:ext cx="445916" cy="495649"/>
              </a:xfrm>
              <a:prstGeom prst="rect">
                <a:avLst/>
              </a:prstGeom>
              <a:blipFill>
                <a:blip r:embed="rId24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26AC5AC-51EB-3D6E-1B7E-627B6A257124}"/>
                  </a:ext>
                </a:extLst>
              </p:cNvPr>
              <p:cNvSpPr txBox="1"/>
              <p:nvPr/>
            </p:nvSpPr>
            <p:spPr>
              <a:xfrm>
                <a:off x="10215438" y="2710547"/>
                <a:ext cx="4459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226AC5AC-51EB-3D6E-1B7E-627B6A257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5438" y="2710547"/>
                <a:ext cx="445916" cy="30777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98</a:t>
            </a:r>
          </a:p>
        </p:txBody>
      </p:sp>
      <p:pic>
        <p:nvPicPr>
          <p:cNvPr id="8" name="Image 7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A580A57D-34D1-5390-6EE2-A4BF34C3F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471" y="2113935"/>
            <a:ext cx="11442904" cy="26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02F7-A49D-7B8D-83C9-F0B1FCFBC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9E2C3A94-88AA-2DBE-0D84-5F9ADDCD293D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E80BC79-5290-FFD3-718C-C9E18940DCC7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4EEC4E3-ED86-3CC7-0637-CF7AECA69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F29E987-7CAA-A8B5-47E1-4EEBF81FF6F7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8FB4BA9-334F-A359-6895-CE96C7267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332" y="1102292"/>
            <a:ext cx="6247514" cy="540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3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 descr="Une image contenant texte, capture d’écran, Police, Post-it&#10;&#10;Le contenu généré par l’IA peut être incorrect.">
            <a:extLst>
              <a:ext uri="{FF2B5EF4-FFF2-40B4-BE49-F238E27FC236}">
                <a16:creationId xmlns:a16="http://schemas.microsoft.com/office/drawing/2014/main" id="{312030D0-72F5-45C1-9991-7A7B86799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49" y="1415902"/>
            <a:ext cx="10551892" cy="474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98</a:t>
            </a:r>
          </a:p>
        </p:txBody>
      </p:sp>
      <p:pic>
        <p:nvPicPr>
          <p:cNvPr id="9" name="Image 8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2FA887D-9259-56AB-378E-87303E1EA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390752"/>
            <a:ext cx="11333704" cy="411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96</a:t>
            </a:r>
          </a:p>
        </p:txBody>
      </p:sp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C30F21E5-D26E-5F41-5A45-17D7A9EBB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9" y="1772158"/>
            <a:ext cx="10729040" cy="316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9635</TotalTime>
  <Words>1449</Words>
  <Application>Microsoft Macintosh PowerPoint</Application>
  <PresentationFormat>Grand écran</PresentationFormat>
  <Paragraphs>331</Paragraphs>
  <Slides>46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46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Microsoft Office User</cp:lastModifiedBy>
  <cp:revision>1162</cp:revision>
  <cp:lastPrinted>2024-10-05T19:15:58Z</cp:lastPrinted>
  <dcterms:created xsi:type="dcterms:W3CDTF">2024-05-28T10:13:44Z</dcterms:created>
  <dcterms:modified xsi:type="dcterms:W3CDTF">2026-01-05T22:02:42Z</dcterms:modified>
</cp:coreProperties>
</file>