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6"/>
  </p:notesMasterIdLst>
  <p:handoutMasterIdLst>
    <p:handoutMasterId r:id="rId57"/>
  </p:handoutMasterIdLst>
  <p:sldIdLst>
    <p:sldId id="2147483553" r:id="rId4"/>
    <p:sldId id="2147483485" r:id="rId5"/>
    <p:sldId id="2147483396" r:id="rId6"/>
    <p:sldId id="2147483552" r:id="rId7"/>
    <p:sldId id="2147483626" r:id="rId8"/>
    <p:sldId id="256" r:id="rId9"/>
    <p:sldId id="2134806507" r:id="rId10"/>
    <p:sldId id="2134806552" r:id="rId11"/>
    <p:sldId id="2134806567" r:id="rId12"/>
    <p:sldId id="2134806569" r:id="rId13"/>
    <p:sldId id="2147483581" r:id="rId14"/>
    <p:sldId id="257" r:id="rId15"/>
    <p:sldId id="479" r:id="rId16"/>
    <p:sldId id="480" r:id="rId17"/>
    <p:sldId id="258" r:id="rId18"/>
    <p:sldId id="2147483593" r:id="rId19"/>
    <p:sldId id="259" r:id="rId20"/>
    <p:sldId id="2147483627" r:id="rId21"/>
    <p:sldId id="260" r:id="rId22"/>
    <p:sldId id="2147483629" r:id="rId23"/>
    <p:sldId id="261" r:id="rId24"/>
    <p:sldId id="2147483633" r:id="rId25"/>
    <p:sldId id="2147483635" r:id="rId26"/>
    <p:sldId id="2134806568" r:id="rId27"/>
    <p:sldId id="2134805874" r:id="rId28"/>
    <p:sldId id="2134805878" r:id="rId29"/>
    <p:sldId id="2147483631" r:id="rId30"/>
    <p:sldId id="2134806573" r:id="rId31"/>
    <p:sldId id="2147483557" r:id="rId32"/>
    <p:sldId id="2147483601" r:id="rId33"/>
    <p:sldId id="2147483603" r:id="rId34"/>
    <p:sldId id="2147483605" r:id="rId35"/>
    <p:sldId id="2147483623" r:id="rId36"/>
    <p:sldId id="2147483607" r:id="rId37"/>
    <p:sldId id="465" r:id="rId38"/>
    <p:sldId id="2147483645" r:id="rId39"/>
    <p:sldId id="2147483610" r:id="rId40"/>
    <p:sldId id="467" r:id="rId41"/>
    <p:sldId id="2147483639" r:id="rId42"/>
    <p:sldId id="2147483647" r:id="rId43"/>
    <p:sldId id="2147483640" r:id="rId44"/>
    <p:sldId id="2147483643" r:id="rId45"/>
    <p:sldId id="2134806577" r:id="rId46"/>
    <p:sldId id="2134806551" r:id="rId47"/>
    <p:sldId id="2147483620" r:id="rId48"/>
    <p:sldId id="2134806579" r:id="rId49"/>
    <p:sldId id="2134806088" r:id="rId50"/>
    <p:sldId id="2134806580" r:id="rId51"/>
    <p:sldId id="2134806582" r:id="rId52"/>
    <p:sldId id="2134806536" r:id="rId53"/>
    <p:sldId id="2134806535" r:id="rId54"/>
    <p:sldId id="2134806584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626"/>
            <p14:sldId id="256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1"/>
            <p14:sldId id="257"/>
            <p14:sldId id="479"/>
            <p14:sldId id="480"/>
            <p14:sldId id="258"/>
            <p14:sldId id="2147483593"/>
            <p14:sldId id="259"/>
            <p14:sldId id="2147483627"/>
            <p14:sldId id="260"/>
            <p14:sldId id="2147483629"/>
            <p14:sldId id="261"/>
            <p14:sldId id="2147483633"/>
            <p14:sldId id="2147483635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631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601"/>
            <p14:sldId id="2147483603"/>
            <p14:sldId id="2147483605"/>
            <p14:sldId id="2147483623"/>
            <p14:sldId id="2147483607"/>
            <p14:sldId id="465"/>
            <p14:sldId id="2147483645"/>
            <p14:sldId id="2147483610"/>
            <p14:sldId id="467"/>
            <p14:sldId id="2147483639"/>
            <p14:sldId id="2147483647"/>
            <p14:sldId id="2147483640"/>
            <p14:sldId id="2147483643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2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20B6"/>
    <a:srgbClr val="FF6565"/>
    <a:srgbClr val="DC94DE"/>
    <a:srgbClr val="B27096"/>
    <a:srgbClr val="FDDF43"/>
    <a:srgbClr val="EB926C"/>
    <a:srgbClr val="5FADE4"/>
    <a:srgbClr val="767171"/>
    <a:srgbClr val="F58750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90" autoAdjust="0"/>
    <p:restoredTop sz="94531" autoAdjust="0"/>
  </p:normalViewPr>
  <p:slideViewPr>
    <p:cSldViewPr snapToGrid="0">
      <p:cViewPr varScale="1">
        <p:scale>
          <a:sx n="45" d="100"/>
          <a:sy n="45" d="100"/>
        </p:scale>
        <p:origin x="29" y="7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26/11/2025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7027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0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9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12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png"/><Relationship Id="rId11" Type="http://schemas.openxmlformats.org/officeDocument/2006/relationships/image" Target="../media/image59.png"/><Relationship Id="rId5" Type="http://schemas.openxmlformats.org/officeDocument/2006/relationships/image" Target="../media/image62.png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580.png"/><Relationship Id="rId7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5" Type="http://schemas.openxmlformats.org/officeDocument/2006/relationships/image" Target="../media/image610.png"/><Relationship Id="rId4" Type="http://schemas.openxmlformats.org/officeDocument/2006/relationships/image" Target="../media/image64.png"/><Relationship Id="rId9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3.png"/><Relationship Id="rId5" Type="http://schemas.openxmlformats.org/officeDocument/2006/relationships/image" Target="../media/image78.png"/><Relationship Id="rId10" Type="http://schemas.openxmlformats.org/officeDocument/2006/relationships/image" Target="../media/image71.png"/><Relationship Id="rId4" Type="http://schemas.openxmlformats.org/officeDocument/2006/relationships/image" Target="../media/image72.png"/><Relationship Id="rId9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77.png"/><Relationship Id="rId7" Type="http://schemas.openxmlformats.org/officeDocument/2006/relationships/image" Target="../media/image8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2.png"/><Relationship Id="rId5" Type="http://schemas.openxmlformats.org/officeDocument/2006/relationships/image" Target="../media/image8.png"/><Relationship Id="rId4" Type="http://schemas.openxmlformats.org/officeDocument/2006/relationships/image" Target="../media/image8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9.xml"/><Relationship Id="rId6" Type="http://schemas.microsoft.com/office/2007/relationships/hdphoto" Target="../media/hdphoto4.wdp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microsoft.com/office/2007/relationships/hdphoto" Target="../media/hdphoto4.wdp"/><Relationship Id="rId4" Type="http://schemas.openxmlformats.org/officeDocument/2006/relationships/image" Target="../media/image9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18" Type="http://schemas.openxmlformats.org/officeDocument/2006/relationships/image" Target="../media/image114.png"/><Relationship Id="rId3" Type="http://schemas.openxmlformats.org/officeDocument/2006/relationships/image" Target="../media/image96.png"/><Relationship Id="rId21" Type="http://schemas.openxmlformats.org/officeDocument/2006/relationships/image" Target="../media/image830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17" Type="http://schemas.openxmlformats.org/officeDocument/2006/relationships/image" Target="../media/image113.png"/><Relationship Id="rId2" Type="http://schemas.openxmlformats.org/officeDocument/2006/relationships/image" Target="../media/image14.png"/><Relationship Id="rId16" Type="http://schemas.openxmlformats.org/officeDocument/2006/relationships/image" Target="../media/image112.png"/><Relationship Id="rId20" Type="http://schemas.openxmlformats.org/officeDocument/2006/relationships/image" Target="../media/image11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5" Type="http://schemas.openxmlformats.org/officeDocument/2006/relationships/image" Target="../media/image111.png"/><Relationship Id="rId10" Type="http://schemas.openxmlformats.org/officeDocument/2006/relationships/image" Target="../media/image106.png"/><Relationship Id="rId19" Type="http://schemas.openxmlformats.org/officeDocument/2006/relationships/image" Target="../media/image115.png"/><Relationship Id="rId4" Type="http://schemas.openxmlformats.org/officeDocument/2006/relationships/image" Target="../media/image97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8.png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90.png"/><Relationship Id="rId4" Type="http://schemas.openxmlformats.org/officeDocument/2006/relationships/image" Target="../media/image108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270380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3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49480"/>
            <a:ext cx="7270380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6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8D47F02-E5AF-C11B-2DFF-ECF834D9955D}"/>
              </a:ext>
            </a:extLst>
          </p:cNvPr>
          <p:cNvSpPr txBox="1"/>
          <p:nvPr/>
        </p:nvSpPr>
        <p:spPr>
          <a:xfrm>
            <a:off x="2339906" y="4613928"/>
            <a:ext cx="51498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Multiplication et division des nombres </a:t>
            </a:r>
            <a:endParaRPr lang="fr-MA" sz="20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C5A075-1BA1-7E24-8FD9-1D4255B19FFA}"/>
              </a:ext>
            </a:extLst>
          </p:cNvPr>
          <p:cNvSpPr txBox="1"/>
          <p:nvPr/>
        </p:nvSpPr>
        <p:spPr>
          <a:xfrm>
            <a:off x="2286661" y="5343933"/>
            <a:ext cx="53042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Appliquer les règles de priorité des opérations dans un calcul sans parenthèses</a:t>
            </a:r>
            <a:endParaRPr lang="fr-MA" sz="20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2" name="Google Shape;731;p98">
            <a:extLst>
              <a:ext uri="{FF2B5EF4-FFF2-40B4-BE49-F238E27FC236}">
                <a16:creationId xmlns:a16="http://schemas.microsoft.com/office/drawing/2014/main" id="{9E37FAA8-A312-78FB-CCEC-C517B3E6DABF}"/>
              </a:ext>
            </a:extLst>
          </p:cNvPr>
          <p:cNvSpPr txBox="1"/>
          <p:nvPr/>
        </p:nvSpPr>
        <p:spPr>
          <a:xfrm>
            <a:off x="-375234" y="1703972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CC3BA72D-5F32-E72C-AA9E-37B9386E1034}"/>
              </a:ext>
            </a:extLst>
          </p:cNvPr>
          <p:cNvSpPr txBox="1"/>
          <p:nvPr/>
        </p:nvSpPr>
        <p:spPr>
          <a:xfrm>
            <a:off x="8670776" y="165891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743;p98">
            <a:extLst>
              <a:ext uri="{FF2B5EF4-FFF2-40B4-BE49-F238E27FC236}">
                <a16:creationId xmlns:a16="http://schemas.microsoft.com/office/drawing/2014/main" id="{7805D260-8B1F-6831-304E-5E3A9893673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577690" y="153848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Google Shape;744;p98">
            <a:extLst>
              <a:ext uri="{FF2B5EF4-FFF2-40B4-BE49-F238E27FC236}">
                <a16:creationId xmlns:a16="http://schemas.microsoft.com/office/drawing/2014/main" id="{DBD94805-38AE-9994-02D9-64397C916C07}"/>
              </a:ext>
            </a:extLst>
          </p:cNvPr>
          <p:cNvSpPr txBox="1"/>
          <p:nvPr/>
        </p:nvSpPr>
        <p:spPr>
          <a:xfrm>
            <a:off x="8738726" y="172541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745;p98">
            <a:extLst>
              <a:ext uri="{FF2B5EF4-FFF2-40B4-BE49-F238E27FC236}">
                <a16:creationId xmlns:a16="http://schemas.microsoft.com/office/drawing/2014/main" id="{C7EB4A97-9D29-768E-5828-3DAEF0480553}"/>
              </a:ext>
            </a:extLst>
          </p:cNvPr>
          <p:cNvSpPr txBox="1"/>
          <p:nvPr/>
        </p:nvSpPr>
        <p:spPr>
          <a:xfrm>
            <a:off x="8842124" y="235035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223;p26">
            <a:extLst>
              <a:ext uri="{FF2B5EF4-FFF2-40B4-BE49-F238E27FC236}">
                <a16:creationId xmlns:a16="http://schemas.microsoft.com/office/drawing/2014/main" id="{9131B2EC-CD9B-7C17-316A-A274E7B4BF54}"/>
              </a:ext>
            </a:extLst>
          </p:cNvPr>
          <p:cNvSpPr/>
          <p:nvPr/>
        </p:nvSpPr>
        <p:spPr>
          <a:xfrm>
            <a:off x="320535" y="3184507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D955D475-14BD-3CD1-19E4-11BD495583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14E7E56-863F-6DCE-646E-B00004D41A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269243"/>
              </p:ext>
            </p:extLst>
          </p:nvPr>
        </p:nvGraphicFramePr>
        <p:xfrm>
          <a:off x="1649185" y="1499388"/>
          <a:ext cx="8893630" cy="4704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6815">
                  <a:extLst>
                    <a:ext uri="{9D8B030D-6E8A-4147-A177-3AD203B41FA5}">
                      <a16:colId xmlns:a16="http://schemas.microsoft.com/office/drawing/2014/main" val="3067603479"/>
                    </a:ext>
                  </a:extLst>
                </a:gridCol>
                <a:gridCol w="4446815">
                  <a:extLst>
                    <a:ext uri="{9D8B030D-6E8A-4147-A177-3AD203B41FA5}">
                      <a16:colId xmlns:a16="http://schemas.microsoft.com/office/drawing/2014/main" val="366387304"/>
                    </a:ext>
                  </a:extLst>
                </a:gridCol>
              </a:tblGrid>
              <a:tr h="94088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Français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Arabe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437924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287751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1558090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35992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140781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9A8D5110-45C8-B20C-D185-2408DAC9CEF3}"/>
              </a:ext>
            </a:extLst>
          </p:cNvPr>
          <p:cNvSpPr txBox="1"/>
          <p:nvPr/>
        </p:nvSpPr>
        <p:spPr>
          <a:xfrm>
            <a:off x="925559" y="236024"/>
            <a:ext cx="16007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Traduisez en arabe:</a:t>
            </a:r>
          </a:p>
        </p:txBody>
      </p:sp>
      <p:sp>
        <p:nvSpPr>
          <p:cNvPr id="4" name="Oval 36">
            <a:extLst>
              <a:ext uri="{FF2B5EF4-FFF2-40B4-BE49-F238E27FC236}">
                <a16:creationId xmlns:a16="http://schemas.microsoft.com/office/drawing/2014/main" id="{295D1A0B-12EF-8E20-CE87-118E52DEB73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B11DB5C-D8A6-DD79-0A6E-2583C35FB17B}"/>
              </a:ext>
            </a:extLst>
          </p:cNvPr>
          <p:cNvSpPr/>
          <p:nvPr/>
        </p:nvSpPr>
        <p:spPr>
          <a:xfrm>
            <a:off x="2671972" y="2515524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 parenthèses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D7E842-8A52-123E-A77B-34405A273E87}"/>
              </a:ext>
            </a:extLst>
          </p:cNvPr>
          <p:cNvSpPr/>
          <p:nvPr/>
        </p:nvSpPr>
        <p:spPr>
          <a:xfrm>
            <a:off x="2671972" y="3463220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Technique 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6B65F17-09DE-4FDB-39A5-065465BD867B}"/>
              </a:ext>
            </a:extLst>
          </p:cNvPr>
          <p:cNvSpPr/>
          <p:nvPr/>
        </p:nvSpPr>
        <p:spPr>
          <a:xfrm>
            <a:off x="2671972" y="4410916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Priorité 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9FF2A6F-BB76-8068-F49B-6EA01DA634BE}"/>
              </a:ext>
            </a:extLst>
          </p:cNvPr>
          <p:cNvSpPr/>
          <p:nvPr/>
        </p:nvSpPr>
        <p:spPr>
          <a:xfrm>
            <a:off x="2630783" y="5358612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Règle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B859F5E-913D-8C63-52B5-422FF337A3CF}"/>
              </a:ext>
            </a:extLst>
          </p:cNvPr>
          <p:cNvSpPr/>
          <p:nvPr/>
        </p:nvSpPr>
        <p:spPr>
          <a:xfrm>
            <a:off x="6475379" y="5358612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2400" b="1" dirty="0"/>
              <a:t>قاعدة </a:t>
            </a:r>
            <a:endParaRPr lang="fr-FR" sz="2400" b="1" dirty="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6909E9A-63AA-9C35-79F2-26F63988C853}"/>
              </a:ext>
            </a:extLst>
          </p:cNvPr>
          <p:cNvSpPr/>
          <p:nvPr/>
        </p:nvSpPr>
        <p:spPr>
          <a:xfrm>
            <a:off x="6475380" y="4424455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2400" b="1" dirty="0"/>
              <a:t>أولوية</a:t>
            </a:r>
            <a:endParaRPr lang="fr-FR" sz="2400" b="1" dirty="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7E75B67-9340-C60F-CB51-7DE4DCF21AE1}"/>
              </a:ext>
            </a:extLst>
          </p:cNvPr>
          <p:cNvSpPr/>
          <p:nvPr/>
        </p:nvSpPr>
        <p:spPr>
          <a:xfrm>
            <a:off x="6475381" y="3463220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457200" rtl="1" eaLnBrk="1" latinLnBrk="0" hangingPunct="1"/>
            <a:r>
              <a:rPr lang="ar-SA" sz="2400" b="1" dirty="0"/>
              <a:t>تقنية</a:t>
            </a:r>
            <a:endParaRPr lang="fr-FR" sz="2400" b="1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356C033B-D322-ECF7-5365-7D1577ADD949}"/>
              </a:ext>
            </a:extLst>
          </p:cNvPr>
          <p:cNvSpPr/>
          <p:nvPr/>
        </p:nvSpPr>
        <p:spPr>
          <a:xfrm>
            <a:off x="6475381" y="2515524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457200" rtl="1" eaLnBrk="1" latinLnBrk="0" hangingPunct="1"/>
            <a:r>
              <a:rPr lang="ar-MA" sz="2400" b="1" dirty="0"/>
              <a:t>أقواس</a:t>
            </a:r>
            <a:endParaRPr lang="fr-FR" sz="2400" b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00FB5C2-B4D0-274A-CC4A-92F64B75ECBD}"/>
              </a:ext>
            </a:extLst>
          </p:cNvPr>
          <p:cNvSpPr txBox="1"/>
          <p:nvPr/>
        </p:nvSpPr>
        <p:spPr>
          <a:xfrm>
            <a:off x="925559" y="451280"/>
            <a:ext cx="502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457200" rtl="1" eaLnBrk="1" latinLnBrk="0" hangingPunct="1"/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Notez bien que ces mots seront utilisés tout au long de cette leçon</a:t>
            </a:r>
            <a:r>
              <a:rPr lang="fr-FR" dirty="0"/>
              <a:t>:</a:t>
            </a: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442DE1FC-5B1D-CF80-C30A-36EBDB944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56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32281-002F-0057-CBCB-B7DE7E4D9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oneTexte 9">
            <a:extLst>
              <a:ext uri="{FF2B5EF4-FFF2-40B4-BE49-F238E27FC236}">
                <a16:creationId xmlns:a16="http://schemas.microsoft.com/office/drawing/2014/main" id="{BB72BDC8-5F2F-2DF7-C1F3-64043F84B0F9}"/>
              </a:ext>
            </a:extLst>
          </p:cNvPr>
          <p:cNvSpPr txBox="1"/>
          <p:nvPr/>
        </p:nvSpPr>
        <p:spPr>
          <a:xfrm>
            <a:off x="841941" y="2526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Calculez :</a:t>
            </a:r>
          </a:p>
        </p:txBody>
      </p:sp>
      <p:sp>
        <p:nvSpPr>
          <p:cNvPr id="16" name="ZoneTexte 9">
            <a:extLst>
              <a:ext uri="{FF2B5EF4-FFF2-40B4-BE49-F238E27FC236}">
                <a16:creationId xmlns:a16="http://schemas.microsoft.com/office/drawing/2014/main" id="{50B11779-53D6-F99B-744E-2FB4E87DC790}"/>
              </a:ext>
            </a:extLst>
          </p:cNvPr>
          <p:cNvSpPr txBox="1"/>
          <p:nvPr/>
        </p:nvSpPr>
        <p:spPr>
          <a:xfrm>
            <a:off x="403931" y="567222"/>
            <a:ext cx="9930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12" name="Picture 2" descr="Lever la main - Icônes mains et gestes gratuites">
            <a:extLst>
              <a:ext uri="{FF2B5EF4-FFF2-40B4-BE49-F238E27FC236}">
                <a16:creationId xmlns:a16="http://schemas.microsoft.com/office/drawing/2014/main" id="{2EBB0B5D-7A7C-3D3D-8E5C-C950056D6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432" y="1097696"/>
            <a:ext cx="535617" cy="53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36">
            <a:extLst>
              <a:ext uri="{FF2B5EF4-FFF2-40B4-BE49-F238E27FC236}">
                <a16:creationId xmlns:a16="http://schemas.microsoft.com/office/drawing/2014/main" id="{0C260BED-F158-829D-7129-253EEAD3478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159E93F-EBD8-A857-0283-80128D168CA1}"/>
                  </a:ext>
                </a:extLst>
              </p:cNvPr>
              <p:cNvSpPr txBox="1"/>
              <p:nvPr/>
            </p:nvSpPr>
            <p:spPr>
              <a:xfrm>
                <a:off x="2739241" y="3105833"/>
                <a:ext cx="289861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−2,5</m:t>
                          </m:r>
                        </m:e>
                      </m:d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−5=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159E93F-EBD8-A857-0283-80128D168C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241" y="3105833"/>
                <a:ext cx="289861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6824C526-7DD5-E942-5182-FF06EF6273B8}"/>
              </a:ext>
            </a:extLst>
          </p:cNvPr>
          <p:cNvSpPr txBox="1"/>
          <p:nvPr/>
        </p:nvSpPr>
        <p:spPr>
          <a:xfrm>
            <a:off x="1170432" y="1759583"/>
            <a:ext cx="1351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Calculez 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466A19-9924-14EC-87E8-B970371C11A9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58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841941" y="252604"/>
            <a:ext cx="787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 :</a:t>
            </a:r>
          </a:p>
        </p:txBody>
      </p:sp>
      <p:sp>
        <p:nvSpPr>
          <p:cNvPr id="16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403931" y="567222"/>
            <a:ext cx="9930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la réponse.</a:t>
            </a:r>
          </a:p>
        </p:txBody>
      </p:sp>
      <p:sp>
        <p:nvSpPr>
          <p:cNvPr id="2" name="Oval 36">
            <a:extLst>
              <a:ext uri="{FF2B5EF4-FFF2-40B4-BE49-F238E27FC236}">
                <a16:creationId xmlns:a16="http://schemas.microsoft.com/office/drawing/2014/main" id="{613366E4-AFCB-1247-F6B1-040D65C7C8B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3E27FDA-C7CC-9DF2-6440-D0227879C238}"/>
                  </a:ext>
                </a:extLst>
              </p:cNvPr>
              <p:cNvSpPr txBox="1"/>
              <p:nvPr/>
            </p:nvSpPr>
            <p:spPr>
              <a:xfrm>
                <a:off x="2739241" y="3105833"/>
                <a:ext cx="397583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−2,5</m:t>
                          </m:r>
                        </m:e>
                      </m:d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fr-FR" sz="3600" b="0" i="0" smtClean="0">
                          <a:latin typeface="Cambria Math" panose="02040503050406030204" pitchFamily="18" charset="0"/>
                        </a:rPr>
                        <m:t>=−7,5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3E27FDA-C7CC-9DF2-6440-D0227879C2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241" y="3105833"/>
                <a:ext cx="3975832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8">
            <a:extLst>
              <a:ext uri="{FF2B5EF4-FFF2-40B4-BE49-F238E27FC236}">
                <a16:creationId xmlns:a16="http://schemas.microsoft.com/office/drawing/2014/main" id="{567101C9-5D74-88D6-8AB3-0CDFE96AF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CACF620-22DD-0AED-C2EA-C7E896147EBF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821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803356" y="601198"/>
            <a:ext cx="9971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choisit des élèves au hasard, y compris parmi ceux qui n’ont pas levé la main:</a:t>
            </a:r>
          </a:p>
        </p:txBody>
      </p:sp>
      <p:sp>
        <p:nvSpPr>
          <p:cNvPr id="37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914568" y="281490"/>
            <a:ext cx="906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Calculez :</a:t>
            </a:r>
          </a:p>
        </p:txBody>
      </p:sp>
      <p:sp>
        <p:nvSpPr>
          <p:cNvPr id="5" name="Oval 36">
            <a:extLst>
              <a:ext uri="{FF2B5EF4-FFF2-40B4-BE49-F238E27FC236}">
                <a16:creationId xmlns:a16="http://schemas.microsoft.com/office/drawing/2014/main" id="{F6FD15C2-767A-7970-106E-56B36263CB9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411A7FC-8A38-FCD6-CA74-1736091C5E07}"/>
                  </a:ext>
                </a:extLst>
              </p:cNvPr>
              <p:cNvSpPr txBox="1"/>
              <p:nvPr/>
            </p:nvSpPr>
            <p:spPr>
              <a:xfrm>
                <a:off x="1952368" y="3071856"/>
                <a:ext cx="1821332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411A7FC-8A38-FCD6-CA74-1736091C5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368" y="3071856"/>
                <a:ext cx="1821332" cy="11294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Lever la main - Icônes mains et gestes gratuites">
            <a:extLst>
              <a:ext uri="{FF2B5EF4-FFF2-40B4-BE49-F238E27FC236}">
                <a16:creationId xmlns:a16="http://schemas.microsoft.com/office/drawing/2014/main" id="{2AEE5707-4D25-D74D-2421-F50EB8F67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432" y="1097696"/>
            <a:ext cx="535617" cy="53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824BFE-0BE5-3FF3-8028-C1201B171A87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CDE9AC7-097C-7A7C-4BA5-C99AC1F62CEE}"/>
              </a:ext>
            </a:extLst>
          </p:cNvPr>
          <p:cNvSpPr txBox="1"/>
          <p:nvPr/>
        </p:nvSpPr>
        <p:spPr>
          <a:xfrm>
            <a:off x="1170432" y="1759583"/>
            <a:ext cx="1351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Calculez :</a:t>
            </a:r>
          </a:p>
        </p:txBody>
      </p:sp>
    </p:spTree>
    <p:extLst>
      <p:ext uri="{BB962C8B-B14F-4D97-AF65-F5344CB8AC3E}">
        <p14:creationId xmlns:p14="http://schemas.microsoft.com/office/powerpoint/2010/main" val="405712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5E9CE-8AA4-E748-2E41-2FF54BA71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ZoneTexte 9">
            <a:extLst>
              <a:ext uri="{FF2B5EF4-FFF2-40B4-BE49-F238E27FC236}">
                <a16:creationId xmlns:a16="http://schemas.microsoft.com/office/drawing/2014/main" id="{5F58B417-677D-A310-A602-1C328540ACC7}"/>
              </a:ext>
            </a:extLst>
          </p:cNvPr>
          <p:cNvSpPr txBox="1"/>
          <p:nvPr/>
        </p:nvSpPr>
        <p:spPr>
          <a:xfrm>
            <a:off x="914568" y="281490"/>
            <a:ext cx="9067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la réponse  :</a:t>
            </a:r>
          </a:p>
        </p:txBody>
      </p:sp>
      <p:pic>
        <p:nvPicPr>
          <p:cNvPr id="42" name="Image 19">
            <a:extLst>
              <a:ext uri="{FF2B5EF4-FFF2-40B4-BE49-F238E27FC236}">
                <a16:creationId xmlns:a16="http://schemas.microsoft.com/office/drawing/2014/main" id="{1829B210-D942-D6C0-5D3B-857E3ABD7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4485" y="1133593"/>
            <a:ext cx="468967" cy="468967"/>
          </a:xfrm>
          <a:prstGeom prst="rect">
            <a:avLst/>
          </a:prstGeom>
        </p:spPr>
      </p:pic>
      <p:sp>
        <p:nvSpPr>
          <p:cNvPr id="5" name="Oval 36">
            <a:extLst>
              <a:ext uri="{FF2B5EF4-FFF2-40B4-BE49-F238E27FC236}">
                <a16:creationId xmlns:a16="http://schemas.microsoft.com/office/drawing/2014/main" id="{2C008CB4-BA23-F2B2-820E-70775DDC731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A3AE687-2682-A6F9-E779-24A628FCDFB9}"/>
                  </a:ext>
                </a:extLst>
              </p:cNvPr>
              <p:cNvSpPr txBox="1"/>
              <p:nvPr/>
            </p:nvSpPr>
            <p:spPr>
              <a:xfrm>
                <a:off x="3590307" y="3079941"/>
                <a:ext cx="965329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A3AE687-2682-A6F9-E779-24A628FCD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0307" y="3079941"/>
                <a:ext cx="965329" cy="11294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9">
            <a:extLst>
              <a:ext uri="{FF2B5EF4-FFF2-40B4-BE49-F238E27FC236}">
                <a16:creationId xmlns:a16="http://schemas.microsoft.com/office/drawing/2014/main" id="{6DC6ED8C-21E8-E3F1-C3DC-34DE6A44E65D}"/>
              </a:ext>
            </a:extLst>
          </p:cNvPr>
          <p:cNvSpPr txBox="1"/>
          <p:nvPr/>
        </p:nvSpPr>
        <p:spPr>
          <a:xfrm>
            <a:off x="403931" y="567222"/>
            <a:ext cx="9930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la réponse.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B74DF00-028D-1261-2228-147D8DEE9587}"/>
                  </a:ext>
                </a:extLst>
              </p:cNvPr>
              <p:cNvSpPr txBox="1"/>
              <p:nvPr/>
            </p:nvSpPr>
            <p:spPr>
              <a:xfrm>
                <a:off x="1952368" y="3071856"/>
                <a:ext cx="1821332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B74DF00-028D-1261-2228-147D8DEE95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368" y="3071856"/>
                <a:ext cx="1821332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4E80288B-EC81-130F-E75D-2C7720239146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90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2F6D5C-C4CB-7DE9-B6FE-3667260A5CD9}"/>
              </a:ext>
            </a:extLst>
          </p:cNvPr>
          <p:cNvSpPr txBox="1"/>
          <p:nvPr/>
        </p:nvSpPr>
        <p:spPr>
          <a:xfrm>
            <a:off x="869481" y="259492"/>
            <a:ext cx="1073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630"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</a:rPr>
              <a:t>Calculez :</a:t>
            </a:r>
          </a:p>
        </p:txBody>
      </p:sp>
      <p:sp>
        <p:nvSpPr>
          <p:cNvPr id="6" name="ZoneTexte 9">
            <a:extLst>
              <a:ext uri="{FF2B5EF4-FFF2-40B4-BE49-F238E27FC236}">
                <a16:creationId xmlns:a16="http://schemas.microsoft.com/office/drawing/2014/main" id="{4EE383BA-54A5-53DC-6902-3D3472CDD48D}"/>
              </a:ext>
            </a:extLst>
          </p:cNvPr>
          <p:cNvSpPr txBox="1"/>
          <p:nvPr/>
        </p:nvSpPr>
        <p:spPr>
          <a:xfrm>
            <a:off x="403931" y="567222"/>
            <a:ext cx="9930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choisit des élèves au hasard, y compris parmi ceux qui n’ont pas levé la main :</a:t>
            </a:r>
          </a:p>
        </p:txBody>
      </p:sp>
      <p:sp>
        <p:nvSpPr>
          <p:cNvPr id="7" name="Oval 36">
            <a:extLst>
              <a:ext uri="{FF2B5EF4-FFF2-40B4-BE49-F238E27FC236}">
                <a16:creationId xmlns:a16="http://schemas.microsoft.com/office/drawing/2014/main" id="{FEE26032-5493-AEF4-679F-BF34DAEAC7C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68483733-9DE9-F635-715A-3C77B35E4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5849495-9E3B-DBEF-3B33-7BC55396F237}"/>
                  </a:ext>
                </a:extLst>
              </p:cNvPr>
              <p:cNvSpPr txBox="1"/>
              <p:nvPr/>
            </p:nvSpPr>
            <p:spPr>
              <a:xfrm>
                <a:off x="1500748" y="3244331"/>
                <a:ext cx="340683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fr-F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5849495-9E3B-DBEF-3B33-7BC55396F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748" y="3244331"/>
                <a:ext cx="340683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B47157E2-6715-E916-FB3E-77099A89A01D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41A7DE-2C6C-708D-43F3-8930A4DE234D}"/>
              </a:ext>
            </a:extLst>
          </p:cNvPr>
          <p:cNvSpPr txBox="1"/>
          <p:nvPr/>
        </p:nvSpPr>
        <p:spPr>
          <a:xfrm>
            <a:off x="1170432" y="1759583"/>
            <a:ext cx="1351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Calculez :</a:t>
            </a:r>
          </a:p>
        </p:txBody>
      </p:sp>
    </p:spTree>
    <p:extLst>
      <p:ext uri="{BB962C8B-B14F-4D97-AF65-F5344CB8AC3E}">
        <p14:creationId xmlns:p14="http://schemas.microsoft.com/office/powerpoint/2010/main" val="2557906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7218E-111B-64EF-A314-FC13721CE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33E9040-DEA8-E036-FC2F-1B78C5BC9E07}"/>
              </a:ext>
            </a:extLst>
          </p:cNvPr>
          <p:cNvSpPr txBox="1"/>
          <p:nvPr/>
        </p:nvSpPr>
        <p:spPr>
          <a:xfrm>
            <a:off x="869481" y="259492"/>
            <a:ext cx="1806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630">
              <a:defRPr/>
            </a:pPr>
            <a:r>
              <a:rPr lang="fr-FR" b="1" dirty="0">
                <a:solidFill>
                  <a:prstClr val="white">
                    <a:lumMod val="65000"/>
                  </a:prstClr>
                </a:solidFill>
              </a:rPr>
              <a:t>Voici la réponse</a:t>
            </a:r>
            <a:r>
              <a:rPr lang="fr-FR" sz="1800" b="1" dirty="0">
                <a:solidFill>
                  <a:prstClr val="white">
                    <a:lumMod val="65000"/>
                  </a:prstClr>
                </a:solidFill>
              </a:rPr>
              <a:t> :</a:t>
            </a:r>
          </a:p>
        </p:txBody>
      </p:sp>
      <p:sp>
        <p:nvSpPr>
          <p:cNvPr id="7" name="Oval 36">
            <a:extLst>
              <a:ext uri="{FF2B5EF4-FFF2-40B4-BE49-F238E27FC236}">
                <a16:creationId xmlns:a16="http://schemas.microsoft.com/office/drawing/2014/main" id="{48C6DA16-1114-37BE-FA9D-FCC51DFB893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CAF704A-041E-0B31-27AA-09E260FDB1E7}"/>
                  </a:ext>
                </a:extLst>
              </p:cNvPr>
              <p:cNvSpPr txBox="1"/>
              <p:nvPr/>
            </p:nvSpPr>
            <p:spPr>
              <a:xfrm>
                <a:off x="4907578" y="3244331"/>
                <a:ext cx="54373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CAF704A-041E-0B31-27AA-09E260FDB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578" y="3244331"/>
                <a:ext cx="54373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9">
            <a:extLst>
              <a:ext uri="{FF2B5EF4-FFF2-40B4-BE49-F238E27FC236}">
                <a16:creationId xmlns:a16="http://schemas.microsoft.com/office/drawing/2014/main" id="{20370972-195F-446F-B9FB-8E1BA873E010}"/>
              </a:ext>
            </a:extLst>
          </p:cNvPr>
          <p:cNvSpPr txBox="1"/>
          <p:nvPr/>
        </p:nvSpPr>
        <p:spPr>
          <a:xfrm>
            <a:off x="403931" y="567222"/>
            <a:ext cx="9930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la réponse.</a:t>
            </a:r>
          </a:p>
        </p:txBody>
      </p:sp>
      <p:pic>
        <p:nvPicPr>
          <p:cNvPr id="9" name="Image 19">
            <a:extLst>
              <a:ext uri="{FF2B5EF4-FFF2-40B4-BE49-F238E27FC236}">
                <a16:creationId xmlns:a16="http://schemas.microsoft.com/office/drawing/2014/main" id="{03DD9FDA-BD21-058F-8BE1-77ADA2E5C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4485" y="1133593"/>
            <a:ext cx="468967" cy="4689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2E422FB-927A-1B39-974C-AEAC9DE8A9B9}"/>
                  </a:ext>
                </a:extLst>
              </p:cNvPr>
              <p:cNvSpPr txBox="1"/>
              <p:nvPr/>
            </p:nvSpPr>
            <p:spPr>
              <a:xfrm>
                <a:off x="1500748" y="3244331"/>
                <a:ext cx="340683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fr-F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32E422FB-927A-1B39-974C-AEAC9DE8A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748" y="3244331"/>
                <a:ext cx="340683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F13313FE-9B62-9C6B-D69E-D308EF779808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12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0A5F3-8CD9-3431-339A-4B2DDAB80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17642AD-E2FB-5739-D8EF-E7702BD7BC88}"/>
              </a:ext>
            </a:extLst>
          </p:cNvPr>
          <p:cNvSpPr txBox="1"/>
          <p:nvPr/>
        </p:nvSpPr>
        <p:spPr>
          <a:xfrm>
            <a:off x="869481" y="259492"/>
            <a:ext cx="1073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630"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</a:rPr>
              <a:t>Calculez :</a:t>
            </a:r>
          </a:p>
        </p:txBody>
      </p:sp>
      <p:sp>
        <p:nvSpPr>
          <p:cNvPr id="7" name="Oval 36">
            <a:extLst>
              <a:ext uri="{FF2B5EF4-FFF2-40B4-BE49-F238E27FC236}">
                <a16:creationId xmlns:a16="http://schemas.microsoft.com/office/drawing/2014/main" id="{53F37A62-A495-63A5-1BC7-506E2A4017A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872F162C-54D1-7781-AB57-96BE227B3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4C5DEBF-1736-56D1-387A-0CDBEC13CED0}"/>
                  </a:ext>
                </a:extLst>
              </p:cNvPr>
              <p:cNvSpPr txBox="1"/>
              <p:nvPr/>
            </p:nvSpPr>
            <p:spPr>
              <a:xfrm>
                <a:off x="1579406" y="3244331"/>
                <a:ext cx="289861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−6,8</m:t>
                          </m:r>
                        </m:e>
                      </m:d>
                      <m:r>
                        <a:rPr lang="fr-FR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2=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4C5DEBF-1736-56D1-387A-0CDBEC13C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9406" y="3244331"/>
                <a:ext cx="289861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9">
            <a:extLst>
              <a:ext uri="{FF2B5EF4-FFF2-40B4-BE49-F238E27FC236}">
                <a16:creationId xmlns:a16="http://schemas.microsoft.com/office/drawing/2014/main" id="{D45BE0B1-C017-734E-0245-B6F03A1A842B}"/>
              </a:ext>
            </a:extLst>
          </p:cNvPr>
          <p:cNvSpPr txBox="1"/>
          <p:nvPr/>
        </p:nvSpPr>
        <p:spPr>
          <a:xfrm>
            <a:off x="403931" y="567222"/>
            <a:ext cx="9930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choisit des élèves au hasard, y compris parmi ceux qui n’ont pas levé la main. Puis affiche la réponse 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DE6AD9-BE1E-B95A-7300-DEA0104CD471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BA769-50FB-E71B-F0E8-018492EEA6C3}"/>
              </a:ext>
            </a:extLst>
          </p:cNvPr>
          <p:cNvSpPr txBox="1"/>
          <p:nvPr/>
        </p:nvSpPr>
        <p:spPr>
          <a:xfrm>
            <a:off x="1170432" y="1759583"/>
            <a:ext cx="1351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Calculez :</a:t>
            </a:r>
          </a:p>
        </p:txBody>
      </p:sp>
    </p:spTree>
    <p:extLst>
      <p:ext uri="{BB962C8B-B14F-4D97-AF65-F5344CB8AC3E}">
        <p14:creationId xmlns:p14="http://schemas.microsoft.com/office/powerpoint/2010/main" val="1426550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BC789-1E36-7EB2-CF79-DA7E789B3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4860F847-1224-E5D4-66C5-B5C27A47A5E3}"/>
              </a:ext>
            </a:extLst>
          </p:cNvPr>
          <p:cNvSpPr txBox="1"/>
          <p:nvPr/>
        </p:nvSpPr>
        <p:spPr>
          <a:xfrm>
            <a:off x="869481" y="259492"/>
            <a:ext cx="1859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630">
              <a:defRPr/>
            </a:pPr>
            <a:r>
              <a:rPr lang="fr-FR" b="1" dirty="0">
                <a:solidFill>
                  <a:prstClr val="white">
                    <a:lumMod val="65000"/>
                  </a:prstClr>
                </a:solidFill>
              </a:rPr>
              <a:t>Voici la réponse </a:t>
            </a:r>
            <a:r>
              <a:rPr lang="fr-FR" sz="1800" b="1" dirty="0">
                <a:solidFill>
                  <a:prstClr val="white">
                    <a:lumMod val="65000"/>
                  </a:prstClr>
                </a:solidFill>
              </a:rPr>
              <a:t> :</a:t>
            </a:r>
          </a:p>
        </p:txBody>
      </p:sp>
      <p:sp>
        <p:nvSpPr>
          <p:cNvPr id="7" name="Oval 36">
            <a:extLst>
              <a:ext uri="{FF2B5EF4-FFF2-40B4-BE49-F238E27FC236}">
                <a16:creationId xmlns:a16="http://schemas.microsoft.com/office/drawing/2014/main" id="{90913355-F5DC-BF7D-DB88-4932D9DA7C7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6AA180F-DB62-9DE6-9D79-2A588932C477}"/>
                  </a:ext>
                </a:extLst>
              </p:cNvPr>
              <p:cNvSpPr txBox="1"/>
              <p:nvPr/>
            </p:nvSpPr>
            <p:spPr>
              <a:xfrm>
                <a:off x="4268074" y="3244331"/>
                <a:ext cx="123783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−3,4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6AA180F-DB62-9DE6-9D79-2A588932C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8074" y="3244331"/>
                <a:ext cx="123783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9">
            <a:extLst>
              <a:ext uri="{FF2B5EF4-FFF2-40B4-BE49-F238E27FC236}">
                <a16:creationId xmlns:a16="http://schemas.microsoft.com/office/drawing/2014/main" id="{79DD3A51-7FDE-9785-136B-0804600066CE}"/>
              </a:ext>
            </a:extLst>
          </p:cNvPr>
          <p:cNvSpPr txBox="1"/>
          <p:nvPr/>
        </p:nvSpPr>
        <p:spPr>
          <a:xfrm>
            <a:off x="403931" y="567222"/>
            <a:ext cx="9930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la réponse.</a:t>
            </a:r>
          </a:p>
        </p:txBody>
      </p:sp>
      <p:pic>
        <p:nvPicPr>
          <p:cNvPr id="6" name="Image 19">
            <a:extLst>
              <a:ext uri="{FF2B5EF4-FFF2-40B4-BE49-F238E27FC236}">
                <a16:creationId xmlns:a16="http://schemas.microsoft.com/office/drawing/2014/main" id="{77109A39-18CF-0F5D-0462-1BADA6091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4485" y="1133593"/>
            <a:ext cx="468967" cy="4689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D818FC75-279F-BF3B-6801-05FF053B0F75}"/>
                  </a:ext>
                </a:extLst>
              </p:cNvPr>
              <p:cNvSpPr txBox="1"/>
              <p:nvPr/>
            </p:nvSpPr>
            <p:spPr>
              <a:xfrm>
                <a:off x="1579406" y="3244331"/>
                <a:ext cx="289861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−6,8</m:t>
                          </m:r>
                        </m:e>
                      </m:d>
                      <m:r>
                        <a:rPr lang="fr-FR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2=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D818FC75-279F-BF3B-6801-05FF053B0F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9406" y="3244331"/>
                <a:ext cx="2898614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E6471B78-DE91-C278-8024-0CE9E02E1548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705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8AC5D-B922-4747-5BF9-3D65763F7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3114679-0FD4-6FEC-8E3A-804989143462}"/>
              </a:ext>
            </a:extLst>
          </p:cNvPr>
          <p:cNvSpPr txBox="1"/>
          <p:nvPr/>
        </p:nvSpPr>
        <p:spPr>
          <a:xfrm>
            <a:off x="869481" y="259492"/>
            <a:ext cx="1073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630"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</a:rPr>
              <a:t>Calculez :</a:t>
            </a:r>
          </a:p>
        </p:txBody>
      </p:sp>
      <p:sp>
        <p:nvSpPr>
          <p:cNvPr id="7" name="Oval 36">
            <a:extLst>
              <a:ext uri="{FF2B5EF4-FFF2-40B4-BE49-F238E27FC236}">
                <a16:creationId xmlns:a16="http://schemas.microsoft.com/office/drawing/2014/main" id="{70098F8B-E37E-06BA-CD34-3662271B146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E4F3704A-75B6-C4A6-C13F-0E7C1C4A6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D86F281-7814-397A-1824-6B18A1A3D1DF}"/>
                  </a:ext>
                </a:extLst>
              </p:cNvPr>
              <p:cNvSpPr txBox="1"/>
              <p:nvPr/>
            </p:nvSpPr>
            <p:spPr>
              <a:xfrm>
                <a:off x="1540077" y="3244331"/>
                <a:ext cx="362798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−6,9</m:t>
                          </m:r>
                        </m:e>
                      </m:d>
                      <m:r>
                        <a:rPr lang="fr-FR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(−3)=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D86F281-7814-397A-1824-6B18A1A3D1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077" y="3244331"/>
                <a:ext cx="3627981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9">
            <a:extLst>
              <a:ext uri="{FF2B5EF4-FFF2-40B4-BE49-F238E27FC236}">
                <a16:creationId xmlns:a16="http://schemas.microsoft.com/office/drawing/2014/main" id="{2776F5E4-1478-65D3-0D08-351EFF6EE99A}"/>
              </a:ext>
            </a:extLst>
          </p:cNvPr>
          <p:cNvSpPr txBox="1"/>
          <p:nvPr/>
        </p:nvSpPr>
        <p:spPr>
          <a:xfrm>
            <a:off x="403931" y="567222"/>
            <a:ext cx="9930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choisit des élèves au hasard, y compris parmi ceux qui n’ont pas levé la main. Puis affiche la réponse 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E37481-001A-803A-E66D-DE1F8195AB46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10E03D5-5191-7301-F65D-4695655A44EF}"/>
              </a:ext>
            </a:extLst>
          </p:cNvPr>
          <p:cNvSpPr txBox="1"/>
          <p:nvPr/>
        </p:nvSpPr>
        <p:spPr>
          <a:xfrm>
            <a:off x="1170432" y="1759583"/>
            <a:ext cx="1351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Calculez :</a:t>
            </a:r>
          </a:p>
        </p:txBody>
      </p:sp>
    </p:spTree>
    <p:extLst>
      <p:ext uri="{BB962C8B-B14F-4D97-AF65-F5344CB8AC3E}">
        <p14:creationId xmlns:p14="http://schemas.microsoft.com/office/powerpoint/2010/main" val="27917477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166F1-1807-0B38-CCC7-D876A554F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FD87CFB-C021-BF38-90E8-81B2308B1BF2}"/>
              </a:ext>
            </a:extLst>
          </p:cNvPr>
          <p:cNvSpPr txBox="1"/>
          <p:nvPr/>
        </p:nvSpPr>
        <p:spPr>
          <a:xfrm>
            <a:off x="869481" y="259492"/>
            <a:ext cx="1859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630">
              <a:defRPr/>
            </a:pPr>
            <a:r>
              <a:rPr lang="fr-FR" b="1" dirty="0">
                <a:solidFill>
                  <a:prstClr val="white">
                    <a:lumMod val="65000"/>
                  </a:prstClr>
                </a:solidFill>
              </a:rPr>
              <a:t>Voici la réponse </a:t>
            </a:r>
            <a:r>
              <a:rPr lang="fr-FR" sz="1800" b="1" dirty="0">
                <a:solidFill>
                  <a:prstClr val="white">
                    <a:lumMod val="65000"/>
                  </a:prstClr>
                </a:solidFill>
              </a:rPr>
              <a:t> :</a:t>
            </a:r>
          </a:p>
        </p:txBody>
      </p:sp>
      <p:sp>
        <p:nvSpPr>
          <p:cNvPr id="7" name="Oval 36">
            <a:extLst>
              <a:ext uri="{FF2B5EF4-FFF2-40B4-BE49-F238E27FC236}">
                <a16:creationId xmlns:a16="http://schemas.microsoft.com/office/drawing/2014/main" id="{D0FC7C72-2997-5DA8-1D8D-D9BF6676C72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3B57ACF-AA28-54FD-496F-F94ADD4F9CDC}"/>
                  </a:ext>
                </a:extLst>
              </p:cNvPr>
              <p:cNvSpPr txBox="1"/>
              <p:nvPr/>
            </p:nvSpPr>
            <p:spPr>
              <a:xfrm>
                <a:off x="5091106" y="3244330"/>
                <a:ext cx="89319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3B57ACF-AA28-54FD-496F-F94ADD4F9C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1106" y="3244330"/>
                <a:ext cx="893193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9">
            <a:extLst>
              <a:ext uri="{FF2B5EF4-FFF2-40B4-BE49-F238E27FC236}">
                <a16:creationId xmlns:a16="http://schemas.microsoft.com/office/drawing/2014/main" id="{2D7174AD-2903-9A77-4493-12B3E31C6DE6}"/>
              </a:ext>
            </a:extLst>
          </p:cNvPr>
          <p:cNvSpPr txBox="1"/>
          <p:nvPr/>
        </p:nvSpPr>
        <p:spPr>
          <a:xfrm>
            <a:off x="403931" y="567222"/>
            <a:ext cx="9930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la réponse.</a:t>
            </a:r>
          </a:p>
        </p:txBody>
      </p:sp>
      <p:pic>
        <p:nvPicPr>
          <p:cNvPr id="6" name="Image 19">
            <a:extLst>
              <a:ext uri="{FF2B5EF4-FFF2-40B4-BE49-F238E27FC236}">
                <a16:creationId xmlns:a16="http://schemas.microsoft.com/office/drawing/2014/main" id="{CD4865DC-4A82-7E1E-A7E2-0570E3FD01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04485" y="1133593"/>
            <a:ext cx="468967" cy="4689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0777F29-0760-5630-F051-8B3E1A98C2AF}"/>
                  </a:ext>
                </a:extLst>
              </p:cNvPr>
              <p:cNvSpPr txBox="1"/>
              <p:nvPr/>
            </p:nvSpPr>
            <p:spPr>
              <a:xfrm>
                <a:off x="1540077" y="3244331"/>
                <a:ext cx="362798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d>
                      <m:r>
                        <a:rPr lang="fr-FR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0777F29-0760-5630-F051-8B3E1A98C2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077" y="3244331"/>
                <a:ext cx="3627981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A6BBC287-3D8B-7971-2DB1-E883DF1A5F84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45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79D56-EA70-EA11-6C73-A3E1189A8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36">
            <a:extLst>
              <a:ext uri="{FF2B5EF4-FFF2-40B4-BE49-F238E27FC236}">
                <a16:creationId xmlns:a16="http://schemas.microsoft.com/office/drawing/2014/main" id="{53EBA95A-AECF-AC82-7963-34967484F51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1B3A20BE-8BD6-5835-2B2A-74AC1538B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64E970F-825E-078E-E65E-E81D7BFC4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30" y="1653575"/>
            <a:ext cx="11093633" cy="2708360"/>
          </a:xfrm>
          <a:prstGeom prst="rect">
            <a:avLst/>
          </a:prstGeom>
        </p:spPr>
      </p:pic>
      <p:sp>
        <p:nvSpPr>
          <p:cNvPr id="11" name="D_A_02">
            <a:extLst>
              <a:ext uri="{FF2B5EF4-FFF2-40B4-BE49-F238E27FC236}">
                <a16:creationId xmlns:a16="http://schemas.microsoft.com/office/drawing/2014/main" id="{A52D5773-AAF8-A5BA-6537-03D3A1BBF15B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3min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aux élèves pour réfléchir, puis invite deux ou trois d'entre eux à répondre.</a:t>
            </a:r>
          </a:p>
        </p:txBody>
      </p:sp>
      <p:sp>
        <p:nvSpPr>
          <p:cNvPr id="12" name="D_A_01">
            <a:extLst>
              <a:ext uri="{FF2B5EF4-FFF2-40B4-BE49-F238E27FC236}">
                <a16:creationId xmlns:a16="http://schemas.microsoft.com/office/drawing/2014/main" id="{FF9CDC9C-8D1B-C1FF-C5EE-B855C659B7CB}"/>
              </a:ext>
            </a:extLst>
          </p:cNvPr>
          <p:cNvSpPr txBox="1"/>
          <p:nvPr/>
        </p:nvSpPr>
        <p:spPr>
          <a:xfrm>
            <a:off x="819150" y="18165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</p:spTree>
    <p:extLst>
      <p:ext uri="{BB962C8B-B14F-4D97-AF65-F5344CB8AC3E}">
        <p14:creationId xmlns:p14="http://schemas.microsoft.com/office/powerpoint/2010/main" val="3703649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A3780-E5E3-8275-43F9-2BBF0E2FF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36">
            <a:extLst>
              <a:ext uri="{FF2B5EF4-FFF2-40B4-BE49-F238E27FC236}">
                <a16:creationId xmlns:a16="http://schemas.microsoft.com/office/drawing/2014/main" id="{3724CA2B-68F4-050C-CBF5-22D1257A798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B395C6-5305-7189-7DF1-FF6DDC17B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30" y="1653575"/>
            <a:ext cx="11093633" cy="27083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3CB1917-2C51-66D1-618D-B766F11EC48E}"/>
                  </a:ext>
                </a:extLst>
              </p:cNvPr>
              <p:cNvSpPr txBox="1"/>
              <p:nvPr/>
            </p:nvSpPr>
            <p:spPr>
              <a:xfrm>
                <a:off x="2631989" y="3067267"/>
                <a:ext cx="6425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3CB1917-2C51-66D1-618D-B766F11EC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989" y="3067267"/>
                <a:ext cx="64255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2733EDE-7E85-7C5A-2EEC-21CC321797B0}"/>
                  </a:ext>
                </a:extLst>
              </p:cNvPr>
              <p:cNvSpPr txBox="1"/>
              <p:nvPr/>
            </p:nvSpPr>
            <p:spPr>
              <a:xfrm>
                <a:off x="2827895" y="3624716"/>
                <a:ext cx="6425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2733EDE-7E85-7C5A-2EEC-21CC321797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895" y="3624716"/>
                <a:ext cx="64255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2A07C43-ED19-06BE-AC75-A2FFAA89E2B5}"/>
                  </a:ext>
                </a:extLst>
              </p:cNvPr>
              <p:cNvSpPr txBox="1"/>
              <p:nvPr/>
            </p:nvSpPr>
            <p:spPr>
              <a:xfrm>
                <a:off x="5991936" y="3665964"/>
                <a:ext cx="6425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2A07C43-ED19-06BE-AC75-A2FFAA89E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936" y="3665964"/>
                <a:ext cx="64255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14B53B7-8167-7AE7-251A-E893E226D7CE}"/>
                  </a:ext>
                </a:extLst>
              </p:cNvPr>
              <p:cNvSpPr txBox="1"/>
              <p:nvPr/>
            </p:nvSpPr>
            <p:spPr>
              <a:xfrm>
                <a:off x="6503773" y="3067267"/>
                <a:ext cx="6425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14B53B7-8167-7AE7-251A-E893E226D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3773" y="3067267"/>
                <a:ext cx="642552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B478E352-8E5C-53B3-E6A8-8D76C2284127}"/>
                  </a:ext>
                </a:extLst>
              </p:cNvPr>
              <p:cNvSpPr txBox="1"/>
              <p:nvPr/>
            </p:nvSpPr>
            <p:spPr>
              <a:xfrm>
                <a:off x="10103708" y="3671454"/>
                <a:ext cx="6425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B478E352-8E5C-53B3-E6A8-8D76C22841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3708" y="3671454"/>
                <a:ext cx="642552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83F11DC-22B1-04E6-4E72-5E932A83A9DE}"/>
                  </a:ext>
                </a:extLst>
              </p:cNvPr>
              <p:cNvSpPr txBox="1"/>
              <p:nvPr/>
            </p:nvSpPr>
            <p:spPr>
              <a:xfrm>
                <a:off x="10103708" y="3067267"/>
                <a:ext cx="6425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83F11DC-22B1-04E6-4E72-5E932A83A9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3708" y="3067267"/>
                <a:ext cx="642552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D_A_02">
            <a:extLst>
              <a:ext uri="{FF2B5EF4-FFF2-40B4-BE49-F238E27FC236}">
                <a16:creationId xmlns:a16="http://schemas.microsoft.com/office/drawing/2014/main" id="{FAA150C5-BAA8-BBA9-88AA-9DFD86719244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B0F8AEA7-BC54-4381-8226-181962D62746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pic>
        <p:nvPicPr>
          <p:cNvPr id="2" name="Image 19">
            <a:extLst>
              <a:ext uri="{FF2B5EF4-FFF2-40B4-BE49-F238E27FC236}">
                <a16:creationId xmlns:a16="http://schemas.microsoft.com/office/drawing/2014/main" id="{1880F43C-50C8-B41A-E49C-9137FAF21D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04485" y="1133593"/>
            <a:ext cx="468967" cy="46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63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815905" y="15723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96530B3-9C86-1E55-A7B4-74D99AFD03C6}"/>
                  </a:ext>
                </a:extLst>
              </p:cNvPr>
              <p:cNvSpPr txBox="1"/>
              <p:nvPr/>
            </p:nvSpPr>
            <p:spPr>
              <a:xfrm>
                <a:off x="3303639" y="3029738"/>
                <a:ext cx="4571999" cy="715089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5−5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×2=0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96530B3-9C86-1E55-A7B4-74D99AFD03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639" y="3029738"/>
                <a:ext cx="4571999" cy="71508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815905" y="220566"/>
            <a:ext cx="10553700" cy="53385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</a:t>
            </a:r>
            <a:r>
              <a:rPr lang="fr-MA" sz="1600" b="1" dirty="0">
                <a:solidFill>
                  <a:schemeClr val="bg1">
                    <a:lumMod val="65000"/>
                  </a:schemeClr>
                </a:solidFill>
              </a:rPr>
              <a:t>de:</a:t>
            </a:r>
            <a:endParaRPr lang="fr-MA" sz="1600" b="1" dirty="0">
              <a:solidFill>
                <a:schemeClr val="bg1">
                  <a:lumMod val="65000"/>
                </a:schemeClr>
              </a:solidFill>
              <a:highlight>
                <a:srgbClr val="FFFF00"/>
              </a:highlight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628668" y="602016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617920D-9D53-5654-4428-550225B9ABE8}"/>
              </a:ext>
            </a:extLst>
          </p:cNvPr>
          <p:cNvSpPr txBox="1"/>
          <p:nvPr/>
        </p:nvSpPr>
        <p:spPr>
          <a:xfrm>
            <a:off x="2715397" y="3310688"/>
            <a:ext cx="80102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2400" b="1" dirty="0">
                <a:solidFill>
                  <a:srgbClr val="106585"/>
                </a:solidFill>
              </a:rPr>
              <a:t>Appliquer les règles de priorité des calculs sans parenthèses </a:t>
            </a: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22CF0-E0A6-5E87-E99A-31B6C76E4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7BD935FD-264D-937D-BA86-AFB6E0B7A677}"/>
              </a:ext>
            </a:extLst>
          </p:cNvPr>
          <p:cNvSpPr txBox="1"/>
          <p:nvPr/>
        </p:nvSpPr>
        <p:spPr>
          <a:xfrm>
            <a:off x="815905" y="220566"/>
            <a:ext cx="10553700" cy="53385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</a:t>
            </a:r>
            <a:r>
              <a:rPr lang="fr-MA" sz="1600" b="1" dirty="0">
                <a:solidFill>
                  <a:schemeClr val="bg1">
                    <a:lumMod val="65000"/>
                  </a:schemeClr>
                </a:solidFill>
              </a:rPr>
              <a:t>de calculer une expression comme : . 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16DC862-6531-FDBB-4BD1-2B8A7E065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22C04E66-0100-B14B-4A70-7AD0C1034809}"/>
              </a:ext>
            </a:extLst>
          </p:cNvPr>
          <p:cNvSpPr txBox="1"/>
          <p:nvPr/>
        </p:nvSpPr>
        <p:spPr>
          <a:xfrm>
            <a:off x="628668" y="602016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AFD31F1-2609-9561-1927-EF1D75126A9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42119B8-A377-EE1B-4B04-DF48C1319858}"/>
                  </a:ext>
                </a:extLst>
              </p:cNvPr>
              <p:cNvSpPr txBox="1"/>
              <p:nvPr/>
            </p:nvSpPr>
            <p:spPr>
              <a:xfrm>
                <a:off x="3632355" y="3243317"/>
                <a:ext cx="412805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fr-FR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42119B8-A377-EE1B-4B04-DF48C13198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2355" y="3243317"/>
                <a:ext cx="4128053" cy="646331"/>
              </a:xfrm>
              <a:prstGeom prst="rect">
                <a:avLst/>
              </a:prstGeom>
              <a:blipFill>
                <a:blip r:embed="rId3"/>
                <a:stretch>
                  <a:fillRect r="-33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15968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comment je calcule :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E91098-D02E-9680-43C7-7A6765880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91" y="1382104"/>
            <a:ext cx="7993131" cy="11552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CF2A979-2811-7AE7-C4A1-7FBF9BD0E5C4}"/>
                  </a:ext>
                </a:extLst>
              </p:cNvPr>
              <p:cNvSpPr txBox="1"/>
              <p:nvPr/>
            </p:nvSpPr>
            <p:spPr>
              <a:xfrm>
                <a:off x="2428036" y="2941601"/>
                <a:ext cx="569111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fr-FR" sz="3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36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CF2A979-2811-7AE7-C4A1-7FBF9BD0E5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036" y="2941601"/>
                <a:ext cx="569111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1114B83-5565-4BDC-52C1-018C1B0DD221}"/>
                  </a:ext>
                </a:extLst>
              </p:cNvPr>
              <p:cNvSpPr txBox="1"/>
              <p:nvPr/>
            </p:nvSpPr>
            <p:spPr>
              <a:xfrm>
                <a:off x="3116037" y="242471"/>
                <a:ext cx="2428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1600" b="1" i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1600" b="1" i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fr-FR" sz="1600" b="1" dirty="0">
                  <a:solidFill>
                    <a:prstClr val="white">
                      <a:lumMod val="65000"/>
                    </a:prstClr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1114B83-5565-4BDC-52C1-018C1B0DD2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37" y="242471"/>
                <a:ext cx="2428870" cy="3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</a:pPr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  <a:solidFill>
            <a:schemeClr val="accent1"/>
          </a:solidFill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311520"/>
            <a:ext cx="10265100" cy="828000"/>
            <a:chOff x="963450" y="1311520"/>
            <a:chExt cx="10265100" cy="828000"/>
          </a:xfrm>
          <a:solidFill>
            <a:schemeClr val="bg1"/>
          </a:solidFill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endParaRPr lang="fr-FR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47874AAB-2968-8D15-A5D0-9E5CDC23A3A6}"/>
              </a:ext>
            </a:extLst>
          </p:cNvPr>
          <p:cNvSpPr txBox="1"/>
          <p:nvPr/>
        </p:nvSpPr>
        <p:spPr>
          <a:xfrm>
            <a:off x="3046971" y="1540854"/>
            <a:ext cx="7738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Appliquer les règles de priorité des opérations dans un calcul sans parenthèses</a:t>
            </a:r>
            <a:endParaRPr lang="fr-MA" dirty="0">
              <a:effectLst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10D1AA2-8600-D192-C111-74CE83FC04EE}"/>
              </a:ext>
            </a:extLst>
          </p:cNvPr>
          <p:cNvSpPr txBox="1"/>
          <p:nvPr/>
        </p:nvSpPr>
        <p:spPr>
          <a:xfrm>
            <a:off x="2784691" y="2516042"/>
            <a:ext cx="88004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Appliquer les règles de priorité des opérations dans un calcul </a:t>
            </a:r>
            <a:r>
              <a:rPr lang="fr-FR" b="1" dirty="0">
                <a:solidFill>
                  <a:schemeClr val="bg1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avec </a:t>
            </a:r>
            <a:r>
              <a:rPr lang="fr-FR" sz="1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parenthèses</a:t>
            </a:r>
            <a:endParaRPr lang="fr-MA" sz="800" dirty="0">
              <a:solidFill>
                <a:schemeClr val="bg1"/>
              </a:solidFill>
              <a:effectLst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232538C-0635-C78A-237D-D6D73AE94BEF}"/>
              </a:ext>
            </a:extLst>
          </p:cNvPr>
          <p:cNvSpPr txBox="1"/>
          <p:nvPr/>
        </p:nvSpPr>
        <p:spPr>
          <a:xfrm>
            <a:off x="3046447" y="3497930"/>
            <a:ext cx="6098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Appliquer les règles de distributivité</a:t>
            </a:r>
            <a:r>
              <a:rPr lang="fr-FR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MA" sz="800" dirty="0">
              <a:solidFill>
                <a:schemeClr val="bg1"/>
              </a:solidFill>
              <a:effectLst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12CAF42-7A5B-17E1-2E38-7105CF358E5C}"/>
              </a:ext>
            </a:extLst>
          </p:cNvPr>
          <p:cNvSpPr txBox="1"/>
          <p:nvPr/>
        </p:nvSpPr>
        <p:spPr>
          <a:xfrm>
            <a:off x="2871258" y="4358465"/>
            <a:ext cx="7914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Utiliser la multiplication et la division  des nombres  pour résoudre des problèmes</a:t>
            </a:r>
            <a:r>
              <a:rPr lang="fr-MA" dirty="0">
                <a:solidFill>
                  <a:schemeClr val="bg1"/>
                </a:solidFill>
                <a:effectLst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1934A6-3B66-EF01-DE46-279583CCE215}"/>
              </a:ext>
            </a:extLst>
          </p:cNvPr>
          <p:cNvSpPr txBox="1"/>
          <p:nvPr/>
        </p:nvSpPr>
        <p:spPr>
          <a:xfrm>
            <a:off x="2871258" y="5546480"/>
            <a:ext cx="6098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Consolidation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7">
            <a:extLst>
              <a:ext uri="{FF2B5EF4-FFF2-40B4-BE49-F238E27FC236}">
                <a16:creationId xmlns:a16="http://schemas.microsoft.com/office/drawing/2014/main" id="{BA422256-8464-7E88-C628-5E063E5F635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0B378A66-ECB3-4EEF-921F-22A6844F3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D_A_01">
            <a:extLst>
              <a:ext uri="{FF2B5EF4-FFF2-40B4-BE49-F238E27FC236}">
                <a16:creationId xmlns:a16="http://schemas.microsoft.com/office/drawing/2014/main" id="{CEED7362-C0A1-DCA8-51FF-B3FF281A0B57}"/>
              </a:ext>
            </a:extLst>
          </p:cNvPr>
          <p:cNvSpPr txBox="1"/>
          <p:nvPr/>
        </p:nvSpPr>
        <p:spPr>
          <a:xfrm>
            <a:off x="1083309" y="6983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D_A_02">
            <a:extLst>
              <a:ext uri="{FF2B5EF4-FFF2-40B4-BE49-F238E27FC236}">
                <a16:creationId xmlns:a16="http://schemas.microsoft.com/office/drawing/2014/main" id="{073AD828-890C-DFA8-2550-E5CD482EDA20}"/>
              </a:ext>
            </a:extLst>
          </p:cNvPr>
          <p:cNvSpPr txBox="1"/>
          <p:nvPr/>
        </p:nvSpPr>
        <p:spPr>
          <a:xfrm>
            <a:off x="508000" y="59381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337D545-FA90-0638-0BFF-6DDC99028B30}"/>
                  </a:ext>
                </a:extLst>
              </p:cNvPr>
              <p:cNvSpPr txBox="1"/>
              <p:nvPr/>
            </p:nvSpPr>
            <p:spPr>
              <a:xfrm>
                <a:off x="404890" y="1959743"/>
                <a:ext cx="38515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337D545-FA90-0638-0BFF-6DDC99028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90" y="1959743"/>
                <a:ext cx="3851504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ZoneTexte 15">
            <a:extLst>
              <a:ext uri="{FF2B5EF4-FFF2-40B4-BE49-F238E27FC236}">
                <a16:creationId xmlns:a16="http://schemas.microsoft.com/office/drawing/2014/main" id="{DEFE6D91-2645-815E-4343-BC801CE20AAF}"/>
              </a:ext>
            </a:extLst>
          </p:cNvPr>
          <p:cNvSpPr txBox="1"/>
          <p:nvPr/>
        </p:nvSpPr>
        <p:spPr>
          <a:xfrm>
            <a:off x="491805" y="1216433"/>
            <a:ext cx="1874404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dirty="0"/>
              <a:t>Technique 1</a:t>
            </a:r>
            <a:r>
              <a:rPr lang="fr-FR" sz="2400" dirty="0">
                <a:sym typeface="Wingdings" pitchFamily="2" charset="2"/>
              </a:rPr>
              <a:t>: 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9387CD5-12F9-F5E1-54FA-E4B655B555DF}"/>
                  </a:ext>
                </a:extLst>
              </p:cNvPr>
              <p:cNvSpPr txBox="1"/>
              <p:nvPr/>
            </p:nvSpPr>
            <p:spPr>
              <a:xfrm>
                <a:off x="4256394" y="1948739"/>
                <a:ext cx="450616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9387CD5-12F9-F5E1-54FA-E4B655B55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6394" y="1948739"/>
                <a:ext cx="4506169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78F9342-47CA-7CB5-3722-5EDF299F761B}"/>
                  </a:ext>
                </a:extLst>
              </p:cNvPr>
              <p:cNvSpPr txBox="1"/>
              <p:nvPr/>
            </p:nvSpPr>
            <p:spPr>
              <a:xfrm>
                <a:off x="3790956" y="3396912"/>
                <a:ext cx="32642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578F9342-47CA-7CB5-3722-5EDF299F7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0956" y="3396912"/>
                <a:ext cx="3264227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B4CA6590-1B1D-0024-139C-CA68879996CA}"/>
                  </a:ext>
                </a:extLst>
              </p:cNvPr>
              <p:cNvSpPr txBox="1"/>
              <p:nvPr/>
            </p:nvSpPr>
            <p:spPr>
              <a:xfrm>
                <a:off x="3774480" y="2739240"/>
                <a:ext cx="48208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B4CA6590-1B1D-0024-139C-CA68879996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480" y="2739240"/>
                <a:ext cx="4820872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D_A_01">
            <a:extLst>
              <a:ext uri="{FF2B5EF4-FFF2-40B4-BE49-F238E27FC236}">
                <a16:creationId xmlns:a16="http://schemas.microsoft.com/office/drawing/2014/main" id="{D6AC7B6D-671E-27B7-24A4-AA99A271D47D}"/>
              </a:ext>
            </a:extLst>
          </p:cNvPr>
          <p:cNvSpPr txBox="1"/>
          <p:nvPr/>
        </p:nvSpPr>
        <p:spPr>
          <a:xfrm>
            <a:off x="765810" y="148682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comment je calcule :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D1F5B0D-3A04-5EF1-680C-5E1B2313C644}"/>
                  </a:ext>
                </a:extLst>
              </p:cNvPr>
              <p:cNvSpPr txBox="1"/>
              <p:nvPr/>
            </p:nvSpPr>
            <p:spPr>
              <a:xfrm>
                <a:off x="3116037" y="242471"/>
                <a:ext cx="242887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1600" b="1" i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1600" b="1" i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fr-FR" sz="1600" b="1" dirty="0">
                  <a:solidFill>
                    <a:prstClr val="white">
                      <a:lumMod val="65000"/>
                    </a:prstClr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D1F5B0D-3A04-5EF1-680C-5E1B2313C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37" y="242471"/>
                <a:ext cx="2428870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3DC9DDE-9F98-8D0A-C63F-4564F88A745C}"/>
                  </a:ext>
                </a:extLst>
              </p:cNvPr>
              <p:cNvSpPr txBox="1"/>
              <p:nvPr/>
            </p:nvSpPr>
            <p:spPr>
              <a:xfrm>
                <a:off x="1880667" y="4054584"/>
                <a:ext cx="6096000" cy="19549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sz="2400" i="1" dirty="0">
                  <a:latin typeface="Cambria Math" panose="020405030504060302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sz="2400" i="1" dirty="0">
                  <a:latin typeface="Cambria Math" panose="020405030504060302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lang="fr-FR" sz="2400" i="1" dirty="0">
                  <a:latin typeface="Cambria Math" panose="02040503050406030204" pitchFamily="18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sz="2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3DC9DDE-9F98-8D0A-C63F-4564F88A7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0667" y="4054584"/>
                <a:ext cx="6096000" cy="195495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094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7">
            <a:extLst>
              <a:ext uri="{FF2B5EF4-FFF2-40B4-BE49-F238E27FC236}">
                <a16:creationId xmlns:a16="http://schemas.microsoft.com/office/drawing/2014/main" id="{BA422256-8464-7E88-C628-5E063E5F635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0B378A66-ECB3-4EEF-921F-22A6844F3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D_A_01">
            <a:extLst>
              <a:ext uri="{FF2B5EF4-FFF2-40B4-BE49-F238E27FC236}">
                <a16:creationId xmlns:a16="http://schemas.microsoft.com/office/drawing/2014/main" id="{22FE2A55-ACA9-58D1-07D1-0F7A275CD63C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je calcule de gauche à droite.</a:t>
            </a:r>
          </a:p>
        </p:txBody>
      </p:sp>
      <p:sp>
        <p:nvSpPr>
          <p:cNvPr id="10" name="D_A_02">
            <a:extLst>
              <a:ext uri="{FF2B5EF4-FFF2-40B4-BE49-F238E27FC236}">
                <a16:creationId xmlns:a16="http://schemas.microsoft.com/office/drawing/2014/main" id="{FBEE957D-6BA4-BE1C-0E7A-741EE80D6BF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CA70A6-2D5B-0174-55C6-1DA996313D52}"/>
              </a:ext>
            </a:extLst>
          </p:cNvPr>
          <p:cNvSpPr txBox="1"/>
          <p:nvPr/>
        </p:nvSpPr>
        <p:spPr>
          <a:xfrm>
            <a:off x="2366209" y="1251492"/>
            <a:ext cx="3920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(je calcule de gauche à droite)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3FE8795-0262-7837-99F5-B452EBA2B2FE}"/>
                  </a:ext>
                </a:extLst>
              </p:cNvPr>
              <p:cNvSpPr txBox="1"/>
              <p:nvPr/>
            </p:nvSpPr>
            <p:spPr>
              <a:xfrm>
                <a:off x="404890" y="1959743"/>
                <a:ext cx="385150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−3−5−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3FE8795-0262-7837-99F5-B452EBA2B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90" y="1959743"/>
                <a:ext cx="3851504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4BA3FDF-A5DD-43C3-A66F-A77A4BD8AB75}"/>
                  </a:ext>
                </a:extLst>
              </p:cNvPr>
              <p:cNvSpPr txBox="1"/>
              <p:nvPr/>
            </p:nvSpPr>
            <p:spPr>
              <a:xfrm>
                <a:off x="3772672" y="2987056"/>
                <a:ext cx="372050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    </m:t>
                      </m:r>
                      <m:d>
                        <m:dPr>
                          <m:ctrlP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3−5−(−4)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04BA3FDF-A5DD-43C3-A66F-A77A4BD8AB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672" y="2987056"/>
                <a:ext cx="3720506" cy="461665"/>
              </a:xfrm>
              <a:prstGeom prst="rect">
                <a:avLst/>
              </a:prstGeom>
              <a:blipFill>
                <a:blip r:embed="rId4"/>
                <a:stretch>
                  <a:fillRect b="-216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C3EEBF9-30CF-2C8C-66F5-D1272505495F}"/>
                  </a:ext>
                </a:extLst>
              </p:cNvPr>
              <p:cNvSpPr txBox="1"/>
              <p:nvPr/>
            </p:nvSpPr>
            <p:spPr>
              <a:xfrm>
                <a:off x="3758591" y="4926754"/>
                <a:ext cx="34917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                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−10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−(−4)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C3EEBF9-30CF-2C8C-66F5-D127250549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591" y="4926754"/>
                <a:ext cx="3491725" cy="461665"/>
              </a:xfrm>
              <a:prstGeom prst="rect">
                <a:avLst/>
              </a:prstGeom>
              <a:blipFill>
                <a:blip r:embed="rId5"/>
                <a:stretch>
                  <a:fillRect r="-175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427E06B-8D78-37CC-B930-F345A44B3439}"/>
                  </a:ext>
                </a:extLst>
              </p:cNvPr>
              <p:cNvSpPr txBox="1"/>
              <p:nvPr/>
            </p:nvSpPr>
            <p:spPr>
              <a:xfrm>
                <a:off x="3790956" y="4025843"/>
                <a:ext cx="33865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         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−5−(−4)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427E06B-8D78-37CC-B930-F345A44B34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0956" y="4025843"/>
                <a:ext cx="3386503" cy="461665"/>
              </a:xfrm>
              <a:prstGeom prst="rect">
                <a:avLst/>
              </a:prstGeom>
              <a:blipFill>
                <a:blip r:embed="rId6"/>
                <a:stretch>
                  <a:fillRect r="-375" b="-184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0DB6BCE-0EBA-0177-EAF6-D605876E6D97}"/>
                  </a:ext>
                </a:extLst>
              </p:cNvPr>
              <p:cNvSpPr txBox="1"/>
              <p:nvPr/>
            </p:nvSpPr>
            <p:spPr>
              <a:xfrm>
                <a:off x="3790956" y="5410782"/>
                <a:ext cx="16733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=−10+4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0DB6BCE-0EBA-0177-EAF6-D605876E6D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0956" y="5410782"/>
                <a:ext cx="1673343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E8C6D3AC-BBEB-4B6A-4994-3EAFF79E15C9}"/>
                  </a:ext>
                </a:extLst>
              </p:cNvPr>
              <p:cNvSpPr txBox="1"/>
              <p:nvPr/>
            </p:nvSpPr>
            <p:spPr>
              <a:xfrm>
                <a:off x="3772672" y="5954067"/>
                <a:ext cx="96744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=−6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E8C6D3AC-BBEB-4B6A-4994-3EAFF79E1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672" y="5954067"/>
                <a:ext cx="96744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Accolade ouvrante 10">
            <a:extLst>
              <a:ext uri="{FF2B5EF4-FFF2-40B4-BE49-F238E27FC236}">
                <a16:creationId xmlns:a16="http://schemas.microsoft.com/office/drawing/2014/main" id="{D18809E3-9760-6499-7783-BCCDACFA4F26}"/>
              </a:ext>
            </a:extLst>
          </p:cNvPr>
          <p:cNvSpPr/>
          <p:nvPr/>
        </p:nvSpPr>
        <p:spPr>
          <a:xfrm rot="16200000">
            <a:off x="4670064" y="2157611"/>
            <a:ext cx="442600" cy="928132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14F50462-BBF0-ECE1-8F0A-CC9ED452E688}"/>
              </a:ext>
            </a:extLst>
          </p:cNvPr>
          <p:cNvSpPr/>
          <p:nvPr/>
        </p:nvSpPr>
        <p:spPr>
          <a:xfrm rot="16200000">
            <a:off x="5352142" y="4195527"/>
            <a:ext cx="442600" cy="928132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0E53502-05EA-0D00-0FB8-80961A29D11B}"/>
                  </a:ext>
                </a:extLst>
              </p:cNvPr>
              <p:cNvSpPr txBox="1"/>
              <p:nvPr/>
            </p:nvSpPr>
            <p:spPr>
              <a:xfrm>
                <a:off x="4084104" y="1954006"/>
                <a:ext cx="353680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−3−5−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0E53502-05EA-0D00-0FB8-80961A29D1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4104" y="1954006"/>
                <a:ext cx="3536801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ccolade ouvrante 13">
            <a:extLst>
              <a:ext uri="{FF2B5EF4-FFF2-40B4-BE49-F238E27FC236}">
                <a16:creationId xmlns:a16="http://schemas.microsoft.com/office/drawing/2014/main" id="{8FB53743-6137-323E-6FD2-88C821E1192D}"/>
              </a:ext>
            </a:extLst>
          </p:cNvPr>
          <p:cNvSpPr/>
          <p:nvPr/>
        </p:nvSpPr>
        <p:spPr>
          <a:xfrm rot="16200000">
            <a:off x="4947559" y="3211757"/>
            <a:ext cx="442600" cy="928132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ACC2358-E058-848E-F2B3-E6EBC2A70DE0}"/>
              </a:ext>
            </a:extLst>
          </p:cNvPr>
          <p:cNvSpPr txBox="1"/>
          <p:nvPr/>
        </p:nvSpPr>
        <p:spPr>
          <a:xfrm>
            <a:off x="491805" y="1216433"/>
            <a:ext cx="1874404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2400" dirty="0"/>
              <a:t>Technique 2</a:t>
            </a:r>
            <a:r>
              <a:rPr lang="fr-FR" sz="2400" dirty="0">
                <a:sym typeface="Wingdings" pitchFamily="2" charset="2"/>
              </a:rPr>
              <a:t>: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16253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1" grpId="0"/>
      <p:bldP spid="11" grpId="0" animBg="1"/>
      <p:bldP spid="12" grpId="0" animBg="1"/>
      <p:bldP spid="13" grpId="0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7">
            <a:extLst>
              <a:ext uri="{FF2B5EF4-FFF2-40B4-BE49-F238E27FC236}">
                <a16:creationId xmlns:a16="http://schemas.microsoft.com/office/drawing/2014/main" id="{BA422256-8464-7E88-C628-5E063E5F635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0B378A66-ECB3-4EEF-921F-22A6844F3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2">
            <a:extLst>
              <a:ext uri="{FF2B5EF4-FFF2-40B4-BE49-F238E27FC236}">
                <a16:creationId xmlns:a16="http://schemas.microsoft.com/office/drawing/2014/main" id="{D06B800C-D1D9-7408-500B-CA73A2229EC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EEC683-A8E3-97E3-B96D-B4E96C5D8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04"/>
          <a:stretch/>
        </p:blipFill>
        <p:spPr>
          <a:xfrm>
            <a:off x="678191" y="1198344"/>
            <a:ext cx="8170841" cy="833750"/>
          </a:xfrm>
          <a:prstGeom prst="rect">
            <a:avLst/>
          </a:prstGeom>
        </p:spPr>
      </p:pic>
      <p:sp>
        <p:nvSpPr>
          <p:cNvPr id="6" name="D_A_01">
            <a:extLst>
              <a:ext uri="{FF2B5EF4-FFF2-40B4-BE49-F238E27FC236}">
                <a16:creationId xmlns:a16="http://schemas.microsoft.com/office/drawing/2014/main" id="{BC65CFF3-6E53-C85A-EA14-B44299822547}"/>
              </a:ext>
            </a:extLst>
          </p:cNvPr>
          <p:cNvSpPr txBox="1"/>
          <p:nvPr/>
        </p:nvSpPr>
        <p:spPr>
          <a:xfrm>
            <a:off x="824300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comment je calcule :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580D608-E9AC-90D8-8EC5-6C695801DD7F}"/>
                  </a:ext>
                </a:extLst>
              </p:cNvPr>
              <p:cNvSpPr txBox="1"/>
              <p:nvPr/>
            </p:nvSpPr>
            <p:spPr>
              <a:xfrm>
                <a:off x="3313745" y="253345"/>
                <a:ext cx="18716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1600" b="1" i="1" smtClean="0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fr-FR" sz="1600" b="1" i="1" smtClean="0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1600" b="1" i="1" smtClean="0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1600" b="1" i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fr-FR" sz="1600" b="1" dirty="0">
                  <a:solidFill>
                    <a:prstClr val="white">
                      <a:lumMod val="65000"/>
                    </a:prstClr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580D608-E9AC-90D8-8EC5-6C695801DD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745" y="253345"/>
                <a:ext cx="1871603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93171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7118F-E6C4-671C-588B-D111FFCEE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7">
            <a:extLst>
              <a:ext uri="{FF2B5EF4-FFF2-40B4-BE49-F238E27FC236}">
                <a16:creationId xmlns:a16="http://schemas.microsoft.com/office/drawing/2014/main" id="{6B1306E4-3C07-A0DF-9D98-75631B262D4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6CBBEF86-FD71-19F8-9987-88A044F58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D_A_01">
            <a:extLst>
              <a:ext uri="{FF2B5EF4-FFF2-40B4-BE49-F238E27FC236}">
                <a16:creationId xmlns:a16="http://schemas.microsoft.com/office/drawing/2014/main" id="{5FC17DA2-314E-94D4-5AF4-6A96D02000B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D_A_02">
            <a:extLst>
              <a:ext uri="{FF2B5EF4-FFF2-40B4-BE49-F238E27FC236}">
                <a16:creationId xmlns:a16="http://schemas.microsoft.com/office/drawing/2014/main" id="{A75725E5-9F05-06D4-A718-28337EA1AC9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362A5BE-BAF4-6823-0029-414B01F11B01}"/>
                  </a:ext>
                </a:extLst>
              </p:cNvPr>
              <p:cNvSpPr txBox="1"/>
              <p:nvPr/>
            </p:nvSpPr>
            <p:spPr>
              <a:xfrm>
                <a:off x="957514" y="1330898"/>
                <a:ext cx="30226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÷5×3×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362A5BE-BAF4-6823-0029-414B01F11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514" y="1330898"/>
                <a:ext cx="3022622" cy="461665"/>
              </a:xfrm>
              <a:prstGeom prst="rect">
                <a:avLst/>
              </a:prstGeom>
              <a:blipFill>
                <a:blip r:embed="rId3"/>
                <a:stretch>
                  <a:fillRect r="-48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75A9F66-6608-914B-FD56-1B4DFC216D71}"/>
                  </a:ext>
                </a:extLst>
              </p:cNvPr>
              <p:cNvSpPr txBox="1"/>
              <p:nvPr/>
            </p:nvSpPr>
            <p:spPr>
              <a:xfrm>
                <a:off x="3793418" y="2793964"/>
                <a:ext cx="2984500" cy="783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×3×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75A9F66-6608-914B-FD56-1B4DFC216D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3418" y="2793964"/>
                <a:ext cx="2984500" cy="7837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CB776D42-371B-1EF1-4CFB-B619604F730C}"/>
              </a:ext>
            </a:extLst>
          </p:cNvPr>
          <p:cNvSpPr txBox="1"/>
          <p:nvPr/>
        </p:nvSpPr>
        <p:spPr>
          <a:xfrm>
            <a:off x="914400" y="2117736"/>
            <a:ext cx="5296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1) Je transforme les divisions en produit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8E9CBF4E-263C-DDE9-B353-A47B54A31E26}"/>
                  </a:ext>
                </a:extLst>
              </p:cNvPr>
              <p:cNvSpPr txBox="1"/>
              <p:nvPr/>
            </p:nvSpPr>
            <p:spPr>
              <a:xfrm>
                <a:off x="957514" y="2967335"/>
                <a:ext cx="30226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÷5×3×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8E9CBF4E-263C-DDE9-B353-A47B54A31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514" y="2967335"/>
                <a:ext cx="302262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14802DD-A252-7699-6BC4-0F5F57BE9C51}"/>
                  </a:ext>
                </a:extLst>
              </p:cNvPr>
              <p:cNvSpPr txBox="1"/>
              <p:nvPr/>
            </p:nvSpPr>
            <p:spPr>
              <a:xfrm>
                <a:off x="4330682" y="3782659"/>
                <a:ext cx="3413651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14802DD-A252-7699-6BC4-0F5F57BE9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682" y="3782659"/>
                <a:ext cx="3413651" cy="7861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E1A6D57-37A8-33FC-19C1-7F44C5F25E0F}"/>
                  </a:ext>
                </a:extLst>
              </p:cNvPr>
              <p:cNvSpPr txBox="1"/>
              <p:nvPr/>
            </p:nvSpPr>
            <p:spPr>
              <a:xfrm>
                <a:off x="4453013" y="4856893"/>
                <a:ext cx="2100486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84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3E1A6D57-37A8-33FC-19C1-7F44C5F25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013" y="4856893"/>
                <a:ext cx="2100486" cy="7861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4BF94BFC-D341-7E4D-1DF9-AAE28E14A960}"/>
              </a:ext>
            </a:extLst>
          </p:cNvPr>
          <p:cNvSpPr txBox="1"/>
          <p:nvPr/>
        </p:nvSpPr>
        <p:spPr>
          <a:xfrm>
            <a:off x="957514" y="3917092"/>
            <a:ext cx="1834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2) Je calcule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6CFC137-2D5E-D856-F9DC-A46B80D14EC8}"/>
                  </a:ext>
                </a:extLst>
              </p:cNvPr>
              <p:cNvSpPr txBox="1"/>
              <p:nvPr/>
            </p:nvSpPr>
            <p:spPr>
              <a:xfrm>
                <a:off x="2260369" y="3751076"/>
                <a:ext cx="3242887" cy="783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×3×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6CFC137-2D5E-D856-F9DC-A46B80D14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369" y="3751076"/>
                <a:ext cx="3242887" cy="7837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Image 19">
            <a:extLst>
              <a:ext uri="{FF2B5EF4-FFF2-40B4-BE49-F238E27FC236}">
                <a16:creationId xmlns:a16="http://schemas.microsoft.com/office/drawing/2014/main" id="{85A48B03-C1C9-8B15-4151-BD05ADE5C9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296" y="2006600"/>
            <a:ext cx="2984500" cy="1422400"/>
          </a:xfrm>
          <a:prstGeom prst="rect">
            <a:avLst/>
          </a:prstGeom>
        </p:spPr>
      </p:pic>
      <p:sp>
        <p:nvSpPr>
          <p:cNvPr id="21" name="D_A_01">
            <a:extLst>
              <a:ext uri="{FF2B5EF4-FFF2-40B4-BE49-F238E27FC236}">
                <a16:creationId xmlns:a16="http://schemas.microsoft.com/office/drawing/2014/main" id="{0AF5D2FF-A3A0-6823-BD11-1A9542BF0DC0}"/>
              </a:ext>
            </a:extLst>
          </p:cNvPr>
          <p:cNvSpPr txBox="1"/>
          <p:nvPr/>
        </p:nvSpPr>
        <p:spPr>
          <a:xfrm>
            <a:off x="1057395" y="146638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comment je calcule :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F0F367FF-1499-7C91-0618-61181DED65C6}"/>
                  </a:ext>
                </a:extLst>
              </p:cNvPr>
              <p:cNvSpPr txBox="1"/>
              <p:nvPr/>
            </p:nvSpPr>
            <p:spPr>
              <a:xfrm>
                <a:off x="3313745" y="253345"/>
                <a:ext cx="18716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1600" b="1" i="1" smtClean="0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FR" sz="1600" b="1" i="1" smtClean="0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1600" b="1" i="1" smtClean="0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1600" b="1">
                          <a:solidFill>
                            <a:prstClr val="white">
                              <a:lumMod val="6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1600" b="1" i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600" b="1">
                              <a:solidFill>
                                <a:prstClr val="white">
                                  <a:lumMod val="6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fr-FR" sz="1600" b="1" dirty="0">
                  <a:solidFill>
                    <a:prstClr val="white">
                      <a:lumMod val="65000"/>
                    </a:prstClr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F0F367FF-1499-7C91-0618-61181DED65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745" y="253345"/>
                <a:ext cx="1871603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983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7">
            <a:extLst>
              <a:ext uri="{FF2B5EF4-FFF2-40B4-BE49-F238E27FC236}">
                <a16:creationId xmlns:a16="http://schemas.microsoft.com/office/drawing/2014/main" id="{BA422256-8464-7E88-C628-5E063E5F635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0B378A66-ECB3-4EEF-921F-22A6844F3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D_A_01">
            <a:extLst>
              <a:ext uri="{FF2B5EF4-FFF2-40B4-BE49-F238E27FC236}">
                <a16:creationId xmlns:a16="http://schemas.microsoft.com/office/drawing/2014/main" id="{0A4D0BBA-D2D0-2103-B0E6-C9EB195EFDD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l’exemple.</a:t>
            </a:r>
          </a:p>
        </p:txBody>
      </p:sp>
      <p:sp>
        <p:nvSpPr>
          <p:cNvPr id="10" name="D_A_02">
            <a:extLst>
              <a:ext uri="{FF2B5EF4-FFF2-40B4-BE49-F238E27FC236}">
                <a16:creationId xmlns:a16="http://schemas.microsoft.com/office/drawing/2014/main" id="{4615C094-7CF9-FBFA-A64F-548B568BE11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CE87890-1F03-14A2-967E-42E8CB24A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23" y="1382104"/>
            <a:ext cx="7772400" cy="11505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4A0DB7D-5CB5-8DF9-7037-3D7DE0DF411F}"/>
                  </a:ext>
                </a:extLst>
              </p:cNvPr>
              <p:cNvSpPr txBox="1"/>
              <p:nvPr/>
            </p:nvSpPr>
            <p:spPr>
              <a:xfrm>
                <a:off x="988540" y="3609887"/>
                <a:ext cx="37050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5−3+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÷2=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4A0DB7D-5CB5-8DF9-7037-3D7DE0DF4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540" y="3609887"/>
                <a:ext cx="3705053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7E51D6AB-53EF-6426-7EF4-D9DE39F45044}"/>
              </a:ext>
            </a:extLst>
          </p:cNvPr>
          <p:cNvSpPr txBox="1"/>
          <p:nvPr/>
        </p:nvSpPr>
        <p:spPr>
          <a:xfrm>
            <a:off x="765809" y="2650524"/>
            <a:ext cx="7047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1) Je commence par les multiplications et les divisions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CEFBA56-A659-2036-02E7-492A1DADDB28}"/>
                  </a:ext>
                </a:extLst>
              </p:cNvPr>
              <p:cNvSpPr txBox="1"/>
              <p:nvPr/>
            </p:nvSpPr>
            <p:spPr>
              <a:xfrm>
                <a:off x="4528923" y="3609887"/>
                <a:ext cx="263475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−35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−3+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CEFBA56-A659-2036-02E7-492A1DADD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8923" y="3609887"/>
                <a:ext cx="263475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21BC0175-01E2-F762-4D4A-53DE199D2D18}"/>
              </a:ext>
            </a:extLst>
          </p:cNvPr>
          <p:cNvSpPr txBox="1"/>
          <p:nvPr/>
        </p:nvSpPr>
        <p:spPr>
          <a:xfrm>
            <a:off x="988540" y="4338417"/>
            <a:ext cx="6982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2) j’effectue ensuite les additions et les soustractions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C219615-A0AF-B42E-FE9A-7293D0E72BBA}"/>
                  </a:ext>
                </a:extLst>
              </p:cNvPr>
              <p:cNvSpPr txBox="1"/>
              <p:nvPr/>
            </p:nvSpPr>
            <p:spPr>
              <a:xfrm>
                <a:off x="988540" y="5066947"/>
                <a:ext cx="263475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−35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−3+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C219615-A0AF-B42E-FE9A-7293D0E72B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540" y="5066947"/>
                <a:ext cx="263475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108F987-6A3B-4BCA-BD97-9EFD6C8203AA}"/>
                  </a:ext>
                </a:extLst>
              </p:cNvPr>
              <p:cNvSpPr txBox="1"/>
              <p:nvPr/>
            </p:nvSpPr>
            <p:spPr>
              <a:xfrm>
                <a:off x="3816350" y="5066947"/>
                <a:ext cx="241348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−38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108F987-6A3B-4BCA-BD97-9EFD6C8203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6350" y="5066947"/>
                <a:ext cx="2413481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4A33717-260F-246A-8ED6-F484FCC1AA78}"/>
                  </a:ext>
                </a:extLst>
              </p:cNvPr>
              <p:cNvSpPr txBox="1"/>
              <p:nvPr/>
            </p:nvSpPr>
            <p:spPr>
              <a:xfrm>
                <a:off x="3902847" y="5795477"/>
                <a:ext cx="113736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=−40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4A33717-260F-246A-8ED6-F484FCC1A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47" y="5795477"/>
                <a:ext cx="1137363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031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  <p:bldP spid="13" grpId="0"/>
      <p:bldP spid="14" grpId="0"/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80257" y="250445"/>
            <a:ext cx="5579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Transformez les soustractions en additions  :</a:t>
            </a:r>
          </a:p>
        </p:txBody>
      </p:sp>
      <p:sp>
        <p:nvSpPr>
          <p:cNvPr id="107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92881" y="586700"/>
            <a:ext cx="10286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L'enseignant attend que les élèves lèvent la main et répondent. Puis affiche la réponse pour la correction :.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6394B21C-C28F-5AF0-21C6-94D07437027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D8B45DA-25A1-9CC0-CBD6-5C1619520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7DF18D1-BD26-3F9B-E98F-6513620F23A9}"/>
              </a:ext>
            </a:extLst>
          </p:cNvPr>
          <p:cNvSpPr txBox="1"/>
          <p:nvPr/>
        </p:nvSpPr>
        <p:spPr>
          <a:xfrm>
            <a:off x="646176" y="1524000"/>
            <a:ext cx="6699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Transformez les soustractions en additions 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F18F2A2-B0E7-080F-D366-3454D0B57514}"/>
                  </a:ext>
                </a:extLst>
              </p:cNvPr>
              <p:cNvSpPr txBox="1"/>
              <p:nvPr/>
            </p:nvSpPr>
            <p:spPr>
              <a:xfrm>
                <a:off x="998250" y="2459001"/>
                <a:ext cx="284866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F18F2A2-B0E7-080F-D366-3454D0B575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250" y="2459001"/>
                <a:ext cx="284866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2403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6224C-43DA-8C99-9BD0-CBD38EE44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9">
            <a:extLst>
              <a:ext uri="{FF2B5EF4-FFF2-40B4-BE49-F238E27FC236}">
                <a16:creationId xmlns:a16="http://schemas.microsoft.com/office/drawing/2014/main" id="{3208DD02-DE9D-C9AF-E2BC-EE6A9D43100D}"/>
              </a:ext>
            </a:extLst>
          </p:cNvPr>
          <p:cNvSpPr txBox="1"/>
          <p:nvPr/>
        </p:nvSpPr>
        <p:spPr>
          <a:xfrm>
            <a:off x="780257" y="250445"/>
            <a:ext cx="5579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  :</a:t>
            </a:r>
          </a:p>
        </p:txBody>
      </p:sp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4964AF78-BB65-303E-D9B1-8125FFD7E47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DF1DEB7-4990-A94B-242C-8C040B945861}"/>
                  </a:ext>
                </a:extLst>
              </p:cNvPr>
              <p:cNvSpPr txBox="1"/>
              <p:nvPr/>
            </p:nvSpPr>
            <p:spPr>
              <a:xfrm>
                <a:off x="3740609" y="2459001"/>
                <a:ext cx="38608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(+4)+(+7)+(−1)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DF1DEB7-4990-A94B-242C-8C040B945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609" y="2459001"/>
                <a:ext cx="386080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9">
            <a:extLst>
              <a:ext uri="{FF2B5EF4-FFF2-40B4-BE49-F238E27FC236}">
                <a16:creationId xmlns:a16="http://schemas.microsoft.com/office/drawing/2014/main" id="{4FBDC407-0111-EB6C-85D5-19719D223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237F208-3873-90D7-DAC6-59DD8C1DF458}"/>
                  </a:ext>
                </a:extLst>
              </p:cNvPr>
              <p:cNvSpPr txBox="1"/>
              <p:nvPr/>
            </p:nvSpPr>
            <p:spPr>
              <a:xfrm>
                <a:off x="998250" y="2459001"/>
                <a:ext cx="284866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237F208-3873-90D7-DAC6-59DD8C1DF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250" y="2459001"/>
                <a:ext cx="284866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43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80257" y="250445"/>
            <a:ext cx="5579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Calculez :</a:t>
            </a:r>
          </a:p>
        </p:txBody>
      </p:sp>
      <p:sp>
        <p:nvSpPr>
          <p:cNvPr id="107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92881" y="586700"/>
            <a:ext cx="10286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L'enseignant attend que les élèves lèvent la main et répondent. L'enseignant s'assure que plusieurs élèves participent.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FA19C50B-0026-7D38-AD75-FA8125AE284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50AD390-C17C-64B1-5052-2CC0D8B93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0EE5DB8-39BD-7AB7-DA29-632D6A8DC81F}"/>
              </a:ext>
            </a:extLst>
          </p:cNvPr>
          <p:cNvSpPr txBox="1"/>
          <p:nvPr/>
        </p:nvSpPr>
        <p:spPr>
          <a:xfrm>
            <a:off x="646176" y="1524000"/>
            <a:ext cx="1627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Calculez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F552025-F374-1C91-BE3E-224AF0DC4515}"/>
                  </a:ext>
                </a:extLst>
              </p:cNvPr>
              <p:cNvSpPr txBox="1"/>
              <p:nvPr/>
            </p:nvSpPr>
            <p:spPr>
              <a:xfrm>
                <a:off x="780257" y="2322782"/>
                <a:ext cx="341478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(+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)+(+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)+(−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F552025-F374-1C91-BE3E-224AF0DC45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257" y="2322782"/>
                <a:ext cx="341478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71261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80257" y="250445"/>
            <a:ext cx="5579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  :</a:t>
            </a:r>
          </a:p>
        </p:txBody>
      </p:sp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E423203A-7C5F-DCCA-D63B-A60D1E765CA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E824813-5609-3125-0326-F0B963C9B326}"/>
                  </a:ext>
                </a:extLst>
              </p:cNvPr>
              <p:cNvSpPr txBox="1"/>
              <p:nvPr/>
            </p:nvSpPr>
            <p:spPr>
              <a:xfrm>
                <a:off x="4134948" y="2322782"/>
                <a:ext cx="208467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=4+7−1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E824813-5609-3125-0326-F0B963C9B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4948" y="2322782"/>
                <a:ext cx="2084673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26FC3D2-7AA0-FD28-D483-F7FE551C0F3F}"/>
                  </a:ext>
                </a:extLst>
              </p:cNvPr>
              <p:cNvSpPr txBox="1"/>
              <p:nvPr/>
            </p:nvSpPr>
            <p:spPr>
              <a:xfrm>
                <a:off x="4134948" y="3298195"/>
                <a:ext cx="18145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800" b="0" dirty="0"/>
                  <a:t> </a:t>
                </a:r>
                <a14:m>
                  <m:oMath xmlns:m="http://schemas.openxmlformats.org/officeDocument/2006/math"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=  11−1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26FC3D2-7AA0-FD28-D483-F7FE551C0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4948" y="3298195"/>
                <a:ext cx="181453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268E5D2-4002-927A-4EAB-B794C3EBE601}"/>
                  </a:ext>
                </a:extLst>
              </p:cNvPr>
              <p:cNvSpPr txBox="1"/>
              <p:nvPr/>
            </p:nvSpPr>
            <p:spPr>
              <a:xfrm>
                <a:off x="4195038" y="4165275"/>
                <a:ext cx="10314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268E5D2-4002-927A-4EAB-B794C3EBE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5038" y="4165275"/>
                <a:ext cx="103143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ccolade ouvrante 3">
            <a:extLst>
              <a:ext uri="{FF2B5EF4-FFF2-40B4-BE49-F238E27FC236}">
                <a16:creationId xmlns:a16="http://schemas.microsoft.com/office/drawing/2014/main" id="{BEB11494-D06A-CF82-123A-C63BD3477247}"/>
              </a:ext>
            </a:extLst>
          </p:cNvPr>
          <p:cNvSpPr/>
          <p:nvPr/>
        </p:nvSpPr>
        <p:spPr>
          <a:xfrm rot="16200000">
            <a:off x="4821599" y="2423702"/>
            <a:ext cx="356461" cy="940331"/>
          </a:xfrm>
          <a:prstGeom prst="lef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07CFCA6C-9658-B3AE-45BF-1640E58258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AC3119E-D9DB-1152-CACF-79A02CD66D69}"/>
                  </a:ext>
                </a:extLst>
              </p:cNvPr>
              <p:cNvSpPr txBox="1"/>
              <p:nvPr/>
            </p:nvSpPr>
            <p:spPr>
              <a:xfrm>
                <a:off x="780257" y="2322782"/>
                <a:ext cx="341478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(+4)+(+7)+(−1)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9AC3119E-D9DB-1152-CACF-79A02CD66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257" y="2322782"/>
                <a:ext cx="3414781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776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82E55-6A43-E3FA-894A-C1C8122AC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9">
            <a:extLst>
              <a:ext uri="{FF2B5EF4-FFF2-40B4-BE49-F238E27FC236}">
                <a16:creationId xmlns:a16="http://schemas.microsoft.com/office/drawing/2014/main" id="{213ABDDD-11EF-502C-5CD2-DC97EA72F4DB}"/>
              </a:ext>
            </a:extLst>
          </p:cNvPr>
          <p:cNvSpPr txBox="1"/>
          <p:nvPr/>
        </p:nvSpPr>
        <p:spPr>
          <a:xfrm>
            <a:off x="780257" y="250445"/>
            <a:ext cx="5579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Transformez les divisions en produits :</a:t>
            </a:r>
          </a:p>
        </p:txBody>
      </p:sp>
      <p:sp>
        <p:nvSpPr>
          <p:cNvPr id="107" name="ZoneTexte 9">
            <a:extLst>
              <a:ext uri="{FF2B5EF4-FFF2-40B4-BE49-F238E27FC236}">
                <a16:creationId xmlns:a16="http://schemas.microsoft.com/office/drawing/2014/main" id="{E87914E7-7312-AC9F-68D9-7E9BEE46C65F}"/>
              </a:ext>
            </a:extLst>
          </p:cNvPr>
          <p:cNvSpPr txBox="1"/>
          <p:nvPr/>
        </p:nvSpPr>
        <p:spPr>
          <a:xfrm>
            <a:off x="792881" y="586700"/>
            <a:ext cx="10286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L'enseignant attend que les élèves lèvent la main et répondent. L'enseignant s'assure que plusieurs élèves participent.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E6C4C653-5169-8FD4-0B73-B05EC2E04C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C88EAA5-9952-BA62-6FAF-00D3ECB1A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4852A85-7B29-D305-0900-3AE9C66FC13E}"/>
              </a:ext>
            </a:extLst>
          </p:cNvPr>
          <p:cNvSpPr txBox="1"/>
          <p:nvPr/>
        </p:nvSpPr>
        <p:spPr>
          <a:xfrm>
            <a:off x="646176" y="1524000"/>
            <a:ext cx="5870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/>
              <a:t>Transformer les divisions en produits 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513356B-472D-BFA0-7996-11E17F2AC5BD}"/>
                  </a:ext>
                </a:extLst>
              </p:cNvPr>
              <p:cNvSpPr txBox="1"/>
              <p:nvPr/>
            </p:nvSpPr>
            <p:spPr>
              <a:xfrm>
                <a:off x="780257" y="2342446"/>
                <a:ext cx="33041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513356B-472D-BFA0-7996-11E17F2AC5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257" y="2342446"/>
                <a:ext cx="330417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3644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C0FA9-0EAC-4652-B1CA-82EE5E0E8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9">
            <a:extLst>
              <a:ext uri="{FF2B5EF4-FFF2-40B4-BE49-F238E27FC236}">
                <a16:creationId xmlns:a16="http://schemas.microsoft.com/office/drawing/2014/main" id="{BB46EC9C-169D-E254-2C13-1F3302808062}"/>
              </a:ext>
            </a:extLst>
          </p:cNvPr>
          <p:cNvSpPr txBox="1"/>
          <p:nvPr/>
        </p:nvSpPr>
        <p:spPr>
          <a:xfrm>
            <a:off x="780257" y="250445"/>
            <a:ext cx="5579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réponse  :</a:t>
            </a:r>
          </a:p>
        </p:txBody>
      </p:sp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B963D660-F858-85BD-4CE6-60E9C21BD95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2E17120D-AA05-A5C9-62E7-216DE8363522}"/>
                  </a:ext>
                </a:extLst>
              </p:cNvPr>
              <p:cNvSpPr txBox="1"/>
              <p:nvPr/>
            </p:nvSpPr>
            <p:spPr>
              <a:xfrm>
                <a:off x="3921302" y="2089146"/>
                <a:ext cx="2174698" cy="13398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8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800" b="0" dirty="0">
                  <a:ea typeface="Cambria Math" panose="02040503050406030204" pitchFamily="18" charset="0"/>
                </a:endParaRPr>
              </a:p>
              <a:p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2E17120D-AA05-A5C9-62E7-216DE8363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1302" y="2089146"/>
                <a:ext cx="2174698" cy="13398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9">
            <a:extLst>
              <a:ext uri="{FF2B5EF4-FFF2-40B4-BE49-F238E27FC236}">
                <a16:creationId xmlns:a16="http://schemas.microsoft.com/office/drawing/2014/main" id="{99170FE3-D66D-3F4E-BFF9-29FF4390D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6499AA8-5DA5-9B72-7325-615AA5B156EB}"/>
                  </a:ext>
                </a:extLst>
              </p:cNvPr>
              <p:cNvSpPr txBox="1"/>
              <p:nvPr/>
            </p:nvSpPr>
            <p:spPr>
              <a:xfrm>
                <a:off x="780257" y="2342446"/>
                <a:ext cx="33041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6499AA8-5DA5-9B72-7325-615AA5B156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257" y="2342446"/>
                <a:ext cx="330417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166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3CDBD-2D2F-6918-CD5E-AC9A3641E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9">
            <a:extLst>
              <a:ext uri="{FF2B5EF4-FFF2-40B4-BE49-F238E27FC236}">
                <a16:creationId xmlns:a16="http://schemas.microsoft.com/office/drawing/2014/main" id="{9DD0D7B1-98A7-FC72-FF73-E00E6E7AFBF7}"/>
              </a:ext>
            </a:extLst>
          </p:cNvPr>
          <p:cNvSpPr txBox="1"/>
          <p:nvPr/>
        </p:nvSpPr>
        <p:spPr>
          <a:xfrm>
            <a:off x="780257" y="250445"/>
            <a:ext cx="5579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Choisissez  la bonne réponse  :</a:t>
            </a:r>
          </a:p>
        </p:txBody>
      </p:sp>
      <p:sp>
        <p:nvSpPr>
          <p:cNvPr id="107" name="ZoneTexte 9">
            <a:extLst>
              <a:ext uri="{FF2B5EF4-FFF2-40B4-BE49-F238E27FC236}">
                <a16:creationId xmlns:a16="http://schemas.microsoft.com/office/drawing/2014/main" id="{E68F0020-C4A3-5BD5-B26D-4E7ED5B7BA2D}"/>
              </a:ext>
            </a:extLst>
          </p:cNvPr>
          <p:cNvSpPr txBox="1"/>
          <p:nvPr/>
        </p:nvSpPr>
        <p:spPr>
          <a:xfrm>
            <a:off x="792881" y="586700"/>
            <a:ext cx="10286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L'enseignant attend que les élèves lèvent la main et répondent. L'enseignant s'assure que plusieurs élèves participent.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3B8D188A-7EB9-0757-30AC-6D7EFB522BA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F60EC93-403D-D18B-35A1-721C0BE93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E8323D8-26AF-D978-7B82-CADE137EED3E}"/>
              </a:ext>
            </a:extLst>
          </p:cNvPr>
          <p:cNvSpPr txBox="1"/>
          <p:nvPr/>
        </p:nvSpPr>
        <p:spPr>
          <a:xfrm>
            <a:off x="1314957" y="1670089"/>
            <a:ext cx="8589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Pour calculer une expression numérique avec plusieurs opérations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976;p69">
                <a:extLst>
                  <a:ext uri="{FF2B5EF4-FFF2-40B4-BE49-F238E27FC236}">
                    <a16:creationId xmlns:a16="http://schemas.microsoft.com/office/drawing/2014/main" id="{207C7F12-FD4E-F29E-8178-55F1D2AD41F5}"/>
                  </a:ext>
                </a:extLst>
              </p:cNvPr>
              <p:cNvSpPr/>
              <p:nvPr/>
            </p:nvSpPr>
            <p:spPr>
              <a:xfrm>
                <a:off x="783771" y="4621051"/>
                <a:ext cx="3312368" cy="726141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𝑉𝑟𝑎𝑖</m:t>
                      </m:r>
                    </m:oMath>
                  </m:oMathPara>
                </a14:m>
                <a:endParaRPr sz="24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976;p69">
                <a:extLst>
                  <a:ext uri="{FF2B5EF4-FFF2-40B4-BE49-F238E27FC236}">
                    <a16:creationId xmlns:a16="http://schemas.microsoft.com/office/drawing/2014/main" id="{207C7F12-FD4E-F29E-8178-55F1D2AD41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" y="4621051"/>
                <a:ext cx="3312368" cy="7261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977;p69">
                <a:extLst>
                  <a:ext uri="{FF2B5EF4-FFF2-40B4-BE49-F238E27FC236}">
                    <a16:creationId xmlns:a16="http://schemas.microsoft.com/office/drawing/2014/main" id="{658BD2D1-373D-DFB4-0CA6-8D092C755090}"/>
                  </a:ext>
                </a:extLst>
              </p:cNvPr>
              <p:cNvSpPr/>
              <p:nvPr/>
            </p:nvSpPr>
            <p:spPr>
              <a:xfrm>
                <a:off x="7953036" y="4636189"/>
                <a:ext cx="3312368" cy="726141"/>
              </a:xfrm>
              <a:prstGeom prst="rect">
                <a:avLst/>
              </a:prstGeom>
              <a:solidFill>
                <a:srgbClr val="D8D8D8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𝐹𝑎𝑢𝑥</m:t>
                      </m:r>
                    </m:oMath>
                  </m:oMathPara>
                </a14:m>
                <a:endParaRPr sz="24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977;p69">
                <a:extLst>
                  <a:ext uri="{FF2B5EF4-FFF2-40B4-BE49-F238E27FC236}">
                    <a16:creationId xmlns:a16="http://schemas.microsoft.com/office/drawing/2014/main" id="{658BD2D1-373D-DFB4-0CA6-8D092C7550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3036" y="4636189"/>
                <a:ext cx="3312368" cy="7261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Google Shape;980;p69">
            <a:extLst>
              <a:ext uri="{FF2B5EF4-FFF2-40B4-BE49-F238E27FC236}">
                <a16:creationId xmlns:a16="http://schemas.microsoft.com/office/drawing/2014/main" id="{59615943-A7F7-CE6C-2745-B9A78335D186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10" name="Bulle narrative : rectangle à coins arrondis 9">
            <a:extLst>
              <a:ext uri="{FF2B5EF4-FFF2-40B4-BE49-F238E27FC236}">
                <a16:creationId xmlns:a16="http://schemas.microsoft.com/office/drawing/2014/main" id="{A60C1937-2304-BA46-853B-8D911D286087}"/>
              </a:ext>
            </a:extLst>
          </p:cNvPr>
          <p:cNvSpPr/>
          <p:nvPr/>
        </p:nvSpPr>
        <p:spPr>
          <a:xfrm>
            <a:off x="3519948" y="2583395"/>
            <a:ext cx="6839599" cy="1440464"/>
          </a:xfrm>
          <a:prstGeom prst="wedgeRoundRectCallout">
            <a:avLst>
              <a:gd name="adj1" fmla="val -58375"/>
              <a:gd name="adj2" fmla="val -22590"/>
              <a:gd name="adj3" fmla="val 16667"/>
            </a:avLst>
          </a:prstGeom>
          <a:solidFill>
            <a:srgbClr val="EAEDF2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D0B0B7F-A504-8EFB-173E-15B16D4B64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15" b="98642" l="2593" r="97160">
                        <a14:foregroundMark x1="5469" y1="56836" x2="29980" y2="55859"/>
                        <a14:foregroundMark x1="29980" y1="55859" x2="45898" y2="56445"/>
                        <a14:foregroundMark x1="36426" y1="48633" x2="50000" y2="58398"/>
                        <a14:foregroundMark x1="18262" y1="48535" x2="29883" y2="52539"/>
                        <a14:foregroundMark x1="29883" y1="52539" x2="36816" y2="52246"/>
                        <a14:foregroundMark x1="36816" y1="52246" x2="38379" y2="48926"/>
                        <a14:foregroundMark x1="15332" y1="50195" x2="7324" y2="53613"/>
                        <a14:foregroundMark x1="7324" y1="53613" x2="16602" y2="59570"/>
                        <a14:foregroundMark x1="16602" y1="59570" x2="34961" y2="56836"/>
                        <a14:foregroundMark x1="34961" y1="56836" x2="47949" y2="58203"/>
                        <a14:foregroundMark x1="4395" y1="58203" x2="15918" y2="60059"/>
                        <a14:foregroundMark x1="15918" y1="60059" x2="33301" y2="58691"/>
                        <a14:foregroundMark x1="33301" y1="58691" x2="41992" y2="58984"/>
                        <a14:foregroundMark x1="24414" y1="35742" x2="26074" y2="37891"/>
                        <a14:foregroundMark x1="32129" y1="38184" x2="34277" y2="36426"/>
                        <a14:foregroundMark x1="26660" y1="5078" x2="31738" y2="5078"/>
                        <a14:foregroundMark x1="44336" y1="59180" x2="49805" y2="59473"/>
                        <a14:foregroundMark x1="2832" y1="59277" x2="9766" y2="59277"/>
                        <a14:foregroundMark x1="24805" y1="59863" x2="34961" y2="59570"/>
                        <a14:foregroundMark x1="34961" y1="59570" x2="43848" y2="60156"/>
                        <a14:foregroundMark x1="66790" y1="16667" x2="74444" y2="88642"/>
                        <a14:foregroundMark x1="74444" y1="88642" x2="85309" y2="98765"/>
                        <a14:foregroundMark x1="85926" y1="23086" x2="97160" y2="80864"/>
                        <a14:foregroundMark x1="97160" y1="80864" x2="95185" y2="89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09" t="6882" b="32976"/>
          <a:stretch>
            <a:fillRect/>
          </a:stretch>
        </p:blipFill>
        <p:spPr>
          <a:xfrm>
            <a:off x="1472110" y="2171825"/>
            <a:ext cx="1745779" cy="2023354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324AB2-E088-4CF7-83F4-5BDF5F5F95CA}"/>
              </a:ext>
            </a:extLst>
          </p:cNvPr>
          <p:cNvSpPr txBox="1"/>
          <p:nvPr/>
        </p:nvSpPr>
        <p:spPr>
          <a:xfrm>
            <a:off x="3678739" y="2899056"/>
            <a:ext cx="6522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Je commence par les divisions et les multiplications puis les additions et les soustractions</a:t>
            </a:r>
          </a:p>
        </p:txBody>
      </p:sp>
    </p:spTree>
    <p:extLst>
      <p:ext uri="{BB962C8B-B14F-4D97-AF65-F5344CB8AC3E}">
        <p14:creationId xmlns:p14="http://schemas.microsoft.com/office/powerpoint/2010/main" val="17180385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1B458-ED73-BA70-F209-84697FEEC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9">
            <a:extLst>
              <a:ext uri="{FF2B5EF4-FFF2-40B4-BE49-F238E27FC236}">
                <a16:creationId xmlns:a16="http://schemas.microsoft.com/office/drawing/2014/main" id="{A5E99CA4-30E2-D171-03B9-AA14A59C082A}"/>
              </a:ext>
            </a:extLst>
          </p:cNvPr>
          <p:cNvSpPr txBox="1"/>
          <p:nvPr/>
        </p:nvSpPr>
        <p:spPr>
          <a:xfrm>
            <a:off x="780257" y="250445"/>
            <a:ext cx="5579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bonne réponse  :</a:t>
            </a: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F721558-8F2F-410A-B0F5-54E5E9272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1" name="Rectangle: Rounded Corners 24">
            <a:extLst>
              <a:ext uri="{FF2B5EF4-FFF2-40B4-BE49-F238E27FC236}">
                <a16:creationId xmlns:a16="http://schemas.microsoft.com/office/drawing/2014/main" id="{15ECD809-4FF3-3C24-2C9D-615757C185D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ADB7EE-71CA-F31A-6D29-F4731AED0BB4}"/>
              </a:ext>
            </a:extLst>
          </p:cNvPr>
          <p:cNvSpPr txBox="1"/>
          <p:nvPr/>
        </p:nvSpPr>
        <p:spPr>
          <a:xfrm>
            <a:off x="1314957" y="1670089"/>
            <a:ext cx="8589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Pour calculer une expression numérique avec plusieurs opérations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976;p69">
                <a:extLst>
                  <a:ext uri="{FF2B5EF4-FFF2-40B4-BE49-F238E27FC236}">
                    <a16:creationId xmlns:a16="http://schemas.microsoft.com/office/drawing/2014/main" id="{5B239982-8243-7F7B-8DEB-51E048DB8C22}"/>
                  </a:ext>
                </a:extLst>
              </p:cNvPr>
              <p:cNvSpPr/>
              <p:nvPr/>
            </p:nvSpPr>
            <p:spPr>
              <a:xfrm>
                <a:off x="783771" y="4621051"/>
                <a:ext cx="3312368" cy="72614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 defTabSz="914400">
                  <a:buClr>
                    <a:srgbClr val="000000"/>
                  </a:buClr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𝑉𝑟𝑎𝑖</m:t>
                      </m:r>
                    </m:oMath>
                  </m:oMathPara>
                </a14:m>
                <a:endParaRPr lang="fr-FR" sz="2400" kern="0" dirty="0">
                  <a:solidFill>
                    <a:schemeClr val="bg1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976;p69">
                <a:extLst>
                  <a:ext uri="{FF2B5EF4-FFF2-40B4-BE49-F238E27FC236}">
                    <a16:creationId xmlns:a16="http://schemas.microsoft.com/office/drawing/2014/main" id="{5B239982-8243-7F7B-8DEB-51E048DB8C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" y="4621051"/>
                <a:ext cx="3312368" cy="7261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980;p69">
            <a:extLst>
              <a:ext uri="{FF2B5EF4-FFF2-40B4-BE49-F238E27FC236}">
                <a16:creationId xmlns:a16="http://schemas.microsoft.com/office/drawing/2014/main" id="{732A802C-0E55-A165-6D76-0323F259C886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DD3E2C64-590E-B547-ECD3-87488755AF4C}"/>
              </a:ext>
            </a:extLst>
          </p:cNvPr>
          <p:cNvSpPr/>
          <p:nvPr/>
        </p:nvSpPr>
        <p:spPr>
          <a:xfrm>
            <a:off x="3519948" y="2583395"/>
            <a:ext cx="6839599" cy="1440464"/>
          </a:xfrm>
          <a:prstGeom prst="wedgeRoundRectCallout">
            <a:avLst>
              <a:gd name="adj1" fmla="val -58375"/>
              <a:gd name="adj2" fmla="val -22590"/>
              <a:gd name="adj3" fmla="val 16667"/>
            </a:avLst>
          </a:prstGeom>
          <a:solidFill>
            <a:srgbClr val="EAEDF2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459C5F8-7403-DE94-28C8-1CB87F64D0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15" b="98642" l="2593" r="97160">
                        <a14:foregroundMark x1="5469" y1="56836" x2="29980" y2="55859"/>
                        <a14:foregroundMark x1="29980" y1="55859" x2="45898" y2="56445"/>
                        <a14:foregroundMark x1="36426" y1="48633" x2="50000" y2="58398"/>
                        <a14:foregroundMark x1="18262" y1="48535" x2="29883" y2="52539"/>
                        <a14:foregroundMark x1="29883" y1="52539" x2="36816" y2="52246"/>
                        <a14:foregroundMark x1="36816" y1="52246" x2="38379" y2="48926"/>
                        <a14:foregroundMark x1="15332" y1="50195" x2="7324" y2="53613"/>
                        <a14:foregroundMark x1="7324" y1="53613" x2="16602" y2="59570"/>
                        <a14:foregroundMark x1="16602" y1="59570" x2="34961" y2="56836"/>
                        <a14:foregroundMark x1="34961" y1="56836" x2="47949" y2="58203"/>
                        <a14:foregroundMark x1="4395" y1="58203" x2="15918" y2="60059"/>
                        <a14:foregroundMark x1="15918" y1="60059" x2="33301" y2="58691"/>
                        <a14:foregroundMark x1="33301" y1="58691" x2="41992" y2="58984"/>
                        <a14:foregroundMark x1="24414" y1="35742" x2="26074" y2="37891"/>
                        <a14:foregroundMark x1="32129" y1="38184" x2="34277" y2="36426"/>
                        <a14:foregroundMark x1="26660" y1="5078" x2="31738" y2="5078"/>
                        <a14:foregroundMark x1="44336" y1="59180" x2="49805" y2="59473"/>
                        <a14:foregroundMark x1="2832" y1="59277" x2="9766" y2="59277"/>
                        <a14:foregroundMark x1="24805" y1="59863" x2="34961" y2="59570"/>
                        <a14:foregroundMark x1="34961" y1="59570" x2="43848" y2="60156"/>
                        <a14:foregroundMark x1="66790" y1="16667" x2="74444" y2="88642"/>
                        <a14:foregroundMark x1="74444" y1="88642" x2="85309" y2="98765"/>
                        <a14:foregroundMark x1="85926" y1="23086" x2="97160" y2="80864"/>
                        <a14:foregroundMark x1="97160" y1="80864" x2="95185" y2="89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09" t="6882" b="32976"/>
          <a:stretch>
            <a:fillRect/>
          </a:stretch>
        </p:blipFill>
        <p:spPr>
          <a:xfrm>
            <a:off x="1472110" y="2171825"/>
            <a:ext cx="1745779" cy="2023354"/>
          </a:xfrm>
          <a:prstGeom prst="ellipse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1DF05FD-39C4-D33A-7421-D653A5ABFA03}"/>
              </a:ext>
            </a:extLst>
          </p:cNvPr>
          <p:cNvSpPr txBox="1"/>
          <p:nvPr/>
        </p:nvSpPr>
        <p:spPr>
          <a:xfrm>
            <a:off x="3678739" y="2899056"/>
            <a:ext cx="6522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Je commence par les divisions et les multiplications puis les additions et les soustractions</a:t>
            </a:r>
          </a:p>
        </p:txBody>
      </p:sp>
    </p:spTree>
    <p:extLst>
      <p:ext uri="{BB962C8B-B14F-4D97-AF65-F5344CB8AC3E}">
        <p14:creationId xmlns:p14="http://schemas.microsoft.com/office/powerpoint/2010/main" val="70920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9739819" y="5949371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5671D5-2D55-2307-5DE4-9D2FF4F9DB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71" y="1009451"/>
            <a:ext cx="8107861" cy="538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973D2-92AF-D49F-BF83-CD81D718B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2DD29C1C-B890-4AE4-F4EC-1AB1E5AECF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3B544DEE-C33D-8501-4F56-D7C0E77E9F7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807963-F8A8-BFB7-01CF-FF2D0E35C0EE}"/>
              </a:ext>
            </a:extLst>
          </p:cNvPr>
          <p:cNvSpPr/>
          <p:nvPr/>
        </p:nvSpPr>
        <p:spPr>
          <a:xfrm>
            <a:off x="9460553" y="5992767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45</a:t>
            </a:r>
          </a:p>
        </p:txBody>
      </p:sp>
      <p:sp>
        <p:nvSpPr>
          <p:cNvPr id="9" name="D_A_01">
            <a:extLst>
              <a:ext uri="{FF2B5EF4-FFF2-40B4-BE49-F238E27FC236}">
                <a16:creationId xmlns:a16="http://schemas.microsoft.com/office/drawing/2014/main" id="{38EAB67D-EF40-696F-6AAD-21A916AABAA1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corrigez 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49695F1-4D75-0195-5EC8-EDA012534D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81" y="1052848"/>
            <a:ext cx="8057273" cy="53519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2662C74-F33A-E937-B0AF-21A82792EA93}"/>
                  </a:ext>
                </a:extLst>
              </p:cNvPr>
              <p:cNvSpPr txBox="1"/>
              <p:nvPr/>
            </p:nvSpPr>
            <p:spPr>
              <a:xfrm>
                <a:off x="3175686" y="2372498"/>
                <a:ext cx="3336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2662C74-F33A-E937-B0AF-21A82792EA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686" y="2372498"/>
                <a:ext cx="333633" cy="369332"/>
              </a:xfrm>
              <a:prstGeom prst="rect">
                <a:avLst/>
              </a:prstGeom>
              <a:blipFill>
                <a:blip r:embed="rId5"/>
                <a:stretch>
                  <a:fillRect r="-259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DF3F068-9E25-C55E-0736-BF9513FAA69F}"/>
                  </a:ext>
                </a:extLst>
              </p:cNvPr>
              <p:cNvSpPr txBox="1"/>
              <p:nvPr/>
            </p:nvSpPr>
            <p:spPr>
              <a:xfrm>
                <a:off x="3076570" y="3316400"/>
                <a:ext cx="7378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28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DF3F068-9E25-C55E-0736-BF9513FAA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570" y="3316400"/>
                <a:ext cx="73780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5B022F1-59CC-72EB-CBC6-5C3104726DDA}"/>
                  </a:ext>
                </a:extLst>
              </p:cNvPr>
              <p:cNvSpPr txBox="1"/>
              <p:nvPr/>
            </p:nvSpPr>
            <p:spPr>
              <a:xfrm>
                <a:off x="3171563" y="2982091"/>
                <a:ext cx="5478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18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5B022F1-59CC-72EB-CBC6-5C3104726D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1563" y="2982091"/>
                <a:ext cx="54781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33C96AA-82D9-E30F-8660-F8401397ABF1}"/>
                  </a:ext>
                </a:extLst>
              </p:cNvPr>
              <p:cNvSpPr txBox="1"/>
              <p:nvPr/>
            </p:nvSpPr>
            <p:spPr>
              <a:xfrm>
                <a:off x="3111840" y="2729474"/>
                <a:ext cx="6672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33C96AA-82D9-E30F-8660-F8401397A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840" y="2729474"/>
                <a:ext cx="66726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D0FEBEC-CE42-1170-50D8-904694364EB6}"/>
                  </a:ext>
                </a:extLst>
              </p:cNvPr>
              <p:cNvSpPr txBox="1"/>
              <p:nvPr/>
            </p:nvSpPr>
            <p:spPr>
              <a:xfrm>
                <a:off x="7117230" y="3036343"/>
                <a:ext cx="5148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28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D0FEBEC-CE42-1170-50D8-904694364E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230" y="3036343"/>
                <a:ext cx="514865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16A484C-A929-580D-F13A-95D4331C3316}"/>
                  </a:ext>
                </a:extLst>
              </p:cNvPr>
              <p:cNvSpPr txBox="1"/>
              <p:nvPr/>
            </p:nvSpPr>
            <p:spPr>
              <a:xfrm>
                <a:off x="7754633" y="2720552"/>
                <a:ext cx="514865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16A484C-A929-580D-F13A-95D4331C3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4633" y="2720552"/>
                <a:ext cx="514865" cy="369332"/>
              </a:xfrm>
              <a:prstGeom prst="rect">
                <a:avLst/>
              </a:prstGeom>
              <a:blipFill>
                <a:blip r:embed="rId10"/>
                <a:stretch>
                  <a:fillRect r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416711E-C4DF-18B2-C707-FC34F5D5F35E}"/>
                  </a:ext>
                </a:extLst>
              </p:cNvPr>
              <p:cNvSpPr txBox="1"/>
              <p:nvPr/>
            </p:nvSpPr>
            <p:spPr>
              <a:xfrm>
                <a:off x="8329998" y="2402711"/>
                <a:ext cx="514865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416711E-C4DF-18B2-C707-FC34F5D5F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9998" y="2402711"/>
                <a:ext cx="514865" cy="369332"/>
              </a:xfrm>
              <a:prstGeom prst="rect">
                <a:avLst/>
              </a:prstGeom>
              <a:blipFill>
                <a:blip r:embed="rId11"/>
                <a:stretch>
                  <a:fillRect r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F325678-0A6B-C6C2-B0FD-255EA178182E}"/>
                  </a:ext>
                </a:extLst>
              </p:cNvPr>
              <p:cNvSpPr txBox="1"/>
              <p:nvPr/>
            </p:nvSpPr>
            <p:spPr>
              <a:xfrm>
                <a:off x="7942045" y="2404761"/>
                <a:ext cx="514865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F325678-0A6B-C6C2-B0FD-255EA17818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045" y="2404761"/>
                <a:ext cx="514865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58624AA-2157-9A10-5BF6-F4EE19871401}"/>
                  </a:ext>
                </a:extLst>
              </p:cNvPr>
              <p:cNvSpPr txBox="1"/>
              <p:nvPr/>
            </p:nvSpPr>
            <p:spPr>
              <a:xfrm>
                <a:off x="7581383" y="2399963"/>
                <a:ext cx="5148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58624AA-2157-9A10-5BF6-F4EE19871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1383" y="2399963"/>
                <a:ext cx="514865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56A03D5-B525-3069-895E-E46E2849D9E0}"/>
                  </a:ext>
                </a:extLst>
              </p:cNvPr>
              <p:cNvSpPr txBox="1"/>
              <p:nvPr/>
            </p:nvSpPr>
            <p:spPr>
              <a:xfrm>
                <a:off x="7220721" y="2404761"/>
                <a:ext cx="5148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56A03D5-B525-3069-895E-E46E2849D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721" y="2404761"/>
                <a:ext cx="514865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66F8CFF-62B6-9FF7-2103-6EB8EE438BA2}"/>
                  </a:ext>
                </a:extLst>
              </p:cNvPr>
              <p:cNvSpPr txBox="1"/>
              <p:nvPr/>
            </p:nvSpPr>
            <p:spPr>
              <a:xfrm>
                <a:off x="6936259" y="2398583"/>
                <a:ext cx="3336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366F8CFF-62B6-9FF7-2103-6EB8EE438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6259" y="2398583"/>
                <a:ext cx="333633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46B044F-4EA8-756F-C9B6-71BF3D8800B2}"/>
                  </a:ext>
                </a:extLst>
              </p:cNvPr>
              <p:cNvSpPr txBox="1"/>
              <p:nvPr/>
            </p:nvSpPr>
            <p:spPr>
              <a:xfrm>
                <a:off x="6978989" y="2720552"/>
                <a:ext cx="5148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46B044F-4EA8-756F-C9B6-71BF3D880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8989" y="2720552"/>
                <a:ext cx="514865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C599EBE5-D521-DB9E-479F-92CFB9543C2F}"/>
                  </a:ext>
                </a:extLst>
              </p:cNvPr>
              <p:cNvSpPr txBox="1"/>
              <p:nvPr/>
            </p:nvSpPr>
            <p:spPr>
              <a:xfrm>
                <a:off x="7263451" y="2721932"/>
                <a:ext cx="514865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C599EBE5-D521-DB9E-479F-92CFB9543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3451" y="2721932"/>
                <a:ext cx="514865" cy="369332"/>
              </a:xfrm>
              <a:prstGeom prst="rect">
                <a:avLst/>
              </a:prstGeom>
              <a:blipFill>
                <a:blip r:embed="rId17"/>
                <a:stretch>
                  <a:fillRect r="-1463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FAC331EF-E212-1E74-7895-0E56176A5EA0}"/>
                  </a:ext>
                </a:extLst>
              </p:cNvPr>
              <p:cNvSpPr txBox="1"/>
              <p:nvPr/>
            </p:nvSpPr>
            <p:spPr>
              <a:xfrm>
                <a:off x="3076570" y="5511672"/>
                <a:ext cx="1662239" cy="52751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1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d>
                            <m:dPr>
                              <m:ctrlPr>
                                <a:rPr lang="fr-FR" sz="1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1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−7</m:t>
                              </m:r>
                            </m:e>
                          </m:d>
                        </m:den>
                      </m:f>
                      <m:r>
                        <a:rPr lang="fr-FR" sz="1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−5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FAC331EF-E212-1E74-7895-0E56176A5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570" y="5511672"/>
                <a:ext cx="1662239" cy="52751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B943DF62-EA81-4F90-9E2D-624C5EB20E4F}"/>
                  </a:ext>
                </a:extLst>
              </p:cNvPr>
              <p:cNvSpPr txBox="1"/>
              <p:nvPr/>
            </p:nvSpPr>
            <p:spPr>
              <a:xfrm>
                <a:off x="2627610" y="4584282"/>
                <a:ext cx="2151621" cy="49629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−12</m:t>
                          </m:r>
                        </m:e>
                      </m:d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B943DF62-EA81-4F90-9E2D-624C5EB20E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610" y="4584282"/>
                <a:ext cx="2151621" cy="496290"/>
              </a:xfrm>
              <a:prstGeom prst="rect">
                <a:avLst/>
              </a:prstGeom>
              <a:blipFill>
                <a:blip r:embed="rId19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9F94BAF1-3BE4-C9D5-DF03-691C537F4D33}"/>
                  </a:ext>
                </a:extLst>
              </p:cNvPr>
              <p:cNvSpPr txBox="1"/>
              <p:nvPr/>
            </p:nvSpPr>
            <p:spPr>
              <a:xfrm>
                <a:off x="2986730" y="4087992"/>
                <a:ext cx="1433383" cy="49629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−3)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×4×</m:t>
                      </m:r>
                      <m:f>
                        <m:fPr>
                          <m:ctrlP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−7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9F94BAF1-3BE4-C9D5-DF03-691C537F4D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6730" y="4087992"/>
                <a:ext cx="1433383" cy="496290"/>
              </a:xfrm>
              <a:prstGeom prst="rect">
                <a:avLst/>
              </a:prstGeom>
              <a:blipFill>
                <a:blip r:embed="rId20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Division 28">
            <a:extLst>
              <a:ext uri="{FF2B5EF4-FFF2-40B4-BE49-F238E27FC236}">
                <a16:creationId xmlns:a16="http://schemas.microsoft.com/office/drawing/2014/main" id="{901A8E11-4B46-5A63-303A-ED2350EE8FA4}"/>
              </a:ext>
            </a:extLst>
          </p:cNvPr>
          <p:cNvSpPr/>
          <p:nvPr/>
        </p:nvSpPr>
        <p:spPr>
          <a:xfrm>
            <a:off x="2141664" y="5701157"/>
            <a:ext cx="172995" cy="207991"/>
          </a:xfrm>
          <a:prstGeom prst="mathDivid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E4FFD79B-FB5E-DC8C-A00A-E767C4CE7C12}"/>
                  </a:ext>
                </a:extLst>
              </p:cNvPr>
              <p:cNvSpPr txBox="1"/>
              <p:nvPr/>
            </p:nvSpPr>
            <p:spPr>
              <a:xfrm>
                <a:off x="2968905" y="5829077"/>
                <a:ext cx="2902416" cy="50141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1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sz="1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−5=−</m:t>
                      </m:r>
                      <m:f>
                        <m:fPr>
                          <m:ctrlP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  <m:r>
                        <a:rPr lang="fr-FR" sz="1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−5=−</m:t>
                      </m:r>
                      <m:f>
                        <m:fPr>
                          <m:ctrlP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153</m:t>
                          </m:r>
                        </m:num>
                        <m:den>
                          <m:r>
                            <a:rPr lang="fr-FR" sz="1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E4FFD79B-FB5E-DC8C-A00A-E767C4CE7C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8905" y="5829077"/>
                <a:ext cx="2902416" cy="501419"/>
              </a:xfrm>
              <a:prstGeom prst="rect">
                <a:avLst/>
              </a:prstGeom>
              <a:blipFill>
                <a:blip r:embed="rId21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171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11" grpId="0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 animBg="1"/>
      <p:bldP spid="24" grpId="0" animBg="1"/>
      <p:bldP spid="25" grpId="0" animBg="1"/>
      <p:bldP spid="26" grpId="0" animBg="1"/>
      <p:bldP spid="29" grpId="0" animBg="1"/>
      <p:bldP spid="2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45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80127F8-76D6-DF9D-97DF-974CE1348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38" y="1645655"/>
            <a:ext cx="11156276" cy="281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comment calculer 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03C649C-37B7-73CE-1E80-8393D8104FEE}"/>
              </a:ext>
            </a:extLst>
          </p:cNvPr>
          <p:cNvSpPr txBox="1"/>
          <p:nvPr/>
        </p:nvSpPr>
        <p:spPr>
          <a:xfrm>
            <a:off x="963827" y="1519881"/>
            <a:ext cx="8439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1) Comment calculer une expression numérique avec des additions et des soustractions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CC88605-606C-7796-3111-28E23B63B959}"/>
              </a:ext>
            </a:extLst>
          </p:cNvPr>
          <p:cNvSpPr txBox="1"/>
          <p:nvPr/>
        </p:nvSpPr>
        <p:spPr>
          <a:xfrm>
            <a:off x="1062681" y="2965622"/>
            <a:ext cx="7862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2) Comment calculer une expression numérique avec des produits et des divisions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FC6BC78-C76A-CBB2-9400-F79B71ADEE55}"/>
              </a:ext>
            </a:extLst>
          </p:cNvPr>
          <p:cNvSpPr txBox="1"/>
          <p:nvPr/>
        </p:nvSpPr>
        <p:spPr>
          <a:xfrm>
            <a:off x="1186249" y="4633784"/>
            <a:ext cx="6831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3) Comment calculer une expression numérique avec divers opérations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5725158-1320-5F58-C78E-5570A1387AE1}"/>
                  </a:ext>
                </a:extLst>
              </p:cNvPr>
              <p:cNvSpPr txBox="1"/>
              <p:nvPr/>
            </p:nvSpPr>
            <p:spPr>
              <a:xfrm>
                <a:off x="2953265" y="2196585"/>
                <a:ext cx="29152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−5+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−3+10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5725158-1320-5F58-C78E-5570A1387A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265" y="2196585"/>
                <a:ext cx="291528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3B29491-9BBF-D9E7-60F1-2CF7A3AF6E90}"/>
                  </a:ext>
                </a:extLst>
              </p:cNvPr>
              <p:cNvSpPr txBox="1"/>
              <p:nvPr/>
            </p:nvSpPr>
            <p:spPr>
              <a:xfrm>
                <a:off x="2953264" y="3718180"/>
                <a:ext cx="28788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(−5)×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3B29491-9BBF-D9E7-60F1-2CF7A3AF6E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264" y="3718180"/>
                <a:ext cx="2878865" cy="461665"/>
              </a:xfrm>
              <a:prstGeom prst="rect">
                <a:avLst/>
              </a:prstGeom>
              <a:blipFill>
                <a:blip r:embed="rId4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1FFADB5-12A2-9C61-5C69-114FA09810DE}"/>
                  </a:ext>
                </a:extLst>
              </p:cNvPr>
              <p:cNvSpPr txBox="1"/>
              <p:nvPr/>
            </p:nvSpPr>
            <p:spPr>
              <a:xfrm>
                <a:off x="2953265" y="5338119"/>
                <a:ext cx="3730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10+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3+10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1FFADB5-12A2-9C61-5C69-114FA0981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265" y="5338119"/>
                <a:ext cx="373018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7" grpId="0"/>
      <p:bldP spid="1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Exercices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45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2CB30AB-E7C9-E244-FD17-D251E0917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99" y="1231618"/>
            <a:ext cx="10507080" cy="402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43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E00BA4-EF02-DAEE-0A78-381372EDCE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68" y="1072536"/>
            <a:ext cx="10339832" cy="511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10665</TotalTime>
  <Words>1530</Words>
  <Application>Microsoft Office PowerPoint</Application>
  <PresentationFormat>Grand écran</PresentationFormat>
  <Paragraphs>305</Paragraphs>
  <Slides>52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52</vt:i4>
      </vt:variant>
    </vt:vector>
  </HeadingPairs>
  <TitlesOfParts>
    <vt:vector size="64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AMINE RADOUANE - ENSEIGNANT</cp:lastModifiedBy>
  <cp:revision>1147</cp:revision>
  <cp:lastPrinted>2024-10-05T19:15:58Z</cp:lastPrinted>
  <dcterms:created xsi:type="dcterms:W3CDTF">2024-05-28T10:13:44Z</dcterms:created>
  <dcterms:modified xsi:type="dcterms:W3CDTF">2025-11-26T21:40:13Z</dcterms:modified>
</cp:coreProperties>
</file>