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1"/>
  </p:notesMasterIdLst>
  <p:handoutMasterIdLst>
    <p:handoutMasterId r:id="rId52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566" r:id="rId15"/>
    <p:sldId id="2147483645" r:id="rId16"/>
    <p:sldId id="2134806564" r:id="rId17"/>
    <p:sldId id="274" r:id="rId18"/>
    <p:sldId id="2134806568" r:id="rId19"/>
    <p:sldId id="2134805874" r:id="rId20"/>
    <p:sldId id="2134805878" r:id="rId21"/>
    <p:sldId id="2147483554" r:id="rId22"/>
    <p:sldId id="2134806573" r:id="rId23"/>
    <p:sldId id="2147483569" r:id="rId24"/>
    <p:sldId id="268" r:id="rId25"/>
    <p:sldId id="269" r:id="rId26"/>
    <p:sldId id="270" r:id="rId27"/>
    <p:sldId id="271" r:id="rId28"/>
    <p:sldId id="283" r:id="rId29"/>
    <p:sldId id="284" r:id="rId30"/>
    <p:sldId id="285" r:id="rId31"/>
    <p:sldId id="287" r:id="rId32"/>
    <p:sldId id="288" r:id="rId33"/>
    <p:sldId id="264" r:id="rId34"/>
    <p:sldId id="265" r:id="rId35"/>
    <p:sldId id="266" r:id="rId36"/>
    <p:sldId id="267" r:id="rId37"/>
    <p:sldId id="263" r:id="rId38"/>
    <p:sldId id="2134806577" r:id="rId39"/>
    <p:sldId id="2134806551" r:id="rId40"/>
    <p:sldId id="2147483644" r:id="rId41"/>
    <p:sldId id="2147483580" r:id="rId42"/>
    <p:sldId id="2134806578" r:id="rId43"/>
    <p:sldId id="2134806579" r:id="rId44"/>
    <p:sldId id="2134806088" r:id="rId45"/>
    <p:sldId id="2134806580" r:id="rId46"/>
    <p:sldId id="2134806582" r:id="rId47"/>
    <p:sldId id="213480653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566"/>
            <p14:sldId id="2147483645"/>
            <p14:sldId id="2134806564"/>
            <p14:sldId id="274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69"/>
            <p14:sldId id="268"/>
            <p14:sldId id="269"/>
            <p14:sldId id="270"/>
            <p14:sldId id="271"/>
            <p14:sldId id="283"/>
            <p14:sldId id="284"/>
            <p14:sldId id="285"/>
            <p14:sldId id="287"/>
            <p14:sldId id="288"/>
            <p14:sldId id="264"/>
            <p14:sldId id="265"/>
            <p14:sldId id="266"/>
            <p14:sldId id="267"/>
            <p14:sldId id="263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44"/>
            <p14:sldId id="2147483580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AD0"/>
    <a:srgbClr val="1D9A78"/>
    <a:srgbClr val="54AFE9"/>
    <a:srgbClr val="1D6FA9"/>
    <a:srgbClr val="D9D9D9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90" autoAdjust="0"/>
    <p:restoredTop sz="94679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B6DAE-F01C-8F4D-5737-87AE3D02C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5E03A8-854B-971F-10AE-5D5CBDEB6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10A7E3-DACF-90CF-C07E-D925BF592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0B615E-67D8-6C2A-0953-0CE804F80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05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543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png"/><Relationship Id="rId7" Type="http://schemas.openxmlformats.org/officeDocument/2006/relationships/image" Target="../media/image5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4.png"/><Relationship Id="rId7" Type="http://schemas.openxmlformats.org/officeDocument/2006/relationships/image" Target="../media/image6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0.png"/><Relationship Id="rId9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.png"/><Relationship Id="rId7" Type="http://schemas.openxmlformats.org/officeDocument/2006/relationships/image" Target="../media/image83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image" Target="../media/image7.png"/><Relationship Id="rId21" Type="http://schemas.openxmlformats.org/officeDocument/2006/relationships/image" Target="../media/image108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5" Type="http://schemas.openxmlformats.org/officeDocument/2006/relationships/image" Target="../media/image112.png"/><Relationship Id="rId2" Type="http://schemas.openxmlformats.org/officeDocument/2006/relationships/image" Target="../media/image92.png"/><Relationship Id="rId16" Type="http://schemas.openxmlformats.org/officeDocument/2006/relationships/image" Target="../media/image103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24" Type="http://schemas.openxmlformats.org/officeDocument/2006/relationships/image" Target="../media/image111.png"/><Relationship Id="rId5" Type="http://schemas.openxmlformats.org/officeDocument/2006/relationships/image" Target="../media/image86.png"/><Relationship Id="rId15" Type="http://schemas.openxmlformats.org/officeDocument/2006/relationships/image" Target="../media/image102.png"/><Relationship Id="rId23" Type="http://schemas.openxmlformats.org/officeDocument/2006/relationships/image" Target="../media/image110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image" Target="../media/image920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Relationship Id="rId22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6.png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7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0.sv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9.png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0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16361"/>
            <a:ext cx="7458868" cy="8879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Équations du premier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114240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les équations:</a:t>
              </a:r>
            </a:p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 𝒂𝒙 + 𝒃 = 𝒄 et 𝒂𝒙 + 𝒃 = 𝒄𝒙 + 𝒅 ;</a:t>
              </a:r>
            </a:p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a, b, c et d des nombres fractionnaires.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959525" y="31762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5D557-A97A-D66A-8D04-007D6F2A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064971"/>
              </p:ext>
            </p:extLst>
          </p:nvPr>
        </p:nvGraphicFramePr>
        <p:xfrm>
          <a:off x="1903381" y="1920240"/>
          <a:ext cx="8128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8110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Résoudre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Fractionnaire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28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54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Choisissez  la bonne réponse 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489;p36">
            <a:extLst>
              <a:ext uri="{FF2B5EF4-FFF2-40B4-BE49-F238E27FC236}">
                <a16:creationId xmlns:a16="http://schemas.microsoft.com/office/drawing/2014/main" id="{7623C797-DF74-D53A-24D6-1F22EDCD0980}"/>
              </a:ext>
            </a:extLst>
          </p:cNvPr>
          <p:cNvSpPr txBox="1"/>
          <p:nvPr/>
        </p:nvSpPr>
        <p:spPr>
          <a:xfrm>
            <a:off x="1938858" y="1617565"/>
            <a:ext cx="7965894" cy="72941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4" name="Google Shape;490;p36">
            <a:extLst>
              <a:ext uri="{FF2B5EF4-FFF2-40B4-BE49-F238E27FC236}">
                <a16:creationId xmlns:a16="http://schemas.microsoft.com/office/drawing/2014/main" id="{BA414300-F1B3-8A5C-F178-775532064D29}"/>
              </a:ext>
            </a:extLst>
          </p:cNvPr>
          <p:cNvSpPr/>
          <p:nvPr/>
        </p:nvSpPr>
        <p:spPr>
          <a:xfrm>
            <a:off x="4810918" y="3572379"/>
            <a:ext cx="2221774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92945-505A-C24E-4D3A-E8FCC228430C}"/>
                  </a:ext>
                </a:extLst>
              </p:cNvPr>
              <p:cNvSpPr/>
              <p:nvPr/>
            </p:nvSpPr>
            <p:spPr>
              <a:xfrm>
                <a:off x="1938858" y="3569110"/>
                <a:ext cx="2054942" cy="72941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92945-505A-C24E-4D3A-E8FCC22843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858" y="3569110"/>
                <a:ext cx="2054942" cy="7294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A69A735-1062-0C82-9E85-5A067595D5C5}"/>
                  </a:ext>
                </a:extLst>
              </p:cNvPr>
              <p:cNvSpPr/>
              <p:nvPr/>
            </p:nvSpPr>
            <p:spPr>
              <a:xfrm>
                <a:off x="8320548" y="3569110"/>
                <a:ext cx="2054942" cy="72941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A69A735-1062-0C82-9E85-5A067595D5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0548" y="3569110"/>
                <a:ext cx="2054942" cy="7294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CCDF8-9A13-E6A5-D03F-3E987762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3271610-819A-2F52-BFC2-F0E2FA576E0A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AA5FC20-5D82-E476-812C-EC9FFFCBD1E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4BC3673-2A44-D061-5897-A2A1C48D5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E3CFBA9-E256-1A95-1A75-660E338E7BF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489;p36">
            <a:extLst>
              <a:ext uri="{FF2B5EF4-FFF2-40B4-BE49-F238E27FC236}">
                <a16:creationId xmlns:a16="http://schemas.microsoft.com/office/drawing/2014/main" id="{51200168-B692-3F75-5A58-76D850EED258}"/>
              </a:ext>
            </a:extLst>
          </p:cNvPr>
          <p:cNvSpPr txBox="1"/>
          <p:nvPr/>
        </p:nvSpPr>
        <p:spPr>
          <a:xfrm>
            <a:off x="1938858" y="1552596"/>
            <a:ext cx="7965894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490;p36">
            <a:extLst>
              <a:ext uri="{FF2B5EF4-FFF2-40B4-BE49-F238E27FC236}">
                <a16:creationId xmlns:a16="http://schemas.microsoft.com/office/drawing/2014/main" id="{C5A6746C-A76A-2622-B3AB-993B4B1B8EE7}"/>
              </a:ext>
            </a:extLst>
          </p:cNvPr>
          <p:cNvSpPr/>
          <p:nvPr/>
        </p:nvSpPr>
        <p:spPr>
          <a:xfrm>
            <a:off x="2066448" y="3585882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2759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Choisissez la bonne réponse</a:t>
            </a:r>
            <a:r>
              <a:rPr lang="fr-FR" sz="1600" dirty="0"/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499;p37">
            <a:extLst>
              <a:ext uri="{FF2B5EF4-FFF2-40B4-BE49-F238E27FC236}">
                <a16:creationId xmlns:a16="http://schemas.microsoft.com/office/drawing/2014/main" id="{362F3DA2-40B4-70F5-312B-D38B264DBDCD}"/>
              </a:ext>
            </a:extLst>
          </p:cNvPr>
          <p:cNvSpPr txBox="1"/>
          <p:nvPr/>
        </p:nvSpPr>
        <p:spPr>
          <a:xfrm>
            <a:off x="1938858" y="1552596"/>
            <a:ext cx="7965894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500;p37">
            <a:extLst>
              <a:ext uri="{FF2B5EF4-FFF2-40B4-BE49-F238E27FC236}">
                <a16:creationId xmlns:a16="http://schemas.microsoft.com/office/drawing/2014/main" id="{955D83A1-12A2-4FD9-E0D6-9F3624AE6D6B}"/>
              </a:ext>
            </a:extLst>
          </p:cNvPr>
          <p:cNvSpPr/>
          <p:nvPr/>
        </p:nvSpPr>
        <p:spPr>
          <a:xfrm>
            <a:off x="2066448" y="3585882"/>
            <a:ext cx="222177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01;p37">
            <a:extLst>
              <a:ext uri="{FF2B5EF4-FFF2-40B4-BE49-F238E27FC236}">
                <a16:creationId xmlns:a16="http://schemas.microsoft.com/office/drawing/2014/main" id="{29DE9927-BD0F-3EF1-5CA4-0F6B7B77C7C8}"/>
              </a:ext>
            </a:extLst>
          </p:cNvPr>
          <p:cNvSpPr/>
          <p:nvPr/>
        </p:nvSpPr>
        <p:spPr>
          <a:xfrm>
            <a:off x="4938508" y="3585882"/>
            <a:ext cx="2221774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02;p37">
            <a:extLst>
              <a:ext uri="{FF2B5EF4-FFF2-40B4-BE49-F238E27FC236}">
                <a16:creationId xmlns:a16="http://schemas.microsoft.com/office/drawing/2014/main" id="{B99E835C-AC2C-4C43-1A24-BED55D68334B}"/>
              </a:ext>
            </a:extLst>
          </p:cNvPr>
          <p:cNvSpPr/>
          <p:nvPr/>
        </p:nvSpPr>
        <p:spPr>
          <a:xfrm>
            <a:off x="7810568" y="3585882"/>
            <a:ext cx="2221774" cy="72614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D9B36-EC7E-88CF-CD29-641EE71C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065C9F0-C483-7806-506A-0925F184061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D7D0A30-D1E4-5777-B959-842AC55656C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9160D829-F82D-E438-672D-6F311A8C2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24C224B-649A-6D94-79FE-5FF8EEFE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Google Shape;511;p38">
            <a:extLst>
              <a:ext uri="{FF2B5EF4-FFF2-40B4-BE49-F238E27FC236}">
                <a16:creationId xmlns:a16="http://schemas.microsoft.com/office/drawing/2014/main" id="{EAC9F6C5-95E6-6E08-BF97-E5527BDCFCA0}"/>
              </a:ext>
            </a:extLst>
          </p:cNvPr>
          <p:cNvSpPr txBox="1"/>
          <p:nvPr/>
        </p:nvSpPr>
        <p:spPr>
          <a:xfrm>
            <a:off x="1938858" y="1552596"/>
            <a:ext cx="7965894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512;p38">
            <a:extLst>
              <a:ext uri="{FF2B5EF4-FFF2-40B4-BE49-F238E27FC236}">
                <a16:creationId xmlns:a16="http://schemas.microsoft.com/office/drawing/2014/main" id="{C1F93D85-2FB9-B5A1-3528-A357A9BE9A9A}"/>
              </a:ext>
            </a:extLst>
          </p:cNvPr>
          <p:cNvSpPr/>
          <p:nvPr/>
        </p:nvSpPr>
        <p:spPr>
          <a:xfrm>
            <a:off x="4938508" y="3585882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82774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585702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7C954B-19D5-0FCC-1F27-2AEBF98E1AB9}"/>
              </a:ext>
            </a:extLst>
          </p:cNvPr>
          <p:cNvSpPr txBox="1"/>
          <p:nvPr/>
        </p:nvSpPr>
        <p:spPr>
          <a:xfrm>
            <a:off x="1449986" y="5522019"/>
            <a:ext cx="9419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Comment peut-on trouver la valeur de 𝑥?</a:t>
            </a:r>
            <a:r>
              <a:rPr lang="fr-FR" dirty="0"/>
              <a:t> </a:t>
            </a:r>
          </a:p>
        </p:txBody>
      </p:sp>
      <p:sp>
        <p:nvSpPr>
          <p:cNvPr id="5" name="Google Shape;580;p44">
            <a:extLst>
              <a:ext uri="{FF2B5EF4-FFF2-40B4-BE49-F238E27FC236}">
                <a16:creationId xmlns:a16="http://schemas.microsoft.com/office/drawing/2014/main" id="{1FC956DE-A606-D203-F289-BB45EA03FCCC}"/>
              </a:ext>
            </a:extLst>
          </p:cNvPr>
          <p:cNvSpPr/>
          <p:nvPr/>
        </p:nvSpPr>
        <p:spPr>
          <a:xfrm>
            <a:off x="2993270" y="1111702"/>
            <a:ext cx="4746577" cy="2085460"/>
          </a:xfrm>
          <a:prstGeom prst="cloudCallout">
            <a:avLst>
              <a:gd name="adj1" fmla="val 58535"/>
              <a:gd name="adj2" fmla="val 53021"/>
            </a:avLst>
          </a:prstGeom>
          <a:solidFill>
            <a:srgbClr val="F0EAD8"/>
          </a:solidFill>
          <a:ln w="12700" cap="flat" cmpd="sng">
            <a:solidFill>
              <a:srgbClr val="F0EA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582;p44">
            <a:extLst>
              <a:ext uri="{FF2B5EF4-FFF2-40B4-BE49-F238E27FC236}">
                <a16:creationId xmlns:a16="http://schemas.microsoft.com/office/drawing/2014/main" id="{3F9CAF18-F249-B646-C300-55EA04CA0B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9847" y="2227926"/>
            <a:ext cx="3129442" cy="31294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71;p52">
            <a:extLst>
              <a:ext uri="{FF2B5EF4-FFF2-40B4-BE49-F238E27FC236}">
                <a16:creationId xmlns:a16="http://schemas.microsoft.com/office/drawing/2014/main" id="{46FC8A50-B460-ACC8-E0E1-AABB08126AC5}"/>
              </a:ext>
            </a:extLst>
          </p:cNvPr>
          <p:cNvSpPr/>
          <p:nvPr/>
        </p:nvSpPr>
        <p:spPr>
          <a:xfrm>
            <a:off x="4131316" y="1681464"/>
            <a:ext cx="2470485" cy="78617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118416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96895" y="3552441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 dirty="0">
                    <a:solidFill>
                      <a:srgbClr val="106585"/>
                    </a:solidFill>
                  </a:rPr>
                  <a:t>Résoudre les équations 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𝒄𝒙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altLang="fr-FR" b="1" dirty="0">
                    <a:solidFill>
                      <a:srgbClr val="106585"/>
                    </a:solidFill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altLang="fr-FR" b="1" dirty="0">
                    <a:solidFill>
                      <a:srgbClr val="106585"/>
                    </a:solidFill>
                  </a:rPr>
                  <a:t>et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altLang="fr-FR" b="1" dirty="0">
                    <a:solidFill>
                      <a:srgbClr val="106585"/>
                    </a:solidFill>
                  </a:rPr>
                  <a:t>des nombres fractionnaires.</a:t>
                </a: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895" y="3552441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l="-689" t="-50667" b="-7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51099" y="27369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atteindre cet objectif,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vous montrer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comment simplifier et manipuler une équation qui contient des fractions, puis  comment la résoudre.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7" name="Google Shape;691;p54">
            <a:extLst>
              <a:ext uri="{FF2B5EF4-FFF2-40B4-BE49-F238E27FC236}">
                <a16:creationId xmlns:a16="http://schemas.microsoft.com/office/drawing/2014/main" id="{E4469D45-76AA-3D84-3C31-68EFD080CE1D}"/>
              </a:ext>
            </a:extLst>
          </p:cNvPr>
          <p:cNvSpPr txBox="1">
            <a:spLocks/>
          </p:cNvSpPr>
          <p:nvPr/>
        </p:nvSpPr>
        <p:spPr>
          <a:xfrm>
            <a:off x="970150" y="762147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explique brièvement les deux étapes et s’assure que les élèves comprennent le plan de la séance.</a:t>
            </a:r>
            <a:endParaRPr kumimoji="0" lang="fr-FR" sz="1400" b="0" i="1" u="none" strike="noStrike" kern="0" cap="none" spc="0" normalizeH="0" baseline="0" noProof="0" dirty="0">
              <a:ln>
                <a:noFill/>
              </a:ln>
              <a:solidFill>
                <a:srgbClr val="AEABA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oogle Shape;692;p54">
            <a:extLst>
              <a:ext uri="{FF2B5EF4-FFF2-40B4-BE49-F238E27FC236}">
                <a16:creationId xmlns:a16="http://schemas.microsoft.com/office/drawing/2014/main" id="{DBC97691-E0D9-1B30-91F5-F6E0845007CF}"/>
              </a:ext>
            </a:extLst>
          </p:cNvPr>
          <p:cNvGrpSpPr/>
          <p:nvPr/>
        </p:nvGrpSpPr>
        <p:grpSpPr>
          <a:xfrm>
            <a:off x="851099" y="1970479"/>
            <a:ext cx="10861932" cy="3046988"/>
            <a:chOff x="1103025" y="2287720"/>
            <a:chExt cx="10861932" cy="3046988"/>
          </a:xfrm>
        </p:grpSpPr>
        <p:sp>
          <p:nvSpPr>
            <p:cNvPr id="9" name="Google Shape;693;p54">
              <a:extLst>
                <a:ext uri="{FF2B5EF4-FFF2-40B4-BE49-F238E27FC236}">
                  <a16:creationId xmlns:a16="http://schemas.microsoft.com/office/drawing/2014/main" id="{26172D4D-30CE-A67A-2832-0ECBF0BF5127}"/>
                </a:ext>
              </a:extLst>
            </p:cNvPr>
            <p:cNvSpPr/>
            <p:nvPr/>
          </p:nvSpPr>
          <p:spPr>
            <a:xfrm>
              <a:off x="1103025" y="2287720"/>
              <a:ext cx="10861932" cy="30469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45720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Apprendre à manipuler une équation contenant des fractions :</a:t>
              </a:r>
              <a:endParaRPr dirty="0"/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    Comme l’équation : 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Appliquer cette méthode pour résoudre une équation avec des fractions : </a:t>
              </a:r>
              <a:endParaRPr dirty="0"/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     Comme l’équation : </a:t>
              </a:r>
              <a:endParaRPr dirty="0"/>
            </a:p>
          </p:txBody>
        </p:sp>
        <p:sp>
          <p:nvSpPr>
            <p:cNvPr id="10" name="Google Shape;694;p54">
              <a:extLst>
                <a:ext uri="{FF2B5EF4-FFF2-40B4-BE49-F238E27FC236}">
                  <a16:creationId xmlns:a16="http://schemas.microsoft.com/office/drawing/2014/main" id="{D47EF642-90F8-42CE-B518-20F168C7ABD8}"/>
                </a:ext>
              </a:extLst>
            </p:cNvPr>
            <p:cNvSpPr/>
            <p:nvPr/>
          </p:nvSpPr>
          <p:spPr>
            <a:xfrm>
              <a:off x="4421796" y="3113194"/>
              <a:ext cx="999376" cy="724814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11" name="Google Shape;695;p54">
              <a:extLst>
                <a:ext uri="{FF2B5EF4-FFF2-40B4-BE49-F238E27FC236}">
                  <a16:creationId xmlns:a16="http://schemas.microsoft.com/office/drawing/2014/main" id="{E401C9A5-DAB3-7B0B-25BD-0B08DA5606AE}"/>
                </a:ext>
              </a:extLst>
            </p:cNvPr>
            <p:cNvSpPr/>
            <p:nvPr/>
          </p:nvSpPr>
          <p:spPr>
            <a:xfrm>
              <a:off x="4543092" y="4548531"/>
              <a:ext cx="2470485" cy="78617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vais vous montrer comment manipuler une équation avec des fractions. Ici, j’ai une équation où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est divisé par 2 d’un côté et par 3 de l’autre. Comment pouvons-nous nous  débarrasser des fractions ? 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 t="-8046" b="-195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et met en évidence la présence des fractions.</a:t>
            </a:r>
          </a:p>
        </p:txBody>
      </p:sp>
      <p:sp>
        <p:nvSpPr>
          <p:cNvPr id="3" name="Google Shape;718;p56">
            <a:extLst>
              <a:ext uri="{FF2B5EF4-FFF2-40B4-BE49-F238E27FC236}">
                <a16:creationId xmlns:a16="http://schemas.microsoft.com/office/drawing/2014/main" id="{75968B1E-E355-F8EB-E112-5BECFC0B5F3A}"/>
              </a:ext>
            </a:extLst>
          </p:cNvPr>
          <p:cNvSpPr/>
          <p:nvPr/>
        </p:nvSpPr>
        <p:spPr>
          <a:xfrm>
            <a:off x="4605039" y="2703158"/>
            <a:ext cx="2023567" cy="151554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48962-A7B0-29F6-6C70-4E0A76CBF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0D67257-A79F-CDD1-D554-DD3E6CBAC577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Regardez ! je vais appliquer la règle du produit en croix. Si j’ai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b="1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600" b="1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fr-FR" sz="1600" b="1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  <m:r>
                      <a:rPr lang="fr-FR" sz="1600" b="1" i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fr-FR" sz="1600" b="1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600" b="1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num>
                      <m:den>
                        <m:r>
                          <a:rPr lang="fr-FR" sz="1600" b="1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den>
                    </m:f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 alors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×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×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: 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0D67257-A79F-CDD1-D554-DD3E6CBA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B901E76E-4757-9B8E-90CE-CA50699A07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A008332-F27C-7375-D992-08AC73068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DFD3093-0240-6DCE-5501-5376366C6446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et explique la règle du produit en croix</a:t>
            </a:r>
          </a:p>
        </p:txBody>
      </p:sp>
      <p:sp>
        <p:nvSpPr>
          <p:cNvPr id="5" name="Google Shape;727;p57">
            <a:extLst>
              <a:ext uri="{FF2B5EF4-FFF2-40B4-BE49-F238E27FC236}">
                <a16:creationId xmlns:a16="http://schemas.microsoft.com/office/drawing/2014/main" id="{192E50D8-A546-D190-F35D-CE952BB967C9}"/>
              </a:ext>
            </a:extLst>
          </p:cNvPr>
          <p:cNvSpPr/>
          <p:nvPr/>
        </p:nvSpPr>
        <p:spPr>
          <a:xfrm>
            <a:off x="863464" y="2636098"/>
            <a:ext cx="2979084" cy="164814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728;p57">
            <a:extLst>
              <a:ext uri="{FF2B5EF4-FFF2-40B4-BE49-F238E27FC236}">
                <a16:creationId xmlns:a16="http://schemas.microsoft.com/office/drawing/2014/main" id="{69CBC9A3-D4F0-91E9-E5A5-07FBC72DEF95}"/>
              </a:ext>
            </a:extLst>
          </p:cNvPr>
          <p:cNvSpPr/>
          <p:nvPr/>
        </p:nvSpPr>
        <p:spPr>
          <a:xfrm>
            <a:off x="5060382" y="3083023"/>
            <a:ext cx="1318807" cy="8584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729;p57">
            <a:extLst>
              <a:ext uri="{FF2B5EF4-FFF2-40B4-BE49-F238E27FC236}">
                <a16:creationId xmlns:a16="http://schemas.microsoft.com/office/drawing/2014/main" id="{9028CDD8-C437-27C7-DF3F-7F4CA324461B}"/>
              </a:ext>
            </a:extLst>
          </p:cNvPr>
          <p:cNvCxnSpPr/>
          <p:nvPr/>
        </p:nvCxnSpPr>
        <p:spPr>
          <a:xfrm>
            <a:off x="1530220" y="3030961"/>
            <a:ext cx="1623527" cy="96254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0" name="Google Shape;730;p57">
            <a:extLst>
              <a:ext uri="{FF2B5EF4-FFF2-40B4-BE49-F238E27FC236}">
                <a16:creationId xmlns:a16="http://schemas.microsoft.com/office/drawing/2014/main" id="{DC39C100-80B4-1ECA-5849-5D81A68F3597}"/>
              </a:ext>
            </a:extLst>
          </p:cNvPr>
          <p:cNvSpPr/>
          <p:nvPr/>
        </p:nvSpPr>
        <p:spPr>
          <a:xfrm>
            <a:off x="6508484" y="3050566"/>
            <a:ext cx="2800510" cy="92333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11" name="Google Shape;731;p57">
            <a:extLst>
              <a:ext uri="{FF2B5EF4-FFF2-40B4-BE49-F238E27FC236}">
                <a16:creationId xmlns:a16="http://schemas.microsoft.com/office/drawing/2014/main" id="{BC932F18-1CF6-7A25-D459-531C21BE99A1}"/>
              </a:ext>
            </a:extLst>
          </p:cNvPr>
          <p:cNvCxnSpPr/>
          <p:nvPr/>
        </p:nvCxnSpPr>
        <p:spPr>
          <a:xfrm rot="10800000" flipH="1">
            <a:off x="1530220" y="3083023"/>
            <a:ext cx="1623527" cy="87166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2" name="Google Shape;732;p57">
            <a:extLst>
              <a:ext uri="{FF2B5EF4-FFF2-40B4-BE49-F238E27FC236}">
                <a16:creationId xmlns:a16="http://schemas.microsoft.com/office/drawing/2014/main" id="{97FC005E-9B06-F2D3-B021-24689B66AFE7}"/>
              </a:ext>
            </a:extLst>
          </p:cNvPr>
          <p:cNvSpPr/>
          <p:nvPr/>
        </p:nvSpPr>
        <p:spPr>
          <a:xfrm>
            <a:off x="9308994" y="2998504"/>
            <a:ext cx="2062744" cy="92333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4913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9677-BDFB-0D70-A7B7-2598AABD1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2A5B0E4-5317-4D7D-3437-293BF142EB7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093638F-6897-C7AB-5CE7-674DC5B90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DDA37E-AF24-CBA5-F0E3-883682668E43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comment trouver la nouvelle équation après application du produit en croix</a:t>
            </a:r>
          </a:p>
        </p:txBody>
      </p:sp>
      <p:sp>
        <p:nvSpPr>
          <p:cNvPr id="13" name="Google Shape;741;p58">
            <a:extLst>
              <a:ext uri="{FF2B5EF4-FFF2-40B4-BE49-F238E27FC236}">
                <a16:creationId xmlns:a16="http://schemas.microsoft.com/office/drawing/2014/main" id="{52FFA3A1-3B3C-EC58-266F-500EB4CD6A26}"/>
              </a:ext>
            </a:extLst>
          </p:cNvPr>
          <p:cNvSpPr/>
          <p:nvPr/>
        </p:nvSpPr>
        <p:spPr>
          <a:xfrm>
            <a:off x="863464" y="2636098"/>
            <a:ext cx="2894895" cy="151015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742;p58">
            <a:extLst>
              <a:ext uri="{FF2B5EF4-FFF2-40B4-BE49-F238E27FC236}">
                <a16:creationId xmlns:a16="http://schemas.microsoft.com/office/drawing/2014/main" id="{354C629E-05A0-47F8-1733-830E5F83BAAF}"/>
              </a:ext>
            </a:extLst>
          </p:cNvPr>
          <p:cNvSpPr/>
          <p:nvPr/>
        </p:nvSpPr>
        <p:spPr>
          <a:xfrm>
            <a:off x="5060382" y="3083023"/>
            <a:ext cx="1318807" cy="8584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Google Shape;743;p58">
            <a:extLst>
              <a:ext uri="{FF2B5EF4-FFF2-40B4-BE49-F238E27FC236}">
                <a16:creationId xmlns:a16="http://schemas.microsoft.com/office/drawing/2014/main" id="{4E78F10F-4234-F8C0-F111-D1A2014D16DD}"/>
              </a:ext>
            </a:extLst>
          </p:cNvPr>
          <p:cNvCxnSpPr/>
          <p:nvPr/>
        </p:nvCxnSpPr>
        <p:spPr>
          <a:xfrm>
            <a:off x="1530220" y="3030961"/>
            <a:ext cx="1623527" cy="96254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6" name="Google Shape;744;p58">
            <a:extLst>
              <a:ext uri="{FF2B5EF4-FFF2-40B4-BE49-F238E27FC236}">
                <a16:creationId xmlns:a16="http://schemas.microsoft.com/office/drawing/2014/main" id="{46D7281C-4FA7-5700-10CD-A5C5543295A0}"/>
              </a:ext>
            </a:extLst>
          </p:cNvPr>
          <p:cNvSpPr/>
          <p:nvPr/>
        </p:nvSpPr>
        <p:spPr>
          <a:xfrm>
            <a:off x="6508484" y="3050566"/>
            <a:ext cx="2627771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17" name="Google Shape;745;p58">
            <a:extLst>
              <a:ext uri="{FF2B5EF4-FFF2-40B4-BE49-F238E27FC236}">
                <a16:creationId xmlns:a16="http://schemas.microsoft.com/office/drawing/2014/main" id="{F5E10C3E-56A2-B971-2A98-601AF1A19E8A}"/>
              </a:ext>
            </a:extLst>
          </p:cNvPr>
          <p:cNvCxnSpPr/>
          <p:nvPr/>
        </p:nvCxnSpPr>
        <p:spPr>
          <a:xfrm rot="10800000" flipH="1">
            <a:off x="1530220" y="3083023"/>
            <a:ext cx="1623527" cy="87166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8" name="Google Shape;746;p58">
            <a:extLst>
              <a:ext uri="{FF2B5EF4-FFF2-40B4-BE49-F238E27FC236}">
                <a16:creationId xmlns:a16="http://schemas.microsoft.com/office/drawing/2014/main" id="{07D8F901-556F-BFDA-20AE-4CE73ABBC88B}"/>
              </a:ext>
            </a:extLst>
          </p:cNvPr>
          <p:cNvSpPr/>
          <p:nvPr/>
        </p:nvSpPr>
        <p:spPr>
          <a:xfrm>
            <a:off x="8898447" y="2998504"/>
            <a:ext cx="1972014" cy="92333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963511B3-8FD8-2314-2D44-A6DA4E0D5D43}"/>
              </a:ext>
            </a:extLst>
          </p:cNvPr>
          <p:cNvSpPr txBox="1"/>
          <p:nvPr/>
        </p:nvSpPr>
        <p:spPr>
          <a:xfrm>
            <a:off x="863464" y="136560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Regardez ! je vais appliquer la règle du produit en croix sur cette équation : </a:t>
            </a:r>
          </a:p>
        </p:txBody>
      </p:sp>
    </p:spTree>
    <p:extLst>
      <p:ext uri="{BB962C8B-B14F-4D97-AF65-F5344CB8AC3E}">
        <p14:creationId xmlns:p14="http://schemas.microsoft.com/office/powerpoint/2010/main" val="33580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C6AF2-BA1D-A837-835A-BE3598E19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599B1457-3D34-2E7A-CA87-36B5F95FA5D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151D1E3-5035-E706-2391-49D839D00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C171354-BB6B-CB84-DB09-349536F6C1D8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met en évidence le fait que les fractions ont disparu et prépare les élèves à la résolution.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F6DCE2C-C40A-8BAF-1D71-BD1444BA9B16}"/>
                  </a:ext>
                </a:extLst>
              </p:cNvPr>
              <p:cNvSpPr txBox="1"/>
              <p:nvPr/>
            </p:nvSpPr>
            <p:spPr>
              <a:xfrm>
                <a:off x="982133" y="268896"/>
                <a:ext cx="1032707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Après simplification, j’obtient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A5A5A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𝟑</m:t>
                    </m:r>
                    <m:r>
                      <a:rPr kumimoji="0" lang="fr-F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A5A5A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  <m:r>
                      <a:rPr kumimoji="0" lang="fr-F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A5A5A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kumimoji="0" lang="fr-F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A5A5A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𝟐</m:t>
                    </m:r>
                    <m:r>
                      <a:rPr kumimoji="0" lang="fr-F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A5A5A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𝒙</m:t>
                    </m:r>
                  </m:oMath>
                </a14:m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. J’ai maintenant une équation sans fraction, qui peut être résolue facilement.</a:t>
                </a:r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F6DCE2C-C40A-8BAF-1D71-BD1444BA9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33" y="268896"/>
                <a:ext cx="10327075" cy="338554"/>
              </a:xfrm>
              <a:prstGeom prst="rect">
                <a:avLst/>
              </a:prstGeom>
              <a:blipFill>
                <a:blip r:embed="rId3"/>
                <a:stretch>
                  <a:fillRect l="-369" t="-7407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755;p59">
            <a:extLst>
              <a:ext uri="{FF2B5EF4-FFF2-40B4-BE49-F238E27FC236}">
                <a16:creationId xmlns:a16="http://schemas.microsoft.com/office/drawing/2014/main" id="{18045383-D1AC-F0EA-2295-940E1079819A}"/>
              </a:ext>
            </a:extLst>
          </p:cNvPr>
          <p:cNvSpPr/>
          <p:nvPr/>
        </p:nvSpPr>
        <p:spPr>
          <a:xfrm>
            <a:off x="705961" y="1405299"/>
            <a:ext cx="2435797" cy="104114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756;p59">
            <a:extLst>
              <a:ext uri="{FF2B5EF4-FFF2-40B4-BE49-F238E27FC236}">
                <a16:creationId xmlns:a16="http://schemas.microsoft.com/office/drawing/2014/main" id="{BBF5007C-C9F5-C1A9-F00F-F9E2909952AC}"/>
              </a:ext>
            </a:extLst>
          </p:cNvPr>
          <p:cNvSpPr/>
          <p:nvPr/>
        </p:nvSpPr>
        <p:spPr>
          <a:xfrm>
            <a:off x="3597713" y="1628853"/>
            <a:ext cx="1318807" cy="8584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757;p59">
            <a:extLst>
              <a:ext uri="{FF2B5EF4-FFF2-40B4-BE49-F238E27FC236}">
                <a16:creationId xmlns:a16="http://schemas.microsoft.com/office/drawing/2014/main" id="{CE1ED3BD-29D1-D0DF-8F4D-24B5DD2EC50A}"/>
              </a:ext>
            </a:extLst>
          </p:cNvPr>
          <p:cNvSpPr/>
          <p:nvPr/>
        </p:nvSpPr>
        <p:spPr>
          <a:xfrm>
            <a:off x="5201274" y="1628853"/>
            <a:ext cx="1972014" cy="66065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758;p59">
            <a:extLst>
              <a:ext uri="{FF2B5EF4-FFF2-40B4-BE49-F238E27FC236}">
                <a16:creationId xmlns:a16="http://schemas.microsoft.com/office/drawing/2014/main" id="{4A4C247D-F4F1-ABF6-42B5-69585D926996}"/>
              </a:ext>
            </a:extLst>
          </p:cNvPr>
          <p:cNvSpPr/>
          <p:nvPr/>
        </p:nvSpPr>
        <p:spPr>
          <a:xfrm>
            <a:off x="7173288" y="1542640"/>
            <a:ext cx="1608355" cy="7664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759;p59">
            <a:extLst>
              <a:ext uri="{FF2B5EF4-FFF2-40B4-BE49-F238E27FC236}">
                <a16:creationId xmlns:a16="http://schemas.microsoft.com/office/drawing/2014/main" id="{F20F8E96-799D-02D0-7089-E84E2440C90A}"/>
              </a:ext>
            </a:extLst>
          </p:cNvPr>
          <p:cNvSpPr/>
          <p:nvPr/>
        </p:nvSpPr>
        <p:spPr>
          <a:xfrm>
            <a:off x="3597712" y="2799332"/>
            <a:ext cx="1318807" cy="8584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760;p59">
            <a:extLst>
              <a:ext uri="{FF2B5EF4-FFF2-40B4-BE49-F238E27FC236}">
                <a16:creationId xmlns:a16="http://schemas.microsoft.com/office/drawing/2014/main" id="{B2362C82-D24E-9759-63E2-21A0FFD74172}"/>
              </a:ext>
            </a:extLst>
          </p:cNvPr>
          <p:cNvSpPr/>
          <p:nvPr/>
        </p:nvSpPr>
        <p:spPr>
          <a:xfrm>
            <a:off x="5180418" y="2845307"/>
            <a:ext cx="2237566" cy="7664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" name="Google Shape;759;p59">
            <a:extLst>
              <a:ext uri="{FF2B5EF4-FFF2-40B4-BE49-F238E27FC236}">
                <a16:creationId xmlns:a16="http://schemas.microsoft.com/office/drawing/2014/main" id="{3A6ACF6B-A51F-72C7-6996-25157890FF7D}"/>
              </a:ext>
            </a:extLst>
          </p:cNvPr>
          <p:cNvSpPr/>
          <p:nvPr/>
        </p:nvSpPr>
        <p:spPr>
          <a:xfrm>
            <a:off x="3597712" y="3879308"/>
            <a:ext cx="1318807" cy="8584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DD350B-8FEE-3866-32EE-E3E6ED4E7886}"/>
                  </a:ext>
                </a:extLst>
              </p:cNvPr>
              <p:cNvSpPr txBox="1"/>
              <p:nvPr/>
            </p:nvSpPr>
            <p:spPr>
              <a:xfrm>
                <a:off x="4970936" y="3954573"/>
                <a:ext cx="300652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DD350B-8FEE-3866-32EE-E3E6ED4E78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0936" y="3954573"/>
                <a:ext cx="3006529" cy="707886"/>
              </a:xfrm>
              <a:prstGeom prst="rect">
                <a:avLst/>
              </a:prstGeom>
              <a:blipFill>
                <a:blip r:embed="rId8"/>
                <a:stretch>
                  <a:fillRect l="-4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759;p59">
            <a:extLst>
              <a:ext uri="{FF2B5EF4-FFF2-40B4-BE49-F238E27FC236}">
                <a16:creationId xmlns:a16="http://schemas.microsoft.com/office/drawing/2014/main" id="{6844B300-7C2E-5A01-CDA3-8BC48B2612C8}"/>
              </a:ext>
            </a:extLst>
          </p:cNvPr>
          <p:cNvSpPr/>
          <p:nvPr/>
        </p:nvSpPr>
        <p:spPr>
          <a:xfrm>
            <a:off x="3597711" y="5049787"/>
            <a:ext cx="1318807" cy="8584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C6EFC3F-1C94-6014-3933-3FBE7CB2C3A1}"/>
                  </a:ext>
                </a:extLst>
              </p:cNvPr>
              <p:cNvSpPr txBox="1"/>
              <p:nvPr/>
            </p:nvSpPr>
            <p:spPr>
              <a:xfrm>
                <a:off x="4977714" y="5102570"/>
                <a:ext cx="15399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C6EFC3F-1C94-6014-3933-3FBE7CB2C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714" y="5102570"/>
                <a:ext cx="1539909" cy="707886"/>
              </a:xfrm>
              <a:prstGeom prst="rect">
                <a:avLst/>
              </a:prstGeom>
              <a:blipFill>
                <a:blip r:embed="rId9"/>
                <a:stretch>
                  <a:fillRect r="-8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240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9" grpId="0" animBg="1"/>
      <p:bldP spid="3" grpId="0" animBg="1"/>
      <p:bldP spid="13" grpId="0"/>
      <p:bldP spid="14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7E2AC-ED9E-0607-7730-4AAB6F9CF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F4B0BFAE-7CAE-78AD-D2F9-C7C1506E36F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122A57F-FD23-6B78-81D4-48C65FB1A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8E5D242-9A87-79CC-19A1-42809DE14E6F}"/>
              </a:ext>
            </a:extLst>
          </p:cNvPr>
          <p:cNvSpPr txBox="1"/>
          <p:nvPr/>
        </p:nvSpPr>
        <p:spPr>
          <a:xfrm>
            <a:off x="1143821" y="63898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et met en évidence la présence des fractions.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9033A69-D263-CD48-DD91-1A7508978A0F}"/>
                  </a:ext>
                </a:extLst>
              </p:cNvPr>
              <p:cNvSpPr txBox="1"/>
              <p:nvPr/>
            </p:nvSpPr>
            <p:spPr>
              <a:xfrm>
                <a:off x="982133" y="268896"/>
                <a:ext cx="10327075" cy="446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Maintenant, je vais vous montrer comment résoudre </a:t>
                </a:r>
                <a:r>
                  <a:rPr kumimoji="0" lang="fr-FR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l’équation: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𝟐</m:t>
                        </m:r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𝑥</m:t>
                        </m:r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+</m:t>
                        </m:r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𝟗</m:t>
                        </m:r>
                      </m:num>
                      <m:den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𝟓</m:t>
                        </m:r>
                      </m:den>
                    </m:f>
                    <m:r>
                      <a:rPr kumimoji="0" lang="fr-F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A5A5A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f>
                      <m:fPr>
                        <m:ctrlP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−</m:t>
                        </m:r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𝑥</m:t>
                        </m:r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+</m:t>
                        </m:r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kumimoji="0" lang="fr-FR" sz="1600" b="1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𝟑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9033A69-D263-CD48-DD91-1A7508978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33" y="268896"/>
                <a:ext cx="10327075" cy="446789"/>
              </a:xfrm>
              <a:prstGeom prst="rect">
                <a:avLst/>
              </a:prstGeom>
              <a:blipFill>
                <a:blip r:embed="rId3"/>
                <a:stretch>
                  <a:fillRect l="-295" b="-68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768;p60">
            <a:extLst>
              <a:ext uri="{FF2B5EF4-FFF2-40B4-BE49-F238E27FC236}">
                <a16:creationId xmlns:a16="http://schemas.microsoft.com/office/drawing/2014/main" id="{4F9C0D06-AECD-1610-1122-D12948C4FB3D}"/>
              </a:ext>
            </a:extLst>
          </p:cNvPr>
          <p:cNvSpPr/>
          <p:nvPr/>
        </p:nvSpPr>
        <p:spPr>
          <a:xfrm>
            <a:off x="3369734" y="2658533"/>
            <a:ext cx="3971640" cy="133422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3621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9F6F-8016-6506-3C9B-88D9EA804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86310796-EC06-C2D9-AD3E-0030E0DE56C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2FE826D-8208-DE38-6222-55152AC70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996959A-23BF-1B2A-5A30-3E1C1E9712A4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comment multiplier chaque terme par les dénominateurs et écrit la nouvelle équation obtenue.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C72D59-0937-35AD-2E80-412DF1D7DA60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appliquer la règle du produit en croix sur cette équation</a:t>
            </a:r>
            <a:endParaRPr lang="fr-FR" dirty="0"/>
          </a:p>
        </p:txBody>
      </p:sp>
      <p:sp>
        <p:nvSpPr>
          <p:cNvPr id="4" name="Google Shape;776;p61">
            <a:extLst>
              <a:ext uri="{FF2B5EF4-FFF2-40B4-BE49-F238E27FC236}">
                <a16:creationId xmlns:a16="http://schemas.microsoft.com/office/drawing/2014/main" id="{AEF519B2-5148-4124-2820-F79391B05239}"/>
              </a:ext>
            </a:extLst>
          </p:cNvPr>
          <p:cNvSpPr/>
          <p:nvPr/>
        </p:nvSpPr>
        <p:spPr>
          <a:xfrm>
            <a:off x="7563797" y="2967335"/>
            <a:ext cx="390792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03" t="-10522" r="-2026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778;p61">
            <a:extLst>
              <a:ext uri="{FF2B5EF4-FFF2-40B4-BE49-F238E27FC236}">
                <a16:creationId xmlns:a16="http://schemas.microsoft.com/office/drawing/2014/main" id="{1EE96D6D-1EBE-9674-326E-690AF260B2A0}"/>
              </a:ext>
            </a:extLst>
          </p:cNvPr>
          <p:cNvSpPr/>
          <p:nvPr/>
        </p:nvSpPr>
        <p:spPr>
          <a:xfrm>
            <a:off x="6720508" y="2867901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779;p61">
            <a:extLst>
              <a:ext uri="{FF2B5EF4-FFF2-40B4-BE49-F238E27FC236}">
                <a16:creationId xmlns:a16="http://schemas.microsoft.com/office/drawing/2014/main" id="{8730D89E-DB94-2B91-BBA8-66F5EC6A2CEE}"/>
              </a:ext>
            </a:extLst>
          </p:cNvPr>
          <p:cNvSpPr/>
          <p:nvPr/>
        </p:nvSpPr>
        <p:spPr>
          <a:xfrm>
            <a:off x="3966355" y="2895325"/>
            <a:ext cx="2470485" cy="78617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3" name="ZoneTexte 2"/>
          <p:cNvSpPr txBox="1"/>
          <p:nvPr/>
        </p:nvSpPr>
        <p:spPr>
          <a:xfrm>
            <a:off x="330740" y="2895325"/>
            <a:ext cx="29669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J’applique la règle du produit en croix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019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5A268-332B-DFAC-9DD2-38DB108F5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01CF423-9F18-EBA4-B4D5-535B5735A68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277E5F3-CA37-92D5-12AD-F41649F8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4218B7B-DDCB-F84A-C671-C16EE38A2DFB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les étapes du développement et insiste sur la distributivité.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0EB2C4-E57F-630F-58D7-ED3ECF7D83F4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développe les deux membres de l’équation.</a:t>
            </a:r>
            <a:endParaRPr lang="fr-FR" dirty="0"/>
          </a:p>
        </p:txBody>
      </p:sp>
      <p:sp>
        <p:nvSpPr>
          <p:cNvPr id="3" name="Google Shape;787;p62">
            <a:extLst>
              <a:ext uri="{FF2B5EF4-FFF2-40B4-BE49-F238E27FC236}">
                <a16:creationId xmlns:a16="http://schemas.microsoft.com/office/drawing/2014/main" id="{D3C2CF17-08D4-C36B-25FC-3FDFCC3EA473}"/>
              </a:ext>
            </a:extLst>
          </p:cNvPr>
          <p:cNvSpPr/>
          <p:nvPr/>
        </p:nvSpPr>
        <p:spPr>
          <a:xfrm>
            <a:off x="7721153" y="2146769"/>
            <a:ext cx="390792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03" t="-10522" r="-2026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789;p62">
            <a:extLst>
              <a:ext uri="{FF2B5EF4-FFF2-40B4-BE49-F238E27FC236}">
                <a16:creationId xmlns:a16="http://schemas.microsoft.com/office/drawing/2014/main" id="{B61E2493-283C-C580-332A-4610A2CD5D3D}"/>
              </a:ext>
            </a:extLst>
          </p:cNvPr>
          <p:cNvSpPr/>
          <p:nvPr/>
        </p:nvSpPr>
        <p:spPr>
          <a:xfrm>
            <a:off x="6447871" y="2091670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91;p62">
            <a:extLst>
              <a:ext uri="{FF2B5EF4-FFF2-40B4-BE49-F238E27FC236}">
                <a16:creationId xmlns:a16="http://schemas.microsoft.com/office/drawing/2014/main" id="{BD041B29-286C-4BCF-CD64-79486E722907}"/>
              </a:ext>
            </a:extLst>
          </p:cNvPr>
          <p:cNvSpPr/>
          <p:nvPr/>
        </p:nvSpPr>
        <p:spPr>
          <a:xfrm>
            <a:off x="540927" y="4087310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E6F2D9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développe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2;p62">
            <a:extLst>
              <a:ext uri="{FF2B5EF4-FFF2-40B4-BE49-F238E27FC236}">
                <a16:creationId xmlns:a16="http://schemas.microsoft.com/office/drawing/2014/main" id="{20ACA74E-21FC-B936-B661-06A07FA60BAA}"/>
              </a:ext>
            </a:extLst>
          </p:cNvPr>
          <p:cNvSpPr/>
          <p:nvPr/>
        </p:nvSpPr>
        <p:spPr>
          <a:xfrm>
            <a:off x="4159540" y="4087310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794;p62">
            <a:extLst>
              <a:ext uri="{FF2B5EF4-FFF2-40B4-BE49-F238E27FC236}">
                <a16:creationId xmlns:a16="http://schemas.microsoft.com/office/drawing/2014/main" id="{FB3EF626-5382-4644-6571-1AC7E2A4A213}"/>
              </a:ext>
            </a:extLst>
          </p:cNvPr>
          <p:cNvSpPr/>
          <p:nvPr/>
        </p:nvSpPr>
        <p:spPr>
          <a:xfrm>
            <a:off x="5055915" y="4087310"/>
            <a:ext cx="596317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796;p62">
            <a:extLst>
              <a:ext uri="{FF2B5EF4-FFF2-40B4-BE49-F238E27FC236}">
                <a16:creationId xmlns:a16="http://schemas.microsoft.com/office/drawing/2014/main" id="{8AAE46D0-F3B0-F2D7-F34A-EE1DA4F52CF9}"/>
              </a:ext>
            </a:extLst>
          </p:cNvPr>
          <p:cNvSpPr/>
          <p:nvPr/>
        </p:nvSpPr>
        <p:spPr>
          <a:xfrm>
            <a:off x="5551724" y="4087309"/>
            <a:ext cx="88998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798;p62">
            <a:extLst>
              <a:ext uri="{FF2B5EF4-FFF2-40B4-BE49-F238E27FC236}">
                <a16:creationId xmlns:a16="http://schemas.microsoft.com/office/drawing/2014/main" id="{6D19342B-8E46-58A7-BDEB-A73B5FB19F77}"/>
              </a:ext>
            </a:extLst>
          </p:cNvPr>
          <p:cNvSpPr/>
          <p:nvPr/>
        </p:nvSpPr>
        <p:spPr>
          <a:xfrm>
            <a:off x="6353286" y="4087196"/>
            <a:ext cx="1140249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800;p62">
            <a:extLst>
              <a:ext uri="{FF2B5EF4-FFF2-40B4-BE49-F238E27FC236}">
                <a16:creationId xmlns:a16="http://schemas.microsoft.com/office/drawing/2014/main" id="{A4271B5F-5625-C9A5-C74C-75EDD2F6B765}"/>
              </a:ext>
            </a:extLst>
          </p:cNvPr>
          <p:cNvSpPr/>
          <p:nvPr/>
        </p:nvSpPr>
        <p:spPr>
          <a:xfrm>
            <a:off x="7361119" y="4087083"/>
            <a:ext cx="720069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779;p61">
            <a:extLst>
              <a:ext uri="{FF2B5EF4-FFF2-40B4-BE49-F238E27FC236}">
                <a16:creationId xmlns:a16="http://schemas.microsoft.com/office/drawing/2014/main" id="{F692A8FA-1F7F-9560-52F4-05CD4C79F418}"/>
              </a:ext>
            </a:extLst>
          </p:cNvPr>
          <p:cNvSpPr/>
          <p:nvPr/>
        </p:nvSpPr>
        <p:spPr>
          <a:xfrm>
            <a:off x="3684382" y="1984512"/>
            <a:ext cx="2470485" cy="78617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16" name="ZoneTexte 15"/>
          <p:cNvSpPr txBox="1"/>
          <p:nvPr/>
        </p:nvSpPr>
        <p:spPr>
          <a:xfrm>
            <a:off x="424442" y="2017201"/>
            <a:ext cx="29669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J’applique la règle du produit en croix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104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CAD19-7826-BEB3-406E-7C073D422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46AD1A15-9C8E-D01F-1070-4D3DA90EE5E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1927AD-BDF7-6374-BD99-CE62C58E6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CA0AE5F-47E2-621A-DC8C-A2A7A21CEFC9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écrit la nouvelle équation après transposition et insiste sur le changement de signe.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F734F3-35EE-8F7A-840B-E13856BF15F8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transpose en regroupant les termes en 𝑥 d’un côté et les nombres de l’autre..</a:t>
            </a:r>
            <a:endParaRPr lang="fr-FR" dirty="0"/>
          </a:p>
        </p:txBody>
      </p:sp>
      <p:sp>
        <p:nvSpPr>
          <p:cNvPr id="4" name="Google Shape;808;p63">
            <a:extLst>
              <a:ext uri="{FF2B5EF4-FFF2-40B4-BE49-F238E27FC236}">
                <a16:creationId xmlns:a16="http://schemas.microsoft.com/office/drawing/2014/main" id="{257EE9FC-FFAA-D3EC-6A9E-3F2D16A62038}"/>
              </a:ext>
            </a:extLst>
          </p:cNvPr>
          <p:cNvSpPr/>
          <p:nvPr/>
        </p:nvSpPr>
        <p:spPr>
          <a:xfrm>
            <a:off x="7461676" y="2277882"/>
            <a:ext cx="390792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03" t="-10522" r="-2026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810;p63">
            <a:extLst>
              <a:ext uri="{FF2B5EF4-FFF2-40B4-BE49-F238E27FC236}">
                <a16:creationId xmlns:a16="http://schemas.microsoft.com/office/drawing/2014/main" id="{47487904-3191-6B8C-87DA-C8A790371B83}"/>
              </a:ext>
            </a:extLst>
          </p:cNvPr>
          <p:cNvSpPr/>
          <p:nvPr/>
        </p:nvSpPr>
        <p:spPr>
          <a:xfrm>
            <a:off x="6145670" y="2200494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11;p63">
            <a:extLst>
              <a:ext uri="{FF2B5EF4-FFF2-40B4-BE49-F238E27FC236}">
                <a16:creationId xmlns:a16="http://schemas.microsoft.com/office/drawing/2014/main" id="{3C5B78C3-123C-629C-1328-9E5AB4CD9E5A}"/>
              </a:ext>
            </a:extLst>
          </p:cNvPr>
          <p:cNvSpPr/>
          <p:nvPr/>
        </p:nvSpPr>
        <p:spPr>
          <a:xfrm>
            <a:off x="3346086" y="2142199"/>
            <a:ext cx="2470485" cy="78617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812;p63">
            <a:extLst>
              <a:ext uri="{FF2B5EF4-FFF2-40B4-BE49-F238E27FC236}">
                <a16:creationId xmlns:a16="http://schemas.microsoft.com/office/drawing/2014/main" id="{AAB31621-8A11-F9E1-46F1-16B88AFAAB0D}"/>
              </a:ext>
            </a:extLst>
          </p:cNvPr>
          <p:cNvSpPr/>
          <p:nvPr/>
        </p:nvSpPr>
        <p:spPr>
          <a:xfrm>
            <a:off x="494213" y="3215604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E6F2D9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développe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813;p63">
            <a:extLst>
              <a:ext uri="{FF2B5EF4-FFF2-40B4-BE49-F238E27FC236}">
                <a16:creationId xmlns:a16="http://schemas.microsoft.com/office/drawing/2014/main" id="{7D370B3A-072A-7395-7B8C-E7C1C6E45EC3}"/>
              </a:ext>
            </a:extLst>
          </p:cNvPr>
          <p:cNvSpPr/>
          <p:nvPr/>
        </p:nvSpPr>
        <p:spPr>
          <a:xfrm>
            <a:off x="3903076" y="3181599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814;p63">
            <a:extLst>
              <a:ext uri="{FF2B5EF4-FFF2-40B4-BE49-F238E27FC236}">
                <a16:creationId xmlns:a16="http://schemas.microsoft.com/office/drawing/2014/main" id="{4626B8FD-65E4-4968-DD0E-25D00772C467}"/>
              </a:ext>
            </a:extLst>
          </p:cNvPr>
          <p:cNvSpPr/>
          <p:nvPr/>
        </p:nvSpPr>
        <p:spPr>
          <a:xfrm>
            <a:off x="5001937" y="3244773"/>
            <a:ext cx="59631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815;p63">
            <a:extLst>
              <a:ext uri="{FF2B5EF4-FFF2-40B4-BE49-F238E27FC236}">
                <a16:creationId xmlns:a16="http://schemas.microsoft.com/office/drawing/2014/main" id="{A306E611-BB38-F76B-7832-79157597FC40}"/>
              </a:ext>
            </a:extLst>
          </p:cNvPr>
          <p:cNvSpPr/>
          <p:nvPr/>
        </p:nvSpPr>
        <p:spPr>
          <a:xfrm>
            <a:off x="5494654" y="3245670"/>
            <a:ext cx="889987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816;p63">
            <a:extLst>
              <a:ext uri="{FF2B5EF4-FFF2-40B4-BE49-F238E27FC236}">
                <a16:creationId xmlns:a16="http://schemas.microsoft.com/office/drawing/2014/main" id="{ADA95446-E192-C108-4D80-A4CE0654B557}"/>
              </a:ext>
            </a:extLst>
          </p:cNvPr>
          <p:cNvSpPr/>
          <p:nvPr/>
        </p:nvSpPr>
        <p:spPr>
          <a:xfrm>
            <a:off x="6441711" y="3245670"/>
            <a:ext cx="1140249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817;p63">
            <a:extLst>
              <a:ext uri="{FF2B5EF4-FFF2-40B4-BE49-F238E27FC236}">
                <a16:creationId xmlns:a16="http://schemas.microsoft.com/office/drawing/2014/main" id="{B612C086-D03A-A0B1-684C-47405FF59C53}"/>
              </a:ext>
            </a:extLst>
          </p:cNvPr>
          <p:cNvSpPr/>
          <p:nvPr/>
        </p:nvSpPr>
        <p:spPr>
          <a:xfrm>
            <a:off x="7410546" y="3257607"/>
            <a:ext cx="720069" cy="46166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" name="Google Shape;818;p63">
            <a:extLst>
              <a:ext uri="{FF2B5EF4-FFF2-40B4-BE49-F238E27FC236}">
                <a16:creationId xmlns:a16="http://schemas.microsoft.com/office/drawing/2014/main" id="{B49D9494-6127-A78D-B946-FD79B0395CCE}"/>
              </a:ext>
            </a:extLst>
          </p:cNvPr>
          <p:cNvSpPr/>
          <p:nvPr/>
        </p:nvSpPr>
        <p:spPr>
          <a:xfrm>
            <a:off x="485191" y="4254547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819;p63">
            <a:extLst>
              <a:ext uri="{FF2B5EF4-FFF2-40B4-BE49-F238E27FC236}">
                <a16:creationId xmlns:a16="http://schemas.microsoft.com/office/drawing/2014/main" id="{2C596815-CD06-892A-525D-4DFB7A9D5272}"/>
              </a:ext>
            </a:extLst>
          </p:cNvPr>
          <p:cNvSpPr/>
          <p:nvPr/>
        </p:nvSpPr>
        <p:spPr>
          <a:xfrm>
            <a:off x="3894054" y="4220542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820;p63">
            <a:extLst>
              <a:ext uri="{FF2B5EF4-FFF2-40B4-BE49-F238E27FC236}">
                <a16:creationId xmlns:a16="http://schemas.microsoft.com/office/drawing/2014/main" id="{567C3D06-EF93-8057-D95C-535E47821C51}"/>
              </a:ext>
            </a:extLst>
          </p:cNvPr>
          <p:cNvSpPr/>
          <p:nvPr/>
        </p:nvSpPr>
        <p:spPr>
          <a:xfrm>
            <a:off x="5001937" y="4293728"/>
            <a:ext cx="2810321" cy="46166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3" name="Google Shape;821;p63">
            <a:extLst>
              <a:ext uri="{FF2B5EF4-FFF2-40B4-BE49-F238E27FC236}">
                <a16:creationId xmlns:a16="http://schemas.microsoft.com/office/drawing/2014/main" id="{912CC748-3417-8F65-7A15-6C323ACFBC83}"/>
              </a:ext>
            </a:extLst>
          </p:cNvPr>
          <p:cNvSpPr/>
          <p:nvPr/>
        </p:nvSpPr>
        <p:spPr>
          <a:xfrm>
            <a:off x="5094095" y="5121952"/>
            <a:ext cx="2581091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ZoneTexte 18"/>
          <p:cNvSpPr txBox="1"/>
          <p:nvPr/>
        </p:nvSpPr>
        <p:spPr>
          <a:xfrm>
            <a:off x="301557" y="2230027"/>
            <a:ext cx="29669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J’applique la règle du produit en croix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596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6D73-D0A4-1A5A-8115-9E8185BBD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4FE38DFE-8025-D926-CD8E-B0B2DF6E57B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08FC7B7-738F-9A4E-8063-49DE7FE6A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A9DE5F8-809A-6BB3-0F61-9B266EBEEA9E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les calculs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82544D-2BB7-666E-F1B8-F083694ACB21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calcule.</a:t>
            </a:r>
            <a:endParaRPr lang="fr-FR" dirty="0"/>
          </a:p>
        </p:txBody>
      </p:sp>
      <p:sp>
        <p:nvSpPr>
          <p:cNvPr id="3" name="Google Shape;829;p64">
            <a:extLst>
              <a:ext uri="{FF2B5EF4-FFF2-40B4-BE49-F238E27FC236}">
                <a16:creationId xmlns:a16="http://schemas.microsoft.com/office/drawing/2014/main" id="{1C5039AC-7BCA-7DA8-0361-588217D44022}"/>
              </a:ext>
            </a:extLst>
          </p:cNvPr>
          <p:cNvSpPr/>
          <p:nvPr/>
        </p:nvSpPr>
        <p:spPr>
          <a:xfrm>
            <a:off x="7581960" y="1699442"/>
            <a:ext cx="390792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03" t="-10522" r="-2026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831;p64">
            <a:extLst>
              <a:ext uri="{FF2B5EF4-FFF2-40B4-BE49-F238E27FC236}">
                <a16:creationId xmlns:a16="http://schemas.microsoft.com/office/drawing/2014/main" id="{8631FED6-781B-1574-5D80-B79F43307F69}"/>
              </a:ext>
            </a:extLst>
          </p:cNvPr>
          <p:cNvSpPr/>
          <p:nvPr/>
        </p:nvSpPr>
        <p:spPr>
          <a:xfrm>
            <a:off x="6441711" y="1644343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32;p64">
            <a:extLst>
              <a:ext uri="{FF2B5EF4-FFF2-40B4-BE49-F238E27FC236}">
                <a16:creationId xmlns:a16="http://schemas.microsoft.com/office/drawing/2014/main" id="{31E3BCBB-63F8-D5B9-2B50-C5B2453BDD59}"/>
              </a:ext>
            </a:extLst>
          </p:cNvPr>
          <p:cNvSpPr/>
          <p:nvPr/>
        </p:nvSpPr>
        <p:spPr>
          <a:xfrm>
            <a:off x="3798595" y="1644343"/>
            <a:ext cx="2470485" cy="78617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833;p64">
            <a:extLst>
              <a:ext uri="{FF2B5EF4-FFF2-40B4-BE49-F238E27FC236}">
                <a16:creationId xmlns:a16="http://schemas.microsoft.com/office/drawing/2014/main" id="{57B02B64-3493-CFBD-E6DA-982ED27A0BA3}"/>
              </a:ext>
            </a:extLst>
          </p:cNvPr>
          <p:cNvSpPr/>
          <p:nvPr/>
        </p:nvSpPr>
        <p:spPr>
          <a:xfrm>
            <a:off x="494213" y="3215604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E6F2D9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développe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834;p64">
            <a:extLst>
              <a:ext uri="{FF2B5EF4-FFF2-40B4-BE49-F238E27FC236}">
                <a16:creationId xmlns:a16="http://schemas.microsoft.com/office/drawing/2014/main" id="{B38DAEBC-ADC5-6F33-222E-25FF8275BC4E}"/>
              </a:ext>
            </a:extLst>
          </p:cNvPr>
          <p:cNvSpPr/>
          <p:nvPr/>
        </p:nvSpPr>
        <p:spPr>
          <a:xfrm>
            <a:off x="3903076" y="3181599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35;p64">
            <a:extLst>
              <a:ext uri="{FF2B5EF4-FFF2-40B4-BE49-F238E27FC236}">
                <a16:creationId xmlns:a16="http://schemas.microsoft.com/office/drawing/2014/main" id="{AA684A84-1272-D22D-4938-2F525D95CBBD}"/>
              </a:ext>
            </a:extLst>
          </p:cNvPr>
          <p:cNvSpPr/>
          <p:nvPr/>
        </p:nvSpPr>
        <p:spPr>
          <a:xfrm>
            <a:off x="5001937" y="3244773"/>
            <a:ext cx="59631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836;p64">
            <a:extLst>
              <a:ext uri="{FF2B5EF4-FFF2-40B4-BE49-F238E27FC236}">
                <a16:creationId xmlns:a16="http://schemas.microsoft.com/office/drawing/2014/main" id="{114D9A96-737C-005E-4262-91A81873AD89}"/>
              </a:ext>
            </a:extLst>
          </p:cNvPr>
          <p:cNvSpPr/>
          <p:nvPr/>
        </p:nvSpPr>
        <p:spPr>
          <a:xfrm>
            <a:off x="5494654" y="3245670"/>
            <a:ext cx="889987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837;p64">
            <a:extLst>
              <a:ext uri="{FF2B5EF4-FFF2-40B4-BE49-F238E27FC236}">
                <a16:creationId xmlns:a16="http://schemas.microsoft.com/office/drawing/2014/main" id="{A36EE4FA-138C-2621-0D26-BA76C9A81892}"/>
              </a:ext>
            </a:extLst>
          </p:cNvPr>
          <p:cNvSpPr/>
          <p:nvPr/>
        </p:nvSpPr>
        <p:spPr>
          <a:xfrm>
            <a:off x="6441711" y="3245670"/>
            <a:ext cx="1140249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838;p64">
            <a:extLst>
              <a:ext uri="{FF2B5EF4-FFF2-40B4-BE49-F238E27FC236}">
                <a16:creationId xmlns:a16="http://schemas.microsoft.com/office/drawing/2014/main" id="{809EF0B1-7A2B-7712-68F8-1AF3D178FCDA}"/>
              </a:ext>
            </a:extLst>
          </p:cNvPr>
          <p:cNvSpPr/>
          <p:nvPr/>
        </p:nvSpPr>
        <p:spPr>
          <a:xfrm>
            <a:off x="7410546" y="3257607"/>
            <a:ext cx="720069" cy="46166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839;p64">
            <a:extLst>
              <a:ext uri="{FF2B5EF4-FFF2-40B4-BE49-F238E27FC236}">
                <a16:creationId xmlns:a16="http://schemas.microsoft.com/office/drawing/2014/main" id="{44894987-514C-B330-ABCD-209A559B54B2}"/>
              </a:ext>
            </a:extLst>
          </p:cNvPr>
          <p:cNvSpPr/>
          <p:nvPr/>
        </p:nvSpPr>
        <p:spPr>
          <a:xfrm>
            <a:off x="485191" y="4254547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840;p64">
            <a:extLst>
              <a:ext uri="{FF2B5EF4-FFF2-40B4-BE49-F238E27FC236}">
                <a16:creationId xmlns:a16="http://schemas.microsoft.com/office/drawing/2014/main" id="{9BB99004-1B4E-5582-8999-BEB965304EEF}"/>
              </a:ext>
            </a:extLst>
          </p:cNvPr>
          <p:cNvSpPr/>
          <p:nvPr/>
        </p:nvSpPr>
        <p:spPr>
          <a:xfrm>
            <a:off x="3894054" y="4220542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841;p64">
            <a:extLst>
              <a:ext uri="{FF2B5EF4-FFF2-40B4-BE49-F238E27FC236}">
                <a16:creationId xmlns:a16="http://schemas.microsoft.com/office/drawing/2014/main" id="{D5AD3C2A-BABE-982C-AD54-501C0B4ABD22}"/>
              </a:ext>
            </a:extLst>
          </p:cNvPr>
          <p:cNvSpPr/>
          <p:nvPr/>
        </p:nvSpPr>
        <p:spPr>
          <a:xfrm>
            <a:off x="5001937" y="3971511"/>
            <a:ext cx="2810321" cy="46166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842;p64">
            <a:extLst>
              <a:ext uri="{FF2B5EF4-FFF2-40B4-BE49-F238E27FC236}">
                <a16:creationId xmlns:a16="http://schemas.microsoft.com/office/drawing/2014/main" id="{B0D9A201-93DC-D319-9B71-F8A3A3EC2B86}"/>
              </a:ext>
            </a:extLst>
          </p:cNvPr>
          <p:cNvSpPr/>
          <p:nvPr/>
        </p:nvSpPr>
        <p:spPr>
          <a:xfrm>
            <a:off x="5033838" y="4527567"/>
            <a:ext cx="2581091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4" name="Google Shape;843;p64">
            <a:extLst>
              <a:ext uri="{FF2B5EF4-FFF2-40B4-BE49-F238E27FC236}">
                <a16:creationId xmlns:a16="http://schemas.microsoft.com/office/drawing/2014/main" id="{4F6A6572-C7C6-649D-162D-BF0692B94CAB}"/>
              </a:ext>
            </a:extLst>
          </p:cNvPr>
          <p:cNvSpPr/>
          <p:nvPr/>
        </p:nvSpPr>
        <p:spPr>
          <a:xfrm>
            <a:off x="485191" y="5140955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C5F5E8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844;p64">
            <a:extLst>
              <a:ext uri="{FF2B5EF4-FFF2-40B4-BE49-F238E27FC236}">
                <a16:creationId xmlns:a16="http://schemas.microsoft.com/office/drawing/2014/main" id="{D9840372-6025-EBB5-65C3-69A0C307A527}"/>
              </a:ext>
            </a:extLst>
          </p:cNvPr>
          <p:cNvSpPr/>
          <p:nvPr/>
        </p:nvSpPr>
        <p:spPr>
          <a:xfrm>
            <a:off x="3894054" y="5106950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845;p64">
            <a:extLst>
              <a:ext uri="{FF2B5EF4-FFF2-40B4-BE49-F238E27FC236}">
                <a16:creationId xmlns:a16="http://schemas.microsoft.com/office/drawing/2014/main" id="{F4957947-3E4F-0B31-D084-CF2942B84A79}"/>
              </a:ext>
            </a:extLst>
          </p:cNvPr>
          <p:cNvSpPr/>
          <p:nvPr/>
        </p:nvSpPr>
        <p:spPr>
          <a:xfrm>
            <a:off x="5033838" y="5140955"/>
            <a:ext cx="1735475" cy="46166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ZoneTexte 23"/>
          <p:cNvSpPr txBox="1"/>
          <p:nvPr/>
        </p:nvSpPr>
        <p:spPr>
          <a:xfrm>
            <a:off x="557400" y="1729533"/>
            <a:ext cx="29669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J’applique la règle du produit en croix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915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4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Résoudre une équation de la forme:</a:t>
                  </a:r>
                </a:p>
                <a:p>
                  <a:pPr algn="ctr" defTabSz="685800"/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1" i="1" dirty="0" err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𝒆𝒙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b="1" i="1" dirty="0" err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𝒈𝒙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a14:m>
                  <a:r>
                    <a:rPr lang="fr-FR" b="1" dirty="0">
                      <a:latin typeface="Arial"/>
                    </a:rPr>
                    <a:t>.</a:t>
                  </a:r>
                  <a:endParaRPr lang="fr-FR" b="1" dirty="0">
                    <a:solidFill>
                      <a:schemeClr val="tx1"/>
                    </a:solidFill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152404" algn="ctr" defTabSz="914400">
                <a:buClr>
                  <a:schemeClr val="bg1"/>
                </a:buClr>
                <a:buSzPts val="1200"/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Consolidation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/>
                </a:rPr>
                <a:t>Résoudre un problème à l’aide d’une équation du premier degré</a:t>
              </a:r>
              <a:r>
                <a:rPr lang="fr-FR" b="1" dirty="0">
                  <a:latin typeface="Arial"/>
                </a:rPr>
                <a:t>.</a:t>
              </a: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latin typeface="Arial"/>
                    </a:rPr>
                    <a:t>;</a:t>
                  </a:r>
                </a:p>
                <a:p>
                  <a:pPr algn="ctr" defTabSz="685800"/>
                  <a:r>
                    <a:rPr lang="fr-FR" b="1" dirty="0">
                      <a:latin typeface="Arial"/>
                    </a:rPr>
                    <a:t>a, b, c et d des nombres fractionnaires.</a:t>
                  </a:r>
                  <a:endParaRPr lang="fr-FR" b="1" dirty="0">
                    <a:solidFill>
                      <a:schemeClr val="tx1"/>
                    </a:solidFill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1167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/>
                </a:rPr>
                <a:t>Consolidation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73E21-2295-D6A1-29FE-D1DA5B70C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F0241511-8475-64B4-E166-F7F40AE8E6E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5CB222F-30BA-C76A-C686-2472EDFB5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D6F338C-A482-846B-BA8A-5C8F0A6F240F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la simplification et le calcul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D875E9-4BAF-F401-D0A7-DEE4B3D0D63C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simplifie puis je calcule..</a:t>
            </a:r>
            <a:endParaRPr lang="fr-FR" dirty="0"/>
          </a:p>
        </p:txBody>
      </p:sp>
      <p:sp>
        <p:nvSpPr>
          <p:cNvPr id="4" name="Google Shape;853;p65">
            <a:extLst>
              <a:ext uri="{FF2B5EF4-FFF2-40B4-BE49-F238E27FC236}">
                <a16:creationId xmlns:a16="http://schemas.microsoft.com/office/drawing/2014/main" id="{6E2B8A47-0471-F6DE-F348-36298852E976}"/>
              </a:ext>
            </a:extLst>
          </p:cNvPr>
          <p:cNvSpPr/>
          <p:nvPr/>
        </p:nvSpPr>
        <p:spPr>
          <a:xfrm>
            <a:off x="7401279" y="1803901"/>
            <a:ext cx="390792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03" t="-10522" r="-2026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855;p65">
            <a:extLst>
              <a:ext uri="{FF2B5EF4-FFF2-40B4-BE49-F238E27FC236}">
                <a16:creationId xmlns:a16="http://schemas.microsoft.com/office/drawing/2014/main" id="{03D85FE7-B55A-4DC7-905B-59383231A58F}"/>
              </a:ext>
            </a:extLst>
          </p:cNvPr>
          <p:cNvSpPr/>
          <p:nvPr/>
        </p:nvSpPr>
        <p:spPr>
          <a:xfrm>
            <a:off x="6299201" y="1741520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56;p65">
            <a:extLst>
              <a:ext uri="{FF2B5EF4-FFF2-40B4-BE49-F238E27FC236}">
                <a16:creationId xmlns:a16="http://schemas.microsoft.com/office/drawing/2014/main" id="{D437C3DB-CA5F-063F-E811-E98111BB3E2B}"/>
              </a:ext>
            </a:extLst>
          </p:cNvPr>
          <p:cNvSpPr/>
          <p:nvPr/>
        </p:nvSpPr>
        <p:spPr>
          <a:xfrm>
            <a:off x="3605567" y="1632180"/>
            <a:ext cx="2470485" cy="78617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857;p65">
            <a:extLst>
              <a:ext uri="{FF2B5EF4-FFF2-40B4-BE49-F238E27FC236}">
                <a16:creationId xmlns:a16="http://schemas.microsoft.com/office/drawing/2014/main" id="{A848F7F5-B3B2-C5F4-E850-69831A4B25BB}"/>
              </a:ext>
            </a:extLst>
          </p:cNvPr>
          <p:cNvSpPr/>
          <p:nvPr/>
        </p:nvSpPr>
        <p:spPr>
          <a:xfrm>
            <a:off x="494213" y="3215604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E6F2D9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développe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858;p65">
            <a:extLst>
              <a:ext uri="{FF2B5EF4-FFF2-40B4-BE49-F238E27FC236}">
                <a16:creationId xmlns:a16="http://schemas.microsoft.com/office/drawing/2014/main" id="{49E657A5-3A4B-5F5D-BEFB-F10F7BB6FF4E}"/>
              </a:ext>
            </a:extLst>
          </p:cNvPr>
          <p:cNvSpPr/>
          <p:nvPr/>
        </p:nvSpPr>
        <p:spPr>
          <a:xfrm>
            <a:off x="3903076" y="3181599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859;p65">
            <a:extLst>
              <a:ext uri="{FF2B5EF4-FFF2-40B4-BE49-F238E27FC236}">
                <a16:creationId xmlns:a16="http://schemas.microsoft.com/office/drawing/2014/main" id="{980BD370-8F0D-A401-71A3-68A8E0F66145}"/>
              </a:ext>
            </a:extLst>
          </p:cNvPr>
          <p:cNvSpPr/>
          <p:nvPr/>
        </p:nvSpPr>
        <p:spPr>
          <a:xfrm>
            <a:off x="5001937" y="3244773"/>
            <a:ext cx="59631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860;p65">
            <a:extLst>
              <a:ext uri="{FF2B5EF4-FFF2-40B4-BE49-F238E27FC236}">
                <a16:creationId xmlns:a16="http://schemas.microsoft.com/office/drawing/2014/main" id="{0B3C2B99-129C-2060-FD38-DD55FB28033F}"/>
              </a:ext>
            </a:extLst>
          </p:cNvPr>
          <p:cNvSpPr/>
          <p:nvPr/>
        </p:nvSpPr>
        <p:spPr>
          <a:xfrm>
            <a:off x="5494654" y="3245670"/>
            <a:ext cx="889987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861;p65">
            <a:extLst>
              <a:ext uri="{FF2B5EF4-FFF2-40B4-BE49-F238E27FC236}">
                <a16:creationId xmlns:a16="http://schemas.microsoft.com/office/drawing/2014/main" id="{5A328406-0E68-1BB3-538E-B200E2876828}"/>
              </a:ext>
            </a:extLst>
          </p:cNvPr>
          <p:cNvSpPr/>
          <p:nvPr/>
        </p:nvSpPr>
        <p:spPr>
          <a:xfrm>
            <a:off x="6441711" y="3245670"/>
            <a:ext cx="1140249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862;p65">
            <a:extLst>
              <a:ext uri="{FF2B5EF4-FFF2-40B4-BE49-F238E27FC236}">
                <a16:creationId xmlns:a16="http://schemas.microsoft.com/office/drawing/2014/main" id="{A526ECAC-FC0D-F507-B38F-086200A0AFBE}"/>
              </a:ext>
            </a:extLst>
          </p:cNvPr>
          <p:cNvSpPr/>
          <p:nvPr/>
        </p:nvSpPr>
        <p:spPr>
          <a:xfrm>
            <a:off x="7410546" y="3257607"/>
            <a:ext cx="720069" cy="46166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" name="Google Shape;863;p65">
            <a:extLst>
              <a:ext uri="{FF2B5EF4-FFF2-40B4-BE49-F238E27FC236}">
                <a16:creationId xmlns:a16="http://schemas.microsoft.com/office/drawing/2014/main" id="{3E09F141-ED38-3E46-C0ED-3C91F509D622}"/>
              </a:ext>
            </a:extLst>
          </p:cNvPr>
          <p:cNvSpPr/>
          <p:nvPr/>
        </p:nvSpPr>
        <p:spPr>
          <a:xfrm>
            <a:off x="485191" y="4254547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864;p65">
            <a:extLst>
              <a:ext uri="{FF2B5EF4-FFF2-40B4-BE49-F238E27FC236}">
                <a16:creationId xmlns:a16="http://schemas.microsoft.com/office/drawing/2014/main" id="{44AEBDC4-A2E0-2543-25A2-01E9638829C8}"/>
              </a:ext>
            </a:extLst>
          </p:cNvPr>
          <p:cNvSpPr/>
          <p:nvPr/>
        </p:nvSpPr>
        <p:spPr>
          <a:xfrm>
            <a:off x="3894054" y="4220542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865;p65">
            <a:extLst>
              <a:ext uri="{FF2B5EF4-FFF2-40B4-BE49-F238E27FC236}">
                <a16:creationId xmlns:a16="http://schemas.microsoft.com/office/drawing/2014/main" id="{A974ADDA-B74E-DB44-02FB-DCCBA4A860E7}"/>
              </a:ext>
            </a:extLst>
          </p:cNvPr>
          <p:cNvSpPr/>
          <p:nvPr/>
        </p:nvSpPr>
        <p:spPr>
          <a:xfrm>
            <a:off x="5001937" y="3971511"/>
            <a:ext cx="2810321" cy="46166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3" name="Google Shape;866;p65">
            <a:extLst>
              <a:ext uri="{FF2B5EF4-FFF2-40B4-BE49-F238E27FC236}">
                <a16:creationId xmlns:a16="http://schemas.microsoft.com/office/drawing/2014/main" id="{D6C33572-0E46-C2D1-F428-EB9CEEB850F4}"/>
              </a:ext>
            </a:extLst>
          </p:cNvPr>
          <p:cNvSpPr/>
          <p:nvPr/>
        </p:nvSpPr>
        <p:spPr>
          <a:xfrm>
            <a:off x="5033838" y="4527567"/>
            <a:ext cx="2581091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7" name="Google Shape;867;p65">
            <a:extLst>
              <a:ext uri="{FF2B5EF4-FFF2-40B4-BE49-F238E27FC236}">
                <a16:creationId xmlns:a16="http://schemas.microsoft.com/office/drawing/2014/main" id="{8FD1049B-A82A-C5A2-ABAB-2341E2F411E7}"/>
              </a:ext>
            </a:extLst>
          </p:cNvPr>
          <p:cNvSpPr/>
          <p:nvPr/>
        </p:nvSpPr>
        <p:spPr>
          <a:xfrm>
            <a:off x="485191" y="5140955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C5F5E8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868;p65">
            <a:extLst>
              <a:ext uri="{FF2B5EF4-FFF2-40B4-BE49-F238E27FC236}">
                <a16:creationId xmlns:a16="http://schemas.microsoft.com/office/drawing/2014/main" id="{09A993DA-4F46-D12E-1861-FAAA0CE8510F}"/>
              </a:ext>
            </a:extLst>
          </p:cNvPr>
          <p:cNvSpPr/>
          <p:nvPr/>
        </p:nvSpPr>
        <p:spPr>
          <a:xfrm>
            <a:off x="3894054" y="5106950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869;p65">
            <a:extLst>
              <a:ext uri="{FF2B5EF4-FFF2-40B4-BE49-F238E27FC236}">
                <a16:creationId xmlns:a16="http://schemas.microsoft.com/office/drawing/2014/main" id="{6CE9242E-2FA9-5C22-A722-9E89015C9305}"/>
              </a:ext>
            </a:extLst>
          </p:cNvPr>
          <p:cNvSpPr/>
          <p:nvPr/>
        </p:nvSpPr>
        <p:spPr>
          <a:xfrm>
            <a:off x="5033838" y="5140955"/>
            <a:ext cx="1735475" cy="46166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0" name="Google Shape;870;p65">
            <a:extLst>
              <a:ext uri="{FF2B5EF4-FFF2-40B4-BE49-F238E27FC236}">
                <a16:creationId xmlns:a16="http://schemas.microsoft.com/office/drawing/2014/main" id="{B7769C8B-92FD-7100-A52C-349C7924A5A5}"/>
              </a:ext>
            </a:extLst>
          </p:cNvPr>
          <p:cNvSpPr/>
          <p:nvPr/>
        </p:nvSpPr>
        <p:spPr>
          <a:xfrm>
            <a:off x="485191" y="5952719"/>
            <a:ext cx="3111354" cy="503853"/>
          </a:xfrm>
          <a:prstGeom prst="roundRect">
            <a:avLst>
              <a:gd name="adj" fmla="val 13946"/>
            </a:avLst>
          </a:prstGeom>
          <a:solidFill>
            <a:srgbClr val="D6EFF5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871;p65">
            <a:extLst>
              <a:ext uri="{FF2B5EF4-FFF2-40B4-BE49-F238E27FC236}">
                <a16:creationId xmlns:a16="http://schemas.microsoft.com/office/drawing/2014/main" id="{A2451B0B-9C46-66F2-0CF0-C10A74B0A8D8}"/>
              </a:ext>
            </a:extLst>
          </p:cNvPr>
          <p:cNvSpPr/>
          <p:nvPr/>
        </p:nvSpPr>
        <p:spPr>
          <a:xfrm>
            <a:off x="3894054" y="5918714"/>
            <a:ext cx="687275" cy="5718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872;p65">
            <a:extLst>
              <a:ext uri="{FF2B5EF4-FFF2-40B4-BE49-F238E27FC236}">
                <a16:creationId xmlns:a16="http://schemas.microsoft.com/office/drawing/2014/main" id="{FFB78D46-98F5-AC8A-CEF8-36F02B093BD9}"/>
              </a:ext>
            </a:extLst>
          </p:cNvPr>
          <p:cNvSpPr/>
          <p:nvPr/>
        </p:nvSpPr>
        <p:spPr>
          <a:xfrm>
            <a:off x="5033838" y="5754343"/>
            <a:ext cx="2194960" cy="783804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4" name="ZoneTexte 33"/>
          <p:cNvSpPr txBox="1"/>
          <p:nvPr/>
        </p:nvSpPr>
        <p:spPr>
          <a:xfrm>
            <a:off x="431230" y="1772026"/>
            <a:ext cx="29669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J’applique la règle du produit en croix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640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39A1C-3796-3D2E-7173-128CA295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6FA84B-BC64-7E39-1C60-9DC9F0AE1A00}"/>
                  </a:ext>
                </a:extLst>
              </p:cNvPr>
              <p:cNvSpPr txBox="1"/>
              <p:nvPr/>
            </p:nvSpPr>
            <p:spPr>
              <a:xfrm>
                <a:off x="819150" y="160831"/>
                <a:ext cx="10904764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Ordonnez les étapes suivantes dans le bon ordre pour résoudre l’équation: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6FA84B-BC64-7E39-1C60-9DC9F0AE1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" y="160831"/>
                <a:ext cx="10904764" cy="508000"/>
              </a:xfrm>
              <a:prstGeom prst="rect">
                <a:avLst/>
              </a:prstGeom>
              <a:blipFill>
                <a:blip r:embed="rId2"/>
                <a:stretch>
                  <a:fillRect l="-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226BD7-08C7-90CB-5586-46721FEB59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51175EA-DF43-404D-1193-07BC788578A8}"/>
              </a:ext>
            </a:extLst>
          </p:cNvPr>
          <p:cNvSpPr txBox="1"/>
          <p:nvPr/>
        </p:nvSpPr>
        <p:spPr>
          <a:xfrm>
            <a:off x="757462" y="6688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D17CD21-88BA-5BFF-EAB6-526439EA5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791;p59">
            <a:extLst>
              <a:ext uri="{FF2B5EF4-FFF2-40B4-BE49-F238E27FC236}">
                <a16:creationId xmlns:a16="http://schemas.microsoft.com/office/drawing/2014/main" id="{49C4B28B-9A17-BFD5-1FE6-84E6CA350CCE}"/>
              </a:ext>
            </a:extLst>
          </p:cNvPr>
          <p:cNvSpPr/>
          <p:nvPr/>
        </p:nvSpPr>
        <p:spPr>
          <a:xfrm>
            <a:off x="2029855" y="1458384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92;p59">
            <a:extLst>
              <a:ext uri="{FF2B5EF4-FFF2-40B4-BE49-F238E27FC236}">
                <a16:creationId xmlns:a16="http://schemas.microsoft.com/office/drawing/2014/main" id="{F043DE7F-062E-780A-5DCF-C0179F191F60}"/>
              </a:ext>
            </a:extLst>
          </p:cNvPr>
          <p:cNvSpPr/>
          <p:nvPr/>
        </p:nvSpPr>
        <p:spPr>
          <a:xfrm>
            <a:off x="2029854" y="233644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93;p59">
            <a:extLst>
              <a:ext uri="{FF2B5EF4-FFF2-40B4-BE49-F238E27FC236}">
                <a16:creationId xmlns:a16="http://schemas.microsoft.com/office/drawing/2014/main" id="{8473D350-EA78-282A-39C1-E99A8F0579F7}"/>
              </a:ext>
            </a:extLst>
          </p:cNvPr>
          <p:cNvSpPr/>
          <p:nvPr/>
        </p:nvSpPr>
        <p:spPr>
          <a:xfrm>
            <a:off x="2026736" y="330758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4;p59">
            <a:extLst>
              <a:ext uri="{FF2B5EF4-FFF2-40B4-BE49-F238E27FC236}">
                <a16:creationId xmlns:a16="http://schemas.microsoft.com/office/drawing/2014/main" id="{6BA3E8D3-3073-39D6-1B02-D5D399A90BAE}"/>
              </a:ext>
            </a:extLst>
          </p:cNvPr>
          <p:cNvSpPr/>
          <p:nvPr/>
        </p:nvSpPr>
        <p:spPr>
          <a:xfrm>
            <a:off x="2035974" y="411184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B2EBBE-F67C-1F13-338F-F2C7A05891AE}"/>
                  </a:ext>
                </a:extLst>
              </p:cNvPr>
              <p:cNvSpPr txBox="1"/>
              <p:nvPr/>
            </p:nvSpPr>
            <p:spPr>
              <a:xfrm>
                <a:off x="2789903" y="3301410"/>
                <a:ext cx="3795252" cy="55335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sz="1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B2EBBE-F67C-1F13-338F-F2C7A0589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3301410"/>
                <a:ext cx="3795252" cy="5533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E37A3C9-AB3E-9F9A-249D-514DB23918F2}"/>
                  </a:ext>
                </a:extLst>
              </p:cNvPr>
              <p:cNvSpPr txBox="1"/>
              <p:nvPr/>
            </p:nvSpPr>
            <p:spPr>
              <a:xfrm>
                <a:off x="2789903" y="5043834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+1)×4=2×(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E37A3C9-AB3E-9F9A-249D-514DB2391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5043834"/>
                <a:ext cx="3795252" cy="379316"/>
              </a:xfrm>
              <a:prstGeom prst="rect">
                <a:avLst/>
              </a:prstGeom>
              <a:blipFill>
                <a:blip r:embed="rId5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C48324F-8921-0B61-6954-EF0B11B7C4F9}"/>
                  </a:ext>
                </a:extLst>
              </p:cNvPr>
              <p:cNvSpPr txBox="1"/>
              <p:nvPr/>
            </p:nvSpPr>
            <p:spPr>
              <a:xfrm>
                <a:off x="2789903" y="4172622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+4=2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C48324F-8921-0B61-6954-EF0B11B7C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4172622"/>
                <a:ext cx="3795252" cy="3793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6A4B549-9A71-3C32-45F8-C65F23F499E7}"/>
                  </a:ext>
                </a:extLst>
              </p:cNvPr>
              <p:cNvSpPr txBox="1"/>
              <p:nvPr/>
            </p:nvSpPr>
            <p:spPr>
              <a:xfrm>
                <a:off x="2789903" y="1341875"/>
                <a:ext cx="3795252" cy="6127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6A4B549-9A71-3C32-45F8-C65F23F49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1341875"/>
                <a:ext cx="3795252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AEF4211-36F8-B6BB-4899-D2AE1BE2F96D}"/>
                  </a:ext>
                </a:extLst>
              </p:cNvPr>
              <p:cNvSpPr txBox="1"/>
              <p:nvPr/>
            </p:nvSpPr>
            <p:spPr>
              <a:xfrm>
                <a:off x="2789903" y="2404803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=−10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AEF4211-36F8-B6BB-4899-D2AE1BE2F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3" y="2404803"/>
                <a:ext cx="3795252" cy="379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794;p59">
            <a:extLst>
              <a:ext uri="{FF2B5EF4-FFF2-40B4-BE49-F238E27FC236}">
                <a16:creationId xmlns:a16="http://schemas.microsoft.com/office/drawing/2014/main" id="{118B9D2B-C54C-3131-D6EF-D87781E83593}"/>
              </a:ext>
            </a:extLst>
          </p:cNvPr>
          <p:cNvSpPr/>
          <p:nvPr/>
        </p:nvSpPr>
        <p:spPr>
          <a:xfrm>
            <a:off x="2035973" y="5002659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94;p59">
            <a:extLst>
              <a:ext uri="{FF2B5EF4-FFF2-40B4-BE49-F238E27FC236}">
                <a16:creationId xmlns:a16="http://schemas.microsoft.com/office/drawing/2014/main" id="{C67772E3-C9AD-D696-275B-B605FD3D6518}"/>
              </a:ext>
            </a:extLst>
          </p:cNvPr>
          <p:cNvSpPr/>
          <p:nvPr/>
        </p:nvSpPr>
        <p:spPr>
          <a:xfrm>
            <a:off x="2035973" y="5780926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212C33D-E5D8-5420-E392-6874412FC9EF}"/>
                  </a:ext>
                </a:extLst>
              </p:cNvPr>
              <p:cNvSpPr txBox="1"/>
              <p:nvPr/>
            </p:nvSpPr>
            <p:spPr>
              <a:xfrm>
                <a:off x="2839063" y="5863275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=−6−4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212C33D-E5D8-5420-E392-6874412FC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063" y="5863275"/>
                <a:ext cx="3795252" cy="3793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26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67D9-420A-0D79-D874-B1E513361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les bonnes réponses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E0E1E1-4932-39FE-65D0-E1B933DDA8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5E8EFB-EE20-A3DB-0309-D3C704014057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84037C97-809B-182E-C3CB-100B945E7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791;p59">
            <a:extLst>
              <a:ext uri="{FF2B5EF4-FFF2-40B4-BE49-F238E27FC236}">
                <a16:creationId xmlns:a16="http://schemas.microsoft.com/office/drawing/2014/main" id="{FCF4BE15-2956-2EB6-86DE-C831EDF48ABB}"/>
              </a:ext>
            </a:extLst>
          </p:cNvPr>
          <p:cNvSpPr/>
          <p:nvPr/>
        </p:nvSpPr>
        <p:spPr>
          <a:xfrm>
            <a:off x="2010518" y="5674710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792;p59">
            <a:extLst>
              <a:ext uri="{FF2B5EF4-FFF2-40B4-BE49-F238E27FC236}">
                <a16:creationId xmlns:a16="http://schemas.microsoft.com/office/drawing/2014/main" id="{011DA0D2-9544-4FA6-4B9F-6F9EF7CF357A}"/>
              </a:ext>
            </a:extLst>
          </p:cNvPr>
          <p:cNvSpPr/>
          <p:nvPr/>
        </p:nvSpPr>
        <p:spPr>
          <a:xfrm>
            <a:off x="2010518" y="4664652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793;p59">
            <a:extLst>
              <a:ext uri="{FF2B5EF4-FFF2-40B4-BE49-F238E27FC236}">
                <a16:creationId xmlns:a16="http://schemas.microsoft.com/office/drawing/2014/main" id="{0F57F3AB-A957-7FB4-D17B-0C445EEB7886}"/>
              </a:ext>
            </a:extLst>
          </p:cNvPr>
          <p:cNvSpPr/>
          <p:nvPr/>
        </p:nvSpPr>
        <p:spPr>
          <a:xfrm>
            <a:off x="2049214" y="1345824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94;p59">
            <a:extLst>
              <a:ext uri="{FF2B5EF4-FFF2-40B4-BE49-F238E27FC236}">
                <a16:creationId xmlns:a16="http://schemas.microsoft.com/office/drawing/2014/main" id="{7D0AD123-EE48-893C-C5F5-CF5AB5594A9B}"/>
              </a:ext>
            </a:extLst>
          </p:cNvPr>
          <p:cNvSpPr/>
          <p:nvPr/>
        </p:nvSpPr>
        <p:spPr>
          <a:xfrm>
            <a:off x="2035187" y="2882742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76973F6-6900-E151-B04A-A34499B3600A}"/>
                  </a:ext>
                </a:extLst>
              </p:cNvPr>
              <p:cNvSpPr txBox="1"/>
              <p:nvPr/>
            </p:nvSpPr>
            <p:spPr>
              <a:xfrm>
                <a:off x="2789901" y="1266380"/>
                <a:ext cx="3795252" cy="55335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sz="1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76973F6-6900-E151-B04A-A34499B36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1" y="1266380"/>
                <a:ext cx="3795252" cy="5533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8F967AF-E6AB-FF5A-BB0F-D8CB3641F68F}"/>
                  </a:ext>
                </a:extLst>
              </p:cNvPr>
              <p:cNvSpPr txBox="1"/>
              <p:nvPr/>
            </p:nvSpPr>
            <p:spPr>
              <a:xfrm>
                <a:off x="2829232" y="2085067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+1)×4=2×(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8F967AF-E6AB-FF5A-BB0F-D8CB3641F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9232" y="2085067"/>
                <a:ext cx="3795252" cy="379316"/>
              </a:xfrm>
              <a:prstGeom prst="rect">
                <a:avLst/>
              </a:prstGeom>
              <a:blipFill>
                <a:blip r:embed="rId5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59E4A48-F90C-8A6B-4BA9-2C5F798B98E5}"/>
                  </a:ext>
                </a:extLst>
              </p:cNvPr>
              <p:cNvSpPr txBox="1"/>
              <p:nvPr/>
            </p:nvSpPr>
            <p:spPr>
              <a:xfrm>
                <a:off x="2829232" y="2955471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+4=2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59E4A48-F90C-8A6B-4BA9-2C5F798B9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9232" y="2955471"/>
                <a:ext cx="3795252" cy="3793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47D5D4B-1D3B-11DF-06D5-598283D3E287}"/>
                  </a:ext>
                </a:extLst>
              </p:cNvPr>
              <p:cNvSpPr txBox="1"/>
              <p:nvPr/>
            </p:nvSpPr>
            <p:spPr>
              <a:xfrm>
                <a:off x="2829232" y="5523643"/>
                <a:ext cx="3795252" cy="6127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47D5D4B-1D3B-11DF-06D5-598283D3E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9232" y="5523643"/>
                <a:ext cx="3795252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23B5EDE-2166-586F-4B09-E646F11039DF}"/>
                  </a:ext>
                </a:extLst>
              </p:cNvPr>
              <p:cNvSpPr txBox="1"/>
              <p:nvPr/>
            </p:nvSpPr>
            <p:spPr>
              <a:xfrm>
                <a:off x="2789901" y="4716489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=−10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23B5EDE-2166-586F-4B09-E646F1103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1" y="4716489"/>
                <a:ext cx="3795252" cy="3793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Google Shape;794;p59">
            <a:extLst>
              <a:ext uri="{FF2B5EF4-FFF2-40B4-BE49-F238E27FC236}">
                <a16:creationId xmlns:a16="http://schemas.microsoft.com/office/drawing/2014/main" id="{58B9FE67-5096-2B59-6082-22F7A74AE1F1}"/>
              </a:ext>
            </a:extLst>
          </p:cNvPr>
          <p:cNvSpPr/>
          <p:nvPr/>
        </p:nvSpPr>
        <p:spPr>
          <a:xfrm>
            <a:off x="2035187" y="2041870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794;p59">
            <a:extLst>
              <a:ext uri="{FF2B5EF4-FFF2-40B4-BE49-F238E27FC236}">
                <a16:creationId xmlns:a16="http://schemas.microsoft.com/office/drawing/2014/main" id="{52BC9AF8-87E4-DD90-247D-5F1031D3B6BC}"/>
              </a:ext>
            </a:extLst>
          </p:cNvPr>
          <p:cNvSpPr/>
          <p:nvPr/>
        </p:nvSpPr>
        <p:spPr>
          <a:xfrm>
            <a:off x="2000458" y="3661968"/>
            <a:ext cx="461665" cy="461665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A956887-7E0C-E6F3-B722-58C4C4522B4D}"/>
                  </a:ext>
                </a:extLst>
              </p:cNvPr>
              <p:cNvSpPr txBox="1"/>
              <p:nvPr/>
            </p:nvSpPr>
            <p:spPr>
              <a:xfrm>
                <a:off x="2789901" y="3825875"/>
                <a:ext cx="3795252" cy="3793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=−6−4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A956887-7E0C-E6F3-B722-58C4C4522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01" y="3825875"/>
                <a:ext cx="3795252" cy="3793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41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4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D837B-FB1A-1CB5-9078-E5AF941A8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354133C-8B75-FE56-5674-A219051A5D0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Compléter la résolution suivante: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2DD180-52A6-B11A-7607-6BE19E74DF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32CD67E-72D9-CB8B-4F92-043A522E76D6}"/>
              </a:ext>
            </a:extLst>
          </p:cNvPr>
          <p:cNvSpPr txBox="1"/>
          <p:nvPr/>
        </p:nvSpPr>
        <p:spPr>
          <a:xfrm>
            <a:off x="757462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55B6333-A539-A34D-A127-AECB1EF04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4E5352F1-F095-6EB2-4E96-038F8F5B669E}"/>
                  </a:ext>
                </a:extLst>
              </p:cNvPr>
              <p:cNvSpPr/>
              <p:nvPr/>
            </p:nvSpPr>
            <p:spPr>
              <a:xfrm>
                <a:off x="2786743" y="1064067"/>
                <a:ext cx="7021286" cy="99273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4E5352F1-F095-6EB2-4E96-038F8F5B66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064067"/>
                <a:ext cx="7021286" cy="99273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DEA9A62B-3714-34BD-9C66-DE6A984FBE39}"/>
                  </a:ext>
                </a:extLst>
              </p:cNvPr>
              <p:cNvSpPr/>
              <p:nvPr/>
            </p:nvSpPr>
            <p:spPr>
              <a:xfrm>
                <a:off x="2786743" y="223398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……..</m:t>
                          </m:r>
                        </m:e>
                      </m:d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……….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DEA9A62B-3714-34BD-9C66-DE6A984FBE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2233983"/>
                <a:ext cx="7021286" cy="60557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1DFA13F0-F2F0-ECBD-AEC4-4A65DA479C25}"/>
                  </a:ext>
                </a:extLst>
              </p:cNvPr>
              <p:cNvSpPr/>
              <p:nvPr/>
            </p:nvSpPr>
            <p:spPr>
              <a:xfrm>
                <a:off x="2786743" y="3001245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−….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1DFA13F0-F2F0-ECBD-AEC4-4A65DA479C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3001245"/>
                <a:ext cx="7021286" cy="60557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9846B6B8-39FD-9656-2519-ADB2A5493EB6}"/>
                  </a:ext>
                </a:extLst>
              </p:cNvPr>
              <p:cNvSpPr/>
              <p:nvPr/>
            </p:nvSpPr>
            <p:spPr>
              <a:xfrm>
                <a:off x="2834819" y="4558737"/>
                <a:ext cx="7021286" cy="1038170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9846B6B8-39FD-9656-2519-ADB2A5493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4558737"/>
                <a:ext cx="7021286" cy="103817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E1B7F6A9-0F62-A301-8E46-6A96981C43D8}"/>
                  </a:ext>
                </a:extLst>
              </p:cNvPr>
              <p:cNvSpPr/>
              <p:nvPr/>
            </p:nvSpPr>
            <p:spPr>
              <a:xfrm>
                <a:off x="2834819" y="5736472"/>
                <a:ext cx="7021286" cy="871456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…….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num>
                        <m:den>
                          <m:r>
                            <a:rPr lang="fr-FR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E1B7F6A9-0F62-A301-8E46-6A96981C43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5736472"/>
                <a:ext cx="7021286" cy="87145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C8B294BE-C5B8-8BD9-E5F2-E1FA557FEFFE}"/>
                  </a:ext>
                </a:extLst>
              </p:cNvPr>
              <p:cNvSpPr/>
              <p:nvPr/>
            </p:nvSpPr>
            <p:spPr>
              <a:xfrm>
                <a:off x="2834819" y="3791475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−…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…+</m:t>
                      </m:r>
                      <m:r>
                        <a:rPr lang="fr-FR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C8B294BE-C5B8-8BD9-E5F2-E1FA557FE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3791475"/>
                <a:ext cx="7021286" cy="605574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48310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2DEB-E83E-DA5C-B75C-20DF38BDE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/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Voici la bonne réponse.</a:t>
                </a:r>
              </a:p>
              <a:p>
                <a:pPr lvl="0">
                  <a:defRPr/>
                </a:pP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t="-97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AB2B63-1DBD-784C-BB2F-1EB182C9246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D8A7714-6FD9-7AEB-6D2C-F33BEE79C94B}"/>
              </a:ext>
            </a:extLst>
          </p:cNvPr>
          <p:cNvSpPr txBox="1"/>
          <p:nvPr/>
        </p:nvSpPr>
        <p:spPr>
          <a:xfrm>
            <a:off x="8636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chaque étape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D3183C15-6996-1015-C701-0A26A85E1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2AC693-47EC-6EFE-69FD-B7C873A785D1}"/>
                  </a:ext>
                </a:extLst>
              </p:cNvPr>
              <p:cNvSpPr txBox="1"/>
              <p:nvPr/>
            </p:nvSpPr>
            <p:spPr>
              <a:xfrm>
                <a:off x="4265561" y="2332705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2AC693-47EC-6EFE-69FD-B7C873A78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561" y="2332705"/>
                <a:ext cx="81642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0DA58072-A9F6-A789-B87B-C3A96FC82576}"/>
                  </a:ext>
                </a:extLst>
              </p:cNvPr>
              <p:cNvSpPr/>
              <p:nvPr/>
            </p:nvSpPr>
            <p:spPr>
              <a:xfrm>
                <a:off x="2786743" y="1064067"/>
                <a:ext cx="7021286" cy="99273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0DA58072-A9F6-A789-B87B-C3A96FC825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1064067"/>
                <a:ext cx="7021286" cy="99273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155B029A-89F7-4657-0163-DFF0C5CFCF12}"/>
                  </a:ext>
                </a:extLst>
              </p:cNvPr>
              <p:cNvSpPr/>
              <p:nvPr/>
            </p:nvSpPr>
            <p:spPr>
              <a:xfrm>
                <a:off x="2786743" y="2233983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……..</m:t>
                          </m:r>
                        </m:e>
                      </m:d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……….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155B029A-89F7-4657-0163-DFF0C5CFCF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2233983"/>
                <a:ext cx="7021286" cy="60557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 : coins arrondis 18">
                <a:extLst>
                  <a:ext uri="{FF2B5EF4-FFF2-40B4-BE49-F238E27FC236}">
                    <a16:creationId xmlns:a16="http://schemas.microsoft.com/office/drawing/2014/main" id="{EECCE730-AAD2-212A-80FE-5B10C9BD0978}"/>
                  </a:ext>
                </a:extLst>
              </p:cNvPr>
              <p:cNvSpPr/>
              <p:nvPr/>
            </p:nvSpPr>
            <p:spPr>
              <a:xfrm>
                <a:off x="2786743" y="3001245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….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 : coins arrondis 18">
                <a:extLst>
                  <a:ext uri="{FF2B5EF4-FFF2-40B4-BE49-F238E27FC236}">
                    <a16:creationId xmlns:a16="http://schemas.microsoft.com/office/drawing/2014/main" id="{EECCE730-AAD2-212A-80FE-5B10C9BD09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743" y="3001245"/>
                <a:ext cx="7021286" cy="605574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 : coins arrondis 19">
                <a:extLst>
                  <a:ext uri="{FF2B5EF4-FFF2-40B4-BE49-F238E27FC236}">
                    <a16:creationId xmlns:a16="http://schemas.microsoft.com/office/drawing/2014/main" id="{F3D81301-1451-1EA3-717B-2B56D8444660}"/>
                  </a:ext>
                </a:extLst>
              </p:cNvPr>
              <p:cNvSpPr/>
              <p:nvPr/>
            </p:nvSpPr>
            <p:spPr>
              <a:xfrm>
                <a:off x="2834819" y="4558737"/>
                <a:ext cx="7021286" cy="1038170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 : coins arrondis 19">
                <a:extLst>
                  <a:ext uri="{FF2B5EF4-FFF2-40B4-BE49-F238E27FC236}">
                    <a16:creationId xmlns:a16="http://schemas.microsoft.com/office/drawing/2014/main" id="{F3D81301-1451-1EA3-717B-2B56D84446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4558737"/>
                <a:ext cx="7021286" cy="103817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 : coins arrondis 20">
                <a:extLst>
                  <a:ext uri="{FF2B5EF4-FFF2-40B4-BE49-F238E27FC236}">
                    <a16:creationId xmlns:a16="http://schemas.microsoft.com/office/drawing/2014/main" id="{CE11167B-4C17-DAAB-7D76-AEE3DAC4BF62}"/>
                  </a:ext>
                </a:extLst>
              </p:cNvPr>
              <p:cNvSpPr/>
              <p:nvPr/>
            </p:nvSpPr>
            <p:spPr>
              <a:xfrm>
                <a:off x="2834819" y="5736472"/>
                <a:ext cx="7021286" cy="871456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…….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num>
                        <m:den>
                          <m:r>
                            <a:rPr lang="fr-FR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 : coins arrondis 20">
                <a:extLst>
                  <a:ext uri="{FF2B5EF4-FFF2-40B4-BE49-F238E27FC236}">
                    <a16:creationId xmlns:a16="http://schemas.microsoft.com/office/drawing/2014/main" id="{CE11167B-4C17-DAAB-7D76-AEE3DAC4B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5736472"/>
                <a:ext cx="7021286" cy="871456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 : coins arrondis 21">
                <a:extLst>
                  <a:ext uri="{FF2B5EF4-FFF2-40B4-BE49-F238E27FC236}">
                    <a16:creationId xmlns:a16="http://schemas.microsoft.com/office/drawing/2014/main" id="{C2B9E911-63A0-4EBF-7C2E-60E288F81EC5}"/>
                  </a:ext>
                </a:extLst>
              </p:cNvPr>
              <p:cNvSpPr/>
              <p:nvPr/>
            </p:nvSpPr>
            <p:spPr>
              <a:xfrm>
                <a:off x="2834819" y="3791475"/>
                <a:ext cx="7021286" cy="605574"/>
              </a:xfrm>
              <a:prstGeom prst="roundRect">
                <a:avLst/>
              </a:prstGeom>
              <a:noFill/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 : coins arrondis 21">
                <a:extLst>
                  <a:ext uri="{FF2B5EF4-FFF2-40B4-BE49-F238E27FC236}">
                    <a16:creationId xmlns:a16="http://schemas.microsoft.com/office/drawing/2014/main" id="{C2B9E911-63A0-4EBF-7C2E-60E288F81E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819" y="3791475"/>
                <a:ext cx="7021286" cy="605574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6032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B4E3163-5B69-4711-BB2C-BBC0EAD8EF24}"/>
                  </a:ext>
                </a:extLst>
              </p:cNvPr>
              <p:cNvSpPr txBox="1"/>
              <p:nvPr/>
            </p:nvSpPr>
            <p:spPr>
              <a:xfrm>
                <a:off x="7347974" y="2339501"/>
                <a:ext cx="8164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B4E3163-5B69-4711-BB2C-BBC0EAD8E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974" y="2339501"/>
                <a:ext cx="81642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35BA12F6-01E9-D01E-06AE-77BC792AAC3F}"/>
                  </a:ext>
                </a:extLst>
              </p:cNvPr>
              <p:cNvSpPr txBox="1"/>
              <p:nvPr/>
            </p:nvSpPr>
            <p:spPr>
              <a:xfrm>
                <a:off x="4736222" y="3089522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35BA12F6-01E9-D01E-06AE-77BC792AA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222" y="3089522"/>
                <a:ext cx="345768" cy="461665"/>
              </a:xfrm>
              <a:prstGeom prst="rect">
                <a:avLst/>
              </a:prstGeom>
              <a:blipFill>
                <a:blip r:embed="rId12"/>
                <a:stretch>
                  <a:fillRect l="-5263" r="-87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A46F8CE-16AD-D78A-31F1-702517B4E77E}"/>
                  </a:ext>
                </a:extLst>
              </p:cNvPr>
              <p:cNvSpPr txBox="1"/>
              <p:nvPr/>
            </p:nvSpPr>
            <p:spPr>
              <a:xfrm>
                <a:off x="5704498" y="3089522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A46F8CE-16AD-D78A-31F1-702517B4E7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498" y="3089522"/>
                <a:ext cx="345768" cy="461665"/>
              </a:xfrm>
              <a:prstGeom prst="rect">
                <a:avLst/>
              </a:prstGeom>
              <a:blipFill>
                <a:blip r:embed="rId13"/>
                <a:stretch>
                  <a:fillRect l="-5357" r="-6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03D9C03-6925-2D2F-189C-ADB0CB597AAD}"/>
                  </a:ext>
                </a:extLst>
              </p:cNvPr>
              <p:cNvSpPr txBox="1"/>
              <p:nvPr/>
            </p:nvSpPr>
            <p:spPr>
              <a:xfrm>
                <a:off x="6354007" y="3089522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03D9C03-6925-2D2F-189C-ADB0CB597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007" y="3089522"/>
                <a:ext cx="345768" cy="461665"/>
              </a:xfrm>
              <a:prstGeom prst="rect">
                <a:avLst/>
              </a:prstGeom>
              <a:blipFill>
                <a:blip r:embed="rId14"/>
                <a:stretch>
                  <a:fillRect l="-3509" r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510ED1E-639C-37B2-F922-CB4ABB69FCC7}"/>
                  </a:ext>
                </a:extLst>
              </p:cNvPr>
              <p:cNvSpPr txBox="1"/>
              <p:nvPr/>
            </p:nvSpPr>
            <p:spPr>
              <a:xfrm>
                <a:off x="7258625" y="3086009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510ED1E-639C-37B2-F922-CB4ABB69F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625" y="3086009"/>
                <a:ext cx="345768" cy="461665"/>
              </a:xfrm>
              <a:prstGeom prst="rect">
                <a:avLst/>
              </a:prstGeom>
              <a:blipFill>
                <a:blip r:embed="rId15"/>
                <a:stretch>
                  <a:fillRect l="-5357" r="-107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CA687A8E-67DE-85A8-2520-AE24264D59A0}"/>
                  </a:ext>
                </a:extLst>
              </p:cNvPr>
              <p:cNvSpPr txBox="1"/>
              <p:nvPr/>
            </p:nvSpPr>
            <p:spPr>
              <a:xfrm>
                <a:off x="4616870" y="3908142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CA687A8E-67DE-85A8-2520-AE24264D59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870" y="3908142"/>
                <a:ext cx="345768" cy="461665"/>
              </a:xfrm>
              <a:prstGeom prst="rect">
                <a:avLst/>
              </a:prstGeom>
              <a:blipFill>
                <a:blip r:embed="rId16"/>
                <a:stretch>
                  <a:fillRect l="-3509" r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74B8977-27D2-A0BB-F4CE-858C328C4155}"/>
                  </a:ext>
                </a:extLst>
              </p:cNvPr>
              <p:cNvSpPr txBox="1"/>
              <p:nvPr/>
            </p:nvSpPr>
            <p:spPr>
              <a:xfrm>
                <a:off x="5593431" y="3908141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74B8977-27D2-A0BB-F4CE-858C328C4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431" y="3908141"/>
                <a:ext cx="345768" cy="461665"/>
              </a:xfrm>
              <a:prstGeom prst="rect">
                <a:avLst/>
              </a:prstGeom>
              <a:blipFill>
                <a:blip r:embed="rId17"/>
                <a:stretch>
                  <a:fillRect l="-5357" r="-107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BB9146C-89FF-9054-497A-D9039548A4DE}"/>
                  </a:ext>
                </a:extLst>
              </p:cNvPr>
              <p:cNvSpPr txBox="1"/>
              <p:nvPr/>
            </p:nvSpPr>
            <p:spPr>
              <a:xfrm>
                <a:off x="6598570" y="3908142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BB9146C-89FF-9054-497A-D9039548A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570" y="3908142"/>
                <a:ext cx="345768" cy="461665"/>
              </a:xfrm>
              <a:prstGeom prst="rect">
                <a:avLst/>
              </a:prstGeom>
              <a:blipFill>
                <a:blip r:embed="rId18"/>
                <a:stretch>
                  <a:fillRect r="-754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36F84D0-B1C7-7A7B-AD72-9823E2D0C229}"/>
                  </a:ext>
                </a:extLst>
              </p:cNvPr>
              <p:cNvSpPr txBox="1"/>
              <p:nvPr/>
            </p:nvSpPr>
            <p:spPr>
              <a:xfrm>
                <a:off x="7455402" y="3908142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36F84D0-B1C7-7A7B-AD72-9823E2D0C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402" y="3908142"/>
                <a:ext cx="345768" cy="461665"/>
              </a:xfrm>
              <a:prstGeom prst="rect">
                <a:avLst/>
              </a:prstGeom>
              <a:blipFill>
                <a:blip r:embed="rId19"/>
                <a:stretch>
                  <a:fillRect l="-5263" r="-614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5B868463-D67D-8ACF-2D0F-EE9EE543FDA6}"/>
                  </a:ext>
                </a:extLst>
              </p:cNvPr>
              <p:cNvSpPr txBox="1"/>
              <p:nvPr/>
            </p:nvSpPr>
            <p:spPr>
              <a:xfrm>
                <a:off x="5766315" y="4879828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5B868463-D67D-8ACF-2D0F-EE9EE543F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315" y="4879828"/>
                <a:ext cx="345768" cy="461665"/>
              </a:xfrm>
              <a:prstGeom prst="rect">
                <a:avLst/>
              </a:prstGeom>
              <a:blipFill>
                <a:blip r:embed="rId20"/>
                <a:stretch>
                  <a:fillRect l="-5263" r="-87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A01D9ABC-BFED-AF66-7944-0F9B68979722}"/>
                  </a:ext>
                </a:extLst>
              </p:cNvPr>
              <p:cNvSpPr txBox="1"/>
              <p:nvPr/>
            </p:nvSpPr>
            <p:spPr>
              <a:xfrm>
                <a:off x="6598570" y="4879827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A01D9ABC-BFED-AF66-7944-0F9B68979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570" y="4879827"/>
                <a:ext cx="345768" cy="461665"/>
              </a:xfrm>
              <a:prstGeom prst="rect">
                <a:avLst/>
              </a:prstGeom>
              <a:blipFill>
                <a:blip r:embed="rId21"/>
                <a:stretch>
                  <a:fillRect l="-3509" r="-631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240E105-89E6-F28C-AD1E-C0A5CE9BC205}"/>
                  </a:ext>
                </a:extLst>
              </p:cNvPr>
              <p:cNvSpPr txBox="1"/>
              <p:nvPr/>
            </p:nvSpPr>
            <p:spPr>
              <a:xfrm>
                <a:off x="6043030" y="5710535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240E105-89E6-F28C-AD1E-C0A5CE9BC2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030" y="5710535"/>
                <a:ext cx="345768" cy="461665"/>
              </a:xfrm>
              <a:prstGeom prst="rect">
                <a:avLst/>
              </a:prstGeom>
              <a:blipFill>
                <a:blip r:embed="rId22"/>
                <a:stretch>
                  <a:fillRect l="-3509" r="-631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DB52942-4F65-8030-FB96-F9D0B2C4802A}"/>
                  </a:ext>
                </a:extLst>
              </p:cNvPr>
              <p:cNvSpPr txBox="1"/>
              <p:nvPr/>
            </p:nvSpPr>
            <p:spPr>
              <a:xfrm>
                <a:off x="6116789" y="6080932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DB52942-4F65-8030-FB96-F9D0B2C48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789" y="6080932"/>
                <a:ext cx="345768" cy="461665"/>
              </a:xfrm>
              <a:prstGeom prst="rect">
                <a:avLst/>
              </a:prstGeom>
              <a:blipFill>
                <a:blip r:embed="rId23"/>
                <a:stretch>
                  <a:fillRect l="-3509" r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A96A0B98-B144-C097-2E2F-07A65B31960A}"/>
                  </a:ext>
                </a:extLst>
              </p:cNvPr>
              <p:cNvSpPr txBox="1"/>
              <p:nvPr/>
            </p:nvSpPr>
            <p:spPr>
              <a:xfrm>
                <a:off x="6715665" y="5719959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A96A0B98-B144-C097-2E2F-07A65B319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665" y="5719959"/>
                <a:ext cx="345768" cy="461665"/>
              </a:xfrm>
              <a:prstGeom prst="rect">
                <a:avLst/>
              </a:prstGeom>
              <a:blipFill>
                <a:blip r:embed="rId24"/>
                <a:stretch>
                  <a:fillRect l="-5357" r="-6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E26EEBEC-4A4A-8F6B-9ACB-D5D030C65D96}"/>
                  </a:ext>
                </a:extLst>
              </p:cNvPr>
              <p:cNvSpPr txBox="1"/>
              <p:nvPr/>
            </p:nvSpPr>
            <p:spPr>
              <a:xfrm>
                <a:off x="6789424" y="6048851"/>
                <a:ext cx="3457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E26EEBEC-4A4A-8F6B-9ACB-D5D030C65D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424" y="6048851"/>
                <a:ext cx="345768" cy="461665"/>
              </a:xfrm>
              <a:prstGeom prst="rect">
                <a:avLst/>
              </a:prstGeom>
              <a:blipFill>
                <a:blip r:embed="rId25"/>
                <a:stretch>
                  <a:fillRect l="-5357" r="-107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27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275F-D367-0F06-9824-1CDD5B5F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3633B2E-D3B0-B78F-AE7B-59BC3FECB3D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Pour résumer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C01A85-77AA-133E-32FE-FAC49D8290D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FB00FAB-C08A-946E-3621-E2A4B5C82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02D0D2F-E129-BC15-922B-AA344E6112C3}"/>
              </a:ext>
            </a:extLst>
          </p:cNvPr>
          <p:cNvSpPr txBox="1"/>
          <p:nvPr/>
        </p:nvSpPr>
        <p:spPr>
          <a:xfrm>
            <a:off x="882792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règle.</a:t>
            </a:r>
          </a:p>
        </p:txBody>
      </p:sp>
      <p:pic>
        <p:nvPicPr>
          <p:cNvPr id="6" name="Image 5" descr="Une image contenant texte, capture d’écran, logiciel, Police&#10;&#10;Le contenu généré par l’IA peut être incorrect.">
            <a:extLst>
              <a:ext uri="{FF2B5EF4-FFF2-40B4-BE49-F238E27FC236}">
                <a16:creationId xmlns:a16="http://schemas.microsoft.com/office/drawing/2014/main" id="{49C285D2-DAE7-5853-5ADD-10AEDE429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47" y="1228514"/>
            <a:ext cx="10975358" cy="489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68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96</a:t>
            </a:r>
          </a:p>
        </p:txBody>
      </p:sp>
      <p:pic>
        <p:nvPicPr>
          <p:cNvPr id="3" name="Image 2" descr="Une image contenant texte, Appareils électroniques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9103305-AF95-FA94-E2EC-94981657D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665" y="1146999"/>
            <a:ext cx="6577780" cy="506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3CF3D-72A0-D7DE-52B0-60085055A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2B97B31-FE49-7844-A4D8-F40B1D486497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D588CFF-0164-E1A7-9A5D-4FC3AF8FB6A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581C17B-9FB1-894C-DC97-8751ADCDF549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EECDC71-CB05-66F0-3EA3-C80EC4DD4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18E4F6B6-EE2B-FF03-FA20-54D786C03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FC790CB2-25E0-8CE8-A503-26B16F2638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Image 35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E5E1BD76-27BB-2A29-82D0-3BB09381AD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822" y="2231922"/>
            <a:ext cx="11715322" cy="234990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9A458157-1464-70EF-57CD-A74AC181FA54}"/>
              </a:ext>
            </a:extLst>
          </p:cNvPr>
          <p:cNvSpPr txBox="1"/>
          <p:nvPr/>
        </p:nvSpPr>
        <p:spPr>
          <a:xfrm>
            <a:off x="5712542" y="300676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53ED4BC-F6F6-D822-BA71-3977E0223C99}"/>
              </a:ext>
            </a:extLst>
          </p:cNvPr>
          <p:cNvSpPr txBox="1"/>
          <p:nvPr/>
        </p:nvSpPr>
        <p:spPr>
          <a:xfrm>
            <a:off x="7575755" y="300676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B4369D25-72FF-A8CD-53D5-9BAD30B298C5}"/>
              </a:ext>
            </a:extLst>
          </p:cNvPr>
          <p:cNvSpPr txBox="1"/>
          <p:nvPr/>
        </p:nvSpPr>
        <p:spPr>
          <a:xfrm>
            <a:off x="5781368" y="398166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4783D8B-6CFD-AC0D-E5E9-5AC86AA4E8FB}"/>
              </a:ext>
            </a:extLst>
          </p:cNvPr>
          <p:cNvSpPr txBox="1"/>
          <p:nvPr/>
        </p:nvSpPr>
        <p:spPr>
          <a:xfrm>
            <a:off x="8264013" y="398166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32416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 1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ADED150-E6E9-7A47-3189-04064B0BE0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53" y="1739012"/>
            <a:ext cx="11788694" cy="337997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E450D02E-C07B-FA57-1DC6-CC546E286BE3}"/>
              </a:ext>
            </a:extLst>
          </p:cNvPr>
          <p:cNvSpPr txBox="1"/>
          <p:nvPr/>
        </p:nvSpPr>
        <p:spPr>
          <a:xfrm>
            <a:off x="2969342" y="4576310"/>
            <a:ext cx="30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D5A2F9-8787-D8E2-89CC-6554E8290E5D}"/>
              </a:ext>
            </a:extLst>
          </p:cNvPr>
          <p:cNvSpPr txBox="1"/>
          <p:nvPr/>
        </p:nvSpPr>
        <p:spPr>
          <a:xfrm>
            <a:off x="4576916" y="4650052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4BD2415-B976-55EC-7DEB-3D30E4E2CD50}"/>
              </a:ext>
            </a:extLst>
          </p:cNvPr>
          <p:cNvSpPr txBox="1"/>
          <p:nvPr/>
        </p:nvSpPr>
        <p:spPr>
          <a:xfrm>
            <a:off x="6222962" y="4576310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D8663D-8E1B-2EF6-E5C9-67DABBAB1255}"/>
              </a:ext>
            </a:extLst>
          </p:cNvPr>
          <p:cNvSpPr txBox="1"/>
          <p:nvPr/>
        </p:nvSpPr>
        <p:spPr>
          <a:xfrm>
            <a:off x="1425677" y="4530767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DCF1C3A-F887-3E43-EA15-51580FD4CB31}"/>
              </a:ext>
            </a:extLst>
          </p:cNvPr>
          <p:cNvSpPr txBox="1"/>
          <p:nvPr/>
        </p:nvSpPr>
        <p:spPr>
          <a:xfrm>
            <a:off x="7838550" y="4530767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C878232-1286-3375-B6CB-DED2EB375865}"/>
              </a:ext>
            </a:extLst>
          </p:cNvPr>
          <p:cNvSpPr txBox="1"/>
          <p:nvPr/>
        </p:nvSpPr>
        <p:spPr>
          <a:xfrm>
            <a:off x="9484596" y="4576310"/>
            <a:ext cx="348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D83CCC-FBE0-D2DA-0ADF-92D219B0EE22}"/>
              </a:ext>
            </a:extLst>
          </p:cNvPr>
          <p:cNvSpPr txBox="1"/>
          <p:nvPr/>
        </p:nvSpPr>
        <p:spPr>
          <a:xfrm>
            <a:off x="10969642" y="4576310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286000" y="2714017"/>
            <a:ext cx="243191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000" dirty="0" smtClean="0"/>
              <a:t>-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3346315" y="3686783"/>
            <a:ext cx="21400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+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0885251" y="2714017"/>
            <a:ext cx="48632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7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9278291" y="3458566"/>
            <a:ext cx="55447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797B9FCE-BE7F-F2BF-77A1-84D20CF19964}"/>
              </a:ext>
            </a:extLst>
          </p:cNvPr>
          <p:cNvGrpSpPr/>
          <p:nvPr/>
        </p:nvGrpSpPr>
        <p:grpSpPr>
          <a:xfrm>
            <a:off x="199736" y="2006838"/>
            <a:ext cx="11621728" cy="2844323"/>
            <a:chOff x="199736" y="2006838"/>
            <a:chExt cx="11621728" cy="2844323"/>
          </a:xfrm>
        </p:grpSpPr>
        <p:pic>
          <p:nvPicPr>
            <p:cNvPr id="36" name="Image 35" descr="Une image contenant texte, capture d’écran, Police, ligne&#10;&#10;Le contenu généré par l’IA peut être incorrect.">
              <a:extLst>
                <a:ext uri="{FF2B5EF4-FFF2-40B4-BE49-F238E27FC236}">
                  <a16:creationId xmlns:a16="http://schemas.microsoft.com/office/drawing/2014/main" id="{1DA34F1E-A20A-D2CE-F386-F3F0FB41B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9736" y="2006838"/>
              <a:ext cx="11621728" cy="28443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DE88B7F-4012-CB2C-246A-59EE9D42CA8F}"/>
                </a:ext>
              </a:extLst>
            </p:cNvPr>
            <p:cNvSpPr/>
            <p:nvPr/>
          </p:nvSpPr>
          <p:spPr>
            <a:xfrm>
              <a:off x="8795657" y="2980680"/>
              <a:ext cx="166041" cy="2000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6B7B16-964E-2042-560F-74056F197E94}"/>
                </a:ext>
              </a:extLst>
            </p:cNvPr>
            <p:cNvSpPr/>
            <p:nvPr/>
          </p:nvSpPr>
          <p:spPr>
            <a:xfrm>
              <a:off x="5538836" y="3983571"/>
              <a:ext cx="388744" cy="2000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508000" y="5700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7A130906-E6DE-C096-0764-F6C898BE97B1}"/>
              </a:ext>
            </a:extLst>
          </p:cNvPr>
          <p:cNvSpPr txBox="1"/>
          <p:nvPr/>
        </p:nvSpPr>
        <p:spPr>
          <a:xfrm>
            <a:off x="4434348" y="27806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558A033-24B1-19A8-A56D-4A8401C96D59}"/>
              </a:ext>
            </a:extLst>
          </p:cNvPr>
          <p:cNvSpPr txBox="1"/>
          <p:nvPr/>
        </p:nvSpPr>
        <p:spPr>
          <a:xfrm>
            <a:off x="5787736" y="27806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4355B9B-204E-7113-DA2D-7705FF13C217}"/>
              </a:ext>
            </a:extLst>
          </p:cNvPr>
          <p:cNvSpPr txBox="1"/>
          <p:nvPr/>
        </p:nvSpPr>
        <p:spPr>
          <a:xfrm>
            <a:off x="8712241" y="284945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9EBF185-B280-5CFB-AEB7-E6ED00F94ED2}"/>
              </a:ext>
            </a:extLst>
          </p:cNvPr>
          <p:cNvSpPr txBox="1"/>
          <p:nvPr/>
        </p:nvSpPr>
        <p:spPr>
          <a:xfrm>
            <a:off x="9333498" y="27806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B3B4245-BFD5-CFB6-E19B-E4096EBCDDCD}"/>
              </a:ext>
            </a:extLst>
          </p:cNvPr>
          <p:cNvSpPr txBox="1"/>
          <p:nvPr/>
        </p:nvSpPr>
        <p:spPr>
          <a:xfrm>
            <a:off x="9900611" y="27806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01AD3C05-466A-5BF4-F048-3B73EB962C04}"/>
              </a:ext>
            </a:extLst>
          </p:cNvPr>
          <p:cNvSpPr txBox="1"/>
          <p:nvPr/>
        </p:nvSpPr>
        <p:spPr>
          <a:xfrm>
            <a:off x="10514105" y="2849451"/>
            <a:ext cx="572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+10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0023805-DF81-1827-F0B3-2F825681C7FC}"/>
              </a:ext>
            </a:extLst>
          </p:cNvPr>
          <p:cNvSpPr txBox="1"/>
          <p:nvPr/>
        </p:nvSpPr>
        <p:spPr>
          <a:xfrm>
            <a:off x="1887793" y="378351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C4AEC276-4103-E18E-FA38-33E24B668F5C}"/>
              </a:ext>
            </a:extLst>
          </p:cNvPr>
          <p:cNvSpPr txBox="1"/>
          <p:nvPr/>
        </p:nvSpPr>
        <p:spPr>
          <a:xfrm>
            <a:off x="2644877" y="378351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6446AE4-E93B-5046-1E28-6AF69E78263A}"/>
              </a:ext>
            </a:extLst>
          </p:cNvPr>
          <p:cNvSpPr txBox="1"/>
          <p:nvPr/>
        </p:nvSpPr>
        <p:spPr>
          <a:xfrm>
            <a:off x="3323303" y="3783516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E3FE182-79DC-C4FB-8EE2-63E4DE0A75CD}"/>
              </a:ext>
            </a:extLst>
          </p:cNvPr>
          <p:cNvSpPr txBox="1"/>
          <p:nvPr/>
        </p:nvSpPr>
        <p:spPr>
          <a:xfrm>
            <a:off x="3890360" y="378351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76A2D6-6B96-146E-7C84-C016D6D7159A}"/>
              </a:ext>
            </a:extLst>
          </p:cNvPr>
          <p:cNvSpPr txBox="1"/>
          <p:nvPr/>
        </p:nvSpPr>
        <p:spPr>
          <a:xfrm>
            <a:off x="6295919" y="3859716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13</a:t>
            </a:r>
          </a:p>
        </p:txBody>
      </p:sp>
      <p:pic>
        <p:nvPicPr>
          <p:cNvPr id="15" name="Graphique 14" descr="Fermer avec un remplissage uni">
            <a:extLst>
              <a:ext uri="{FF2B5EF4-FFF2-40B4-BE49-F238E27FC236}">
                <a16:creationId xmlns:a16="http://schemas.microsoft.com/office/drawing/2014/main" id="{F56774AA-63D6-312B-B3A1-7577453268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010976" y="3634974"/>
            <a:ext cx="914400" cy="914400"/>
          </a:xfrm>
          <a:prstGeom prst="rect">
            <a:avLst/>
          </a:prstGeom>
        </p:spPr>
      </p:pic>
      <p:pic>
        <p:nvPicPr>
          <p:cNvPr id="16" name="Graphique 15" descr="Fermer avec un remplissage uni">
            <a:extLst>
              <a:ext uri="{FF2B5EF4-FFF2-40B4-BE49-F238E27FC236}">
                <a16:creationId xmlns:a16="http://schemas.microsoft.com/office/drawing/2014/main" id="{B86508EA-1723-33E8-79C8-74C760158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968549" y="36263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  <p:bldP spid="44" grpId="0"/>
      <p:bldP spid="45" grpId="0"/>
      <p:bldP spid="46" grpId="0"/>
      <p:bldP spid="47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96</a:t>
            </a:r>
          </a:p>
        </p:txBody>
      </p:sp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66C0FAF2-5C47-0534-CAA5-6BC5ADAE9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87" y="1632857"/>
            <a:ext cx="11901385" cy="360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 descr="Une image contenant texte, capture d’écran, logiciel, Police&#10;&#10;Le contenu généré par l’IA peut être incorrect.">
            <a:extLst>
              <a:ext uri="{FF2B5EF4-FFF2-40B4-BE49-F238E27FC236}">
                <a16:creationId xmlns:a16="http://schemas.microsoft.com/office/drawing/2014/main" id="{EAB8057E-B125-8CC5-E870-C3A9B90CD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47" y="1228514"/>
            <a:ext cx="10975358" cy="489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96</a:t>
            </a:r>
          </a:p>
        </p:txBody>
      </p:sp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F5DC310A-CCC8-1CEC-831B-B5102243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9" y="1772158"/>
            <a:ext cx="10729040" cy="316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94</a:t>
            </a:r>
          </a:p>
        </p:txBody>
      </p:sp>
      <p:pic>
        <p:nvPicPr>
          <p:cNvPr id="5" name="Image 4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B30D245E-E7DF-AC64-CD3A-4E28ED92C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33" y="1845734"/>
            <a:ext cx="11621611" cy="316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9534</TotalTime>
  <Words>1420</Words>
  <Application>Microsoft Office PowerPoint</Application>
  <PresentationFormat>Grand écran</PresentationFormat>
  <Paragraphs>349</Paragraphs>
  <Slides>47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47</vt:i4>
      </vt:variant>
    </vt:vector>
  </HeadingPairs>
  <TitlesOfParts>
    <vt:vector size="57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1157</cp:revision>
  <cp:lastPrinted>2024-10-05T19:15:58Z</cp:lastPrinted>
  <dcterms:created xsi:type="dcterms:W3CDTF">2024-05-28T10:13:44Z</dcterms:created>
  <dcterms:modified xsi:type="dcterms:W3CDTF">2026-01-05T20:16:27Z</dcterms:modified>
</cp:coreProperties>
</file>