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63"/>
  </p:notesMasterIdLst>
  <p:handoutMasterIdLst>
    <p:handoutMasterId r:id="rId64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34806564" r:id="rId15"/>
    <p:sldId id="2147483566" r:id="rId16"/>
    <p:sldId id="273" r:id="rId17"/>
    <p:sldId id="274" r:id="rId18"/>
    <p:sldId id="2147483568" r:id="rId19"/>
    <p:sldId id="2147483567" r:id="rId20"/>
    <p:sldId id="2134806568" r:id="rId21"/>
    <p:sldId id="2134805874" r:id="rId22"/>
    <p:sldId id="2134805878" r:id="rId23"/>
    <p:sldId id="2147483554" r:id="rId24"/>
    <p:sldId id="2134806573" r:id="rId25"/>
    <p:sldId id="2147483569" r:id="rId26"/>
    <p:sldId id="275" r:id="rId27"/>
    <p:sldId id="256" r:id="rId28"/>
    <p:sldId id="2147483637" r:id="rId29"/>
    <p:sldId id="257" r:id="rId30"/>
    <p:sldId id="276" r:id="rId31"/>
    <p:sldId id="277" r:id="rId32"/>
    <p:sldId id="2147483638" r:id="rId33"/>
    <p:sldId id="264" r:id="rId34"/>
    <p:sldId id="265" r:id="rId35"/>
    <p:sldId id="266" r:id="rId36"/>
    <p:sldId id="267" r:id="rId37"/>
    <p:sldId id="2147483647" r:id="rId38"/>
    <p:sldId id="260" r:id="rId39"/>
    <p:sldId id="278" r:id="rId40"/>
    <p:sldId id="262" r:id="rId41"/>
    <p:sldId id="258" r:id="rId42"/>
    <p:sldId id="259" r:id="rId43"/>
    <p:sldId id="261" r:id="rId44"/>
    <p:sldId id="272" r:id="rId45"/>
    <p:sldId id="263" r:id="rId46"/>
    <p:sldId id="279" r:id="rId47"/>
    <p:sldId id="280" r:id="rId48"/>
    <p:sldId id="281" r:id="rId49"/>
    <p:sldId id="282" r:id="rId50"/>
    <p:sldId id="2134806577" r:id="rId51"/>
    <p:sldId id="2134806551" r:id="rId52"/>
    <p:sldId id="2147483580" r:id="rId53"/>
    <p:sldId id="2134806578" r:id="rId54"/>
    <p:sldId id="2134806579" r:id="rId55"/>
    <p:sldId id="2134806088" r:id="rId56"/>
    <p:sldId id="2134806580" r:id="rId57"/>
    <p:sldId id="2134806582" r:id="rId58"/>
    <p:sldId id="2134806536" r:id="rId59"/>
    <p:sldId id="2147483643" r:id="rId60"/>
    <p:sldId id="2134806535" r:id="rId61"/>
    <p:sldId id="2134806584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73"/>
            <p14:sldId id="274"/>
            <p14:sldId id="2147483568"/>
            <p14:sldId id="214748356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69"/>
            <p14:sldId id="275"/>
            <p14:sldId id="256"/>
            <p14:sldId id="2147483637"/>
            <p14:sldId id="257"/>
            <p14:sldId id="276"/>
            <p14:sldId id="277"/>
            <p14:sldId id="2147483638"/>
            <p14:sldId id="264"/>
            <p14:sldId id="265"/>
            <p14:sldId id="266"/>
            <p14:sldId id="267"/>
            <p14:sldId id="2147483647"/>
            <p14:sldId id="260"/>
            <p14:sldId id="278"/>
            <p14:sldId id="262"/>
            <p14:sldId id="258"/>
            <p14:sldId id="259"/>
            <p14:sldId id="261"/>
            <p14:sldId id="272"/>
            <p14:sldId id="263"/>
            <p14:sldId id="279"/>
            <p14:sldId id="280"/>
            <p14:sldId id="281"/>
            <p14:sldId id="282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80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643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54AFE9"/>
    <a:srgbClr val="1D6FA9"/>
    <a:srgbClr val="D9D9D9"/>
    <a:srgbClr val="FCEAD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94687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0407B-9711-DB47-50DE-D09B828B8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50E7B3-5579-00C4-1168-7D60D3F86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411559-2C85-73BA-BA4A-74A8524418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D0529-6A78-BE44-BAAB-7311CDE76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686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06017-27F9-D95B-6B67-5F75C7FE7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21F9526-2960-DD26-FB12-93E264E474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BFF06A9-C7C3-082D-23F5-9C5FE5DC50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C51579-960D-D67C-757D-30381076B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520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33431-6851-A8C1-D583-6A4C5628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5526D7-6C97-D1A9-FDE0-D3D8E54FD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5958EA-71BE-498E-8FD0-E7581318D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B2FB38-BF12-CC35-0883-CB633AE6B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9293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052F9-252E-79BE-FA2B-3FDFBAFE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B4B71EB-A5A6-AA3A-A75F-0622BFB50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DA3D03F-7141-F6A5-3C8C-2E430DE6E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2F3045-4FE2-5BEE-AD4C-9D21C34C7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9479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B6DAE-F01C-8F4D-5737-87AE3D02C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5E03A8-854B-971F-10AE-5D5CBDEB6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10A7E3-DACF-90CF-C07E-D925BF592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0B615E-67D8-6C2A-0953-0CE804F80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2059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png"/><Relationship Id="rId5" Type="http://schemas.openxmlformats.org/officeDocument/2006/relationships/image" Target="../media/image58.png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png"/><Relationship Id="rId5" Type="http://schemas.openxmlformats.org/officeDocument/2006/relationships/image" Target="../media/image58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6.png"/><Relationship Id="rId7" Type="http://schemas.openxmlformats.org/officeDocument/2006/relationships/image" Target="../media/image6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64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.png"/><Relationship Id="rId7" Type="http://schemas.openxmlformats.org/officeDocument/2006/relationships/image" Target="../media/image78.png"/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9.png"/><Relationship Id="rId7" Type="http://schemas.openxmlformats.org/officeDocument/2006/relationships/image" Target="../media/image8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7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85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0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00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70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0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9.png"/><Relationship Id="rId5" Type="http://schemas.openxmlformats.org/officeDocument/2006/relationships/image" Target="../media/image112.png"/><Relationship Id="rId4" Type="http://schemas.openxmlformats.org/officeDocument/2006/relationships/image" Target="../media/image1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9.png"/><Relationship Id="rId5" Type="http://schemas.openxmlformats.org/officeDocument/2006/relationships/image" Target="../media/image112.png"/><Relationship Id="rId4" Type="http://schemas.openxmlformats.org/officeDocument/2006/relationships/image" Target="../media/image11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66.png"/><Relationship Id="rId7" Type="http://schemas.openxmlformats.org/officeDocument/2006/relationships/image" Target="../media/image10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2.png"/><Relationship Id="rId5" Type="http://schemas.openxmlformats.org/officeDocument/2006/relationships/image" Target="../media/image114.png"/><Relationship Id="rId4" Type="http://schemas.openxmlformats.org/officeDocument/2006/relationships/image" Target="../media/image1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70.png"/><Relationship Id="rId5" Type="http://schemas.openxmlformats.org/officeDocument/2006/relationships/image" Target="../media/image1160.png"/><Relationship Id="rId4" Type="http://schemas.openxmlformats.org/officeDocument/2006/relationships/image" Target="../media/image700.png"/><Relationship Id="rId9" Type="http://schemas.openxmlformats.org/officeDocument/2006/relationships/image" Target="../media/image11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7.png"/><Relationship Id="rId7" Type="http://schemas.openxmlformats.org/officeDocument/2006/relationships/image" Target="../media/image122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1.png"/><Relationship Id="rId5" Type="http://schemas.openxmlformats.org/officeDocument/2006/relationships/image" Target="../media/image1200.png"/><Relationship Id="rId4" Type="http://schemas.openxmlformats.org/officeDocument/2006/relationships/image" Target="../media/image75.png"/><Relationship Id="rId9" Type="http://schemas.openxmlformats.org/officeDocument/2006/relationships/image" Target="../media/image12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5.png"/><Relationship Id="rId7" Type="http://schemas.openxmlformats.org/officeDocument/2006/relationships/image" Target="../media/image12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7.png"/><Relationship Id="rId5" Type="http://schemas.openxmlformats.org/officeDocument/2006/relationships/image" Target="../media/image1260.png"/><Relationship Id="rId4" Type="http://schemas.openxmlformats.org/officeDocument/2006/relationships/image" Target="../media/image12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137.png"/><Relationship Id="rId18" Type="http://schemas.openxmlformats.org/officeDocument/2006/relationships/image" Target="../media/image139.png"/><Relationship Id="rId3" Type="http://schemas.openxmlformats.org/officeDocument/2006/relationships/image" Target="../media/image7.png"/><Relationship Id="rId7" Type="http://schemas.openxmlformats.org/officeDocument/2006/relationships/image" Target="../media/image132.png"/><Relationship Id="rId12" Type="http://schemas.openxmlformats.org/officeDocument/2006/relationships/image" Target="../media/image136.png"/><Relationship Id="rId17" Type="http://schemas.openxmlformats.org/officeDocument/2006/relationships/image" Target="../media/image129.png"/><Relationship Id="rId2" Type="http://schemas.openxmlformats.org/officeDocument/2006/relationships/image" Target="../media/image130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1.png"/><Relationship Id="rId11" Type="http://schemas.openxmlformats.org/officeDocument/2006/relationships/image" Target="../media/image135.png"/><Relationship Id="rId5" Type="http://schemas.openxmlformats.org/officeDocument/2006/relationships/image" Target="../media/image1300.png"/><Relationship Id="rId15" Type="http://schemas.openxmlformats.org/officeDocument/2006/relationships/image" Target="../media/image95.png"/><Relationship Id="rId10" Type="http://schemas.openxmlformats.org/officeDocument/2006/relationships/image" Target="../media/image134.png"/><Relationship Id="rId19" Type="http://schemas.openxmlformats.org/officeDocument/2006/relationships/image" Target="../media/image140.png"/><Relationship Id="rId4" Type="http://schemas.openxmlformats.org/officeDocument/2006/relationships/image" Target="../media/image125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25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3.png"/><Relationship Id="rId4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4.png"/><Relationship Id="rId4" Type="http://schemas.openxmlformats.org/officeDocument/2006/relationships/image" Target="../media/image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5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16361"/>
            <a:ext cx="7458868" cy="8879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6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Équations du premier degré à une seule inconnue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7458868" cy="930871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6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Résoudre les équations 𝒂𝒙 + 𝒃 = 𝒄 et </a:t>
              </a:r>
            </a:p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𝒂𝒙 + 𝒃 = 𝒄𝒙 + 𝒅 ;𝒂, 𝒃, 𝒄 et 𝒅 des nombres décimaux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5D557-A97A-D66A-8D04-007D6F2A3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585942"/>
              </p:ext>
            </p:extLst>
          </p:nvPr>
        </p:nvGraphicFramePr>
        <p:xfrm>
          <a:off x="1903381" y="1920240"/>
          <a:ext cx="8128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81100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Résoudre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86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Décimal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28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virgule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547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5EAC9BE-C48F-3804-2BEC-22CA4854F569}"/>
                  </a:ext>
                </a:extLst>
              </p:cNvPr>
              <p:cNvSpPr txBox="1"/>
              <p:nvPr/>
            </p:nvSpPr>
            <p:spPr>
              <a:xfrm>
                <a:off x="2759228" y="1921604"/>
                <a:ext cx="2992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0,1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5EAC9BE-C48F-3804-2BEC-22CA4854F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228" y="1921604"/>
                <a:ext cx="299264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FDAEAD5-9ECA-1042-AD6D-017EB53B8EB9}"/>
                  </a:ext>
                </a:extLst>
              </p:cNvPr>
              <p:cNvSpPr txBox="1"/>
              <p:nvPr/>
            </p:nvSpPr>
            <p:spPr>
              <a:xfrm>
                <a:off x="3119923" y="2977667"/>
                <a:ext cx="22712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×2,5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FDAEAD5-9ECA-1042-AD6D-017EB53B8E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923" y="2977667"/>
                <a:ext cx="227125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E4C498B-824B-A3E0-4D9A-A4CA143FC962}"/>
                  </a:ext>
                </a:extLst>
              </p:cNvPr>
              <p:cNvSpPr txBox="1"/>
              <p:nvPr/>
            </p:nvSpPr>
            <p:spPr>
              <a:xfrm>
                <a:off x="2938026" y="4033730"/>
                <a:ext cx="3531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×(1,5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+0,3)=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E4C498B-824B-A3E0-4D9A-A4CA143FC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026" y="4033730"/>
                <a:ext cx="353160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A216D53-D872-EEC2-6037-3399F634AD55}"/>
                  </a:ext>
                </a:extLst>
              </p:cNvPr>
              <p:cNvSpPr txBox="1"/>
              <p:nvPr/>
            </p:nvSpPr>
            <p:spPr>
              <a:xfrm>
                <a:off x="2759227" y="1921604"/>
                <a:ext cx="20321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0,1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A216D53-D872-EEC2-6037-3399F634A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227" y="1921604"/>
                <a:ext cx="203218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03F074A-77BE-E9AF-D621-800B68B2A485}"/>
                  </a:ext>
                </a:extLst>
              </p:cNvPr>
              <p:cNvSpPr txBox="1"/>
              <p:nvPr/>
            </p:nvSpPr>
            <p:spPr>
              <a:xfrm>
                <a:off x="2938026" y="2977667"/>
                <a:ext cx="20321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×2,5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03F074A-77BE-E9AF-D621-800B68B2A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026" y="2977667"/>
                <a:ext cx="203218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0C3F14A-8BB4-21E1-3596-B8C7AFBB7B0A}"/>
                  </a:ext>
                </a:extLst>
              </p:cNvPr>
              <p:cNvSpPr txBox="1"/>
              <p:nvPr/>
            </p:nvSpPr>
            <p:spPr>
              <a:xfrm>
                <a:off x="2938026" y="4033730"/>
                <a:ext cx="32956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×(1,5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+0,3)=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0C3F14A-8BB4-21E1-3596-B8C7AFBB7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026" y="4033730"/>
                <a:ext cx="329562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FD03C21F-330A-F7B3-199D-6D08ABA9CBF5}"/>
              </a:ext>
            </a:extLst>
          </p:cNvPr>
          <p:cNvSpPr txBox="1"/>
          <p:nvPr/>
        </p:nvSpPr>
        <p:spPr>
          <a:xfrm>
            <a:off x="4675238" y="1908363"/>
            <a:ext cx="447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1C37C33-B0CC-175C-7F9A-64D137F763AF}"/>
                  </a:ext>
                </a:extLst>
              </p:cNvPr>
              <p:cNvSpPr txBox="1"/>
              <p:nvPr/>
            </p:nvSpPr>
            <p:spPr>
              <a:xfrm>
                <a:off x="5063611" y="2977667"/>
                <a:ext cx="8259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fr-FR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1C37C33-B0CC-175C-7F9A-64D137F76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611" y="2977667"/>
                <a:ext cx="82591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33243AF-F129-B9B0-6541-9FEA63ECFC81}"/>
                  </a:ext>
                </a:extLst>
              </p:cNvPr>
              <p:cNvSpPr txBox="1"/>
              <p:nvPr/>
            </p:nvSpPr>
            <p:spPr>
              <a:xfrm>
                <a:off x="6096000" y="4033730"/>
                <a:ext cx="24187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33243AF-F129-B9B0-6541-9FEA63ECF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033730"/>
                <a:ext cx="2418735" cy="523220"/>
              </a:xfrm>
              <a:prstGeom prst="rect">
                <a:avLst/>
              </a:prstGeom>
              <a:blipFill>
                <a:blip r:embed="rId7"/>
                <a:stretch>
                  <a:fillRect l="-5038" t="-11628" b="-325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548A3-9F9D-4DB6-465F-1FFF9C990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5E1A71D5-5BB4-1C14-9FEC-C10844CCAF2B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Répondez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 vrai ou faux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DB0FD092-6C31-2DBE-79BD-E9620617023C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92A180F-8C7C-22C7-E012-074789EF562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CC4413C6-A806-439C-E633-AA7049C29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490;p35">
            <a:extLst>
              <a:ext uri="{FF2B5EF4-FFF2-40B4-BE49-F238E27FC236}">
                <a16:creationId xmlns:a16="http://schemas.microsoft.com/office/drawing/2014/main" id="{8A400344-47A9-4AE9-F246-F8EA2CDD540E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481;p35">
            <a:extLst>
              <a:ext uri="{FF2B5EF4-FFF2-40B4-BE49-F238E27FC236}">
                <a16:creationId xmlns:a16="http://schemas.microsoft.com/office/drawing/2014/main" id="{C80C2719-93A1-5C33-AAD4-5FF40C39839D}"/>
              </a:ext>
            </a:extLst>
          </p:cNvPr>
          <p:cNvSpPr/>
          <p:nvPr/>
        </p:nvSpPr>
        <p:spPr>
          <a:xfrm>
            <a:off x="5158551" y="2780484"/>
            <a:ext cx="1406769" cy="4376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78;p35">
            <a:extLst>
              <a:ext uri="{FF2B5EF4-FFF2-40B4-BE49-F238E27FC236}">
                <a16:creationId xmlns:a16="http://schemas.microsoft.com/office/drawing/2014/main" id="{673CE40B-996F-351A-A3A2-67FC307DB9A5}"/>
              </a:ext>
            </a:extLst>
          </p:cNvPr>
          <p:cNvSpPr txBox="1"/>
          <p:nvPr/>
        </p:nvSpPr>
        <p:spPr>
          <a:xfrm>
            <a:off x="1672078" y="5015569"/>
            <a:ext cx="1977656" cy="58477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2" name="Google Shape;479;p35">
            <a:extLst>
              <a:ext uri="{FF2B5EF4-FFF2-40B4-BE49-F238E27FC236}">
                <a16:creationId xmlns:a16="http://schemas.microsoft.com/office/drawing/2014/main" id="{C9CCF1A8-08E7-D69A-6081-C1C96A7869DF}"/>
              </a:ext>
            </a:extLst>
          </p:cNvPr>
          <p:cNvSpPr txBox="1"/>
          <p:nvPr/>
        </p:nvSpPr>
        <p:spPr>
          <a:xfrm>
            <a:off x="7746812" y="5015569"/>
            <a:ext cx="1977656" cy="58477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048339D-9C63-33E9-9735-4ADCE722261F}"/>
                  </a:ext>
                </a:extLst>
              </p:cNvPr>
              <p:cNvSpPr txBox="1"/>
              <p:nvPr/>
            </p:nvSpPr>
            <p:spPr>
              <a:xfrm>
                <a:off x="2660906" y="2737681"/>
                <a:ext cx="22712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=45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048339D-9C63-33E9-9735-4ADCE7222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906" y="2737681"/>
                <a:ext cx="227125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3A55AF2-7E68-6767-0A77-105A8E972A63}"/>
                  </a:ext>
                </a:extLst>
              </p:cNvPr>
              <p:cNvSpPr txBox="1"/>
              <p:nvPr/>
            </p:nvSpPr>
            <p:spPr>
              <a:xfrm>
                <a:off x="6565320" y="2737681"/>
                <a:ext cx="22712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=45+5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3A55AF2-7E68-6767-0A77-105A8E972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320" y="2737681"/>
                <a:ext cx="227125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0148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D9B36-EC7E-88CF-CD29-641EE71C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065C9F0-C483-7806-506A-0925F184061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D7D0A30-D1E4-5777-B959-842AC55656C8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9160D829-F82D-E438-672D-6F311A8C2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24C224B-649A-6D94-79FE-5FF8EEFEAE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500;p36">
            <a:extLst>
              <a:ext uri="{FF2B5EF4-FFF2-40B4-BE49-F238E27FC236}">
                <a16:creationId xmlns:a16="http://schemas.microsoft.com/office/drawing/2014/main" id="{E02E36DA-772F-7277-D488-62E9C2EFF847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81;p35">
            <a:extLst>
              <a:ext uri="{FF2B5EF4-FFF2-40B4-BE49-F238E27FC236}">
                <a16:creationId xmlns:a16="http://schemas.microsoft.com/office/drawing/2014/main" id="{1326CC20-F08E-A84D-2046-0860823F8D30}"/>
              </a:ext>
            </a:extLst>
          </p:cNvPr>
          <p:cNvSpPr/>
          <p:nvPr/>
        </p:nvSpPr>
        <p:spPr>
          <a:xfrm>
            <a:off x="5158551" y="2780484"/>
            <a:ext cx="1406769" cy="4376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91;p36">
            <a:extLst>
              <a:ext uri="{FF2B5EF4-FFF2-40B4-BE49-F238E27FC236}">
                <a16:creationId xmlns:a16="http://schemas.microsoft.com/office/drawing/2014/main" id="{A5987F7D-58E2-D437-A4C3-3DE8B5A459A3}"/>
              </a:ext>
            </a:extLst>
          </p:cNvPr>
          <p:cNvSpPr txBox="1"/>
          <p:nvPr/>
        </p:nvSpPr>
        <p:spPr>
          <a:xfrm>
            <a:off x="8612588" y="4673323"/>
            <a:ext cx="1977656" cy="584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sz="3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550D6EF-0BE7-347F-7DCC-2BC37069F922}"/>
                  </a:ext>
                </a:extLst>
              </p:cNvPr>
              <p:cNvSpPr txBox="1"/>
              <p:nvPr/>
            </p:nvSpPr>
            <p:spPr>
              <a:xfrm>
                <a:off x="2660906" y="2737681"/>
                <a:ext cx="22712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=45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550D6EF-0BE7-347F-7DCC-2BC37069F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906" y="2737681"/>
                <a:ext cx="227125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8733697B-A084-54A6-F4F7-2EA884F67452}"/>
                  </a:ext>
                </a:extLst>
              </p:cNvPr>
              <p:cNvSpPr txBox="1"/>
              <p:nvPr/>
            </p:nvSpPr>
            <p:spPr>
              <a:xfrm>
                <a:off x="6565320" y="2737681"/>
                <a:ext cx="22712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=45+5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8733697B-A084-54A6-F4F7-2EA884F67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320" y="2737681"/>
                <a:ext cx="227125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774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Répondez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 vrai ou faux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712801" y="70850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514;p37">
            <a:extLst>
              <a:ext uri="{FF2B5EF4-FFF2-40B4-BE49-F238E27FC236}">
                <a16:creationId xmlns:a16="http://schemas.microsoft.com/office/drawing/2014/main" id="{3024B56D-96C6-682C-751C-A6346E89FB60}"/>
              </a:ext>
            </a:extLst>
          </p:cNvPr>
          <p:cNvSpPr/>
          <p:nvPr/>
        </p:nvSpPr>
        <p:spPr>
          <a:xfrm>
            <a:off x="1362269" y="1630019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05;p37">
            <a:extLst>
              <a:ext uri="{FF2B5EF4-FFF2-40B4-BE49-F238E27FC236}">
                <a16:creationId xmlns:a16="http://schemas.microsoft.com/office/drawing/2014/main" id="{ADBA1280-160F-AD3E-53E1-CFE14AC57A89}"/>
              </a:ext>
            </a:extLst>
          </p:cNvPr>
          <p:cNvSpPr/>
          <p:nvPr/>
        </p:nvSpPr>
        <p:spPr>
          <a:xfrm>
            <a:off x="5045354" y="2780484"/>
            <a:ext cx="1406769" cy="4376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02;p37">
            <a:extLst>
              <a:ext uri="{FF2B5EF4-FFF2-40B4-BE49-F238E27FC236}">
                <a16:creationId xmlns:a16="http://schemas.microsoft.com/office/drawing/2014/main" id="{4967AAA1-D69A-CA9B-06FF-4D5527B8BC1F}"/>
              </a:ext>
            </a:extLst>
          </p:cNvPr>
          <p:cNvSpPr txBox="1"/>
          <p:nvPr/>
        </p:nvSpPr>
        <p:spPr>
          <a:xfrm>
            <a:off x="1672078" y="5015569"/>
            <a:ext cx="1977656" cy="58477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dirty="0"/>
          </a:p>
        </p:txBody>
      </p:sp>
      <p:sp>
        <p:nvSpPr>
          <p:cNvPr id="12" name="Google Shape;503;p37">
            <a:extLst>
              <a:ext uri="{FF2B5EF4-FFF2-40B4-BE49-F238E27FC236}">
                <a16:creationId xmlns:a16="http://schemas.microsoft.com/office/drawing/2014/main" id="{AC1328B4-C1EA-7E65-AF6A-BC43A2C6B40E}"/>
              </a:ext>
            </a:extLst>
          </p:cNvPr>
          <p:cNvSpPr txBox="1"/>
          <p:nvPr/>
        </p:nvSpPr>
        <p:spPr>
          <a:xfrm>
            <a:off x="7746812" y="5015569"/>
            <a:ext cx="1977656" cy="58477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C7C703A-CA0E-0D7B-93B7-7EDBEB0629BB}"/>
                  </a:ext>
                </a:extLst>
              </p:cNvPr>
              <p:cNvSpPr txBox="1"/>
              <p:nvPr/>
            </p:nvSpPr>
            <p:spPr>
              <a:xfrm>
                <a:off x="2660906" y="2737681"/>
                <a:ext cx="22712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−9=45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C7C703A-CA0E-0D7B-93B7-7EDBEB062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906" y="2737681"/>
                <a:ext cx="227125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44DA481-71F6-8335-C1D2-32F1DA80A96E}"/>
                  </a:ext>
                </a:extLst>
              </p:cNvPr>
              <p:cNvSpPr txBox="1"/>
              <p:nvPr/>
            </p:nvSpPr>
            <p:spPr>
              <a:xfrm>
                <a:off x="6565319" y="2514368"/>
                <a:ext cx="2271252" cy="9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44DA481-71F6-8335-C1D2-32F1DA80A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319" y="2514368"/>
                <a:ext cx="2271252" cy="9077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525;p38">
            <a:extLst>
              <a:ext uri="{FF2B5EF4-FFF2-40B4-BE49-F238E27FC236}">
                <a16:creationId xmlns:a16="http://schemas.microsoft.com/office/drawing/2014/main" id="{5388911B-B671-9F55-EEA3-9A8BA07CC364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05;p37">
            <a:extLst>
              <a:ext uri="{FF2B5EF4-FFF2-40B4-BE49-F238E27FC236}">
                <a16:creationId xmlns:a16="http://schemas.microsoft.com/office/drawing/2014/main" id="{D5BF8918-AEE3-479F-31DD-74D01F4F61A9}"/>
              </a:ext>
            </a:extLst>
          </p:cNvPr>
          <p:cNvSpPr/>
          <p:nvPr/>
        </p:nvSpPr>
        <p:spPr>
          <a:xfrm>
            <a:off x="5193323" y="3212123"/>
            <a:ext cx="1406769" cy="4376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15;p38">
            <a:extLst>
              <a:ext uri="{FF2B5EF4-FFF2-40B4-BE49-F238E27FC236}">
                <a16:creationId xmlns:a16="http://schemas.microsoft.com/office/drawing/2014/main" id="{28088632-D7B2-DD09-A6AB-20FA3CD7DCB4}"/>
              </a:ext>
            </a:extLst>
          </p:cNvPr>
          <p:cNvSpPr txBox="1"/>
          <p:nvPr/>
        </p:nvSpPr>
        <p:spPr>
          <a:xfrm>
            <a:off x="8612588" y="4781713"/>
            <a:ext cx="1977656" cy="584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sz="3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FD286B5-3F22-D3CF-E5FA-B349213532EE}"/>
                  </a:ext>
                </a:extLst>
              </p:cNvPr>
              <p:cNvSpPr txBox="1"/>
              <p:nvPr/>
            </p:nvSpPr>
            <p:spPr>
              <a:xfrm>
                <a:off x="6761964" y="2975125"/>
                <a:ext cx="2271252" cy="9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FD286B5-3F22-D3CF-E5FA-B34921353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964" y="2975125"/>
                <a:ext cx="2271252" cy="907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91AD0EC-7EFA-9F23-F61E-5941697DB1D5}"/>
                  </a:ext>
                </a:extLst>
              </p:cNvPr>
              <p:cNvSpPr txBox="1"/>
              <p:nvPr/>
            </p:nvSpPr>
            <p:spPr>
              <a:xfrm>
                <a:off x="2500669" y="3126517"/>
                <a:ext cx="22712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−9=45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91AD0EC-7EFA-9F23-F61E-5941697DB1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669" y="3126517"/>
                <a:ext cx="227125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avis: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7C954B-19D5-0FCC-1F27-2AEBF98E1AB9}"/>
              </a:ext>
            </a:extLst>
          </p:cNvPr>
          <p:cNvSpPr txBox="1"/>
          <p:nvPr/>
        </p:nvSpPr>
        <p:spPr>
          <a:xfrm>
            <a:off x="1449986" y="5522019"/>
            <a:ext cx="9419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Comment peut-on trouver la valeur de 𝑥?</a:t>
            </a:r>
            <a:r>
              <a:rPr lang="fr-FR" dirty="0"/>
              <a:t> </a:t>
            </a:r>
          </a:p>
        </p:txBody>
      </p:sp>
      <p:sp>
        <p:nvSpPr>
          <p:cNvPr id="5" name="Google Shape;580;p44">
            <a:extLst>
              <a:ext uri="{FF2B5EF4-FFF2-40B4-BE49-F238E27FC236}">
                <a16:creationId xmlns:a16="http://schemas.microsoft.com/office/drawing/2014/main" id="{1FC956DE-A606-D203-F289-BB45EA03FCCC}"/>
              </a:ext>
            </a:extLst>
          </p:cNvPr>
          <p:cNvSpPr/>
          <p:nvPr/>
        </p:nvSpPr>
        <p:spPr>
          <a:xfrm>
            <a:off x="2993270" y="1111702"/>
            <a:ext cx="4746577" cy="2085460"/>
          </a:xfrm>
          <a:prstGeom prst="cloudCallout">
            <a:avLst>
              <a:gd name="adj1" fmla="val 58535"/>
              <a:gd name="adj2" fmla="val 53021"/>
            </a:avLst>
          </a:prstGeom>
          <a:solidFill>
            <a:srgbClr val="F0EAD8"/>
          </a:solidFill>
          <a:ln w="12700" cap="flat" cmpd="sng">
            <a:solidFill>
              <a:srgbClr val="F0EA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581;p44">
            <a:extLst>
              <a:ext uri="{FF2B5EF4-FFF2-40B4-BE49-F238E27FC236}">
                <a16:creationId xmlns:a16="http://schemas.microsoft.com/office/drawing/2014/main" id="{C4181041-5E27-35AC-A5D8-CA0265F71A2C}"/>
              </a:ext>
            </a:extLst>
          </p:cNvPr>
          <p:cNvSpPr/>
          <p:nvPr/>
        </p:nvSpPr>
        <p:spPr>
          <a:xfrm>
            <a:off x="3625857" y="1734844"/>
            <a:ext cx="3481401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7" name="Google Shape;582;p44">
            <a:extLst>
              <a:ext uri="{FF2B5EF4-FFF2-40B4-BE49-F238E27FC236}">
                <a16:creationId xmlns:a16="http://schemas.microsoft.com/office/drawing/2014/main" id="{3F9CAF18-F249-B646-C300-55EA04CA0B8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39847" y="2227926"/>
            <a:ext cx="3129442" cy="3129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118416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96895" y="3552441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Résoudre les équations 𝒂𝒙 + 𝒃 = 𝒄 et 𝒂𝒙 + 𝒃 = 𝒄𝒙 + 𝒅 ; 𝒂, 𝒃, 𝒄 et 𝒅 des nombres décimaux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capables de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Google Shape;602;p46">
            <a:extLst>
              <a:ext uri="{FF2B5EF4-FFF2-40B4-BE49-F238E27FC236}">
                <a16:creationId xmlns:a16="http://schemas.microsoft.com/office/drawing/2014/main" id="{0862D489-CAAB-C897-8901-F16374EC2C1C}"/>
              </a:ext>
            </a:extLst>
          </p:cNvPr>
          <p:cNvSpPr/>
          <p:nvPr/>
        </p:nvSpPr>
        <p:spPr>
          <a:xfrm>
            <a:off x="785783" y="2287720"/>
            <a:ext cx="10861932" cy="146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Résoudre une équation en appliquant directement les étapes habituelles.</a:t>
            </a:r>
            <a:endParaRPr dirty="0"/>
          </a:p>
          <a:p>
            <a:pPr marL="457200" marR="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Utiliser une astuce pour transformer l’équation et la rendre plus simple..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Je vais vous montrer comment résoudre l’équation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étape 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par étape: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l’équation et attire l’attention des élèves sur le terme contenant x (-5x) et le nombre +12</a:t>
            </a:r>
          </a:p>
        </p:txBody>
      </p:sp>
      <p:sp>
        <p:nvSpPr>
          <p:cNvPr id="7" name="Google Shape;625;p48">
            <a:extLst>
              <a:ext uri="{FF2B5EF4-FFF2-40B4-BE49-F238E27FC236}">
                <a16:creationId xmlns:a16="http://schemas.microsoft.com/office/drawing/2014/main" id="{6AF43701-1CC9-6704-116B-A30224F95806}"/>
              </a:ext>
            </a:extLst>
          </p:cNvPr>
          <p:cNvSpPr/>
          <p:nvPr/>
        </p:nvSpPr>
        <p:spPr>
          <a:xfrm>
            <a:off x="1824516" y="2815125"/>
            <a:ext cx="8223983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B13C9-A704-17AF-8CB5-EA3A62551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9A8A2A31-2A21-2694-D6FA-B84B2F286E8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J'observe qu'il y a un terme en 𝑥 de chaque côté de l'égalité. Je vais donc transposer les termes en 𝑥 d'un côté et les nombres de l'autre afin de regrouper les termes semblables dans l'équation :0,4𝑥 + 1,1 = 0,2𝑥 − 2,5.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D5A476E-3E37-D24E-306C-9D479B97959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A75CC69-D4B4-7D0D-BA15-4017CB080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82BC394-C929-FD33-1355-0777CD53F763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les nombres similaires </a:t>
            </a:r>
          </a:p>
        </p:txBody>
      </p:sp>
      <p:sp>
        <p:nvSpPr>
          <p:cNvPr id="3" name="Google Shape;634;p49">
            <a:extLst>
              <a:ext uri="{FF2B5EF4-FFF2-40B4-BE49-F238E27FC236}">
                <a16:creationId xmlns:a16="http://schemas.microsoft.com/office/drawing/2014/main" id="{D409E59A-7822-4CD3-7895-BD997F33930D}"/>
              </a:ext>
            </a:extLst>
          </p:cNvPr>
          <p:cNvSpPr/>
          <p:nvPr/>
        </p:nvSpPr>
        <p:spPr>
          <a:xfrm>
            <a:off x="2682932" y="2945754"/>
            <a:ext cx="8219173" cy="92333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635;p49">
            <a:extLst>
              <a:ext uri="{FF2B5EF4-FFF2-40B4-BE49-F238E27FC236}">
                <a16:creationId xmlns:a16="http://schemas.microsoft.com/office/drawing/2014/main" id="{37C145C6-0300-176D-0325-96A427945FA8}"/>
              </a:ext>
            </a:extLst>
          </p:cNvPr>
          <p:cNvSpPr/>
          <p:nvPr/>
        </p:nvSpPr>
        <p:spPr>
          <a:xfrm>
            <a:off x="2845837" y="2945754"/>
            <a:ext cx="1464906" cy="1047748"/>
          </a:xfrm>
          <a:prstGeom prst="ellipse">
            <a:avLst/>
          </a:prstGeom>
          <a:noFill/>
          <a:ln w="5715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636;p49">
            <a:extLst>
              <a:ext uri="{FF2B5EF4-FFF2-40B4-BE49-F238E27FC236}">
                <a16:creationId xmlns:a16="http://schemas.microsoft.com/office/drawing/2014/main" id="{5CC0710D-6B95-D07B-DC65-2DDF8B055B44}"/>
              </a:ext>
            </a:extLst>
          </p:cNvPr>
          <p:cNvSpPr/>
          <p:nvPr/>
        </p:nvSpPr>
        <p:spPr>
          <a:xfrm>
            <a:off x="7277878" y="2945754"/>
            <a:ext cx="1464906" cy="1047748"/>
          </a:xfrm>
          <a:prstGeom prst="ellipse">
            <a:avLst/>
          </a:prstGeom>
          <a:noFill/>
          <a:ln w="5715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37;p49">
            <a:extLst>
              <a:ext uri="{FF2B5EF4-FFF2-40B4-BE49-F238E27FC236}">
                <a16:creationId xmlns:a16="http://schemas.microsoft.com/office/drawing/2014/main" id="{7E847707-4D7D-05F1-A10C-A63B48D7FF55}"/>
              </a:ext>
            </a:extLst>
          </p:cNvPr>
          <p:cNvSpPr/>
          <p:nvPr/>
        </p:nvSpPr>
        <p:spPr>
          <a:xfrm>
            <a:off x="4473648" y="2827176"/>
            <a:ext cx="1703216" cy="116632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38;p49">
            <a:extLst>
              <a:ext uri="{FF2B5EF4-FFF2-40B4-BE49-F238E27FC236}">
                <a16:creationId xmlns:a16="http://schemas.microsoft.com/office/drawing/2014/main" id="{F05AA535-BA88-C27E-3A83-32B7C38D4863}"/>
              </a:ext>
            </a:extLst>
          </p:cNvPr>
          <p:cNvSpPr/>
          <p:nvPr/>
        </p:nvSpPr>
        <p:spPr>
          <a:xfrm>
            <a:off x="8985379" y="2808515"/>
            <a:ext cx="1916725" cy="116632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930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2CD94-E64E-DF20-FB85-6B25C48A5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DCFC25A-C1A7-25A3-448E-6322E8E3A6A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commence par transposer +1,1 de l’autre côté en changeant son signe.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3E9DC06-8EEC-92C5-D8CC-68496006478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6E84823-8182-A099-EE43-D57275135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1337122-DECB-912A-5182-F9CEFC787156}"/>
              </a:ext>
            </a:extLst>
          </p:cNvPr>
          <p:cNvSpPr txBox="1"/>
          <p:nvPr/>
        </p:nvSpPr>
        <p:spPr>
          <a:xfrm>
            <a:off x="559837" y="621618"/>
            <a:ext cx="11176000" cy="41535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+1,1 et montre qu’il devient -11 de l’autre côté de l’égalité.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3" name="Google Shape;647;p50">
            <a:extLst>
              <a:ext uri="{FF2B5EF4-FFF2-40B4-BE49-F238E27FC236}">
                <a16:creationId xmlns:a16="http://schemas.microsoft.com/office/drawing/2014/main" id="{31AA8D24-E099-94B2-241C-3AC9FDF8E5B6}"/>
              </a:ext>
            </a:extLst>
          </p:cNvPr>
          <p:cNvSpPr/>
          <p:nvPr/>
        </p:nvSpPr>
        <p:spPr>
          <a:xfrm>
            <a:off x="5537891" y="1500447"/>
            <a:ext cx="5528180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648;p50">
            <a:extLst>
              <a:ext uri="{FF2B5EF4-FFF2-40B4-BE49-F238E27FC236}">
                <a16:creationId xmlns:a16="http://schemas.microsoft.com/office/drawing/2014/main" id="{21E6BDE6-775A-249A-26E2-04CE323A5250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6" name="Google Shape;649;p50">
            <a:extLst>
              <a:ext uri="{FF2B5EF4-FFF2-40B4-BE49-F238E27FC236}">
                <a16:creationId xmlns:a16="http://schemas.microsoft.com/office/drawing/2014/main" id="{AB1AE01E-3313-1007-0AF2-BCEC3874A0A2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650;p50">
            <a:extLst>
              <a:ext uri="{FF2B5EF4-FFF2-40B4-BE49-F238E27FC236}">
                <a16:creationId xmlns:a16="http://schemas.microsoft.com/office/drawing/2014/main" id="{40EA9084-34EB-6ED4-F014-F9EDB46A45AD}"/>
              </a:ext>
            </a:extLst>
          </p:cNvPr>
          <p:cNvSpPr/>
          <p:nvPr/>
        </p:nvSpPr>
        <p:spPr>
          <a:xfrm>
            <a:off x="6690049" y="1476186"/>
            <a:ext cx="1315616" cy="747747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51;p50">
            <a:extLst>
              <a:ext uri="{FF2B5EF4-FFF2-40B4-BE49-F238E27FC236}">
                <a16:creationId xmlns:a16="http://schemas.microsoft.com/office/drawing/2014/main" id="{35562D8E-DAF3-C477-F8DE-8E2F1421D4E8}"/>
              </a:ext>
            </a:extLst>
          </p:cNvPr>
          <p:cNvSpPr/>
          <p:nvPr/>
        </p:nvSpPr>
        <p:spPr>
          <a:xfrm>
            <a:off x="5939338" y="2390767"/>
            <a:ext cx="5630621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652;p50">
            <a:extLst>
              <a:ext uri="{FF2B5EF4-FFF2-40B4-BE49-F238E27FC236}">
                <a16:creationId xmlns:a16="http://schemas.microsoft.com/office/drawing/2014/main" id="{E192DB9E-261E-059C-FE72-0CD52A2189E3}"/>
              </a:ext>
            </a:extLst>
          </p:cNvPr>
          <p:cNvSpPr/>
          <p:nvPr/>
        </p:nvSpPr>
        <p:spPr>
          <a:xfrm>
            <a:off x="6086750" y="2374265"/>
            <a:ext cx="5026441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536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F4702-A67B-EBED-E4AE-CF0519A8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5397B61-ADA3-9A94-6A96-9775719579C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Ensuite, je transpose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5397B61-ADA3-9A94-6A96-977571957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9FCA80B2-BD0E-7EBA-8038-10BDE1902F9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FDB3EB3-8F21-ED66-0F47-148ED1265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C511B54-6F6B-EF59-86FD-5E0437D2352D}"/>
              </a:ext>
            </a:extLst>
          </p:cNvPr>
          <p:cNvSpPr txBox="1"/>
          <p:nvPr/>
        </p:nvSpPr>
        <p:spPr>
          <a:xfrm>
            <a:off x="711201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0,2x et montre qu’il devient  -0,2x de l’autre côté de l’égalité.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6" name="Google Shape;661;p51">
            <a:extLst>
              <a:ext uri="{FF2B5EF4-FFF2-40B4-BE49-F238E27FC236}">
                <a16:creationId xmlns:a16="http://schemas.microsoft.com/office/drawing/2014/main" id="{E4E63646-A6CC-6ED4-2A67-896D0BA934E2}"/>
              </a:ext>
            </a:extLst>
          </p:cNvPr>
          <p:cNvSpPr/>
          <p:nvPr/>
        </p:nvSpPr>
        <p:spPr>
          <a:xfrm>
            <a:off x="5537891" y="1500447"/>
            <a:ext cx="5528180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662;p51">
            <a:extLst>
              <a:ext uri="{FF2B5EF4-FFF2-40B4-BE49-F238E27FC236}">
                <a16:creationId xmlns:a16="http://schemas.microsoft.com/office/drawing/2014/main" id="{1EC3230E-9A37-F1EE-EBD1-1D13F413E984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11" name="Google Shape;663;p51">
            <a:extLst>
              <a:ext uri="{FF2B5EF4-FFF2-40B4-BE49-F238E27FC236}">
                <a16:creationId xmlns:a16="http://schemas.microsoft.com/office/drawing/2014/main" id="{6D4AD486-59E3-B54C-8A80-ECEAF8713448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664;p51">
            <a:extLst>
              <a:ext uri="{FF2B5EF4-FFF2-40B4-BE49-F238E27FC236}">
                <a16:creationId xmlns:a16="http://schemas.microsoft.com/office/drawing/2014/main" id="{9D0FA332-9B69-8F4C-B7C3-2D8B3C258BC5}"/>
              </a:ext>
            </a:extLst>
          </p:cNvPr>
          <p:cNvSpPr/>
          <p:nvPr/>
        </p:nvSpPr>
        <p:spPr>
          <a:xfrm>
            <a:off x="8668139" y="1481216"/>
            <a:ext cx="998375" cy="747747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665;p51">
            <a:extLst>
              <a:ext uri="{FF2B5EF4-FFF2-40B4-BE49-F238E27FC236}">
                <a16:creationId xmlns:a16="http://schemas.microsoft.com/office/drawing/2014/main" id="{B6474C60-3E26-C694-BBF2-0141EDDAE26B}"/>
              </a:ext>
            </a:extLst>
          </p:cNvPr>
          <p:cNvSpPr/>
          <p:nvPr/>
        </p:nvSpPr>
        <p:spPr>
          <a:xfrm>
            <a:off x="5939338" y="2390767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666;p51">
            <a:extLst>
              <a:ext uri="{FF2B5EF4-FFF2-40B4-BE49-F238E27FC236}">
                <a16:creationId xmlns:a16="http://schemas.microsoft.com/office/drawing/2014/main" id="{37F1597C-8103-9603-CDB6-1AF82CC3D995}"/>
              </a:ext>
            </a:extLst>
          </p:cNvPr>
          <p:cNvSpPr/>
          <p:nvPr/>
        </p:nvSpPr>
        <p:spPr>
          <a:xfrm>
            <a:off x="6051816" y="2345928"/>
            <a:ext cx="5026441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667;p51">
            <a:extLst>
              <a:ext uri="{FF2B5EF4-FFF2-40B4-BE49-F238E27FC236}">
                <a16:creationId xmlns:a16="http://schemas.microsoft.com/office/drawing/2014/main" id="{FB40FD2D-1B1E-008E-0082-CD6EAB945BD4}"/>
              </a:ext>
            </a:extLst>
          </p:cNvPr>
          <p:cNvSpPr/>
          <p:nvPr/>
        </p:nvSpPr>
        <p:spPr>
          <a:xfrm>
            <a:off x="5939338" y="3109224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668;p51">
            <a:extLst>
              <a:ext uri="{FF2B5EF4-FFF2-40B4-BE49-F238E27FC236}">
                <a16:creationId xmlns:a16="http://schemas.microsoft.com/office/drawing/2014/main" id="{E0DDF50C-C221-05FD-8A91-7C63ED8890BA}"/>
              </a:ext>
            </a:extLst>
          </p:cNvPr>
          <p:cNvSpPr/>
          <p:nvPr/>
        </p:nvSpPr>
        <p:spPr>
          <a:xfrm>
            <a:off x="6051816" y="3092377"/>
            <a:ext cx="5371086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9798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2DE11-0985-7447-B425-C49BCA52F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304B23D-28C8-41CC-DBA6-2AEC80AD7C9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Je calcule maintenant 0,4𝑥-0,2𝑥 = 0,2x et -2,5-1,1=-3,6. L’équation devient donc </a:t>
                </a:r>
                <a14:m>
                  <m:oMath xmlns:m="http://schemas.openxmlformats.org/officeDocument/2006/math">
                    <m:r>
                      <a:rPr lang="fr-FR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0,2</m:t>
                    </m:r>
                    <m:r>
                      <a:rPr lang="fr-FR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= −3,6</m:t>
                    </m:r>
                  </m:oMath>
                </a14:m>
                <a:endParaRPr lang="fr-FR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304B23D-28C8-41CC-DBA6-2AEC80AD7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8DC318EA-302A-BC33-2B54-2324A90B49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B6473B3-A3DB-2AEB-C843-D300E2492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4535E70-88B8-781B-A604-FCD5AB2BA01A}"/>
              </a:ext>
            </a:extLst>
          </p:cNvPr>
          <p:cNvSpPr txBox="1"/>
          <p:nvPr/>
        </p:nvSpPr>
        <p:spPr>
          <a:xfrm>
            <a:off x="711201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L’enseignant affiche l’équation et explique chaque calcul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3" name="Google Shape;677;p52">
            <a:extLst>
              <a:ext uri="{FF2B5EF4-FFF2-40B4-BE49-F238E27FC236}">
                <a16:creationId xmlns:a16="http://schemas.microsoft.com/office/drawing/2014/main" id="{92C9C584-8B0E-D0F7-DDCA-79B716CA9A3F}"/>
              </a:ext>
            </a:extLst>
          </p:cNvPr>
          <p:cNvSpPr/>
          <p:nvPr/>
        </p:nvSpPr>
        <p:spPr>
          <a:xfrm>
            <a:off x="559837" y="383448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678;p52">
            <a:extLst>
              <a:ext uri="{FF2B5EF4-FFF2-40B4-BE49-F238E27FC236}">
                <a16:creationId xmlns:a16="http://schemas.microsoft.com/office/drawing/2014/main" id="{2B4B6DB4-207F-7E86-90D7-231CC0F2C8ED}"/>
              </a:ext>
            </a:extLst>
          </p:cNvPr>
          <p:cNvSpPr/>
          <p:nvPr/>
        </p:nvSpPr>
        <p:spPr>
          <a:xfrm>
            <a:off x="4646644" y="392818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79;p52">
            <a:extLst>
              <a:ext uri="{FF2B5EF4-FFF2-40B4-BE49-F238E27FC236}">
                <a16:creationId xmlns:a16="http://schemas.microsoft.com/office/drawing/2014/main" id="{A4FCF29F-1BE0-98A4-6FC1-743878848843}"/>
              </a:ext>
            </a:extLst>
          </p:cNvPr>
          <p:cNvSpPr/>
          <p:nvPr/>
        </p:nvSpPr>
        <p:spPr>
          <a:xfrm>
            <a:off x="5993444" y="3854229"/>
            <a:ext cx="2803524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680;p52">
            <a:extLst>
              <a:ext uri="{FF2B5EF4-FFF2-40B4-BE49-F238E27FC236}">
                <a16:creationId xmlns:a16="http://schemas.microsoft.com/office/drawing/2014/main" id="{5E0B6EF1-09EC-249C-28B3-D7D9AF2AC7CB}"/>
              </a:ext>
            </a:extLst>
          </p:cNvPr>
          <p:cNvSpPr/>
          <p:nvPr/>
        </p:nvSpPr>
        <p:spPr>
          <a:xfrm>
            <a:off x="9072968" y="3080180"/>
            <a:ext cx="2462412" cy="646331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681;p52">
            <a:extLst>
              <a:ext uri="{FF2B5EF4-FFF2-40B4-BE49-F238E27FC236}">
                <a16:creationId xmlns:a16="http://schemas.microsoft.com/office/drawing/2014/main" id="{B43BD63B-E1B5-11A4-6B2C-E81AB8BADA2A}"/>
              </a:ext>
            </a:extLst>
          </p:cNvPr>
          <p:cNvSpPr/>
          <p:nvPr/>
        </p:nvSpPr>
        <p:spPr>
          <a:xfrm>
            <a:off x="5939338" y="3092377"/>
            <a:ext cx="2626164" cy="634134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682;p52">
            <a:extLst>
              <a:ext uri="{FF2B5EF4-FFF2-40B4-BE49-F238E27FC236}">
                <a16:creationId xmlns:a16="http://schemas.microsoft.com/office/drawing/2014/main" id="{1DAC1455-057E-231C-5B56-C3FC476408A1}"/>
              </a:ext>
            </a:extLst>
          </p:cNvPr>
          <p:cNvSpPr/>
          <p:nvPr/>
        </p:nvSpPr>
        <p:spPr>
          <a:xfrm>
            <a:off x="5939338" y="3892996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683;p52">
            <a:extLst>
              <a:ext uri="{FF2B5EF4-FFF2-40B4-BE49-F238E27FC236}">
                <a16:creationId xmlns:a16="http://schemas.microsoft.com/office/drawing/2014/main" id="{52F71B65-20B2-31D2-B293-E153464C5414}"/>
              </a:ext>
            </a:extLst>
          </p:cNvPr>
          <p:cNvSpPr/>
          <p:nvPr/>
        </p:nvSpPr>
        <p:spPr>
          <a:xfrm>
            <a:off x="5537891" y="1500447"/>
            <a:ext cx="5528180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684;p52">
            <a:extLst>
              <a:ext uri="{FF2B5EF4-FFF2-40B4-BE49-F238E27FC236}">
                <a16:creationId xmlns:a16="http://schemas.microsoft.com/office/drawing/2014/main" id="{CE69740B-B2BF-03B9-8395-885F0E5D1792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23" name="Google Shape;685;p52">
            <a:extLst>
              <a:ext uri="{FF2B5EF4-FFF2-40B4-BE49-F238E27FC236}">
                <a16:creationId xmlns:a16="http://schemas.microsoft.com/office/drawing/2014/main" id="{DAAF8CAC-17C3-11E3-8BB0-0BEE69935A5C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686;p52">
            <a:extLst>
              <a:ext uri="{FF2B5EF4-FFF2-40B4-BE49-F238E27FC236}">
                <a16:creationId xmlns:a16="http://schemas.microsoft.com/office/drawing/2014/main" id="{C890EEF3-F7D4-F4C4-080A-5CF3484C21D5}"/>
              </a:ext>
            </a:extLst>
          </p:cNvPr>
          <p:cNvSpPr/>
          <p:nvPr/>
        </p:nvSpPr>
        <p:spPr>
          <a:xfrm>
            <a:off x="5939338" y="2390767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687;p52">
            <a:extLst>
              <a:ext uri="{FF2B5EF4-FFF2-40B4-BE49-F238E27FC236}">
                <a16:creationId xmlns:a16="http://schemas.microsoft.com/office/drawing/2014/main" id="{D5628E19-5EDE-CD4B-E5F3-EA3232B22A97}"/>
              </a:ext>
            </a:extLst>
          </p:cNvPr>
          <p:cNvSpPr/>
          <p:nvPr/>
        </p:nvSpPr>
        <p:spPr>
          <a:xfrm>
            <a:off x="6051816" y="2345928"/>
            <a:ext cx="5026441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2" name="Google Shape;688;p52">
            <a:extLst>
              <a:ext uri="{FF2B5EF4-FFF2-40B4-BE49-F238E27FC236}">
                <a16:creationId xmlns:a16="http://schemas.microsoft.com/office/drawing/2014/main" id="{362A5C4B-2097-F841-1A6F-309CA3D3277D}"/>
              </a:ext>
            </a:extLst>
          </p:cNvPr>
          <p:cNvSpPr/>
          <p:nvPr/>
        </p:nvSpPr>
        <p:spPr>
          <a:xfrm>
            <a:off x="5939338" y="3109224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689;p52">
            <a:extLst>
              <a:ext uri="{FF2B5EF4-FFF2-40B4-BE49-F238E27FC236}">
                <a16:creationId xmlns:a16="http://schemas.microsoft.com/office/drawing/2014/main" id="{4422DA5C-1681-8D89-ADD2-209563E94313}"/>
              </a:ext>
            </a:extLst>
          </p:cNvPr>
          <p:cNvSpPr/>
          <p:nvPr/>
        </p:nvSpPr>
        <p:spPr>
          <a:xfrm>
            <a:off x="6051816" y="3092377"/>
            <a:ext cx="5371086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7098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C08BD-4158-6F5D-BCBF-843158049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938F3EAB-235F-754F-5E50-1704F176476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dirty="0"/>
              <a:t>Pour isoler x, je simplifie en divisant les deux côtés par 0,2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B67446-BB42-2B18-03D5-DEEA5F2B0C7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3796E3A-B749-69E6-04D9-C6BE9B937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6" name="Google Shape;698;p53">
            <a:extLst>
              <a:ext uri="{FF2B5EF4-FFF2-40B4-BE49-F238E27FC236}">
                <a16:creationId xmlns:a16="http://schemas.microsoft.com/office/drawing/2014/main" id="{0502C1CE-CC4A-BB8A-003E-2A1BC41E73A7}"/>
              </a:ext>
            </a:extLst>
          </p:cNvPr>
          <p:cNvSpPr/>
          <p:nvPr/>
        </p:nvSpPr>
        <p:spPr>
          <a:xfrm>
            <a:off x="559837" y="4683572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C7E4F6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699;p53">
            <a:extLst>
              <a:ext uri="{FF2B5EF4-FFF2-40B4-BE49-F238E27FC236}">
                <a16:creationId xmlns:a16="http://schemas.microsoft.com/office/drawing/2014/main" id="{7C8E3644-7A1B-F98E-B08E-31C57E23998D}"/>
              </a:ext>
            </a:extLst>
          </p:cNvPr>
          <p:cNvSpPr/>
          <p:nvPr/>
        </p:nvSpPr>
        <p:spPr>
          <a:xfrm>
            <a:off x="4646644" y="4777273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00;p53">
            <a:extLst>
              <a:ext uri="{FF2B5EF4-FFF2-40B4-BE49-F238E27FC236}">
                <a16:creationId xmlns:a16="http://schemas.microsoft.com/office/drawing/2014/main" id="{725B7939-0425-799A-C2F7-1968F612AB3A}"/>
              </a:ext>
            </a:extLst>
          </p:cNvPr>
          <p:cNvSpPr/>
          <p:nvPr/>
        </p:nvSpPr>
        <p:spPr>
          <a:xfrm>
            <a:off x="5993444" y="4451387"/>
            <a:ext cx="2199192" cy="119167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701;p53">
            <a:extLst>
              <a:ext uri="{FF2B5EF4-FFF2-40B4-BE49-F238E27FC236}">
                <a16:creationId xmlns:a16="http://schemas.microsoft.com/office/drawing/2014/main" id="{FCEEA178-CD5B-3EA0-6E58-D0EFE17B261A}"/>
              </a:ext>
            </a:extLst>
          </p:cNvPr>
          <p:cNvSpPr/>
          <p:nvPr/>
        </p:nvSpPr>
        <p:spPr>
          <a:xfrm>
            <a:off x="5939338" y="4508816"/>
            <a:ext cx="4594923" cy="1075638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702;p53">
            <a:extLst>
              <a:ext uri="{FF2B5EF4-FFF2-40B4-BE49-F238E27FC236}">
                <a16:creationId xmlns:a16="http://schemas.microsoft.com/office/drawing/2014/main" id="{33C15953-29B3-EE87-6E06-5B77D734D673}"/>
              </a:ext>
            </a:extLst>
          </p:cNvPr>
          <p:cNvSpPr/>
          <p:nvPr/>
        </p:nvSpPr>
        <p:spPr>
          <a:xfrm>
            <a:off x="559837" y="383448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03;p53">
            <a:extLst>
              <a:ext uri="{FF2B5EF4-FFF2-40B4-BE49-F238E27FC236}">
                <a16:creationId xmlns:a16="http://schemas.microsoft.com/office/drawing/2014/main" id="{A00ABE90-EDCF-0678-E2E2-49C7EA65D6E3}"/>
              </a:ext>
            </a:extLst>
          </p:cNvPr>
          <p:cNvSpPr/>
          <p:nvPr/>
        </p:nvSpPr>
        <p:spPr>
          <a:xfrm>
            <a:off x="4646644" y="392818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04;p53">
            <a:extLst>
              <a:ext uri="{FF2B5EF4-FFF2-40B4-BE49-F238E27FC236}">
                <a16:creationId xmlns:a16="http://schemas.microsoft.com/office/drawing/2014/main" id="{151EA292-1885-A447-C69A-61B8DE0753F3}"/>
              </a:ext>
            </a:extLst>
          </p:cNvPr>
          <p:cNvSpPr/>
          <p:nvPr/>
        </p:nvSpPr>
        <p:spPr>
          <a:xfrm>
            <a:off x="5993444" y="3854229"/>
            <a:ext cx="2803524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705;p53">
            <a:extLst>
              <a:ext uri="{FF2B5EF4-FFF2-40B4-BE49-F238E27FC236}">
                <a16:creationId xmlns:a16="http://schemas.microsoft.com/office/drawing/2014/main" id="{7E90B32D-5BA6-60E5-8C8F-A940D26C9E49}"/>
              </a:ext>
            </a:extLst>
          </p:cNvPr>
          <p:cNvSpPr/>
          <p:nvPr/>
        </p:nvSpPr>
        <p:spPr>
          <a:xfrm>
            <a:off x="5939338" y="3892996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706;p53">
            <a:extLst>
              <a:ext uri="{FF2B5EF4-FFF2-40B4-BE49-F238E27FC236}">
                <a16:creationId xmlns:a16="http://schemas.microsoft.com/office/drawing/2014/main" id="{D3AD42CC-831B-DE7D-E49F-9DED28A48E1A}"/>
              </a:ext>
            </a:extLst>
          </p:cNvPr>
          <p:cNvSpPr/>
          <p:nvPr/>
        </p:nvSpPr>
        <p:spPr>
          <a:xfrm>
            <a:off x="5537891" y="1500447"/>
            <a:ext cx="5528180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5" name="Google Shape;707;p53">
            <a:extLst>
              <a:ext uri="{FF2B5EF4-FFF2-40B4-BE49-F238E27FC236}">
                <a16:creationId xmlns:a16="http://schemas.microsoft.com/office/drawing/2014/main" id="{F68D7054-01D6-0017-8400-FD78340ABA82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26" name="Google Shape;708;p53">
            <a:extLst>
              <a:ext uri="{FF2B5EF4-FFF2-40B4-BE49-F238E27FC236}">
                <a16:creationId xmlns:a16="http://schemas.microsoft.com/office/drawing/2014/main" id="{D27299ED-F0D0-F634-F1D0-F8EEE4548CAC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709;p53">
            <a:extLst>
              <a:ext uri="{FF2B5EF4-FFF2-40B4-BE49-F238E27FC236}">
                <a16:creationId xmlns:a16="http://schemas.microsoft.com/office/drawing/2014/main" id="{9F86E703-81DA-57FF-6F5F-2C7EE6445B4E}"/>
              </a:ext>
            </a:extLst>
          </p:cNvPr>
          <p:cNvSpPr/>
          <p:nvPr/>
        </p:nvSpPr>
        <p:spPr>
          <a:xfrm>
            <a:off x="5939338" y="2390767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710;p53">
            <a:extLst>
              <a:ext uri="{FF2B5EF4-FFF2-40B4-BE49-F238E27FC236}">
                <a16:creationId xmlns:a16="http://schemas.microsoft.com/office/drawing/2014/main" id="{3DA93A65-ADED-C9B7-D250-5CF8A7BDA18A}"/>
              </a:ext>
            </a:extLst>
          </p:cNvPr>
          <p:cNvSpPr/>
          <p:nvPr/>
        </p:nvSpPr>
        <p:spPr>
          <a:xfrm>
            <a:off x="6051816" y="2345928"/>
            <a:ext cx="5026441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" name="Google Shape;711;p53">
            <a:extLst>
              <a:ext uri="{FF2B5EF4-FFF2-40B4-BE49-F238E27FC236}">
                <a16:creationId xmlns:a16="http://schemas.microsoft.com/office/drawing/2014/main" id="{2DFB4B20-8AD8-C68F-BFED-34F6D0CA176A}"/>
              </a:ext>
            </a:extLst>
          </p:cNvPr>
          <p:cNvSpPr/>
          <p:nvPr/>
        </p:nvSpPr>
        <p:spPr>
          <a:xfrm>
            <a:off x="5939338" y="3109224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712;p53">
            <a:extLst>
              <a:ext uri="{FF2B5EF4-FFF2-40B4-BE49-F238E27FC236}">
                <a16:creationId xmlns:a16="http://schemas.microsoft.com/office/drawing/2014/main" id="{EA8C645B-6F27-7B2B-2D74-E4EA00951BB0}"/>
              </a:ext>
            </a:extLst>
          </p:cNvPr>
          <p:cNvSpPr/>
          <p:nvPr/>
        </p:nvSpPr>
        <p:spPr>
          <a:xfrm>
            <a:off x="6051816" y="3092377"/>
            <a:ext cx="5371086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5" name="Google Shape;695;p53">
            <a:extLst>
              <a:ext uri="{FF2B5EF4-FFF2-40B4-BE49-F238E27FC236}">
                <a16:creationId xmlns:a16="http://schemas.microsoft.com/office/drawing/2014/main" id="{D7CD98C9-00E3-51EE-20F8-D597852E8CD8}"/>
              </a:ext>
            </a:extLst>
          </p:cNvPr>
          <p:cNvSpPr txBox="1">
            <a:spLocks/>
          </p:cNvSpPr>
          <p:nvPr/>
        </p:nvSpPr>
        <p:spPr>
          <a:xfrm>
            <a:off x="470510" y="670272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montre que chaque membre est divisé par -3.</a:t>
            </a:r>
            <a:endParaRPr kumimoji="0" lang="fr-FR" sz="1400" b="0" i="1" u="none" strike="noStrike" kern="0" cap="none" spc="0" normalizeH="0" baseline="0" noProof="0" dirty="0">
              <a:ln>
                <a:noFill/>
              </a:ln>
              <a:solidFill>
                <a:srgbClr val="AEABA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538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3B46B-F7F0-07AA-7AD5-7507E50E3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CEBDF48-9E00-ECE5-47D7-F6CF6C6080F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En effectuant le calcul, je trouve que x = -18. C'est la solution de l’équation !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E8033F-866A-2018-F182-710140999F4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06A15E4A-D080-1049-EEB7-1DAFC7CF3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70E7A31-155E-1550-9BB3-8B157956CE8A}"/>
              </a:ext>
            </a:extLst>
          </p:cNvPr>
          <p:cNvSpPr txBox="1"/>
          <p:nvPr/>
        </p:nvSpPr>
        <p:spPr>
          <a:xfrm>
            <a:off x="711201" y="74182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L’enseignant affiche le résultat final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6" name="Google Shape;721;p54">
            <a:extLst>
              <a:ext uri="{FF2B5EF4-FFF2-40B4-BE49-F238E27FC236}">
                <a16:creationId xmlns:a16="http://schemas.microsoft.com/office/drawing/2014/main" id="{848DE7B7-BF3B-F881-1B0F-DF0D788B5C05}"/>
              </a:ext>
            </a:extLst>
          </p:cNvPr>
          <p:cNvSpPr/>
          <p:nvPr/>
        </p:nvSpPr>
        <p:spPr>
          <a:xfrm>
            <a:off x="578673" y="5247337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8A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22;p54">
            <a:extLst>
              <a:ext uri="{FF2B5EF4-FFF2-40B4-BE49-F238E27FC236}">
                <a16:creationId xmlns:a16="http://schemas.microsoft.com/office/drawing/2014/main" id="{00585EF3-2862-AF7E-08AC-4019BEBD4571}"/>
              </a:ext>
            </a:extLst>
          </p:cNvPr>
          <p:cNvSpPr/>
          <p:nvPr/>
        </p:nvSpPr>
        <p:spPr>
          <a:xfrm>
            <a:off x="4665480" y="5341038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23;p54">
            <a:extLst>
              <a:ext uri="{FF2B5EF4-FFF2-40B4-BE49-F238E27FC236}">
                <a16:creationId xmlns:a16="http://schemas.microsoft.com/office/drawing/2014/main" id="{331B3D66-3CEF-1D09-AB85-8EE6F890C042}"/>
              </a:ext>
            </a:extLst>
          </p:cNvPr>
          <p:cNvSpPr/>
          <p:nvPr/>
        </p:nvSpPr>
        <p:spPr>
          <a:xfrm>
            <a:off x="6012280" y="5247337"/>
            <a:ext cx="2104615" cy="64633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724;p54">
            <a:extLst>
              <a:ext uri="{FF2B5EF4-FFF2-40B4-BE49-F238E27FC236}">
                <a16:creationId xmlns:a16="http://schemas.microsoft.com/office/drawing/2014/main" id="{079580DD-0B9A-747B-AACE-2B74055F0AD3}"/>
              </a:ext>
            </a:extLst>
          </p:cNvPr>
          <p:cNvSpPr/>
          <p:nvPr/>
        </p:nvSpPr>
        <p:spPr>
          <a:xfrm>
            <a:off x="5958174" y="5305846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725;p54">
            <a:extLst>
              <a:ext uri="{FF2B5EF4-FFF2-40B4-BE49-F238E27FC236}">
                <a16:creationId xmlns:a16="http://schemas.microsoft.com/office/drawing/2014/main" id="{68C503C7-7DB9-9240-1847-A31887F3B22C}"/>
              </a:ext>
            </a:extLst>
          </p:cNvPr>
          <p:cNvSpPr/>
          <p:nvPr/>
        </p:nvSpPr>
        <p:spPr>
          <a:xfrm>
            <a:off x="578673" y="420230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C7E4F6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26;p54">
            <a:extLst>
              <a:ext uri="{FF2B5EF4-FFF2-40B4-BE49-F238E27FC236}">
                <a16:creationId xmlns:a16="http://schemas.microsoft.com/office/drawing/2014/main" id="{D961C7E2-B75A-DEA4-A5D3-C335CD9465D0}"/>
              </a:ext>
            </a:extLst>
          </p:cNvPr>
          <p:cNvSpPr/>
          <p:nvPr/>
        </p:nvSpPr>
        <p:spPr>
          <a:xfrm>
            <a:off x="4665480" y="429600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27;p54">
            <a:extLst>
              <a:ext uri="{FF2B5EF4-FFF2-40B4-BE49-F238E27FC236}">
                <a16:creationId xmlns:a16="http://schemas.microsoft.com/office/drawing/2014/main" id="{7B03A829-DED4-3FD7-BC54-46C3A2A39CDC}"/>
              </a:ext>
            </a:extLst>
          </p:cNvPr>
          <p:cNvSpPr/>
          <p:nvPr/>
        </p:nvSpPr>
        <p:spPr>
          <a:xfrm>
            <a:off x="6012280" y="3970123"/>
            <a:ext cx="2199192" cy="119167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728;p54">
            <a:extLst>
              <a:ext uri="{FF2B5EF4-FFF2-40B4-BE49-F238E27FC236}">
                <a16:creationId xmlns:a16="http://schemas.microsoft.com/office/drawing/2014/main" id="{96FAF5A4-7E63-AE04-403B-95E387B87B79}"/>
              </a:ext>
            </a:extLst>
          </p:cNvPr>
          <p:cNvSpPr/>
          <p:nvPr/>
        </p:nvSpPr>
        <p:spPr>
          <a:xfrm>
            <a:off x="5958174" y="4027552"/>
            <a:ext cx="4594923" cy="1075638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729;p54">
            <a:extLst>
              <a:ext uri="{FF2B5EF4-FFF2-40B4-BE49-F238E27FC236}">
                <a16:creationId xmlns:a16="http://schemas.microsoft.com/office/drawing/2014/main" id="{8EA240F9-D168-B0B5-1DF1-41BC256DFB0F}"/>
              </a:ext>
            </a:extLst>
          </p:cNvPr>
          <p:cNvSpPr/>
          <p:nvPr/>
        </p:nvSpPr>
        <p:spPr>
          <a:xfrm>
            <a:off x="578673" y="3353224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730;p54">
            <a:extLst>
              <a:ext uri="{FF2B5EF4-FFF2-40B4-BE49-F238E27FC236}">
                <a16:creationId xmlns:a16="http://schemas.microsoft.com/office/drawing/2014/main" id="{4104F3E7-CAC8-5E0E-E6B8-8B548978BC3F}"/>
              </a:ext>
            </a:extLst>
          </p:cNvPr>
          <p:cNvSpPr/>
          <p:nvPr/>
        </p:nvSpPr>
        <p:spPr>
          <a:xfrm>
            <a:off x="4665480" y="3446925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731;p54">
            <a:extLst>
              <a:ext uri="{FF2B5EF4-FFF2-40B4-BE49-F238E27FC236}">
                <a16:creationId xmlns:a16="http://schemas.microsoft.com/office/drawing/2014/main" id="{145F3F9C-3873-00F1-4424-4F3800A33A01}"/>
              </a:ext>
            </a:extLst>
          </p:cNvPr>
          <p:cNvSpPr/>
          <p:nvPr/>
        </p:nvSpPr>
        <p:spPr>
          <a:xfrm>
            <a:off x="6012280" y="3372965"/>
            <a:ext cx="2803524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" name="Google Shape;732;p54">
            <a:extLst>
              <a:ext uri="{FF2B5EF4-FFF2-40B4-BE49-F238E27FC236}">
                <a16:creationId xmlns:a16="http://schemas.microsoft.com/office/drawing/2014/main" id="{A610B8E8-F5F7-6F62-3872-16F2F326B23E}"/>
              </a:ext>
            </a:extLst>
          </p:cNvPr>
          <p:cNvSpPr/>
          <p:nvPr/>
        </p:nvSpPr>
        <p:spPr>
          <a:xfrm>
            <a:off x="5958174" y="3411732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733;p54">
            <a:extLst>
              <a:ext uri="{FF2B5EF4-FFF2-40B4-BE49-F238E27FC236}">
                <a16:creationId xmlns:a16="http://schemas.microsoft.com/office/drawing/2014/main" id="{4CA4DE06-2ACE-6292-3ECC-FE9363DF5DE2}"/>
              </a:ext>
            </a:extLst>
          </p:cNvPr>
          <p:cNvSpPr/>
          <p:nvPr/>
        </p:nvSpPr>
        <p:spPr>
          <a:xfrm>
            <a:off x="5556727" y="1019183"/>
            <a:ext cx="5528180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" name="Google Shape;734;p54">
            <a:extLst>
              <a:ext uri="{FF2B5EF4-FFF2-40B4-BE49-F238E27FC236}">
                <a16:creationId xmlns:a16="http://schemas.microsoft.com/office/drawing/2014/main" id="{4ABBA0F3-F641-77A1-340C-2C05DA3DA1EA}"/>
              </a:ext>
            </a:extLst>
          </p:cNvPr>
          <p:cNvSpPr/>
          <p:nvPr/>
        </p:nvSpPr>
        <p:spPr>
          <a:xfrm>
            <a:off x="578673" y="2149574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30" name="Google Shape;735;p54">
            <a:extLst>
              <a:ext uri="{FF2B5EF4-FFF2-40B4-BE49-F238E27FC236}">
                <a16:creationId xmlns:a16="http://schemas.microsoft.com/office/drawing/2014/main" id="{4CB5DD38-E301-BE9F-BC05-8DC29B8F6F46}"/>
              </a:ext>
            </a:extLst>
          </p:cNvPr>
          <p:cNvSpPr/>
          <p:nvPr/>
        </p:nvSpPr>
        <p:spPr>
          <a:xfrm>
            <a:off x="4665480" y="2243275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736;p54">
            <a:extLst>
              <a:ext uri="{FF2B5EF4-FFF2-40B4-BE49-F238E27FC236}">
                <a16:creationId xmlns:a16="http://schemas.microsoft.com/office/drawing/2014/main" id="{AD1EA06B-BAB5-9416-8F60-C9C52E95D75A}"/>
              </a:ext>
            </a:extLst>
          </p:cNvPr>
          <p:cNvSpPr/>
          <p:nvPr/>
        </p:nvSpPr>
        <p:spPr>
          <a:xfrm>
            <a:off x="5958174" y="1909503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737;p54">
            <a:extLst>
              <a:ext uri="{FF2B5EF4-FFF2-40B4-BE49-F238E27FC236}">
                <a16:creationId xmlns:a16="http://schemas.microsoft.com/office/drawing/2014/main" id="{512135B0-55A1-D9AA-5E2A-73F110225C7E}"/>
              </a:ext>
            </a:extLst>
          </p:cNvPr>
          <p:cNvSpPr/>
          <p:nvPr/>
        </p:nvSpPr>
        <p:spPr>
          <a:xfrm>
            <a:off x="6070652" y="1864664"/>
            <a:ext cx="5026441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6" name="Google Shape;738;p54">
            <a:extLst>
              <a:ext uri="{FF2B5EF4-FFF2-40B4-BE49-F238E27FC236}">
                <a16:creationId xmlns:a16="http://schemas.microsoft.com/office/drawing/2014/main" id="{79C4CDCE-81BC-36DF-8551-028E515CC7A5}"/>
              </a:ext>
            </a:extLst>
          </p:cNvPr>
          <p:cNvSpPr/>
          <p:nvPr/>
        </p:nvSpPr>
        <p:spPr>
          <a:xfrm>
            <a:off x="5958174" y="2627960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39;p54">
            <a:extLst>
              <a:ext uri="{FF2B5EF4-FFF2-40B4-BE49-F238E27FC236}">
                <a16:creationId xmlns:a16="http://schemas.microsoft.com/office/drawing/2014/main" id="{AD526A95-1AB4-FC9F-79A8-A15FFBD7A746}"/>
              </a:ext>
            </a:extLst>
          </p:cNvPr>
          <p:cNvSpPr/>
          <p:nvPr/>
        </p:nvSpPr>
        <p:spPr>
          <a:xfrm>
            <a:off x="6070652" y="2611113"/>
            <a:ext cx="5371086" cy="64633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657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multipliant ou en divisant par le même nombre</a:t>
                  </a:r>
                </a:p>
              </p:txBody>
            </p:sp>
          </mc:Choice>
          <mc:Fallback xmlns="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/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152404" algn="ctr" defTabSz="914400">
                    <a:buClr>
                      <a:schemeClr val="bg1"/>
                    </a:buClr>
                    <a:buSzPts val="1200"/>
                  </a:pPr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=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=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𝒅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;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,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,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𝒅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 des nombres entiers</a:t>
                  </a:r>
                </a:p>
              </p:txBody>
            </p:sp>
          </mc:Choice>
          <mc:Fallback xmlns="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 r="-69"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transposant un nombre</a:t>
                  </a:r>
                </a:p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ou en simplifiant par un nombre</a:t>
                  </a:r>
                </a:p>
              </p:txBody>
            </p:sp>
          </mc:Choice>
          <mc:Fallback xmlns="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5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ajoutant ou en retranchant le même nombre</a:t>
                  </a: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21054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/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bg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;</a:t>
                  </a:r>
                </a:p>
                <a:p>
                  <a:pPr algn="ctr" defTabSz="685800">
                    <a:defRPr/>
                  </a:pP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 des nombres décimaux</a:t>
                  </a:r>
                </a:p>
              </p:txBody>
            </p:sp>
          </mc:Choice>
          <mc:Fallback xmlns="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69E8F-1388-15ED-7A65-9A2EA1088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EB42709-21C9-FA08-F20E-842684C8D7D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résumer :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BE5CF8A-B58A-FD73-0B2F-D4CAEEBF073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AC75BB6-4BDB-55E1-7E5D-C83FDAB48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BDC5AFD-B613-7785-8C24-D4535BE99441}"/>
              </a:ext>
            </a:extLst>
          </p:cNvPr>
          <p:cNvSpPr txBox="1"/>
          <p:nvPr/>
        </p:nvSpPr>
        <p:spPr>
          <a:xfrm>
            <a:off x="711201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explique la règle</a:t>
            </a: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327A42D-7E89-2BF4-8AF9-A88A56046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9837" y="1102292"/>
            <a:ext cx="7472325" cy="487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712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39A1C-3796-3D2E-7173-128CA295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6FA84B-BC64-7E39-1C60-9DC9F0AE1A00}"/>
                  </a:ext>
                </a:extLst>
              </p:cNvPr>
              <p:cNvSpPr txBox="1"/>
              <p:nvPr/>
            </p:nvSpPr>
            <p:spPr>
              <a:xfrm>
                <a:off x="819150" y="160831"/>
                <a:ext cx="10904764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Ordonnez les étapes suivantes dans le bon ordre pour résoudre 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>
                        <a:lumMod val="65000"/>
                      </a:scheme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l’équation: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0,2</m:t>
                    </m:r>
                    <m:r>
                      <a:rPr lang="fr-FR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−1,3=−0,3</m:t>
                    </m:r>
                    <m:r>
                      <a:rPr lang="fr-FR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+0,2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6FA84B-BC64-7E39-1C60-9DC9F0AE1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0" y="160831"/>
                <a:ext cx="10904764" cy="508000"/>
              </a:xfrm>
              <a:prstGeom prst="rect">
                <a:avLst/>
              </a:prstGeom>
              <a:blipFill>
                <a:blip r:embed="rId2"/>
                <a:stretch>
                  <a:fillRect l="-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226BD7-08C7-90CB-5586-46721FEB59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51175EA-DF43-404D-1193-07BC788578A8}"/>
              </a:ext>
            </a:extLst>
          </p:cNvPr>
          <p:cNvSpPr txBox="1"/>
          <p:nvPr/>
        </p:nvSpPr>
        <p:spPr>
          <a:xfrm>
            <a:off x="757462" y="6688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D17CD21-88BA-5BFF-EAB6-526439EA5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791;p59">
            <a:extLst>
              <a:ext uri="{FF2B5EF4-FFF2-40B4-BE49-F238E27FC236}">
                <a16:creationId xmlns:a16="http://schemas.microsoft.com/office/drawing/2014/main" id="{49C4B28B-9A17-BFD5-1FE6-84E6CA350CCE}"/>
              </a:ext>
            </a:extLst>
          </p:cNvPr>
          <p:cNvSpPr/>
          <p:nvPr/>
        </p:nvSpPr>
        <p:spPr>
          <a:xfrm>
            <a:off x="1971190" y="1434850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92;p59">
            <a:extLst>
              <a:ext uri="{FF2B5EF4-FFF2-40B4-BE49-F238E27FC236}">
                <a16:creationId xmlns:a16="http://schemas.microsoft.com/office/drawing/2014/main" id="{F043DE7F-062E-780A-5DCF-C0179F191F60}"/>
              </a:ext>
            </a:extLst>
          </p:cNvPr>
          <p:cNvSpPr/>
          <p:nvPr/>
        </p:nvSpPr>
        <p:spPr>
          <a:xfrm>
            <a:off x="1971190" y="2505893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93;p59">
            <a:extLst>
              <a:ext uri="{FF2B5EF4-FFF2-40B4-BE49-F238E27FC236}">
                <a16:creationId xmlns:a16="http://schemas.microsoft.com/office/drawing/2014/main" id="{8473D350-EA78-282A-39C1-E99A8F0579F7}"/>
              </a:ext>
            </a:extLst>
          </p:cNvPr>
          <p:cNvSpPr/>
          <p:nvPr/>
        </p:nvSpPr>
        <p:spPr>
          <a:xfrm>
            <a:off x="1971192" y="3337235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94;p59">
            <a:extLst>
              <a:ext uri="{FF2B5EF4-FFF2-40B4-BE49-F238E27FC236}">
                <a16:creationId xmlns:a16="http://schemas.microsoft.com/office/drawing/2014/main" id="{6BA3E8D3-3073-39D6-1B02-D5D399A90BAE}"/>
              </a:ext>
            </a:extLst>
          </p:cNvPr>
          <p:cNvSpPr/>
          <p:nvPr/>
        </p:nvSpPr>
        <p:spPr>
          <a:xfrm>
            <a:off x="1971191" y="4102174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B2EBBE-F67C-1F13-338F-F2C7A05891AE}"/>
                  </a:ext>
                </a:extLst>
              </p:cNvPr>
              <p:cNvSpPr txBox="1"/>
              <p:nvPr/>
            </p:nvSpPr>
            <p:spPr>
              <a:xfrm>
                <a:off x="2789903" y="3301410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0,2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−1,3=−0,3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+0,2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B2EBBE-F67C-1F13-338F-F2C7A0589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3301410"/>
                <a:ext cx="3795252" cy="3793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E37A3C9-AB3E-9F9A-249D-514DB23918F2}"/>
                  </a:ext>
                </a:extLst>
              </p:cNvPr>
              <p:cNvSpPr txBox="1"/>
              <p:nvPr/>
            </p:nvSpPr>
            <p:spPr>
              <a:xfrm>
                <a:off x="2789903" y="5043834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0,2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+0,3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=0,2+1,3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E37A3C9-AB3E-9F9A-249D-514DB2391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5043834"/>
                <a:ext cx="3795252" cy="3793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C48324F-8921-0B61-6954-EF0B11B7C4F9}"/>
                  </a:ext>
                </a:extLst>
              </p:cNvPr>
              <p:cNvSpPr txBox="1"/>
              <p:nvPr/>
            </p:nvSpPr>
            <p:spPr>
              <a:xfrm>
                <a:off x="2789903" y="4172622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0,5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=1,5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C48324F-8921-0B61-6954-EF0B11B7C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4172622"/>
                <a:ext cx="3795252" cy="3793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6A4B549-9A71-3C32-45F8-C65F23F499E7}"/>
                  </a:ext>
                </a:extLst>
              </p:cNvPr>
              <p:cNvSpPr txBox="1"/>
              <p:nvPr/>
            </p:nvSpPr>
            <p:spPr>
              <a:xfrm>
                <a:off x="2789903" y="1341875"/>
                <a:ext cx="3795252" cy="64761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1,5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0,5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6A4B549-9A71-3C32-45F8-C65F23F49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1341875"/>
                <a:ext cx="3795252" cy="6476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AEF4211-36F8-B6BB-4899-D2AE1BE2F96D}"/>
                  </a:ext>
                </a:extLst>
              </p:cNvPr>
              <p:cNvSpPr txBox="1"/>
              <p:nvPr/>
            </p:nvSpPr>
            <p:spPr>
              <a:xfrm>
                <a:off x="2789903" y="2404803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AEF4211-36F8-B6BB-4899-D2AE1BE2F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2404803"/>
                <a:ext cx="3795252" cy="3793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794;p59">
            <a:extLst>
              <a:ext uri="{FF2B5EF4-FFF2-40B4-BE49-F238E27FC236}">
                <a16:creationId xmlns:a16="http://schemas.microsoft.com/office/drawing/2014/main" id="{118B9D2B-C54C-3131-D6EF-D87781E83593}"/>
              </a:ext>
            </a:extLst>
          </p:cNvPr>
          <p:cNvSpPr/>
          <p:nvPr/>
        </p:nvSpPr>
        <p:spPr>
          <a:xfrm>
            <a:off x="1971190" y="4961485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269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67D9-420A-0D79-D874-B1E513361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les bonnes réponses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EE0E1E1-4932-39FE-65D0-E1B933DDA8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5E8EFB-EE20-A3DB-0309-D3C704014057}"/>
              </a:ext>
            </a:extLst>
          </p:cNvPr>
          <p:cNvSpPr txBox="1"/>
          <p:nvPr/>
        </p:nvSpPr>
        <p:spPr>
          <a:xfrm>
            <a:off x="734286" y="6521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84037C97-809B-182E-C3CB-100B945E7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10" name="Google Shape;791;p59">
            <a:extLst>
              <a:ext uri="{FF2B5EF4-FFF2-40B4-BE49-F238E27FC236}">
                <a16:creationId xmlns:a16="http://schemas.microsoft.com/office/drawing/2014/main" id="{AA91B09A-4186-66A9-8322-E734930F4F94}"/>
              </a:ext>
            </a:extLst>
          </p:cNvPr>
          <p:cNvSpPr/>
          <p:nvPr/>
        </p:nvSpPr>
        <p:spPr>
          <a:xfrm>
            <a:off x="3116207" y="4001579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92;p59">
            <a:extLst>
              <a:ext uri="{FF2B5EF4-FFF2-40B4-BE49-F238E27FC236}">
                <a16:creationId xmlns:a16="http://schemas.microsoft.com/office/drawing/2014/main" id="{C2A6C991-7F06-AE8F-3063-5BEE6E2F08E7}"/>
              </a:ext>
            </a:extLst>
          </p:cNvPr>
          <p:cNvSpPr/>
          <p:nvPr/>
        </p:nvSpPr>
        <p:spPr>
          <a:xfrm>
            <a:off x="3116207" y="4843378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793;p59">
            <a:extLst>
              <a:ext uri="{FF2B5EF4-FFF2-40B4-BE49-F238E27FC236}">
                <a16:creationId xmlns:a16="http://schemas.microsoft.com/office/drawing/2014/main" id="{94CD4312-854F-B2B9-C0B6-9CB330E28C36}"/>
              </a:ext>
            </a:extLst>
          </p:cNvPr>
          <p:cNvSpPr/>
          <p:nvPr/>
        </p:nvSpPr>
        <p:spPr>
          <a:xfrm>
            <a:off x="3139385" y="1629551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94;p59">
            <a:extLst>
              <a:ext uri="{FF2B5EF4-FFF2-40B4-BE49-F238E27FC236}">
                <a16:creationId xmlns:a16="http://schemas.microsoft.com/office/drawing/2014/main" id="{189AAB26-4E30-3146-19C5-E4693DCB7A7A}"/>
              </a:ext>
            </a:extLst>
          </p:cNvPr>
          <p:cNvSpPr/>
          <p:nvPr/>
        </p:nvSpPr>
        <p:spPr>
          <a:xfrm>
            <a:off x="3116207" y="3097351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3D3E1EA-9116-D62F-12CB-F8DEFCD81A53}"/>
                  </a:ext>
                </a:extLst>
              </p:cNvPr>
              <p:cNvSpPr txBox="1"/>
              <p:nvPr/>
            </p:nvSpPr>
            <p:spPr>
              <a:xfrm>
                <a:off x="3958096" y="1593726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0,2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−1,3=−0,3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+0,2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3D3E1EA-9116-D62F-12CB-F8DEFCD81A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96" y="1593726"/>
                <a:ext cx="3795252" cy="3793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AF6F175-ADB4-BC13-E7DC-220CD69A154A}"/>
                  </a:ext>
                </a:extLst>
              </p:cNvPr>
              <p:cNvSpPr txBox="1"/>
              <p:nvPr/>
            </p:nvSpPr>
            <p:spPr>
              <a:xfrm>
                <a:off x="3934920" y="2410952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0,2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+0,3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=0,2+1,3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AF6F175-ADB4-BC13-E7DC-220CD69A1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920" y="2410952"/>
                <a:ext cx="3795252" cy="3793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8290D46-6124-0877-8CC4-EFE65D4F0808}"/>
                  </a:ext>
                </a:extLst>
              </p:cNvPr>
              <p:cNvSpPr txBox="1"/>
              <p:nvPr/>
            </p:nvSpPr>
            <p:spPr>
              <a:xfrm>
                <a:off x="3845818" y="3159778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0,5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=1,5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8290D46-6124-0877-8CC4-EFE65D4F0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818" y="3159778"/>
                <a:ext cx="3795252" cy="3793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45FF9D3-4ECF-04B6-F3F6-A3C4106BA2DA}"/>
                  </a:ext>
                </a:extLst>
              </p:cNvPr>
              <p:cNvSpPr txBox="1"/>
              <p:nvPr/>
            </p:nvSpPr>
            <p:spPr>
              <a:xfrm>
                <a:off x="3934920" y="3908604"/>
                <a:ext cx="3795252" cy="64761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1,5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0,5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45FF9D3-4ECF-04B6-F3F6-A3C4106BA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920" y="3908604"/>
                <a:ext cx="3795252" cy="6476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FA84A39-6705-D13D-CAFE-808B2697EB1B}"/>
                  </a:ext>
                </a:extLst>
              </p:cNvPr>
              <p:cNvSpPr txBox="1"/>
              <p:nvPr/>
            </p:nvSpPr>
            <p:spPr>
              <a:xfrm>
                <a:off x="3934920" y="4925727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FA84A39-6705-D13D-CAFE-808B2697E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920" y="4925727"/>
                <a:ext cx="3795252" cy="3793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Google Shape;794;p59">
            <a:extLst>
              <a:ext uri="{FF2B5EF4-FFF2-40B4-BE49-F238E27FC236}">
                <a16:creationId xmlns:a16="http://schemas.microsoft.com/office/drawing/2014/main" id="{4ABB4F77-5B18-FB9F-C826-052A2B26FB13}"/>
              </a:ext>
            </a:extLst>
          </p:cNvPr>
          <p:cNvSpPr/>
          <p:nvPr/>
        </p:nvSpPr>
        <p:spPr>
          <a:xfrm>
            <a:off x="3116207" y="2328603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54177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D837B-FB1A-1CB5-9078-E5AF941A8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8354133C-8B75-FE56-5674-A219051A5D0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Compléter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pour résoudre l’équation :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𝟐𝟎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8354133C-8B75-FE56-5674-A219051A5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2DD180-52A6-B11A-7607-6BE19E74DF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32CD67E-72D9-CB8B-4F92-043A522E76D6}"/>
              </a:ext>
            </a:extLst>
          </p:cNvPr>
          <p:cNvSpPr txBox="1"/>
          <p:nvPr/>
        </p:nvSpPr>
        <p:spPr>
          <a:xfrm>
            <a:off x="757462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55B6333-A539-A34D-A127-AECB1EF04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4E5352F1-F095-6EB2-4E96-038F8F5B669E}"/>
                  </a:ext>
                </a:extLst>
              </p:cNvPr>
              <p:cNvSpPr/>
              <p:nvPr/>
            </p:nvSpPr>
            <p:spPr>
              <a:xfrm>
                <a:off x="2786743" y="119581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,3=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,3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−1,20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,2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4E5352F1-F095-6EB2-4E96-038F8F5B66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1195813"/>
                <a:ext cx="7021286" cy="60557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DEA9A62B-3714-34BD-9C66-DE6A984FBE39}"/>
                  </a:ext>
                </a:extLst>
              </p:cNvPr>
              <p:cNvSpPr/>
              <p:nvPr/>
            </p:nvSpPr>
            <p:spPr>
              <a:xfrm>
                <a:off x="2786743" y="211021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…….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−1,2……….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0,2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DEA9A62B-3714-34BD-9C66-DE6A984FBE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2110213"/>
                <a:ext cx="7021286" cy="60557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1DFA13F0-F2F0-ECBD-AEC4-4A65DA479C25}"/>
                  </a:ext>
                </a:extLst>
              </p:cNvPr>
              <p:cNvSpPr/>
              <p:nvPr/>
            </p:nvSpPr>
            <p:spPr>
              <a:xfrm>
                <a:off x="2786743" y="320564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………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1DFA13F0-F2F0-ECBD-AEC4-4A65DA479C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3205643"/>
                <a:ext cx="7021286" cy="60557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9846B6B8-39FD-9656-2519-ADB2A5493EB6}"/>
                  </a:ext>
                </a:extLst>
              </p:cNvPr>
              <p:cNvSpPr/>
              <p:nvPr/>
            </p:nvSpPr>
            <p:spPr>
              <a:xfrm>
                <a:off x="2834819" y="4086788"/>
                <a:ext cx="7021286" cy="1038170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9846B6B8-39FD-9656-2519-ADB2A5493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4086788"/>
                <a:ext cx="7021286" cy="103817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E1B7F6A9-0F62-A301-8E46-6A96981C43D8}"/>
                  </a:ext>
                </a:extLst>
              </p:cNvPr>
              <p:cNvSpPr/>
              <p:nvPr/>
            </p:nvSpPr>
            <p:spPr>
              <a:xfrm>
                <a:off x="2834819" y="5491044"/>
                <a:ext cx="7021286" cy="871456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…….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E1B7F6A9-0F62-A301-8E46-6A96981C43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5491044"/>
                <a:ext cx="7021286" cy="87145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48310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B2DEB-E83E-DA5C-B75C-20DF38BDE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45AAFAA-56D1-F64D-4A19-C90E38970BD4}"/>
                  </a:ext>
                </a:extLst>
              </p:cNvPr>
              <p:cNvSpPr txBox="1"/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Voici la bonne réponse:</a:t>
                </a:r>
              </a:p>
              <a:p>
                <a:pPr lvl="0">
                  <a:defRPr/>
                </a:pP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45AAFAA-56D1-F64D-4A19-C90E38970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t="-97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2AB2B63-1DBD-784C-BB2F-1EB182C9246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D8A7714-6FD9-7AEB-6D2C-F33BEE79C94B}"/>
              </a:ext>
            </a:extLst>
          </p:cNvPr>
          <p:cNvSpPr txBox="1"/>
          <p:nvPr/>
        </p:nvSpPr>
        <p:spPr>
          <a:xfrm>
            <a:off x="863600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chaque étape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D3183C15-6996-1015-C701-0A26A85E1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BB3BB396-DA48-98BC-4BD8-2690DDA18B0D}"/>
                  </a:ext>
                </a:extLst>
              </p:cNvPr>
              <p:cNvSpPr/>
              <p:nvPr/>
            </p:nvSpPr>
            <p:spPr>
              <a:xfrm>
                <a:off x="2786743" y="119581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,3=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,3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−1,2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0,2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BB3BB396-DA48-98BC-4BD8-2690DDA18B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1195813"/>
                <a:ext cx="7021286" cy="60557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A12E7DEF-CF6D-3DAD-BF21-DD0E5C0D1831}"/>
                  </a:ext>
                </a:extLst>
              </p:cNvPr>
              <p:cNvSpPr/>
              <p:nvPr/>
            </p:nvSpPr>
            <p:spPr>
              <a:xfrm>
                <a:off x="2786743" y="211021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…….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−1,2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……….</m:t>
                      </m:r>
                      <m:r>
                        <a:rPr lang="fr-FR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0,2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A12E7DEF-CF6D-3DAD-BF21-DD0E5C0D18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2110213"/>
                <a:ext cx="7021286" cy="60557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186BEF19-A869-4DA5-0D57-30C604573D86}"/>
                  </a:ext>
                </a:extLst>
              </p:cNvPr>
              <p:cNvSpPr/>
              <p:nvPr/>
            </p:nvSpPr>
            <p:spPr>
              <a:xfrm>
                <a:off x="2786743" y="320564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………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186BEF19-A869-4DA5-0D57-30C604573D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3205643"/>
                <a:ext cx="7021286" cy="60557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E239D2A3-9459-A275-9DD6-482E97C6ED6F}"/>
                  </a:ext>
                </a:extLst>
              </p:cNvPr>
              <p:cNvSpPr/>
              <p:nvPr/>
            </p:nvSpPr>
            <p:spPr>
              <a:xfrm>
                <a:off x="2834819" y="4086788"/>
                <a:ext cx="7021286" cy="1038170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E239D2A3-9459-A275-9DD6-482E97C6ED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4086788"/>
                <a:ext cx="7021286" cy="103817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D131BE-113C-5E97-6B67-5BC9C008E95E}"/>
                  </a:ext>
                </a:extLst>
              </p:cNvPr>
              <p:cNvSpPr/>
              <p:nvPr/>
            </p:nvSpPr>
            <p:spPr>
              <a:xfrm>
                <a:off x="2834819" y="5491044"/>
                <a:ext cx="7021286" cy="871456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…….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D131BE-113C-5E97-6B67-5BC9C008E9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5491044"/>
                <a:ext cx="7021286" cy="87145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2AC693-47EC-6EFE-69FD-B7C873A785D1}"/>
                  </a:ext>
                </a:extLst>
              </p:cNvPr>
              <p:cNvSpPr txBox="1"/>
              <p:nvPr/>
            </p:nvSpPr>
            <p:spPr>
              <a:xfrm>
                <a:off x="4833256" y="2212945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2AC693-47EC-6EFE-69FD-B7C873A785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256" y="2212945"/>
                <a:ext cx="816429" cy="400110"/>
              </a:xfrm>
              <a:prstGeom prst="rect">
                <a:avLst/>
              </a:prstGeom>
              <a:blipFill>
                <a:blip r:embed="rId9"/>
                <a:stretch>
                  <a:fillRect r="-119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1B3857B-403E-0791-6EE7-DA13EBCC1D7F}"/>
                  </a:ext>
                </a:extLst>
              </p:cNvPr>
              <p:cNvSpPr txBox="1"/>
              <p:nvPr/>
            </p:nvSpPr>
            <p:spPr>
              <a:xfrm>
                <a:off x="6879769" y="2225995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1B3857B-403E-0791-6EE7-DA13EBCC1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9769" y="2225995"/>
                <a:ext cx="816429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3849FF2-2CF7-E7A4-F551-58F143D02928}"/>
                  </a:ext>
                </a:extLst>
              </p:cNvPr>
              <p:cNvSpPr txBox="1"/>
              <p:nvPr/>
            </p:nvSpPr>
            <p:spPr>
              <a:xfrm>
                <a:off x="5233837" y="3348838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3849FF2-2CF7-E7A4-F551-58F143D02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837" y="3348838"/>
                <a:ext cx="81642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8D7FC50-E3DB-8DBC-826F-2A22BBD2D5A5}"/>
                  </a:ext>
                </a:extLst>
              </p:cNvPr>
              <p:cNvSpPr txBox="1"/>
              <p:nvPr/>
            </p:nvSpPr>
            <p:spPr>
              <a:xfrm>
                <a:off x="6471554" y="3320592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8D7FC50-E3DB-8DBC-826F-2A22BBD2D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554" y="3320592"/>
                <a:ext cx="816429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BC00C34-F125-7488-F16C-CF6D9F5E67F3}"/>
                  </a:ext>
                </a:extLst>
              </p:cNvPr>
              <p:cNvSpPr txBox="1"/>
              <p:nvPr/>
            </p:nvSpPr>
            <p:spPr>
              <a:xfrm>
                <a:off x="6121019" y="4139004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BC00C34-F125-7488-F16C-CF6D9F5E67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019" y="4139004"/>
                <a:ext cx="816429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43981FF-EBD4-DBAA-A050-86010D4D9FB4}"/>
                  </a:ext>
                </a:extLst>
              </p:cNvPr>
              <p:cNvSpPr txBox="1"/>
              <p:nvPr/>
            </p:nvSpPr>
            <p:spPr>
              <a:xfrm>
                <a:off x="6070982" y="4539114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43981FF-EBD4-DBAA-A050-86010D4D9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982" y="4539114"/>
                <a:ext cx="816429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D54B781-A1E1-39F9-B715-207C82E32D5D}"/>
                  </a:ext>
                </a:extLst>
              </p:cNvPr>
              <p:cNvSpPr txBox="1"/>
              <p:nvPr/>
            </p:nvSpPr>
            <p:spPr>
              <a:xfrm>
                <a:off x="6175449" y="5491044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D54B781-A1E1-39F9-B715-207C82E32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449" y="5491044"/>
                <a:ext cx="816429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74CACEC-E172-7671-7BE2-C29DA8F539B6}"/>
                  </a:ext>
                </a:extLst>
              </p:cNvPr>
              <p:cNvSpPr txBox="1"/>
              <p:nvPr/>
            </p:nvSpPr>
            <p:spPr>
              <a:xfrm>
                <a:off x="6142791" y="5857130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74CACEC-E172-7671-7BE2-C29DA8F53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791" y="5857130"/>
                <a:ext cx="816429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272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E7C3C-DA44-3D09-D132-CAA413A48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56D17B62-DD8F-719B-9B00-E8A4352B39CB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Je vais vous montrer une astuce pour éviter les nombres décimaux lors de la résolution de cette équation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F0D097F-8526-137E-5C95-99AD35444ED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319F91B-6581-67E7-7719-58FFDFC91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3DC8329-70B6-5142-30ED-6642B54AB53D}"/>
              </a:ext>
            </a:extLst>
          </p:cNvPr>
          <p:cNvSpPr txBox="1"/>
          <p:nvPr/>
        </p:nvSpPr>
        <p:spPr>
          <a:xfrm>
            <a:off x="765809" y="7864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l’équation et souligne les termes contenant x et les nombres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5" name="Google Shape;857;p63">
            <a:extLst>
              <a:ext uri="{FF2B5EF4-FFF2-40B4-BE49-F238E27FC236}">
                <a16:creationId xmlns:a16="http://schemas.microsoft.com/office/drawing/2014/main" id="{1E0C880A-D67D-71C4-58F3-D21755AE0FCB}"/>
              </a:ext>
            </a:extLst>
          </p:cNvPr>
          <p:cNvSpPr/>
          <p:nvPr/>
        </p:nvSpPr>
        <p:spPr>
          <a:xfrm>
            <a:off x="1824516" y="2815125"/>
            <a:ext cx="8223983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349623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D1E89-933A-E76C-97D4-9C396E45B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D3025056-C616-B836-844D-194A8FD494B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7AAEE54-80DE-2340-D947-6DB5F9B11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09BBDD1-B9B1-110D-A27E-DA6596D71F3F}"/>
              </a:ext>
            </a:extLst>
          </p:cNvPr>
          <p:cNvSpPr txBox="1"/>
          <p:nvPr/>
        </p:nvSpPr>
        <p:spPr>
          <a:xfrm>
            <a:off x="711201" y="7329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la multiplication par 10 sur chaque terme.</a:t>
            </a:r>
          </a:p>
        </p:txBody>
      </p:sp>
      <p:sp>
        <p:nvSpPr>
          <p:cNvPr id="4" name="Google Shape;866;p64">
            <a:extLst>
              <a:ext uri="{FF2B5EF4-FFF2-40B4-BE49-F238E27FC236}">
                <a16:creationId xmlns:a16="http://schemas.microsoft.com/office/drawing/2014/main" id="{0478BCD1-7B40-BE3F-35D0-6AF8DF1A040E}"/>
              </a:ext>
            </a:extLst>
          </p:cNvPr>
          <p:cNvSpPr/>
          <p:nvPr/>
        </p:nvSpPr>
        <p:spPr>
          <a:xfrm>
            <a:off x="1777863" y="1788758"/>
            <a:ext cx="8223983" cy="92333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867;p64">
            <a:extLst>
              <a:ext uri="{FF2B5EF4-FFF2-40B4-BE49-F238E27FC236}">
                <a16:creationId xmlns:a16="http://schemas.microsoft.com/office/drawing/2014/main" id="{2A673679-A7C7-C19F-3E0D-218E8EAD6AF6}"/>
              </a:ext>
            </a:extLst>
          </p:cNvPr>
          <p:cNvSpPr/>
          <p:nvPr/>
        </p:nvSpPr>
        <p:spPr>
          <a:xfrm>
            <a:off x="1884783" y="2712088"/>
            <a:ext cx="1492899" cy="1250302"/>
          </a:xfrm>
          <a:prstGeom prst="downArrow">
            <a:avLst>
              <a:gd name="adj1" fmla="val 50000"/>
              <a:gd name="adj2" fmla="val 67164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868;p64">
            <a:extLst>
              <a:ext uri="{FF2B5EF4-FFF2-40B4-BE49-F238E27FC236}">
                <a16:creationId xmlns:a16="http://schemas.microsoft.com/office/drawing/2014/main" id="{974AD9C6-D778-1FE3-3F64-F6A8FA4ECDCB}"/>
              </a:ext>
            </a:extLst>
          </p:cNvPr>
          <p:cNvSpPr/>
          <p:nvPr/>
        </p:nvSpPr>
        <p:spPr>
          <a:xfrm>
            <a:off x="2073964" y="4149402"/>
            <a:ext cx="1114536" cy="92333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869;p64">
            <a:extLst>
              <a:ext uri="{FF2B5EF4-FFF2-40B4-BE49-F238E27FC236}">
                <a16:creationId xmlns:a16="http://schemas.microsoft.com/office/drawing/2014/main" id="{732F4346-7BAC-9363-8AA2-9A8B67268C21}"/>
              </a:ext>
            </a:extLst>
          </p:cNvPr>
          <p:cNvSpPr/>
          <p:nvPr/>
        </p:nvSpPr>
        <p:spPr>
          <a:xfrm>
            <a:off x="3212299" y="4149402"/>
            <a:ext cx="859530" cy="92333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870;p64">
            <a:extLst>
              <a:ext uri="{FF2B5EF4-FFF2-40B4-BE49-F238E27FC236}">
                <a16:creationId xmlns:a16="http://schemas.microsoft.com/office/drawing/2014/main" id="{5F7A76F5-10F9-0389-EA1E-D34F008FCCD9}"/>
              </a:ext>
            </a:extLst>
          </p:cNvPr>
          <p:cNvSpPr/>
          <p:nvPr/>
        </p:nvSpPr>
        <p:spPr>
          <a:xfrm>
            <a:off x="4096138" y="2712088"/>
            <a:ext cx="1492899" cy="1250302"/>
          </a:xfrm>
          <a:prstGeom prst="downArrow">
            <a:avLst>
              <a:gd name="adj1" fmla="val 50000"/>
              <a:gd name="adj2" fmla="val 67164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871;p64">
            <a:extLst>
              <a:ext uri="{FF2B5EF4-FFF2-40B4-BE49-F238E27FC236}">
                <a16:creationId xmlns:a16="http://schemas.microsoft.com/office/drawing/2014/main" id="{5DFA3C8A-CA16-6E3C-0165-888973345545}"/>
              </a:ext>
            </a:extLst>
          </p:cNvPr>
          <p:cNvSpPr/>
          <p:nvPr/>
        </p:nvSpPr>
        <p:spPr>
          <a:xfrm>
            <a:off x="4285319" y="4149402"/>
            <a:ext cx="1107996" cy="92333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872;p64">
            <a:extLst>
              <a:ext uri="{FF2B5EF4-FFF2-40B4-BE49-F238E27FC236}">
                <a16:creationId xmlns:a16="http://schemas.microsoft.com/office/drawing/2014/main" id="{9872C9CA-F0DE-92C0-DE04-7B2E84B76037}"/>
              </a:ext>
            </a:extLst>
          </p:cNvPr>
          <p:cNvSpPr/>
          <p:nvPr/>
        </p:nvSpPr>
        <p:spPr>
          <a:xfrm>
            <a:off x="5516960" y="4149402"/>
            <a:ext cx="859530" cy="92333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873;p64">
            <a:extLst>
              <a:ext uri="{FF2B5EF4-FFF2-40B4-BE49-F238E27FC236}">
                <a16:creationId xmlns:a16="http://schemas.microsoft.com/office/drawing/2014/main" id="{F6DA5B18-6D30-7FD4-D4C9-05AE8B23E762}"/>
              </a:ext>
            </a:extLst>
          </p:cNvPr>
          <p:cNvSpPr/>
          <p:nvPr/>
        </p:nvSpPr>
        <p:spPr>
          <a:xfrm>
            <a:off x="6279502" y="2712088"/>
            <a:ext cx="1492899" cy="1250302"/>
          </a:xfrm>
          <a:prstGeom prst="downArrow">
            <a:avLst>
              <a:gd name="adj1" fmla="val 50000"/>
              <a:gd name="adj2" fmla="val 67164"/>
            </a:avLst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874;p64">
            <a:extLst>
              <a:ext uri="{FF2B5EF4-FFF2-40B4-BE49-F238E27FC236}">
                <a16:creationId xmlns:a16="http://schemas.microsoft.com/office/drawing/2014/main" id="{C567F75A-E210-0640-2FD0-30B6AB5479D2}"/>
              </a:ext>
            </a:extLst>
          </p:cNvPr>
          <p:cNvSpPr/>
          <p:nvPr/>
        </p:nvSpPr>
        <p:spPr>
          <a:xfrm>
            <a:off x="6468683" y="4149402"/>
            <a:ext cx="1107996" cy="923330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" name="Google Shape;875;p64">
            <a:extLst>
              <a:ext uri="{FF2B5EF4-FFF2-40B4-BE49-F238E27FC236}">
                <a16:creationId xmlns:a16="http://schemas.microsoft.com/office/drawing/2014/main" id="{F6EBF10D-27AA-A065-71F6-46A28C3A9877}"/>
              </a:ext>
            </a:extLst>
          </p:cNvPr>
          <p:cNvSpPr/>
          <p:nvPr/>
        </p:nvSpPr>
        <p:spPr>
          <a:xfrm>
            <a:off x="7961581" y="4149402"/>
            <a:ext cx="859531" cy="923330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876;p64">
            <a:extLst>
              <a:ext uri="{FF2B5EF4-FFF2-40B4-BE49-F238E27FC236}">
                <a16:creationId xmlns:a16="http://schemas.microsoft.com/office/drawing/2014/main" id="{BA067F45-9184-45F6-2001-40B50C341099}"/>
              </a:ext>
            </a:extLst>
          </p:cNvPr>
          <p:cNvSpPr/>
          <p:nvPr/>
        </p:nvSpPr>
        <p:spPr>
          <a:xfrm>
            <a:off x="8658808" y="2712088"/>
            <a:ext cx="1492899" cy="1250302"/>
          </a:xfrm>
          <a:prstGeom prst="downArrow">
            <a:avLst>
              <a:gd name="adj1" fmla="val 50000"/>
              <a:gd name="adj2" fmla="val 67164"/>
            </a:avLst>
          </a:pr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877;p64">
            <a:extLst>
              <a:ext uri="{FF2B5EF4-FFF2-40B4-BE49-F238E27FC236}">
                <a16:creationId xmlns:a16="http://schemas.microsoft.com/office/drawing/2014/main" id="{7329CC0F-86FA-7FD1-740C-1F4A4A226271}"/>
              </a:ext>
            </a:extLst>
          </p:cNvPr>
          <p:cNvSpPr/>
          <p:nvPr/>
        </p:nvSpPr>
        <p:spPr>
          <a:xfrm>
            <a:off x="8847989" y="4149402"/>
            <a:ext cx="1107996" cy="923330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6124AC2-096A-3F0E-5D13-8F859E8F2157}"/>
              </a:ext>
            </a:extLst>
          </p:cNvPr>
          <p:cNvSpPr txBox="1"/>
          <p:nvPr/>
        </p:nvSpPr>
        <p:spPr>
          <a:xfrm>
            <a:off x="926681" y="246068"/>
            <a:ext cx="99783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multiplie toute l’équation par 10 pour transformer les nombres décimaux en nombres entiers. Regardez!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24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8CD25-269B-27AB-FD18-F0524A3E3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245C9ED-0D6D-FECD-B8B8-404F52BDE0A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6C1465F-0BCF-816F-01B9-BB377DCDF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DA49704-B88B-678B-6C5E-C5B980C6C382}"/>
              </a:ext>
            </a:extLst>
          </p:cNvPr>
          <p:cNvSpPr txBox="1"/>
          <p:nvPr/>
        </p:nvSpPr>
        <p:spPr>
          <a:xfrm>
            <a:off x="711201" y="7329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les nombres similaires 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60ED259-5FDD-BA48-0BC7-3235504088C6}"/>
              </a:ext>
            </a:extLst>
          </p:cNvPr>
          <p:cNvSpPr txBox="1"/>
          <p:nvPr/>
        </p:nvSpPr>
        <p:spPr>
          <a:xfrm>
            <a:off x="926681" y="246068"/>
            <a:ext cx="99783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J'observe qu'il y a un terme en 𝑥 de chaque côté de l'égalité. Je vais donc transposer les termes en 𝑥 d'un côté et les nombres de l'autre afin de regrouper les termes similaires dans l'équation :4𝑥 + 11 = 2𝑥 − </a:t>
            </a:r>
            <a:r>
              <a:rPr kumimoji="0" 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25.</a:t>
            </a:r>
            <a:endParaRPr lang="fr-FR" dirty="0"/>
          </a:p>
        </p:txBody>
      </p:sp>
      <p:sp>
        <p:nvSpPr>
          <p:cNvPr id="3" name="Google Shape;886;p65">
            <a:extLst>
              <a:ext uri="{FF2B5EF4-FFF2-40B4-BE49-F238E27FC236}">
                <a16:creationId xmlns:a16="http://schemas.microsoft.com/office/drawing/2014/main" id="{EE743E20-9934-7624-0008-A6A29C1826BE}"/>
              </a:ext>
            </a:extLst>
          </p:cNvPr>
          <p:cNvSpPr/>
          <p:nvPr/>
        </p:nvSpPr>
        <p:spPr>
          <a:xfrm>
            <a:off x="2682932" y="2945754"/>
            <a:ext cx="7024935" cy="92333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887;p65">
            <a:extLst>
              <a:ext uri="{FF2B5EF4-FFF2-40B4-BE49-F238E27FC236}">
                <a16:creationId xmlns:a16="http://schemas.microsoft.com/office/drawing/2014/main" id="{58DCFF74-C4C6-7BA5-7E61-0F8EA09D3406}"/>
              </a:ext>
            </a:extLst>
          </p:cNvPr>
          <p:cNvSpPr/>
          <p:nvPr/>
        </p:nvSpPr>
        <p:spPr>
          <a:xfrm>
            <a:off x="2845837" y="2945754"/>
            <a:ext cx="1035698" cy="1047748"/>
          </a:xfrm>
          <a:prstGeom prst="ellipse">
            <a:avLst/>
          </a:prstGeom>
          <a:noFill/>
          <a:ln w="5715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88;p65">
            <a:extLst>
              <a:ext uri="{FF2B5EF4-FFF2-40B4-BE49-F238E27FC236}">
                <a16:creationId xmlns:a16="http://schemas.microsoft.com/office/drawing/2014/main" id="{9F46C393-5952-CBCE-0277-27F7DEC357F0}"/>
              </a:ext>
            </a:extLst>
          </p:cNvPr>
          <p:cNvSpPr/>
          <p:nvPr/>
        </p:nvSpPr>
        <p:spPr>
          <a:xfrm>
            <a:off x="6615404" y="2895981"/>
            <a:ext cx="1175738" cy="1047748"/>
          </a:xfrm>
          <a:prstGeom prst="ellipse">
            <a:avLst/>
          </a:prstGeom>
          <a:noFill/>
          <a:ln w="5715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889;p65">
            <a:extLst>
              <a:ext uri="{FF2B5EF4-FFF2-40B4-BE49-F238E27FC236}">
                <a16:creationId xmlns:a16="http://schemas.microsoft.com/office/drawing/2014/main" id="{E4E4F03C-E78D-A53E-69C2-E4A8E1293BD4}"/>
              </a:ext>
            </a:extLst>
          </p:cNvPr>
          <p:cNvSpPr/>
          <p:nvPr/>
        </p:nvSpPr>
        <p:spPr>
          <a:xfrm>
            <a:off x="4124131" y="2827176"/>
            <a:ext cx="2052733" cy="116632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90;p65">
            <a:extLst>
              <a:ext uri="{FF2B5EF4-FFF2-40B4-BE49-F238E27FC236}">
                <a16:creationId xmlns:a16="http://schemas.microsoft.com/office/drawing/2014/main" id="{3C2C718C-FD2D-B362-DCEB-3B6AB41B1595}"/>
              </a:ext>
            </a:extLst>
          </p:cNvPr>
          <p:cNvSpPr/>
          <p:nvPr/>
        </p:nvSpPr>
        <p:spPr>
          <a:xfrm>
            <a:off x="7791142" y="2817845"/>
            <a:ext cx="1838051" cy="116632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548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AC798-D3C3-0222-51E8-8BD0EEE5F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84C081A-F692-4B7D-1631-FED560F156B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commence par transposer +11 de l’autre côté en changeant son signe. 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509710-C15B-A9E9-A118-13717B2E244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FBBE1D7-3285-BC53-3A22-5663EFD07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6FF5698-0DD5-5990-7CA6-6DB54AA17006}"/>
              </a:ext>
            </a:extLst>
          </p:cNvPr>
          <p:cNvSpPr txBox="1"/>
          <p:nvPr/>
        </p:nvSpPr>
        <p:spPr>
          <a:xfrm>
            <a:off x="765809" y="66032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+1,1 et montre qu’il devient -11 de l’autre côté de l’égalité</a:t>
            </a:r>
          </a:p>
        </p:txBody>
      </p:sp>
      <p:sp>
        <p:nvSpPr>
          <p:cNvPr id="13" name="Google Shape;899;p66">
            <a:extLst>
              <a:ext uri="{FF2B5EF4-FFF2-40B4-BE49-F238E27FC236}">
                <a16:creationId xmlns:a16="http://schemas.microsoft.com/office/drawing/2014/main" id="{C22D0F4A-039D-8C1E-70FE-628E189C6B8C}"/>
              </a:ext>
            </a:extLst>
          </p:cNvPr>
          <p:cNvSpPr/>
          <p:nvPr/>
        </p:nvSpPr>
        <p:spPr>
          <a:xfrm>
            <a:off x="5537891" y="1500447"/>
            <a:ext cx="4640116" cy="64633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900;p66">
            <a:extLst>
              <a:ext uri="{FF2B5EF4-FFF2-40B4-BE49-F238E27FC236}">
                <a16:creationId xmlns:a16="http://schemas.microsoft.com/office/drawing/2014/main" id="{33B3EF4A-B2F4-798A-B2FC-976AB7C98903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15" name="Google Shape;901;p66">
            <a:extLst>
              <a:ext uri="{FF2B5EF4-FFF2-40B4-BE49-F238E27FC236}">
                <a16:creationId xmlns:a16="http://schemas.microsoft.com/office/drawing/2014/main" id="{41415214-1F50-7837-6C3D-B6BFC35F3F07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902;p66">
            <a:extLst>
              <a:ext uri="{FF2B5EF4-FFF2-40B4-BE49-F238E27FC236}">
                <a16:creationId xmlns:a16="http://schemas.microsoft.com/office/drawing/2014/main" id="{1150A1EE-163F-3727-048D-9A6079761CC9}"/>
              </a:ext>
            </a:extLst>
          </p:cNvPr>
          <p:cNvSpPr/>
          <p:nvPr/>
        </p:nvSpPr>
        <p:spPr>
          <a:xfrm>
            <a:off x="6316825" y="1468868"/>
            <a:ext cx="1315616" cy="747747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903;p66">
            <a:extLst>
              <a:ext uri="{FF2B5EF4-FFF2-40B4-BE49-F238E27FC236}">
                <a16:creationId xmlns:a16="http://schemas.microsoft.com/office/drawing/2014/main" id="{792C8FA6-2813-6123-101E-32BF46E6D9CA}"/>
              </a:ext>
            </a:extLst>
          </p:cNvPr>
          <p:cNvSpPr/>
          <p:nvPr/>
        </p:nvSpPr>
        <p:spPr>
          <a:xfrm>
            <a:off x="5939338" y="2390767"/>
            <a:ext cx="5630621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904;p66">
            <a:extLst>
              <a:ext uri="{FF2B5EF4-FFF2-40B4-BE49-F238E27FC236}">
                <a16:creationId xmlns:a16="http://schemas.microsoft.com/office/drawing/2014/main" id="{221C3AC4-679A-DE9C-8477-F1860DAEC844}"/>
              </a:ext>
            </a:extLst>
          </p:cNvPr>
          <p:cNvSpPr/>
          <p:nvPr/>
        </p:nvSpPr>
        <p:spPr>
          <a:xfrm>
            <a:off x="6086750" y="2374265"/>
            <a:ext cx="4138376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6031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84393-191C-7730-B3E8-B749B7E90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7B86C93-280C-FB54-DFBB-F3C87C00735E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Ensuite, je transpose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7B86C93-280C-FB54-DFBB-F3C87C007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C5DA27DD-DF56-7133-04E3-E4DA51CC2B3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D345DA5-3F39-2026-2130-3B14D3310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A08BC17-84C3-16A9-A17F-228FC649DF49}"/>
              </a:ext>
            </a:extLst>
          </p:cNvPr>
          <p:cNvSpPr txBox="1"/>
          <p:nvPr/>
        </p:nvSpPr>
        <p:spPr>
          <a:xfrm>
            <a:off x="711201" y="7321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entoure -2x et montre qu’il devient -+2x de l’autre côté de l’égalité.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5" name="Google Shape;913;p67">
            <a:extLst>
              <a:ext uri="{FF2B5EF4-FFF2-40B4-BE49-F238E27FC236}">
                <a16:creationId xmlns:a16="http://schemas.microsoft.com/office/drawing/2014/main" id="{465B54D3-8FCF-F146-768D-E7C6D559BC40}"/>
              </a:ext>
            </a:extLst>
          </p:cNvPr>
          <p:cNvSpPr/>
          <p:nvPr/>
        </p:nvSpPr>
        <p:spPr>
          <a:xfrm>
            <a:off x="5939338" y="3109224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914;p67">
            <a:extLst>
              <a:ext uri="{FF2B5EF4-FFF2-40B4-BE49-F238E27FC236}">
                <a16:creationId xmlns:a16="http://schemas.microsoft.com/office/drawing/2014/main" id="{C8943D2F-D0E0-5963-8F96-3DC04F7D3714}"/>
              </a:ext>
            </a:extLst>
          </p:cNvPr>
          <p:cNvSpPr/>
          <p:nvPr/>
        </p:nvSpPr>
        <p:spPr>
          <a:xfrm>
            <a:off x="6051816" y="3092377"/>
            <a:ext cx="4483022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915;p67">
            <a:extLst>
              <a:ext uri="{FF2B5EF4-FFF2-40B4-BE49-F238E27FC236}">
                <a16:creationId xmlns:a16="http://schemas.microsoft.com/office/drawing/2014/main" id="{E3AC0EFD-8B6A-F07F-A7AB-F09DA9D7AB2A}"/>
              </a:ext>
            </a:extLst>
          </p:cNvPr>
          <p:cNvSpPr/>
          <p:nvPr/>
        </p:nvSpPr>
        <p:spPr>
          <a:xfrm>
            <a:off x="5537891" y="1500447"/>
            <a:ext cx="4640116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916;p67">
            <a:extLst>
              <a:ext uri="{FF2B5EF4-FFF2-40B4-BE49-F238E27FC236}">
                <a16:creationId xmlns:a16="http://schemas.microsoft.com/office/drawing/2014/main" id="{53E26B2F-2F5B-07BE-A90E-27C4DE204E95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19" name="Google Shape;917;p67">
            <a:extLst>
              <a:ext uri="{FF2B5EF4-FFF2-40B4-BE49-F238E27FC236}">
                <a16:creationId xmlns:a16="http://schemas.microsoft.com/office/drawing/2014/main" id="{B1072E19-693B-DDA9-DDE8-25CDDBD39E76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918;p67">
            <a:extLst>
              <a:ext uri="{FF2B5EF4-FFF2-40B4-BE49-F238E27FC236}">
                <a16:creationId xmlns:a16="http://schemas.microsoft.com/office/drawing/2014/main" id="{A979A31E-F3C8-261D-841B-D4B87BAB5ED5}"/>
              </a:ext>
            </a:extLst>
          </p:cNvPr>
          <p:cNvSpPr/>
          <p:nvPr/>
        </p:nvSpPr>
        <p:spPr>
          <a:xfrm>
            <a:off x="8136294" y="1477463"/>
            <a:ext cx="793102" cy="747747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919;p67">
            <a:extLst>
              <a:ext uri="{FF2B5EF4-FFF2-40B4-BE49-F238E27FC236}">
                <a16:creationId xmlns:a16="http://schemas.microsoft.com/office/drawing/2014/main" id="{BF836884-3AFA-E741-035D-1EC4E763C3CD}"/>
              </a:ext>
            </a:extLst>
          </p:cNvPr>
          <p:cNvSpPr/>
          <p:nvPr/>
        </p:nvSpPr>
        <p:spPr>
          <a:xfrm>
            <a:off x="5939338" y="2390767"/>
            <a:ext cx="5630621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920;p67">
            <a:extLst>
              <a:ext uri="{FF2B5EF4-FFF2-40B4-BE49-F238E27FC236}">
                <a16:creationId xmlns:a16="http://schemas.microsoft.com/office/drawing/2014/main" id="{35EE0FF3-7FD0-8327-6C51-8347C444AFDF}"/>
              </a:ext>
            </a:extLst>
          </p:cNvPr>
          <p:cNvSpPr/>
          <p:nvPr/>
        </p:nvSpPr>
        <p:spPr>
          <a:xfrm>
            <a:off x="6086750" y="2374265"/>
            <a:ext cx="4138376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7280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05C67-BA41-387A-FBF4-90FA039FF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403E580B-11E9-4744-C352-953A1ABA55E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Je calcule maintenant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𝟏𝟏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𝟑𝟔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L’équation devient donc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= 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𝟑𝟔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403E580B-11E9-4744-C352-953A1ABA5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20F1CB66-F02E-9632-6A81-4EAEB49F885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CD9C0D7-6CA2-4FCF-91D9-605A55908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10B0DBB-DEBA-689C-D94B-D2867BFE5E3A}"/>
              </a:ext>
            </a:extLst>
          </p:cNvPr>
          <p:cNvSpPr txBox="1"/>
          <p:nvPr/>
        </p:nvSpPr>
        <p:spPr>
          <a:xfrm>
            <a:off x="765809" y="66032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l’équation et explique chaque calcul.</a:t>
            </a:r>
          </a:p>
        </p:txBody>
      </p:sp>
      <p:sp>
        <p:nvSpPr>
          <p:cNvPr id="19" name="Google Shape;929;p68">
            <a:extLst>
              <a:ext uri="{FF2B5EF4-FFF2-40B4-BE49-F238E27FC236}">
                <a16:creationId xmlns:a16="http://schemas.microsoft.com/office/drawing/2014/main" id="{CB67EDE1-8674-3E1D-8033-1BC565F6DE56}"/>
              </a:ext>
            </a:extLst>
          </p:cNvPr>
          <p:cNvSpPr/>
          <p:nvPr/>
        </p:nvSpPr>
        <p:spPr>
          <a:xfrm>
            <a:off x="559837" y="383448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930;p68">
            <a:extLst>
              <a:ext uri="{FF2B5EF4-FFF2-40B4-BE49-F238E27FC236}">
                <a16:creationId xmlns:a16="http://schemas.microsoft.com/office/drawing/2014/main" id="{B874405B-1E1F-7EDF-34AA-F9A5B536FFEC}"/>
              </a:ext>
            </a:extLst>
          </p:cNvPr>
          <p:cNvSpPr/>
          <p:nvPr/>
        </p:nvSpPr>
        <p:spPr>
          <a:xfrm>
            <a:off x="4646644" y="392818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931;p68">
            <a:extLst>
              <a:ext uri="{FF2B5EF4-FFF2-40B4-BE49-F238E27FC236}">
                <a16:creationId xmlns:a16="http://schemas.microsoft.com/office/drawing/2014/main" id="{4C5DDB0A-1EFC-CDC0-EC7D-28C74F836F23}"/>
              </a:ext>
            </a:extLst>
          </p:cNvPr>
          <p:cNvSpPr/>
          <p:nvPr/>
        </p:nvSpPr>
        <p:spPr>
          <a:xfrm>
            <a:off x="5993444" y="3854229"/>
            <a:ext cx="2359492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932;p68">
            <a:extLst>
              <a:ext uri="{FF2B5EF4-FFF2-40B4-BE49-F238E27FC236}">
                <a16:creationId xmlns:a16="http://schemas.microsoft.com/office/drawing/2014/main" id="{6F9BC021-0248-567C-B76D-C8ED383B46E7}"/>
              </a:ext>
            </a:extLst>
          </p:cNvPr>
          <p:cNvSpPr/>
          <p:nvPr/>
        </p:nvSpPr>
        <p:spPr>
          <a:xfrm>
            <a:off x="8391599" y="3142950"/>
            <a:ext cx="2301283" cy="646331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933;p68">
            <a:extLst>
              <a:ext uri="{FF2B5EF4-FFF2-40B4-BE49-F238E27FC236}">
                <a16:creationId xmlns:a16="http://schemas.microsoft.com/office/drawing/2014/main" id="{817C9534-E557-0A98-2226-9EDCEEBEE96D}"/>
              </a:ext>
            </a:extLst>
          </p:cNvPr>
          <p:cNvSpPr/>
          <p:nvPr/>
        </p:nvSpPr>
        <p:spPr>
          <a:xfrm>
            <a:off x="5974022" y="3073718"/>
            <a:ext cx="1966329" cy="634134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34;p68">
            <a:extLst>
              <a:ext uri="{FF2B5EF4-FFF2-40B4-BE49-F238E27FC236}">
                <a16:creationId xmlns:a16="http://schemas.microsoft.com/office/drawing/2014/main" id="{0734EAA2-C20C-B505-17BB-8638E8FFC92B}"/>
              </a:ext>
            </a:extLst>
          </p:cNvPr>
          <p:cNvSpPr/>
          <p:nvPr/>
        </p:nvSpPr>
        <p:spPr>
          <a:xfrm>
            <a:off x="5939338" y="3892996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935;p68">
            <a:extLst>
              <a:ext uri="{FF2B5EF4-FFF2-40B4-BE49-F238E27FC236}">
                <a16:creationId xmlns:a16="http://schemas.microsoft.com/office/drawing/2014/main" id="{17FF9403-48F0-E225-6421-DC79AB6F21F7}"/>
              </a:ext>
            </a:extLst>
          </p:cNvPr>
          <p:cNvSpPr/>
          <p:nvPr/>
        </p:nvSpPr>
        <p:spPr>
          <a:xfrm>
            <a:off x="5939338" y="3109224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936;p68">
            <a:extLst>
              <a:ext uri="{FF2B5EF4-FFF2-40B4-BE49-F238E27FC236}">
                <a16:creationId xmlns:a16="http://schemas.microsoft.com/office/drawing/2014/main" id="{9226FBE0-EE6A-090D-FCD2-616B6B86C16D}"/>
              </a:ext>
            </a:extLst>
          </p:cNvPr>
          <p:cNvSpPr/>
          <p:nvPr/>
        </p:nvSpPr>
        <p:spPr>
          <a:xfrm>
            <a:off x="6051816" y="3092377"/>
            <a:ext cx="4483022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" name="Google Shape;937;p68">
            <a:extLst>
              <a:ext uri="{FF2B5EF4-FFF2-40B4-BE49-F238E27FC236}">
                <a16:creationId xmlns:a16="http://schemas.microsoft.com/office/drawing/2014/main" id="{DE7162E2-1EB0-BD3A-253A-35E371BC3A50}"/>
              </a:ext>
            </a:extLst>
          </p:cNvPr>
          <p:cNvSpPr/>
          <p:nvPr/>
        </p:nvSpPr>
        <p:spPr>
          <a:xfrm>
            <a:off x="5537891" y="1500447"/>
            <a:ext cx="4640116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" name="Google Shape;938;p68">
            <a:extLst>
              <a:ext uri="{FF2B5EF4-FFF2-40B4-BE49-F238E27FC236}">
                <a16:creationId xmlns:a16="http://schemas.microsoft.com/office/drawing/2014/main" id="{8B5B2462-0F42-96A3-2B71-6ACD8369BC93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29" name="Google Shape;939;p68">
            <a:extLst>
              <a:ext uri="{FF2B5EF4-FFF2-40B4-BE49-F238E27FC236}">
                <a16:creationId xmlns:a16="http://schemas.microsoft.com/office/drawing/2014/main" id="{A6549C64-DF59-60DC-3155-3A130F251B00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940;p68">
            <a:extLst>
              <a:ext uri="{FF2B5EF4-FFF2-40B4-BE49-F238E27FC236}">
                <a16:creationId xmlns:a16="http://schemas.microsoft.com/office/drawing/2014/main" id="{8C4ED657-C296-969E-A93C-267A2A81F71A}"/>
              </a:ext>
            </a:extLst>
          </p:cNvPr>
          <p:cNvSpPr/>
          <p:nvPr/>
        </p:nvSpPr>
        <p:spPr>
          <a:xfrm>
            <a:off x="5939338" y="2390767"/>
            <a:ext cx="5630621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941;p68">
            <a:extLst>
              <a:ext uri="{FF2B5EF4-FFF2-40B4-BE49-F238E27FC236}">
                <a16:creationId xmlns:a16="http://schemas.microsoft.com/office/drawing/2014/main" id="{F8FAE05D-E612-7486-B2CE-4CF8AA2C80D5}"/>
              </a:ext>
            </a:extLst>
          </p:cNvPr>
          <p:cNvSpPr/>
          <p:nvPr/>
        </p:nvSpPr>
        <p:spPr>
          <a:xfrm>
            <a:off x="6086750" y="2374265"/>
            <a:ext cx="4138376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3380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2C992-1990-AFA9-F503-D19EB3E0A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AC71A68C-1017-6D29-1271-B68B846BDE35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isoler x, je simplifie en divisant les deux côtés par 2.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C8EC0F3-B212-C38B-E433-333D96304E9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B92A798-3FE8-F73C-BA52-60AA7918C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6C7F7BB-EAB8-7415-BF2C-2A2D1F249DF3}"/>
              </a:ext>
            </a:extLst>
          </p:cNvPr>
          <p:cNvSpPr txBox="1"/>
          <p:nvPr/>
        </p:nvSpPr>
        <p:spPr>
          <a:xfrm>
            <a:off x="711201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que chaque membre est divisé par -3.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6" name="Google Shape;950;p69">
            <a:extLst>
              <a:ext uri="{FF2B5EF4-FFF2-40B4-BE49-F238E27FC236}">
                <a16:creationId xmlns:a16="http://schemas.microsoft.com/office/drawing/2014/main" id="{36ACB0DE-9375-D8CB-B73D-6AEB8A386F22}"/>
              </a:ext>
            </a:extLst>
          </p:cNvPr>
          <p:cNvSpPr/>
          <p:nvPr/>
        </p:nvSpPr>
        <p:spPr>
          <a:xfrm>
            <a:off x="559837" y="4683572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C7E4F6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951;p69">
            <a:extLst>
              <a:ext uri="{FF2B5EF4-FFF2-40B4-BE49-F238E27FC236}">
                <a16:creationId xmlns:a16="http://schemas.microsoft.com/office/drawing/2014/main" id="{A6D81A92-AFBE-E59D-8E0A-B6BFB60A05F3}"/>
              </a:ext>
            </a:extLst>
          </p:cNvPr>
          <p:cNvSpPr/>
          <p:nvPr/>
        </p:nvSpPr>
        <p:spPr>
          <a:xfrm>
            <a:off x="4646644" y="4777273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952;p69">
            <a:extLst>
              <a:ext uri="{FF2B5EF4-FFF2-40B4-BE49-F238E27FC236}">
                <a16:creationId xmlns:a16="http://schemas.microsoft.com/office/drawing/2014/main" id="{1DAD9605-9822-EFCF-62B4-8BD326D2C3A4}"/>
              </a:ext>
            </a:extLst>
          </p:cNvPr>
          <p:cNvSpPr/>
          <p:nvPr/>
        </p:nvSpPr>
        <p:spPr>
          <a:xfrm>
            <a:off x="5993444" y="4451387"/>
            <a:ext cx="2104615" cy="113306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953;p69">
            <a:extLst>
              <a:ext uri="{FF2B5EF4-FFF2-40B4-BE49-F238E27FC236}">
                <a16:creationId xmlns:a16="http://schemas.microsoft.com/office/drawing/2014/main" id="{9E81D982-5041-BDD3-C272-43D4C3A0394F}"/>
              </a:ext>
            </a:extLst>
          </p:cNvPr>
          <p:cNvSpPr/>
          <p:nvPr/>
        </p:nvSpPr>
        <p:spPr>
          <a:xfrm>
            <a:off x="5939338" y="4508816"/>
            <a:ext cx="4594923" cy="1075638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954;p69">
            <a:extLst>
              <a:ext uri="{FF2B5EF4-FFF2-40B4-BE49-F238E27FC236}">
                <a16:creationId xmlns:a16="http://schemas.microsoft.com/office/drawing/2014/main" id="{039FF7A0-39E4-0206-9ABF-775CE9579738}"/>
              </a:ext>
            </a:extLst>
          </p:cNvPr>
          <p:cNvSpPr/>
          <p:nvPr/>
        </p:nvSpPr>
        <p:spPr>
          <a:xfrm>
            <a:off x="559837" y="383448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955;p69">
            <a:extLst>
              <a:ext uri="{FF2B5EF4-FFF2-40B4-BE49-F238E27FC236}">
                <a16:creationId xmlns:a16="http://schemas.microsoft.com/office/drawing/2014/main" id="{C2270C57-5293-AF04-2F57-6C5EDEAFC216}"/>
              </a:ext>
            </a:extLst>
          </p:cNvPr>
          <p:cNvSpPr/>
          <p:nvPr/>
        </p:nvSpPr>
        <p:spPr>
          <a:xfrm>
            <a:off x="4646644" y="392818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956;p69">
            <a:extLst>
              <a:ext uri="{FF2B5EF4-FFF2-40B4-BE49-F238E27FC236}">
                <a16:creationId xmlns:a16="http://schemas.microsoft.com/office/drawing/2014/main" id="{69AE4E01-51BB-9EF6-A899-1BEE862B69B2}"/>
              </a:ext>
            </a:extLst>
          </p:cNvPr>
          <p:cNvSpPr/>
          <p:nvPr/>
        </p:nvSpPr>
        <p:spPr>
          <a:xfrm>
            <a:off x="5993444" y="3854229"/>
            <a:ext cx="2359492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" name="Google Shape;957;p69">
            <a:extLst>
              <a:ext uri="{FF2B5EF4-FFF2-40B4-BE49-F238E27FC236}">
                <a16:creationId xmlns:a16="http://schemas.microsoft.com/office/drawing/2014/main" id="{597D6D60-C469-F994-7BB5-83EDBE10A825}"/>
              </a:ext>
            </a:extLst>
          </p:cNvPr>
          <p:cNvSpPr/>
          <p:nvPr/>
        </p:nvSpPr>
        <p:spPr>
          <a:xfrm>
            <a:off x="5939338" y="3892996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958;p69">
            <a:extLst>
              <a:ext uri="{FF2B5EF4-FFF2-40B4-BE49-F238E27FC236}">
                <a16:creationId xmlns:a16="http://schemas.microsoft.com/office/drawing/2014/main" id="{277C668B-3162-E235-E1C5-1FB8C4BDE987}"/>
              </a:ext>
            </a:extLst>
          </p:cNvPr>
          <p:cNvSpPr/>
          <p:nvPr/>
        </p:nvSpPr>
        <p:spPr>
          <a:xfrm>
            <a:off x="5939338" y="3109224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959;p69">
            <a:extLst>
              <a:ext uri="{FF2B5EF4-FFF2-40B4-BE49-F238E27FC236}">
                <a16:creationId xmlns:a16="http://schemas.microsoft.com/office/drawing/2014/main" id="{C3BE7F0F-8556-E0FF-E7C7-BDD9D73281B7}"/>
              </a:ext>
            </a:extLst>
          </p:cNvPr>
          <p:cNvSpPr/>
          <p:nvPr/>
        </p:nvSpPr>
        <p:spPr>
          <a:xfrm>
            <a:off x="6051816" y="3092377"/>
            <a:ext cx="4483022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1" name="Google Shape;960;p69">
            <a:extLst>
              <a:ext uri="{FF2B5EF4-FFF2-40B4-BE49-F238E27FC236}">
                <a16:creationId xmlns:a16="http://schemas.microsoft.com/office/drawing/2014/main" id="{1F97BCEA-0571-9771-C45D-26C7B793826D}"/>
              </a:ext>
            </a:extLst>
          </p:cNvPr>
          <p:cNvSpPr/>
          <p:nvPr/>
        </p:nvSpPr>
        <p:spPr>
          <a:xfrm>
            <a:off x="5537891" y="1500447"/>
            <a:ext cx="4640116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2" name="Google Shape;961;p69">
            <a:extLst>
              <a:ext uri="{FF2B5EF4-FFF2-40B4-BE49-F238E27FC236}">
                <a16:creationId xmlns:a16="http://schemas.microsoft.com/office/drawing/2014/main" id="{2817BE31-C36C-6371-61DC-B48CBA9769AA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  <p:sp>
        <p:nvSpPr>
          <p:cNvPr id="33" name="Google Shape;962;p69">
            <a:extLst>
              <a:ext uri="{FF2B5EF4-FFF2-40B4-BE49-F238E27FC236}">
                <a16:creationId xmlns:a16="http://schemas.microsoft.com/office/drawing/2014/main" id="{D3E5FCC7-D505-8FBF-320C-67BA05EDA6F6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963;p69">
            <a:extLst>
              <a:ext uri="{FF2B5EF4-FFF2-40B4-BE49-F238E27FC236}">
                <a16:creationId xmlns:a16="http://schemas.microsoft.com/office/drawing/2014/main" id="{70AC4BDF-8D88-F9EA-846C-DD679B36AA1B}"/>
              </a:ext>
            </a:extLst>
          </p:cNvPr>
          <p:cNvSpPr/>
          <p:nvPr/>
        </p:nvSpPr>
        <p:spPr>
          <a:xfrm>
            <a:off x="5939338" y="2390767"/>
            <a:ext cx="5630621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964;p69">
            <a:extLst>
              <a:ext uri="{FF2B5EF4-FFF2-40B4-BE49-F238E27FC236}">
                <a16:creationId xmlns:a16="http://schemas.microsoft.com/office/drawing/2014/main" id="{2F8CF0AE-C24C-0FAD-28DE-38B78945BAE1}"/>
              </a:ext>
            </a:extLst>
          </p:cNvPr>
          <p:cNvSpPr/>
          <p:nvPr/>
        </p:nvSpPr>
        <p:spPr>
          <a:xfrm>
            <a:off x="6086750" y="2374265"/>
            <a:ext cx="4138376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3437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0EEAC-78F8-72FB-AC40-D1770CD82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41F5A3B-C8E3-205E-F4FB-6DC461E527DB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En effectuant le calcul, je trouve que x = -18. C'est la solution de l’équation !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5BBFC4F-C020-CFE7-5EAC-4D8E4AEEE78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B967FD3-C82E-B6A7-73FF-76C02E67C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ED4CC7A-B9F7-6939-4D31-863CC78522C3}"/>
              </a:ext>
            </a:extLst>
          </p:cNvPr>
          <p:cNvSpPr txBox="1"/>
          <p:nvPr/>
        </p:nvSpPr>
        <p:spPr>
          <a:xfrm>
            <a:off x="765809" y="66032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le résultat final.</a:t>
            </a:r>
          </a:p>
        </p:txBody>
      </p:sp>
      <p:sp>
        <p:nvSpPr>
          <p:cNvPr id="26" name="Google Shape;973;p70">
            <a:extLst>
              <a:ext uri="{FF2B5EF4-FFF2-40B4-BE49-F238E27FC236}">
                <a16:creationId xmlns:a16="http://schemas.microsoft.com/office/drawing/2014/main" id="{E7CC3467-AAFF-32DC-8B6A-978ADCD2A4C4}"/>
              </a:ext>
            </a:extLst>
          </p:cNvPr>
          <p:cNvSpPr/>
          <p:nvPr/>
        </p:nvSpPr>
        <p:spPr>
          <a:xfrm>
            <a:off x="559837" y="5728601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8A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974;p70">
            <a:extLst>
              <a:ext uri="{FF2B5EF4-FFF2-40B4-BE49-F238E27FC236}">
                <a16:creationId xmlns:a16="http://schemas.microsoft.com/office/drawing/2014/main" id="{C3977EC2-6344-BFDF-A107-8B11A3A35911}"/>
              </a:ext>
            </a:extLst>
          </p:cNvPr>
          <p:cNvSpPr/>
          <p:nvPr/>
        </p:nvSpPr>
        <p:spPr>
          <a:xfrm>
            <a:off x="4646644" y="5822302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975;p70">
            <a:extLst>
              <a:ext uri="{FF2B5EF4-FFF2-40B4-BE49-F238E27FC236}">
                <a16:creationId xmlns:a16="http://schemas.microsoft.com/office/drawing/2014/main" id="{DC80AD42-94BB-5998-E26A-976787DCF8BE}"/>
              </a:ext>
            </a:extLst>
          </p:cNvPr>
          <p:cNvSpPr/>
          <p:nvPr/>
        </p:nvSpPr>
        <p:spPr>
          <a:xfrm>
            <a:off x="5993444" y="5728601"/>
            <a:ext cx="2104615" cy="64633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" name="Google Shape;976;p70">
            <a:extLst>
              <a:ext uri="{FF2B5EF4-FFF2-40B4-BE49-F238E27FC236}">
                <a16:creationId xmlns:a16="http://schemas.microsoft.com/office/drawing/2014/main" id="{2316B4D1-4C55-A4AB-146B-C51ED279B9A2}"/>
              </a:ext>
            </a:extLst>
          </p:cNvPr>
          <p:cNvSpPr/>
          <p:nvPr/>
        </p:nvSpPr>
        <p:spPr>
          <a:xfrm>
            <a:off x="5939338" y="5787110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977;p70">
            <a:extLst>
              <a:ext uri="{FF2B5EF4-FFF2-40B4-BE49-F238E27FC236}">
                <a16:creationId xmlns:a16="http://schemas.microsoft.com/office/drawing/2014/main" id="{37E50DC7-7A15-C579-6732-A04AEB3966FE}"/>
              </a:ext>
            </a:extLst>
          </p:cNvPr>
          <p:cNvSpPr/>
          <p:nvPr/>
        </p:nvSpPr>
        <p:spPr>
          <a:xfrm>
            <a:off x="4646644" y="4777273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978;p70">
            <a:extLst>
              <a:ext uri="{FF2B5EF4-FFF2-40B4-BE49-F238E27FC236}">
                <a16:creationId xmlns:a16="http://schemas.microsoft.com/office/drawing/2014/main" id="{1848EC14-E01A-B923-AFD6-A4B4CD429DEC}"/>
              </a:ext>
            </a:extLst>
          </p:cNvPr>
          <p:cNvSpPr/>
          <p:nvPr/>
        </p:nvSpPr>
        <p:spPr>
          <a:xfrm>
            <a:off x="5993444" y="4451387"/>
            <a:ext cx="2104615" cy="113306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2" name="Google Shape;979;p70">
            <a:extLst>
              <a:ext uri="{FF2B5EF4-FFF2-40B4-BE49-F238E27FC236}">
                <a16:creationId xmlns:a16="http://schemas.microsoft.com/office/drawing/2014/main" id="{3A09394F-08EC-1A32-D639-2B3A4ABD6773}"/>
              </a:ext>
            </a:extLst>
          </p:cNvPr>
          <p:cNvSpPr/>
          <p:nvPr/>
        </p:nvSpPr>
        <p:spPr>
          <a:xfrm>
            <a:off x="5939338" y="4508816"/>
            <a:ext cx="4594923" cy="1075638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980;p70">
            <a:extLst>
              <a:ext uri="{FF2B5EF4-FFF2-40B4-BE49-F238E27FC236}">
                <a16:creationId xmlns:a16="http://schemas.microsoft.com/office/drawing/2014/main" id="{43DF0883-384F-8817-F165-AC82B12F48ED}"/>
              </a:ext>
            </a:extLst>
          </p:cNvPr>
          <p:cNvSpPr/>
          <p:nvPr/>
        </p:nvSpPr>
        <p:spPr>
          <a:xfrm>
            <a:off x="4646644" y="392818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981;p70">
            <a:extLst>
              <a:ext uri="{FF2B5EF4-FFF2-40B4-BE49-F238E27FC236}">
                <a16:creationId xmlns:a16="http://schemas.microsoft.com/office/drawing/2014/main" id="{B2BCF85F-6C9F-D39E-54D0-C4C97AB77DF2}"/>
              </a:ext>
            </a:extLst>
          </p:cNvPr>
          <p:cNvSpPr/>
          <p:nvPr/>
        </p:nvSpPr>
        <p:spPr>
          <a:xfrm>
            <a:off x="5993444" y="3854229"/>
            <a:ext cx="2359492" cy="64633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5" name="Google Shape;982;p70">
            <a:extLst>
              <a:ext uri="{FF2B5EF4-FFF2-40B4-BE49-F238E27FC236}">
                <a16:creationId xmlns:a16="http://schemas.microsoft.com/office/drawing/2014/main" id="{9AFDF161-7059-8575-A5BD-774649EFD4FD}"/>
              </a:ext>
            </a:extLst>
          </p:cNvPr>
          <p:cNvSpPr/>
          <p:nvPr/>
        </p:nvSpPr>
        <p:spPr>
          <a:xfrm>
            <a:off x="5939338" y="3892996"/>
            <a:ext cx="4594923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983;p70">
            <a:extLst>
              <a:ext uri="{FF2B5EF4-FFF2-40B4-BE49-F238E27FC236}">
                <a16:creationId xmlns:a16="http://schemas.microsoft.com/office/drawing/2014/main" id="{5144EAF7-E94B-4A79-F37A-6A17A46CD525}"/>
              </a:ext>
            </a:extLst>
          </p:cNvPr>
          <p:cNvSpPr/>
          <p:nvPr/>
        </p:nvSpPr>
        <p:spPr>
          <a:xfrm>
            <a:off x="5939338" y="3109224"/>
            <a:ext cx="5321697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984;p70">
            <a:extLst>
              <a:ext uri="{FF2B5EF4-FFF2-40B4-BE49-F238E27FC236}">
                <a16:creationId xmlns:a16="http://schemas.microsoft.com/office/drawing/2014/main" id="{73202C3C-6103-26B7-9EDA-C2F1806E0BB3}"/>
              </a:ext>
            </a:extLst>
          </p:cNvPr>
          <p:cNvSpPr/>
          <p:nvPr/>
        </p:nvSpPr>
        <p:spPr>
          <a:xfrm>
            <a:off x="6051816" y="3092377"/>
            <a:ext cx="4483022" cy="64633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8" name="Google Shape;985;p70">
            <a:extLst>
              <a:ext uri="{FF2B5EF4-FFF2-40B4-BE49-F238E27FC236}">
                <a16:creationId xmlns:a16="http://schemas.microsoft.com/office/drawing/2014/main" id="{6B17BFBA-B3A1-3738-63B7-E711CAEDD6F7}"/>
              </a:ext>
            </a:extLst>
          </p:cNvPr>
          <p:cNvSpPr/>
          <p:nvPr/>
        </p:nvSpPr>
        <p:spPr>
          <a:xfrm>
            <a:off x="5537891" y="1500447"/>
            <a:ext cx="4640116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9" name="Google Shape;986;p70">
            <a:extLst>
              <a:ext uri="{FF2B5EF4-FFF2-40B4-BE49-F238E27FC236}">
                <a16:creationId xmlns:a16="http://schemas.microsoft.com/office/drawing/2014/main" id="{450D8B40-1CAB-A2D6-AFA1-5B06932E85D4}"/>
              </a:ext>
            </a:extLst>
          </p:cNvPr>
          <p:cNvSpPr/>
          <p:nvPr/>
        </p:nvSpPr>
        <p:spPr>
          <a:xfrm>
            <a:off x="4646644" y="2724539"/>
            <a:ext cx="821094" cy="5921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987;p70">
            <a:extLst>
              <a:ext uri="{FF2B5EF4-FFF2-40B4-BE49-F238E27FC236}">
                <a16:creationId xmlns:a16="http://schemas.microsoft.com/office/drawing/2014/main" id="{D25341F4-1FD8-79CC-6823-17C003E39584}"/>
              </a:ext>
            </a:extLst>
          </p:cNvPr>
          <p:cNvSpPr/>
          <p:nvPr/>
        </p:nvSpPr>
        <p:spPr>
          <a:xfrm>
            <a:off x="5939338" y="2390767"/>
            <a:ext cx="5630621" cy="567039"/>
          </a:xfrm>
          <a:prstGeom prst="roundRect">
            <a:avLst>
              <a:gd name="adj" fmla="val 12741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988;p70">
            <a:extLst>
              <a:ext uri="{FF2B5EF4-FFF2-40B4-BE49-F238E27FC236}">
                <a16:creationId xmlns:a16="http://schemas.microsoft.com/office/drawing/2014/main" id="{7170B4CB-6E57-4BFD-6803-4D4709E30F56}"/>
              </a:ext>
            </a:extLst>
          </p:cNvPr>
          <p:cNvSpPr/>
          <p:nvPr/>
        </p:nvSpPr>
        <p:spPr>
          <a:xfrm>
            <a:off x="6086750" y="2374265"/>
            <a:ext cx="4138376" cy="64633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2" name="Google Shape;989;p70">
            <a:extLst>
              <a:ext uri="{FF2B5EF4-FFF2-40B4-BE49-F238E27FC236}">
                <a16:creationId xmlns:a16="http://schemas.microsoft.com/office/drawing/2014/main" id="{FBAEDCCC-9899-3B4B-2A8F-51C57CD09B8B}"/>
              </a:ext>
            </a:extLst>
          </p:cNvPr>
          <p:cNvSpPr/>
          <p:nvPr/>
        </p:nvSpPr>
        <p:spPr>
          <a:xfrm>
            <a:off x="559837" y="4683572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C7E4F6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990;p70">
            <a:extLst>
              <a:ext uri="{FF2B5EF4-FFF2-40B4-BE49-F238E27FC236}">
                <a16:creationId xmlns:a16="http://schemas.microsoft.com/office/drawing/2014/main" id="{D8337504-E5BB-5B3F-A015-C105A50A058B}"/>
              </a:ext>
            </a:extLst>
          </p:cNvPr>
          <p:cNvSpPr/>
          <p:nvPr/>
        </p:nvSpPr>
        <p:spPr>
          <a:xfrm>
            <a:off x="559837" y="383448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991;p70">
            <a:extLst>
              <a:ext uri="{FF2B5EF4-FFF2-40B4-BE49-F238E27FC236}">
                <a16:creationId xmlns:a16="http://schemas.microsoft.com/office/drawing/2014/main" id="{90FD68F7-DD29-73B5-90EE-FC99C08B968C}"/>
              </a:ext>
            </a:extLst>
          </p:cNvPr>
          <p:cNvSpPr/>
          <p:nvPr/>
        </p:nvSpPr>
        <p:spPr>
          <a:xfrm>
            <a:off x="559837" y="2630838"/>
            <a:ext cx="3111354" cy="685815"/>
          </a:xfrm>
          <a:prstGeom prst="roundRect">
            <a:avLst>
              <a:gd name="adj" fmla="val 27551"/>
            </a:avLst>
          </a:prstGeom>
          <a:solidFill>
            <a:srgbClr val="F1B09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860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275F-D367-0F06-9824-1CDD5B5F9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3633B2E-D3B0-B78F-AE7B-59BC3FECB3D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Pour résumer 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C01A85-77AA-133E-32FE-FAC49D8290D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FB00FAB-C08A-946E-3621-E2A4B5C82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02D0D2F-E129-BC15-922B-AA344E6112C3}"/>
              </a:ext>
            </a:extLst>
          </p:cNvPr>
          <p:cNvSpPr txBox="1"/>
          <p:nvPr/>
        </p:nvSpPr>
        <p:spPr>
          <a:xfrm>
            <a:off x="882792" y="5911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explique la règle.</a:t>
            </a: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DBD0A93-CA1A-FA35-084B-2BDCC514A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9295" y="1203701"/>
            <a:ext cx="6781751" cy="517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682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E99FB-E34A-5424-76A7-804C421E8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E9BEB6-438E-8B0E-432D-734AE8291C76}"/>
                  </a:ext>
                </a:extLst>
              </p:cNvPr>
              <p:cNvSpPr txBox="1"/>
              <p:nvPr/>
            </p:nvSpPr>
            <p:spPr>
              <a:xfrm>
                <a:off x="819150" y="160831"/>
                <a:ext cx="10904764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Ordonnez les étapes suivantes dans le bon ordre pour résoudre l’équation:</a:t>
                </a:r>
                <a14:m>
                  <m:oMath xmlns:m="http://schemas.openxmlformats.org/officeDocument/2006/math">
                    <m:r>
                      <a:rPr kumimoji="0" lang="fr-FR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0,2</m:t>
                    </m:r>
                    <m:r>
                      <a:rPr kumimoji="0" lang="fr-FR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fr-FR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−1,3=−0,3</m:t>
                    </m:r>
                    <m:r>
                      <a:rPr kumimoji="0" lang="fr-FR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fr-FR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+0,2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E9BEB6-438E-8B0E-432D-734AE8291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0" y="160831"/>
                <a:ext cx="10904764" cy="508000"/>
              </a:xfrm>
              <a:prstGeom prst="rect">
                <a:avLst/>
              </a:prstGeom>
              <a:blipFill>
                <a:blip r:embed="rId2"/>
                <a:stretch>
                  <a:fillRect l="-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99E8AB6-80CF-EF67-9BCE-B62A055F74E8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5A4885B-FA14-D470-4D9D-697A7015558A}"/>
              </a:ext>
            </a:extLst>
          </p:cNvPr>
          <p:cNvSpPr txBox="1"/>
          <p:nvPr/>
        </p:nvSpPr>
        <p:spPr>
          <a:xfrm>
            <a:off x="757462" y="6688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52C009F-58EE-1DA9-4BB0-76FB8ADEA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791;p59">
            <a:extLst>
              <a:ext uri="{FF2B5EF4-FFF2-40B4-BE49-F238E27FC236}">
                <a16:creationId xmlns:a16="http://schemas.microsoft.com/office/drawing/2014/main" id="{F8D75F14-0D67-5093-86A1-FBFD9F41EF73}"/>
              </a:ext>
            </a:extLst>
          </p:cNvPr>
          <p:cNvSpPr/>
          <p:nvPr/>
        </p:nvSpPr>
        <p:spPr>
          <a:xfrm>
            <a:off x="1971190" y="1434850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92;p59">
            <a:extLst>
              <a:ext uri="{FF2B5EF4-FFF2-40B4-BE49-F238E27FC236}">
                <a16:creationId xmlns:a16="http://schemas.microsoft.com/office/drawing/2014/main" id="{A59BEE9B-8A7E-B211-C6A5-61348EECCE37}"/>
              </a:ext>
            </a:extLst>
          </p:cNvPr>
          <p:cNvSpPr/>
          <p:nvPr/>
        </p:nvSpPr>
        <p:spPr>
          <a:xfrm>
            <a:off x="1971190" y="2505893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93;p59">
            <a:extLst>
              <a:ext uri="{FF2B5EF4-FFF2-40B4-BE49-F238E27FC236}">
                <a16:creationId xmlns:a16="http://schemas.microsoft.com/office/drawing/2014/main" id="{B5E9A852-CBD1-A478-BDF4-E038079142A3}"/>
              </a:ext>
            </a:extLst>
          </p:cNvPr>
          <p:cNvSpPr/>
          <p:nvPr/>
        </p:nvSpPr>
        <p:spPr>
          <a:xfrm>
            <a:off x="1971192" y="3337235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94;p59">
            <a:extLst>
              <a:ext uri="{FF2B5EF4-FFF2-40B4-BE49-F238E27FC236}">
                <a16:creationId xmlns:a16="http://schemas.microsoft.com/office/drawing/2014/main" id="{86A89495-611F-FF27-A100-EDD9E6301238}"/>
              </a:ext>
            </a:extLst>
          </p:cNvPr>
          <p:cNvSpPr/>
          <p:nvPr/>
        </p:nvSpPr>
        <p:spPr>
          <a:xfrm>
            <a:off x="1971191" y="4102174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B667CB1-D2EE-B63A-927A-20622FFD62A2}"/>
                  </a:ext>
                </a:extLst>
              </p:cNvPr>
              <p:cNvSpPr txBox="1"/>
              <p:nvPr/>
            </p:nvSpPr>
            <p:spPr>
              <a:xfrm>
                <a:off x="2789903" y="3301410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0,2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−1,3=−0,3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+0,2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B667CB1-D2EE-B63A-927A-20622FFD6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3301410"/>
                <a:ext cx="3795252" cy="3793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A91D9F0-A6AD-5558-CD16-025DB569987F}"/>
                  </a:ext>
                </a:extLst>
              </p:cNvPr>
              <p:cNvSpPr txBox="1"/>
              <p:nvPr/>
            </p:nvSpPr>
            <p:spPr>
              <a:xfrm>
                <a:off x="2789903" y="5043834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=2+13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A91D9F0-A6AD-5558-CD16-025DB56998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5043834"/>
                <a:ext cx="3795252" cy="3793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4ABA3DC-A947-3497-D785-F206A5425B74}"/>
                  </a:ext>
                </a:extLst>
              </p:cNvPr>
              <p:cNvSpPr txBox="1"/>
              <p:nvPr/>
            </p:nvSpPr>
            <p:spPr>
              <a:xfrm>
                <a:off x="2789903" y="4172622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=15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4ABA3DC-A947-3497-D785-F206A5425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4172622"/>
                <a:ext cx="3795252" cy="3793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6DC898C-4E89-CBC0-F00E-DBB3A33EF223}"/>
                  </a:ext>
                </a:extLst>
              </p:cNvPr>
              <p:cNvSpPr txBox="1"/>
              <p:nvPr/>
            </p:nvSpPr>
            <p:spPr>
              <a:xfrm>
                <a:off x="2789903" y="1341875"/>
                <a:ext cx="3795252" cy="61837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num>
                        <m:den>
                          <m:r>
                            <a:rPr kumimoji="0" lang="fr-FR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6DC898C-4E89-CBC0-F00E-DBB3A33EF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1341875"/>
                <a:ext cx="3795252" cy="6183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1BDECF9-1029-14AA-E908-FFDA14938562}"/>
                  </a:ext>
                </a:extLst>
              </p:cNvPr>
              <p:cNvSpPr txBox="1"/>
              <p:nvPr/>
            </p:nvSpPr>
            <p:spPr>
              <a:xfrm>
                <a:off x="2789903" y="2404803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1BDECF9-1029-14AA-E908-FFDA14938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2404803"/>
                <a:ext cx="3795252" cy="3793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794;p59">
            <a:extLst>
              <a:ext uri="{FF2B5EF4-FFF2-40B4-BE49-F238E27FC236}">
                <a16:creationId xmlns:a16="http://schemas.microsoft.com/office/drawing/2014/main" id="{F0094063-8D31-79A7-5FCF-A955D5BA847F}"/>
              </a:ext>
            </a:extLst>
          </p:cNvPr>
          <p:cNvSpPr/>
          <p:nvPr/>
        </p:nvSpPr>
        <p:spPr>
          <a:xfrm>
            <a:off x="1971190" y="4961485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94;p59">
            <a:extLst>
              <a:ext uri="{FF2B5EF4-FFF2-40B4-BE49-F238E27FC236}">
                <a16:creationId xmlns:a16="http://schemas.microsoft.com/office/drawing/2014/main" id="{425A9B0C-815D-D47D-B665-CFE03E321BE7}"/>
              </a:ext>
            </a:extLst>
          </p:cNvPr>
          <p:cNvSpPr/>
          <p:nvPr/>
        </p:nvSpPr>
        <p:spPr>
          <a:xfrm>
            <a:off x="1971190" y="5727504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6C496D2-C022-DE4E-A122-604C23865038}"/>
                  </a:ext>
                </a:extLst>
              </p:cNvPr>
              <p:cNvSpPr txBox="1"/>
              <p:nvPr/>
            </p:nvSpPr>
            <p:spPr>
              <a:xfrm>
                <a:off x="2789903" y="5768678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−13=−3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6C496D2-C022-DE4E-A122-604C23865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5768678"/>
                <a:ext cx="3795252" cy="3793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7807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39613-269C-D4CB-847C-816E6B538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8EEC428-D8E1-1190-E20D-A83D998C68AC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 les bonnes 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réponses: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8EEC428-D8E1-1190-E20D-A83D998C6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2C950F1-7E5D-DE98-2EA0-19C0443A585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E090646A-B552-D888-B363-C9281801D25D}"/>
              </a:ext>
            </a:extLst>
          </p:cNvPr>
          <p:cNvSpPr txBox="1"/>
          <p:nvPr/>
        </p:nvSpPr>
        <p:spPr>
          <a:xfrm>
            <a:off x="734286" y="6521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5CA9DAEB-44D8-77FB-CA76-5E4F7D3C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10" name="Google Shape;791;p59">
            <a:extLst>
              <a:ext uri="{FF2B5EF4-FFF2-40B4-BE49-F238E27FC236}">
                <a16:creationId xmlns:a16="http://schemas.microsoft.com/office/drawing/2014/main" id="{8710CC33-B032-5B95-AB00-1300BF04CC2B}"/>
              </a:ext>
            </a:extLst>
          </p:cNvPr>
          <p:cNvSpPr/>
          <p:nvPr/>
        </p:nvSpPr>
        <p:spPr>
          <a:xfrm>
            <a:off x="3139385" y="4532521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92;p59">
            <a:extLst>
              <a:ext uri="{FF2B5EF4-FFF2-40B4-BE49-F238E27FC236}">
                <a16:creationId xmlns:a16="http://schemas.microsoft.com/office/drawing/2014/main" id="{376ECA40-86AD-015E-8E33-B0E555C02C3F}"/>
              </a:ext>
            </a:extLst>
          </p:cNvPr>
          <p:cNvSpPr/>
          <p:nvPr/>
        </p:nvSpPr>
        <p:spPr>
          <a:xfrm>
            <a:off x="3139385" y="5374320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793;p59">
            <a:extLst>
              <a:ext uri="{FF2B5EF4-FFF2-40B4-BE49-F238E27FC236}">
                <a16:creationId xmlns:a16="http://schemas.microsoft.com/office/drawing/2014/main" id="{6C2083D7-0295-75D3-772E-9FA16D2BBB68}"/>
              </a:ext>
            </a:extLst>
          </p:cNvPr>
          <p:cNvSpPr/>
          <p:nvPr/>
        </p:nvSpPr>
        <p:spPr>
          <a:xfrm>
            <a:off x="3139385" y="1629551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94;p59">
            <a:extLst>
              <a:ext uri="{FF2B5EF4-FFF2-40B4-BE49-F238E27FC236}">
                <a16:creationId xmlns:a16="http://schemas.microsoft.com/office/drawing/2014/main" id="{93E88BD0-A3ED-F46D-2163-94BB8935DF22}"/>
              </a:ext>
            </a:extLst>
          </p:cNvPr>
          <p:cNvSpPr/>
          <p:nvPr/>
        </p:nvSpPr>
        <p:spPr>
          <a:xfrm>
            <a:off x="3139385" y="3628293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1FC2C57-FC39-4DB9-A214-B05E2D9ACBF7}"/>
                  </a:ext>
                </a:extLst>
              </p:cNvPr>
              <p:cNvSpPr txBox="1"/>
              <p:nvPr/>
            </p:nvSpPr>
            <p:spPr>
              <a:xfrm>
                <a:off x="3958096" y="1593726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0,2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−1,3=−0,3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+0,2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1FC2C57-FC39-4DB9-A214-B05E2D9ACB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96" y="1593726"/>
                <a:ext cx="3795252" cy="3793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241CF05-583A-E01C-A8F4-ADF8CFEB3842}"/>
                  </a:ext>
                </a:extLst>
              </p:cNvPr>
              <p:cNvSpPr txBox="1"/>
              <p:nvPr/>
            </p:nvSpPr>
            <p:spPr>
              <a:xfrm>
                <a:off x="3958098" y="2941894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=2+13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241CF05-583A-E01C-A8F4-ADF8CFEB3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98" y="2941894"/>
                <a:ext cx="3795252" cy="3793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C34F414-6859-E9D6-45C3-F63CDD107265}"/>
                  </a:ext>
                </a:extLst>
              </p:cNvPr>
              <p:cNvSpPr txBox="1"/>
              <p:nvPr/>
            </p:nvSpPr>
            <p:spPr>
              <a:xfrm>
                <a:off x="3868996" y="3690720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=15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C34F414-6859-E9D6-45C3-F63CDD107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996" y="3690720"/>
                <a:ext cx="3795252" cy="3793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8BE393E-3FCD-2481-2E1D-C23D4D299294}"/>
                  </a:ext>
                </a:extLst>
              </p:cNvPr>
              <p:cNvSpPr txBox="1"/>
              <p:nvPr/>
            </p:nvSpPr>
            <p:spPr>
              <a:xfrm>
                <a:off x="3958098" y="4439546"/>
                <a:ext cx="3795252" cy="61837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num>
                        <m:den>
                          <m:r>
                            <a:rPr kumimoji="0" lang="fr-FR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8BE393E-3FCD-2481-2E1D-C23D4D2992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98" y="4439546"/>
                <a:ext cx="3795252" cy="6183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5CBB546-0449-2AC2-2DE6-44013DB0DD67}"/>
                  </a:ext>
                </a:extLst>
              </p:cNvPr>
              <p:cNvSpPr txBox="1"/>
              <p:nvPr/>
            </p:nvSpPr>
            <p:spPr>
              <a:xfrm>
                <a:off x="3958098" y="5456669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5CBB546-0449-2AC2-2DE6-44013DB0D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98" y="5456669"/>
                <a:ext cx="3795252" cy="3793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Google Shape;794;p59">
            <a:extLst>
              <a:ext uri="{FF2B5EF4-FFF2-40B4-BE49-F238E27FC236}">
                <a16:creationId xmlns:a16="http://schemas.microsoft.com/office/drawing/2014/main" id="{4FE51875-C5B4-C38A-8B5A-5BF387D9D5D8}"/>
              </a:ext>
            </a:extLst>
          </p:cNvPr>
          <p:cNvSpPr/>
          <p:nvPr/>
        </p:nvSpPr>
        <p:spPr>
          <a:xfrm>
            <a:off x="3139385" y="2859545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794;p59">
            <a:extLst>
              <a:ext uri="{FF2B5EF4-FFF2-40B4-BE49-F238E27FC236}">
                <a16:creationId xmlns:a16="http://schemas.microsoft.com/office/drawing/2014/main" id="{8EEBFEDE-6477-BF69-3BAD-FC104DC1F9B3}"/>
              </a:ext>
            </a:extLst>
          </p:cNvPr>
          <p:cNvSpPr/>
          <p:nvPr/>
        </p:nvSpPr>
        <p:spPr>
          <a:xfrm>
            <a:off x="3139383" y="2258948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9FFDE67-A196-F8B7-CEBB-90EA66FE823F}"/>
                  </a:ext>
                </a:extLst>
              </p:cNvPr>
              <p:cNvSpPr txBox="1"/>
              <p:nvPr/>
            </p:nvSpPr>
            <p:spPr>
              <a:xfrm>
                <a:off x="3958096" y="2300122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−13=−3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9FFDE67-A196-F8B7-CEBB-90EA66FE8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96" y="2300122"/>
                <a:ext cx="3795252" cy="3793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94073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31FFD-0EB2-C6C7-F547-84113D445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501E163-3460-9C34-E377-54C182ACC85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Compléter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pour résoudre l’équation: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DE3C44B-3E37-2A8E-507F-4882A8BBB9E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64F47F3-3394-8204-9A6E-37C312FC8F71}"/>
              </a:ext>
            </a:extLst>
          </p:cNvPr>
          <p:cNvSpPr txBox="1"/>
          <p:nvPr/>
        </p:nvSpPr>
        <p:spPr>
          <a:xfrm>
            <a:off x="757462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52A44D4-5883-F280-622D-ABC7EC3E6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AAB379A4-3E77-18C8-EFC1-5D41B7AFB084}"/>
                  </a:ext>
                </a:extLst>
              </p:cNvPr>
              <p:cNvSpPr/>
              <p:nvPr/>
            </p:nvSpPr>
            <p:spPr>
              <a:xfrm>
                <a:off x="2786743" y="119581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−1,2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+2,3=1,3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−1,20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AAB379A4-3E77-18C8-EFC1-5D41B7AFB0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1195813"/>
                <a:ext cx="7021286" cy="60557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998F93FB-206F-56D0-57ED-B8CDD4DED6AA}"/>
                  </a:ext>
                </a:extLst>
              </p:cNvPr>
              <p:cNvSpPr/>
              <p:nvPr/>
            </p:nvSpPr>
            <p:spPr>
              <a:xfrm>
                <a:off x="2786743" y="258245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…….=−12……….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998F93FB-206F-56D0-57ED-B8CDD4DED6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2582453"/>
                <a:ext cx="7021286" cy="60557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3B5DDC93-D529-598E-75F5-65AC187867B9}"/>
                  </a:ext>
                </a:extLst>
              </p:cNvPr>
              <p:cNvSpPr/>
              <p:nvPr/>
            </p:nvSpPr>
            <p:spPr>
              <a:xfrm>
                <a:off x="2786743" y="349685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…..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………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3B5DDC93-D529-598E-75F5-65AC187867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3496853"/>
                <a:ext cx="7021286" cy="60557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B139E6F5-5FB0-A0D8-72C7-06B64B04E754}"/>
                  </a:ext>
                </a:extLst>
              </p:cNvPr>
              <p:cNvSpPr/>
              <p:nvPr/>
            </p:nvSpPr>
            <p:spPr>
              <a:xfrm>
                <a:off x="2834819" y="4411253"/>
                <a:ext cx="7021286" cy="1038170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……</m:t>
                          </m:r>
                        </m:num>
                        <m:den>
                          <m: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B139E6F5-5FB0-A0D8-72C7-06B64B04E7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4411253"/>
                <a:ext cx="7021286" cy="103817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15920789-9924-D91D-ED4E-35A7F2273776}"/>
                  </a:ext>
                </a:extLst>
              </p:cNvPr>
              <p:cNvSpPr/>
              <p:nvPr/>
            </p:nvSpPr>
            <p:spPr>
              <a:xfrm>
                <a:off x="2834819" y="5662187"/>
                <a:ext cx="7021286" cy="871456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…….</m:t>
                          </m:r>
                        </m:num>
                        <m:den>
                          <m: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15920789-9924-D91D-ED4E-35A7F22737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5662187"/>
                <a:ext cx="7021286" cy="87145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1B3A91DF-5E47-2738-59F6-B2A9E4E259A0}"/>
                  </a:ext>
                </a:extLst>
              </p:cNvPr>
              <p:cNvSpPr/>
              <p:nvPr/>
            </p:nvSpPr>
            <p:spPr>
              <a:xfrm>
                <a:off x="2786743" y="1870497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+…=…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1B3A91DF-5E47-2738-59F6-B2A9E4E25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1870497"/>
                <a:ext cx="7021286" cy="605574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894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BB69D-84F5-9BAD-669B-02E6C8A81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979D9CE-52D9-A08E-B7C6-AAEB4D8B1398}"/>
                  </a:ext>
                </a:extLst>
              </p:cNvPr>
              <p:cNvSpPr txBox="1"/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 les bonnes 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réponses: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979D9CE-52D9-A08E-B7C6-AAEB4D8B1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t="-108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383FA88-4A5E-42D3-31C5-ABC9994A75E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323D209-019E-6BC8-C2B2-EEE44D130155}"/>
              </a:ext>
            </a:extLst>
          </p:cNvPr>
          <p:cNvSpPr txBox="1"/>
          <p:nvPr/>
        </p:nvSpPr>
        <p:spPr>
          <a:xfrm>
            <a:off x="863600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chaque étape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9DE7DBC2-B53F-8A92-3A7B-4D071DAC3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30EAA0F0-729D-D3E8-19CF-CA96D6D67A4B}"/>
                  </a:ext>
                </a:extLst>
              </p:cNvPr>
              <p:cNvSpPr/>
              <p:nvPr/>
            </p:nvSpPr>
            <p:spPr>
              <a:xfrm>
                <a:off x="2786743" y="119581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−1,2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+2,3=1,3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−1,20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30EAA0F0-729D-D3E8-19CF-CA96D6D67A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1195813"/>
                <a:ext cx="7021286" cy="60557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CE28D57E-3973-F76F-6C4E-A9C5FB614F20}"/>
                  </a:ext>
                </a:extLst>
              </p:cNvPr>
              <p:cNvSpPr/>
              <p:nvPr/>
            </p:nvSpPr>
            <p:spPr>
              <a:xfrm>
                <a:off x="2786743" y="2599009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…….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=−12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……….</m:t>
                      </m:r>
                      <m:r>
                        <a:rPr kumimoji="0" lang="fr-FR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0,2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CE28D57E-3973-F76F-6C4E-A9C5FB614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2599009"/>
                <a:ext cx="7021286" cy="60557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B986234D-2272-8413-2ED8-9E2C2890B695}"/>
                  </a:ext>
                </a:extLst>
              </p:cNvPr>
              <p:cNvSpPr/>
              <p:nvPr/>
            </p:nvSpPr>
            <p:spPr>
              <a:xfrm>
                <a:off x="2786743" y="3464202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…..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………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B986234D-2272-8413-2ED8-9E2C2890B6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3464202"/>
                <a:ext cx="7021286" cy="60557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B26B59CD-B8A8-04BF-84AC-C243A52D3995}"/>
                  </a:ext>
                </a:extLst>
              </p:cNvPr>
              <p:cNvSpPr/>
              <p:nvPr/>
            </p:nvSpPr>
            <p:spPr>
              <a:xfrm>
                <a:off x="2834819" y="4269831"/>
                <a:ext cx="7021286" cy="1038170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……</m:t>
                          </m:r>
                        </m:num>
                        <m:den>
                          <m: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B26B59CD-B8A8-04BF-84AC-C243A52D39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4269831"/>
                <a:ext cx="7021286" cy="103817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C0B5CFA-6997-73E8-235B-B92D976BADA9}"/>
                  </a:ext>
                </a:extLst>
              </p:cNvPr>
              <p:cNvSpPr/>
              <p:nvPr/>
            </p:nvSpPr>
            <p:spPr>
              <a:xfrm>
                <a:off x="2834819" y="5491044"/>
                <a:ext cx="7021286" cy="871456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…….</m:t>
                          </m:r>
                        </m:num>
                        <m:den>
                          <m:r>
                            <a:rPr kumimoji="0" lang="fr-FR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C0B5CFA-6997-73E8-235B-B92D976BAD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5491044"/>
                <a:ext cx="7021286" cy="87145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86AE121-443D-4616-B14D-AC210655D1C0}"/>
                  </a:ext>
                </a:extLst>
              </p:cNvPr>
              <p:cNvSpPr txBox="1"/>
              <p:nvPr/>
            </p:nvSpPr>
            <p:spPr>
              <a:xfrm>
                <a:off x="4911078" y="2701741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𝟏𝟑</m:t>
                      </m:r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86AE121-443D-4616-B14D-AC210655D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078" y="2701741"/>
                <a:ext cx="816429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9416E54-0763-0A1B-C381-F0782B8E5861}"/>
                  </a:ext>
                </a:extLst>
              </p:cNvPr>
              <p:cNvSpPr txBox="1"/>
              <p:nvPr/>
            </p:nvSpPr>
            <p:spPr>
              <a:xfrm>
                <a:off x="6879769" y="2714791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𝟐𝟑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9416E54-0763-0A1B-C381-F0782B8E5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9769" y="2714791"/>
                <a:ext cx="816429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CB08581-4C61-2F3F-3F4B-39EBA098FA4E}"/>
                  </a:ext>
                </a:extLst>
              </p:cNvPr>
              <p:cNvSpPr txBox="1"/>
              <p:nvPr/>
            </p:nvSpPr>
            <p:spPr>
              <a:xfrm>
                <a:off x="5233837" y="3607397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𝟐𝟓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CB08581-4C61-2F3F-3F4B-39EBA098F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837" y="3607397"/>
                <a:ext cx="81642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F88DCF2-7270-3BB8-86FD-B4061ADDA85D}"/>
                  </a:ext>
                </a:extLst>
              </p:cNvPr>
              <p:cNvSpPr txBox="1"/>
              <p:nvPr/>
            </p:nvSpPr>
            <p:spPr>
              <a:xfrm>
                <a:off x="6471554" y="3579151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𝟑𝟓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F88DCF2-7270-3BB8-86FD-B4061ADDA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554" y="3579151"/>
                <a:ext cx="816429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412B36E-3E4A-FDB5-3AEA-6E35F459B1F2}"/>
                  </a:ext>
                </a:extLst>
              </p:cNvPr>
              <p:cNvSpPr txBox="1"/>
              <p:nvPr/>
            </p:nvSpPr>
            <p:spPr>
              <a:xfrm>
                <a:off x="6121019" y="4322047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𝟑𝟓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412B36E-3E4A-FDB5-3AEA-6E35F459B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019" y="4322047"/>
                <a:ext cx="816429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DF97B6C-6F01-D68B-CB09-AF86E2D6E4A4}"/>
                  </a:ext>
                </a:extLst>
              </p:cNvPr>
              <p:cNvSpPr txBox="1"/>
              <p:nvPr/>
            </p:nvSpPr>
            <p:spPr>
              <a:xfrm>
                <a:off x="6070982" y="4722157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𝟐𝟓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DF97B6C-6F01-D68B-CB09-AF86E2D6E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982" y="4722157"/>
                <a:ext cx="816429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69469D1-7441-C24F-D9D5-4FD0FF9AAEB8}"/>
                  </a:ext>
                </a:extLst>
              </p:cNvPr>
              <p:cNvSpPr txBox="1"/>
              <p:nvPr/>
            </p:nvSpPr>
            <p:spPr>
              <a:xfrm>
                <a:off x="6175449" y="5491044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69469D1-7441-C24F-D9D5-4FD0FF9AAE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449" y="5491044"/>
                <a:ext cx="816429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A2E2EB7-5992-0A17-E2EE-7CC0B45857E2}"/>
                  </a:ext>
                </a:extLst>
              </p:cNvPr>
              <p:cNvSpPr txBox="1"/>
              <p:nvPr/>
            </p:nvSpPr>
            <p:spPr>
              <a:xfrm>
                <a:off x="6142791" y="5857130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A2E2EB7-5992-0A17-E2EE-7CC0B4585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791" y="5857130"/>
                <a:ext cx="816429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1336A365-44CD-C5DA-74EE-C9D6ECDEC521}"/>
                  </a:ext>
                </a:extLst>
              </p:cNvPr>
              <p:cNvSpPr/>
              <p:nvPr/>
            </p:nvSpPr>
            <p:spPr>
              <a:xfrm>
                <a:off x="2786743" y="1870497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+…=…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1336A365-44CD-C5DA-74EE-C9D6ECDEC5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1870497"/>
                <a:ext cx="7021286" cy="605574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256DFF6-1F44-DB0B-C03C-90C792D606B9}"/>
                  </a:ext>
                </a:extLst>
              </p:cNvPr>
              <p:cNvSpPr txBox="1"/>
              <p:nvPr/>
            </p:nvSpPr>
            <p:spPr>
              <a:xfrm>
                <a:off x="5635171" y="1963396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𝟐𝟑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256DFF6-1F44-DB0B-C03C-90C792D60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5171" y="1963396"/>
                <a:ext cx="816429" cy="40011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C53798D-F700-7CAB-2F36-736C6176A2EB}"/>
                  </a:ext>
                </a:extLst>
              </p:cNvPr>
              <p:cNvSpPr txBox="1"/>
              <p:nvPr/>
            </p:nvSpPr>
            <p:spPr>
              <a:xfrm>
                <a:off x="6345462" y="1963409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𝟏𝟑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C53798D-F700-7CAB-2F36-736C6176A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5462" y="1963409"/>
                <a:ext cx="816429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756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9" grpId="0" animBg="1"/>
      <p:bldP spid="18" grpId="0"/>
      <p:bldP spid="1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94</a:t>
            </a:r>
          </a:p>
        </p:txBody>
      </p:sp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4796A42-DD61-D302-36DD-55EAEFD11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120" y="990600"/>
            <a:ext cx="6197760" cy="530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 1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A234B69-8B53-38D0-6309-5118B181BA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596" y="1514168"/>
            <a:ext cx="11648619" cy="432619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FA23318-DC5C-9B1A-DF8F-CE1B2FE2EEB1}"/>
              </a:ext>
            </a:extLst>
          </p:cNvPr>
          <p:cNvSpPr txBox="1"/>
          <p:nvPr/>
        </p:nvSpPr>
        <p:spPr>
          <a:xfrm>
            <a:off x="6656438" y="2143433"/>
            <a:ext cx="521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3,7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4FA556C-6FCB-39DC-C782-BE5C34916DAB}"/>
              </a:ext>
            </a:extLst>
          </p:cNvPr>
          <p:cNvSpPr txBox="1"/>
          <p:nvPr/>
        </p:nvSpPr>
        <p:spPr>
          <a:xfrm>
            <a:off x="9945329" y="2143433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-12,5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417D0BD-C229-030C-8227-BBAB34CDC46A}"/>
              </a:ext>
            </a:extLst>
          </p:cNvPr>
          <p:cNvSpPr txBox="1"/>
          <p:nvPr/>
        </p:nvSpPr>
        <p:spPr>
          <a:xfrm>
            <a:off x="6007510" y="2772698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-12,5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FF8544-D669-38E9-AE67-819D1CCEF7FD}"/>
              </a:ext>
            </a:extLst>
          </p:cNvPr>
          <p:cNvSpPr txBox="1"/>
          <p:nvPr/>
        </p:nvSpPr>
        <p:spPr>
          <a:xfrm>
            <a:off x="6007510" y="3066129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-2,5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C1CFC9-17D0-7BF5-C157-E6D039B91608}"/>
              </a:ext>
            </a:extLst>
          </p:cNvPr>
          <p:cNvSpPr txBox="1"/>
          <p:nvPr/>
        </p:nvSpPr>
        <p:spPr>
          <a:xfrm>
            <a:off x="9635613" y="2881463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6B1DCB8-91D6-43C1-0DB8-E4C1CD6D7B93}"/>
              </a:ext>
            </a:extLst>
          </p:cNvPr>
          <p:cNvSpPr txBox="1"/>
          <p:nvPr/>
        </p:nvSpPr>
        <p:spPr>
          <a:xfrm>
            <a:off x="4237703" y="4468762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B4672E-E749-B5C4-37F6-057666B6406E}"/>
              </a:ext>
            </a:extLst>
          </p:cNvPr>
          <p:cNvSpPr txBox="1"/>
          <p:nvPr/>
        </p:nvSpPr>
        <p:spPr>
          <a:xfrm>
            <a:off x="6345017" y="4468762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9ADE8A8-5C9D-E4A6-10EC-916D3A392A6F}"/>
              </a:ext>
            </a:extLst>
          </p:cNvPr>
          <p:cNvSpPr txBox="1"/>
          <p:nvPr/>
        </p:nvSpPr>
        <p:spPr>
          <a:xfrm>
            <a:off x="3464369" y="5206792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-37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E846B09-AA20-8D09-7492-7B09E0AF792B}"/>
              </a:ext>
            </a:extLst>
          </p:cNvPr>
          <p:cNvSpPr txBox="1"/>
          <p:nvPr/>
        </p:nvSpPr>
        <p:spPr>
          <a:xfrm>
            <a:off x="6341601" y="5022126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125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2E1A648-9AB8-B7B5-DAA7-F378D05AA7FF}"/>
              </a:ext>
            </a:extLst>
          </p:cNvPr>
          <p:cNvSpPr txBox="1"/>
          <p:nvPr/>
        </p:nvSpPr>
        <p:spPr>
          <a:xfrm>
            <a:off x="6394177" y="5361662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B450D7A-D2EE-B2FD-F5BB-BAACAD67AFCD}"/>
              </a:ext>
            </a:extLst>
          </p:cNvPr>
          <p:cNvSpPr txBox="1"/>
          <p:nvPr/>
        </p:nvSpPr>
        <p:spPr>
          <a:xfrm>
            <a:off x="10175026" y="5159166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 1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B453530-FEC7-E72C-A3A3-3FECCA4187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92" y="1284831"/>
            <a:ext cx="11723723" cy="473251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BF151F2-1391-B572-42AF-C78B3D165C30}"/>
              </a:ext>
            </a:extLst>
          </p:cNvPr>
          <p:cNvSpPr txBox="1"/>
          <p:nvPr/>
        </p:nvSpPr>
        <p:spPr>
          <a:xfrm>
            <a:off x="6587613" y="2138517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2,1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012B9C-0314-75B9-FD29-D37B95D90A73}"/>
              </a:ext>
            </a:extLst>
          </p:cNvPr>
          <p:cNvSpPr txBox="1"/>
          <p:nvPr/>
        </p:nvSpPr>
        <p:spPr>
          <a:xfrm>
            <a:off x="9458632" y="2138517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2x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E4525D6-A9BF-4F4F-BA4E-EAAEC167BBD8}"/>
              </a:ext>
            </a:extLst>
          </p:cNvPr>
          <p:cNvSpPr txBox="1"/>
          <p:nvPr/>
        </p:nvSpPr>
        <p:spPr>
          <a:xfrm>
            <a:off x="10718663" y="2138517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2,1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8D74DC7-BBB5-4901-6E3E-FDB3B8514821}"/>
              </a:ext>
            </a:extLst>
          </p:cNvPr>
          <p:cNvSpPr txBox="1"/>
          <p:nvPr/>
        </p:nvSpPr>
        <p:spPr>
          <a:xfrm>
            <a:off x="1484671" y="2875936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2,5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CD54D23-65A8-73E2-D75F-2F54C457DD08}"/>
              </a:ext>
            </a:extLst>
          </p:cNvPr>
          <p:cNvSpPr txBox="1"/>
          <p:nvPr/>
        </p:nvSpPr>
        <p:spPr>
          <a:xfrm>
            <a:off x="2458064" y="2875936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2,3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2E68EA-B90D-E3BC-671E-4A25AC75D9FB}"/>
              </a:ext>
            </a:extLst>
          </p:cNvPr>
          <p:cNvSpPr txBox="1"/>
          <p:nvPr/>
        </p:nvSpPr>
        <p:spPr>
          <a:xfrm>
            <a:off x="5987845" y="3059668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2,5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F032984-279B-2803-51C7-DF846B069833}"/>
              </a:ext>
            </a:extLst>
          </p:cNvPr>
          <p:cNvSpPr txBox="1"/>
          <p:nvPr/>
        </p:nvSpPr>
        <p:spPr>
          <a:xfrm>
            <a:off x="5987845" y="2727887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2,3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FA91EB-815F-00A5-A277-89A6F4FA377C}"/>
              </a:ext>
            </a:extLst>
          </p:cNvPr>
          <p:cNvSpPr txBox="1"/>
          <p:nvPr/>
        </p:nvSpPr>
        <p:spPr>
          <a:xfrm>
            <a:off x="9845299" y="2831876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0,92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BA4075A-A3E9-5093-7517-07C719EA4D46}"/>
              </a:ext>
            </a:extLst>
          </p:cNvPr>
          <p:cNvSpPr txBox="1"/>
          <p:nvPr/>
        </p:nvSpPr>
        <p:spPr>
          <a:xfrm>
            <a:off x="4060723" y="4321278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12647C2-3DEE-3580-D5D7-DA48AC9D823A}"/>
              </a:ext>
            </a:extLst>
          </p:cNvPr>
          <p:cNvSpPr txBox="1"/>
          <p:nvPr/>
        </p:nvSpPr>
        <p:spPr>
          <a:xfrm>
            <a:off x="5987845" y="4321278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794AD1D-1607-2D6D-766B-035E826DDD2E}"/>
              </a:ext>
            </a:extLst>
          </p:cNvPr>
          <p:cNvSpPr txBox="1"/>
          <p:nvPr/>
        </p:nvSpPr>
        <p:spPr>
          <a:xfrm>
            <a:off x="9158930" y="4331110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100473A-32BD-0531-9504-8DA28F4BD53A}"/>
              </a:ext>
            </a:extLst>
          </p:cNvPr>
          <p:cNvSpPr txBox="1"/>
          <p:nvPr/>
        </p:nvSpPr>
        <p:spPr>
          <a:xfrm>
            <a:off x="9704439" y="4331110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2B15CB5-F011-8698-2FA4-434192780C2B}"/>
              </a:ext>
            </a:extLst>
          </p:cNvPr>
          <p:cNvSpPr txBox="1"/>
          <p:nvPr/>
        </p:nvSpPr>
        <p:spPr>
          <a:xfrm>
            <a:off x="10265240" y="4350152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12BA122-0FE1-4387-C572-B605F109A0ED}"/>
              </a:ext>
            </a:extLst>
          </p:cNvPr>
          <p:cNvSpPr txBox="1"/>
          <p:nvPr/>
        </p:nvSpPr>
        <p:spPr>
          <a:xfrm>
            <a:off x="10948361" y="4350152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33BA753-1D83-6456-6EAD-BD8FE9E3368A}"/>
              </a:ext>
            </a:extLst>
          </p:cNvPr>
          <p:cNvSpPr txBox="1"/>
          <p:nvPr/>
        </p:nvSpPr>
        <p:spPr>
          <a:xfrm>
            <a:off x="1310900" y="5085850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F6166BD-387A-828D-5F2E-E2EEC70BEDBE}"/>
              </a:ext>
            </a:extLst>
          </p:cNvPr>
          <p:cNvSpPr txBox="1"/>
          <p:nvPr/>
        </p:nvSpPr>
        <p:spPr>
          <a:xfrm>
            <a:off x="2022031" y="5085850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29308A4-6661-5141-46B2-87D691AC4DD4}"/>
              </a:ext>
            </a:extLst>
          </p:cNvPr>
          <p:cNvSpPr txBox="1"/>
          <p:nvPr/>
        </p:nvSpPr>
        <p:spPr>
          <a:xfrm>
            <a:off x="2566219" y="5085850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F6EC207-82BB-51F1-918A-0DF9D3B7869F}"/>
              </a:ext>
            </a:extLst>
          </p:cNvPr>
          <p:cNvSpPr txBox="1"/>
          <p:nvPr/>
        </p:nvSpPr>
        <p:spPr>
          <a:xfrm>
            <a:off x="3155642" y="5085850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69CD200-EFB2-7FAB-96A7-F29D7EFE00A1}"/>
              </a:ext>
            </a:extLst>
          </p:cNvPr>
          <p:cNvSpPr txBox="1"/>
          <p:nvPr/>
        </p:nvSpPr>
        <p:spPr>
          <a:xfrm>
            <a:off x="4289253" y="5121909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7816D68-B60C-2877-E643-EAE34BBAB837}"/>
              </a:ext>
            </a:extLst>
          </p:cNvPr>
          <p:cNvSpPr txBox="1"/>
          <p:nvPr/>
        </p:nvSpPr>
        <p:spPr>
          <a:xfrm>
            <a:off x="4904759" y="5121909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F3AE810-07FE-7DEF-1CA4-BCE002984AFF}"/>
              </a:ext>
            </a:extLst>
          </p:cNvPr>
          <p:cNvSpPr txBox="1"/>
          <p:nvPr/>
        </p:nvSpPr>
        <p:spPr>
          <a:xfrm>
            <a:off x="5652278" y="5085850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C3C96F5-D7B6-7223-BB85-81AFDC2A7FD4}"/>
              </a:ext>
            </a:extLst>
          </p:cNvPr>
          <p:cNvSpPr txBox="1"/>
          <p:nvPr/>
        </p:nvSpPr>
        <p:spPr>
          <a:xfrm>
            <a:off x="7286893" y="5094985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553C269-395F-5C4C-EDA5-817BB11DE3E4}"/>
              </a:ext>
            </a:extLst>
          </p:cNvPr>
          <p:cNvSpPr txBox="1"/>
          <p:nvPr/>
        </p:nvSpPr>
        <p:spPr>
          <a:xfrm>
            <a:off x="6169808" y="5094985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9303E27-5B04-079A-DDDA-5CA383883B1A}"/>
              </a:ext>
            </a:extLst>
          </p:cNvPr>
          <p:cNvSpPr txBox="1"/>
          <p:nvPr/>
        </p:nvSpPr>
        <p:spPr>
          <a:xfrm>
            <a:off x="7854396" y="5094985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CFE0440-2524-AA7A-E8B4-42D3498F7286}"/>
              </a:ext>
            </a:extLst>
          </p:cNvPr>
          <p:cNvSpPr txBox="1"/>
          <p:nvPr/>
        </p:nvSpPr>
        <p:spPr>
          <a:xfrm>
            <a:off x="9396635" y="4947075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9C36B93-06C7-1979-C6D8-B1C67930705F}"/>
              </a:ext>
            </a:extLst>
          </p:cNvPr>
          <p:cNvSpPr txBox="1"/>
          <p:nvPr/>
        </p:nvSpPr>
        <p:spPr>
          <a:xfrm>
            <a:off x="9412885" y="5316407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5926AE8-094E-037A-1B64-19A88763957A}"/>
              </a:ext>
            </a:extLst>
          </p:cNvPr>
          <p:cNvSpPr txBox="1"/>
          <p:nvPr/>
        </p:nvSpPr>
        <p:spPr>
          <a:xfrm>
            <a:off x="11030961" y="5085850"/>
            <a:ext cx="77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94</a:t>
            </a:r>
          </a:p>
        </p:txBody>
      </p:sp>
      <p:pic>
        <p:nvPicPr>
          <p:cNvPr id="8" name="Image 7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0F33E9D-96CE-BA0F-8DBB-12F35B436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35" y="1656933"/>
            <a:ext cx="11483209" cy="314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0A4FC60-0E5F-7934-66B6-00C413236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837" y="1102292"/>
            <a:ext cx="7472325" cy="487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B9484-C5AE-25EF-5C7F-B3CF73878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FE171C3A-DB1C-AC64-9F06-54AC6B6EB8C5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008D26D2-4BE5-1BC3-4341-3B09A9F71DB7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C37170C-93E8-6A3C-2103-C8AC9F31E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299E863-F043-3F1D-5592-26F3113C757F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C29E3AB-418A-0BB4-5CC2-738C6AEDB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295" y="1203701"/>
            <a:ext cx="6781751" cy="517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94</a:t>
            </a:r>
          </a:p>
        </p:txBody>
      </p:sp>
      <p:pic>
        <p:nvPicPr>
          <p:cNvPr id="9" name="Image 8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AE252B50-0355-8712-5D2D-DFFE7FAE8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887" y="2071498"/>
            <a:ext cx="9850225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92</a:t>
            </a:r>
          </a:p>
        </p:txBody>
      </p:sp>
      <p:pic>
        <p:nvPicPr>
          <p:cNvPr id="6" name="Image 5" descr="Une image contenant texte, Police, ligne, nombre&#10;&#10;Le contenu généré par l’IA peut être incorrect.">
            <a:extLst>
              <a:ext uri="{FF2B5EF4-FFF2-40B4-BE49-F238E27FC236}">
                <a16:creationId xmlns:a16="http://schemas.microsoft.com/office/drawing/2014/main" id="{AB8096EF-0D5F-19A0-7958-9BF0C19BB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940" y="2081024"/>
            <a:ext cx="10174120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9061</TotalTime>
  <Words>2038</Words>
  <Application>Microsoft Office PowerPoint</Application>
  <PresentationFormat>Grand écran</PresentationFormat>
  <Paragraphs>461</Paragraphs>
  <Slides>59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59</vt:i4>
      </vt:variant>
    </vt:vector>
  </HeadingPairs>
  <TitlesOfParts>
    <vt:vector size="69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pc</cp:lastModifiedBy>
  <cp:revision>1154</cp:revision>
  <cp:lastPrinted>2024-10-05T19:15:58Z</cp:lastPrinted>
  <dcterms:created xsi:type="dcterms:W3CDTF">2024-05-28T10:13:44Z</dcterms:created>
  <dcterms:modified xsi:type="dcterms:W3CDTF">2025-12-25T19:44:37Z</dcterms:modified>
</cp:coreProperties>
</file>