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8"/>
  </p:notesMasterIdLst>
  <p:handoutMasterIdLst>
    <p:handoutMasterId r:id="rId59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34806564" r:id="rId15"/>
    <p:sldId id="2147483566" r:id="rId16"/>
    <p:sldId id="2147483568" r:id="rId17"/>
    <p:sldId id="2147483567" r:id="rId18"/>
    <p:sldId id="2134806568" r:id="rId19"/>
    <p:sldId id="2134805874" r:id="rId20"/>
    <p:sldId id="2134805878" r:id="rId21"/>
    <p:sldId id="2147483554" r:id="rId22"/>
    <p:sldId id="2134806573" r:id="rId23"/>
    <p:sldId id="2147483569" r:id="rId24"/>
    <p:sldId id="2147483558" r:id="rId25"/>
    <p:sldId id="256" r:id="rId26"/>
    <p:sldId id="2147483637" r:id="rId27"/>
    <p:sldId id="257" r:id="rId28"/>
    <p:sldId id="2147483638" r:id="rId29"/>
    <p:sldId id="264" r:id="rId30"/>
    <p:sldId id="265" r:id="rId31"/>
    <p:sldId id="266" r:id="rId32"/>
    <p:sldId id="267" r:id="rId33"/>
    <p:sldId id="2147483647" r:id="rId34"/>
    <p:sldId id="260" r:id="rId35"/>
    <p:sldId id="262" r:id="rId36"/>
    <p:sldId id="258" r:id="rId37"/>
    <p:sldId id="259" r:id="rId38"/>
    <p:sldId id="261" r:id="rId39"/>
    <p:sldId id="272" r:id="rId40"/>
    <p:sldId id="263" r:id="rId41"/>
    <p:sldId id="270" r:id="rId42"/>
    <p:sldId id="271" r:id="rId43"/>
    <p:sldId id="268" r:id="rId44"/>
    <p:sldId id="269" r:id="rId45"/>
    <p:sldId id="2134806577" r:id="rId46"/>
    <p:sldId id="2134806551" r:id="rId47"/>
    <p:sldId id="2147483580" r:id="rId48"/>
    <p:sldId id="2134806578" r:id="rId49"/>
    <p:sldId id="2134806579" r:id="rId50"/>
    <p:sldId id="2134806088" r:id="rId51"/>
    <p:sldId id="2134806580" r:id="rId52"/>
    <p:sldId id="2134806582" r:id="rId53"/>
    <p:sldId id="2134806536" r:id="rId54"/>
    <p:sldId id="2147483643" r:id="rId55"/>
    <p:sldId id="2134806535" r:id="rId56"/>
    <p:sldId id="2134806584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68"/>
            <p14:sldId id="214748356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69"/>
            <p14:sldId id="2147483558"/>
            <p14:sldId id="256"/>
            <p14:sldId id="2147483637"/>
            <p14:sldId id="257"/>
            <p14:sldId id="2147483638"/>
            <p14:sldId id="264"/>
            <p14:sldId id="265"/>
            <p14:sldId id="266"/>
            <p14:sldId id="267"/>
            <p14:sldId id="2147483647"/>
            <p14:sldId id="260"/>
            <p14:sldId id="262"/>
            <p14:sldId id="258"/>
            <p14:sldId id="259"/>
            <p14:sldId id="261"/>
            <p14:sldId id="272"/>
            <p14:sldId id="263"/>
            <p14:sldId id="270"/>
            <p14:sldId id="271"/>
            <p14:sldId id="268"/>
            <p14:sldId id="269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80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643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54AFE9"/>
    <a:srgbClr val="1D6FA9"/>
    <a:srgbClr val="D9D9D9"/>
    <a:srgbClr val="FCEAD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94687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06017-27F9-D95B-6B67-5F75C7FE7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21F9526-2960-DD26-FB12-93E264E474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BFF06A9-C7C3-082D-23F5-9C5FE5DC50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C51579-960D-D67C-757D-30381076B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520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33431-6851-A8C1-D583-6A4C5628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5526D7-6C97-D1A9-FDE0-D3D8E54FD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5958EA-71BE-498E-8FD0-E7581318D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B2FB38-BF12-CC35-0883-CB633AE6B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9293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052F9-252E-79BE-FA2B-3FDFBAFE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B4B71EB-A5A6-AA3A-A75F-0622BFB50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DA3D03F-7141-F6A5-3C8C-2E430DE6E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2F3045-4FE2-5BEE-AD4C-9D21C34C7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9479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B6DAE-F01C-8F4D-5737-87AE3D02C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5E03A8-854B-971F-10AE-5D5CBDEB6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10A7E3-DACF-90CF-C07E-D925BF592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0B615E-67D8-6C2A-0953-0CE804F80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2059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7.png"/><Relationship Id="rId7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9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1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73.png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74.png"/><Relationship Id="rId2" Type="http://schemas.openxmlformats.org/officeDocument/2006/relationships/image" Target="../media/image76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.png"/><Relationship Id="rId5" Type="http://schemas.openxmlformats.org/officeDocument/2006/relationships/image" Target="../media/image73.png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.png"/><Relationship Id="rId7" Type="http://schemas.openxmlformats.org/officeDocument/2006/relationships/image" Target="../media/image7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6.png"/><Relationship Id="rId5" Type="http://schemas.openxmlformats.org/officeDocument/2006/relationships/image" Target="../media/image77.png"/><Relationship Id="rId4" Type="http://schemas.openxmlformats.org/officeDocument/2006/relationships/image" Target="../media/image80.png"/><Relationship Id="rId9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8.png"/><Relationship Id="rId4" Type="http://schemas.openxmlformats.org/officeDocument/2006/relationships/image" Target="../media/image8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60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70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4.png"/><Relationship Id="rId4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5.png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6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25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16361"/>
            <a:ext cx="7458868" cy="8879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6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Équations du premier degré à une seule inconnue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7458868" cy="930871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5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Résoudre les équations 𝒂𝒙 + 𝒃 = 𝒄 et </a:t>
              </a:r>
            </a:p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𝒂𝒙 + 𝒃 = 𝒄𝒙 + 𝒅 ; 𝒂, 𝒃, 𝒄 et 𝒅 des nombres entiers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5D557-A97A-D66A-8D04-007D6F2A3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353921"/>
              </p:ext>
            </p:extLst>
          </p:nvPr>
        </p:nvGraphicFramePr>
        <p:xfrm>
          <a:off x="1903381" y="1920240"/>
          <a:ext cx="8128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81100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Résoudre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86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Transposer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28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Simplifier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547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Répondez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 vrai ou faux 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490;p35">
            <a:extLst>
              <a:ext uri="{FF2B5EF4-FFF2-40B4-BE49-F238E27FC236}">
                <a16:creationId xmlns:a16="http://schemas.microsoft.com/office/drawing/2014/main" id="{370EAF4C-5064-A916-CAB3-84BA506D80C6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477;p35">
            <a:extLst>
              <a:ext uri="{FF2B5EF4-FFF2-40B4-BE49-F238E27FC236}">
                <a16:creationId xmlns:a16="http://schemas.microsoft.com/office/drawing/2014/main" id="{0D9D6D73-5EED-469D-A651-FDF9E768EBD6}"/>
              </a:ext>
            </a:extLst>
          </p:cNvPr>
          <p:cNvSpPr txBox="1"/>
          <p:nvPr/>
        </p:nvSpPr>
        <p:spPr>
          <a:xfrm>
            <a:off x="1601756" y="2684371"/>
            <a:ext cx="8520361" cy="69980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481;p35">
            <a:extLst>
              <a:ext uri="{FF2B5EF4-FFF2-40B4-BE49-F238E27FC236}">
                <a16:creationId xmlns:a16="http://schemas.microsoft.com/office/drawing/2014/main" id="{60DD74CC-7F27-7019-8953-204C1A1618F9}"/>
              </a:ext>
            </a:extLst>
          </p:cNvPr>
          <p:cNvSpPr/>
          <p:nvPr/>
        </p:nvSpPr>
        <p:spPr>
          <a:xfrm>
            <a:off x="5158551" y="2780484"/>
            <a:ext cx="1406769" cy="4376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78;p35">
            <a:extLst>
              <a:ext uri="{FF2B5EF4-FFF2-40B4-BE49-F238E27FC236}">
                <a16:creationId xmlns:a16="http://schemas.microsoft.com/office/drawing/2014/main" id="{4E4BA506-C2CF-3CA2-7BFB-B6037E866A18}"/>
              </a:ext>
            </a:extLst>
          </p:cNvPr>
          <p:cNvSpPr txBox="1"/>
          <p:nvPr/>
        </p:nvSpPr>
        <p:spPr>
          <a:xfrm>
            <a:off x="1672078" y="5015569"/>
            <a:ext cx="1977656" cy="58477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2" name="Google Shape;479;p35">
            <a:extLst>
              <a:ext uri="{FF2B5EF4-FFF2-40B4-BE49-F238E27FC236}">
                <a16:creationId xmlns:a16="http://schemas.microsoft.com/office/drawing/2014/main" id="{AED1A37A-4921-0CA5-E52C-DD9A39593FBD}"/>
              </a:ext>
            </a:extLst>
          </p:cNvPr>
          <p:cNvSpPr txBox="1"/>
          <p:nvPr/>
        </p:nvSpPr>
        <p:spPr>
          <a:xfrm>
            <a:off x="7746812" y="5015569"/>
            <a:ext cx="1977656" cy="58477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500;p36">
            <a:extLst>
              <a:ext uri="{FF2B5EF4-FFF2-40B4-BE49-F238E27FC236}">
                <a16:creationId xmlns:a16="http://schemas.microsoft.com/office/drawing/2014/main" id="{915371D3-8142-8ADA-5553-6E573F2F05F2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477;p35">
            <a:extLst>
              <a:ext uri="{FF2B5EF4-FFF2-40B4-BE49-F238E27FC236}">
                <a16:creationId xmlns:a16="http://schemas.microsoft.com/office/drawing/2014/main" id="{EE2BD4B1-CF5F-A3B1-FFF6-D349816F8EA8}"/>
              </a:ext>
            </a:extLst>
          </p:cNvPr>
          <p:cNvSpPr txBox="1"/>
          <p:nvPr/>
        </p:nvSpPr>
        <p:spPr>
          <a:xfrm>
            <a:off x="1601756" y="2684371"/>
            <a:ext cx="8520361" cy="69980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481;p35">
            <a:extLst>
              <a:ext uri="{FF2B5EF4-FFF2-40B4-BE49-F238E27FC236}">
                <a16:creationId xmlns:a16="http://schemas.microsoft.com/office/drawing/2014/main" id="{29749A41-9EF8-A7A3-14F4-0BF93042379B}"/>
              </a:ext>
            </a:extLst>
          </p:cNvPr>
          <p:cNvSpPr/>
          <p:nvPr/>
        </p:nvSpPr>
        <p:spPr>
          <a:xfrm>
            <a:off x="5158551" y="2780484"/>
            <a:ext cx="1406769" cy="4376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91;p36">
            <a:extLst>
              <a:ext uri="{FF2B5EF4-FFF2-40B4-BE49-F238E27FC236}">
                <a16:creationId xmlns:a16="http://schemas.microsoft.com/office/drawing/2014/main" id="{CF79721D-DE21-9639-1365-8EF5DD867422}"/>
              </a:ext>
            </a:extLst>
          </p:cNvPr>
          <p:cNvSpPr txBox="1"/>
          <p:nvPr/>
        </p:nvSpPr>
        <p:spPr>
          <a:xfrm>
            <a:off x="1362269" y="4643207"/>
            <a:ext cx="1977656" cy="584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Répondez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 vrai ou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712801" y="70850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514;p37">
            <a:extLst>
              <a:ext uri="{FF2B5EF4-FFF2-40B4-BE49-F238E27FC236}">
                <a16:creationId xmlns:a16="http://schemas.microsoft.com/office/drawing/2014/main" id="{3024B56D-96C6-682C-751C-A6346E89FB60}"/>
              </a:ext>
            </a:extLst>
          </p:cNvPr>
          <p:cNvSpPr/>
          <p:nvPr/>
        </p:nvSpPr>
        <p:spPr>
          <a:xfrm>
            <a:off x="1362269" y="1630019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01;p37">
            <a:extLst>
              <a:ext uri="{FF2B5EF4-FFF2-40B4-BE49-F238E27FC236}">
                <a16:creationId xmlns:a16="http://schemas.microsoft.com/office/drawing/2014/main" id="{C1DEC4F6-874C-0F48-E1C7-3D853D5E6E5D}"/>
              </a:ext>
            </a:extLst>
          </p:cNvPr>
          <p:cNvSpPr txBox="1"/>
          <p:nvPr/>
        </p:nvSpPr>
        <p:spPr>
          <a:xfrm>
            <a:off x="1672078" y="3126517"/>
            <a:ext cx="8520361" cy="52322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505;p37">
            <a:extLst>
              <a:ext uri="{FF2B5EF4-FFF2-40B4-BE49-F238E27FC236}">
                <a16:creationId xmlns:a16="http://schemas.microsoft.com/office/drawing/2014/main" id="{ADBA1280-160F-AD3E-53E1-CFE14AC57A89}"/>
              </a:ext>
            </a:extLst>
          </p:cNvPr>
          <p:cNvSpPr/>
          <p:nvPr/>
        </p:nvSpPr>
        <p:spPr>
          <a:xfrm>
            <a:off x="5193323" y="3212123"/>
            <a:ext cx="1406769" cy="4376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02;p37">
            <a:extLst>
              <a:ext uri="{FF2B5EF4-FFF2-40B4-BE49-F238E27FC236}">
                <a16:creationId xmlns:a16="http://schemas.microsoft.com/office/drawing/2014/main" id="{4967AAA1-D69A-CA9B-06FF-4D5527B8BC1F}"/>
              </a:ext>
            </a:extLst>
          </p:cNvPr>
          <p:cNvSpPr txBox="1"/>
          <p:nvPr/>
        </p:nvSpPr>
        <p:spPr>
          <a:xfrm>
            <a:off x="1672078" y="5015569"/>
            <a:ext cx="1977656" cy="58477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dirty="0"/>
          </a:p>
        </p:txBody>
      </p:sp>
      <p:sp>
        <p:nvSpPr>
          <p:cNvPr id="12" name="Google Shape;503;p37">
            <a:extLst>
              <a:ext uri="{FF2B5EF4-FFF2-40B4-BE49-F238E27FC236}">
                <a16:creationId xmlns:a16="http://schemas.microsoft.com/office/drawing/2014/main" id="{AC1328B4-C1EA-7E65-AF6A-BC43A2C6B40E}"/>
              </a:ext>
            </a:extLst>
          </p:cNvPr>
          <p:cNvSpPr txBox="1"/>
          <p:nvPr/>
        </p:nvSpPr>
        <p:spPr>
          <a:xfrm>
            <a:off x="7746812" y="5015569"/>
            <a:ext cx="1977656" cy="58477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525;p38">
            <a:extLst>
              <a:ext uri="{FF2B5EF4-FFF2-40B4-BE49-F238E27FC236}">
                <a16:creationId xmlns:a16="http://schemas.microsoft.com/office/drawing/2014/main" id="{5388911B-B671-9F55-EEA3-9A8BA07CC364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01;p37">
            <a:extLst>
              <a:ext uri="{FF2B5EF4-FFF2-40B4-BE49-F238E27FC236}">
                <a16:creationId xmlns:a16="http://schemas.microsoft.com/office/drawing/2014/main" id="{8EA2D5F4-36CA-C6EF-9952-B52516B85821}"/>
              </a:ext>
            </a:extLst>
          </p:cNvPr>
          <p:cNvSpPr txBox="1"/>
          <p:nvPr/>
        </p:nvSpPr>
        <p:spPr>
          <a:xfrm>
            <a:off x="1672078" y="3126517"/>
            <a:ext cx="8520361" cy="52322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505;p37">
            <a:extLst>
              <a:ext uri="{FF2B5EF4-FFF2-40B4-BE49-F238E27FC236}">
                <a16:creationId xmlns:a16="http://schemas.microsoft.com/office/drawing/2014/main" id="{D5BF8918-AEE3-479F-31DD-74D01F4F61A9}"/>
              </a:ext>
            </a:extLst>
          </p:cNvPr>
          <p:cNvSpPr/>
          <p:nvPr/>
        </p:nvSpPr>
        <p:spPr>
          <a:xfrm>
            <a:off x="5193323" y="3212123"/>
            <a:ext cx="1406769" cy="4376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15;p38">
            <a:extLst>
              <a:ext uri="{FF2B5EF4-FFF2-40B4-BE49-F238E27FC236}">
                <a16:creationId xmlns:a16="http://schemas.microsoft.com/office/drawing/2014/main" id="{28088632-D7B2-DD09-A6AB-20FA3CD7DCB4}"/>
              </a:ext>
            </a:extLst>
          </p:cNvPr>
          <p:cNvSpPr txBox="1"/>
          <p:nvPr/>
        </p:nvSpPr>
        <p:spPr>
          <a:xfrm>
            <a:off x="1271367" y="4788836"/>
            <a:ext cx="1977656" cy="584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avis: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Google Shape;581;p44">
            <a:extLst>
              <a:ext uri="{FF2B5EF4-FFF2-40B4-BE49-F238E27FC236}">
                <a16:creationId xmlns:a16="http://schemas.microsoft.com/office/drawing/2014/main" id="{751CDB89-C97A-3558-4743-3584D78D2A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08797" y="2088191"/>
            <a:ext cx="3082446" cy="30824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582;p44">
            <a:extLst>
              <a:ext uri="{FF2B5EF4-FFF2-40B4-BE49-F238E27FC236}">
                <a16:creationId xmlns:a16="http://schemas.microsoft.com/office/drawing/2014/main" id="{6E0B23DB-0822-517A-2246-EC2B785ED8E0}"/>
              </a:ext>
            </a:extLst>
          </p:cNvPr>
          <p:cNvSpPr/>
          <p:nvPr/>
        </p:nvSpPr>
        <p:spPr>
          <a:xfrm>
            <a:off x="5255839" y="1409700"/>
            <a:ext cx="4746577" cy="2085460"/>
          </a:xfrm>
          <a:prstGeom prst="cloudCallout">
            <a:avLst>
              <a:gd name="adj1" fmla="val -75530"/>
              <a:gd name="adj2" fmla="val -1116"/>
            </a:avLst>
          </a:prstGeom>
          <a:solidFill>
            <a:srgbClr val="1490A4"/>
          </a:solidFill>
          <a:ln w="12700" cap="flat" cmpd="sng">
            <a:solidFill>
              <a:srgbClr val="5990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83;p44">
            <a:extLst>
              <a:ext uri="{FF2B5EF4-FFF2-40B4-BE49-F238E27FC236}">
                <a16:creationId xmlns:a16="http://schemas.microsoft.com/office/drawing/2014/main" id="{32DB374B-F905-3FA9-6416-D6205C9E3F32}"/>
              </a:ext>
            </a:extLst>
          </p:cNvPr>
          <p:cNvSpPr txBox="1"/>
          <p:nvPr/>
        </p:nvSpPr>
        <p:spPr>
          <a:xfrm>
            <a:off x="5500602" y="2215186"/>
            <a:ext cx="4012912" cy="70788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t="-4271" r="-605" b="-1367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5" name="Google Shape;584;p44">
            <a:extLst>
              <a:ext uri="{FF2B5EF4-FFF2-40B4-BE49-F238E27FC236}">
                <a16:creationId xmlns:a16="http://schemas.microsoft.com/office/drawing/2014/main" id="{E1B2C3F2-FB61-CCCF-7522-634A2E58764E}"/>
              </a:ext>
            </a:extLst>
          </p:cNvPr>
          <p:cNvSpPr/>
          <p:nvPr/>
        </p:nvSpPr>
        <p:spPr>
          <a:xfrm>
            <a:off x="6443706" y="1753521"/>
            <a:ext cx="2370842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7C954B-19D5-0FCC-1F27-2AEBF98E1AB9}"/>
              </a:ext>
            </a:extLst>
          </p:cNvPr>
          <p:cNvSpPr txBox="1"/>
          <p:nvPr/>
        </p:nvSpPr>
        <p:spPr>
          <a:xfrm>
            <a:off x="1895657" y="5329792"/>
            <a:ext cx="9419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Comment peut-on trouver la valeur de 𝑥?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5" grpId="0" animBg="1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118416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96895" y="3552441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Résoudre les équations 𝒂𝒙 + 𝒃 = 𝒄 et 𝒂𝒙 + 𝒃 = 𝒄𝒙 + 𝒅 ; 𝒂, 𝒃, 𝒄 et 𝒅 des nombres entiers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de: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5" name="Google Shape;603;p46">
            <a:extLst>
              <a:ext uri="{FF2B5EF4-FFF2-40B4-BE49-F238E27FC236}">
                <a16:creationId xmlns:a16="http://schemas.microsoft.com/office/drawing/2014/main" id="{56CCDDBB-F441-4E69-36A6-52D0B365F910}"/>
              </a:ext>
            </a:extLst>
          </p:cNvPr>
          <p:cNvSpPr/>
          <p:nvPr/>
        </p:nvSpPr>
        <p:spPr>
          <a:xfrm>
            <a:off x="785783" y="2287720"/>
            <a:ext cx="10861932" cy="146623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897" b="-871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vous montrer comment résoudre l’équation -5𝑥 + 12 = 2 étape par étape.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3988C8F1-4E9E-1EA1-7A35-41EA13F8F367}"/>
                  </a:ext>
                </a:extLst>
              </p:cNvPr>
              <p:cNvSpPr txBox="1"/>
              <p:nvPr/>
            </p:nvSpPr>
            <p:spPr>
              <a:xfrm>
                <a:off x="765809" y="620048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L’enseignant affiche l’équation et attire l’attention des élèves sur le terme contenant </a:t>
                </a:r>
                <a14:m>
                  <m:oMath xmlns:m="http://schemas.openxmlformats.org/officeDocument/2006/math">
                    <m:r>
                      <a:rPr lang="fr-FR" sz="1400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1400" i="1" dirty="0" smtClean="0">
                    <a:solidFill>
                      <a:schemeClr val="bg1">
                        <a:lumMod val="65000"/>
                      </a:schemeClr>
                    </a:solidFill>
                  </a:rPr>
                  <a:t>: </a:t>
                </a:r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fr-FR" sz="1400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−5</m:t>
                    </m:r>
                    <m:r>
                      <a:rPr lang="fr-FR" sz="1400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) et le </a:t>
                </a:r>
                <a:r>
                  <a:rPr lang="fr-FR" sz="1400" i="1" dirty="0" smtClean="0">
                    <a:solidFill>
                      <a:schemeClr val="bg1">
                        <a:lumMod val="65000"/>
                      </a:schemeClr>
                    </a:solidFill>
                  </a:rPr>
                  <a:t>nombre: </a:t>
                </a:r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+12</a:t>
                </a:r>
              </a:p>
            </p:txBody>
          </p:sp>
        </mc:Choice>
        <mc:Fallback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3988C8F1-4E9E-1EA1-7A35-41EA13F8F3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620048"/>
                <a:ext cx="11176000" cy="304800"/>
              </a:xfrm>
              <a:prstGeom prst="rect">
                <a:avLst/>
              </a:prstGeom>
              <a:blipFill>
                <a:blip r:embed="rId3"/>
                <a:stretch>
                  <a:fillRect l="-164" t="-4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626;p48">
            <a:extLst>
              <a:ext uri="{FF2B5EF4-FFF2-40B4-BE49-F238E27FC236}">
                <a16:creationId xmlns:a16="http://schemas.microsoft.com/office/drawing/2014/main" id="{1012711F-BA72-55B3-3480-6916E149AD5A}"/>
              </a:ext>
            </a:extLst>
          </p:cNvPr>
          <p:cNvSpPr/>
          <p:nvPr/>
        </p:nvSpPr>
        <p:spPr>
          <a:xfrm>
            <a:off x="3560010" y="2871109"/>
            <a:ext cx="4655570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7067" t="-17880" b="-4039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Je commence par isoler le terme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contenant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Pour cela, je déplace le +12 de l’autre côté en changeant son signe.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975647" y="7321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+12 et montre qu’il devient -12 de l’autre côté de l’égalité.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3" name="Google Shape;635;p49">
            <a:extLst>
              <a:ext uri="{FF2B5EF4-FFF2-40B4-BE49-F238E27FC236}">
                <a16:creationId xmlns:a16="http://schemas.microsoft.com/office/drawing/2014/main" id="{E1BA046E-15B5-0AAF-6E09-22B0B7756C55}"/>
              </a:ext>
            </a:extLst>
          </p:cNvPr>
          <p:cNvSpPr/>
          <p:nvPr/>
        </p:nvSpPr>
        <p:spPr>
          <a:xfrm>
            <a:off x="5892454" y="1481319"/>
            <a:ext cx="3159391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5983" t="-15092" b="-3490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636;p49">
            <a:extLst>
              <a:ext uri="{FF2B5EF4-FFF2-40B4-BE49-F238E27FC236}">
                <a16:creationId xmlns:a16="http://schemas.microsoft.com/office/drawing/2014/main" id="{5D7FD96C-DA96-8BFF-E3FF-92ED9BF80A9C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 dirty="0"/>
          </a:p>
        </p:txBody>
      </p:sp>
      <p:sp>
        <p:nvSpPr>
          <p:cNvPr id="6" name="Google Shape;637;p49">
            <a:extLst>
              <a:ext uri="{FF2B5EF4-FFF2-40B4-BE49-F238E27FC236}">
                <a16:creationId xmlns:a16="http://schemas.microsoft.com/office/drawing/2014/main" id="{15505A5D-DFF9-32C0-70BA-23F6B7A8A52C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638;p49">
            <a:extLst>
              <a:ext uri="{FF2B5EF4-FFF2-40B4-BE49-F238E27FC236}">
                <a16:creationId xmlns:a16="http://schemas.microsoft.com/office/drawing/2014/main" id="{96BBAE3C-4962-77C3-9F5D-8B0047203F95}"/>
              </a:ext>
            </a:extLst>
          </p:cNvPr>
          <p:cNvSpPr/>
          <p:nvPr/>
        </p:nvSpPr>
        <p:spPr>
          <a:xfrm>
            <a:off x="5993444" y="2650579"/>
            <a:ext cx="2957413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6185" t="-15092" b="-3490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639;p49">
            <a:extLst>
              <a:ext uri="{FF2B5EF4-FFF2-40B4-BE49-F238E27FC236}">
                <a16:creationId xmlns:a16="http://schemas.microsoft.com/office/drawing/2014/main" id="{8A9342E1-C28F-A17B-4C79-4C513C0D31B7}"/>
              </a:ext>
            </a:extLst>
          </p:cNvPr>
          <p:cNvSpPr/>
          <p:nvPr/>
        </p:nvSpPr>
        <p:spPr>
          <a:xfrm>
            <a:off x="6860994" y="1403736"/>
            <a:ext cx="1222310" cy="839755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2CD94-E64E-DF20-FB85-6B25C48A5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3DCFC25A-C1A7-25A3-448E-6322E8E3A6A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Je calcule maintenant:  2 - 12, ce qui donne -10. L’équation devient donc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= 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3DCFC25A-C1A7-25A3-448E-6322E8E3A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3E9DC06-8EEC-92C5-D8CC-68496006478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6E84823-8182-A099-EE43-D57275135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1337122-DECB-912A-5182-F9CEFC787156}"/>
              </a:ext>
            </a:extLst>
          </p:cNvPr>
          <p:cNvSpPr txBox="1"/>
          <p:nvPr/>
        </p:nvSpPr>
        <p:spPr>
          <a:xfrm>
            <a:off x="559837" y="621618"/>
            <a:ext cx="11176000" cy="41535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l’équation après simplification et met en évidence -10.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1" name="Google Shape;648;p50">
            <a:extLst>
              <a:ext uri="{FF2B5EF4-FFF2-40B4-BE49-F238E27FC236}">
                <a16:creationId xmlns:a16="http://schemas.microsoft.com/office/drawing/2014/main" id="{ACF125EB-AA4F-516A-A355-3EA4E4A6EAC3}"/>
              </a:ext>
            </a:extLst>
          </p:cNvPr>
          <p:cNvSpPr/>
          <p:nvPr/>
        </p:nvSpPr>
        <p:spPr>
          <a:xfrm>
            <a:off x="5892454" y="1481319"/>
            <a:ext cx="3159391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5983" t="-15092" b="-3490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649;p50">
            <a:extLst>
              <a:ext uri="{FF2B5EF4-FFF2-40B4-BE49-F238E27FC236}">
                <a16:creationId xmlns:a16="http://schemas.microsoft.com/office/drawing/2014/main" id="{69210592-D864-D6E9-52D9-B43DB72ECFBD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13" name="Google Shape;650;p50">
            <a:extLst>
              <a:ext uri="{FF2B5EF4-FFF2-40B4-BE49-F238E27FC236}">
                <a16:creationId xmlns:a16="http://schemas.microsoft.com/office/drawing/2014/main" id="{D477BD34-FCDA-E99D-3F5E-3C4DDF20CD16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651;p50">
            <a:extLst>
              <a:ext uri="{FF2B5EF4-FFF2-40B4-BE49-F238E27FC236}">
                <a16:creationId xmlns:a16="http://schemas.microsoft.com/office/drawing/2014/main" id="{5E63F6F4-3D8A-8DC5-E1DD-26C433B27B07}"/>
              </a:ext>
            </a:extLst>
          </p:cNvPr>
          <p:cNvSpPr/>
          <p:nvPr/>
        </p:nvSpPr>
        <p:spPr>
          <a:xfrm>
            <a:off x="5993444" y="2650579"/>
            <a:ext cx="2957413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6185" t="-15092" b="-3490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652;p50">
            <a:extLst>
              <a:ext uri="{FF2B5EF4-FFF2-40B4-BE49-F238E27FC236}">
                <a16:creationId xmlns:a16="http://schemas.microsoft.com/office/drawing/2014/main" id="{78D8DE16-681E-9530-B29E-5903E65ADE68}"/>
              </a:ext>
            </a:extLst>
          </p:cNvPr>
          <p:cNvSpPr/>
          <p:nvPr/>
        </p:nvSpPr>
        <p:spPr>
          <a:xfrm>
            <a:off x="559837" y="3619883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653;p50">
            <a:extLst>
              <a:ext uri="{FF2B5EF4-FFF2-40B4-BE49-F238E27FC236}">
                <a16:creationId xmlns:a16="http://schemas.microsoft.com/office/drawing/2014/main" id="{947A6BCB-9DBF-BC94-1322-0B8A27CCAB2C}"/>
              </a:ext>
            </a:extLst>
          </p:cNvPr>
          <p:cNvSpPr/>
          <p:nvPr/>
        </p:nvSpPr>
        <p:spPr>
          <a:xfrm>
            <a:off x="4646644" y="3713584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654;p50">
            <a:extLst>
              <a:ext uri="{FF2B5EF4-FFF2-40B4-BE49-F238E27FC236}">
                <a16:creationId xmlns:a16="http://schemas.microsoft.com/office/drawing/2014/main" id="{D70CEF56-2511-3F2E-CD15-9EEBEDF12C10}"/>
              </a:ext>
            </a:extLst>
          </p:cNvPr>
          <p:cNvSpPr/>
          <p:nvPr/>
        </p:nvSpPr>
        <p:spPr>
          <a:xfrm>
            <a:off x="5993444" y="3639624"/>
            <a:ext cx="2396362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7633" t="-14147" b="-3490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655;p50">
            <a:extLst>
              <a:ext uri="{FF2B5EF4-FFF2-40B4-BE49-F238E27FC236}">
                <a16:creationId xmlns:a16="http://schemas.microsoft.com/office/drawing/2014/main" id="{F82F3496-C4C9-7A6E-0D1C-50EA575844AA}"/>
              </a:ext>
            </a:extLst>
          </p:cNvPr>
          <p:cNvSpPr/>
          <p:nvPr/>
        </p:nvSpPr>
        <p:spPr>
          <a:xfrm>
            <a:off x="7389845" y="2425959"/>
            <a:ext cx="1561012" cy="1073021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E1F308-D5E3-467F-DB27-E26C41AAA4F2}"/>
              </a:ext>
            </a:extLst>
          </p:cNvPr>
          <p:cNvSpPr/>
          <p:nvPr/>
        </p:nvSpPr>
        <p:spPr>
          <a:xfrm>
            <a:off x="6853084" y="1481319"/>
            <a:ext cx="1170039" cy="60192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36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F4702-A67B-EBED-E4AE-CF0519A8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5397B61-ADA3-9A94-6A96-9775719579C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Pour isoler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, je simplifie en divisant les deux côtés par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!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5397B61-ADA3-9A94-6A96-977571957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9FCA80B2-BD0E-7EBA-8038-10BDE1902F9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FDB3EB3-8F21-ED66-0F47-148ED1265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C511B54-6F6B-EF59-86FD-5E0437D2352D}"/>
              </a:ext>
            </a:extLst>
          </p:cNvPr>
          <p:cNvSpPr txBox="1"/>
          <p:nvPr/>
        </p:nvSpPr>
        <p:spPr>
          <a:xfrm>
            <a:off x="711201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que chaque membre est divisé par -5.</a:t>
            </a:r>
          </a:p>
        </p:txBody>
      </p:sp>
      <p:sp>
        <p:nvSpPr>
          <p:cNvPr id="3" name="Google Shape;664;p51">
            <a:extLst>
              <a:ext uri="{FF2B5EF4-FFF2-40B4-BE49-F238E27FC236}">
                <a16:creationId xmlns:a16="http://schemas.microsoft.com/office/drawing/2014/main" id="{3B91D702-187E-2459-BB1A-A2151DB98699}"/>
              </a:ext>
            </a:extLst>
          </p:cNvPr>
          <p:cNvSpPr/>
          <p:nvPr/>
        </p:nvSpPr>
        <p:spPr>
          <a:xfrm>
            <a:off x="5892454" y="1481319"/>
            <a:ext cx="3159391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5983" t="-15092" b="-3490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665;p51">
            <a:extLst>
              <a:ext uri="{FF2B5EF4-FFF2-40B4-BE49-F238E27FC236}">
                <a16:creationId xmlns:a16="http://schemas.microsoft.com/office/drawing/2014/main" id="{B5CB0D54-BD5C-76D6-FB65-78D52C5AB5F4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10" name="Google Shape;666;p51">
            <a:extLst>
              <a:ext uri="{FF2B5EF4-FFF2-40B4-BE49-F238E27FC236}">
                <a16:creationId xmlns:a16="http://schemas.microsoft.com/office/drawing/2014/main" id="{5F928FE8-5C93-C902-28C5-6AD277F2F1D0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667;p51">
            <a:extLst>
              <a:ext uri="{FF2B5EF4-FFF2-40B4-BE49-F238E27FC236}">
                <a16:creationId xmlns:a16="http://schemas.microsoft.com/office/drawing/2014/main" id="{07990152-A369-7C87-712D-E27D33EB3F0F}"/>
              </a:ext>
            </a:extLst>
          </p:cNvPr>
          <p:cNvSpPr/>
          <p:nvPr/>
        </p:nvSpPr>
        <p:spPr>
          <a:xfrm>
            <a:off x="5993444" y="2650579"/>
            <a:ext cx="2957413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6185" t="-15092" b="-3490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668;p51">
            <a:extLst>
              <a:ext uri="{FF2B5EF4-FFF2-40B4-BE49-F238E27FC236}">
                <a16:creationId xmlns:a16="http://schemas.microsoft.com/office/drawing/2014/main" id="{1EEE6DEE-1B46-2579-C458-C55BF76C5BA0}"/>
              </a:ext>
            </a:extLst>
          </p:cNvPr>
          <p:cNvSpPr/>
          <p:nvPr/>
        </p:nvSpPr>
        <p:spPr>
          <a:xfrm>
            <a:off x="559837" y="3619883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669;p51">
            <a:extLst>
              <a:ext uri="{FF2B5EF4-FFF2-40B4-BE49-F238E27FC236}">
                <a16:creationId xmlns:a16="http://schemas.microsoft.com/office/drawing/2014/main" id="{8EC4B3F3-1534-5254-AE21-CE4FF6E59D07}"/>
              </a:ext>
            </a:extLst>
          </p:cNvPr>
          <p:cNvSpPr/>
          <p:nvPr/>
        </p:nvSpPr>
        <p:spPr>
          <a:xfrm>
            <a:off x="4646644" y="3713584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670;p51">
            <a:extLst>
              <a:ext uri="{FF2B5EF4-FFF2-40B4-BE49-F238E27FC236}">
                <a16:creationId xmlns:a16="http://schemas.microsoft.com/office/drawing/2014/main" id="{7E740D88-484C-DB53-1F54-B5291B80EE76}"/>
              </a:ext>
            </a:extLst>
          </p:cNvPr>
          <p:cNvSpPr/>
          <p:nvPr/>
        </p:nvSpPr>
        <p:spPr>
          <a:xfrm>
            <a:off x="5993444" y="3639624"/>
            <a:ext cx="2396362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7633" t="-14147" b="-3490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671;p51">
            <a:extLst>
              <a:ext uri="{FF2B5EF4-FFF2-40B4-BE49-F238E27FC236}">
                <a16:creationId xmlns:a16="http://schemas.microsoft.com/office/drawing/2014/main" id="{05DD7CD6-5746-78AA-5438-8DC55EE885DD}"/>
              </a:ext>
            </a:extLst>
          </p:cNvPr>
          <p:cNvSpPr/>
          <p:nvPr/>
        </p:nvSpPr>
        <p:spPr>
          <a:xfrm>
            <a:off x="559837" y="4683572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C7E4F6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672;p51">
            <a:extLst>
              <a:ext uri="{FF2B5EF4-FFF2-40B4-BE49-F238E27FC236}">
                <a16:creationId xmlns:a16="http://schemas.microsoft.com/office/drawing/2014/main" id="{56F74F01-E8BF-3987-7DEB-A74648821CB1}"/>
              </a:ext>
            </a:extLst>
          </p:cNvPr>
          <p:cNvSpPr/>
          <p:nvPr/>
        </p:nvSpPr>
        <p:spPr>
          <a:xfrm>
            <a:off x="4646644" y="4777273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673;p51">
            <a:extLst>
              <a:ext uri="{FF2B5EF4-FFF2-40B4-BE49-F238E27FC236}">
                <a16:creationId xmlns:a16="http://schemas.microsoft.com/office/drawing/2014/main" id="{162847CC-F6BA-355E-3C1D-C511E54E1AD3}"/>
              </a:ext>
            </a:extLst>
          </p:cNvPr>
          <p:cNvSpPr/>
          <p:nvPr/>
        </p:nvSpPr>
        <p:spPr>
          <a:xfrm>
            <a:off x="5993444" y="4451387"/>
            <a:ext cx="2104615" cy="1133067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9798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2DE11-0985-7447-B425-C49BCA52F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304B23D-28C8-41CC-DBA6-2AEC80AD7C9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En effectuant le calcul, je trouve que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C'est la solution de l’équation !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304B23D-28C8-41CC-DBA6-2AEC80AD7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8DC318EA-302A-BC33-2B54-2324A90B49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B6473B3-A3DB-2AEB-C843-D300E2492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4535E70-88B8-781B-A604-FCD5AB2BA01A}"/>
              </a:ext>
            </a:extLst>
          </p:cNvPr>
          <p:cNvSpPr txBox="1"/>
          <p:nvPr/>
        </p:nvSpPr>
        <p:spPr>
          <a:xfrm>
            <a:off x="711201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que chaque membre est divisé par -5.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6" name="Google Shape;682;p52">
            <a:extLst>
              <a:ext uri="{FF2B5EF4-FFF2-40B4-BE49-F238E27FC236}">
                <a16:creationId xmlns:a16="http://schemas.microsoft.com/office/drawing/2014/main" id="{CA5CED5E-83E7-1846-5615-D8B39A8E787E}"/>
              </a:ext>
            </a:extLst>
          </p:cNvPr>
          <p:cNvSpPr/>
          <p:nvPr/>
        </p:nvSpPr>
        <p:spPr>
          <a:xfrm>
            <a:off x="5892454" y="1481319"/>
            <a:ext cx="3159391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5983" t="-15092" b="-3490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683;p52">
            <a:extLst>
              <a:ext uri="{FF2B5EF4-FFF2-40B4-BE49-F238E27FC236}">
                <a16:creationId xmlns:a16="http://schemas.microsoft.com/office/drawing/2014/main" id="{65841B1D-8641-C19E-4FBC-A3CB27A200E8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11" name="Google Shape;684;p52">
            <a:extLst>
              <a:ext uri="{FF2B5EF4-FFF2-40B4-BE49-F238E27FC236}">
                <a16:creationId xmlns:a16="http://schemas.microsoft.com/office/drawing/2014/main" id="{B1D18ADC-49FC-9E34-6D71-0B68790CFBB6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685;p52">
            <a:extLst>
              <a:ext uri="{FF2B5EF4-FFF2-40B4-BE49-F238E27FC236}">
                <a16:creationId xmlns:a16="http://schemas.microsoft.com/office/drawing/2014/main" id="{39335751-532F-4988-005D-13A22DD6E9A9}"/>
              </a:ext>
            </a:extLst>
          </p:cNvPr>
          <p:cNvSpPr/>
          <p:nvPr/>
        </p:nvSpPr>
        <p:spPr>
          <a:xfrm>
            <a:off x="5993444" y="2650579"/>
            <a:ext cx="2957413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6185" t="-15092" b="-3490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686;p52">
            <a:extLst>
              <a:ext uri="{FF2B5EF4-FFF2-40B4-BE49-F238E27FC236}">
                <a16:creationId xmlns:a16="http://schemas.microsoft.com/office/drawing/2014/main" id="{1701A488-6317-8E67-D5F0-A5B168111D69}"/>
              </a:ext>
            </a:extLst>
          </p:cNvPr>
          <p:cNvSpPr/>
          <p:nvPr/>
        </p:nvSpPr>
        <p:spPr>
          <a:xfrm>
            <a:off x="559837" y="3619883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687;p52">
            <a:extLst>
              <a:ext uri="{FF2B5EF4-FFF2-40B4-BE49-F238E27FC236}">
                <a16:creationId xmlns:a16="http://schemas.microsoft.com/office/drawing/2014/main" id="{7790B805-3BAC-0494-8636-20D996E75DDA}"/>
              </a:ext>
            </a:extLst>
          </p:cNvPr>
          <p:cNvSpPr/>
          <p:nvPr/>
        </p:nvSpPr>
        <p:spPr>
          <a:xfrm>
            <a:off x="4646644" y="3713584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688;p52">
            <a:extLst>
              <a:ext uri="{FF2B5EF4-FFF2-40B4-BE49-F238E27FC236}">
                <a16:creationId xmlns:a16="http://schemas.microsoft.com/office/drawing/2014/main" id="{2EF15594-FA38-B03F-7716-BBAC45130EC6}"/>
              </a:ext>
            </a:extLst>
          </p:cNvPr>
          <p:cNvSpPr/>
          <p:nvPr/>
        </p:nvSpPr>
        <p:spPr>
          <a:xfrm>
            <a:off x="5993444" y="3639624"/>
            <a:ext cx="2396362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7633" t="-14147" b="-3490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689;p52">
            <a:extLst>
              <a:ext uri="{FF2B5EF4-FFF2-40B4-BE49-F238E27FC236}">
                <a16:creationId xmlns:a16="http://schemas.microsoft.com/office/drawing/2014/main" id="{4DE45A40-8B58-F792-AA71-FCA6846E4B39}"/>
              </a:ext>
            </a:extLst>
          </p:cNvPr>
          <p:cNvSpPr/>
          <p:nvPr/>
        </p:nvSpPr>
        <p:spPr>
          <a:xfrm>
            <a:off x="559837" y="4683572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C7E4F6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690;p52">
            <a:extLst>
              <a:ext uri="{FF2B5EF4-FFF2-40B4-BE49-F238E27FC236}">
                <a16:creationId xmlns:a16="http://schemas.microsoft.com/office/drawing/2014/main" id="{70DE067F-CC5C-215D-073D-350ABB2ED940}"/>
              </a:ext>
            </a:extLst>
          </p:cNvPr>
          <p:cNvSpPr/>
          <p:nvPr/>
        </p:nvSpPr>
        <p:spPr>
          <a:xfrm>
            <a:off x="4646644" y="4777273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691;p52">
            <a:extLst>
              <a:ext uri="{FF2B5EF4-FFF2-40B4-BE49-F238E27FC236}">
                <a16:creationId xmlns:a16="http://schemas.microsoft.com/office/drawing/2014/main" id="{1344C5D0-4395-DE1D-8C4C-62F987129DB2}"/>
              </a:ext>
            </a:extLst>
          </p:cNvPr>
          <p:cNvSpPr/>
          <p:nvPr/>
        </p:nvSpPr>
        <p:spPr>
          <a:xfrm>
            <a:off x="5993444" y="4451387"/>
            <a:ext cx="2104615" cy="1133067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" name="Google Shape;692;p52">
            <a:extLst>
              <a:ext uri="{FF2B5EF4-FFF2-40B4-BE49-F238E27FC236}">
                <a16:creationId xmlns:a16="http://schemas.microsoft.com/office/drawing/2014/main" id="{6FA31E3A-4CD9-BF6E-1E09-AB24AC5E010C}"/>
              </a:ext>
            </a:extLst>
          </p:cNvPr>
          <p:cNvSpPr/>
          <p:nvPr/>
        </p:nvSpPr>
        <p:spPr>
          <a:xfrm>
            <a:off x="559837" y="5728601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/>
          </a:p>
        </p:txBody>
      </p:sp>
      <p:sp>
        <p:nvSpPr>
          <p:cNvPr id="27" name="Google Shape;693;p52">
            <a:extLst>
              <a:ext uri="{FF2B5EF4-FFF2-40B4-BE49-F238E27FC236}">
                <a16:creationId xmlns:a16="http://schemas.microsoft.com/office/drawing/2014/main" id="{CBE76E25-C973-BE6B-FD1B-531CB97F2158}"/>
              </a:ext>
            </a:extLst>
          </p:cNvPr>
          <p:cNvSpPr/>
          <p:nvPr/>
        </p:nvSpPr>
        <p:spPr>
          <a:xfrm>
            <a:off x="4646644" y="5822302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694;p52">
            <a:extLst>
              <a:ext uri="{FF2B5EF4-FFF2-40B4-BE49-F238E27FC236}">
                <a16:creationId xmlns:a16="http://schemas.microsoft.com/office/drawing/2014/main" id="{389B868F-43D5-AEEE-C863-8E6214F73814}"/>
              </a:ext>
            </a:extLst>
          </p:cNvPr>
          <p:cNvSpPr/>
          <p:nvPr/>
        </p:nvSpPr>
        <p:spPr>
          <a:xfrm>
            <a:off x="5993444" y="5728601"/>
            <a:ext cx="1505091" cy="64633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" name="Google Shape;696;p52">
            <a:extLst>
              <a:ext uri="{FF2B5EF4-FFF2-40B4-BE49-F238E27FC236}">
                <a16:creationId xmlns:a16="http://schemas.microsoft.com/office/drawing/2014/main" id="{0C174D13-97B9-6057-E845-BEB38C5E8C8C}"/>
              </a:ext>
            </a:extLst>
          </p:cNvPr>
          <p:cNvSpPr/>
          <p:nvPr/>
        </p:nvSpPr>
        <p:spPr>
          <a:xfrm>
            <a:off x="5946790" y="5757258"/>
            <a:ext cx="1520890" cy="643813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Bulle ronde 2">
                <a:extLst>
                  <a:ext uri="{FF2B5EF4-FFF2-40B4-BE49-F238E27FC236}">
                    <a16:creationId xmlns:a16="http://schemas.microsoft.com/office/drawing/2014/main" id="{3A1E872C-60EC-8E1C-227E-06E85F924582}"/>
                  </a:ext>
                </a:extLst>
              </p:cNvPr>
              <p:cNvSpPr/>
              <p:nvPr/>
            </p:nvSpPr>
            <p:spPr>
              <a:xfrm>
                <a:off x="9153332" y="2650579"/>
                <a:ext cx="2216274" cy="1402437"/>
              </a:xfrm>
              <a:prstGeom prst="wedgeEllipseCallout">
                <a:avLst>
                  <a:gd name="adj1" fmla="val -97217"/>
                  <a:gd name="adj2" fmla="val 117128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÷5=2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Bulle ronde 2">
                <a:extLst>
                  <a:ext uri="{FF2B5EF4-FFF2-40B4-BE49-F238E27FC236}">
                    <a16:creationId xmlns:a16="http://schemas.microsoft.com/office/drawing/2014/main" id="{3A1E872C-60EC-8E1C-227E-06E85F9245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3332" y="2650579"/>
                <a:ext cx="2216274" cy="1402437"/>
              </a:xfrm>
              <a:prstGeom prst="wedgeEllipseCallout">
                <a:avLst>
                  <a:gd name="adj1" fmla="val -97217"/>
                  <a:gd name="adj2" fmla="val 117128"/>
                </a:avLst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098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69E8F-1388-15ED-7A65-9A2EA1088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EB42709-21C9-FA08-F20E-842684C8D7D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résumer :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BE5CF8A-B58A-FD73-0B2F-D4CAEEBF073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AC75BB6-4BDB-55E1-7E5D-C83FDAB48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BDC5AFD-B613-7785-8C24-D4535BE99441}"/>
              </a:ext>
            </a:extLst>
          </p:cNvPr>
          <p:cNvSpPr txBox="1"/>
          <p:nvPr/>
        </p:nvSpPr>
        <p:spPr>
          <a:xfrm>
            <a:off x="711201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explique la règle</a:t>
            </a:r>
          </a:p>
        </p:txBody>
      </p:sp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0F27674-540A-0328-21E1-47FFFD3F1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867" y="974018"/>
            <a:ext cx="9180257" cy="573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712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39A1C-3796-3D2E-7173-128CA295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1C6FA84B-BC64-7E39-1C60-9DC9F0AE1A00}"/>
              </a:ext>
            </a:extLst>
          </p:cNvPr>
          <p:cNvSpPr txBox="1"/>
          <p:nvPr/>
        </p:nvSpPr>
        <p:spPr>
          <a:xfrm>
            <a:off x="819150" y="160831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Ordonnez les étapes suivantes dans le bon ordre pour résoudre l’équation:3𝒙−𝟐=𝟒.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226BD7-08C7-90CB-5586-46721FEB59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51175EA-DF43-404D-1193-07BC788578A8}"/>
              </a:ext>
            </a:extLst>
          </p:cNvPr>
          <p:cNvSpPr txBox="1"/>
          <p:nvPr/>
        </p:nvSpPr>
        <p:spPr>
          <a:xfrm>
            <a:off x="757462" y="6688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D17CD21-88BA-5BFF-EAB6-526439EA5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785;p59">
            <a:extLst>
              <a:ext uri="{FF2B5EF4-FFF2-40B4-BE49-F238E27FC236}">
                <a16:creationId xmlns:a16="http://schemas.microsoft.com/office/drawing/2014/main" id="{838313A9-AF34-AACB-5C57-08C20B3B3EE5}"/>
              </a:ext>
            </a:extLst>
          </p:cNvPr>
          <p:cNvSpPr txBox="1"/>
          <p:nvPr/>
        </p:nvSpPr>
        <p:spPr>
          <a:xfrm>
            <a:off x="2948189" y="3798455"/>
            <a:ext cx="3595380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786;p59">
            <a:extLst>
              <a:ext uri="{FF2B5EF4-FFF2-40B4-BE49-F238E27FC236}">
                <a16:creationId xmlns:a16="http://schemas.microsoft.com/office/drawing/2014/main" id="{952609C9-1282-072D-B455-EA8D2AB39F44}"/>
              </a:ext>
            </a:extLst>
          </p:cNvPr>
          <p:cNvSpPr txBox="1"/>
          <p:nvPr/>
        </p:nvSpPr>
        <p:spPr>
          <a:xfrm>
            <a:off x="2948189" y="4545926"/>
            <a:ext cx="3595380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787;p59">
            <a:extLst>
              <a:ext uri="{FF2B5EF4-FFF2-40B4-BE49-F238E27FC236}">
                <a16:creationId xmlns:a16="http://schemas.microsoft.com/office/drawing/2014/main" id="{1833C2DE-211D-08FF-1949-0803FA1D214F}"/>
              </a:ext>
            </a:extLst>
          </p:cNvPr>
          <p:cNvSpPr txBox="1"/>
          <p:nvPr/>
        </p:nvSpPr>
        <p:spPr>
          <a:xfrm>
            <a:off x="2948189" y="1850410"/>
            <a:ext cx="3595380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788;p59">
            <a:extLst>
              <a:ext uri="{FF2B5EF4-FFF2-40B4-BE49-F238E27FC236}">
                <a16:creationId xmlns:a16="http://schemas.microsoft.com/office/drawing/2014/main" id="{C839A1D7-DD04-91A4-57BF-DDB685EFC4B5}"/>
              </a:ext>
            </a:extLst>
          </p:cNvPr>
          <p:cNvSpPr txBox="1"/>
          <p:nvPr/>
        </p:nvSpPr>
        <p:spPr>
          <a:xfrm>
            <a:off x="2948189" y="2619264"/>
            <a:ext cx="3595380" cy="786177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791;p59">
            <a:extLst>
              <a:ext uri="{FF2B5EF4-FFF2-40B4-BE49-F238E27FC236}">
                <a16:creationId xmlns:a16="http://schemas.microsoft.com/office/drawing/2014/main" id="{49C4B28B-9A17-BFD5-1FE6-84E6CA350CCE}"/>
              </a:ext>
            </a:extLst>
          </p:cNvPr>
          <p:cNvSpPr/>
          <p:nvPr/>
        </p:nvSpPr>
        <p:spPr>
          <a:xfrm>
            <a:off x="1971192" y="1832942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92;p59">
            <a:extLst>
              <a:ext uri="{FF2B5EF4-FFF2-40B4-BE49-F238E27FC236}">
                <a16:creationId xmlns:a16="http://schemas.microsoft.com/office/drawing/2014/main" id="{F043DE7F-062E-780A-5DCF-C0179F191F60}"/>
              </a:ext>
            </a:extLst>
          </p:cNvPr>
          <p:cNvSpPr/>
          <p:nvPr/>
        </p:nvSpPr>
        <p:spPr>
          <a:xfrm>
            <a:off x="1971192" y="2828712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93;p59">
            <a:extLst>
              <a:ext uri="{FF2B5EF4-FFF2-40B4-BE49-F238E27FC236}">
                <a16:creationId xmlns:a16="http://schemas.microsoft.com/office/drawing/2014/main" id="{8473D350-EA78-282A-39C1-E99A8F0579F7}"/>
              </a:ext>
            </a:extLst>
          </p:cNvPr>
          <p:cNvSpPr/>
          <p:nvPr/>
        </p:nvSpPr>
        <p:spPr>
          <a:xfrm>
            <a:off x="1971192" y="3798455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94;p59">
            <a:extLst>
              <a:ext uri="{FF2B5EF4-FFF2-40B4-BE49-F238E27FC236}">
                <a16:creationId xmlns:a16="http://schemas.microsoft.com/office/drawing/2014/main" id="{6BA3E8D3-3073-39D6-1B02-D5D399A90BAE}"/>
              </a:ext>
            </a:extLst>
          </p:cNvPr>
          <p:cNvSpPr/>
          <p:nvPr/>
        </p:nvSpPr>
        <p:spPr>
          <a:xfrm>
            <a:off x="1971191" y="4563394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2699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67D9-420A-0D79-D874-B1E513361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la bonne réponse: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EE0E1E1-4932-39FE-65D0-E1B933DDA8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5E8EFB-EE20-A3DB-0309-D3C704014057}"/>
              </a:ext>
            </a:extLst>
          </p:cNvPr>
          <p:cNvSpPr txBox="1"/>
          <p:nvPr/>
        </p:nvSpPr>
        <p:spPr>
          <a:xfrm>
            <a:off x="734286" y="6521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84037C97-809B-182E-C3CB-100B945E7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785;p59">
            <a:extLst>
              <a:ext uri="{FF2B5EF4-FFF2-40B4-BE49-F238E27FC236}">
                <a16:creationId xmlns:a16="http://schemas.microsoft.com/office/drawing/2014/main" id="{039F0C3D-D676-DE38-5457-8C80E43DCE34}"/>
              </a:ext>
            </a:extLst>
          </p:cNvPr>
          <p:cNvSpPr txBox="1"/>
          <p:nvPr/>
        </p:nvSpPr>
        <p:spPr>
          <a:xfrm>
            <a:off x="3193996" y="1585720"/>
            <a:ext cx="3595380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786;p59">
            <a:extLst>
              <a:ext uri="{FF2B5EF4-FFF2-40B4-BE49-F238E27FC236}">
                <a16:creationId xmlns:a16="http://schemas.microsoft.com/office/drawing/2014/main" id="{92178858-982E-91B7-A642-2B9880086771}"/>
              </a:ext>
            </a:extLst>
          </p:cNvPr>
          <p:cNvSpPr txBox="1"/>
          <p:nvPr/>
        </p:nvSpPr>
        <p:spPr>
          <a:xfrm>
            <a:off x="3193997" y="2374668"/>
            <a:ext cx="3595380" cy="46166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787;p59">
            <a:extLst>
              <a:ext uri="{FF2B5EF4-FFF2-40B4-BE49-F238E27FC236}">
                <a16:creationId xmlns:a16="http://schemas.microsoft.com/office/drawing/2014/main" id="{080BACCB-EC70-8E4A-3C14-4969ACA9C586}"/>
              </a:ext>
            </a:extLst>
          </p:cNvPr>
          <p:cNvSpPr txBox="1"/>
          <p:nvPr/>
        </p:nvSpPr>
        <p:spPr>
          <a:xfrm>
            <a:off x="3193996" y="3099106"/>
            <a:ext cx="3595380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788;p59">
            <a:extLst>
              <a:ext uri="{FF2B5EF4-FFF2-40B4-BE49-F238E27FC236}">
                <a16:creationId xmlns:a16="http://schemas.microsoft.com/office/drawing/2014/main" id="{C2145BF8-D85E-E6EE-0992-72E12C59D4B3}"/>
              </a:ext>
            </a:extLst>
          </p:cNvPr>
          <p:cNvSpPr txBox="1"/>
          <p:nvPr/>
        </p:nvSpPr>
        <p:spPr>
          <a:xfrm>
            <a:off x="3193996" y="3867960"/>
            <a:ext cx="3595380" cy="786177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791;p59">
            <a:extLst>
              <a:ext uri="{FF2B5EF4-FFF2-40B4-BE49-F238E27FC236}">
                <a16:creationId xmlns:a16="http://schemas.microsoft.com/office/drawing/2014/main" id="{BB2AF6AF-A6B0-FF87-7BD4-AF11C29C7FA3}"/>
              </a:ext>
            </a:extLst>
          </p:cNvPr>
          <p:cNvSpPr/>
          <p:nvPr/>
        </p:nvSpPr>
        <p:spPr>
          <a:xfrm>
            <a:off x="2216999" y="3081638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792;p59">
            <a:extLst>
              <a:ext uri="{FF2B5EF4-FFF2-40B4-BE49-F238E27FC236}">
                <a16:creationId xmlns:a16="http://schemas.microsoft.com/office/drawing/2014/main" id="{DCD82454-D441-7933-7D15-E9516BD1EAFF}"/>
              </a:ext>
            </a:extLst>
          </p:cNvPr>
          <p:cNvSpPr/>
          <p:nvPr/>
        </p:nvSpPr>
        <p:spPr>
          <a:xfrm>
            <a:off x="2216999" y="4077408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93;p59">
            <a:extLst>
              <a:ext uri="{FF2B5EF4-FFF2-40B4-BE49-F238E27FC236}">
                <a16:creationId xmlns:a16="http://schemas.microsoft.com/office/drawing/2014/main" id="{1B039E56-246E-56A9-E64C-298CF2AF8B5A}"/>
              </a:ext>
            </a:extLst>
          </p:cNvPr>
          <p:cNvSpPr/>
          <p:nvPr/>
        </p:nvSpPr>
        <p:spPr>
          <a:xfrm>
            <a:off x="2216999" y="1585720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94;p59">
            <a:extLst>
              <a:ext uri="{FF2B5EF4-FFF2-40B4-BE49-F238E27FC236}">
                <a16:creationId xmlns:a16="http://schemas.microsoft.com/office/drawing/2014/main" id="{AEBAFDA6-98F5-AAB6-D05E-CBEEB226437F}"/>
              </a:ext>
            </a:extLst>
          </p:cNvPr>
          <p:cNvSpPr/>
          <p:nvPr/>
        </p:nvSpPr>
        <p:spPr>
          <a:xfrm>
            <a:off x="2216999" y="2392136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541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D837B-FB1A-1CB5-9078-E5AF941A8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8354133C-8B75-FE56-5674-A219051A5D0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Compléter pour résoudre 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</a:t>
                </a:r>
                <a:r>
                  <a:rPr lang="fr-FR" sz="1600" b="1" dirty="0" smtClean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é</a:t>
                </a:r>
                <a:r>
                  <a:rPr kumimoji="0" lang="fr-FR" sz="16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quation</a:t>
                </a:r>
                <a:r>
                  <a:rPr lang="fr-FR" sz="1600" b="1" dirty="0" smtClean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8354133C-8B75-FE56-5674-A219051A5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2DD180-52A6-B11A-7607-6BE19E74DF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32CD67E-72D9-CB8B-4F92-043A522E76D6}"/>
              </a:ext>
            </a:extLst>
          </p:cNvPr>
          <p:cNvSpPr txBox="1"/>
          <p:nvPr/>
        </p:nvSpPr>
        <p:spPr>
          <a:xfrm>
            <a:off x="757462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55B6333-A539-A34D-A127-AECB1EF04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801;p60">
            <a:extLst>
              <a:ext uri="{FF2B5EF4-FFF2-40B4-BE49-F238E27FC236}">
                <a16:creationId xmlns:a16="http://schemas.microsoft.com/office/drawing/2014/main" id="{41F367CA-168F-40D2-AF8E-48E0EC6CF590}"/>
              </a:ext>
            </a:extLst>
          </p:cNvPr>
          <p:cNvSpPr/>
          <p:nvPr/>
        </p:nvSpPr>
        <p:spPr>
          <a:xfrm>
            <a:off x="2441039" y="1749969"/>
            <a:ext cx="6602819" cy="510778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3" name="Google Shape;802;p60">
            <a:extLst>
              <a:ext uri="{FF2B5EF4-FFF2-40B4-BE49-F238E27FC236}">
                <a16:creationId xmlns:a16="http://schemas.microsoft.com/office/drawing/2014/main" id="{7AD9378A-A467-F613-6470-5C3E491F1403}"/>
              </a:ext>
            </a:extLst>
          </p:cNvPr>
          <p:cNvSpPr/>
          <p:nvPr/>
        </p:nvSpPr>
        <p:spPr>
          <a:xfrm>
            <a:off x="2441040" y="2565547"/>
            <a:ext cx="6602819" cy="510778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803;p60">
            <a:extLst>
              <a:ext uri="{FF2B5EF4-FFF2-40B4-BE49-F238E27FC236}">
                <a16:creationId xmlns:a16="http://schemas.microsoft.com/office/drawing/2014/main" id="{1ED146D9-CA5F-A9B0-BFD2-DE46D1FC3692}"/>
              </a:ext>
            </a:extLst>
          </p:cNvPr>
          <p:cNvSpPr/>
          <p:nvPr/>
        </p:nvSpPr>
        <p:spPr>
          <a:xfrm>
            <a:off x="2441040" y="3422055"/>
            <a:ext cx="6602819" cy="510778"/>
          </a:xfrm>
          <a:prstGeom prst="roundRect">
            <a:avLst>
              <a:gd name="adj" fmla="val 1666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804;p60">
            <a:extLst>
              <a:ext uri="{FF2B5EF4-FFF2-40B4-BE49-F238E27FC236}">
                <a16:creationId xmlns:a16="http://schemas.microsoft.com/office/drawing/2014/main" id="{55F6212F-32EA-B875-9E14-7128CBA0D8E9}"/>
              </a:ext>
            </a:extLst>
          </p:cNvPr>
          <p:cNvSpPr/>
          <p:nvPr/>
        </p:nvSpPr>
        <p:spPr>
          <a:xfrm>
            <a:off x="2441040" y="4278563"/>
            <a:ext cx="6602819" cy="758789"/>
          </a:xfrm>
          <a:prstGeom prst="roundRect">
            <a:avLst>
              <a:gd name="adj" fmla="val 16667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74831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multipliant ou en divisant par le même nombre</a:t>
                  </a:r>
                </a:p>
              </p:txBody>
            </p:sp>
          </mc:Choice>
          <mc:Fallback xmlns="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/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bg1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152404" algn="ctr" defTabSz="914400">
                    <a:buClr>
                      <a:schemeClr val="bg1"/>
                    </a:buClr>
                    <a:buSzPts val="1200"/>
                  </a:pPr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=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=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𝒅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;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,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,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𝒅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 des nombres entiers</a:t>
                  </a:r>
                </a:p>
              </p:txBody>
            </p:sp>
          </mc:Choice>
          <mc:Fallback xmlns="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 r="-69"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transposant un nombre</a:t>
                  </a:r>
                </a:p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ou en simplifiant par un nombre</a:t>
                  </a:r>
                </a:p>
              </p:txBody>
            </p:sp>
          </mc:Choice>
          <mc:Fallback xmlns="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5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ajoutant ou en retranchant le même nombre</a:t>
                  </a: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422816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/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;</a:t>
                  </a:r>
                </a:p>
                <a:p>
                  <a:pPr algn="ctr" defTabSz="685800">
                    <a:defRPr/>
                  </a:pP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 des nombres décimaux</a:t>
                  </a:r>
                </a:p>
              </p:txBody>
            </p:sp>
          </mc:Choice>
          <mc:Fallback xmlns="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B2DEB-E83E-DA5C-B75C-20DF38BDE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45AAFAA-56D1-F64D-4A19-C90E38970BD4}"/>
                  </a:ext>
                </a:extLst>
              </p:cNvPr>
              <p:cNvSpPr txBox="1"/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Voici les bonnes réponses.</a:t>
                </a:r>
              </a:p>
              <a:p>
                <a:pPr lvl="0">
                  <a:defRPr/>
                </a:pP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45AAFAA-56D1-F64D-4A19-C90E38970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t="-108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2AB2B63-1DBD-784C-BB2F-1EB182C9246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D8A7714-6FD9-7AEB-6D2C-F33BEE79C94B}"/>
              </a:ext>
            </a:extLst>
          </p:cNvPr>
          <p:cNvSpPr txBox="1"/>
          <p:nvPr/>
        </p:nvSpPr>
        <p:spPr>
          <a:xfrm>
            <a:off x="863600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chaque étape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D3183C15-6996-1015-C701-0A26A85E1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21" name="Google Shape;813;p61">
            <a:extLst>
              <a:ext uri="{FF2B5EF4-FFF2-40B4-BE49-F238E27FC236}">
                <a16:creationId xmlns:a16="http://schemas.microsoft.com/office/drawing/2014/main" id="{45CE329E-581D-916A-7DEB-FB30B864CC49}"/>
              </a:ext>
            </a:extLst>
          </p:cNvPr>
          <p:cNvSpPr/>
          <p:nvPr/>
        </p:nvSpPr>
        <p:spPr>
          <a:xfrm>
            <a:off x="2441040" y="1709039"/>
            <a:ext cx="6602819" cy="510778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814;p61">
            <a:extLst>
              <a:ext uri="{FF2B5EF4-FFF2-40B4-BE49-F238E27FC236}">
                <a16:creationId xmlns:a16="http://schemas.microsoft.com/office/drawing/2014/main" id="{57DC5328-EBA7-19EF-2C0D-F72E3D850779}"/>
              </a:ext>
            </a:extLst>
          </p:cNvPr>
          <p:cNvSpPr/>
          <p:nvPr/>
        </p:nvSpPr>
        <p:spPr>
          <a:xfrm>
            <a:off x="2441040" y="2565547"/>
            <a:ext cx="6602819" cy="510778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" name="Google Shape;815;p61">
            <a:extLst>
              <a:ext uri="{FF2B5EF4-FFF2-40B4-BE49-F238E27FC236}">
                <a16:creationId xmlns:a16="http://schemas.microsoft.com/office/drawing/2014/main" id="{2A5E2754-D179-04BE-CBC9-CFBEE5D9F18E}"/>
              </a:ext>
            </a:extLst>
          </p:cNvPr>
          <p:cNvSpPr/>
          <p:nvPr/>
        </p:nvSpPr>
        <p:spPr>
          <a:xfrm>
            <a:off x="2393445" y="3422055"/>
            <a:ext cx="6602819" cy="510778"/>
          </a:xfrm>
          <a:prstGeom prst="roundRect">
            <a:avLst>
              <a:gd name="adj" fmla="val 1666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816;p61">
            <a:extLst>
              <a:ext uri="{FF2B5EF4-FFF2-40B4-BE49-F238E27FC236}">
                <a16:creationId xmlns:a16="http://schemas.microsoft.com/office/drawing/2014/main" id="{DD78A14D-A39E-3DA1-8F09-6A8465109143}"/>
              </a:ext>
            </a:extLst>
          </p:cNvPr>
          <p:cNvSpPr/>
          <p:nvPr/>
        </p:nvSpPr>
        <p:spPr>
          <a:xfrm>
            <a:off x="2441040" y="4278563"/>
            <a:ext cx="6602819" cy="902446"/>
          </a:xfrm>
          <a:prstGeom prst="roundRect">
            <a:avLst>
              <a:gd name="adj" fmla="val 16667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" name="Google Shape;817;p61">
            <a:extLst>
              <a:ext uri="{FF2B5EF4-FFF2-40B4-BE49-F238E27FC236}">
                <a16:creationId xmlns:a16="http://schemas.microsoft.com/office/drawing/2014/main" id="{98E50165-0A93-61F1-4625-A62223D5E526}"/>
              </a:ext>
            </a:extLst>
          </p:cNvPr>
          <p:cNvSpPr/>
          <p:nvPr/>
        </p:nvSpPr>
        <p:spPr>
          <a:xfrm>
            <a:off x="6332172" y="2553105"/>
            <a:ext cx="3674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 b="0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818;p61">
            <a:extLst>
              <a:ext uri="{FF2B5EF4-FFF2-40B4-BE49-F238E27FC236}">
                <a16:creationId xmlns:a16="http://schemas.microsoft.com/office/drawing/2014/main" id="{48269786-53BB-586F-0693-0E375D41C8B5}"/>
              </a:ext>
            </a:extLst>
          </p:cNvPr>
          <p:cNvSpPr/>
          <p:nvPr/>
        </p:nvSpPr>
        <p:spPr>
          <a:xfrm>
            <a:off x="5856992" y="3422055"/>
            <a:ext cx="8425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-8</a:t>
            </a:r>
            <a:endParaRPr sz="3200" b="0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819;p61">
            <a:extLst>
              <a:ext uri="{FF2B5EF4-FFF2-40B4-BE49-F238E27FC236}">
                <a16:creationId xmlns:a16="http://schemas.microsoft.com/office/drawing/2014/main" id="{1F636686-B252-4098-E23A-F667C31C88AB}"/>
              </a:ext>
            </a:extLst>
          </p:cNvPr>
          <p:cNvSpPr/>
          <p:nvPr/>
        </p:nvSpPr>
        <p:spPr>
          <a:xfrm>
            <a:off x="5584246" y="4228779"/>
            <a:ext cx="63731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-8</a:t>
            </a:r>
            <a:endParaRPr sz="3200" b="0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820;p61">
            <a:extLst>
              <a:ext uri="{FF2B5EF4-FFF2-40B4-BE49-F238E27FC236}">
                <a16:creationId xmlns:a16="http://schemas.microsoft.com/office/drawing/2014/main" id="{92139440-8BEE-1F2B-59CD-053ACDFDAF32}"/>
              </a:ext>
            </a:extLst>
          </p:cNvPr>
          <p:cNvSpPr/>
          <p:nvPr/>
        </p:nvSpPr>
        <p:spPr>
          <a:xfrm>
            <a:off x="5694855" y="4707573"/>
            <a:ext cx="3674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3200" b="0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821;p61">
            <a:extLst>
              <a:ext uri="{FF2B5EF4-FFF2-40B4-BE49-F238E27FC236}">
                <a16:creationId xmlns:a16="http://schemas.microsoft.com/office/drawing/2014/main" id="{DBC5C569-ED83-1E8D-1E1F-C193EBFEE97F}"/>
              </a:ext>
            </a:extLst>
          </p:cNvPr>
          <p:cNvSpPr/>
          <p:nvPr/>
        </p:nvSpPr>
        <p:spPr>
          <a:xfrm>
            <a:off x="6197218" y="4445963"/>
            <a:ext cx="6373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-2</a:t>
            </a:r>
            <a:endParaRPr sz="3200" b="0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272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E7C3C-DA44-3D09-D132-CAA413A48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6D17B62-DD8F-719B-9B00-E8A4352B39CB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Maintenant, je vais vous montrer comment résoudre l’équation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6D17B62-DD8F-719B-9B00-E8A4352B3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CF0D097F-8526-137E-5C95-99AD35444ED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319F91B-6581-67E7-7719-58FFDFC91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3DC8329-70B6-5142-30ED-6642B54AB53D}"/>
              </a:ext>
            </a:extLst>
          </p:cNvPr>
          <p:cNvSpPr txBox="1"/>
          <p:nvPr/>
        </p:nvSpPr>
        <p:spPr>
          <a:xfrm>
            <a:off x="711201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l’équation.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3" name="Google Shape;846;p63">
            <a:extLst>
              <a:ext uri="{FF2B5EF4-FFF2-40B4-BE49-F238E27FC236}">
                <a16:creationId xmlns:a16="http://schemas.microsoft.com/office/drawing/2014/main" id="{21A6DCF7-22BE-8484-5033-ADF1CAB317AE}"/>
              </a:ext>
            </a:extLst>
          </p:cNvPr>
          <p:cNvSpPr/>
          <p:nvPr/>
        </p:nvSpPr>
        <p:spPr>
          <a:xfrm>
            <a:off x="2682932" y="2945754"/>
            <a:ext cx="6625788" cy="92333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3496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D1E89-933A-E76C-97D4-9C396E45B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D3025056-C616-B836-844D-194A8FD494B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7AAEE54-80DE-2340-D947-6DB5F9B11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09BBDD1-B9B1-110D-A27E-DA6596D71F3F}"/>
              </a:ext>
            </a:extLst>
          </p:cNvPr>
          <p:cNvSpPr txBox="1"/>
          <p:nvPr/>
        </p:nvSpPr>
        <p:spPr>
          <a:xfrm>
            <a:off x="711201" y="7329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les nombres similaires .</a:t>
            </a:r>
          </a:p>
        </p:txBody>
      </p:sp>
      <p:sp>
        <p:nvSpPr>
          <p:cNvPr id="3" name="Google Shape;851;p64">
            <a:extLst>
              <a:ext uri="{FF2B5EF4-FFF2-40B4-BE49-F238E27FC236}">
                <a16:creationId xmlns:a16="http://schemas.microsoft.com/office/drawing/2014/main" id="{7C9015C1-4D57-11B1-A08B-4D20F0446939}"/>
              </a:ext>
            </a:extLst>
          </p:cNvPr>
          <p:cNvSpPr txBox="1">
            <a:spLocks/>
          </p:cNvSpPr>
          <p:nvPr/>
        </p:nvSpPr>
        <p:spPr>
          <a:xfrm>
            <a:off x="1015448" y="180487"/>
            <a:ext cx="10161104" cy="69441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35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1600"/>
              <a:buFont typeface="Calibri"/>
              <a:buNone/>
            </a:pPr>
            <a:r>
              <a:rPr lang="fr-FR"/>
              <a:t> </a:t>
            </a:r>
          </a:p>
        </p:txBody>
      </p:sp>
      <p:sp>
        <p:nvSpPr>
          <p:cNvPr id="5" name="Google Shape;855;p64">
            <a:extLst>
              <a:ext uri="{FF2B5EF4-FFF2-40B4-BE49-F238E27FC236}">
                <a16:creationId xmlns:a16="http://schemas.microsoft.com/office/drawing/2014/main" id="{14DDB8EC-7CB0-41D8-0E0F-BF70A457186B}"/>
              </a:ext>
            </a:extLst>
          </p:cNvPr>
          <p:cNvSpPr/>
          <p:nvPr/>
        </p:nvSpPr>
        <p:spPr>
          <a:xfrm>
            <a:off x="2682932" y="2945754"/>
            <a:ext cx="6625788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856;p64">
            <a:extLst>
              <a:ext uri="{FF2B5EF4-FFF2-40B4-BE49-F238E27FC236}">
                <a16:creationId xmlns:a16="http://schemas.microsoft.com/office/drawing/2014/main" id="{17ACFEC1-9CBC-0E8E-087D-A7D36809BBA0}"/>
              </a:ext>
            </a:extLst>
          </p:cNvPr>
          <p:cNvSpPr/>
          <p:nvPr/>
        </p:nvSpPr>
        <p:spPr>
          <a:xfrm>
            <a:off x="2845837" y="2945754"/>
            <a:ext cx="1464906" cy="1047748"/>
          </a:xfrm>
          <a:prstGeom prst="ellipse">
            <a:avLst/>
          </a:prstGeom>
          <a:noFill/>
          <a:ln w="5715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857;p64">
            <a:extLst>
              <a:ext uri="{FF2B5EF4-FFF2-40B4-BE49-F238E27FC236}">
                <a16:creationId xmlns:a16="http://schemas.microsoft.com/office/drawing/2014/main" id="{26287122-7697-5299-5D0B-873B816470E1}"/>
              </a:ext>
            </a:extLst>
          </p:cNvPr>
          <p:cNvSpPr/>
          <p:nvPr/>
        </p:nvSpPr>
        <p:spPr>
          <a:xfrm>
            <a:off x="6550090" y="2945754"/>
            <a:ext cx="1464906" cy="1047748"/>
          </a:xfrm>
          <a:prstGeom prst="ellipse">
            <a:avLst/>
          </a:prstGeom>
          <a:noFill/>
          <a:ln w="5715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58;p64">
            <a:extLst>
              <a:ext uri="{FF2B5EF4-FFF2-40B4-BE49-F238E27FC236}">
                <a16:creationId xmlns:a16="http://schemas.microsoft.com/office/drawing/2014/main" id="{0937FEEC-5021-5DE5-B9DC-CAA183DA57C9}"/>
              </a:ext>
            </a:extLst>
          </p:cNvPr>
          <p:cNvSpPr/>
          <p:nvPr/>
        </p:nvSpPr>
        <p:spPr>
          <a:xfrm>
            <a:off x="4394718" y="2827176"/>
            <a:ext cx="1520890" cy="116632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859;p64">
            <a:extLst>
              <a:ext uri="{FF2B5EF4-FFF2-40B4-BE49-F238E27FC236}">
                <a16:creationId xmlns:a16="http://schemas.microsoft.com/office/drawing/2014/main" id="{EB1721B1-044B-E2BE-4D72-FA829B1384D8}"/>
              </a:ext>
            </a:extLst>
          </p:cNvPr>
          <p:cNvSpPr/>
          <p:nvPr/>
        </p:nvSpPr>
        <p:spPr>
          <a:xfrm>
            <a:off x="8061649" y="2827176"/>
            <a:ext cx="1156996" cy="116632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24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AC798-D3C3-0222-51E8-8BD0EEE5F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84C081A-F692-4B7D-1631-FED560F156B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commence par transposer +12 de l’autre côté en changeant son signe.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509710-C15B-A9E9-A118-13717B2E244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FBBE1D7-3285-BC53-3A22-5663EFD07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6FF5698-0DD5-5990-7CA6-6DB54AA17006}"/>
              </a:ext>
            </a:extLst>
          </p:cNvPr>
          <p:cNvSpPr txBox="1"/>
          <p:nvPr/>
        </p:nvSpPr>
        <p:spPr>
          <a:xfrm>
            <a:off x="765809" y="66032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+12 et montre qu’il devient -12 de l’autre côté de l’égalité</a:t>
            </a:r>
          </a:p>
        </p:txBody>
      </p:sp>
      <p:sp>
        <p:nvSpPr>
          <p:cNvPr id="3" name="Google Shape;868;p65">
            <a:extLst>
              <a:ext uri="{FF2B5EF4-FFF2-40B4-BE49-F238E27FC236}">
                <a16:creationId xmlns:a16="http://schemas.microsoft.com/office/drawing/2014/main" id="{A75A09B5-F587-CC82-9B1F-7145D6A84EEE}"/>
              </a:ext>
            </a:extLst>
          </p:cNvPr>
          <p:cNvSpPr/>
          <p:nvPr/>
        </p:nvSpPr>
        <p:spPr>
          <a:xfrm>
            <a:off x="5537891" y="1500447"/>
            <a:ext cx="4471802" cy="64633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869;p65">
            <a:extLst>
              <a:ext uri="{FF2B5EF4-FFF2-40B4-BE49-F238E27FC236}">
                <a16:creationId xmlns:a16="http://schemas.microsoft.com/office/drawing/2014/main" id="{0D9B600C-22A0-F298-B824-5CD6D08E163B}"/>
              </a:ext>
            </a:extLst>
          </p:cNvPr>
          <p:cNvSpPr/>
          <p:nvPr/>
        </p:nvSpPr>
        <p:spPr>
          <a:xfrm>
            <a:off x="530340" y="234592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6" name="Google Shape;870;p65">
            <a:extLst>
              <a:ext uri="{FF2B5EF4-FFF2-40B4-BE49-F238E27FC236}">
                <a16:creationId xmlns:a16="http://schemas.microsoft.com/office/drawing/2014/main" id="{C80B56DD-CCA0-311A-4052-F92954A80A0A}"/>
              </a:ext>
            </a:extLst>
          </p:cNvPr>
          <p:cNvSpPr/>
          <p:nvPr/>
        </p:nvSpPr>
        <p:spPr>
          <a:xfrm>
            <a:off x="4558154" y="243962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871;p65">
            <a:extLst>
              <a:ext uri="{FF2B5EF4-FFF2-40B4-BE49-F238E27FC236}">
                <a16:creationId xmlns:a16="http://schemas.microsoft.com/office/drawing/2014/main" id="{0F35A2AC-B9A9-E75C-75D9-3FCEEA9C15CE}"/>
              </a:ext>
            </a:extLst>
          </p:cNvPr>
          <p:cNvSpPr/>
          <p:nvPr/>
        </p:nvSpPr>
        <p:spPr>
          <a:xfrm>
            <a:off x="6587412" y="1481932"/>
            <a:ext cx="1129004" cy="747747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72;p65">
            <a:extLst>
              <a:ext uri="{FF2B5EF4-FFF2-40B4-BE49-F238E27FC236}">
                <a16:creationId xmlns:a16="http://schemas.microsoft.com/office/drawing/2014/main" id="{FA99D34F-8AEF-B01A-85C1-0D277242EFCF}"/>
              </a:ext>
            </a:extLst>
          </p:cNvPr>
          <p:cNvSpPr/>
          <p:nvPr/>
        </p:nvSpPr>
        <p:spPr>
          <a:xfrm>
            <a:off x="5939338" y="2390767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873;p65">
            <a:extLst>
              <a:ext uri="{FF2B5EF4-FFF2-40B4-BE49-F238E27FC236}">
                <a16:creationId xmlns:a16="http://schemas.microsoft.com/office/drawing/2014/main" id="{EE371C50-B366-8B77-6080-5ABF693EB8AE}"/>
              </a:ext>
            </a:extLst>
          </p:cNvPr>
          <p:cNvSpPr/>
          <p:nvPr/>
        </p:nvSpPr>
        <p:spPr>
          <a:xfrm>
            <a:off x="6051816" y="2345928"/>
            <a:ext cx="4572790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857;p64">
            <a:extLst>
              <a:ext uri="{FF2B5EF4-FFF2-40B4-BE49-F238E27FC236}">
                <a16:creationId xmlns:a16="http://schemas.microsoft.com/office/drawing/2014/main" id="{40D44D5A-2463-E890-C8C1-181ED243B376}"/>
              </a:ext>
            </a:extLst>
          </p:cNvPr>
          <p:cNvSpPr/>
          <p:nvPr/>
        </p:nvSpPr>
        <p:spPr>
          <a:xfrm>
            <a:off x="7551174" y="2306443"/>
            <a:ext cx="1129004" cy="685815"/>
          </a:xfrm>
          <a:prstGeom prst="ellipse">
            <a:avLst/>
          </a:prstGeom>
          <a:noFill/>
          <a:ln w="5715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031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84393-191C-7730-B3E8-B749B7E90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7B86C93-280C-FB54-DFBB-F3C87C00735E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Ensuite, je transpose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7B86C93-280C-FB54-DFBB-F3C87C007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C5DA27DD-DF56-7133-04E3-E4DA51CC2B3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D345DA5-3F39-2026-2130-3B14D3310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A08BC17-84C3-16A9-A17F-228FC649DF49}"/>
              </a:ext>
            </a:extLst>
          </p:cNvPr>
          <p:cNvSpPr txBox="1"/>
          <p:nvPr/>
        </p:nvSpPr>
        <p:spPr>
          <a:xfrm>
            <a:off x="711201" y="7321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-2x et montre qu’il devient -+2x de l’autre côté de l’égalité.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3" name="Google Shape;882;p66">
            <a:extLst>
              <a:ext uri="{FF2B5EF4-FFF2-40B4-BE49-F238E27FC236}">
                <a16:creationId xmlns:a16="http://schemas.microsoft.com/office/drawing/2014/main" id="{42D1A0EE-94C7-0CC3-E1FE-09BE7C15611F}"/>
              </a:ext>
            </a:extLst>
          </p:cNvPr>
          <p:cNvSpPr/>
          <p:nvPr/>
        </p:nvSpPr>
        <p:spPr>
          <a:xfrm>
            <a:off x="5537891" y="1500447"/>
            <a:ext cx="4471802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883;p66">
            <a:extLst>
              <a:ext uri="{FF2B5EF4-FFF2-40B4-BE49-F238E27FC236}">
                <a16:creationId xmlns:a16="http://schemas.microsoft.com/office/drawing/2014/main" id="{E7A415E9-7574-35E0-5515-EF4B1D4D4C31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6" name="Google Shape;884;p66">
            <a:extLst>
              <a:ext uri="{FF2B5EF4-FFF2-40B4-BE49-F238E27FC236}">
                <a16:creationId xmlns:a16="http://schemas.microsoft.com/office/drawing/2014/main" id="{8463A670-1A09-E09F-F448-67A23F221E8E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885;p66">
            <a:extLst>
              <a:ext uri="{FF2B5EF4-FFF2-40B4-BE49-F238E27FC236}">
                <a16:creationId xmlns:a16="http://schemas.microsoft.com/office/drawing/2014/main" id="{9491C7F2-70CA-4426-AA83-10BE7A4AE212}"/>
              </a:ext>
            </a:extLst>
          </p:cNvPr>
          <p:cNvSpPr/>
          <p:nvPr/>
        </p:nvSpPr>
        <p:spPr>
          <a:xfrm>
            <a:off x="8164286" y="1481932"/>
            <a:ext cx="998375" cy="747747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86;p66">
            <a:extLst>
              <a:ext uri="{FF2B5EF4-FFF2-40B4-BE49-F238E27FC236}">
                <a16:creationId xmlns:a16="http://schemas.microsoft.com/office/drawing/2014/main" id="{F651A4FE-3626-C2CD-75DF-0344D51551D4}"/>
              </a:ext>
            </a:extLst>
          </p:cNvPr>
          <p:cNvSpPr/>
          <p:nvPr/>
        </p:nvSpPr>
        <p:spPr>
          <a:xfrm>
            <a:off x="5939338" y="2390767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887;p66">
            <a:extLst>
              <a:ext uri="{FF2B5EF4-FFF2-40B4-BE49-F238E27FC236}">
                <a16:creationId xmlns:a16="http://schemas.microsoft.com/office/drawing/2014/main" id="{C359E512-9B1D-3005-5838-9A07FF349667}"/>
              </a:ext>
            </a:extLst>
          </p:cNvPr>
          <p:cNvSpPr/>
          <p:nvPr/>
        </p:nvSpPr>
        <p:spPr>
          <a:xfrm>
            <a:off x="6051816" y="2345928"/>
            <a:ext cx="4572790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888;p66">
            <a:extLst>
              <a:ext uri="{FF2B5EF4-FFF2-40B4-BE49-F238E27FC236}">
                <a16:creationId xmlns:a16="http://schemas.microsoft.com/office/drawing/2014/main" id="{65E8B766-E452-6F63-BCA3-ABE7738D2FF4}"/>
              </a:ext>
            </a:extLst>
          </p:cNvPr>
          <p:cNvSpPr/>
          <p:nvPr/>
        </p:nvSpPr>
        <p:spPr>
          <a:xfrm>
            <a:off x="5939338" y="3109224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89;p66">
            <a:extLst>
              <a:ext uri="{FF2B5EF4-FFF2-40B4-BE49-F238E27FC236}">
                <a16:creationId xmlns:a16="http://schemas.microsoft.com/office/drawing/2014/main" id="{B97A5B9A-B36E-4982-0C64-38C95B3B25D0}"/>
              </a:ext>
            </a:extLst>
          </p:cNvPr>
          <p:cNvSpPr/>
          <p:nvPr/>
        </p:nvSpPr>
        <p:spPr>
          <a:xfrm>
            <a:off x="6051816" y="3092377"/>
            <a:ext cx="4228145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857;p64">
            <a:extLst>
              <a:ext uri="{FF2B5EF4-FFF2-40B4-BE49-F238E27FC236}">
                <a16:creationId xmlns:a16="http://schemas.microsoft.com/office/drawing/2014/main" id="{37BBDCCF-05BE-70FC-84E2-D933C5B72948}"/>
              </a:ext>
            </a:extLst>
          </p:cNvPr>
          <p:cNvSpPr/>
          <p:nvPr/>
        </p:nvSpPr>
        <p:spPr>
          <a:xfrm>
            <a:off x="7551174" y="2306443"/>
            <a:ext cx="1129004" cy="685815"/>
          </a:xfrm>
          <a:prstGeom prst="ellipse">
            <a:avLst/>
          </a:prstGeom>
          <a:noFill/>
          <a:ln w="5715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280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05C67-BA41-387A-FBF4-90FA039FF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403E580B-11E9-4744-C352-953A1ABA55E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Je calcule maintenant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= 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–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= 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L’équation devient donc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= 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403E580B-11E9-4744-C352-953A1ABA5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20F1CB66-F02E-9632-6A81-4EAEB49F885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CD9C0D7-6CA2-4FCF-91D9-605A55908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10B0DBB-DEBA-689C-D94B-D2867BFE5E3A}"/>
              </a:ext>
            </a:extLst>
          </p:cNvPr>
          <p:cNvSpPr txBox="1"/>
          <p:nvPr/>
        </p:nvSpPr>
        <p:spPr>
          <a:xfrm>
            <a:off x="765809" y="66032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l’équation et explique chaque calcul.</a:t>
            </a:r>
          </a:p>
        </p:txBody>
      </p:sp>
      <p:sp>
        <p:nvSpPr>
          <p:cNvPr id="3" name="Google Shape;898;p67">
            <a:extLst>
              <a:ext uri="{FF2B5EF4-FFF2-40B4-BE49-F238E27FC236}">
                <a16:creationId xmlns:a16="http://schemas.microsoft.com/office/drawing/2014/main" id="{04D1143B-679D-5954-6412-BFE954052B7B}"/>
              </a:ext>
            </a:extLst>
          </p:cNvPr>
          <p:cNvSpPr/>
          <p:nvPr/>
        </p:nvSpPr>
        <p:spPr>
          <a:xfrm>
            <a:off x="559837" y="383448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99;p67">
            <a:extLst>
              <a:ext uri="{FF2B5EF4-FFF2-40B4-BE49-F238E27FC236}">
                <a16:creationId xmlns:a16="http://schemas.microsoft.com/office/drawing/2014/main" id="{F16947FC-6F13-1493-CEED-0E1DB3ED662E}"/>
              </a:ext>
            </a:extLst>
          </p:cNvPr>
          <p:cNvSpPr/>
          <p:nvPr/>
        </p:nvSpPr>
        <p:spPr>
          <a:xfrm>
            <a:off x="4646644" y="392818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00;p67">
            <a:extLst>
              <a:ext uri="{FF2B5EF4-FFF2-40B4-BE49-F238E27FC236}">
                <a16:creationId xmlns:a16="http://schemas.microsoft.com/office/drawing/2014/main" id="{E83871F3-D5FA-345D-0C1A-890B77A078E1}"/>
              </a:ext>
            </a:extLst>
          </p:cNvPr>
          <p:cNvSpPr/>
          <p:nvPr/>
        </p:nvSpPr>
        <p:spPr>
          <a:xfrm>
            <a:off x="5993444" y="3854229"/>
            <a:ext cx="2449260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901;p67">
            <a:extLst>
              <a:ext uri="{FF2B5EF4-FFF2-40B4-BE49-F238E27FC236}">
                <a16:creationId xmlns:a16="http://schemas.microsoft.com/office/drawing/2014/main" id="{4F201EB5-AFB4-F9D3-B754-8396ABC383D6}"/>
              </a:ext>
            </a:extLst>
          </p:cNvPr>
          <p:cNvSpPr/>
          <p:nvPr/>
        </p:nvSpPr>
        <p:spPr>
          <a:xfrm>
            <a:off x="8577586" y="3092377"/>
            <a:ext cx="1702375" cy="646331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902;p67">
            <a:extLst>
              <a:ext uri="{FF2B5EF4-FFF2-40B4-BE49-F238E27FC236}">
                <a16:creationId xmlns:a16="http://schemas.microsoft.com/office/drawing/2014/main" id="{B219BEB1-7ABB-EDE8-4745-F879506B0E82}"/>
              </a:ext>
            </a:extLst>
          </p:cNvPr>
          <p:cNvSpPr/>
          <p:nvPr/>
        </p:nvSpPr>
        <p:spPr>
          <a:xfrm>
            <a:off x="5537891" y="1500447"/>
            <a:ext cx="4471802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903;p67">
            <a:extLst>
              <a:ext uri="{FF2B5EF4-FFF2-40B4-BE49-F238E27FC236}">
                <a16:creationId xmlns:a16="http://schemas.microsoft.com/office/drawing/2014/main" id="{75F5A6FA-5C0A-3A22-74BE-4EFA0071BFE2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12" name="Google Shape;904;p67">
            <a:extLst>
              <a:ext uri="{FF2B5EF4-FFF2-40B4-BE49-F238E27FC236}">
                <a16:creationId xmlns:a16="http://schemas.microsoft.com/office/drawing/2014/main" id="{0530ED9D-01BE-DDD3-71B0-C76B67C2D8EC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905;p67">
            <a:extLst>
              <a:ext uri="{FF2B5EF4-FFF2-40B4-BE49-F238E27FC236}">
                <a16:creationId xmlns:a16="http://schemas.microsoft.com/office/drawing/2014/main" id="{03EADE35-F6C6-82B5-D015-904F193F8198}"/>
              </a:ext>
            </a:extLst>
          </p:cNvPr>
          <p:cNvSpPr/>
          <p:nvPr/>
        </p:nvSpPr>
        <p:spPr>
          <a:xfrm>
            <a:off x="6196961" y="3135773"/>
            <a:ext cx="2001847" cy="557338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06;p67">
            <a:extLst>
              <a:ext uri="{FF2B5EF4-FFF2-40B4-BE49-F238E27FC236}">
                <a16:creationId xmlns:a16="http://schemas.microsoft.com/office/drawing/2014/main" id="{E48E6B4C-ED29-A6EE-321E-CD3FD02B63E1}"/>
              </a:ext>
            </a:extLst>
          </p:cNvPr>
          <p:cNvSpPr/>
          <p:nvPr/>
        </p:nvSpPr>
        <p:spPr>
          <a:xfrm>
            <a:off x="5939338" y="2390767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07;p67">
            <a:extLst>
              <a:ext uri="{FF2B5EF4-FFF2-40B4-BE49-F238E27FC236}">
                <a16:creationId xmlns:a16="http://schemas.microsoft.com/office/drawing/2014/main" id="{1B666CF6-33DB-691E-F69F-DFE92ED157B8}"/>
              </a:ext>
            </a:extLst>
          </p:cNvPr>
          <p:cNvSpPr/>
          <p:nvPr/>
        </p:nvSpPr>
        <p:spPr>
          <a:xfrm>
            <a:off x="6051816" y="2345928"/>
            <a:ext cx="4572790" cy="64633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908;p67">
            <a:extLst>
              <a:ext uri="{FF2B5EF4-FFF2-40B4-BE49-F238E27FC236}">
                <a16:creationId xmlns:a16="http://schemas.microsoft.com/office/drawing/2014/main" id="{DAE817EF-F86A-B83B-DB29-F544AB03B288}"/>
              </a:ext>
            </a:extLst>
          </p:cNvPr>
          <p:cNvSpPr/>
          <p:nvPr/>
        </p:nvSpPr>
        <p:spPr>
          <a:xfrm>
            <a:off x="5939338" y="3109224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909;p67">
            <a:extLst>
              <a:ext uri="{FF2B5EF4-FFF2-40B4-BE49-F238E27FC236}">
                <a16:creationId xmlns:a16="http://schemas.microsoft.com/office/drawing/2014/main" id="{4EF89C41-419E-80F0-E07B-DE8B37512090}"/>
              </a:ext>
            </a:extLst>
          </p:cNvPr>
          <p:cNvSpPr/>
          <p:nvPr/>
        </p:nvSpPr>
        <p:spPr>
          <a:xfrm>
            <a:off x="6051816" y="3092377"/>
            <a:ext cx="4228145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910;p67">
            <a:extLst>
              <a:ext uri="{FF2B5EF4-FFF2-40B4-BE49-F238E27FC236}">
                <a16:creationId xmlns:a16="http://schemas.microsoft.com/office/drawing/2014/main" id="{E0F6B558-C5CF-55EA-440C-817745995969}"/>
              </a:ext>
            </a:extLst>
          </p:cNvPr>
          <p:cNvSpPr/>
          <p:nvPr/>
        </p:nvSpPr>
        <p:spPr>
          <a:xfrm>
            <a:off x="5939338" y="3892996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380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2C992-1990-AFA9-F503-D19EB3E0A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AC71A68C-1017-6D29-1271-B68B846BDE35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Pour isoler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, je simplifie en divisant les deux côtés par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AC71A68C-1017-6D29-1271-B68B846BD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EC8EC0F3-B212-C38B-E433-333D96304E9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B92A798-3FE8-F73C-BA52-60AA7918C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6C7F7BB-EAB8-7415-BF2C-2A2D1F249DF3}"/>
              </a:ext>
            </a:extLst>
          </p:cNvPr>
          <p:cNvSpPr txBox="1"/>
          <p:nvPr/>
        </p:nvSpPr>
        <p:spPr>
          <a:xfrm>
            <a:off x="711201" y="7321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que chaque membre est divisé par -3.</a:t>
            </a:r>
          </a:p>
        </p:txBody>
      </p:sp>
      <p:sp>
        <p:nvSpPr>
          <p:cNvPr id="3" name="Google Shape;919;p68">
            <a:extLst>
              <a:ext uri="{FF2B5EF4-FFF2-40B4-BE49-F238E27FC236}">
                <a16:creationId xmlns:a16="http://schemas.microsoft.com/office/drawing/2014/main" id="{4DF6D2C3-E071-0D59-FAB1-0053F6CDC81A}"/>
              </a:ext>
            </a:extLst>
          </p:cNvPr>
          <p:cNvSpPr/>
          <p:nvPr/>
        </p:nvSpPr>
        <p:spPr>
          <a:xfrm>
            <a:off x="559837" y="4683572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C7E4F6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20;p68">
            <a:extLst>
              <a:ext uri="{FF2B5EF4-FFF2-40B4-BE49-F238E27FC236}">
                <a16:creationId xmlns:a16="http://schemas.microsoft.com/office/drawing/2014/main" id="{044C5BC7-1EAC-E6D7-D439-B657F6ABA3AB}"/>
              </a:ext>
            </a:extLst>
          </p:cNvPr>
          <p:cNvSpPr/>
          <p:nvPr/>
        </p:nvSpPr>
        <p:spPr>
          <a:xfrm>
            <a:off x="4646644" y="4777273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21;p68">
            <a:extLst>
              <a:ext uri="{FF2B5EF4-FFF2-40B4-BE49-F238E27FC236}">
                <a16:creationId xmlns:a16="http://schemas.microsoft.com/office/drawing/2014/main" id="{3C106CCD-5C32-3E18-47A1-DD35C347C4AA}"/>
              </a:ext>
            </a:extLst>
          </p:cNvPr>
          <p:cNvSpPr/>
          <p:nvPr/>
        </p:nvSpPr>
        <p:spPr>
          <a:xfrm>
            <a:off x="5993444" y="4451387"/>
            <a:ext cx="1849737" cy="113306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922;p68">
            <a:extLst>
              <a:ext uri="{FF2B5EF4-FFF2-40B4-BE49-F238E27FC236}">
                <a16:creationId xmlns:a16="http://schemas.microsoft.com/office/drawing/2014/main" id="{58A75FD2-3039-2C7D-F79C-7EC2A3897194}"/>
              </a:ext>
            </a:extLst>
          </p:cNvPr>
          <p:cNvSpPr/>
          <p:nvPr/>
        </p:nvSpPr>
        <p:spPr>
          <a:xfrm>
            <a:off x="559837" y="383448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923;p68">
            <a:extLst>
              <a:ext uri="{FF2B5EF4-FFF2-40B4-BE49-F238E27FC236}">
                <a16:creationId xmlns:a16="http://schemas.microsoft.com/office/drawing/2014/main" id="{B238503B-825D-F527-0ECD-7C4E8824F22A}"/>
              </a:ext>
            </a:extLst>
          </p:cNvPr>
          <p:cNvSpPr/>
          <p:nvPr/>
        </p:nvSpPr>
        <p:spPr>
          <a:xfrm>
            <a:off x="4646644" y="392818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924;p68">
            <a:extLst>
              <a:ext uri="{FF2B5EF4-FFF2-40B4-BE49-F238E27FC236}">
                <a16:creationId xmlns:a16="http://schemas.microsoft.com/office/drawing/2014/main" id="{0E673F2A-75BA-26B5-D42D-C3EB486914EA}"/>
              </a:ext>
            </a:extLst>
          </p:cNvPr>
          <p:cNvSpPr/>
          <p:nvPr/>
        </p:nvSpPr>
        <p:spPr>
          <a:xfrm>
            <a:off x="5993444" y="3854229"/>
            <a:ext cx="2449260" cy="64633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925;p68">
            <a:extLst>
              <a:ext uri="{FF2B5EF4-FFF2-40B4-BE49-F238E27FC236}">
                <a16:creationId xmlns:a16="http://schemas.microsoft.com/office/drawing/2014/main" id="{DB8E9B68-C2DF-E6CF-3797-C58ECA91A3A4}"/>
              </a:ext>
            </a:extLst>
          </p:cNvPr>
          <p:cNvSpPr/>
          <p:nvPr/>
        </p:nvSpPr>
        <p:spPr>
          <a:xfrm>
            <a:off x="5537891" y="1500447"/>
            <a:ext cx="4471802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926;p68">
            <a:extLst>
              <a:ext uri="{FF2B5EF4-FFF2-40B4-BE49-F238E27FC236}">
                <a16:creationId xmlns:a16="http://schemas.microsoft.com/office/drawing/2014/main" id="{8CD97AA6-9918-BA0B-0005-88BB1B370F0D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14" name="Google Shape;927;p68">
            <a:extLst>
              <a:ext uri="{FF2B5EF4-FFF2-40B4-BE49-F238E27FC236}">
                <a16:creationId xmlns:a16="http://schemas.microsoft.com/office/drawing/2014/main" id="{B9A44358-E02E-6D97-C9DC-F6756E710D05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28;p68">
            <a:extLst>
              <a:ext uri="{FF2B5EF4-FFF2-40B4-BE49-F238E27FC236}">
                <a16:creationId xmlns:a16="http://schemas.microsoft.com/office/drawing/2014/main" id="{61251BE9-3D59-A870-AD88-16C442027CB2}"/>
              </a:ext>
            </a:extLst>
          </p:cNvPr>
          <p:cNvSpPr/>
          <p:nvPr/>
        </p:nvSpPr>
        <p:spPr>
          <a:xfrm>
            <a:off x="5939338" y="2390767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930;p68">
            <a:extLst>
              <a:ext uri="{FF2B5EF4-FFF2-40B4-BE49-F238E27FC236}">
                <a16:creationId xmlns:a16="http://schemas.microsoft.com/office/drawing/2014/main" id="{48CD74F0-C65E-F0EC-ECCD-F47BFC9E5000}"/>
              </a:ext>
            </a:extLst>
          </p:cNvPr>
          <p:cNvSpPr/>
          <p:nvPr/>
        </p:nvSpPr>
        <p:spPr>
          <a:xfrm>
            <a:off x="5939338" y="3109224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931;p68">
            <a:extLst>
              <a:ext uri="{FF2B5EF4-FFF2-40B4-BE49-F238E27FC236}">
                <a16:creationId xmlns:a16="http://schemas.microsoft.com/office/drawing/2014/main" id="{19540A63-100F-2B6D-D2B1-6215F21341A9}"/>
              </a:ext>
            </a:extLst>
          </p:cNvPr>
          <p:cNvSpPr/>
          <p:nvPr/>
        </p:nvSpPr>
        <p:spPr>
          <a:xfrm>
            <a:off x="5993444" y="3069577"/>
            <a:ext cx="4228145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932;p68">
            <a:extLst>
              <a:ext uri="{FF2B5EF4-FFF2-40B4-BE49-F238E27FC236}">
                <a16:creationId xmlns:a16="http://schemas.microsoft.com/office/drawing/2014/main" id="{4D4BDF1A-6A52-DB8A-ECDE-CF6789BCBC5F}"/>
              </a:ext>
            </a:extLst>
          </p:cNvPr>
          <p:cNvSpPr/>
          <p:nvPr/>
        </p:nvSpPr>
        <p:spPr>
          <a:xfrm>
            <a:off x="5939338" y="3892996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933;p68">
            <a:extLst>
              <a:ext uri="{FF2B5EF4-FFF2-40B4-BE49-F238E27FC236}">
                <a16:creationId xmlns:a16="http://schemas.microsoft.com/office/drawing/2014/main" id="{D72F211A-A35E-F12B-9B01-91EAA8CE61BA}"/>
              </a:ext>
            </a:extLst>
          </p:cNvPr>
          <p:cNvSpPr/>
          <p:nvPr/>
        </p:nvSpPr>
        <p:spPr>
          <a:xfrm>
            <a:off x="5939338" y="4508816"/>
            <a:ext cx="4594923" cy="1075638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907;p67">
            <a:extLst>
              <a:ext uri="{FF2B5EF4-FFF2-40B4-BE49-F238E27FC236}">
                <a16:creationId xmlns:a16="http://schemas.microsoft.com/office/drawing/2014/main" id="{8C9D4CDA-E946-1B1E-0757-EA021DD4A67E}"/>
              </a:ext>
            </a:extLst>
          </p:cNvPr>
          <p:cNvSpPr/>
          <p:nvPr/>
        </p:nvSpPr>
        <p:spPr>
          <a:xfrm>
            <a:off x="6051816" y="2345928"/>
            <a:ext cx="4572790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3437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0EEAC-78F8-72FB-AC40-D1770CD82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E41F5A3B-C8E3-205E-F4FB-6DC461E527DB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En effectuant le calcul, je trouve que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C'est la solution de l’équation !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E41F5A3B-C8E3-205E-F4FB-6DC461E52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5BBFC4F-C020-CFE7-5EAC-4D8E4AEEE78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B967FD3-C82E-B6A7-73FF-76C02E67C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ED4CC7A-B9F7-6939-4D31-863CC78522C3}"/>
              </a:ext>
            </a:extLst>
          </p:cNvPr>
          <p:cNvSpPr txBox="1"/>
          <p:nvPr/>
        </p:nvSpPr>
        <p:spPr>
          <a:xfrm>
            <a:off x="765809" y="66032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le résultat final</a:t>
            </a:r>
          </a:p>
        </p:txBody>
      </p:sp>
      <p:sp>
        <p:nvSpPr>
          <p:cNvPr id="3" name="Google Shape;942;p69">
            <a:extLst>
              <a:ext uri="{FF2B5EF4-FFF2-40B4-BE49-F238E27FC236}">
                <a16:creationId xmlns:a16="http://schemas.microsoft.com/office/drawing/2014/main" id="{B8250031-BAF3-B2E1-6A4A-78D5ADFE8CEB}"/>
              </a:ext>
            </a:extLst>
          </p:cNvPr>
          <p:cNvSpPr/>
          <p:nvPr/>
        </p:nvSpPr>
        <p:spPr>
          <a:xfrm>
            <a:off x="559837" y="5728601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8A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43;p69">
            <a:extLst>
              <a:ext uri="{FF2B5EF4-FFF2-40B4-BE49-F238E27FC236}">
                <a16:creationId xmlns:a16="http://schemas.microsoft.com/office/drawing/2014/main" id="{55C451E4-E7A4-E6FC-6BFF-0F207354179E}"/>
              </a:ext>
            </a:extLst>
          </p:cNvPr>
          <p:cNvSpPr/>
          <p:nvPr/>
        </p:nvSpPr>
        <p:spPr>
          <a:xfrm>
            <a:off x="4646644" y="5822302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44;p69">
            <a:extLst>
              <a:ext uri="{FF2B5EF4-FFF2-40B4-BE49-F238E27FC236}">
                <a16:creationId xmlns:a16="http://schemas.microsoft.com/office/drawing/2014/main" id="{F6DD77BD-0173-E010-B476-3618784A3638}"/>
              </a:ext>
            </a:extLst>
          </p:cNvPr>
          <p:cNvSpPr/>
          <p:nvPr/>
        </p:nvSpPr>
        <p:spPr>
          <a:xfrm>
            <a:off x="5993444" y="5728601"/>
            <a:ext cx="1505091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945;p69">
            <a:extLst>
              <a:ext uri="{FF2B5EF4-FFF2-40B4-BE49-F238E27FC236}">
                <a16:creationId xmlns:a16="http://schemas.microsoft.com/office/drawing/2014/main" id="{3FCCE97D-CE93-524B-FB8F-3F8AF71A8CBA}"/>
              </a:ext>
            </a:extLst>
          </p:cNvPr>
          <p:cNvSpPr/>
          <p:nvPr/>
        </p:nvSpPr>
        <p:spPr>
          <a:xfrm>
            <a:off x="6051816" y="5868953"/>
            <a:ext cx="1415864" cy="391887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946;p69">
            <a:extLst>
              <a:ext uri="{FF2B5EF4-FFF2-40B4-BE49-F238E27FC236}">
                <a16:creationId xmlns:a16="http://schemas.microsoft.com/office/drawing/2014/main" id="{2F42EEE0-4138-B3A4-E137-D66CC7636347}"/>
              </a:ext>
            </a:extLst>
          </p:cNvPr>
          <p:cNvSpPr/>
          <p:nvPr/>
        </p:nvSpPr>
        <p:spPr>
          <a:xfrm>
            <a:off x="559837" y="4683572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C7E4F6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947;p69">
            <a:extLst>
              <a:ext uri="{FF2B5EF4-FFF2-40B4-BE49-F238E27FC236}">
                <a16:creationId xmlns:a16="http://schemas.microsoft.com/office/drawing/2014/main" id="{0D878E32-5090-2108-A5E1-EA499A9103E9}"/>
              </a:ext>
            </a:extLst>
          </p:cNvPr>
          <p:cNvSpPr/>
          <p:nvPr/>
        </p:nvSpPr>
        <p:spPr>
          <a:xfrm>
            <a:off x="4646644" y="4777273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48;p69">
            <a:extLst>
              <a:ext uri="{FF2B5EF4-FFF2-40B4-BE49-F238E27FC236}">
                <a16:creationId xmlns:a16="http://schemas.microsoft.com/office/drawing/2014/main" id="{A5F0D77C-8AD5-D087-CEE7-8480B1B8E9A3}"/>
              </a:ext>
            </a:extLst>
          </p:cNvPr>
          <p:cNvSpPr/>
          <p:nvPr/>
        </p:nvSpPr>
        <p:spPr>
          <a:xfrm>
            <a:off x="5993444" y="4451387"/>
            <a:ext cx="1849737" cy="113306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949;p69">
            <a:extLst>
              <a:ext uri="{FF2B5EF4-FFF2-40B4-BE49-F238E27FC236}">
                <a16:creationId xmlns:a16="http://schemas.microsoft.com/office/drawing/2014/main" id="{94904125-42DF-527A-E793-8640330C0055}"/>
              </a:ext>
            </a:extLst>
          </p:cNvPr>
          <p:cNvSpPr/>
          <p:nvPr/>
        </p:nvSpPr>
        <p:spPr>
          <a:xfrm>
            <a:off x="559837" y="383448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50;p69">
            <a:extLst>
              <a:ext uri="{FF2B5EF4-FFF2-40B4-BE49-F238E27FC236}">
                <a16:creationId xmlns:a16="http://schemas.microsoft.com/office/drawing/2014/main" id="{264BB252-E24C-4345-3315-3B938F059DC0}"/>
              </a:ext>
            </a:extLst>
          </p:cNvPr>
          <p:cNvSpPr/>
          <p:nvPr/>
        </p:nvSpPr>
        <p:spPr>
          <a:xfrm>
            <a:off x="4646644" y="392818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51;p69">
            <a:extLst>
              <a:ext uri="{FF2B5EF4-FFF2-40B4-BE49-F238E27FC236}">
                <a16:creationId xmlns:a16="http://schemas.microsoft.com/office/drawing/2014/main" id="{B809D8C8-34FF-3364-D723-6F44430E1584}"/>
              </a:ext>
            </a:extLst>
          </p:cNvPr>
          <p:cNvSpPr/>
          <p:nvPr/>
        </p:nvSpPr>
        <p:spPr>
          <a:xfrm>
            <a:off x="5993444" y="3854229"/>
            <a:ext cx="2449260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952;p69">
            <a:extLst>
              <a:ext uri="{FF2B5EF4-FFF2-40B4-BE49-F238E27FC236}">
                <a16:creationId xmlns:a16="http://schemas.microsoft.com/office/drawing/2014/main" id="{5FDA1729-7589-B51D-97C0-E50AF6327886}"/>
              </a:ext>
            </a:extLst>
          </p:cNvPr>
          <p:cNvSpPr/>
          <p:nvPr/>
        </p:nvSpPr>
        <p:spPr>
          <a:xfrm>
            <a:off x="5537891" y="1500447"/>
            <a:ext cx="4471802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953;p69">
            <a:extLst>
              <a:ext uri="{FF2B5EF4-FFF2-40B4-BE49-F238E27FC236}">
                <a16:creationId xmlns:a16="http://schemas.microsoft.com/office/drawing/2014/main" id="{80109401-D758-4566-460C-64857EE6D226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18" name="Google Shape;954;p69">
            <a:extLst>
              <a:ext uri="{FF2B5EF4-FFF2-40B4-BE49-F238E27FC236}">
                <a16:creationId xmlns:a16="http://schemas.microsoft.com/office/drawing/2014/main" id="{A9781E7C-91A6-2250-11B4-AA2B37E46D54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955;p69">
            <a:extLst>
              <a:ext uri="{FF2B5EF4-FFF2-40B4-BE49-F238E27FC236}">
                <a16:creationId xmlns:a16="http://schemas.microsoft.com/office/drawing/2014/main" id="{C2F3EC37-C5BB-033E-AE38-1E72B9EE20EE}"/>
              </a:ext>
            </a:extLst>
          </p:cNvPr>
          <p:cNvSpPr/>
          <p:nvPr/>
        </p:nvSpPr>
        <p:spPr>
          <a:xfrm>
            <a:off x="5939338" y="2390767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956;p69">
            <a:extLst>
              <a:ext uri="{FF2B5EF4-FFF2-40B4-BE49-F238E27FC236}">
                <a16:creationId xmlns:a16="http://schemas.microsoft.com/office/drawing/2014/main" id="{B2355648-FCA2-1E8C-8115-F7DA7FBAF1C9}"/>
              </a:ext>
            </a:extLst>
          </p:cNvPr>
          <p:cNvSpPr/>
          <p:nvPr/>
        </p:nvSpPr>
        <p:spPr>
          <a:xfrm>
            <a:off x="6051816" y="2345928"/>
            <a:ext cx="4572790" cy="64633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957;p69">
            <a:extLst>
              <a:ext uri="{FF2B5EF4-FFF2-40B4-BE49-F238E27FC236}">
                <a16:creationId xmlns:a16="http://schemas.microsoft.com/office/drawing/2014/main" id="{4C39B20E-8D5B-FD89-B069-47D4C3A0FD5F}"/>
              </a:ext>
            </a:extLst>
          </p:cNvPr>
          <p:cNvSpPr/>
          <p:nvPr/>
        </p:nvSpPr>
        <p:spPr>
          <a:xfrm>
            <a:off x="5939338" y="3109224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958;p69">
            <a:extLst>
              <a:ext uri="{FF2B5EF4-FFF2-40B4-BE49-F238E27FC236}">
                <a16:creationId xmlns:a16="http://schemas.microsoft.com/office/drawing/2014/main" id="{55704FFC-EF82-9E8D-70C4-E7A9E4D186E2}"/>
              </a:ext>
            </a:extLst>
          </p:cNvPr>
          <p:cNvSpPr/>
          <p:nvPr/>
        </p:nvSpPr>
        <p:spPr>
          <a:xfrm>
            <a:off x="5993444" y="3069577"/>
            <a:ext cx="4228145" cy="646331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" name="Google Shape;959;p69">
            <a:extLst>
              <a:ext uri="{FF2B5EF4-FFF2-40B4-BE49-F238E27FC236}">
                <a16:creationId xmlns:a16="http://schemas.microsoft.com/office/drawing/2014/main" id="{5AF1D549-9CE8-728A-00B9-681565E0FCDC}"/>
              </a:ext>
            </a:extLst>
          </p:cNvPr>
          <p:cNvSpPr/>
          <p:nvPr/>
        </p:nvSpPr>
        <p:spPr>
          <a:xfrm>
            <a:off x="5939338" y="3892996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60;p69">
            <a:extLst>
              <a:ext uri="{FF2B5EF4-FFF2-40B4-BE49-F238E27FC236}">
                <a16:creationId xmlns:a16="http://schemas.microsoft.com/office/drawing/2014/main" id="{A0EC6FDA-32BF-45AF-C034-2829EBCE120C}"/>
              </a:ext>
            </a:extLst>
          </p:cNvPr>
          <p:cNvSpPr/>
          <p:nvPr/>
        </p:nvSpPr>
        <p:spPr>
          <a:xfrm>
            <a:off x="5939338" y="5787110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961;p69">
            <a:extLst>
              <a:ext uri="{FF2B5EF4-FFF2-40B4-BE49-F238E27FC236}">
                <a16:creationId xmlns:a16="http://schemas.microsoft.com/office/drawing/2014/main" id="{CCEB12B2-9A36-481B-88DB-B9C4CAA9D6B2}"/>
              </a:ext>
            </a:extLst>
          </p:cNvPr>
          <p:cNvSpPr/>
          <p:nvPr/>
        </p:nvSpPr>
        <p:spPr>
          <a:xfrm>
            <a:off x="5939338" y="4508816"/>
            <a:ext cx="4594923" cy="1075638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860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275F-D367-0F06-9824-1CDD5B5F9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3633B2E-D3B0-B78F-AE7B-59BC3FECB3D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Pour résumer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C01A85-77AA-133E-32FE-FAC49D8290D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FB00FAB-C08A-946E-3621-E2A4B5C82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02D0D2F-E129-BC15-922B-AA344E6112C3}"/>
              </a:ext>
            </a:extLst>
          </p:cNvPr>
          <p:cNvSpPr txBox="1"/>
          <p:nvPr/>
        </p:nvSpPr>
        <p:spPr>
          <a:xfrm>
            <a:off x="882792" y="5911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explique la règle.</a:t>
            </a:r>
          </a:p>
        </p:txBody>
      </p:sp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42A26D-E42B-0650-3892-B8FAC3AD8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1040199"/>
            <a:ext cx="7227112" cy="549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682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9B9AD-B21D-DB40-881B-096B63AD2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5A3E22A-35A2-3093-5BDE-9BB84A1C43B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Choisissez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499E433-6039-D1B8-2441-4F8A058B881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F851453-F44C-04E8-36EB-DDAA27C39D82}"/>
              </a:ext>
            </a:extLst>
          </p:cNvPr>
          <p:cNvSpPr txBox="1"/>
          <p:nvPr/>
        </p:nvSpPr>
        <p:spPr>
          <a:xfrm>
            <a:off x="757462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821616B-5BFA-2D1E-7281-CF636B3B1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008;p73">
            <a:extLst>
              <a:ext uri="{FF2B5EF4-FFF2-40B4-BE49-F238E27FC236}">
                <a16:creationId xmlns:a16="http://schemas.microsoft.com/office/drawing/2014/main" id="{2EDA5E16-037D-5188-7E4B-47DBBCE3F733}"/>
              </a:ext>
            </a:extLst>
          </p:cNvPr>
          <p:cNvSpPr txBox="1"/>
          <p:nvPr/>
        </p:nvSpPr>
        <p:spPr>
          <a:xfrm>
            <a:off x="1015448" y="5156058"/>
            <a:ext cx="1977656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" name="Google Shape;1009;p73">
            <a:extLst>
              <a:ext uri="{FF2B5EF4-FFF2-40B4-BE49-F238E27FC236}">
                <a16:creationId xmlns:a16="http://schemas.microsoft.com/office/drawing/2014/main" id="{0C7EE89B-DEEE-C6EA-BA35-6F75AEBCBD6C}"/>
              </a:ext>
            </a:extLst>
          </p:cNvPr>
          <p:cNvSpPr txBox="1"/>
          <p:nvPr/>
        </p:nvSpPr>
        <p:spPr>
          <a:xfrm>
            <a:off x="3752649" y="5156058"/>
            <a:ext cx="1977656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1010;p73">
            <a:extLst>
              <a:ext uri="{FF2B5EF4-FFF2-40B4-BE49-F238E27FC236}">
                <a16:creationId xmlns:a16="http://schemas.microsoft.com/office/drawing/2014/main" id="{0029255C-A30B-0FB3-1BA3-B7EBF7C72BBA}"/>
              </a:ext>
            </a:extLst>
          </p:cNvPr>
          <p:cNvSpPr/>
          <p:nvPr/>
        </p:nvSpPr>
        <p:spPr>
          <a:xfrm>
            <a:off x="996949" y="1912776"/>
            <a:ext cx="10161104" cy="30626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015;p73">
            <a:extLst>
              <a:ext uri="{FF2B5EF4-FFF2-40B4-BE49-F238E27FC236}">
                <a16:creationId xmlns:a16="http://schemas.microsoft.com/office/drawing/2014/main" id="{DA7B2E06-77AA-C78F-1C3C-9D39D9C95E88}"/>
              </a:ext>
            </a:extLst>
          </p:cNvPr>
          <p:cNvSpPr txBox="1"/>
          <p:nvPr/>
        </p:nvSpPr>
        <p:spPr>
          <a:xfrm>
            <a:off x="6489850" y="5156058"/>
            <a:ext cx="1977656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016;p73">
            <a:extLst>
              <a:ext uri="{FF2B5EF4-FFF2-40B4-BE49-F238E27FC236}">
                <a16:creationId xmlns:a16="http://schemas.microsoft.com/office/drawing/2014/main" id="{21BB1875-3373-197D-7D75-2101DED9C92F}"/>
              </a:ext>
            </a:extLst>
          </p:cNvPr>
          <p:cNvSpPr txBox="1"/>
          <p:nvPr/>
        </p:nvSpPr>
        <p:spPr>
          <a:xfrm>
            <a:off x="9227050" y="5156058"/>
            <a:ext cx="1977656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24" name="Google Shape;1025;p74">
            <a:extLst>
              <a:ext uri="{FF2B5EF4-FFF2-40B4-BE49-F238E27FC236}">
                <a16:creationId xmlns:a16="http://schemas.microsoft.com/office/drawing/2014/main" id="{17F2CF1F-DE2E-8064-9B2B-71FA3415959B}"/>
              </a:ext>
            </a:extLst>
          </p:cNvPr>
          <p:cNvGrpSpPr/>
          <p:nvPr/>
        </p:nvGrpSpPr>
        <p:grpSpPr>
          <a:xfrm>
            <a:off x="2694596" y="2982411"/>
            <a:ext cx="3731970" cy="461665"/>
            <a:chOff x="1571677" y="3704776"/>
            <a:chExt cx="3731970" cy="461665"/>
          </a:xfrm>
        </p:grpSpPr>
        <p:sp>
          <p:nvSpPr>
            <p:cNvPr id="26" name="Google Shape;1026;p74">
              <a:extLst>
                <a:ext uri="{FF2B5EF4-FFF2-40B4-BE49-F238E27FC236}">
                  <a16:creationId xmlns:a16="http://schemas.microsoft.com/office/drawing/2014/main" id="{C3AD2858-79B2-75B8-AE48-113E28759938}"/>
                </a:ext>
              </a:extLst>
            </p:cNvPr>
            <p:cNvSpPr/>
            <p:nvPr/>
          </p:nvSpPr>
          <p:spPr>
            <a:xfrm>
              <a:off x="1571677" y="3704776"/>
              <a:ext cx="2543124" cy="461665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27" name="Google Shape;1027;p74">
              <a:extLst>
                <a:ext uri="{FF2B5EF4-FFF2-40B4-BE49-F238E27FC236}">
                  <a16:creationId xmlns:a16="http://schemas.microsoft.com/office/drawing/2014/main" id="{3AAB0788-3710-8443-E440-112CAAD7F32B}"/>
                </a:ext>
              </a:extLst>
            </p:cNvPr>
            <p:cNvSpPr/>
            <p:nvPr/>
          </p:nvSpPr>
          <p:spPr>
            <a:xfrm>
              <a:off x="4342354" y="3728524"/>
              <a:ext cx="961293" cy="41416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A79B2629-37E4-89AA-209F-28E3454E447C}"/>
              </a:ext>
            </a:extLst>
          </p:cNvPr>
          <p:cNvSpPr txBox="1"/>
          <p:nvPr/>
        </p:nvSpPr>
        <p:spPr>
          <a:xfrm>
            <a:off x="6654119" y="2986860"/>
            <a:ext cx="2939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187558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3A3D1-0EC6-95C0-CC34-CAF9BA575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9647C6-61B4-3DE8-158C-19144E6BEAEE}"/>
                  </a:ext>
                </a:extLst>
              </p:cNvPr>
              <p:cNvSpPr txBox="1"/>
              <p:nvPr/>
            </p:nvSpPr>
            <p:spPr>
              <a:xfrm>
                <a:off x="773416" y="296882"/>
                <a:ext cx="10553700" cy="28143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Transposer signifie déplacer en changeant le signe</a:t>
                </a:r>
                <a:r>
                  <a:rPr lang="fr-FR" sz="1600" b="1" dirty="0" smtClean="0">
                    <a:solidFill>
                      <a:prstClr val="white">
                        <a:lumMod val="65000"/>
                      </a:prstClr>
                    </a:solidFill>
                  </a:rPr>
                  <a:t>.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9647C6-61B4-3DE8-158C-19144E6BE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6" y="296882"/>
                <a:ext cx="10553700" cy="281434"/>
              </a:xfrm>
              <a:prstGeom prst="rect">
                <a:avLst/>
              </a:prstGeom>
              <a:blipFill>
                <a:blip r:embed="rId2"/>
                <a:stretch>
                  <a:fillRect t="-60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C31E83-A5FB-3F35-970C-1F1F8733800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F503C95-4845-1222-2B11-C9A970191D1F}"/>
              </a:ext>
            </a:extLst>
          </p:cNvPr>
          <p:cNvSpPr txBox="1"/>
          <p:nvPr/>
        </p:nvSpPr>
        <p:spPr>
          <a:xfrm>
            <a:off x="863600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la bonne réponse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FD231D4E-4E02-532E-596E-698673629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grpSp>
        <p:nvGrpSpPr>
          <p:cNvPr id="3" name="Google Shape;1025;p74">
            <a:extLst>
              <a:ext uri="{FF2B5EF4-FFF2-40B4-BE49-F238E27FC236}">
                <a16:creationId xmlns:a16="http://schemas.microsoft.com/office/drawing/2014/main" id="{43D36380-D1BF-F1CB-72EB-01D2ACED2406}"/>
              </a:ext>
            </a:extLst>
          </p:cNvPr>
          <p:cNvGrpSpPr/>
          <p:nvPr/>
        </p:nvGrpSpPr>
        <p:grpSpPr>
          <a:xfrm>
            <a:off x="2348192" y="3213243"/>
            <a:ext cx="3731970" cy="461665"/>
            <a:chOff x="1571677" y="3704776"/>
            <a:chExt cx="3731970" cy="461665"/>
          </a:xfrm>
        </p:grpSpPr>
        <p:sp>
          <p:nvSpPr>
            <p:cNvPr id="5" name="Google Shape;1026;p74">
              <a:extLst>
                <a:ext uri="{FF2B5EF4-FFF2-40B4-BE49-F238E27FC236}">
                  <a16:creationId xmlns:a16="http://schemas.microsoft.com/office/drawing/2014/main" id="{005F76F2-3606-516B-E262-6DC19A558B8F}"/>
                </a:ext>
              </a:extLst>
            </p:cNvPr>
            <p:cNvSpPr/>
            <p:nvPr/>
          </p:nvSpPr>
          <p:spPr>
            <a:xfrm>
              <a:off x="1571677" y="3704776"/>
              <a:ext cx="2543124" cy="461665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6" name="Google Shape;1027;p74">
              <a:extLst>
                <a:ext uri="{FF2B5EF4-FFF2-40B4-BE49-F238E27FC236}">
                  <a16:creationId xmlns:a16="http://schemas.microsoft.com/office/drawing/2014/main" id="{6B0C0398-8198-A6C2-A62F-1AEC6258807A}"/>
                </a:ext>
              </a:extLst>
            </p:cNvPr>
            <p:cNvSpPr/>
            <p:nvPr/>
          </p:nvSpPr>
          <p:spPr>
            <a:xfrm>
              <a:off x="4342354" y="3728524"/>
              <a:ext cx="961293" cy="41416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" name="Google Shape;1029;p74">
            <a:extLst>
              <a:ext uri="{FF2B5EF4-FFF2-40B4-BE49-F238E27FC236}">
                <a16:creationId xmlns:a16="http://schemas.microsoft.com/office/drawing/2014/main" id="{0A518F8B-FBE5-F4B7-036F-46A59756E75F}"/>
              </a:ext>
            </a:extLst>
          </p:cNvPr>
          <p:cNvSpPr txBox="1"/>
          <p:nvPr/>
        </p:nvSpPr>
        <p:spPr>
          <a:xfrm>
            <a:off x="1015448" y="5156058"/>
            <a:ext cx="1977656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030;p74">
            <a:extLst>
              <a:ext uri="{FF2B5EF4-FFF2-40B4-BE49-F238E27FC236}">
                <a16:creationId xmlns:a16="http://schemas.microsoft.com/office/drawing/2014/main" id="{C56B33F2-820D-3E65-7FF6-582091E24918}"/>
              </a:ext>
            </a:extLst>
          </p:cNvPr>
          <p:cNvSpPr/>
          <p:nvPr/>
        </p:nvSpPr>
        <p:spPr>
          <a:xfrm>
            <a:off x="996949" y="1912776"/>
            <a:ext cx="10161104" cy="30626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3D4BA3-6A6E-3786-513D-FF5FE81C35BD}"/>
              </a:ext>
            </a:extLst>
          </p:cNvPr>
          <p:cNvSpPr txBox="1"/>
          <p:nvPr/>
        </p:nvSpPr>
        <p:spPr>
          <a:xfrm>
            <a:off x="6554761" y="3213243"/>
            <a:ext cx="2939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307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F0844-F801-081C-C859-06C63BF42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7ED1EF1-505D-8A2D-5462-08B5345065CB}"/>
                  </a:ext>
                </a:extLst>
              </p:cNvPr>
              <p:cNvSpPr txBox="1"/>
              <p:nvPr/>
            </p:nvSpPr>
            <p:spPr>
              <a:xfrm>
                <a:off x="880838" y="160655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Ordonnez les étapes suivantes dans le bon ordre pour résoudre l’équation: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𝟓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7ED1EF1-505D-8A2D-5462-08B5345065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38" y="160655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19BBD54-86D9-E6CF-193F-AED979F2D12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F5E0F1F-8474-BA1D-64E7-F17B103D2532}"/>
              </a:ext>
            </a:extLst>
          </p:cNvPr>
          <p:cNvSpPr txBox="1"/>
          <p:nvPr/>
        </p:nvSpPr>
        <p:spPr>
          <a:xfrm>
            <a:off x="757462" y="73326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3673FC5-CF57-B5E3-AEBA-1EAE271BD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040;p75">
            <a:extLst>
              <a:ext uri="{FF2B5EF4-FFF2-40B4-BE49-F238E27FC236}">
                <a16:creationId xmlns:a16="http://schemas.microsoft.com/office/drawing/2014/main" id="{E35F328D-B66A-0FD4-9DB4-DB4D9916D571}"/>
              </a:ext>
            </a:extLst>
          </p:cNvPr>
          <p:cNvSpPr txBox="1"/>
          <p:nvPr/>
        </p:nvSpPr>
        <p:spPr>
          <a:xfrm>
            <a:off x="3833963" y="3734799"/>
            <a:ext cx="3919823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1041;p75">
            <a:extLst>
              <a:ext uri="{FF2B5EF4-FFF2-40B4-BE49-F238E27FC236}">
                <a16:creationId xmlns:a16="http://schemas.microsoft.com/office/drawing/2014/main" id="{96FF70EF-E347-CA88-E897-AAE0589AA004}"/>
              </a:ext>
            </a:extLst>
          </p:cNvPr>
          <p:cNvSpPr txBox="1"/>
          <p:nvPr/>
        </p:nvSpPr>
        <p:spPr>
          <a:xfrm>
            <a:off x="3752059" y="2661537"/>
            <a:ext cx="4001728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6F4059-B401-47F3-B7ED-B6313D1FC6F4}"/>
                  </a:ext>
                </a:extLst>
              </p:cNvPr>
              <p:cNvSpPr txBox="1"/>
              <p:nvPr/>
            </p:nvSpPr>
            <p:spPr>
              <a:xfrm>
                <a:off x="3752059" y="1684133"/>
                <a:ext cx="4001729" cy="4616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6F4059-B401-47F3-B7ED-B6313D1FC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059" y="1684133"/>
                <a:ext cx="400172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1053;p76">
            <a:extLst>
              <a:ext uri="{FF2B5EF4-FFF2-40B4-BE49-F238E27FC236}">
                <a16:creationId xmlns:a16="http://schemas.microsoft.com/office/drawing/2014/main" id="{1F2B7A50-3059-72A1-205B-95EFEE764219}"/>
              </a:ext>
            </a:extLst>
          </p:cNvPr>
          <p:cNvSpPr/>
          <p:nvPr/>
        </p:nvSpPr>
        <p:spPr>
          <a:xfrm>
            <a:off x="2659225" y="1684133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54;p76">
            <a:extLst>
              <a:ext uri="{FF2B5EF4-FFF2-40B4-BE49-F238E27FC236}">
                <a16:creationId xmlns:a16="http://schemas.microsoft.com/office/drawing/2014/main" id="{A83168B3-D6F7-72B7-2E48-DC9A0FB3B1A1}"/>
              </a:ext>
            </a:extLst>
          </p:cNvPr>
          <p:cNvSpPr/>
          <p:nvPr/>
        </p:nvSpPr>
        <p:spPr>
          <a:xfrm>
            <a:off x="2659225" y="2709466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055;p76">
            <a:extLst>
              <a:ext uri="{FF2B5EF4-FFF2-40B4-BE49-F238E27FC236}">
                <a16:creationId xmlns:a16="http://schemas.microsoft.com/office/drawing/2014/main" id="{A5331099-DFC8-E60E-860E-BBED8602217C}"/>
              </a:ext>
            </a:extLst>
          </p:cNvPr>
          <p:cNvSpPr/>
          <p:nvPr/>
        </p:nvSpPr>
        <p:spPr>
          <a:xfrm>
            <a:off x="2659225" y="3734799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0727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53D2-5F29-69C7-ED3C-6E0716FBE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6BC4E2D-FDFD-942E-0385-E2487CD35FFC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6BC4E2D-FDFD-942E-0385-E2487CD35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DB45FA-D8C1-CFB6-189F-5ABC7591A83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E66340A-A508-0D29-E416-073F1754E3FA}"/>
              </a:ext>
            </a:extLst>
          </p:cNvPr>
          <p:cNvSpPr txBox="1"/>
          <p:nvPr/>
        </p:nvSpPr>
        <p:spPr>
          <a:xfrm>
            <a:off x="774700" y="68107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l’ordre correct et explique chaque étape.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74A35ED-0115-9A97-AE07-2C0C2077F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40;p75">
            <a:extLst>
              <a:ext uri="{FF2B5EF4-FFF2-40B4-BE49-F238E27FC236}">
                <a16:creationId xmlns:a16="http://schemas.microsoft.com/office/drawing/2014/main" id="{2A313E17-9F53-228E-FEF2-ED0B35B0A5AA}"/>
              </a:ext>
            </a:extLst>
          </p:cNvPr>
          <p:cNvSpPr txBox="1"/>
          <p:nvPr/>
        </p:nvSpPr>
        <p:spPr>
          <a:xfrm>
            <a:off x="3752058" y="2249433"/>
            <a:ext cx="3919823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1041;p75">
            <a:extLst>
              <a:ext uri="{FF2B5EF4-FFF2-40B4-BE49-F238E27FC236}">
                <a16:creationId xmlns:a16="http://schemas.microsoft.com/office/drawing/2014/main" id="{EBE4FFBA-8CFF-8DA1-4D88-5CC1E92D7BC3}"/>
              </a:ext>
            </a:extLst>
          </p:cNvPr>
          <p:cNvSpPr txBox="1"/>
          <p:nvPr/>
        </p:nvSpPr>
        <p:spPr>
          <a:xfrm>
            <a:off x="3752059" y="3230829"/>
            <a:ext cx="4001728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E1081B5-CD44-E6C8-6B2E-DCACFA7D8594}"/>
                  </a:ext>
                </a:extLst>
              </p:cNvPr>
              <p:cNvSpPr txBox="1"/>
              <p:nvPr/>
            </p:nvSpPr>
            <p:spPr>
              <a:xfrm>
                <a:off x="3752058" y="4366149"/>
                <a:ext cx="4001729" cy="4616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E1081B5-CD44-E6C8-6B2E-DCACFA7D8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058" y="4366149"/>
                <a:ext cx="400172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1053;p76">
            <a:extLst>
              <a:ext uri="{FF2B5EF4-FFF2-40B4-BE49-F238E27FC236}">
                <a16:creationId xmlns:a16="http://schemas.microsoft.com/office/drawing/2014/main" id="{B1FCD0A7-D7E4-4872-ED5B-1566343D3794}"/>
              </a:ext>
            </a:extLst>
          </p:cNvPr>
          <p:cNvSpPr/>
          <p:nvPr/>
        </p:nvSpPr>
        <p:spPr>
          <a:xfrm>
            <a:off x="2659224" y="4366149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54;p76">
            <a:extLst>
              <a:ext uri="{FF2B5EF4-FFF2-40B4-BE49-F238E27FC236}">
                <a16:creationId xmlns:a16="http://schemas.microsoft.com/office/drawing/2014/main" id="{8AD6F6E0-5AAA-299A-6A4A-4D7AD2FB4DB9}"/>
              </a:ext>
            </a:extLst>
          </p:cNvPr>
          <p:cNvSpPr/>
          <p:nvPr/>
        </p:nvSpPr>
        <p:spPr>
          <a:xfrm>
            <a:off x="2659225" y="3278758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55;p76">
            <a:extLst>
              <a:ext uri="{FF2B5EF4-FFF2-40B4-BE49-F238E27FC236}">
                <a16:creationId xmlns:a16="http://schemas.microsoft.com/office/drawing/2014/main" id="{0E94D9EE-48F7-6771-6B7E-5E43689C83B3}"/>
              </a:ext>
            </a:extLst>
          </p:cNvPr>
          <p:cNvSpPr/>
          <p:nvPr/>
        </p:nvSpPr>
        <p:spPr>
          <a:xfrm>
            <a:off x="2577320" y="2249433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346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92</a:t>
            </a: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69F55C1-DC0C-E891-2D71-FE9CD1BC6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177" y="728285"/>
            <a:ext cx="10183646" cy="54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D865325-2117-DC37-3EFF-1E232E3AC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817" y="2155371"/>
            <a:ext cx="11724366" cy="254725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ABC134F-231E-636D-D345-28FF6AD60B53}"/>
              </a:ext>
            </a:extLst>
          </p:cNvPr>
          <p:cNvSpPr txBox="1"/>
          <p:nvPr/>
        </p:nvSpPr>
        <p:spPr>
          <a:xfrm>
            <a:off x="1719944" y="3853543"/>
            <a:ext cx="359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261B662-B53A-F662-DC63-BB47353C5A26}"/>
              </a:ext>
            </a:extLst>
          </p:cNvPr>
          <p:cNvSpPr txBox="1"/>
          <p:nvPr/>
        </p:nvSpPr>
        <p:spPr>
          <a:xfrm>
            <a:off x="3701144" y="3853542"/>
            <a:ext cx="359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8840D1-E35C-824E-2396-9E8EC2C1932E}"/>
              </a:ext>
            </a:extLst>
          </p:cNvPr>
          <p:cNvSpPr txBox="1"/>
          <p:nvPr/>
        </p:nvSpPr>
        <p:spPr>
          <a:xfrm>
            <a:off x="5916386" y="3853541"/>
            <a:ext cx="359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779E93A-5B45-A699-BF47-0CD327F8D560}"/>
              </a:ext>
            </a:extLst>
          </p:cNvPr>
          <p:cNvSpPr txBox="1"/>
          <p:nvPr/>
        </p:nvSpPr>
        <p:spPr>
          <a:xfrm>
            <a:off x="8131628" y="3853540"/>
            <a:ext cx="359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8906D7-87ED-761F-481C-5C15FCE43CC5}"/>
              </a:ext>
            </a:extLst>
          </p:cNvPr>
          <p:cNvSpPr txBox="1"/>
          <p:nvPr/>
        </p:nvSpPr>
        <p:spPr>
          <a:xfrm>
            <a:off x="10252248" y="3853539"/>
            <a:ext cx="359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B9AEAFAA-A22C-C7CB-E250-002499218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5677" y="2185814"/>
            <a:ext cx="9640645" cy="24863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5CAFE1-4EAF-9370-B863-BD8391179D49}"/>
              </a:ext>
            </a:extLst>
          </p:cNvPr>
          <p:cNvSpPr txBox="1"/>
          <p:nvPr/>
        </p:nvSpPr>
        <p:spPr>
          <a:xfrm>
            <a:off x="6847115" y="2884715"/>
            <a:ext cx="359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59DC642-91D6-AE5E-59E2-55DA0AB05B95}"/>
              </a:ext>
            </a:extLst>
          </p:cNvPr>
          <p:cNvSpPr txBox="1"/>
          <p:nvPr/>
        </p:nvSpPr>
        <p:spPr>
          <a:xfrm>
            <a:off x="9525000" y="2884715"/>
            <a:ext cx="533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3B9244-71F1-2C59-7FCD-8AC0E0208058}"/>
              </a:ext>
            </a:extLst>
          </p:cNvPr>
          <p:cNvSpPr txBox="1"/>
          <p:nvPr/>
        </p:nvSpPr>
        <p:spPr>
          <a:xfrm>
            <a:off x="3026229" y="3788229"/>
            <a:ext cx="359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07C5B9-09B7-AB20-A77E-281465F8D3E3}"/>
              </a:ext>
            </a:extLst>
          </p:cNvPr>
          <p:cNvSpPr txBox="1"/>
          <p:nvPr/>
        </p:nvSpPr>
        <p:spPr>
          <a:xfrm>
            <a:off x="3668485" y="3788228"/>
            <a:ext cx="522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E20238-EFEC-D335-DB47-6ADD72A6D057}"/>
              </a:ext>
            </a:extLst>
          </p:cNvPr>
          <p:cNvSpPr txBox="1"/>
          <p:nvPr/>
        </p:nvSpPr>
        <p:spPr>
          <a:xfrm>
            <a:off x="6345347" y="3940629"/>
            <a:ext cx="359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571DB57-7D6E-9F96-FF22-7B0013F063B3}"/>
              </a:ext>
            </a:extLst>
          </p:cNvPr>
          <p:cNvSpPr txBox="1"/>
          <p:nvPr/>
        </p:nvSpPr>
        <p:spPr>
          <a:xfrm>
            <a:off x="6263704" y="3583616"/>
            <a:ext cx="522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2F4374-303C-19D0-0342-4CBDCDE20D02}"/>
              </a:ext>
            </a:extLst>
          </p:cNvPr>
          <p:cNvSpPr txBox="1"/>
          <p:nvPr/>
        </p:nvSpPr>
        <p:spPr>
          <a:xfrm>
            <a:off x="9002487" y="3814448"/>
            <a:ext cx="522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92</a:t>
            </a:r>
          </a:p>
        </p:txBody>
      </p:sp>
      <p:pic>
        <p:nvPicPr>
          <p:cNvPr id="4" name="Image 3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6F653D9C-92D2-022A-E005-1C69EFF4C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69" y="1671656"/>
            <a:ext cx="11534487" cy="306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20F75AC-5053-8800-FD28-8D413D64D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535" y="1218404"/>
            <a:ext cx="8301130" cy="518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B9484-C5AE-25EF-5C7F-B3CF73878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FE171C3A-DB1C-AC64-9F06-54AC6B6EB8C5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008D26D2-4BE5-1BC3-4341-3B09A9F71DB7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C37170C-93E8-6A3C-2103-C8AC9F31E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299E863-F043-3F1D-5592-26F3113C757F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8231FA8-B2DD-B35D-B90D-696E62CB1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4878" y="1146646"/>
            <a:ext cx="6686338" cy="508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séance,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92</a:t>
            </a:r>
          </a:p>
        </p:txBody>
      </p: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CF98AF7B-CC25-996F-4595-25C33D447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6" y="1945492"/>
            <a:ext cx="11480214" cy="298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90</a:t>
            </a:r>
          </a:p>
        </p:txBody>
      </p:sp>
      <p:pic>
        <p:nvPicPr>
          <p:cNvPr id="5" name="Image 4" descr="Une image contenant texte, Police, nombre, ligne&#10;&#10;Le contenu généré par l’IA peut être incorrect.">
            <a:extLst>
              <a:ext uri="{FF2B5EF4-FFF2-40B4-BE49-F238E27FC236}">
                <a16:creationId xmlns:a16="http://schemas.microsoft.com/office/drawing/2014/main" id="{1AD59AE5-415A-6449-31A6-D9F0790D2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072" y="2009577"/>
            <a:ext cx="9897856" cy="28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8978</TotalTime>
  <Words>1449</Words>
  <Application>Microsoft Office PowerPoint</Application>
  <PresentationFormat>Grand écran</PresentationFormat>
  <Paragraphs>352</Paragraphs>
  <Slides>54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54</vt:i4>
      </vt:variant>
    </vt:vector>
  </HeadingPairs>
  <TitlesOfParts>
    <vt:vector size="64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pc</cp:lastModifiedBy>
  <cp:revision>1151</cp:revision>
  <cp:lastPrinted>2024-10-05T19:15:58Z</cp:lastPrinted>
  <dcterms:created xsi:type="dcterms:W3CDTF">2024-05-28T10:13:44Z</dcterms:created>
  <dcterms:modified xsi:type="dcterms:W3CDTF">2025-12-25T19:25:59Z</dcterms:modified>
</cp:coreProperties>
</file>