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5"/>
  </p:notesMasterIdLst>
  <p:handoutMasterIdLst>
    <p:handoutMasterId r:id="rId56"/>
  </p:handoutMasterIdLst>
  <p:sldIdLst>
    <p:sldId id="2147483553" r:id="rId4"/>
    <p:sldId id="2147483485" r:id="rId5"/>
    <p:sldId id="2147483583" r:id="rId6"/>
    <p:sldId id="2147483552" r:id="rId7"/>
    <p:sldId id="2147483626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556" r:id="rId15"/>
    <p:sldId id="2134806558" r:id="rId16"/>
    <p:sldId id="2134806568" r:id="rId17"/>
    <p:sldId id="2134805874" r:id="rId18"/>
    <p:sldId id="2134805878" r:id="rId19"/>
    <p:sldId id="2147483554" r:id="rId20"/>
    <p:sldId id="2134806573" r:id="rId21"/>
    <p:sldId id="2147483557" r:id="rId22"/>
    <p:sldId id="2147483569" r:id="rId23"/>
    <p:sldId id="2147483558" r:id="rId24"/>
    <p:sldId id="2147483584" r:id="rId25"/>
    <p:sldId id="2147483585" r:id="rId26"/>
    <p:sldId id="2147483586" r:id="rId27"/>
    <p:sldId id="2147483587" r:id="rId28"/>
    <p:sldId id="2147483588" r:id="rId29"/>
    <p:sldId id="2147483589" r:id="rId30"/>
    <p:sldId id="2134806108" r:id="rId31"/>
    <p:sldId id="2147483559" r:id="rId32"/>
    <p:sldId id="2147483571" r:id="rId33"/>
    <p:sldId id="2147483573" r:id="rId34"/>
    <p:sldId id="2147483572" r:id="rId35"/>
    <p:sldId id="2147483575" r:id="rId36"/>
    <p:sldId id="2147483591" r:id="rId37"/>
    <p:sldId id="2147483590" r:id="rId38"/>
    <p:sldId id="2147483576" r:id="rId39"/>
    <p:sldId id="2147483577" r:id="rId40"/>
    <p:sldId id="2147483574" r:id="rId41"/>
    <p:sldId id="2147483578" r:id="rId42"/>
    <p:sldId id="2134806577" r:id="rId43"/>
    <p:sldId id="2134806551" r:id="rId44"/>
    <p:sldId id="2134806578" r:id="rId45"/>
    <p:sldId id="2147483579" r:id="rId46"/>
    <p:sldId id="2147483580" r:id="rId47"/>
    <p:sldId id="2134806579" r:id="rId48"/>
    <p:sldId id="2134806088" r:id="rId49"/>
    <p:sldId id="2134806580" r:id="rId50"/>
    <p:sldId id="2134806582" r:id="rId51"/>
    <p:sldId id="2134806536" r:id="rId52"/>
    <p:sldId id="2134806535" r:id="rId53"/>
    <p:sldId id="2134806584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26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558"/>
            <p14:sldId id="2147483584"/>
            <p14:sldId id="2147483585"/>
            <p14:sldId id="2147483586"/>
            <p14:sldId id="2147483587"/>
            <p14:sldId id="2147483588"/>
            <p14:sldId id="2147483589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91"/>
            <p14:sldId id="2147483590"/>
            <p14:sldId id="2147483576"/>
            <p14:sldId id="2147483577"/>
            <p14:sldId id="2147483574"/>
            <p14:sldId id="2147483578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0B6"/>
    <a:srgbClr val="FF6565"/>
    <a:srgbClr val="DC94DE"/>
    <a:srgbClr val="B27096"/>
    <a:srgbClr val="FDDF43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87" autoAdjust="0"/>
  </p:normalViewPr>
  <p:slideViewPr>
    <p:cSldViewPr snapToGrid="0">
      <p:cViewPr varScale="1">
        <p:scale>
          <a:sx n="45" d="100"/>
          <a:sy n="45" d="100"/>
        </p:scale>
        <p:origin x="29" y="7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1D496-4C89-2CD0-6543-3DE598F87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3557840-E339-62AE-0A1B-02AF8C638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79A538E-7488-9C61-D15B-066E053BD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B35B65D-4567-9D71-70D5-388582156F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154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4DDEF-EDE9-8CFA-6611-AB5D83C8C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6BC70B-05A4-9A04-0C6D-584C69C7FD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67F58-123C-591A-9A5B-88D19C426B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CDD598-00FE-17A9-B5F1-077B2C756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136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FEDC2-9EB0-73AD-81F4-FC0DCF7D5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4EE529-B97A-C453-9622-23564A60C5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F3AB7F3-3D42-AC64-2947-40D7162FD5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7CDF59-DA45-7F33-D8E4-A2BF283712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9663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A4A9B-3300-0EB6-4AE2-9F9AFDB79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37E2185-2775-BC9E-428D-00A2D86A00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600682-874F-56AB-DF52-AB76EEBB7F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21C35D-CA20-67C9-7376-B423461A27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3075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D3352-4EAD-8EA9-AE72-318F76187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BE3C7E-85EC-B01B-74FE-50AAFEAAF1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7567175-DAEF-BF60-A8BD-F4393BD3A5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611F73B-B543-06F5-6462-940EC84210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2387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A440D-57EE-3A8C-5E65-4104F9EA4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020C10C-9E3A-3F43-DD8E-9CD4A5C8E2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360D91E-DAC4-EA9A-4CCB-30309FD4CE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A456EDA-8D3F-7A35-7DCA-E25B7146F4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9329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4E70D-0B63-E50D-3048-FF437A5E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F3E6086-7176-BBD7-5D26-E0C76D2BF8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65D90C1-95EC-33C7-6CF5-648A4B7F0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17F554-ECF6-5A44-5DCC-684CC69122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8270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75BB1-F621-B49D-FE94-5C70974F5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DF4540F-DF3C-2CAA-2CBC-908F410B1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BF72B3A-7829-04DE-6CA4-A07E38DE4C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2C6696-B0F3-7D36-9D69-698DD28965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5411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2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7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8.png"/><Relationship Id="rId4" Type="http://schemas.openxmlformats.org/officeDocument/2006/relationships/image" Target="../media/image8.png"/><Relationship Id="rId9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8.png"/><Relationship Id="rId7" Type="http://schemas.openxmlformats.org/officeDocument/2006/relationships/image" Target="../media/image70.png"/><Relationship Id="rId12" Type="http://schemas.openxmlformats.org/officeDocument/2006/relationships/image" Target="../media/image81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8.png"/><Relationship Id="rId11" Type="http://schemas.openxmlformats.org/officeDocument/2006/relationships/image" Target="../media/image75.png"/><Relationship Id="rId5" Type="http://schemas.openxmlformats.org/officeDocument/2006/relationships/image" Target="../media/image77.png"/><Relationship Id="rId10" Type="http://schemas.openxmlformats.org/officeDocument/2006/relationships/image" Target="../media/image74.png"/><Relationship Id="rId4" Type="http://schemas.openxmlformats.org/officeDocument/2006/relationships/image" Target="../media/image71.png"/><Relationship Id="rId9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2.png"/><Relationship Id="rId4" Type="http://schemas.openxmlformats.org/officeDocument/2006/relationships/image" Target="../media/image8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5.png"/><Relationship Id="rId4" Type="http://schemas.openxmlformats.org/officeDocument/2006/relationships/image" Target="../media/image8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0.png"/><Relationship Id="rId4" Type="http://schemas.openxmlformats.org/officeDocument/2006/relationships/image" Target="../media/image9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18" Type="http://schemas.openxmlformats.org/officeDocument/2006/relationships/image" Target="../media/image97.png"/><Relationship Id="rId26" Type="http://schemas.openxmlformats.org/officeDocument/2006/relationships/image" Target="../media/image118.png"/><Relationship Id="rId3" Type="http://schemas.openxmlformats.org/officeDocument/2006/relationships/image" Target="../media/image11.jpeg"/><Relationship Id="rId21" Type="http://schemas.openxmlformats.org/officeDocument/2006/relationships/image" Target="../media/image113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5" Type="http://schemas.openxmlformats.org/officeDocument/2006/relationships/image" Target="../media/image117.png"/><Relationship Id="rId2" Type="http://schemas.openxmlformats.org/officeDocument/2006/relationships/image" Target="../media/image10.jpeg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29" Type="http://schemas.openxmlformats.org/officeDocument/2006/relationships/image" Target="../media/image12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24" Type="http://schemas.openxmlformats.org/officeDocument/2006/relationships/image" Target="../media/image116.png"/><Relationship Id="rId5" Type="http://schemas.openxmlformats.org/officeDocument/2006/relationships/image" Target="../media/image96.png"/><Relationship Id="rId15" Type="http://schemas.openxmlformats.org/officeDocument/2006/relationships/image" Target="../media/image107.png"/><Relationship Id="rId23" Type="http://schemas.openxmlformats.org/officeDocument/2006/relationships/image" Target="../media/image115.png"/><Relationship Id="rId28" Type="http://schemas.openxmlformats.org/officeDocument/2006/relationships/image" Target="../media/image120.png"/><Relationship Id="rId10" Type="http://schemas.openxmlformats.org/officeDocument/2006/relationships/image" Target="../media/image102.png"/><Relationship Id="rId19" Type="http://schemas.openxmlformats.org/officeDocument/2006/relationships/image" Target="../media/image110.png"/><Relationship Id="rId31" Type="http://schemas.openxmlformats.org/officeDocument/2006/relationships/image" Target="../media/image123.png"/><Relationship Id="rId4" Type="http://schemas.openxmlformats.org/officeDocument/2006/relationships/image" Target="../media/image14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Relationship Id="rId22" Type="http://schemas.openxmlformats.org/officeDocument/2006/relationships/image" Target="../media/image114.png"/><Relationship Id="rId27" Type="http://schemas.openxmlformats.org/officeDocument/2006/relationships/image" Target="../media/image119.png"/><Relationship Id="rId30" Type="http://schemas.openxmlformats.org/officeDocument/2006/relationships/image" Target="../media/image12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1.jpeg"/><Relationship Id="rId7" Type="http://schemas.openxmlformats.org/officeDocument/2006/relationships/image" Target="../media/image12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5.png"/><Relationship Id="rId5" Type="http://schemas.openxmlformats.org/officeDocument/2006/relationships/image" Target="../media/image111.png"/><Relationship Id="rId4" Type="http://schemas.openxmlformats.org/officeDocument/2006/relationships/image" Target="../media/image14.png"/><Relationship Id="rId9" Type="http://schemas.openxmlformats.org/officeDocument/2006/relationships/image" Target="../media/image12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4.png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3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Multiplication et division des nombres</a:t>
              </a:r>
              <a:endPara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3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Effectuer la division de nombres entiers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31;p98">
            <a:extLst>
              <a:ext uri="{FF2B5EF4-FFF2-40B4-BE49-F238E27FC236}">
                <a16:creationId xmlns:a16="http://schemas.microsoft.com/office/drawing/2014/main" id="{419CE83D-0F97-4847-9038-2DCCC0866589}"/>
              </a:ext>
            </a:extLst>
          </p:cNvPr>
          <p:cNvSpPr txBox="1"/>
          <p:nvPr/>
        </p:nvSpPr>
        <p:spPr>
          <a:xfrm>
            <a:off x="-375234" y="1703972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Google Shape;738;p98">
            <a:extLst>
              <a:ext uri="{FF2B5EF4-FFF2-40B4-BE49-F238E27FC236}">
                <a16:creationId xmlns:a16="http://schemas.microsoft.com/office/drawing/2014/main" id="{6899586D-9CEE-A9CF-645B-B5AA51E8C72F}"/>
              </a:ext>
            </a:extLst>
          </p:cNvPr>
          <p:cNvSpPr txBox="1"/>
          <p:nvPr/>
        </p:nvSpPr>
        <p:spPr>
          <a:xfrm>
            <a:off x="8670776" y="165891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" name="Google Shape;743;p98">
            <a:extLst>
              <a:ext uri="{FF2B5EF4-FFF2-40B4-BE49-F238E27FC236}">
                <a16:creationId xmlns:a16="http://schemas.microsoft.com/office/drawing/2014/main" id="{E16A570B-B960-7FF5-58BE-5B97C06F0DA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577690" y="153848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Google Shape;744;p98">
            <a:extLst>
              <a:ext uri="{FF2B5EF4-FFF2-40B4-BE49-F238E27FC236}">
                <a16:creationId xmlns:a16="http://schemas.microsoft.com/office/drawing/2014/main" id="{832B7EA1-731E-B898-E13B-394507F612D7}"/>
              </a:ext>
            </a:extLst>
          </p:cNvPr>
          <p:cNvSpPr txBox="1"/>
          <p:nvPr/>
        </p:nvSpPr>
        <p:spPr>
          <a:xfrm>
            <a:off x="8738726" y="172541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Google Shape;745;p98">
            <a:extLst>
              <a:ext uri="{FF2B5EF4-FFF2-40B4-BE49-F238E27FC236}">
                <a16:creationId xmlns:a16="http://schemas.microsoft.com/office/drawing/2014/main" id="{D299C613-6904-FA73-90E3-246CE0FE65FE}"/>
              </a:ext>
            </a:extLst>
          </p:cNvPr>
          <p:cNvSpPr txBox="1"/>
          <p:nvPr/>
        </p:nvSpPr>
        <p:spPr>
          <a:xfrm>
            <a:off x="8842124" y="235035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23;p26">
            <a:extLst>
              <a:ext uri="{FF2B5EF4-FFF2-40B4-BE49-F238E27FC236}">
                <a16:creationId xmlns:a16="http://schemas.microsoft.com/office/drawing/2014/main" id="{8BC46ACF-C019-EDE4-AFD7-6FAEADF57202}"/>
              </a:ext>
            </a:extLst>
          </p:cNvPr>
          <p:cNvSpPr/>
          <p:nvPr/>
        </p:nvSpPr>
        <p:spPr>
          <a:xfrm>
            <a:off x="320535" y="3184507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9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9F526AAE-CD6B-1285-69BD-1716EA6AF6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742B2E-1348-70F1-0879-A572ACE480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732176"/>
              </p:ext>
            </p:extLst>
          </p:nvPr>
        </p:nvGraphicFramePr>
        <p:xfrm>
          <a:off x="1649185" y="1499388"/>
          <a:ext cx="8893630" cy="3763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6815">
                  <a:extLst>
                    <a:ext uri="{9D8B030D-6E8A-4147-A177-3AD203B41FA5}">
                      <a16:colId xmlns:a16="http://schemas.microsoft.com/office/drawing/2014/main" val="3067603479"/>
                    </a:ext>
                  </a:extLst>
                </a:gridCol>
                <a:gridCol w="4446815">
                  <a:extLst>
                    <a:ext uri="{9D8B030D-6E8A-4147-A177-3AD203B41FA5}">
                      <a16:colId xmlns:a16="http://schemas.microsoft.com/office/drawing/2014/main" val="366387304"/>
                    </a:ext>
                  </a:extLst>
                </a:gridCol>
              </a:tblGrid>
              <a:tr h="94088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Français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Arabe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437924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287751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1558090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35992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F54DC5E-4085-D4F9-9A4E-5DFDBBE83D38}"/>
              </a:ext>
            </a:extLst>
          </p:cNvPr>
          <p:cNvSpPr/>
          <p:nvPr/>
        </p:nvSpPr>
        <p:spPr>
          <a:xfrm>
            <a:off x="2325520" y="2547919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Rapport</a:t>
            </a:r>
            <a:endParaRPr lang="fr-FR" sz="24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F7E3E1F-D1C4-0662-D3F0-69D608B5464E}"/>
              </a:ext>
            </a:extLst>
          </p:cNvPr>
          <p:cNvSpPr/>
          <p:nvPr/>
        </p:nvSpPr>
        <p:spPr>
          <a:xfrm>
            <a:off x="2325520" y="3495615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Division</a:t>
            </a:r>
            <a:endParaRPr lang="fr-FR" sz="2400" b="1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A9B578-41C8-C047-1ED4-30AD266DE9EB}"/>
              </a:ext>
            </a:extLst>
          </p:cNvPr>
          <p:cNvSpPr/>
          <p:nvPr/>
        </p:nvSpPr>
        <p:spPr>
          <a:xfrm>
            <a:off x="6935673" y="3518046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rgbClr val="000000"/>
                </a:solidFill>
                <a:cs typeface="Calibri"/>
              </a:rPr>
              <a:t>قسمة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08B7F9-56F7-ACAD-BB50-A094F3F5A61F}"/>
              </a:ext>
            </a:extLst>
          </p:cNvPr>
          <p:cNvSpPr/>
          <p:nvPr/>
        </p:nvSpPr>
        <p:spPr>
          <a:xfrm>
            <a:off x="6935674" y="2570350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rgbClr val="000000"/>
                </a:solidFill>
                <a:cs typeface="Calibri"/>
              </a:rPr>
              <a:t>خارج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A4E4D2-620F-6354-5605-D2650C44A405}"/>
              </a:ext>
            </a:extLst>
          </p:cNvPr>
          <p:cNvSpPr/>
          <p:nvPr/>
        </p:nvSpPr>
        <p:spPr>
          <a:xfrm>
            <a:off x="2325520" y="4410015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Le quotient</a:t>
            </a:r>
            <a:r>
              <a:rPr lang="fr-FR" sz="2400" dirty="0"/>
              <a:t>  </a:t>
            </a:r>
            <a:r>
              <a:rPr lang="fr-FR" sz="2400" b="1" dirty="0"/>
              <a:t>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5B42C61-1909-D3CF-9E4B-5EA3E7D4AA8C}"/>
              </a:ext>
            </a:extLst>
          </p:cNvPr>
          <p:cNvSpPr/>
          <p:nvPr/>
        </p:nvSpPr>
        <p:spPr>
          <a:xfrm>
            <a:off x="6935673" y="4432446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rgbClr val="000000"/>
                </a:solidFill>
                <a:cs typeface="Calibri"/>
              </a:rPr>
              <a:t>الخارج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819150" y="18165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742783-07AA-DE4F-98E7-637831702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006" y="1804871"/>
            <a:ext cx="9976207" cy="20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2AFF310-038C-BC89-AAB8-31181011B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006" y="1804871"/>
            <a:ext cx="9976207" cy="20507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F50584F-B810-D4A9-540E-A4C88B7BA1C8}"/>
                  </a:ext>
                </a:extLst>
              </p:cNvPr>
              <p:cNvSpPr txBox="1"/>
              <p:nvPr/>
            </p:nvSpPr>
            <p:spPr>
              <a:xfrm>
                <a:off x="3518101" y="2991934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F50584F-B810-D4A9-540E-A4C88B7BA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101" y="2991934"/>
                <a:ext cx="5334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E8B770B-389C-C1D9-7E41-5380D8941C70}"/>
                  </a:ext>
                </a:extLst>
              </p:cNvPr>
              <p:cNvSpPr txBox="1"/>
              <p:nvPr/>
            </p:nvSpPr>
            <p:spPr>
              <a:xfrm>
                <a:off x="3130243" y="2991934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E8B770B-389C-C1D9-7E41-5380D8941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243" y="2991934"/>
                <a:ext cx="5334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B47A2B4-F17D-4FC2-680F-7E96D4676818}"/>
                  </a:ext>
                </a:extLst>
              </p:cNvPr>
              <p:cNvSpPr txBox="1"/>
              <p:nvPr/>
            </p:nvSpPr>
            <p:spPr>
              <a:xfrm>
                <a:off x="8464246" y="3355620"/>
                <a:ext cx="12083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×8)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B47A2B4-F17D-4FC2-680F-7E96D4676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246" y="3355620"/>
                <a:ext cx="1208310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D65C615A-7CF3-3734-6453-FE6AB9A82891}"/>
                  </a:ext>
                </a:extLst>
              </p:cNvPr>
              <p:cNvSpPr txBox="1"/>
              <p:nvPr/>
            </p:nvSpPr>
            <p:spPr>
              <a:xfrm>
                <a:off x="9949035" y="294516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D65C615A-7CF3-3734-6453-FE6AB9A828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9035" y="2945165"/>
                <a:ext cx="533400" cy="369332"/>
              </a:xfrm>
              <a:prstGeom prst="rect">
                <a:avLst/>
              </a:prstGeom>
              <a:blipFill>
                <a:blip r:embed="rId7"/>
                <a:stretch>
                  <a:fillRect r="-1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940584B-4558-F023-2F10-25705F19556E}"/>
                  </a:ext>
                </a:extLst>
              </p:cNvPr>
              <p:cNvSpPr txBox="1"/>
              <p:nvPr/>
            </p:nvSpPr>
            <p:spPr>
              <a:xfrm>
                <a:off x="3964015" y="2986288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940584B-4558-F023-2F10-25705F195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015" y="2986288"/>
                <a:ext cx="53340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311D6F7-2E57-2783-FCE4-9547228628C2}"/>
                  </a:ext>
                </a:extLst>
              </p:cNvPr>
              <p:cNvSpPr txBox="1"/>
              <p:nvPr/>
            </p:nvSpPr>
            <p:spPr>
              <a:xfrm>
                <a:off x="4676629" y="2986288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311D6F7-2E57-2783-FCE4-9547228628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629" y="2986288"/>
                <a:ext cx="533400" cy="369332"/>
              </a:xfrm>
              <a:prstGeom prst="rect">
                <a:avLst/>
              </a:prstGeom>
              <a:blipFill>
                <a:blip r:embed="rId9"/>
                <a:stretch>
                  <a:fillRect r="-1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664F78D-87BB-F8CB-737D-EDEEEAD64887}"/>
                  </a:ext>
                </a:extLst>
              </p:cNvPr>
              <p:cNvSpPr txBox="1"/>
              <p:nvPr/>
            </p:nvSpPr>
            <p:spPr>
              <a:xfrm>
                <a:off x="3431014" y="337293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664F78D-87BB-F8CB-737D-EDEEEAD64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014" y="3372935"/>
                <a:ext cx="53340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C5BE3AF-1EAF-DD51-CE3E-13AE24026AD8}"/>
                  </a:ext>
                </a:extLst>
              </p:cNvPr>
              <p:cNvSpPr txBox="1"/>
              <p:nvPr/>
            </p:nvSpPr>
            <p:spPr>
              <a:xfrm>
                <a:off x="3043156" y="337293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C5BE3AF-1EAF-DD51-CE3E-13AE24026A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156" y="3372935"/>
                <a:ext cx="53340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E6DF323-00DD-88A1-FB3B-973D414EA010}"/>
                  </a:ext>
                </a:extLst>
              </p:cNvPr>
              <p:cNvSpPr txBox="1"/>
              <p:nvPr/>
            </p:nvSpPr>
            <p:spPr>
              <a:xfrm>
                <a:off x="3876928" y="3367289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E6DF323-00DD-88A1-FB3B-973D414EA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928" y="3367289"/>
                <a:ext cx="53340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97628F5-3133-4E8D-9860-A693A31C2CB3}"/>
                  </a:ext>
                </a:extLst>
              </p:cNvPr>
              <p:cNvSpPr txBox="1"/>
              <p:nvPr/>
            </p:nvSpPr>
            <p:spPr>
              <a:xfrm>
                <a:off x="4589542" y="3367289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97628F5-3133-4E8D-9860-A693A31C2C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542" y="3367289"/>
                <a:ext cx="533400" cy="369332"/>
              </a:xfrm>
              <a:prstGeom prst="rect">
                <a:avLst/>
              </a:prstGeom>
              <a:blipFill>
                <a:blip r:embed="rId13"/>
                <a:stretch>
                  <a:fillRect r="-126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AEDB549-82AB-F8CB-E0EF-0876C92B352B}"/>
                  </a:ext>
                </a:extLst>
              </p:cNvPr>
              <p:cNvSpPr txBox="1"/>
              <p:nvPr/>
            </p:nvSpPr>
            <p:spPr>
              <a:xfrm>
                <a:off x="8227588" y="2986288"/>
                <a:ext cx="11776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AEDB549-82AB-F8CB-E0EF-0876C92B3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7588" y="2986288"/>
                <a:ext cx="1177669" cy="369332"/>
              </a:xfrm>
              <a:prstGeom prst="rect">
                <a:avLst/>
              </a:prstGeom>
              <a:blipFill>
                <a:blip r:embed="rId1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BF2E26B-AD83-8856-BA78-F0E484959FCA}"/>
                  </a:ext>
                </a:extLst>
              </p:cNvPr>
              <p:cNvSpPr txBox="1"/>
              <p:nvPr/>
            </p:nvSpPr>
            <p:spPr>
              <a:xfrm>
                <a:off x="10141252" y="3345513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BF2E26B-AD83-8856-BA78-F0E484959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252" y="3345513"/>
                <a:ext cx="533400" cy="369332"/>
              </a:xfrm>
              <a:prstGeom prst="rect">
                <a:avLst/>
              </a:prstGeom>
              <a:blipFill>
                <a:blip r:embed="rId15"/>
                <a:stretch>
                  <a:fillRect r="-126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votre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0D3793-D5DE-B2B3-2ADD-57DC8C08A305}"/>
              </a:ext>
            </a:extLst>
          </p:cNvPr>
          <p:cNvSpPr txBox="1"/>
          <p:nvPr/>
        </p:nvSpPr>
        <p:spPr>
          <a:xfrm>
            <a:off x="662938" y="1552623"/>
            <a:ext cx="106141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Pendant 4 heures, la température baisse du même nombre de degrés chaque heure.</a:t>
            </a:r>
          </a:p>
          <a:p>
            <a:r>
              <a:rPr lang="fr-FR" sz="2400" dirty="0"/>
              <a:t>Au total, la baisse est de –12 °C.</a:t>
            </a:r>
          </a:p>
          <a:p>
            <a:r>
              <a:rPr lang="fr-FR" sz="24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CA4BE2A-4392-5C59-DDE5-F826FB6929D4}"/>
                  </a:ext>
                </a:extLst>
              </p:cNvPr>
              <p:cNvSpPr txBox="1"/>
              <p:nvPr/>
            </p:nvSpPr>
            <p:spPr>
              <a:xfrm>
                <a:off x="952988" y="4478549"/>
                <a:ext cx="559529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/>
                  <a:t>La baisse  par heure est :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1" i="1" dirty="0" smtClean="0">
                            <a:latin typeface="Cambria Math" panose="02040503050406030204" pitchFamily="18" charset="0"/>
                          </a:rPr>
                          <m:t>𝟏𝟐</m:t>
                        </m:r>
                      </m:e>
                    </m:d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÷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CA4BE2A-4392-5C59-DDE5-F826FB692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988" y="4478549"/>
                <a:ext cx="5595295" cy="461665"/>
              </a:xfrm>
              <a:prstGeom prst="rect">
                <a:avLst/>
              </a:prstGeom>
              <a:blipFill>
                <a:blip r:embed="rId3"/>
                <a:stretch>
                  <a:fillRect l="-1634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2C004516-B411-FCD0-FCC2-76D28C320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082" y="3034126"/>
            <a:ext cx="3266749" cy="256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Effectuer la division de nombres entiers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d’effectuer des divisions comme: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Google Shape;876;p70">
            <a:extLst>
              <a:ext uri="{FF2B5EF4-FFF2-40B4-BE49-F238E27FC236}">
                <a16:creationId xmlns:a16="http://schemas.microsoft.com/office/drawing/2014/main" id="{75A35359-E4E5-3BA1-EE8C-C25A12DF88EB}"/>
              </a:ext>
            </a:extLst>
          </p:cNvPr>
          <p:cNvSpPr/>
          <p:nvPr/>
        </p:nvSpPr>
        <p:spPr>
          <a:xfrm>
            <a:off x="3686616" y="2108919"/>
            <a:ext cx="15183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0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fr-FR" sz="5400" b="0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-FR" sz="5400" b="0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10)</a:t>
            </a:r>
            <a:endParaRPr sz="5400" b="0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877;p70">
            <a:extLst>
              <a:ext uri="{FF2B5EF4-FFF2-40B4-BE49-F238E27FC236}">
                <a16:creationId xmlns:a16="http://schemas.microsoft.com/office/drawing/2014/main" id="{7F96DF02-B3B5-AC53-269A-01CE2A6F2BC3}"/>
              </a:ext>
            </a:extLst>
          </p:cNvPr>
          <p:cNvSpPr/>
          <p:nvPr/>
        </p:nvSpPr>
        <p:spPr>
          <a:xfrm>
            <a:off x="5057157" y="2202226"/>
            <a:ext cx="56457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÷</a:t>
            </a:r>
            <a:endParaRPr sz="5400" b="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878;p70">
            <a:extLst>
              <a:ext uri="{FF2B5EF4-FFF2-40B4-BE49-F238E27FC236}">
                <a16:creationId xmlns:a16="http://schemas.microsoft.com/office/drawing/2014/main" id="{54F81D08-302C-D05A-7D44-764105382371}"/>
              </a:ext>
            </a:extLst>
          </p:cNvPr>
          <p:cNvSpPr/>
          <p:nvPr/>
        </p:nvSpPr>
        <p:spPr>
          <a:xfrm>
            <a:off x="5470706" y="2108919"/>
            <a:ext cx="130035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0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fr-FR" sz="5400" b="0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fr-FR" sz="5400" b="0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</a:t>
            </a:r>
            <a:endParaRPr sz="5400" b="0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08;p77">
            <a:extLst>
              <a:ext uri="{FF2B5EF4-FFF2-40B4-BE49-F238E27FC236}">
                <a16:creationId xmlns:a16="http://schemas.microsoft.com/office/drawing/2014/main" id="{A2A3960E-ADFF-54CE-AC22-39554E1FBF5F}"/>
              </a:ext>
            </a:extLst>
          </p:cNvPr>
          <p:cNvSpPr/>
          <p:nvPr/>
        </p:nvSpPr>
        <p:spPr>
          <a:xfrm>
            <a:off x="3753142" y="3270780"/>
            <a:ext cx="15183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alibri"/>
              <a:buNone/>
            </a:pPr>
            <a:r>
              <a:rPr lang="fr-FR" sz="5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fr-FR" sz="54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-FR" sz="5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10)</a:t>
            </a:r>
            <a:endParaRPr sz="5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09;p77">
            <a:extLst>
              <a:ext uri="{FF2B5EF4-FFF2-40B4-BE49-F238E27FC236}">
                <a16:creationId xmlns:a16="http://schemas.microsoft.com/office/drawing/2014/main" id="{B38B8337-EFEC-608C-BE56-03A9EB999A30}"/>
              </a:ext>
            </a:extLst>
          </p:cNvPr>
          <p:cNvSpPr/>
          <p:nvPr/>
        </p:nvSpPr>
        <p:spPr>
          <a:xfrm>
            <a:off x="5123683" y="3364087"/>
            <a:ext cx="56457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alibri"/>
              <a:buNone/>
            </a:pPr>
            <a:r>
              <a:rPr lang="fr-FR" sz="5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÷</a:t>
            </a:r>
            <a:endParaRPr sz="5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10;p77">
            <a:extLst>
              <a:ext uri="{FF2B5EF4-FFF2-40B4-BE49-F238E27FC236}">
                <a16:creationId xmlns:a16="http://schemas.microsoft.com/office/drawing/2014/main" id="{73A0A460-9807-8891-53C3-07DDA60E336B}"/>
              </a:ext>
            </a:extLst>
          </p:cNvPr>
          <p:cNvSpPr/>
          <p:nvPr/>
        </p:nvSpPr>
        <p:spPr>
          <a:xfrm>
            <a:off x="5603757" y="3270780"/>
            <a:ext cx="116730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alibri"/>
              <a:buNone/>
            </a:pPr>
            <a:r>
              <a:rPr lang="fr-FR" sz="5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fr-FR" sz="54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-FR" sz="5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2)</a:t>
            </a:r>
            <a:endParaRPr sz="5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Pour calculer (−10) ÷(+2), je cherche le nombre qui multiplié par 2 donne (−10), C’est -5.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Google Shape;895;p71">
            <a:extLst>
              <a:ext uri="{FF2B5EF4-FFF2-40B4-BE49-F238E27FC236}">
                <a16:creationId xmlns:a16="http://schemas.microsoft.com/office/drawing/2014/main" id="{FAF24D26-517D-48ED-432B-3B7E3AA1F8FD}"/>
              </a:ext>
            </a:extLst>
          </p:cNvPr>
          <p:cNvSpPr/>
          <p:nvPr/>
        </p:nvSpPr>
        <p:spPr>
          <a:xfrm>
            <a:off x="3052101" y="1679712"/>
            <a:ext cx="134844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(-10)</a:t>
            </a:r>
            <a:endParaRPr dirty="0"/>
          </a:p>
        </p:txBody>
      </p:sp>
      <p:sp>
        <p:nvSpPr>
          <p:cNvPr id="5" name="Google Shape;896;p71">
            <a:extLst>
              <a:ext uri="{FF2B5EF4-FFF2-40B4-BE49-F238E27FC236}">
                <a16:creationId xmlns:a16="http://schemas.microsoft.com/office/drawing/2014/main" id="{78E0DBF8-8A87-2A47-62AC-1E7A04E5F457}"/>
              </a:ext>
            </a:extLst>
          </p:cNvPr>
          <p:cNvSpPr/>
          <p:nvPr/>
        </p:nvSpPr>
        <p:spPr>
          <a:xfrm>
            <a:off x="4356119" y="1760634"/>
            <a:ext cx="4844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i="1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÷</a:t>
            </a:r>
            <a:endParaRPr sz="4000" i="1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6" name="Google Shape;897;p71">
            <a:extLst>
              <a:ext uri="{FF2B5EF4-FFF2-40B4-BE49-F238E27FC236}">
                <a16:creationId xmlns:a16="http://schemas.microsoft.com/office/drawing/2014/main" id="{DA45F9A4-D25F-6237-688D-1B8F75830FF6}"/>
              </a:ext>
            </a:extLst>
          </p:cNvPr>
          <p:cNvSpPr/>
          <p:nvPr/>
        </p:nvSpPr>
        <p:spPr>
          <a:xfrm>
            <a:off x="4840547" y="1545190"/>
            <a:ext cx="235335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(+2)</a:t>
            </a:r>
            <a:r>
              <a:rPr lang="fr-FR" sz="5400" b="0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0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=  ?</a:t>
            </a:r>
            <a:endParaRPr sz="4000" dirty="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7" name="Google Shape;898;p71">
            <a:extLst>
              <a:ext uri="{FF2B5EF4-FFF2-40B4-BE49-F238E27FC236}">
                <a16:creationId xmlns:a16="http://schemas.microsoft.com/office/drawing/2014/main" id="{E2164BEF-E896-8824-2CDD-C0C4043DA13F}"/>
              </a:ext>
            </a:extLst>
          </p:cNvPr>
          <p:cNvSpPr/>
          <p:nvPr/>
        </p:nvSpPr>
        <p:spPr>
          <a:xfrm>
            <a:off x="3508273" y="5209238"/>
            <a:ext cx="4286623" cy="7694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899;p71">
            <a:extLst>
              <a:ext uri="{FF2B5EF4-FFF2-40B4-BE49-F238E27FC236}">
                <a16:creationId xmlns:a16="http://schemas.microsoft.com/office/drawing/2014/main" id="{750DBCC1-D732-39A0-8A02-4DEE27A6B344}"/>
              </a:ext>
            </a:extLst>
          </p:cNvPr>
          <p:cNvSpPr/>
          <p:nvPr/>
        </p:nvSpPr>
        <p:spPr>
          <a:xfrm>
            <a:off x="4348639" y="5226458"/>
            <a:ext cx="1201986" cy="7694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r="-2498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900;p71">
            <a:extLst>
              <a:ext uri="{FF2B5EF4-FFF2-40B4-BE49-F238E27FC236}">
                <a16:creationId xmlns:a16="http://schemas.microsoft.com/office/drawing/2014/main" id="{7394CD14-B4B5-7395-F392-6FC6460C1A12}"/>
              </a:ext>
            </a:extLst>
          </p:cNvPr>
          <p:cNvSpPr/>
          <p:nvPr/>
        </p:nvSpPr>
        <p:spPr>
          <a:xfrm>
            <a:off x="4962608" y="3182998"/>
            <a:ext cx="906732" cy="122231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901;p71">
            <a:extLst>
              <a:ext uri="{FF2B5EF4-FFF2-40B4-BE49-F238E27FC236}">
                <a16:creationId xmlns:a16="http://schemas.microsoft.com/office/drawing/2014/main" id="{99D0A9D3-7400-C86B-4F47-6D7BCF9514CF}"/>
              </a:ext>
            </a:extLst>
          </p:cNvPr>
          <p:cNvSpPr/>
          <p:nvPr/>
        </p:nvSpPr>
        <p:spPr>
          <a:xfrm>
            <a:off x="6592910" y="1671598"/>
            <a:ext cx="1201986" cy="7694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r="-2512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remarque que le nombre négatif (−10) divisé par le nombre positif 2 a pour signe négatif et que la valeur absolue du quotient (-10)÷(+2) est égale au quotient des deux valeurs absolues des deux nombres.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" name="Google Shape;910;p72">
            <a:extLst>
              <a:ext uri="{FF2B5EF4-FFF2-40B4-BE49-F238E27FC236}">
                <a16:creationId xmlns:a16="http://schemas.microsoft.com/office/drawing/2014/main" id="{2DF6EE30-D5AE-2DC8-735F-8ADAB47FF45F}"/>
              </a:ext>
            </a:extLst>
          </p:cNvPr>
          <p:cNvSpPr/>
          <p:nvPr/>
        </p:nvSpPr>
        <p:spPr>
          <a:xfrm>
            <a:off x="3118375" y="1717307"/>
            <a:ext cx="134844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(-10)</a:t>
            </a:r>
            <a:endParaRPr/>
          </a:p>
        </p:txBody>
      </p:sp>
      <p:sp>
        <p:nvSpPr>
          <p:cNvPr id="5" name="Google Shape;911;p72">
            <a:extLst>
              <a:ext uri="{FF2B5EF4-FFF2-40B4-BE49-F238E27FC236}">
                <a16:creationId xmlns:a16="http://schemas.microsoft.com/office/drawing/2014/main" id="{BE2E9B2B-22B2-8D0E-CE96-A0BD3CC10450}"/>
              </a:ext>
            </a:extLst>
          </p:cNvPr>
          <p:cNvSpPr/>
          <p:nvPr/>
        </p:nvSpPr>
        <p:spPr>
          <a:xfrm>
            <a:off x="4356119" y="1760634"/>
            <a:ext cx="4844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i="1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÷</a:t>
            </a:r>
            <a:endParaRPr sz="4000" i="1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6" name="Google Shape;912;p72">
            <a:extLst>
              <a:ext uri="{FF2B5EF4-FFF2-40B4-BE49-F238E27FC236}">
                <a16:creationId xmlns:a16="http://schemas.microsoft.com/office/drawing/2014/main" id="{259DB1DB-48DD-BD70-3621-BA6BEF3B62EE}"/>
              </a:ext>
            </a:extLst>
          </p:cNvPr>
          <p:cNvSpPr/>
          <p:nvPr/>
        </p:nvSpPr>
        <p:spPr>
          <a:xfrm>
            <a:off x="4840547" y="1573438"/>
            <a:ext cx="235335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(+2)</a:t>
            </a:r>
            <a:r>
              <a:rPr lang="fr-FR" sz="5400" b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0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=  ?</a:t>
            </a:r>
            <a:endParaRPr sz="400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7" name="Google Shape;913;p72">
            <a:extLst>
              <a:ext uri="{FF2B5EF4-FFF2-40B4-BE49-F238E27FC236}">
                <a16:creationId xmlns:a16="http://schemas.microsoft.com/office/drawing/2014/main" id="{ED367C66-04CB-FA16-DEC9-4668D2BA27E6}"/>
              </a:ext>
            </a:extLst>
          </p:cNvPr>
          <p:cNvSpPr/>
          <p:nvPr/>
        </p:nvSpPr>
        <p:spPr>
          <a:xfrm>
            <a:off x="6592910" y="1671598"/>
            <a:ext cx="1201986" cy="7694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r="-2512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grpSp>
        <p:nvGrpSpPr>
          <p:cNvPr id="10" name="Google Shape;914;p72">
            <a:extLst>
              <a:ext uri="{FF2B5EF4-FFF2-40B4-BE49-F238E27FC236}">
                <a16:creationId xmlns:a16="http://schemas.microsoft.com/office/drawing/2014/main" id="{967BBF25-4183-F845-B0BE-47DC2587554E}"/>
              </a:ext>
            </a:extLst>
          </p:cNvPr>
          <p:cNvGrpSpPr/>
          <p:nvPr/>
        </p:nvGrpSpPr>
        <p:grpSpPr>
          <a:xfrm rot="10800000" flipH="1">
            <a:off x="5100854" y="2224549"/>
            <a:ext cx="1987420" cy="1362141"/>
            <a:chOff x="3107094" y="2397967"/>
            <a:chExt cx="1987420" cy="653345"/>
          </a:xfrm>
        </p:grpSpPr>
        <p:cxnSp>
          <p:nvCxnSpPr>
            <p:cNvPr id="11" name="Google Shape;915;p72">
              <a:extLst>
                <a:ext uri="{FF2B5EF4-FFF2-40B4-BE49-F238E27FC236}">
                  <a16:creationId xmlns:a16="http://schemas.microsoft.com/office/drawing/2014/main" id="{05BA04EF-1A28-0D21-0386-5732385BC692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2" name="Google Shape;916;p72">
              <a:extLst>
                <a:ext uri="{FF2B5EF4-FFF2-40B4-BE49-F238E27FC236}">
                  <a16:creationId xmlns:a16="http://schemas.microsoft.com/office/drawing/2014/main" id="{E9D27479-40CF-4207-1157-1B82B27CE96F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3" name="Google Shape;917;p72">
            <a:extLst>
              <a:ext uri="{FF2B5EF4-FFF2-40B4-BE49-F238E27FC236}">
                <a16:creationId xmlns:a16="http://schemas.microsoft.com/office/drawing/2014/main" id="{6E489BAC-1606-42B7-58DE-3BAC640FD98B}"/>
              </a:ext>
            </a:extLst>
          </p:cNvPr>
          <p:cNvSpPr txBox="1"/>
          <p:nvPr/>
        </p:nvSpPr>
        <p:spPr>
          <a:xfrm flipH="1">
            <a:off x="2959496" y="3278321"/>
            <a:ext cx="20760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Signe négatif</a:t>
            </a:r>
            <a:endParaRPr/>
          </a:p>
        </p:txBody>
      </p:sp>
      <p:grpSp>
        <p:nvGrpSpPr>
          <p:cNvPr id="14" name="Google Shape;918;p72">
            <a:extLst>
              <a:ext uri="{FF2B5EF4-FFF2-40B4-BE49-F238E27FC236}">
                <a16:creationId xmlns:a16="http://schemas.microsoft.com/office/drawing/2014/main" id="{31F5F151-7D60-F2A4-C9D2-D95FD4550692}"/>
              </a:ext>
            </a:extLst>
          </p:cNvPr>
          <p:cNvGrpSpPr/>
          <p:nvPr/>
        </p:nvGrpSpPr>
        <p:grpSpPr>
          <a:xfrm rot="10800000">
            <a:off x="7454210" y="2339758"/>
            <a:ext cx="1987420" cy="1246933"/>
            <a:chOff x="3107094" y="2397967"/>
            <a:chExt cx="1987420" cy="653345"/>
          </a:xfrm>
        </p:grpSpPr>
        <p:cxnSp>
          <p:nvCxnSpPr>
            <p:cNvPr id="15" name="Google Shape;919;p72">
              <a:extLst>
                <a:ext uri="{FF2B5EF4-FFF2-40B4-BE49-F238E27FC236}">
                  <a16:creationId xmlns:a16="http://schemas.microsoft.com/office/drawing/2014/main" id="{C9061813-8695-1B36-2EF6-60C5086604A9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6" name="Google Shape;920;p72">
              <a:extLst>
                <a:ext uri="{FF2B5EF4-FFF2-40B4-BE49-F238E27FC236}">
                  <a16:creationId xmlns:a16="http://schemas.microsoft.com/office/drawing/2014/main" id="{FD6C5AAA-9949-0422-162F-CE8B39304C1F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7" name="Google Shape;921;p72">
            <a:extLst>
              <a:ext uri="{FF2B5EF4-FFF2-40B4-BE49-F238E27FC236}">
                <a16:creationId xmlns:a16="http://schemas.microsoft.com/office/drawing/2014/main" id="{0D86F65A-A112-F443-6F0E-A34D1D67D06B}"/>
              </a:ext>
            </a:extLst>
          </p:cNvPr>
          <p:cNvSpPr/>
          <p:nvPr/>
        </p:nvSpPr>
        <p:spPr>
          <a:xfrm>
            <a:off x="9522471" y="3216766"/>
            <a:ext cx="180049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= 10 ÷ 2</a:t>
            </a:r>
            <a:endParaRPr sz="3200" i="1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un autre exemple.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3" name="Google Shape;930;p73">
            <a:extLst>
              <a:ext uri="{FF2B5EF4-FFF2-40B4-BE49-F238E27FC236}">
                <a16:creationId xmlns:a16="http://schemas.microsoft.com/office/drawing/2014/main" id="{B7204A7B-948A-080C-7F46-8F9B842D60C2}"/>
              </a:ext>
            </a:extLst>
          </p:cNvPr>
          <p:cNvSpPr/>
          <p:nvPr/>
        </p:nvSpPr>
        <p:spPr>
          <a:xfrm>
            <a:off x="3603989" y="1702375"/>
            <a:ext cx="75213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12</a:t>
            </a:r>
            <a:endParaRPr sz="400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931;p73">
            <a:extLst>
              <a:ext uri="{FF2B5EF4-FFF2-40B4-BE49-F238E27FC236}">
                <a16:creationId xmlns:a16="http://schemas.microsoft.com/office/drawing/2014/main" id="{5A2CD7E4-9D4A-F95A-97A5-EA92647DD5F5}"/>
              </a:ext>
            </a:extLst>
          </p:cNvPr>
          <p:cNvSpPr/>
          <p:nvPr/>
        </p:nvSpPr>
        <p:spPr>
          <a:xfrm>
            <a:off x="4356119" y="1760634"/>
            <a:ext cx="4844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i="1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÷</a:t>
            </a:r>
            <a:endParaRPr sz="4000" i="1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6" name="Google Shape;932;p73">
            <a:extLst>
              <a:ext uri="{FF2B5EF4-FFF2-40B4-BE49-F238E27FC236}">
                <a16:creationId xmlns:a16="http://schemas.microsoft.com/office/drawing/2014/main" id="{022BABFE-9737-6F9E-0E1A-0EAEF9709D74}"/>
              </a:ext>
            </a:extLst>
          </p:cNvPr>
          <p:cNvSpPr/>
          <p:nvPr/>
        </p:nvSpPr>
        <p:spPr>
          <a:xfrm>
            <a:off x="4840547" y="1545190"/>
            <a:ext cx="2514410" cy="92333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8474" r="-3146" b="-1973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933;p73">
            <a:extLst>
              <a:ext uri="{FF2B5EF4-FFF2-40B4-BE49-F238E27FC236}">
                <a16:creationId xmlns:a16="http://schemas.microsoft.com/office/drawing/2014/main" id="{BC7AAA3E-4FBD-F197-F1D2-50273C2AA9E9}"/>
              </a:ext>
            </a:extLst>
          </p:cNvPr>
          <p:cNvSpPr/>
          <p:nvPr/>
        </p:nvSpPr>
        <p:spPr>
          <a:xfrm>
            <a:off x="3338611" y="5208916"/>
            <a:ext cx="4456285" cy="7694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934;p73">
            <a:extLst>
              <a:ext uri="{FF2B5EF4-FFF2-40B4-BE49-F238E27FC236}">
                <a16:creationId xmlns:a16="http://schemas.microsoft.com/office/drawing/2014/main" id="{9052BD59-A215-123B-7BEE-B713E9598876}"/>
              </a:ext>
            </a:extLst>
          </p:cNvPr>
          <p:cNvSpPr/>
          <p:nvPr/>
        </p:nvSpPr>
        <p:spPr>
          <a:xfrm>
            <a:off x="5098066" y="5236397"/>
            <a:ext cx="1201986" cy="7694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r="-3013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935;p73">
            <a:extLst>
              <a:ext uri="{FF2B5EF4-FFF2-40B4-BE49-F238E27FC236}">
                <a16:creationId xmlns:a16="http://schemas.microsoft.com/office/drawing/2014/main" id="{7B75B352-B4CE-DA05-469B-786AA5BE1094}"/>
              </a:ext>
            </a:extLst>
          </p:cNvPr>
          <p:cNvSpPr/>
          <p:nvPr/>
        </p:nvSpPr>
        <p:spPr>
          <a:xfrm>
            <a:off x="4962608" y="3182998"/>
            <a:ext cx="906732" cy="122231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936;p73">
            <a:extLst>
              <a:ext uri="{FF2B5EF4-FFF2-40B4-BE49-F238E27FC236}">
                <a16:creationId xmlns:a16="http://schemas.microsoft.com/office/drawing/2014/main" id="{51D66E86-5989-D496-90C7-6668866B2C05}"/>
              </a:ext>
            </a:extLst>
          </p:cNvPr>
          <p:cNvSpPr/>
          <p:nvPr/>
        </p:nvSpPr>
        <p:spPr>
          <a:xfrm>
            <a:off x="6592910" y="1671598"/>
            <a:ext cx="1201986" cy="76944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r="-2512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5F3E6-D74A-0D3F-A205-7BF04D5DF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2490D63-E7EE-232B-999E-1D538BF229D4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un autre exemple.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B656164-164C-8DF1-265A-2B6805C3BB2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0B04B2B0-2E69-B280-D40B-D2041ABEA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C092FE9-6482-25A4-8D88-E007BCDFBCE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13" name="Google Shape;944;p74">
            <a:extLst>
              <a:ext uri="{FF2B5EF4-FFF2-40B4-BE49-F238E27FC236}">
                <a16:creationId xmlns:a16="http://schemas.microsoft.com/office/drawing/2014/main" id="{808F6A45-B835-E93B-A74F-210C56ABC187}"/>
              </a:ext>
            </a:extLst>
          </p:cNvPr>
          <p:cNvSpPr/>
          <p:nvPr/>
        </p:nvSpPr>
        <p:spPr>
          <a:xfrm>
            <a:off x="3603989" y="1702375"/>
            <a:ext cx="75213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12</a:t>
            </a:r>
            <a:endParaRPr sz="40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14" name="Google Shape;945;p74">
            <a:extLst>
              <a:ext uri="{FF2B5EF4-FFF2-40B4-BE49-F238E27FC236}">
                <a16:creationId xmlns:a16="http://schemas.microsoft.com/office/drawing/2014/main" id="{C3EAF115-00AB-56D1-A12A-6B7647172439}"/>
              </a:ext>
            </a:extLst>
          </p:cNvPr>
          <p:cNvSpPr/>
          <p:nvPr/>
        </p:nvSpPr>
        <p:spPr>
          <a:xfrm>
            <a:off x="4356119" y="1760634"/>
            <a:ext cx="4844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4000" i="1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÷</a:t>
            </a:r>
            <a:endParaRPr sz="4000" i="1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15" name="Google Shape;946;p74">
            <a:extLst>
              <a:ext uri="{FF2B5EF4-FFF2-40B4-BE49-F238E27FC236}">
                <a16:creationId xmlns:a16="http://schemas.microsoft.com/office/drawing/2014/main" id="{72C2BA72-7675-5B92-9FD9-3A9A4ED832DB}"/>
              </a:ext>
            </a:extLst>
          </p:cNvPr>
          <p:cNvSpPr/>
          <p:nvPr/>
        </p:nvSpPr>
        <p:spPr>
          <a:xfrm>
            <a:off x="4840547" y="1545190"/>
            <a:ext cx="2514410" cy="92333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8474" r="-3146" b="-1973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" name="Google Shape;947;p74">
            <a:extLst>
              <a:ext uri="{FF2B5EF4-FFF2-40B4-BE49-F238E27FC236}">
                <a16:creationId xmlns:a16="http://schemas.microsoft.com/office/drawing/2014/main" id="{AD752172-EB6D-611F-8168-28C2182662DD}"/>
              </a:ext>
            </a:extLst>
          </p:cNvPr>
          <p:cNvSpPr/>
          <p:nvPr/>
        </p:nvSpPr>
        <p:spPr>
          <a:xfrm>
            <a:off x="6592910" y="1671598"/>
            <a:ext cx="1201986" cy="7694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r="-2512"/>
            </a:stretch>
          </a:blip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7" name="Google Shape;948;p74">
            <a:extLst>
              <a:ext uri="{FF2B5EF4-FFF2-40B4-BE49-F238E27FC236}">
                <a16:creationId xmlns:a16="http://schemas.microsoft.com/office/drawing/2014/main" id="{70219425-8A91-5744-51B9-C97F88825109}"/>
              </a:ext>
            </a:extLst>
          </p:cNvPr>
          <p:cNvGrpSpPr/>
          <p:nvPr/>
        </p:nvGrpSpPr>
        <p:grpSpPr>
          <a:xfrm rot="10800000" flipH="1">
            <a:off x="5100854" y="2224549"/>
            <a:ext cx="1987420" cy="1362141"/>
            <a:chOff x="3107094" y="2397967"/>
            <a:chExt cx="1987420" cy="653345"/>
          </a:xfrm>
        </p:grpSpPr>
        <p:cxnSp>
          <p:nvCxnSpPr>
            <p:cNvPr id="18" name="Google Shape;949;p74">
              <a:extLst>
                <a:ext uri="{FF2B5EF4-FFF2-40B4-BE49-F238E27FC236}">
                  <a16:creationId xmlns:a16="http://schemas.microsoft.com/office/drawing/2014/main" id="{570DBD14-FAFC-6ACE-448E-5880A4DC8BE4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rgbClr val="1D9A78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9" name="Google Shape;950;p74">
              <a:extLst>
                <a:ext uri="{FF2B5EF4-FFF2-40B4-BE49-F238E27FC236}">
                  <a16:creationId xmlns:a16="http://schemas.microsoft.com/office/drawing/2014/main" id="{B4E6B95B-C983-FFF0-96E7-B776D7DB4EA0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rgbClr val="1D9A7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0" name="Google Shape;951;p74">
            <a:extLst>
              <a:ext uri="{FF2B5EF4-FFF2-40B4-BE49-F238E27FC236}">
                <a16:creationId xmlns:a16="http://schemas.microsoft.com/office/drawing/2014/main" id="{9406E204-5FB1-80B4-F254-CC2C61B293A8}"/>
              </a:ext>
            </a:extLst>
          </p:cNvPr>
          <p:cNvSpPr txBox="1"/>
          <p:nvPr/>
        </p:nvSpPr>
        <p:spPr>
          <a:xfrm flipH="1">
            <a:off x="2959496" y="3278321"/>
            <a:ext cx="20760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28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Signe négatif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1" name="Google Shape;952;p74">
            <a:extLst>
              <a:ext uri="{FF2B5EF4-FFF2-40B4-BE49-F238E27FC236}">
                <a16:creationId xmlns:a16="http://schemas.microsoft.com/office/drawing/2014/main" id="{B1BC6AAE-5410-9049-0DEA-C04400086294}"/>
              </a:ext>
            </a:extLst>
          </p:cNvPr>
          <p:cNvGrpSpPr/>
          <p:nvPr/>
        </p:nvGrpSpPr>
        <p:grpSpPr>
          <a:xfrm rot="10800000">
            <a:off x="7454210" y="2339758"/>
            <a:ext cx="1987420" cy="1246933"/>
            <a:chOff x="3107094" y="2397967"/>
            <a:chExt cx="1987420" cy="653345"/>
          </a:xfrm>
        </p:grpSpPr>
        <p:cxnSp>
          <p:nvCxnSpPr>
            <p:cNvPr id="22" name="Google Shape;953;p74">
              <a:extLst>
                <a:ext uri="{FF2B5EF4-FFF2-40B4-BE49-F238E27FC236}">
                  <a16:creationId xmlns:a16="http://schemas.microsoft.com/office/drawing/2014/main" id="{46ADA07C-6AA8-9FE2-D44C-461F24F13255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rgbClr val="1D9A78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3" name="Google Shape;954;p74">
              <a:extLst>
                <a:ext uri="{FF2B5EF4-FFF2-40B4-BE49-F238E27FC236}">
                  <a16:creationId xmlns:a16="http://schemas.microsoft.com/office/drawing/2014/main" id="{18DFFD8A-5DE1-6E60-CC6A-2DFFE4BB8EFD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rgbClr val="1D9A7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4" name="Google Shape;955;p74">
            <a:extLst>
              <a:ext uri="{FF2B5EF4-FFF2-40B4-BE49-F238E27FC236}">
                <a16:creationId xmlns:a16="http://schemas.microsoft.com/office/drawing/2014/main" id="{F25A595B-B0A1-712E-2EDC-76670014128B}"/>
              </a:ext>
            </a:extLst>
          </p:cNvPr>
          <p:cNvSpPr/>
          <p:nvPr/>
        </p:nvSpPr>
        <p:spPr>
          <a:xfrm>
            <a:off x="9522471" y="3216766"/>
            <a:ext cx="180049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32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4 = 12 ÷ 3</a:t>
            </a:r>
            <a:endParaRPr sz="3200" i="1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259758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D5084-B892-0D6D-E2D7-9B8E7EBE3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9DBCA1C3-E39C-96D3-6A90-0AC88244A86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règle de division de deux entiers de signes différents.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2A384B1-CEDE-151D-90DB-8B3D8EB449A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5E5E8D8-D146-BEE7-063C-4FBB0043B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EA96C4C-296A-11D4-F956-30D8496DB29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3" name="Google Shape;982;p76">
            <a:extLst>
              <a:ext uri="{FF2B5EF4-FFF2-40B4-BE49-F238E27FC236}">
                <a16:creationId xmlns:a16="http://schemas.microsoft.com/office/drawing/2014/main" id="{DFC1E5C9-24B7-EEAC-CB4C-0FD61804DE7A}"/>
              </a:ext>
            </a:extLst>
          </p:cNvPr>
          <p:cNvSpPr txBox="1"/>
          <p:nvPr/>
        </p:nvSpPr>
        <p:spPr>
          <a:xfrm flipH="1">
            <a:off x="902813" y="1296983"/>
            <a:ext cx="53659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(</a:t>
            </a:r>
            <a:r>
              <a:rPr lang="fr-FR" sz="240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10) ÷ (</a:t>
            </a:r>
            <a:r>
              <a:rPr lang="fr-FR" sz="2400" dirty="0">
                <a:solidFill>
                  <a:schemeClr val="accent1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r>
              <a:rPr lang="fr-FR" sz="240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2) = </a:t>
            </a:r>
            <a:r>
              <a:rPr lang="fr-FR" sz="240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 (10 ÷ 2) = </a:t>
            </a:r>
            <a:r>
              <a:rPr lang="fr-FR" sz="240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 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5</a:t>
            </a:r>
            <a:endParaRPr sz="2400" dirty="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983;p76">
            <a:extLst>
              <a:ext uri="{FF2B5EF4-FFF2-40B4-BE49-F238E27FC236}">
                <a16:creationId xmlns:a16="http://schemas.microsoft.com/office/drawing/2014/main" id="{B17C2CB5-8C62-288C-6B01-6C970CA79AC8}"/>
              </a:ext>
            </a:extLst>
          </p:cNvPr>
          <p:cNvSpPr/>
          <p:nvPr/>
        </p:nvSpPr>
        <p:spPr>
          <a:xfrm>
            <a:off x="745066" y="2709030"/>
            <a:ext cx="11047445" cy="3224122"/>
          </a:xfrm>
          <a:prstGeom prst="roundRect">
            <a:avLst>
              <a:gd name="adj" fmla="val 0"/>
            </a:avLst>
          </a:prstGeom>
          <a:solidFill>
            <a:srgbClr val="E9FBF6"/>
          </a:solidFill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84;p76">
            <a:extLst>
              <a:ext uri="{FF2B5EF4-FFF2-40B4-BE49-F238E27FC236}">
                <a16:creationId xmlns:a16="http://schemas.microsoft.com/office/drawing/2014/main" id="{7EF7A6BB-A6A3-36B3-0BC0-A2C3EEED287C}"/>
              </a:ext>
            </a:extLst>
          </p:cNvPr>
          <p:cNvSpPr txBox="1"/>
          <p:nvPr/>
        </p:nvSpPr>
        <p:spPr>
          <a:xfrm flipH="1">
            <a:off x="989780" y="1887851"/>
            <a:ext cx="519204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(</a:t>
            </a:r>
            <a:r>
              <a:rPr lang="fr-FR" sz="2400" dirty="0">
                <a:solidFill>
                  <a:schemeClr val="accent1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r>
              <a:rPr lang="fr-FR" sz="240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12) ÷ (</a:t>
            </a:r>
            <a:r>
              <a:rPr lang="fr-FR" sz="240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 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3) = </a:t>
            </a:r>
            <a:r>
              <a:rPr lang="fr-FR" sz="240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 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(12 ÷ 3) = </a:t>
            </a:r>
            <a:r>
              <a:rPr lang="fr-FR" sz="240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 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4</a:t>
            </a:r>
            <a:endParaRPr sz="2400" dirty="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7" name="Google Shape;985;p76">
            <a:extLst>
              <a:ext uri="{FF2B5EF4-FFF2-40B4-BE49-F238E27FC236}">
                <a16:creationId xmlns:a16="http://schemas.microsoft.com/office/drawing/2014/main" id="{067F8C7B-3CA6-C81A-16CA-8C2561162A00}"/>
              </a:ext>
            </a:extLst>
          </p:cNvPr>
          <p:cNvSpPr/>
          <p:nvPr/>
        </p:nvSpPr>
        <p:spPr>
          <a:xfrm>
            <a:off x="1239870" y="2955511"/>
            <a:ext cx="103888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quotient de deux nombres qui ont des </a:t>
            </a:r>
            <a:r>
              <a:rPr lang="fr-FR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signes différents </a:t>
            </a: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 un nombre </a:t>
            </a: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négatif</a:t>
            </a: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986;p76">
            <a:extLst>
              <a:ext uri="{FF2B5EF4-FFF2-40B4-BE49-F238E27FC236}">
                <a16:creationId xmlns:a16="http://schemas.microsoft.com/office/drawing/2014/main" id="{1BBFEDEF-3596-DABA-8436-0107CC778B9E}"/>
              </a:ext>
            </a:extLst>
          </p:cNvPr>
          <p:cNvSpPr/>
          <p:nvPr/>
        </p:nvSpPr>
        <p:spPr>
          <a:xfrm>
            <a:off x="1239870" y="5373683"/>
            <a:ext cx="1056773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fr-FR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valeur absolue </a:t>
            </a: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 quotient est le </a:t>
            </a:r>
            <a:r>
              <a:rPr lang="fr-FR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quotient</a:t>
            </a: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des valeurs absolues.</a:t>
            </a:r>
            <a:endParaRPr dirty="0"/>
          </a:p>
        </p:txBody>
      </p:sp>
      <p:grpSp>
        <p:nvGrpSpPr>
          <p:cNvPr id="11" name="Google Shape;987;p76">
            <a:extLst>
              <a:ext uri="{FF2B5EF4-FFF2-40B4-BE49-F238E27FC236}">
                <a16:creationId xmlns:a16="http://schemas.microsoft.com/office/drawing/2014/main" id="{A373AEB2-B7A1-4FF2-9B1A-87262F30053D}"/>
              </a:ext>
            </a:extLst>
          </p:cNvPr>
          <p:cNvGrpSpPr/>
          <p:nvPr/>
        </p:nvGrpSpPr>
        <p:grpSpPr>
          <a:xfrm>
            <a:off x="3775165" y="3780403"/>
            <a:ext cx="1717797" cy="566265"/>
            <a:chOff x="3685300" y="2680193"/>
            <a:chExt cx="1717797" cy="566265"/>
          </a:xfrm>
        </p:grpSpPr>
        <p:sp>
          <p:nvSpPr>
            <p:cNvPr id="12" name="Google Shape;988;p76">
              <a:extLst>
                <a:ext uri="{FF2B5EF4-FFF2-40B4-BE49-F238E27FC236}">
                  <a16:creationId xmlns:a16="http://schemas.microsoft.com/office/drawing/2014/main" id="{000F98F9-230E-5218-D4ED-B011950C6D0F}"/>
                </a:ext>
              </a:extLst>
            </p:cNvPr>
            <p:cNvSpPr/>
            <p:nvPr/>
          </p:nvSpPr>
          <p:spPr>
            <a:xfrm>
              <a:off x="3685300" y="2681012"/>
              <a:ext cx="527452" cy="5274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200">
                  <a:solidFill>
                    <a:schemeClr val="lt1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−</a:t>
              </a:r>
              <a:endParaRPr sz="32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endParaRPr>
            </a:p>
          </p:txBody>
        </p:sp>
        <p:sp>
          <p:nvSpPr>
            <p:cNvPr id="13" name="Google Shape;989;p76">
              <a:extLst>
                <a:ext uri="{FF2B5EF4-FFF2-40B4-BE49-F238E27FC236}">
                  <a16:creationId xmlns:a16="http://schemas.microsoft.com/office/drawing/2014/main" id="{BF3BF099-ECF3-4D5B-57A8-511E51435BC0}"/>
                </a:ext>
              </a:extLst>
            </p:cNvPr>
            <p:cNvSpPr/>
            <p:nvPr/>
          </p:nvSpPr>
          <p:spPr>
            <a:xfrm>
              <a:off x="4875645" y="2680193"/>
              <a:ext cx="527452" cy="5274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chemeClr val="lt1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+</a:t>
              </a:r>
              <a:endParaRPr sz="28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endParaRPr>
            </a:p>
          </p:txBody>
        </p:sp>
        <p:sp>
          <p:nvSpPr>
            <p:cNvPr id="14" name="Google Shape;990;p76">
              <a:extLst>
                <a:ext uri="{FF2B5EF4-FFF2-40B4-BE49-F238E27FC236}">
                  <a16:creationId xmlns:a16="http://schemas.microsoft.com/office/drawing/2014/main" id="{7735F9AF-459B-C580-AE26-658620456BF9}"/>
                </a:ext>
              </a:extLst>
            </p:cNvPr>
            <p:cNvSpPr/>
            <p:nvPr/>
          </p:nvSpPr>
          <p:spPr>
            <a:xfrm>
              <a:off x="4330975" y="2723238"/>
              <a:ext cx="3818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>
                  <a:solidFill>
                    <a:schemeClr val="dk1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÷</a:t>
              </a:r>
              <a:endParaRPr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5" name="Google Shape;991;p76">
            <a:extLst>
              <a:ext uri="{FF2B5EF4-FFF2-40B4-BE49-F238E27FC236}">
                <a16:creationId xmlns:a16="http://schemas.microsoft.com/office/drawing/2014/main" id="{8811398B-5DCD-650D-1DCC-D801C175D1DF}"/>
              </a:ext>
            </a:extLst>
          </p:cNvPr>
          <p:cNvCxnSpPr/>
          <p:nvPr/>
        </p:nvCxnSpPr>
        <p:spPr>
          <a:xfrm>
            <a:off x="6019116" y="4057365"/>
            <a:ext cx="477078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6" name="Google Shape;992;p76">
            <a:extLst>
              <a:ext uri="{FF2B5EF4-FFF2-40B4-BE49-F238E27FC236}">
                <a16:creationId xmlns:a16="http://schemas.microsoft.com/office/drawing/2014/main" id="{4FBAD94E-AADA-CD2E-EDA5-AF40713FAFEE}"/>
              </a:ext>
            </a:extLst>
          </p:cNvPr>
          <p:cNvSpPr/>
          <p:nvPr/>
        </p:nvSpPr>
        <p:spPr>
          <a:xfrm>
            <a:off x="6919185" y="3757549"/>
            <a:ext cx="527452" cy="5274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endParaRPr sz="2800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grpSp>
        <p:nvGrpSpPr>
          <p:cNvPr id="17" name="Google Shape;993;p76">
            <a:extLst>
              <a:ext uri="{FF2B5EF4-FFF2-40B4-BE49-F238E27FC236}">
                <a16:creationId xmlns:a16="http://schemas.microsoft.com/office/drawing/2014/main" id="{38DC8002-1750-4136-8FC9-C29AA2B876B5}"/>
              </a:ext>
            </a:extLst>
          </p:cNvPr>
          <p:cNvGrpSpPr/>
          <p:nvPr/>
        </p:nvGrpSpPr>
        <p:grpSpPr>
          <a:xfrm>
            <a:off x="3775165" y="4468716"/>
            <a:ext cx="1717797" cy="528504"/>
            <a:chOff x="3685300" y="3368506"/>
            <a:chExt cx="1717797" cy="528504"/>
          </a:xfrm>
        </p:grpSpPr>
        <p:sp>
          <p:nvSpPr>
            <p:cNvPr id="18" name="Google Shape;994;p76">
              <a:extLst>
                <a:ext uri="{FF2B5EF4-FFF2-40B4-BE49-F238E27FC236}">
                  <a16:creationId xmlns:a16="http://schemas.microsoft.com/office/drawing/2014/main" id="{C3D8B384-DA78-6DE2-7030-AB60FADC700F}"/>
                </a:ext>
              </a:extLst>
            </p:cNvPr>
            <p:cNvSpPr/>
            <p:nvPr/>
          </p:nvSpPr>
          <p:spPr>
            <a:xfrm>
              <a:off x="3685300" y="3369558"/>
              <a:ext cx="527452" cy="5274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chemeClr val="lt1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+</a:t>
              </a:r>
              <a:endParaRPr sz="28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endParaRPr>
            </a:p>
          </p:txBody>
        </p:sp>
        <p:sp>
          <p:nvSpPr>
            <p:cNvPr id="19" name="Google Shape;995;p76">
              <a:extLst>
                <a:ext uri="{FF2B5EF4-FFF2-40B4-BE49-F238E27FC236}">
                  <a16:creationId xmlns:a16="http://schemas.microsoft.com/office/drawing/2014/main" id="{85BE630E-D2F0-B352-0258-EF33726DC793}"/>
                </a:ext>
              </a:extLst>
            </p:cNvPr>
            <p:cNvSpPr/>
            <p:nvPr/>
          </p:nvSpPr>
          <p:spPr>
            <a:xfrm>
              <a:off x="4326029" y="3368506"/>
              <a:ext cx="3818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>
                  <a:solidFill>
                    <a:schemeClr val="dk1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÷</a:t>
              </a:r>
              <a:endParaRPr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996;p76">
              <a:extLst>
                <a:ext uri="{FF2B5EF4-FFF2-40B4-BE49-F238E27FC236}">
                  <a16:creationId xmlns:a16="http://schemas.microsoft.com/office/drawing/2014/main" id="{3F4C992E-1EAE-0B90-2EFB-7BA26F531A7A}"/>
                </a:ext>
              </a:extLst>
            </p:cNvPr>
            <p:cNvSpPr/>
            <p:nvPr/>
          </p:nvSpPr>
          <p:spPr>
            <a:xfrm>
              <a:off x="4875645" y="3369558"/>
              <a:ext cx="527452" cy="5274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200">
                  <a:solidFill>
                    <a:schemeClr val="lt1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−</a:t>
              </a:r>
              <a:endParaRPr sz="32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endParaRPr>
            </a:p>
          </p:txBody>
        </p:sp>
      </p:grpSp>
      <p:cxnSp>
        <p:nvCxnSpPr>
          <p:cNvPr id="21" name="Google Shape;997;p76">
            <a:extLst>
              <a:ext uri="{FF2B5EF4-FFF2-40B4-BE49-F238E27FC236}">
                <a16:creationId xmlns:a16="http://schemas.microsoft.com/office/drawing/2014/main" id="{000511E1-4F81-AA48-7961-CE8D3AEE1F27}"/>
              </a:ext>
            </a:extLst>
          </p:cNvPr>
          <p:cNvCxnSpPr/>
          <p:nvPr/>
        </p:nvCxnSpPr>
        <p:spPr>
          <a:xfrm>
            <a:off x="6019116" y="4713347"/>
            <a:ext cx="477078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2" name="Google Shape;998;p76">
            <a:extLst>
              <a:ext uri="{FF2B5EF4-FFF2-40B4-BE49-F238E27FC236}">
                <a16:creationId xmlns:a16="http://schemas.microsoft.com/office/drawing/2014/main" id="{3D67870A-78E8-7407-045C-41D0A773002E}"/>
              </a:ext>
            </a:extLst>
          </p:cNvPr>
          <p:cNvSpPr/>
          <p:nvPr/>
        </p:nvSpPr>
        <p:spPr>
          <a:xfrm>
            <a:off x="6919185" y="4449621"/>
            <a:ext cx="527452" cy="5274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endParaRPr sz="2800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74303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DDFF3-15AD-2D11-F93A-EA0F30503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5F7C5378-3FE4-F001-F64F-7ABBF6CB426A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</m:d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d>
                      <m:dPr>
                        <m:ctrlP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FR" sz="1600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=+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5F7C5378-3FE4-F001-F64F-7ABBF6CB4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F40D1ED2-C54E-4054-9BB9-78443A07433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0D4F22A1-2C46-EEB4-B617-EE4A6D2515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C2F19B5-203C-2D53-D211-D105E65599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3" name="Google Shape;1027;p78">
            <a:extLst>
              <a:ext uri="{FF2B5EF4-FFF2-40B4-BE49-F238E27FC236}">
                <a16:creationId xmlns:a16="http://schemas.microsoft.com/office/drawing/2014/main" id="{BFF04124-BABB-8370-9D60-4A5734379683}"/>
              </a:ext>
            </a:extLst>
          </p:cNvPr>
          <p:cNvSpPr/>
          <p:nvPr/>
        </p:nvSpPr>
        <p:spPr>
          <a:xfrm>
            <a:off x="2945500" y="1679712"/>
            <a:ext cx="1561646" cy="707886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12890" t="-15516" r="-13280" b="-3620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Google Shape;1028;p78">
            <a:extLst>
              <a:ext uri="{FF2B5EF4-FFF2-40B4-BE49-F238E27FC236}">
                <a16:creationId xmlns:a16="http://schemas.microsoft.com/office/drawing/2014/main" id="{9AC7CAA6-EF2F-36E7-0293-E5EB06D70A90}"/>
              </a:ext>
            </a:extLst>
          </p:cNvPr>
          <p:cNvSpPr/>
          <p:nvPr/>
        </p:nvSpPr>
        <p:spPr>
          <a:xfrm>
            <a:off x="4356119" y="1760634"/>
            <a:ext cx="4844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SzPts val="4000"/>
              <a:buFont typeface="Cambria Math"/>
              <a:buNone/>
            </a:pPr>
            <a:r>
              <a:rPr lang="fr-FR" sz="4000" i="1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÷</a:t>
            </a:r>
            <a:endParaRPr sz="4000" i="1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6" name="Google Shape;1029;p78">
            <a:extLst>
              <a:ext uri="{FF2B5EF4-FFF2-40B4-BE49-F238E27FC236}">
                <a16:creationId xmlns:a16="http://schemas.microsoft.com/office/drawing/2014/main" id="{910DBF42-8723-FBF3-3559-D4B05B66B91C}"/>
              </a:ext>
            </a:extLst>
          </p:cNvPr>
          <p:cNvSpPr/>
          <p:nvPr/>
        </p:nvSpPr>
        <p:spPr>
          <a:xfrm>
            <a:off x="4840547" y="1545190"/>
            <a:ext cx="2353356" cy="92333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l="-9066" r="-5698" b="-1973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Google Shape;1030;p78">
            <a:extLst>
              <a:ext uri="{FF2B5EF4-FFF2-40B4-BE49-F238E27FC236}">
                <a16:creationId xmlns:a16="http://schemas.microsoft.com/office/drawing/2014/main" id="{AE9A5FF0-F936-B737-660A-D061373CE38E}"/>
              </a:ext>
            </a:extLst>
          </p:cNvPr>
          <p:cNvSpPr/>
          <p:nvPr/>
        </p:nvSpPr>
        <p:spPr>
          <a:xfrm>
            <a:off x="2781972" y="5198977"/>
            <a:ext cx="5230791" cy="76944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4077" t="-10315" b="-2936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1031;p78">
            <a:extLst>
              <a:ext uri="{FF2B5EF4-FFF2-40B4-BE49-F238E27FC236}">
                <a16:creationId xmlns:a16="http://schemas.microsoft.com/office/drawing/2014/main" id="{59415F78-A52E-9A9F-1CD6-4963173361A6}"/>
              </a:ext>
            </a:extLst>
          </p:cNvPr>
          <p:cNvSpPr/>
          <p:nvPr/>
        </p:nvSpPr>
        <p:spPr>
          <a:xfrm>
            <a:off x="4348639" y="5226458"/>
            <a:ext cx="1201986" cy="769441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r="-2498"/>
            </a:stretch>
          </a:blip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1032;p78">
            <a:extLst>
              <a:ext uri="{FF2B5EF4-FFF2-40B4-BE49-F238E27FC236}">
                <a16:creationId xmlns:a16="http://schemas.microsoft.com/office/drawing/2014/main" id="{9AAEF3CC-EE00-201A-6E34-63F41527F044}"/>
              </a:ext>
            </a:extLst>
          </p:cNvPr>
          <p:cNvSpPr/>
          <p:nvPr/>
        </p:nvSpPr>
        <p:spPr>
          <a:xfrm>
            <a:off x="4962608" y="3182998"/>
            <a:ext cx="906732" cy="122231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1D9A78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033;p78">
            <a:extLst>
              <a:ext uri="{FF2B5EF4-FFF2-40B4-BE49-F238E27FC236}">
                <a16:creationId xmlns:a16="http://schemas.microsoft.com/office/drawing/2014/main" id="{297F34FD-D358-0C9C-2AD6-264200950818}"/>
              </a:ext>
            </a:extLst>
          </p:cNvPr>
          <p:cNvSpPr/>
          <p:nvPr/>
        </p:nvSpPr>
        <p:spPr>
          <a:xfrm>
            <a:off x="6592910" y="1671598"/>
            <a:ext cx="1201986" cy="769441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r="-2512"/>
            </a:stretch>
          </a:blip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242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4B981-D0C5-1434-A895-DB7516996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422C1D4-2B69-8347-889A-7429A19D8CAF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Je remarque que le nombre négatif (−10) divisé par le nombre négatif -2 a pour signe positif et que la valeur absolue du quotient (-10)÷(-2) est égale au quotient des deux valeurs absolues des deux nombres. 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84EC7DA-F9D1-3F78-01F6-F06B687AA22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8D4DF7D-61D5-910E-901E-9D46F27DB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E2DBC537-7E99-099A-6977-EB2F3F0FD5C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3" name="Google Shape;1042;p79">
            <a:extLst>
              <a:ext uri="{FF2B5EF4-FFF2-40B4-BE49-F238E27FC236}">
                <a16:creationId xmlns:a16="http://schemas.microsoft.com/office/drawing/2014/main" id="{D8DA96BF-569F-D9E9-9422-0B619C596CBA}"/>
              </a:ext>
            </a:extLst>
          </p:cNvPr>
          <p:cNvSpPr/>
          <p:nvPr/>
        </p:nvSpPr>
        <p:spPr>
          <a:xfrm>
            <a:off x="3118375" y="1717307"/>
            <a:ext cx="134844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mbria Math"/>
              <a:buNone/>
            </a:pPr>
            <a:r>
              <a:rPr lang="fr-FR" sz="4000" b="0" i="0" u="none" strike="noStrike" cap="non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(-10)</a:t>
            </a:r>
            <a:endParaRPr/>
          </a:p>
        </p:txBody>
      </p:sp>
      <p:sp>
        <p:nvSpPr>
          <p:cNvPr id="5" name="Google Shape;1043;p79">
            <a:extLst>
              <a:ext uri="{FF2B5EF4-FFF2-40B4-BE49-F238E27FC236}">
                <a16:creationId xmlns:a16="http://schemas.microsoft.com/office/drawing/2014/main" id="{B8F7ED11-71AB-9F0D-44F9-7FC198941E4C}"/>
              </a:ext>
            </a:extLst>
          </p:cNvPr>
          <p:cNvSpPr/>
          <p:nvPr/>
        </p:nvSpPr>
        <p:spPr>
          <a:xfrm>
            <a:off x="4356119" y="1760634"/>
            <a:ext cx="4844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mbria Math"/>
              <a:buNone/>
            </a:pPr>
            <a:r>
              <a:rPr lang="fr-FR" sz="4000" b="0" i="1" u="none" strike="noStrike" cap="non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÷</a:t>
            </a:r>
            <a:endParaRPr sz="4000" b="0" i="1" u="none" strike="noStrike" cap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6" name="Google Shape;1044;p79">
            <a:extLst>
              <a:ext uri="{FF2B5EF4-FFF2-40B4-BE49-F238E27FC236}">
                <a16:creationId xmlns:a16="http://schemas.microsoft.com/office/drawing/2014/main" id="{9BB78C29-96BA-7DA1-E0B4-A3F3027C4008}"/>
              </a:ext>
            </a:extLst>
          </p:cNvPr>
          <p:cNvSpPr/>
          <p:nvPr/>
        </p:nvSpPr>
        <p:spPr>
          <a:xfrm>
            <a:off x="4840547" y="1573438"/>
            <a:ext cx="235335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mbria Math"/>
              <a:buNone/>
            </a:pPr>
            <a:r>
              <a:rPr lang="fr-FR" sz="40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(-2)</a:t>
            </a:r>
            <a:r>
              <a:rPr lang="fr-FR" sz="5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0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=  ?</a:t>
            </a:r>
            <a:endParaRPr sz="4000" b="0" i="0" u="none" strike="noStrike" cap="none" dirty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7" name="Google Shape;1045;p79">
            <a:extLst>
              <a:ext uri="{FF2B5EF4-FFF2-40B4-BE49-F238E27FC236}">
                <a16:creationId xmlns:a16="http://schemas.microsoft.com/office/drawing/2014/main" id="{EA876D3D-998B-59F0-1739-8E54696BF577}"/>
              </a:ext>
            </a:extLst>
          </p:cNvPr>
          <p:cNvSpPr/>
          <p:nvPr/>
        </p:nvSpPr>
        <p:spPr>
          <a:xfrm>
            <a:off x="6592910" y="1671598"/>
            <a:ext cx="1201986" cy="7694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r="-2512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grpSp>
        <p:nvGrpSpPr>
          <p:cNvPr id="10" name="Google Shape;1046;p79">
            <a:extLst>
              <a:ext uri="{FF2B5EF4-FFF2-40B4-BE49-F238E27FC236}">
                <a16:creationId xmlns:a16="http://schemas.microsoft.com/office/drawing/2014/main" id="{E1529FD3-ABB3-D447-0E2A-5B06B5495845}"/>
              </a:ext>
            </a:extLst>
          </p:cNvPr>
          <p:cNvGrpSpPr/>
          <p:nvPr/>
        </p:nvGrpSpPr>
        <p:grpSpPr>
          <a:xfrm rot="10800000" flipH="1">
            <a:off x="5100854" y="2339757"/>
            <a:ext cx="1987420" cy="1246932"/>
            <a:chOff x="3107094" y="2397967"/>
            <a:chExt cx="1987420" cy="653345"/>
          </a:xfrm>
        </p:grpSpPr>
        <p:cxnSp>
          <p:nvCxnSpPr>
            <p:cNvPr id="11" name="Google Shape;1047;p79">
              <a:extLst>
                <a:ext uri="{FF2B5EF4-FFF2-40B4-BE49-F238E27FC236}">
                  <a16:creationId xmlns:a16="http://schemas.microsoft.com/office/drawing/2014/main" id="{A2426C39-C920-6CEA-F73E-5D215399AB33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2" name="Google Shape;1048;p79">
              <a:extLst>
                <a:ext uri="{FF2B5EF4-FFF2-40B4-BE49-F238E27FC236}">
                  <a16:creationId xmlns:a16="http://schemas.microsoft.com/office/drawing/2014/main" id="{C0AB6930-55EF-21E9-5173-EF600BA2CFA7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3" name="Google Shape;1049;p79">
            <a:extLst>
              <a:ext uri="{FF2B5EF4-FFF2-40B4-BE49-F238E27FC236}">
                <a16:creationId xmlns:a16="http://schemas.microsoft.com/office/drawing/2014/main" id="{7A255A1C-9B59-9040-391C-768838DC449F}"/>
              </a:ext>
            </a:extLst>
          </p:cNvPr>
          <p:cNvSpPr txBox="1"/>
          <p:nvPr/>
        </p:nvSpPr>
        <p:spPr>
          <a:xfrm flipH="1">
            <a:off x="2959496" y="3278321"/>
            <a:ext cx="20760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Signe positif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" name="Google Shape;1050;p79">
            <a:extLst>
              <a:ext uri="{FF2B5EF4-FFF2-40B4-BE49-F238E27FC236}">
                <a16:creationId xmlns:a16="http://schemas.microsoft.com/office/drawing/2014/main" id="{54368428-84AB-BD55-EE70-C66FC8B1CA6D}"/>
              </a:ext>
            </a:extLst>
          </p:cNvPr>
          <p:cNvGrpSpPr/>
          <p:nvPr/>
        </p:nvGrpSpPr>
        <p:grpSpPr>
          <a:xfrm rot="10800000">
            <a:off x="7454210" y="2339758"/>
            <a:ext cx="1987420" cy="1246933"/>
            <a:chOff x="3107094" y="2397967"/>
            <a:chExt cx="1987420" cy="653345"/>
          </a:xfrm>
        </p:grpSpPr>
        <p:cxnSp>
          <p:nvCxnSpPr>
            <p:cNvPr id="15" name="Google Shape;1051;p79">
              <a:extLst>
                <a:ext uri="{FF2B5EF4-FFF2-40B4-BE49-F238E27FC236}">
                  <a16:creationId xmlns:a16="http://schemas.microsoft.com/office/drawing/2014/main" id="{AF740AB1-100D-DFF0-AD25-CEF5D1D305E0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6" name="Google Shape;1052;p79">
              <a:extLst>
                <a:ext uri="{FF2B5EF4-FFF2-40B4-BE49-F238E27FC236}">
                  <a16:creationId xmlns:a16="http://schemas.microsoft.com/office/drawing/2014/main" id="{DDC1C178-B232-7ED2-8BE3-0D493CAD6EF4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7" name="Google Shape;1053;p79">
            <a:extLst>
              <a:ext uri="{FF2B5EF4-FFF2-40B4-BE49-F238E27FC236}">
                <a16:creationId xmlns:a16="http://schemas.microsoft.com/office/drawing/2014/main" id="{579681A2-ABF6-FED6-A1E7-403B4CA7A46C}"/>
              </a:ext>
            </a:extLst>
          </p:cNvPr>
          <p:cNvSpPr/>
          <p:nvPr/>
        </p:nvSpPr>
        <p:spPr>
          <a:xfrm>
            <a:off x="9522471" y="3216766"/>
            <a:ext cx="180049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lang="fr-FR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 = 10 ÷ 2</a:t>
            </a:r>
            <a:endParaRPr sz="3200" b="0" i="1" u="none" strike="noStrike" cap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91546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9F76F-EA4C-00F7-8901-43F546B9C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4DE3AED8-9F5A-7578-7B78-A4F361752D2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C’est la même règle des signes que pour le produit.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AABE8C8-4954-16D9-91F5-64B2B334C8F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552CDBB-0EB6-C878-487D-F802E813D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DD5FD45-55AB-1E04-48FD-C6F5E28EAD6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3" name="Google Shape;1072;p81">
            <a:extLst>
              <a:ext uri="{FF2B5EF4-FFF2-40B4-BE49-F238E27FC236}">
                <a16:creationId xmlns:a16="http://schemas.microsoft.com/office/drawing/2014/main" id="{1BEF3234-1EAD-4287-28C0-C74907363CF3}"/>
              </a:ext>
            </a:extLst>
          </p:cNvPr>
          <p:cNvSpPr/>
          <p:nvPr/>
        </p:nvSpPr>
        <p:spPr>
          <a:xfrm>
            <a:off x="1755310" y="3756072"/>
            <a:ext cx="75213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SzPts val="4000"/>
              <a:buFont typeface="Cambria Math"/>
              <a:buNone/>
            </a:pPr>
            <a:r>
              <a:rPr lang="fr-FR" sz="40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10</a:t>
            </a:r>
            <a:endParaRPr sz="40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073;p81">
            <a:extLst>
              <a:ext uri="{FF2B5EF4-FFF2-40B4-BE49-F238E27FC236}">
                <a16:creationId xmlns:a16="http://schemas.microsoft.com/office/drawing/2014/main" id="{7F987AFF-4F04-AA48-C07A-C9F31965052A}"/>
              </a:ext>
            </a:extLst>
          </p:cNvPr>
          <p:cNvSpPr/>
          <p:nvPr/>
        </p:nvSpPr>
        <p:spPr>
          <a:xfrm>
            <a:off x="2507440" y="3814331"/>
            <a:ext cx="4844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SzPts val="4000"/>
              <a:buFont typeface="Cambria Math"/>
              <a:buNone/>
            </a:pPr>
            <a:r>
              <a:rPr lang="fr-FR" sz="4000" i="1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÷</a:t>
            </a:r>
            <a:endParaRPr sz="4000" i="1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6" name="Google Shape;1074;p81">
            <a:extLst>
              <a:ext uri="{FF2B5EF4-FFF2-40B4-BE49-F238E27FC236}">
                <a16:creationId xmlns:a16="http://schemas.microsoft.com/office/drawing/2014/main" id="{38E82AAC-7A27-58C0-806D-34EECCEF8ECD}"/>
              </a:ext>
            </a:extLst>
          </p:cNvPr>
          <p:cNvSpPr/>
          <p:nvPr/>
        </p:nvSpPr>
        <p:spPr>
          <a:xfrm>
            <a:off x="3086181" y="3802885"/>
            <a:ext cx="251441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SzPts val="4000"/>
              <a:buFont typeface="Cambria Math"/>
              <a:buNone/>
            </a:pPr>
            <a:r>
              <a:rPr lang="fr-FR" sz="40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2=</a:t>
            </a:r>
            <a:endParaRPr sz="40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7" name="Google Shape;1076;p81">
            <a:extLst>
              <a:ext uri="{FF2B5EF4-FFF2-40B4-BE49-F238E27FC236}">
                <a16:creationId xmlns:a16="http://schemas.microsoft.com/office/drawing/2014/main" id="{B0BA4F84-2B60-A0C8-C29D-186D8F3C90D7}"/>
              </a:ext>
            </a:extLst>
          </p:cNvPr>
          <p:cNvSpPr/>
          <p:nvPr/>
        </p:nvSpPr>
        <p:spPr>
          <a:xfrm>
            <a:off x="1606223" y="2184446"/>
            <a:ext cx="134844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SzPts val="4000"/>
              <a:buFont typeface="Cambria Math"/>
              <a:buNone/>
            </a:pPr>
            <a:r>
              <a:rPr lang="fr-FR" sz="40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(-10)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1077;p81">
            <a:extLst>
              <a:ext uri="{FF2B5EF4-FFF2-40B4-BE49-F238E27FC236}">
                <a16:creationId xmlns:a16="http://schemas.microsoft.com/office/drawing/2014/main" id="{06D2454C-EA38-D298-BF12-C127C05CFCBD}"/>
              </a:ext>
            </a:extLst>
          </p:cNvPr>
          <p:cNvSpPr/>
          <p:nvPr/>
        </p:nvSpPr>
        <p:spPr>
          <a:xfrm>
            <a:off x="2843967" y="2227773"/>
            <a:ext cx="4844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SzPts val="4000"/>
              <a:buFont typeface="Cambria Math"/>
              <a:buNone/>
            </a:pPr>
            <a:r>
              <a:rPr lang="fr-FR" sz="4000" i="1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÷</a:t>
            </a:r>
            <a:endParaRPr sz="4000" i="1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11" name="Google Shape;1078;p81">
            <a:extLst>
              <a:ext uri="{FF2B5EF4-FFF2-40B4-BE49-F238E27FC236}">
                <a16:creationId xmlns:a16="http://schemas.microsoft.com/office/drawing/2014/main" id="{956C464A-1255-4D61-586E-7D69C44103A7}"/>
              </a:ext>
            </a:extLst>
          </p:cNvPr>
          <p:cNvSpPr/>
          <p:nvPr/>
        </p:nvSpPr>
        <p:spPr>
          <a:xfrm>
            <a:off x="3328395" y="2040577"/>
            <a:ext cx="235335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SzPts val="4000"/>
              <a:buFont typeface="Cambria Math"/>
              <a:buNone/>
            </a:pPr>
            <a:r>
              <a:rPr lang="fr-FR" sz="40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(-2)</a:t>
            </a:r>
            <a:r>
              <a:rPr lang="fr-FR" sz="5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FR" sz="40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=</a:t>
            </a:r>
            <a:endParaRPr sz="40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12" name="Google Shape;1079;p81">
            <a:extLst>
              <a:ext uri="{FF2B5EF4-FFF2-40B4-BE49-F238E27FC236}">
                <a16:creationId xmlns:a16="http://schemas.microsoft.com/office/drawing/2014/main" id="{40E7577B-E357-51A6-DB21-0FFD0904C3CC}"/>
              </a:ext>
            </a:extLst>
          </p:cNvPr>
          <p:cNvSpPr/>
          <p:nvPr/>
        </p:nvSpPr>
        <p:spPr>
          <a:xfrm>
            <a:off x="4819849" y="2196995"/>
            <a:ext cx="2653747" cy="7694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1080;p81">
            <a:extLst>
              <a:ext uri="{FF2B5EF4-FFF2-40B4-BE49-F238E27FC236}">
                <a16:creationId xmlns:a16="http://schemas.microsoft.com/office/drawing/2014/main" id="{2A94EE40-D435-E256-CA37-C5DD0C65DF87}"/>
              </a:ext>
            </a:extLst>
          </p:cNvPr>
          <p:cNvSpPr/>
          <p:nvPr/>
        </p:nvSpPr>
        <p:spPr>
          <a:xfrm>
            <a:off x="7308527" y="2211138"/>
            <a:ext cx="1530625" cy="7694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081;p81">
            <a:extLst>
              <a:ext uri="{FF2B5EF4-FFF2-40B4-BE49-F238E27FC236}">
                <a16:creationId xmlns:a16="http://schemas.microsoft.com/office/drawing/2014/main" id="{C0888534-DBFF-01DD-241C-9D539D0719FA}"/>
              </a:ext>
            </a:extLst>
          </p:cNvPr>
          <p:cNvSpPr/>
          <p:nvPr/>
        </p:nvSpPr>
        <p:spPr>
          <a:xfrm>
            <a:off x="3916017" y="3756072"/>
            <a:ext cx="2653747" cy="7694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1082;p81">
            <a:extLst>
              <a:ext uri="{FF2B5EF4-FFF2-40B4-BE49-F238E27FC236}">
                <a16:creationId xmlns:a16="http://schemas.microsoft.com/office/drawing/2014/main" id="{A07F7855-736D-A261-2426-BCE167B2F367}"/>
              </a:ext>
            </a:extLst>
          </p:cNvPr>
          <p:cNvSpPr/>
          <p:nvPr/>
        </p:nvSpPr>
        <p:spPr>
          <a:xfrm>
            <a:off x="6430427" y="3814331"/>
            <a:ext cx="1530625" cy="76944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110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D4F6E-F491-D52F-34B5-1F06E74FD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6905A7F0-16D7-3477-42EA-2BD5F052FDF5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 voici la règle de division de deux entiers de même signe.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7C3DBAD-56D0-4E13-0B6C-931101E69CF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0EA0E69A-B056-E85A-20A0-82135B00C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FBA9632-4144-EF14-6334-DF4DECED248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3" name="Google Shape;1091;p82">
            <a:extLst>
              <a:ext uri="{FF2B5EF4-FFF2-40B4-BE49-F238E27FC236}">
                <a16:creationId xmlns:a16="http://schemas.microsoft.com/office/drawing/2014/main" id="{17AE06F8-38C5-3864-DF97-B4E871EDA347}"/>
              </a:ext>
            </a:extLst>
          </p:cNvPr>
          <p:cNvSpPr txBox="1"/>
          <p:nvPr/>
        </p:nvSpPr>
        <p:spPr>
          <a:xfrm flipH="1">
            <a:off x="1833959" y="1062527"/>
            <a:ext cx="53659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fr-FR" sz="24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</a:t>
            </a:r>
            <a:r>
              <a:rPr lang="fr-FR" sz="2400" b="0" i="0" u="none" strike="noStrike" cap="none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10) ÷ (</a:t>
            </a:r>
            <a:r>
              <a:rPr lang="fr-FR" sz="240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2) = </a:t>
            </a:r>
            <a:r>
              <a:rPr lang="fr-FR" sz="2400" b="0" i="0" u="none" strike="noStrike" cap="none" dirty="0">
                <a:solidFill>
                  <a:schemeClr val="accent1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(10 ÷ 2) = </a:t>
            </a:r>
            <a:r>
              <a:rPr lang="fr-FR" sz="2400" b="0" i="0" u="none" strike="noStrike" cap="none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5</a:t>
            </a:r>
            <a:endParaRPr sz="2400" b="0" i="0" u="none" strike="noStrike" cap="none" dirty="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092;p82">
            <a:extLst>
              <a:ext uri="{FF2B5EF4-FFF2-40B4-BE49-F238E27FC236}">
                <a16:creationId xmlns:a16="http://schemas.microsoft.com/office/drawing/2014/main" id="{3ACCFC13-E4EC-2164-1B3D-CA60A3781A66}"/>
              </a:ext>
            </a:extLst>
          </p:cNvPr>
          <p:cNvSpPr/>
          <p:nvPr/>
        </p:nvSpPr>
        <p:spPr>
          <a:xfrm>
            <a:off x="687858" y="2272495"/>
            <a:ext cx="11047445" cy="3224122"/>
          </a:xfrm>
          <a:prstGeom prst="roundRect">
            <a:avLst>
              <a:gd name="adj" fmla="val 0"/>
            </a:avLst>
          </a:prstGeom>
          <a:solidFill>
            <a:srgbClr val="E9FBF6"/>
          </a:solidFill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93;p82">
            <a:extLst>
              <a:ext uri="{FF2B5EF4-FFF2-40B4-BE49-F238E27FC236}">
                <a16:creationId xmlns:a16="http://schemas.microsoft.com/office/drawing/2014/main" id="{88E04414-A31D-661C-9091-C653489AE28B}"/>
              </a:ext>
            </a:extLst>
          </p:cNvPr>
          <p:cNvSpPr txBox="1"/>
          <p:nvPr/>
        </p:nvSpPr>
        <p:spPr>
          <a:xfrm flipH="1">
            <a:off x="1482569" y="1644456"/>
            <a:ext cx="49982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fr-FR" sz="24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10 ÷ 5= </a:t>
            </a:r>
            <a:r>
              <a:rPr lang="fr-FR" sz="2400" b="0" i="0" u="none" strike="noStrike" cap="none" dirty="0">
                <a:solidFill>
                  <a:schemeClr val="accent1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r>
              <a:rPr lang="fr-FR" sz="2400" b="0" i="0" u="none" strike="noStrike" cap="none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 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(10 ÷ 2) = 5</a:t>
            </a:r>
            <a:endParaRPr sz="2400" b="0" i="0" u="none" strike="noStrike" cap="none" dirty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7" name="Google Shape;1094;p82">
            <a:extLst>
              <a:ext uri="{FF2B5EF4-FFF2-40B4-BE49-F238E27FC236}">
                <a16:creationId xmlns:a16="http://schemas.microsoft.com/office/drawing/2014/main" id="{27278667-8CD7-92CC-ACF0-47B4E5F8A268}"/>
              </a:ext>
            </a:extLst>
          </p:cNvPr>
          <p:cNvSpPr/>
          <p:nvPr/>
        </p:nvSpPr>
        <p:spPr>
          <a:xfrm>
            <a:off x="1182662" y="2518976"/>
            <a:ext cx="103888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quotient de deux nombres </a:t>
            </a: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ayant le </a:t>
            </a:r>
            <a:r>
              <a:rPr lang="fr-FR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même signe </a:t>
            </a: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 un 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nombre </a:t>
            </a:r>
            <a:r>
              <a:rPr lang="fr-FR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positif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95;p82">
            <a:extLst>
              <a:ext uri="{FF2B5EF4-FFF2-40B4-BE49-F238E27FC236}">
                <a16:creationId xmlns:a16="http://schemas.microsoft.com/office/drawing/2014/main" id="{601196CF-9E9B-EC3A-7522-D52E69D032AA}"/>
              </a:ext>
            </a:extLst>
          </p:cNvPr>
          <p:cNvSpPr/>
          <p:nvPr/>
        </p:nvSpPr>
        <p:spPr>
          <a:xfrm>
            <a:off x="1182662" y="4937148"/>
            <a:ext cx="1056773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valeur absolue </a:t>
            </a: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 quotient est le </a:t>
            </a: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quotient</a:t>
            </a: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des valeurs absolues.</a:t>
            </a:r>
            <a:endParaRPr/>
          </a:p>
        </p:txBody>
      </p:sp>
      <p:grpSp>
        <p:nvGrpSpPr>
          <p:cNvPr id="11" name="Google Shape;1096;p82">
            <a:extLst>
              <a:ext uri="{FF2B5EF4-FFF2-40B4-BE49-F238E27FC236}">
                <a16:creationId xmlns:a16="http://schemas.microsoft.com/office/drawing/2014/main" id="{89E2D5A5-846B-055C-CA67-60705D771BA6}"/>
              </a:ext>
            </a:extLst>
          </p:cNvPr>
          <p:cNvGrpSpPr/>
          <p:nvPr/>
        </p:nvGrpSpPr>
        <p:grpSpPr>
          <a:xfrm>
            <a:off x="3717957" y="3343868"/>
            <a:ext cx="1717797" cy="566265"/>
            <a:chOff x="3685300" y="2680193"/>
            <a:chExt cx="1717797" cy="566265"/>
          </a:xfrm>
        </p:grpSpPr>
        <p:sp>
          <p:nvSpPr>
            <p:cNvPr id="12" name="Google Shape;1097;p82">
              <a:extLst>
                <a:ext uri="{FF2B5EF4-FFF2-40B4-BE49-F238E27FC236}">
                  <a16:creationId xmlns:a16="http://schemas.microsoft.com/office/drawing/2014/main" id="{7BED2114-AD9F-9A82-4367-891EBDF6F1DA}"/>
                </a:ext>
              </a:extLst>
            </p:cNvPr>
            <p:cNvSpPr/>
            <p:nvPr/>
          </p:nvSpPr>
          <p:spPr>
            <a:xfrm>
              <a:off x="3685300" y="2681012"/>
              <a:ext cx="527452" cy="5274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Cambria Math"/>
                <a:buNone/>
              </a:pPr>
              <a:r>
                <a:rPr lang="fr-FR" sz="2800" b="0" i="0" u="none" strike="noStrike" cap="none">
                  <a:solidFill>
                    <a:srgbClr val="FFFFFF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−</a:t>
              </a:r>
              <a:endParaRPr sz="2800" b="0" i="0" u="none" strike="noStrike" cap="none">
                <a:solidFill>
                  <a:srgbClr val="FFFFFF"/>
                </a:solidFill>
                <a:latin typeface="Cambria Math"/>
                <a:ea typeface="Cambria Math"/>
                <a:cs typeface="Cambria Math"/>
                <a:sym typeface="Cambria Math"/>
              </a:endParaRPr>
            </a:p>
          </p:txBody>
        </p:sp>
        <p:sp>
          <p:nvSpPr>
            <p:cNvPr id="13" name="Google Shape;1098;p82">
              <a:extLst>
                <a:ext uri="{FF2B5EF4-FFF2-40B4-BE49-F238E27FC236}">
                  <a16:creationId xmlns:a16="http://schemas.microsoft.com/office/drawing/2014/main" id="{C2750543-4F57-85F7-5EF7-B1E949E37425}"/>
                </a:ext>
              </a:extLst>
            </p:cNvPr>
            <p:cNvSpPr/>
            <p:nvPr/>
          </p:nvSpPr>
          <p:spPr>
            <a:xfrm>
              <a:off x="4875645" y="2680193"/>
              <a:ext cx="527452" cy="5274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rgbClr val="FFFFFF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−</a:t>
              </a:r>
              <a:endParaRPr sz="2800">
                <a:solidFill>
                  <a:srgbClr val="FFFFFF"/>
                </a:solidFill>
                <a:latin typeface="Cambria Math"/>
                <a:ea typeface="Cambria Math"/>
                <a:cs typeface="Cambria Math"/>
                <a:sym typeface="Cambria Math"/>
              </a:endParaRPr>
            </a:p>
          </p:txBody>
        </p:sp>
        <p:sp>
          <p:nvSpPr>
            <p:cNvPr id="14" name="Google Shape;1099;p82">
              <a:extLst>
                <a:ext uri="{FF2B5EF4-FFF2-40B4-BE49-F238E27FC236}">
                  <a16:creationId xmlns:a16="http://schemas.microsoft.com/office/drawing/2014/main" id="{A040B72D-ADC5-B74A-65C2-22FE68323C4B}"/>
                </a:ext>
              </a:extLst>
            </p:cNvPr>
            <p:cNvSpPr/>
            <p:nvPr/>
          </p:nvSpPr>
          <p:spPr>
            <a:xfrm>
              <a:off x="4330975" y="2723238"/>
              <a:ext cx="3818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mbria Math"/>
                <a:buNone/>
              </a:pPr>
              <a:r>
                <a:rPr lang="fr-FR" sz="2800" b="1" i="0" u="none" strike="noStrike" cap="none">
                  <a:solidFill>
                    <a:srgbClr val="000000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÷</a:t>
              </a:r>
              <a:endParaRPr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5" name="Google Shape;1100;p82">
            <a:extLst>
              <a:ext uri="{FF2B5EF4-FFF2-40B4-BE49-F238E27FC236}">
                <a16:creationId xmlns:a16="http://schemas.microsoft.com/office/drawing/2014/main" id="{8A0481FC-A97E-C16A-F459-ECBA16CA7C07}"/>
              </a:ext>
            </a:extLst>
          </p:cNvPr>
          <p:cNvCxnSpPr/>
          <p:nvPr/>
        </p:nvCxnSpPr>
        <p:spPr>
          <a:xfrm>
            <a:off x="5961908" y="3620830"/>
            <a:ext cx="477078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6" name="Google Shape;1101;p82">
            <a:extLst>
              <a:ext uri="{FF2B5EF4-FFF2-40B4-BE49-F238E27FC236}">
                <a16:creationId xmlns:a16="http://schemas.microsoft.com/office/drawing/2014/main" id="{E752F533-3180-C42D-4D16-DA2AAEB403AA}"/>
              </a:ext>
            </a:extLst>
          </p:cNvPr>
          <p:cNvSpPr/>
          <p:nvPr/>
        </p:nvSpPr>
        <p:spPr>
          <a:xfrm>
            <a:off x="6861977" y="3321014"/>
            <a:ext cx="527452" cy="5274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mbria Math"/>
              <a:buNone/>
            </a:pPr>
            <a:r>
              <a:rPr lang="fr-FR" sz="2800" b="0" i="0" u="none" strike="noStrike" cap="none">
                <a:solidFill>
                  <a:srgbClr val="FFFFFF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2800" b="0" i="0" u="none" strike="noStrike" cap="none">
              <a:solidFill>
                <a:srgbClr val="FFFFFF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grpSp>
        <p:nvGrpSpPr>
          <p:cNvPr id="17" name="Google Shape;1102;p82">
            <a:extLst>
              <a:ext uri="{FF2B5EF4-FFF2-40B4-BE49-F238E27FC236}">
                <a16:creationId xmlns:a16="http://schemas.microsoft.com/office/drawing/2014/main" id="{FB45CA22-C91A-FABE-F024-E91B247C3800}"/>
              </a:ext>
            </a:extLst>
          </p:cNvPr>
          <p:cNvGrpSpPr/>
          <p:nvPr/>
        </p:nvGrpSpPr>
        <p:grpSpPr>
          <a:xfrm>
            <a:off x="3717957" y="4032181"/>
            <a:ext cx="1717797" cy="528504"/>
            <a:chOff x="3685300" y="3368506"/>
            <a:chExt cx="1717797" cy="528504"/>
          </a:xfrm>
        </p:grpSpPr>
        <p:sp>
          <p:nvSpPr>
            <p:cNvPr id="18" name="Google Shape;1103;p82">
              <a:extLst>
                <a:ext uri="{FF2B5EF4-FFF2-40B4-BE49-F238E27FC236}">
                  <a16:creationId xmlns:a16="http://schemas.microsoft.com/office/drawing/2014/main" id="{5977421A-34A9-851B-5C1A-2D7FB7D125A5}"/>
                </a:ext>
              </a:extLst>
            </p:cNvPr>
            <p:cNvSpPr/>
            <p:nvPr/>
          </p:nvSpPr>
          <p:spPr>
            <a:xfrm>
              <a:off x="3685300" y="3369558"/>
              <a:ext cx="527452" cy="5274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Cambria Math"/>
                <a:buNone/>
              </a:pPr>
              <a:r>
                <a:rPr lang="fr-FR" sz="2800" b="0" i="0" u="none" strike="noStrike" cap="none">
                  <a:solidFill>
                    <a:srgbClr val="FFFFFF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+</a:t>
              </a:r>
              <a:endParaRPr sz="2800" b="0" i="0" u="none" strike="noStrike" cap="none">
                <a:solidFill>
                  <a:srgbClr val="FFFFFF"/>
                </a:solidFill>
                <a:latin typeface="Cambria Math"/>
                <a:ea typeface="Cambria Math"/>
                <a:cs typeface="Cambria Math"/>
                <a:sym typeface="Cambria Math"/>
              </a:endParaRPr>
            </a:p>
          </p:txBody>
        </p:sp>
        <p:sp>
          <p:nvSpPr>
            <p:cNvPr id="19" name="Google Shape;1104;p82">
              <a:extLst>
                <a:ext uri="{FF2B5EF4-FFF2-40B4-BE49-F238E27FC236}">
                  <a16:creationId xmlns:a16="http://schemas.microsoft.com/office/drawing/2014/main" id="{114FB7D7-0972-5577-4FFA-3FA52B1216EE}"/>
                </a:ext>
              </a:extLst>
            </p:cNvPr>
            <p:cNvSpPr/>
            <p:nvPr/>
          </p:nvSpPr>
          <p:spPr>
            <a:xfrm>
              <a:off x="4326029" y="3368506"/>
              <a:ext cx="3818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mbria Math"/>
                <a:buNone/>
              </a:pPr>
              <a:r>
                <a:rPr lang="fr-FR" sz="2800" b="1" i="0" u="none" strike="noStrike" cap="none">
                  <a:solidFill>
                    <a:srgbClr val="000000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÷</a:t>
              </a:r>
              <a:endParaRPr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105;p82">
              <a:extLst>
                <a:ext uri="{FF2B5EF4-FFF2-40B4-BE49-F238E27FC236}">
                  <a16:creationId xmlns:a16="http://schemas.microsoft.com/office/drawing/2014/main" id="{20FD9B2E-99D1-892A-CC17-813F8CA1D2E9}"/>
                </a:ext>
              </a:extLst>
            </p:cNvPr>
            <p:cNvSpPr/>
            <p:nvPr/>
          </p:nvSpPr>
          <p:spPr>
            <a:xfrm>
              <a:off x="4875645" y="3369558"/>
              <a:ext cx="527452" cy="5274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Cambria Math"/>
                <a:buNone/>
              </a:pPr>
              <a:r>
                <a:rPr lang="fr-FR" sz="2800" b="0" i="0" u="none" strike="noStrike" cap="none">
                  <a:solidFill>
                    <a:srgbClr val="FFFFFF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+</a:t>
              </a:r>
              <a:endParaRPr sz="2800" b="0" i="0" u="none" strike="noStrike" cap="none">
                <a:solidFill>
                  <a:srgbClr val="FFFFFF"/>
                </a:solidFill>
                <a:latin typeface="Cambria Math"/>
                <a:ea typeface="Cambria Math"/>
                <a:cs typeface="Cambria Math"/>
                <a:sym typeface="Cambria Math"/>
              </a:endParaRPr>
            </a:p>
          </p:txBody>
        </p:sp>
      </p:grpSp>
      <p:cxnSp>
        <p:nvCxnSpPr>
          <p:cNvPr id="21" name="Google Shape;1106;p82">
            <a:extLst>
              <a:ext uri="{FF2B5EF4-FFF2-40B4-BE49-F238E27FC236}">
                <a16:creationId xmlns:a16="http://schemas.microsoft.com/office/drawing/2014/main" id="{3670D378-11CD-8705-0628-70F007B9F3AA}"/>
              </a:ext>
            </a:extLst>
          </p:cNvPr>
          <p:cNvCxnSpPr/>
          <p:nvPr/>
        </p:nvCxnSpPr>
        <p:spPr>
          <a:xfrm>
            <a:off x="5961908" y="4276812"/>
            <a:ext cx="477078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2" name="Google Shape;1107;p82">
            <a:extLst>
              <a:ext uri="{FF2B5EF4-FFF2-40B4-BE49-F238E27FC236}">
                <a16:creationId xmlns:a16="http://schemas.microsoft.com/office/drawing/2014/main" id="{134CF8D2-A086-DCBE-B5B9-2DD7A118D300}"/>
              </a:ext>
            </a:extLst>
          </p:cNvPr>
          <p:cNvSpPr/>
          <p:nvPr/>
        </p:nvSpPr>
        <p:spPr>
          <a:xfrm>
            <a:off x="6861977" y="4013086"/>
            <a:ext cx="527452" cy="5274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mbria Math"/>
              <a:buNone/>
            </a:pPr>
            <a:r>
              <a:rPr lang="fr-FR" sz="2800" b="0" i="0" u="none" strike="noStrike" cap="none">
                <a:solidFill>
                  <a:srgbClr val="FFFFFF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2800" b="0" i="0" u="none" strike="noStrike" cap="none">
              <a:solidFill>
                <a:srgbClr val="FFFFFF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298581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Quelle est la bonne réponse?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274;p97">
            <a:extLst>
              <a:ext uri="{FF2B5EF4-FFF2-40B4-BE49-F238E27FC236}">
                <a16:creationId xmlns:a16="http://schemas.microsoft.com/office/drawing/2014/main" id="{449A13BF-E8F5-1FFC-E218-79B11C8C91EE}"/>
              </a:ext>
            </a:extLst>
          </p:cNvPr>
          <p:cNvSpPr txBox="1"/>
          <p:nvPr/>
        </p:nvSpPr>
        <p:spPr>
          <a:xfrm>
            <a:off x="1620981" y="2525228"/>
            <a:ext cx="8811491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(−40) ÷(−10</a:t>
            </a:r>
            <a:r>
              <a:rPr lang="fr-FR" sz="240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)=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75;p97">
            <a:extLst>
              <a:ext uri="{FF2B5EF4-FFF2-40B4-BE49-F238E27FC236}">
                <a16:creationId xmlns:a16="http://schemas.microsoft.com/office/drawing/2014/main" id="{4E41843F-94AC-6AD8-A768-8A851273D7B7}"/>
              </a:ext>
            </a:extLst>
          </p:cNvPr>
          <p:cNvSpPr/>
          <p:nvPr/>
        </p:nvSpPr>
        <p:spPr>
          <a:xfrm>
            <a:off x="783771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−(40÷10)</a:t>
            </a:r>
            <a:endParaRPr sz="2400" i="0" u="none" strike="noStrike" cap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278;p97">
            <a:extLst>
              <a:ext uri="{FF2B5EF4-FFF2-40B4-BE49-F238E27FC236}">
                <a16:creationId xmlns:a16="http://schemas.microsoft.com/office/drawing/2014/main" id="{F39163C4-3734-6206-6BCB-42A5AFD8A2D9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279;p97">
            <a:extLst>
              <a:ext uri="{FF2B5EF4-FFF2-40B4-BE49-F238E27FC236}">
                <a16:creationId xmlns:a16="http://schemas.microsoft.com/office/drawing/2014/main" id="{2769D86B-8791-479E-46F1-D50D9167846C}"/>
              </a:ext>
            </a:extLst>
          </p:cNvPr>
          <p:cNvSpPr/>
          <p:nvPr/>
        </p:nvSpPr>
        <p:spPr>
          <a:xfrm>
            <a:off x="4368403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40÷10</a:t>
            </a:r>
            <a:endParaRPr sz="2400" i="0" u="none" strike="noStrike" cap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7" name="Google Shape;1280;p97">
            <a:extLst>
              <a:ext uri="{FF2B5EF4-FFF2-40B4-BE49-F238E27FC236}">
                <a16:creationId xmlns:a16="http://schemas.microsoft.com/office/drawing/2014/main" id="{707E761A-DB52-2148-4A7B-9B9A9C736499}"/>
              </a:ext>
            </a:extLst>
          </p:cNvPr>
          <p:cNvSpPr/>
          <p:nvPr/>
        </p:nvSpPr>
        <p:spPr>
          <a:xfrm>
            <a:off x="7953036" y="4654420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−(40×10)</a:t>
            </a:r>
            <a:endParaRPr sz="2400" i="0" u="none" strike="noStrike" cap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𝐛𝐨𝐧𝐧𝐞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289;p98">
            <a:extLst>
              <a:ext uri="{FF2B5EF4-FFF2-40B4-BE49-F238E27FC236}">
                <a16:creationId xmlns:a16="http://schemas.microsoft.com/office/drawing/2014/main" id="{2353E5A2-1B7D-3120-BA3E-EAB99D549785}"/>
              </a:ext>
            </a:extLst>
          </p:cNvPr>
          <p:cNvSpPr/>
          <p:nvPr/>
        </p:nvSpPr>
        <p:spPr>
          <a:xfrm>
            <a:off x="4368403" y="4666424"/>
            <a:ext cx="3312368" cy="72614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40÷10</a:t>
            </a:r>
            <a:endParaRPr sz="2400" b="1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290;p98">
            <a:extLst>
              <a:ext uri="{FF2B5EF4-FFF2-40B4-BE49-F238E27FC236}">
                <a16:creationId xmlns:a16="http://schemas.microsoft.com/office/drawing/2014/main" id="{8B017018-480B-EDFC-742F-57A7509E52D1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291;p98">
            <a:extLst>
              <a:ext uri="{FF2B5EF4-FFF2-40B4-BE49-F238E27FC236}">
                <a16:creationId xmlns:a16="http://schemas.microsoft.com/office/drawing/2014/main" id="{45D39003-6B31-D6AF-DF45-92647476B435}"/>
              </a:ext>
            </a:extLst>
          </p:cNvPr>
          <p:cNvSpPr txBox="1"/>
          <p:nvPr/>
        </p:nvSpPr>
        <p:spPr>
          <a:xfrm>
            <a:off x="1620981" y="2525228"/>
            <a:ext cx="8811491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(−40) ÷(−10)=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Multiplier des nombres entiers de même signe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Utiliser la commutativité et l’associativité de la multiplication des nombres entiers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28129" y="329703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prstClr val="white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Effectuer la division de nombres entiers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963450" y="329703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Multiplier des nombres entiers de signes différents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Appliquer les règles de multiplication et de division aux nombres décimaux et fractionnaires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5268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Quelle est la bonne réponse?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298;p99">
            <a:extLst>
              <a:ext uri="{FF2B5EF4-FFF2-40B4-BE49-F238E27FC236}">
                <a16:creationId xmlns:a16="http://schemas.microsoft.com/office/drawing/2014/main" id="{C499F21E-09C3-D32E-C46B-FEBE974B4097}"/>
              </a:ext>
            </a:extLst>
          </p:cNvPr>
          <p:cNvSpPr txBox="1"/>
          <p:nvPr/>
        </p:nvSpPr>
        <p:spPr>
          <a:xfrm>
            <a:off x="1620981" y="2525228"/>
            <a:ext cx="8811491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18 ÷(−6)=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99;p99">
            <a:extLst>
              <a:ext uri="{FF2B5EF4-FFF2-40B4-BE49-F238E27FC236}">
                <a16:creationId xmlns:a16="http://schemas.microsoft.com/office/drawing/2014/main" id="{B87340D1-2B5F-7D2E-0064-9DEAFC927F60}"/>
              </a:ext>
            </a:extLst>
          </p:cNvPr>
          <p:cNvSpPr/>
          <p:nvPr/>
        </p:nvSpPr>
        <p:spPr>
          <a:xfrm>
            <a:off x="783771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−(18÷6)</a:t>
            </a:r>
            <a:endParaRPr sz="2400" i="0" u="none" strike="noStrike" cap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302;p99">
            <a:extLst>
              <a:ext uri="{FF2B5EF4-FFF2-40B4-BE49-F238E27FC236}">
                <a16:creationId xmlns:a16="http://schemas.microsoft.com/office/drawing/2014/main" id="{1C50CCE6-65A9-2D8B-995C-C6A064BD2732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303;p99">
            <a:extLst>
              <a:ext uri="{FF2B5EF4-FFF2-40B4-BE49-F238E27FC236}">
                <a16:creationId xmlns:a16="http://schemas.microsoft.com/office/drawing/2014/main" id="{580E40FB-94E1-11FC-0B02-192ED13CF121}"/>
              </a:ext>
            </a:extLst>
          </p:cNvPr>
          <p:cNvSpPr/>
          <p:nvPr/>
        </p:nvSpPr>
        <p:spPr>
          <a:xfrm>
            <a:off x="4368403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18÷6</a:t>
            </a:r>
            <a:endParaRPr sz="2400" i="0" u="none" strike="noStrike" cap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7" name="Google Shape;1304;p99">
            <a:extLst>
              <a:ext uri="{FF2B5EF4-FFF2-40B4-BE49-F238E27FC236}">
                <a16:creationId xmlns:a16="http://schemas.microsoft.com/office/drawing/2014/main" id="{DC6528F3-950D-3B3D-2912-5187A670EC9F}"/>
              </a:ext>
            </a:extLst>
          </p:cNvPr>
          <p:cNvSpPr/>
          <p:nvPr/>
        </p:nvSpPr>
        <p:spPr>
          <a:xfrm>
            <a:off x="7953036" y="4654420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−(18×6)</a:t>
            </a:r>
            <a:endParaRPr sz="2400" i="0" u="none" strike="noStrike" cap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313;p100">
            <a:extLst>
              <a:ext uri="{FF2B5EF4-FFF2-40B4-BE49-F238E27FC236}">
                <a16:creationId xmlns:a16="http://schemas.microsoft.com/office/drawing/2014/main" id="{3C865549-3CE9-00B1-690E-2968BDA35A80}"/>
              </a:ext>
            </a:extLst>
          </p:cNvPr>
          <p:cNvSpPr/>
          <p:nvPr/>
        </p:nvSpPr>
        <p:spPr>
          <a:xfrm>
            <a:off x="850762" y="4728110"/>
            <a:ext cx="3312368" cy="72614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−(18÷6)</a:t>
            </a:r>
            <a:endParaRPr sz="2400" b="1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314;p100">
            <a:extLst>
              <a:ext uri="{FF2B5EF4-FFF2-40B4-BE49-F238E27FC236}">
                <a16:creationId xmlns:a16="http://schemas.microsoft.com/office/drawing/2014/main" id="{3374ACCD-7AF3-7CF8-8F39-0B0A698E9485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315;p100">
            <a:extLst>
              <a:ext uri="{FF2B5EF4-FFF2-40B4-BE49-F238E27FC236}">
                <a16:creationId xmlns:a16="http://schemas.microsoft.com/office/drawing/2014/main" id="{CEF43E27-DE4E-39CF-D714-91385F882516}"/>
              </a:ext>
            </a:extLst>
          </p:cNvPr>
          <p:cNvSpPr txBox="1"/>
          <p:nvPr/>
        </p:nvSpPr>
        <p:spPr>
          <a:xfrm>
            <a:off x="1620981" y="2525228"/>
            <a:ext cx="8811491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18 ÷(−6</a:t>
            </a:r>
            <a:r>
              <a:rPr lang="fr-FR" sz="240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)=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368;p104">
            <a:extLst>
              <a:ext uri="{FF2B5EF4-FFF2-40B4-BE49-F238E27FC236}">
                <a16:creationId xmlns:a16="http://schemas.microsoft.com/office/drawing/2014/main" id="{DCC500F2-33AC-885B-1FB5-1CC48A580995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370;p104">
            <a:extLst>
              <a:ext uri="{FF2B5EF4-FFF2-40B4-BE49-F238E27FC236}">
                <a16:creationId xmlns:a16="http://schemas.microsoft.com/office/drawing/2014/main" id="{D7DDA55E-B626-2A46-F2BC-3C1B32C4641D}"/>
              </a:ext>
            </a:extLst>
          </p:cNvPr>
          <p:cNvSpPr txBox="1"/>
          <p:nvPr/>
        </p:nvSpPr>
        <p:spPr>
          <a:xfrm>
            <a:off x="931472" y="1708574"/>
            <a:ext cx="2203613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Complétez:</a:t>
            </a:r>
            <a:endParaRPr sz="2400"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371;p104">
            <a:extLst>
              <a:ext uri="{FF2B5EF4-FFF2-40B4-BE49-F238E27FC236}">
                <a16:creationId xmlns:a16="http://schemas.microsoft.com/office/drawing/2014/main" id="{19F0F273-6E55-DC28-8C79-EE2464935348}"/>
              </a:ext>
            </a:extLst>
          </p:cNvPr>
          <p:cNvSpPr/>
          <p:nvPr/>
        </p:nvSpPr>
        <p:spPr>
          <a:xfrm>
            <a:off x="3936810" y="3165185"/>
            <a:ext cx="541884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373;p104">
            <a:extLst>
              <a:ext uri="{FF2B5EF4-FFF2-40B4-BE49-F238E27FC236}">
                <a16:creationId xmlns:a16="http://schemas.microsoft.com/office/drawing/2014/main" id="{C57805DD-79CA-123D-FA7E-C72F95C34EF8}"/>
              </a:ext>
            </a:extLst>
          </p:cNvPr>
          <p:cNvSpPr/>
          <p:nvPr/>
        </p:nvSpPr>
        <p:spPr>
          <a:xfrm>
            <a:off x="4823218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374;p104">
            <a:extLst>
              <a:ext uri="{FF2B5EF4-FFF2-40B4-BE49-F238E27FC236}">
                <a16:creationId xmlns:a16="http://schemas.microsoft.com/office/drawing/2014/main" id="{A4A01F77-19BB-6723-305D-0FE0B9006F0A}"/>
              </a:ext>
            </a:extLst>
          </p:cNvPr>
          <p:cNvSpPr/>
          <p:nvPr/>
        </p:nvSpPr>
        <p:spPr>
          <a:xfrm>
            <a:off x="6026867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375;p104">
            <a:extLst>
              <a:ext uri="{FF2B5EF4-FFF2-40B4-BE49-F238E27FC236}">
                <a16:creationId xmlns:a16="http://schemas.microsoft.com/office/drawing/2014/main" id="{BEFACD92-802E-58EC-5F5B-6403D91A2B9B}"/>
              </a:ext>
            </a:extLst>
          </p:cNvPr>
          <p:cNvSpPr/>
          <p:nvPr/>
        </p:nvSpPr>
        <p:spPr>
          <a:xfrm>
            <a:off x="7585079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79;p104">
            <a:extLst>
              <a:ext uri="{FF2B5EF4-FFF2-40B4-BE49-F238E27FC236}">
                <a16:creationId xmlns:a16="http://schemas.microsoft.com/office/drawing/2014/main" id="{0A84EFF0-AD61-2D26-E956-8F739383F067}"/>
              </a:ext>
            </a:extLst>
          </p:cNvPr>
          <p:cNvSpPr txBox="1"/>
          <p:nvPr/>
        </p:nvSpPr>
        <p:spPr>
          <a:xfrm>
            <a:off x="1530926" y="3044761"/>
            <a:ext cx="2463284" cy="7294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97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1F31A59-F2AE-2FB4-FAA0-1FF93F0EF01C}"/>
                  </a:ext>
                </a:extLst>
              </p:cNvPr>
              <p:cNvSpPr txBox="1"/>
              <p:nvPr/>
            </p:nvSpPr>
            <p:spPr>
              <a:xfrm>
                <a:off x="5713320" y="3244334"/>
                <a:ext cx="4219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fr-FR" sz="18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1F31A59-F2AE-2FB4-FAA0-1FF93F0EF0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320" y="3244334"/>
                <a:ext cx="42191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836B466-5F0E-5D1A-6489-FB4E5CAB970E}"/>
                  </a:ext>
                </a:extLst>
              </p:cNvPr>
              <p:cNvSpPr txBox="1"/>
              <p:nvPr/>
            </p:nvSpPr>
            <p:spPr>
              <a:xfrm>
                <a:off x="4442077" y="3235364"/>
                <a:ext cx="5871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836B466-5F0E-5D1A-6489-FB4E5CAB97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2077" y="3235364"/>
                <a:ext cx="587121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0CCC57F-98A1-5239-F48D-64037E0CFEC6}"/>
                  </a:ext>
                </a:extLst>
              </p:cNvPr>
              <p:cNvSpPr txBox="1"/>
              <p:nvPr/>
            </p:nvSpPr>
            <p:spPr>
              <a:xfrm>
                <a:off x="6819352" y="3198167"/>
                <a:ext cx="5871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0CCC57F-98A1-5239-F48D-64037E0CF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352" y="3198167"/>
                <a:ext cx="587121" cy="461665"/>
              </a:xfrm>
              <a:prstGeom prst="rect">
                <a:avLst/>
              </a:prstGeom>
              <a:blipFill>
                <a:blip r:embed="rId6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D17C825C-BC2C-4B5E-ADCB-4E6EC904DE3F}"/>
              </a:ext>
            </a:extLst>
          </p:cNvPr>
          <p:cNvSpPr txBox="1"/>
          <p:nvPr/>
        </p:nvSpPr>
        <p:spPr>
          <a:xfrm>
            <a:off x="4042388" y="3244333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….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76D990-9FA2-6582-6EA8-7D0448BFA7B7}"/>
              </a:ext>
            </a:extLst>
          </p:cNvPr>
          <p:cNvSpPr txBox="1"/>
          <p:nvPr/>
        </p:nvSpPr>
        <p:spPr>
          <a:xfrm>
            <a:off x="5043874" y="3189903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….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B450E6E-9FCB-8048-AEAD-37718FC61BC3}"/>
              </a:ext>
            </a:extLst>
          </p:cNvPr>
          <p:cNvSpPr txBox="1"/>
          <p:nvPr/>
        </p:nvSpPr>
        <p:spPr>
          <a:xfrm>
            <a:off x="6328387" y="3168127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….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F43258A-B19C-702B-593F-2CF679E2F84E}"/>
              </a:ext>
            </a:extLst>
          </p:cNvPr>
          <p:cNvSpPr txBox="1"/>
          <p:nvPr/>
        </p:nvSpPr>
        <p:spPr>
          <a:xfrm>
            <a:off x="7820253" y="3189903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….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D46D5808-1BDE-D3F0-7972-75DF78D0632E}"/>
                  </a:ext>
                </a:extLst>
              </p:cNvPr>
              <p:cNvSpPr txBox="1"/>
              <p:nvPr/>
            </p:nvSpPr>
            <p:spPr>
              <a:xfrm>
                <a:off x="7167819" y="3271567"/>
                <a:ext cx="435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D46D5808-1BDE-D3F0-7972-75DF78D063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7819" y="3271567"/>
                <a:ext cx="43542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368;p104">
            <a:extLst>
              <a:ext uri="{FF2B5EF4-FFF2-40B4-BE49-F238E27FC236}">
                <a16:creationId xmlns:a16="http://schemas.microsoft.com/office/drawing/2014/main" id="{F42C601E-DEAE-A670-47AE-E9B1E79A674C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369;p104">
            <a:extLst>
              <a:ext uri="{FF2B5EF4-FFF2-40B4-BE49-F238E27FC236}">
                <a16:creationId xmlns:a16="http://schemas.microsoft.com/office/drawing/2014/main" id="{04DC099A-2409-782D-8C87-6119FA1481D7}"/>
              </a:ext>
            </a:extLst>
          </p:cNvPr>
          <p:cNvSpPr txBox="1"/>
          <p:nvPr/>
        </p:nvSpPr>
        <p:spPr>
          <a:xfrm>
            <a:off x="3751612" y="3066402"/>
            <a:ext cx="968970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1370;p104">
            <a:extLst>
              <a:ext uri="{FF2B5EF4-FFF2-40B4-BE49-F238E27FC236}">
                <a16:creationId xmlns:a16="http://schemas.microsoft.com/office/drawing/2014/main" id="{A8487562-AE15-531D-D0C4-CEEE2A69CB9B}"/>
              </a:ext>
            </a:extLst>
          </p:cNvPr>
          <p:cNvSpPr txBox="1"/>
          <p:nvPr/>
        </p:nvSpPr>
        <p:spPr>
          <a:xfrm>
            <a:off x="931472" y="1708574"/>
            <a:ext cx="2203613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Complétez:</a:t>
            </a:r>
            <a:endParaRPr sz="2400"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371;p104">
            <a:extLst>
              <a:ext uri="{FF2B5EF4-FFF2-40B4-BE49-F238E27FC236}">
                <a16:creationId xmlns:a16="http://schemas.microsoft.com/office/drawing/2014/main" id="{D7E470C8-303E-2683-EEA3-2A1DA6CF3470}"/>
              </a:ext>
            </a:extLst>
          </p:cNvPr>
          <p:cNvSpPr/>
          <p:nvPr/>
        </p:nvSpPr>
        <p:spPr>
          <a:xfrm>
            <a:off x="3936810" y="3165185"/>
            <a:ext cx="541884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373;p104">
            <a:extLst>
              <a:ext uri="{FF2B5EF4-FFF2-40B4-BE49-F238E27FC236}">
                <a16:creationId xmlns:a16="http://schemas.microsoft.com/office/drawing/2014/main" id="{8F9BB5D3-A3DA-1FA3-7888-FF5ABA6AEC01}"/>
              </a:ext>
            </a:extLst>
          </p:cNvPr>
          <p:cNvSpPr/>
          <p:nvPr/>
        </p:nvSpPr>
        <p:spPr>
          <a:xfrm>
            <a:off x="4823218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374;p104">
            <a:extLst>
              <a:ext uri="{FF2B5EF4-FFF2-40B4-BE49-F238E27FC236}">
                <a16:creationId xmlns:a16="http://schemas.microsoft.com/office/drawing/2014/main" id="{5AEA776C-D3A5-14ED-7577-3A1D797CD021}"/>
              </a:ext>
            </a:extLst>
          </p:cNvPr>
          <p:cNvSpPr/>
          <p:nvPr/>
        </p:nvSpPr>
        <p:spPr>
          <a:xfrm>
            <a:off x="6026867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375;p104">
            <a:extLst>
              <a:ext uri="{FF2B5EF4-FFF2-40B4-BE49-F238E27FC236}">
                <a16:creationId xmlns:a16="http://schemas.microsoft.com/office/drawing/2014/main" id="{5EC43A49-9C0E-CFC1-9C43-1726ADF75184}"/>
              </a:ext>
            </a:extLst>
          </p:cNvPr>
          <p:cNvSpPr/>
          <p:nvPr/>
        </p:nvSpPr>
        <p:spPr>
          <a:xfrm>
            <a:off x="7585079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376;p104">
            <a:extLst>
              <a:ext uri="{FF2B5EF4-FFF2-40B4-BE49-F238E27FC236}">
                <a16:creationId xmlns:a16="http://schemas.microsoft.com/office/drawing/2014/main" id="{E41FC78F-EB09-135A-87DB-1FCD6462EBE4}"/>
              </a:ext>
            </a:extLst>
          </p:cNvPr>
          <p:cNvSpPr txBox="1"/>
          <p:nvPr/>
        </p:nvSpPr>
        <p:spPr>
          <a:xfrm>
            <a:off x="4777699" y="3101491"/>
            <a:ext cx="968970" cy="7294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1377;p104">
            <a:extLst>
              <a:ext uri="{FF2B5EF4-FFF2-40B4-BE49-F238E27FC236}">
                <a16:creationId xmlns:a16="http://schemas.microsoft.com/office/drawing/2014/main" id="{0A3D2322-8274-874C-FE7E-8F07B9B86329}"/>
              </a:ext>
            </a:extLst>
          </p:cNvPr>
          <p:cNvSpPr txBox="1"/>
          <p:nvPr/>
        </p:nvSpPr>
        <p:spPr>
          <a:xfrm>
            <a:off x="7549879" y="3052469"/>
            <a:ext cx="968970" cy="72941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1379;p104">
            <a:extLst>
              <a:ext uri="{FF2B5EF4-FFF2-40B4-BE49-F238E27FC236}">
                <a16:creationId xmlns:a16="http://schemas.microsoft.com/office/drawing/2014/main" id="{A02197AD-521F-84AC-BA12-11728B7BB09B}"/>
              </a:ext>
            </a:extLst>
          </p:cNvPr>
          <p:cNvSpPr txBox="1"/>
          <p:nvPr/>
        </p:nvSpPr>
        <p:spPr>
          <a:xfrm>
            <a:off x="1530926" y="3044761"/>
            <a:ext cx="2463284" cy="72941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197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1378;p104">
            <a:extLst>
              <a:ext uri="{FF2B5EF4-FFF2-40B4-BE49-F238E27FC236}">
                <a16:creationId xmlns:a16="http://schemas.microsoft.com/office/drawing/2014/main" id="{7F783A3B-F5D4-6FF5-D12D-320F653ADADD}"/>
              </a:ext>
            </a:extLst>
          </p:cNvPr>
          <p:cNvSpPr txBox="1"/>
          <p:nvPr/>
        </p:nvSpPr>
        <p:spPr>
          <a:xfrm>
            <a:off x="5967014" y="3098933"/>
            <a:ext cx="968970" cy="72941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A12D090-9EEB-3C13-0A9F-AC382338DED2}"/>
                  </a:ext>
                </a:extLst>
              </p:cNvPr>
              <p:cNvSpPr txBox="1"/>
              <p:nvPr/>
            </p:nvSpPr>
            <p:spPr>
              <a:xfrm>
                <a:off x="5713320" y="3244334"/>
                <a:ext cx="4219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fr-FR" sz="18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A12D090-9EEB-3C13-0A9F-AC382338D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320" y="3244334"/>
                <a:ext cx="42191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45B9AFB-3EF4-DC84-FDF6-43194789BD63}"/>
                  </a:ext>
                </a:extLst>
              </p:cNvPr>
              <p:cNvSpPr txBox="1"/>
              <p:nvPr/>
            </p:nvSpPr>
            <p:spPr>
              <a:xfrm>
                <a:off x="4442077" y="3235364"/>
                <a:ext cx="5871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45B9AFB-3EF4-DC84-FDF6-43194789BD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2077" y="3235364"/>
                <a:ext cx="587121" cy="461665"/>
              </a:xfrm>
              <a:prstGeom prst="rect">
                <a:avLst/>
              </a:prstGeom>
              <a:blipFill>
                <a:blip r:embed="rId10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C954EB5-A27A-BEA8-E73E-42206591D6A9}"/>
                  </a:ext>
                </a:extLst>
              </p:cNvPr>
              <p:cNvSpPr txBox="1"/>
              <p:nvPr/>
            </p:nvSpPr>
            <p:spPr>
              <a:xfrm>
                <a:off x="6819352" y="3198167"/>
                <a:ext cx="5871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C954EB5-A27A-BEA8-E73E-42206591D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352" y="3198167"/>
                <a:ext cx="587121" cy="461665"/>
              </a:xfrm>
              <a:prstGeom prst="rect">
                <a:avLst/>
              </a:prstGeom>
              <a:blipFill>
                <a:blip r:embed="rId11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733B6E7-998F-67B0-4798-56565BD642BA}"/>
                  </a:ext>
                </a:extLst>
              </p:cNvPr>
              <p:cNvSpPr txBox="1"/>
              <p:nvPr/>
            </p:nvSpPr>
            <p:spPr>
              <a:xfrm>
                <a:off x="7152568" y="3268021"/>
                <a:ext cx="5078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733B6E7-998F-67B0-4798-56565BD64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568" y="3268021"/>
                <a:ext cx="50781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38B02-F7A3-C2C4-F3E6-25969E4DD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081BDAC-BBC2-7AB5-298F-41BDDCC3425C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L’inverse d’un nombre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58978CB-C4D8-56D8-D3C8-373FA3A5091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D16D0D3-A971-FA61-BE86-6E32A3DDB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64AF8EB7-F2BE-3400-B2C3-8CF97936C08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450073-5B2A-E3A4-5F75-C48A43C93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329" y="1948329"/>
            <a:ext cx="11475717" cy="14111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18B783A-AA7F-F19E-4C9A-04D1FD471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07" y="4053537"/>
            <a:ext cx="11515794" cy="94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1942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3A881-AE18-36CA-1C21-F64A8D32D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F11A9E5-8885-C19D-834A-EACDF462EE7A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Calcul du quotient de deux entiers en utilisant l’inverse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3B2A63-C01B-0A2D-149C-9E7BBFD6505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39EFDDE-FE44-FCA2-99F7-E62019D57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94643DB-0F6F-22C1-146C-6E3BA99DFE3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explique.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FCEF28A6-2DC8-4935-0FB5-BF24F7401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533" y="1877210"/>
            <a:ext cx="11455387" cy="127586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28CF4E0D-C525-9F44-3501-85991C4C2B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783" y="4453385"/>
            <a:ext cx="10419433" cy="7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8984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Quelle est la bonne réponse?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452;p109">
            <a:extLst>
              <a:ext uri="{FF2B5EF4-FFF2-40B4-BE49-F238E27FC236}">
                <a16:creationId xmlns:a16="http://schemas.microsoft.com/office/drawing/2014/main" id="{CB4E9CE0-98EB-41F6-2075-B97DA3C5A573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Google Shape;1453;p109">
            <a:extLst>
              <a:ext uri="{FF2B5EF4-FFF2-40B4-BE49-F238E27FC236}">
                <a16:creationId xmlns:a16="http://schemas.microsoft.com/office/drawing/2014/main" id="{61241462-E9FB-FEDF-58EB-2207CE94858D}"/>
              </a:ext>
            </a:extLst>
          </p:cNvPr>
          <p:cNvSpPr/>
          <p:nvPr/>
        </p:nvSpPr>
        <p:spPr>
          <a:xfrm>
            <a:off x="783771" y="4639712"/>
            <a:ext cx="2221774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Google Shape;1454;p109">
            <a:extLst>
              <a:ext uri="{FF2B5EF4-FFF2-40B4-BE49-F238E27FC236}">
                <a16:creationId xmlns:a16="http://schemas.microsoft.com/office/drawing/2014/main" id="{27193C11-A1C6-AA96-219E-E4B20CF80DC9}"/>
              </a:ext>
            </a:extLst>
          </p:cNvPr>
          <p:cNvSpPr/>
          <p:nvPr/>
        </p:nvSpPr>
        <p:spPr>
          <a:xfrm>
            <a:off x="4985113" y="4639711"/>
            <a:ext cx="2221774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Google Shape;1455;p109">
            <a:extLst>
              <a:ext uri="{FF2B5EF4-FFF2-40B4-BE49-F238E27FC236}">
                <a16:creationId xmlns:a16="http://schemas.microsoft.com/office/drawing/2014/main" id="{73DD0B39-3E41-FE7E-D5D2-7859CA3AB949}"/>
              </a:ext>
            </a:extLst>
          </p:cNvPr>
          <p:cNvSpPr/>
          <p:nvPr/>
        </p:nvSpPr>
        <p:spPr>
          <a:xfrm>
            <a:off x="9043630" y="4639710"/>
            <a:ext cx="2221774" cy="7261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Google Shape;1458;p109">
            <a:extLst>
              <a:ext uri="{FF2B5EF4-FFF2-40B4-BE49-F238E27FC236}">
                <a16:creationId xmlns:a16="http://schemas.microsoft.com/office/drawing/2014/main" id="{9FAAF458-386E-09AE-4CEB-7C2151BD46F2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466;p110">
            <a:extLst>
              <a:ext uri="{FF2B5EF4-FFF2-40B4-BE49-F238E27FC236}">
                <a16:creationId xmlns:a16="http://schemas.microsoft.com/office/drawing/2014/main" id="{02D11F57-F7A4-3A1C-84F5-5FAF132D19E7}"/>
              </a:ext>
            </a:extLst>
          </p:cNvPr>
          <p:cNvSpPr/>
          <p:nvPr/>
        </p:nvSpPr>
        <p:spPr>
          <a:xfrm>
            <a:off x="783771" y="4619821"/>
            <a:ext cx="2221774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Google Shape;1468;p110">
            <a:extLst>
              <a:ext uri="{FF2B5EF4-FFF2-40B4-BE49-F238E27FC236}">
                <a16:creationId xmlns:a16="http://schemas.microsoft.com/office/drawing/2014/main" id="{9740AA7C-41D6-D11F-C6C2-E4B3FC970EE1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469;p110">
            <a:extLst>
              <a:ext uri="{FF2B5EF4-FFF2-40B4-BE49-F238E27FC236}">
                <a16:creationId xmlns:a16="http://schemas.microsoft.com/office/drawing/2014/main" id="{9EA7D823-B0B8-2835-DBF5-707C64595DF4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444A7-A4E9-BEE1-C729-EFB59BED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26E7A32-55C0-87BE-1795-74A00C9DE99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Complétez.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Quelle est la bonne réponse?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3EB8F9-33D2-8483-A2F2-90D82E1E88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604FCB4-2AE8-F570-B4FD-57BBA0AA100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DD4794C-871E-D4A8-4AE7-4AEC25DF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476;p111">
            <a:extLst>
              <a:ext uri="{FF2B5EF4-FFF2-40B4-BE49-F238E27FC236}">
                <a16:creationId xmlns:a16="http://schemas.microsoft.com/office/drawing/2014/main" id="{BF9125EC-663D-FE20-0BDE-D4FD5ECEB461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" name="Google Shape;1477;p111">
            <a:extLst>
              <a:ext uri="{FF2B5EF4-FFF2-40B4-BE49-F238E27FC236}">
                <a16:creationId xmlns:a16="http://schemas.microsoft.com/office/drawing/2014/main" id="{1DDBA70F-4E71-B9F9-99A9-1B2ACA32381E}"/>
              </a:ext>
            </a:extLst>
          </p:cNvPr>
          <p:cNvSpPr/>
          <p:nvPr/>
        </p:nvSpPr>
        <p:spPr>
          <a:xfrm>
            <a:off x="783771" y="4666424"/>
            <a:ext cx="2221774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1478;p111">
            <a:extLst>
              <a:ext uri="{FF2B5EF4-FFF2-40B4-BE49-F238E27FC236}">
                <a16:creationId xmlns:a16="http://schemas.microsoft.com/office/drawing/2014/main" id="{FA18BC8B-91DD-9B86-084A-CBD095339A41}"/>
              </a:ext>
            </a:extLst>
          </p:cNvPr>
          <p:cNvSpPr/>
          <p:nvPr/>
        </p:nvSpPr>
        <p:spPr>
          <a:xfrm>
            <a:off x="5181104" y="4666423"/>
            <a:ext cx="2221774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1479;p111">
            <a:extLst>
              <a:ext uri="{FF2B5EF4-FFF2-40B4-BE49-F238E27FC236}">
                <a16:creationId xmlns:a16="http://schemas.microsoft.com/office/drawing/2014/main" id="{AC3F119A-9901-7C71-4BB0-6D761A822F34}"/>
              </a:ext>
            </a:extLst>
          </p:cNvPr>
          <p:cNvSpPr/>
          <p:nvPr/>
        </p:nvSpPr>
        <p:spPr>
          <a:xfrm>
            <a:off x="9043630" y="4639711"/>
            <a:ext cx="2221774" cy="7261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1482;p111">
            <a:extLst>
              <a:ext uri="{FF2B5EF4-FFF2-40B4-BE49-F238E27FC236}">
                <a16:creationId xmlns:a16="http://schemas.microsoft.com/office/drawing/2014/main" id="{0147417D-5DC2-3CF4-1E04-6C87810FACD4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88144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04484-C9F2-BE5E-91AE-C301CCC97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392056-BEFD-D976-4C4D-E05BE7C0B5D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4D6B0A4-AE86-4703-00AA-5D38F8BBCD6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1E49076-4CEC-03F7-6513-73753865D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490;p112">
            <a:extLst>
              <a:ext uri="{FF2B5EF4-FFF2-40B4-BE49-F238E27FC236}">
                <a16:creationId xmlns:a16="http://schemas.microsoft.com/office/drawing/2014/main" id="{C1623820-8A08-87F9-340A-4382F79AD786}"/>
              </a:ext>
            </a:extLst>
          </p:cNvPr>
          <p:cNvSpPr/>
          <p:nvPr/>
        </p:nvSpPr>
        <p:spPr>
          <a:xfrm>
            <a:off x="783771" y="4666424"/>
            <a:ext cx="2221774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1492;p112">
            <a:extLst>
              <a:ext uri="{FF2B5EF4-FFF2-40B4-BE49-F238E27FC236}">
                <a16:creationId xmlns:a16="http://schemas.microsoft.com/office/drawing/2014/main" id="{4A37A398-DADF-D508-BA23-7FDFFB9F3FB0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493;p112">
            <a:extLst>
              <a:ext uri="{FF2B5EF4-FFF2-40B4-BE49-F238E27FC236}">
                <a16:creationId xmlns:a16="http://schemas.microsoft.com/office/drawing/2014/main" id="{C28D95EE-9D71-C16F-8834-8BEA6C752276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7854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39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449AB7-97D3-B8E5-D389-E9217F886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71" y="1423707"/>
            <a:ext cx="10154530" cy="307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438B7AD-EF5B-4F8D-029F-83EBFDFE56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471" y="1423707"/>
            <a:ext cx="10154530" cy="3071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909F659-DB7F-F4F9-D06E-F5C27B44C0BF}"/>
                  </a:ext>
                </a:extLst>
              </p:cNvPr>
              <p:cNvSpPr txBox="1"/>
              <p:nvPr/>
            </p:nvSpPr>
            <p:spPr>
              <a:xfrm>
                <a:off x="2852057" y="2688771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909F659-DB7F-F4F9-D06E-F5C27B44C0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057" y="2688771"/>
                <a:ext cx="42454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5E9DFA5-B7CA-1855-41FD-96D0D1B04285}"/>
                  </a:ext>
                </a:extLst>
              </p:cNvPr>
              <p:cNvSpPr txBox="1"/>
              <p:nvPr/>
            </p:nvSpPr>
            <p:spPr>
              <a:xfrm>
                <a:off x="3276600" y="2688771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5E9DFA5-B7CA-1855-41FD-96D0D1B04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688771"/>
                <a:ext cx="42454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15E67EA-CC33-25DD-5A3E-FCB060AD51A4}"/>
                  </a:ext>
                </a:extLst>
              </p:cNvPr>
              <p:cNvSpPr txBox="1"/>
              <p:nvPr/>
            </p:nvSpPr>
            <p:spPr>
              <a:xfrm>
                <a:off x="3810000" y="2688379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15E67EA-CC33-25DD-5A3E-FCB060AD5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2688379"/>
                <a:ext cx="42454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4D3DB01-98A3-D3DE-C02F-54113E0DA21B}"/>
                  </a:ext>
                </a:extLst>
              </p:cNvPr>
              <p:cNvSpPr txBox="1"/>
              <p:nvPr/>
            </p:nvSpPr>
            <p:spPr>
              <a:xfrm>
                <a:off x="4474032" y="2688379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4D3DB01-98A3-D3DE-C02F-54113E0DA2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032" y="2688379"/>
                <a:ext cx="424543" cy="369332"/>
              </a:xfrm>
              <a:prstGeom prst="rect">
                <a:avLst/>
              </a:prstGeom>
              <a:blipFill>
                <a:blip r:embed="rId9"/>
                <a:stretch>
                  <a:fillRect r="-114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38C6AE5-9F62-7AF6-5061-6235AB5C50BD}"/>
                  </a:ext>
                </a:extLst>
              </p:cNvPr>
              <p:cNvSpPr txBox="1"/>
              <p:nvPr/>
            </p:nvSpPr>
            <p:spPr>
              <a:xfrm>
                <a:off x="7968343" y="2688768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38C6AE5-9F62-7AF6-5061-6235AB5C50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343" y="2688768"/>
                <a:ext cx="42454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C9EAA2D-6489-FEFA-5425-F0E84BEAC12F}"/>
                  </a:ext>
                </a:extLst>
              </p:cNvPr>
              <p:cNvSpPr txBox="1"/>
              <p:nvPr/>
            </p:nvSpPr>
            <p:spPr>
              <a:xfrm>
                <a:off x="8392886" y="2688768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</a:rPr>
                  <a:t>6</a:t>
                </a: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C9EAA2D-6489-FEFA-5425-F0E84BEAC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2886" y="2688768"/>
                <a:ext cx="533400" cy="369332"/>
              </a:xfrm>
              <a:prstGeom prst="rect">
                <a:avLst/>
              </a:prstGeom>
              <a:blipFill>
                <a:blip r:embed="rId11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44527AF-1A16-93B9-DCF5-D5FC68DAB2A8}"/>
                  </a:ext>
                </a:extLst>
              </p:cNvPr>
              <p:cNvSpPr txBox="1"/>
              <p:nvPr/>
            </p:nvSpPr>
            <p:spPr>
              <a:xfrm>
                <a:off x="8926286" y="2688376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44527AF-1A16-93B9-DCF5-D5FC68DAB2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6286" y="2688376"/>
                <a:ext cx="424543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72A8D28-59E4-95E7-9C78-101839B15A41}"/>
                  </a:ext>
                </a:extLst>
              </p:cNvPr>
              <p:cNvSpPr txBox="1"/>
              <p:nvPr/>
            </p:nvSpPr>
            <p:spPr>
              <a:xfrm>
                <a:off x="9590318" y="2688376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72A8D28-59E4-95E7-9C78-101839B15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0318" y="2688376"/>
                <a:ext cx="42454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F96C0DB-B555-4767-43CC-1683CDC4BF0B}"/>
                  </a:ext>
                </a:extLst>
              </p:cNvPr>
              <p:cNvSpPr txBox="1"/>
              <p:nvPr/>
            </p:nvSpPr>
            <p:spPr>
              <a:xfrm>
                <a:off x="2808517" y="3091544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F96C0DB-B555-4767-43CC-1683CDC4BF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517" y="3091544"/>
                <a:ext cx="424543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8118BB4-5CAA-4C0A-9424-A00F1C025402}"/>
                  </a:ext>
                </a:extLst>
              </p:cNvPr>
              <p:cNvSpPr txBox="1"/>
              <p:nvPr/>
            </p:nvSpPr>
            <p:spPr>
              <a:xfrm>
                <a:off x="3233060" y="3091544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8118BB4-5CAA-4C0A-9424-A00F1C0254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060" y="3091544"/>
                <a:ext cx="424543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CAB7193-43C5-CCCB-64EE-F9DD7D50ED17}"/>
                  </a:ext>
                </a:extLst>
              </p:cNvPr>
              <p:cNvSpPr txBox="1"/>
              <p:nvPr/>
            </p:nvSpPr>
            <p:spPr>
              <a:xfrm>
                <a:off x="3766460" y="3091152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CAB7193-43C5-CCCB-64EE-F9DD7D50ED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6460" y="3091152"/>
                <a:ext cx="424543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E35248B8-59DA-11BD-05C9-32CCDE7DB499}"/>
                  </a:ext>
                </a:extLst>
              </p:cNvPr>
              <p:cNvSpPr txBox="1"/>
              <p:nvPr/>
            </p:nvSpPr>
            <p:spPr>
              <a:xfrm>
                <a:off x="4463158" y="2971279"/>
                <a:ext cx="566051" cy="60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E35248B8-59DA-11BD-05C9-32CCDE7DB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58" y="2971279"/>
                <a:ext cx="566051" cy="6090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09A52149-9E6A-9F04-0783-B38E63CE15F1}"/>
                  </a:ext>
                </a:extLst>
              </p:cNvPr>
              <p:cNvSpPr txBox="1"/>
              <p:nvPr/>
            </p:nvSpPr>
            <p:spPr>
              <a:xfrm>
                <a:off x="2253359" y="3384933"/>
                <a:ext cx="566051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09A52149-9E6A-9F04-0783-B38E63CE1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359" y="3384933"/>
                <a:ext cx="566051" cy="61093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4A0A8FB-E924-65B2-FC91-949B8E89193B}"/>
                  </a:ext>
                </a:extLst>
              </p:cNvPr>
              <p:cNvSpPr txBox="1"/>
              <p:nvPr/>
            </p:nvSpPr>
            <p:spPr>
              <a:xfrm>
                <a:off x="2286006" y="4013468"/>
                <a:ext cx="566051" cy="61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4A0A8FB-E924-65B2-FC91-949B8E891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6" y="4013468"/>
                <a:ext cx="566051" cy="61831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BE1FE52-51E4-A09D-05FE-065B41CC5BF3}"/>
                  </a:ext>
                </a:extLst>
              </p:cNvPr>
              <p:cNvSpPr txBox="1"/>
              <p:nvPr/>
            </p:nvSpPr>
            <p:spPr>
              <a:xfrm>
                <a:off x="7957453" y="3102425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BE1FE52-51E4-A09D-05FE-065B41CC5B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7453" y="3102425"/>
                <a:ext cx="424543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C97EE6B8-3E5C-7B09-C255-1B53CB4AC963}"/>
                  </a:ext>
                </a:extLst>
              </p:cNvPr>
              <p:cNvSpPr txBox="1"/>
              <p:nvPr/>
            </p:nvSpPr>
            <p:spPr>
              <a:xfrm>
                <a:off x="8381996" y="310242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C97EE6B8-3E5C-7B09-C255-1B53CB4AC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6" y="3102425"/>
                <a:ext cx="533400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905F2061-657B-45EA-E57B-E412840B2F5A}"/>
                  </a:ext>
                </a:extLst>
              </p:cNvPr>
              <p:cNvSpPr txBox="1"/>
              <p:nvPr/>
            </p:nvSpPr>
            <p:spPr>
              <a:xfrm>
                <a:off x="8915396" y="3102033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905F2061-657B-45EA-E57B-E412840B2F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396" y="3102033"/>
                <a:ext cx="424543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9BEB84E3-74A5-045A-C9FE-ED9A31CB958E}"/>
                  </a:ext>
                </a:extLst>
              </p:cNvPr>
              <p:cNvSpPr txBox="1"/>
              <p:nvPr/>
            </p:nvSpPr>
            <p:spPr>
              <a:xfrm>
                <a:off x="9579428" y="3102033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9BEB84E3-74A5-045A-C9FE-ED9A31CB9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428" y="3102033"/>
                <a:ext cx="424543" cy="369332"/>
              </a:xfrm>
              <a:prstGeom prst="rect">
                <a:avLst/>
              </a:prstGeom>
              <a:blipFill>
                <a:blip r:embed="rId23"/>
                <a:stretch>
                  <a:fillRect r="-114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2355F46-8E3C-EA9C-FF85-0DDB97D6A160}"/>
                  </a:ext>
                </a:extLst>
              </p:cNvPr>
              <p:cNvSpPr txBox="1"/>
              <p:nvPr/>
            </p:nvSpPr>
            <p:spPr>
              <a:xfrm>
                <a:off x="7783273" y="3559627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2355F46-8E3C-EA9C-FF85-0DDB97D6A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3273" y="3559627"/>
                <a:ext cx="424543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82FE16C-2C07-F32B-BCF7-06BBE084FC31}"/>
                  </a:ext>
                </a:extLst>
              </p:cNvPr>
              <p:cNvSpPr txBox="1"/>
              <p:nvPr/>
            </p:nvSpPr>
            <p:spPr>
              <a:xfrm>
                <a:off x="8207816" y="3559627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82FE16C-2C07-F32B-BCF7-06BBE084F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7816" y="3559627"/>
                <a:ext cx="533400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36645BC-ADFF-04FE-4673-7468A02F87C6}"/>
                  </a:ext>
                </a:extLst>
              </p:cNvPr>
              <p:cNvSpPr txBox="1"/>
              <p:nvPr/>
            </p:nvSpPr>
            <p:spPr>
              <a:xfrm>
                <a:off x="8741216" y="3559235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36645BC-ADFF-04FE-4673-7468A02F8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1216" y="3559235"/>
                <a:ext cx="424543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3FA4977-8938-8EFF-9B83-9D2498E9BF9F}"/>
                  </a:ext>
                </a:extLst>
              </p:cNvPr>
              <p:cNvSpPr txBox="1"/>
              <p:nvPr/>
            </p:nvSpPr>
            <p:spPr>
              <a:xfrm>
                <a:off x="9465130" y="3395157"/>
                <a:ext cx="566051" cy="61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3FA4977-8938-8EFF-9B83-9D2498E9B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5130" y="3395157"/>
                <a:ext cx="566051" cy="618311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9A1BC023-7F64-BE62-12A8-F891BFD2AAAB}"/>
                  </a:ext>
                </a:extLst>
              </p:cNvPr>
              <p:cNvSpPr txBox="1"/>
              <p:nvPr/>
            </p:nvSpPr>
            <p:spPr>
              <a:xfrm>
                <a:off x="8414670" y="4016823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fr-FR" dirty="0">
                    <a:solidFill>
                      <a:srgbClr val="FF0000"/>
                    </a:solidFill>
                  </a:rPr>
                  <a:t>6</a:t>
                </a: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9A1BC023-7F64-BE62-12A8-F891BFD2AA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670" y="4016823"/>
                <a:ext cx="533400" cy="369332"/>
              </a:xfrm>
              <a:prstGeom prst="rect">
                <a:avLst/>
              </a:prstGeom>
              <a:blipFill>
                <a:blip r:embed="rId28"/>
                <a:stretch>
                  <a:fillRect t="-983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13E347A1-8C93-47F4-52EA-B4989E95ADA8}"/>
                  </a:ext>
                </a:extLst>
              </p:cNvPr>
              <p:cNvSpPr txBox="1"/>
              <p:nvPr/>
            </p:nvSpPr>
            <p:spPr>
              <a:xfrm>
                <a:off x="8948070" y="4016431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13E347A1-8C93-47F4-52EA-B4989E95A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8070" y="4016431"/>
                <a:ext cx="424543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186FE272-2ADB-AC9E-8F89-FDAD994E720C}"/>
                  </a:ext>
                </a:extLst>
              </p:cNvPr>
              <p:cNvSpPr txBox="1"/>
              <p:nvPr/>
            </p:nvSpPr>
            <p:spPr>
              <a:xfrm>
                <a:off x="9612102" y="4016431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186FE272-2ADB-AC9E-8F89-FDAD994E7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2102" y="4016431"/>
                <a:ext cx="424543" cy="36933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49D17ACC-3E2A-72A9-EB3B-ADFB09F48D1B}"/>
                  </a:ext>
                </a:extLst>
              </p:cNvPr>
              <p:cNvSpPr txBox="1"/>
              <p:nvPr/>
            </p:nvSpPr>
            <p:spPr>
              <a:xfrm>
                <a:off x="8011887" y="4016825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49D17ACC-3E2A-72A9-EB3B-ADFB09F48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1887" y="4016825"/>
                <a:ext cx="424543" cy="36933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39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516E50-2995-1FB6-8233-4FA198F03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207" y="2020936"/>
            <a:ext cx="9464861" cy="185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112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2167A38-4EF1-63CC-4BF4-B23316995E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9207" y="2020936"/>
            <a:ext cx="9464861" cy="18518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842B1AF-265E-AB34-32B8-1345E11CB57C}"/>
                  </a:ext>
                </a:extLst>
              </p:cNvPr>
              <p:cNvSpPr txBox="1"/>
              <p:nvPr/>
            </p:nvSpPr>
            <p:spPr>
              <a:xfrm>
                <a:off x="3494334" y="2459647"/>
                <a:ext cx="566051" cy="60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842B1AF-265E-AB34-32B8-1345E11CB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4334" y="2459647"/>
                <a:ext cx="566051" cy="6090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DC39C1B-5C41-1F3E-950E-D57FCA77D626}"/>
                  </a:ext>
                </a:extLst>
              </p:cNvPr>
              <p:cNvSpPr txBox="1"/>
              <p:nvPr/>
            </p:nvSpPr>
            <p:spPr>
              <a:xfrm>
                <a:off x="3480713" y="3010602"/>
                <a:ext cx="566051" cy="636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DC39C1B-5C41-1F3E-950E-D57FCA77D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713" y="3010602"/>
                <a:ext cx="566051" cy="6365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928CB8A-3BA1-104A-0D68-04844A4D3312}"/>
                  </a:ext>
                </a:extLst>
              </p:cNvPr>
              <p:cNvSpPr txBox="1"/>
              <p:nvPr/>
            </p:nvSpPr>
            <p:spPr>
              <a:xfrm>
                <a:off x="9884250" y="2459643"/>
                <a:ext cx="566051" cy="60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928CB8A-3BA1-104A-0D68-04844A4D33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4250" y="2459643"/>
                <a:ext cx="566051" cy="6090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0D85FC0-5499-2B49-D2BF-E9114896BB23}"/>
                  </a:ext>
                </a:extLst>
              </p:cNvPr>
              <p:cNvSpPr txBox="1"/>
              <p:nvPr/>
            </p:nvSpPr>
            <p:spPr>
              <a:xfrm>
                <a:off x="9554934" y="3010602"/>
                <a:ext cx="566051" cy="636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0D85FC0-5499-2B49-D2BF-E9114896B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4934" y="3010602"/>
                <a:ext cx="566051" cy="6365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8E1CF1-CD8F-1A41-FE10-A8D25F9AB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463" y="2548813"/>
            <a:ext cx="7773074" cy="17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E9A3C6B-6AB7-E42E-4FA9-E0F8237BB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500" y="1520751"/>
            <a:ext cx="7513971" cy="286536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AE9BAE6-3CD5-04E6-FE17-12809EFF7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6447" y="4725518"/>
            <a:ext cx="6729043" cy="96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39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2821CF7-2A0D-3ECD-032F-9458A16A7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277" y="2004626"/>
            <a:ext cx="7826418" cy="16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25EAE-6F73-D46F-E072-814C1F9E0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463" y="2072522"/>
            <a:ext cx="7773074" cy="271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9036</TotalTime>
  <Words>1502</Words>
  <Application>Microsoft Office PowerPoint</Application>
  <PresentationFormat>Grand écran</PresentationFormat>
  <Paragraphs>367</Paragraphs>
  <Slides>51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51</vt:i4>
      </vt:variant>
    </vt:vector>
  </HeadingPairs>
  <TitlesOfParts>
    <vt:vector size="62" baseType="lpstr">
      <vt:lpstr>Aptos</vt:lpstr>
      <vt:lpstr>Arial</vt:lpstr>
      <vt:lpstr>Calibri</vt:lpstr>
      <vt:lpstr>Cambria Math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1151</cp:revision>
  <cp:lastPrinted>2024-10-05T19:15:58Z</cp:lastPrinted>
  <dcterms:created xsi:type="dcterms:W3CDTF">2024-05-28T10:13:44Z</dcterms:created>
  <dcterms:modified xsi:type="dcterms:W3CDTF">2025-11-18T21:18:43Z</dcterms:modified>
</cp:coreProperties>
</file>