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3"/>
  </p:notesMasterIdLst>
  <p:handoutMasterIdLst>
    <p:handoutMasterId r:id="rId54"/>
  </p:handoutMasterIdLst>
  <p:sldIdLst>
    <p:sldId id="2147483553" r:id="rId4"/>
    <p:sldId id="2147483485" r:id="rId5"/>
    <p:sldId id="2147483396" r:id="rId6"/>
    <p:sldId id="2147483552" r:id="rId7"/>
    <p:sldId id="2147483397" r:id="rId8"/>
    <p:sldId id="2147483635" r:id="rId9"/>
    <p:sldId id="2134806507" r:id="rId10"/>
    <p:sldId id="2134806552" r:id="rId11"/>
    <p:sldId id="2134806567" r:id="rId12"/>
    <p:sldId id="2134806569" r:id="rId13"/>
    <p:sldId id="2147483582" r:id="rId14"/>
    <p:sldId id="2134806564" r:id="rId15"/>
    <p:sldId id="2147483566" r:id="rId16"/>
    <p:sldId id="2147483568" r:id="rId17"/>
    <p:sldId id="2147483567" r:id="rId18"/>
    <p:sldId id="256" r:id="rId19"/>
    <p:sldId id="257" r:id="rId20"/>
    <p:sldId id="258" r:id="rId21"/>
    <p:sldId id="259" r:id="rId22"/>
    <p:sldId id="2134806568" r:id="rId23"/>
    <p:sldId id="2134805874" r:id="rId24"/>
    <p:sldId id="2134805878" r:id="rId25"/>
    <p:sldId id="2147483554" r:id="rId26"/>
    <p:sldId id="2134806573" r:id="rId27"/>
    <p:sldId id="2147483557" r:id="rId28"/>
    <p:sldId id="261" r:id="rId29"/>
    <p:sldId id="2147483569" r:id="rId30"/>
    <p:sldId id="2147483558" r:id="rId31"/>
    <p:sldId id="2147483638" r:id="rId32"/>
    <p:sldId id="264" r:id="rId33"/>
    <p:sldId id="265" r:id="rId34"/>
    <p:sldId id="2147483646" r:id="rId35"/>
    <p:sldId id="2147483647" r:id="rId36"/>
    <p:sldId id="260" r:id="rId37"/>
    <p:sldId id="263" r:id="rId38"/>
    <p:sldId id="268" r:id="rId39"/>
    <p:sldId id="269" r:id="rId40"/>
    <p:sldId id="2134806577" r:id="rId41"/>
    <p:sldId id="2134806551" r:id="rId42"/>
    <p:sldId id="2147483580" r:id="rId43"/>
    <p:sldId id="2134806578" r:id="rId44"/>
    <p:sldId id="2134806579" r:id="rId45"/>
    <p:sldId id="2134806088" r:id="rId46"/>
    <p:sldId id="2134806580" r:id="rId47"/>
    <p:sldId id="2134806582" r:id="rId48"/>
    <p:sldId id="2134806536" r:id="rId49"/>
    <p:sldId id="2147483643" r:id="rId50"/>
    <p:sldId id="2134806535" r:id="rId51"/>
    <p:sldId id="2134806584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397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34806564"/>
            <p14:sldId id="2147483566"/>
            <p14:sldId id="2147483568"/>
            <p14:sldId id="2147483567"/>
            <p14:sldId id="256"/>
            <p14:sldId id="257"/>
            <p14:sldId id="258"/>
            <p14:sldId id="259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57"/>
            <p14:sldId id="261"/>
            <p14:sldId id="2147483569"/>
            <p14:sldId id="2147483558"/>
            <p14:sldId id="2147483638"/>
            <p14:sldId id="264"/>
            <p14:sldId id="265"/>
            <p14:sldId id="2147483646"/>
            <p14:sldId id="2147483647"/>
            <p14:sldId id="260"/>
            <p14:sldId id="263"/>
            <p14:sldId id="268"/>
            <p14:sldId id="269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580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47483643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9A78"/>
    <a:srgbClr val="54AFE9"/>
    <a:srgbClr val="1D6FA9"/>
    <a:srgbClr val="D9D9D9"/>
    <a:srgbClr val="FCEAD0"/>
    <a:srgbClr val="AB20B6"/>
    <a:srgbClr val="FF6565"/>
    <a:srgbClr val="DC94DE"/>
    <a:srgbClr val="B27096"/>
    <a:srgbClr val="FDDF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76" autoAdjust="0"/>
    <p:restoredTop sz="94679" autoAdjust="0"/>
  </p:normalViewPr>
  <p:slideViewPr>
    <p:cSldViewPr snapToGrid="0">
      <p:cViewPr varScale="1">
        <p:scale>
          <a:sx n="79" d="100"/>
          <a:sy n="79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25/12/2025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33431-6851-A8C1-D583-6A4C5628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55526D7-6C97-D1A9-FDE0-D3D8E54FD6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E5958EA-71BE-498E-8FD0-E7581318DE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B2FB38-BF12-CC35-0883-CB633AE6B3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9293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052F9-252E-79BE-FA2B-3FDFBAFE8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B4B71EB-A5A6-AA3A-A75F-0622BFB50E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DA3D03F-7141-F6A5-3C8C-2E430DE6EF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42F3045-4FE2-5BEE-AD4C-9D21C34C7E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94799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B6DAE-F01C-8F4D-5737-87AE3D02C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35E03A8-854B-971F-10AE-5D5CBDEB66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F10A7E3-DACF-90CF-C07E-D925BF592D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10B615E-67D8-6C2A-0953-0CE804F808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2059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9BC7B-730C-9E0A-F21E-C364985F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EE56A-87BA-FD86-4A14-80E787A2E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DE6A9-9B9E-B8EE-CC93-90DFAD3A8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CBE8A-F53E-A0C5-7DF2-D57E5CFBF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815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36FE4-C009-95EC-ED75-199CCAFFA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449173-1509-E674-A5E6-CA320C1DE9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663AC2-9BC4-8A77-CA5D-5711A495A7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1E3D71-0902-E171-25BB-4AC1F35B62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0143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6217C-2625-BA99-0A84-C0531CF57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F507B7-09EA-1B95-0B86-19A06B0F84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F88418-E490-D137-253D-2B49083AE7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324244-D5E3-76B6-0D67-8A712EAB88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5902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7551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33E96-AD00-002F-C1F0-A3B8281D6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08594E2-0ACE-80F9-A2D3-91157097F1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272AC9A-6FAB-5DBB-B6AF-9BE8D7C8A4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BFDBD3-9E38-4EA2-B051-E10C5C6D72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8571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873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5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4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5" Type="http://schemas.openxmlformats.org/officeDocument/2006/relationships/image" Target="../media/image47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34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png"/><Relationship Id="rId5" Type="http://schemas.openxmlformats.org/officeDocument/2006/relationships/image" Target="../media/image47.png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7.png"/><Relationship Id="rId5" Type="http://schemas.openxmlformats.org/officeDocument/2006/relationships/image" Target="../media/image65.pn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.png"/><Relationship Id="rId7" Type="http://schemas.openxmlformats.org/officeDocument/2006/relationships/image" Target="../media/image81.png"/><Relationship Id="rId2" Type="http://schemas.openxmlformats.org/officeDocument/2006/relationships/image" Target="../media/image94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10" Type="http://schemas.openxmlformats.org/officeDocument/2006/relationships/image" Target="../media/image86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6.png"/><Relationship Id="rId18" Type="http://schemas.openxmlformats.org/officeDocument/2006/relationships/image" Target="../media/image101.png"/><Relationship Id="rId12" Type="http://schemas.openxmlformats.org/officeDocument/2006/relationships/image" Target="../media/image95.png"/><Relationship Id="rId17" Type="http://schemas.openxmlformats.org/officeDocument/2006/relationships/image" Target="../media/image100.png"/><Relationship Id="rId16" Type="http://schemas.openxmlformats.org/officeDocument/2006/relationships/image" Target="../media/image99.png"/><Relationship Id="rId1" Type="http://schemas.openxmlformats.org/officeDocument/2006/relationships/slideLayout" Target="../slideLayouts/slideLayout9.xml"/><Relationship Id="rId11" Type="http://schemas.openxmlformats.org/officeDocument/2006/relationships/image" Target="../media/image7.png"/><Relationship Id="rId15" Type="http://schemas.openxmlformats.org/officeDocument/2006/relationships/image" Target="../media/image98.png"/><Relationship Id="rId10" Type="http://schemas.openxmlformats.org/officeDocument/2006/relationships/image" Target="../media/image940.png"/><Relationship Id="rId19" Type="http://schemas.openxmlformats.org/officeDocument/2006/relationships/image" Target="../media/image102.png"/><Relationship Id="rId14" Type="http://schemas.openxmlformats.org/officeDocument/2006/relationships/image" Target="../media/image9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3" Type="http://schemas.openxmlformats.org/officeDocument/2006/relationships/image" Target="../media/image9.jpe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3.png"/><Relationship Id="rId10" Type="http://schemas.openxmlformats.org/officeDocument/2006/relationships/image" Target="../media/image110.png"/><Relationship Id="rId4" Type="http://schemas.openxmlformats.org/officeDocument/2006/relationships/image" Target="../media/image10.jpeg"/><Relationship Id="rId9" Type="http://schemas.openxmlformats.org/officeDocument/2006/relationships/image" Target="../media/image10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3" Type="http://schemas.openxmlformats.org/officeDocument/2006/relationships/image" Target="../media/image9.jpe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17" Type="http://schemas.openxmlformats.org/officeDocument/2006/relationships/image" Target="../media/image126.png"/><Relationship Id="rId2" Type="http://schemas.openxmlformats.org/officeDocument/2006/relationships/image" Target="../media/image114.png"/><Relationship Id="rId16" Type="http://schemas.openxmlformats.org/officeDocument/2006/relationships/image" Target="../media/image12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3.png"/><Relationship Id="rId15" Type="http://schemas.openxmlformats.org/officeDocument/2006/relationships/image" Target="../media/image124.png"/><Relationship Id="rId10" Type="http://schemas.openxmlformats.org/officeDocument/2006/relationships/image" Target="../media/image119.png"/><Relationship Id="rId4" Type="http://schemas.openxmlformats.org/officeDocument/2006/relationships/image" Target="../media/image10.jpe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7.png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5.png"/><Relationship Id="rId7" Type="http://schemas.openxmlformats.org/officeDocument/2006/relationships/image" Target="../media/image26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316361"/>
            <a:ext cx="7458868" cy="8879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6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Équations du premier degré à une seule inconnue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6"/>
            <a:ext cx="7458868" cy="930871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4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/>
                </a:rPr>
                <a:t>Résoudre les équations 𝒙 + 𝒃 = 𝒄 et 𝒂𝒙 = 𝒄 en transposant un nombre ou en simplifiant par un nombre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1F94E452-65F9-BAD3-73B2-9F6653458A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xmlns="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mots en français seront utilisés au cours de cette séance et pendant toute la leçon.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AA5D557-A97A-D66A-8D04-007D6F2A32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8472244"/>
              </p:ext>
            </p:extLst>
          </p:nvPr>
        </p:nvGraphicFramePr>
        <p:xfrm>
          <a:off x="1903381" y="1920240"/>
          <a:ext cx="8128000" cy="301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3811007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6000" dirty="0"/>
                        <a:t>Transposer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86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6000" dirty="0"/>
                        <a:t>Simplifier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284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6000" dirty="0"/>
                        <a:t>Résoudre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547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Choisissez la bonne réponse.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490;p35">
            <a:extLst>
              <a:ext uri="{FF2B5EF4-FFF2-40B4-BE49-F238E27FC236}">
                <a16:creationId xmlns:a16="http://schemas.microsoft.com/office/drawing/2014/main" id="{370EAF4C-5064-A916-CAB3-84BA506D80C6}"/>
              </a:ext>
            </a:extLst>
          </p:cNvPr>
          <p:cNvSpPr/>
          <p:nvPr/>
        </p:nvSpPr>
        <p:spPr>
          <a:xfrm>
            <a:off x="1362269" y="1630018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92EC306-93C8-F630-BA82-CBD222CB9EFF}"/>
                  </a:ext>
                </a:extLst>
              </p:cNvPr>
              <p:cNvSpPr txBox="1"/>
              <p:nvPr/>
            </p:nvSpPr>
            <p:spPr>
              <a:xfrm>
                <a:off x="1362269" y="2711109"/>
                <a:ext cx="3147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92EC306-93C8-F630-BA82-CBD222CB9E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269" y="2711109"/>
                <a:ext cx="314715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486;p35">
                <a:extLst>
                  <a:ext uri="{FF2B5EF4-FFF2-40B4-BE49-F238E27FC236}">
                    <a16:creationId xmlns:a16="http://schemas.microsoft.com/office/drawing/2014/main" id="{D3719BCA-7B11-F177-9549-B64446A3EE49}"/>
                  </a:ext>
                </a:extLst>
              </p:cNvPr>
              <p:cNvSpPr/>
              <p:nvPr/>
            </p:nvSpPr>
            <p:spPr>
              <a:xfrm>
                <a:off x="1362269" y="4608259"/>
                <a:ext cx="2221774" cy="74164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0" name="Google Shape;486;p35">
                <a:extLst>
                  <a:ext uri="{FF2B5EF4-FFF2-40B4-BE49-F238E27FC236}">
                    <a16:creationId xmlns:a16="http://schemas.microsoft.com/office/drawing/2014/main" id="{D3719BCA-7B11-F177-9549-B64446A3EE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269" y="4608259"/>
                <a:ext cx="2221774" cy="7416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Google Shape;523;p39">
            <a:extLst>
              <a:ext uri="{FF2B5EF4-FFF2-40B4-BE49-F238E27FC236}">
                <a16:creationId xmlns:a16="http://schemas.microsoft.com/office/drawing/2014/main" id="{1B7DB57B-F41F-9D13-B792-5319F278B0D1}"/>
              </a:ext>
            </a:extLst>
          </p:cNvPr>
          <p:cNvSpPr/>
          <p:nvPr/>
        </p:nvSpPr>
        <p:spPr>
          <a:xfrm>
            <a:off x="4509421" y="2841117"/>
            <a:ext cx="961293" cy="41416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F6BD92C4-E3CD-158D-E498-843B5CB24985}"/>
                  </a:ext>
                </a:extLst>
              </p:cNvPr>
              <p:cNvSpPr txBox="1"/>
              <p:nvPr/>
            </p:nvSpPr>
            <p:spPr>
              <a:xfrm>
                <a:off x="5495610" y="2608954"/>
                <a:ext cx="3147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……………….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F6BD92C4-E3CD-158D-E498-843B5CB249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5610" y="2608954"/>
                <a:ext cx="3147152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Google Shape;486;p35">
                <a:extLst>
                  <a:ext uri="{FF2B5EF4-FFF2-40B4-BE49-F238E27FC236}">
                    <a16:creationId xmlns:a16="http://schemas.microsoft.com/office/drawing/2014/main" id="{6DA91806-0924-B755-A99D-B4168D1D1346}"/>
                  </a:ext>
                </a:extLst>
              </p:cNvPr>
              <p:cNvSpPr/>
              <p:nvPr/>
            </p:nvSpPr>
            <p:spPr>
              <a:xfrm>
                <a:off x="4725730" y="4568541"/>
                <a:ext cx="2221774" cy="74164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1" name="Google Shape;486;p35">
                <a:extLst>
                  <a:ext uri="{FF2B5EF4-FFF2-40B4-BE49-F238E27FC236}">
                    <a16:creationId xmlns:a16="http://schemas.microsoft.com/office/drawing/2014/main" id="{6DA91806-0924-B755-A99D-B4168D1D13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5730" y="4568541"/>
                <a:ext cx="2221774" cy="7416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Google Shape;486;p35">
                <a:extLst>
                  <a:ext uri="{FF2B5EF4-FFF2-40B4-BE49-F238E27FC236}">
                    <a16:creationId xmlns:a16="http://schemas.microsoft.com/office/drawing/2014/main" id="{14BE243C-63EE-9D31-6093-60FA186E9B60}"/>
                  </a:ext>
                </a:extLst>
              </p:cNvPr>
              <p:cNvSpPr/>
              <p:nvPr/>
            </p:nvSpPr>
            <p:spPr>
              <a:xfrm>
                <a:off x="8368470" y="4561675"/>
                <a:ext cx="2221774" cy="74164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12" name="Google Shape;486;p35">
                <a:extLst>
                  <a:ext uri="{FF2B5EF4-FFF2-40B4-BE49-F238E27FC236}">
                    <a16:creationId xmlns:a16="http://schemas.microsoft.com/office/drawing/2014/main" id="{14BE243C-63EE-9D31-6093-60FA186E9B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8470" y="4561675"/>
                <a:ext cx="2221774" cy="74164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5" name="Google Shape;500;p36">
            <a:extLst>
              <a:ext uri="{FF2B5EF4-FFF2-40B4-BE49-F238E27FC236}">
                <a16:creationId xmlns:a16="http://schemas.microsoft.com/office/drawing/2014/main" id="{915371D3-8142-8ADA-5553-6E573F2F05F2}"/>
              </a:ext>
            </a:extLst>
          </p:cNvPr>
          <p:cNvSpPr/>
          <p:nvPr/>
        </p:nvSpPr>
        <p:spPr>
          <a:xfrm>
            <a:off x="1362269" y="1630018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486;p35">
                <a:extLst>
                  <a:ext uri="{FF2B5EF4-FFF2-40B4-BE49-F238E27FC236}">
                    <a16:creationId xmlns:a16="http://schemas.microsoft.com/office/drawing/2014/main" id="{37D1D061-4C8A-5CA1-0994-7D26FF410E64}"/>
                  </a:ext>
                </a:extLst>
              </p:cNvPr>
              <p:cNvSpPr/>
              <p:nvPr/>
            </p:nvSpPr>
            <p:spPr>
              <a:xfrm>
                <a:off x="4865369" y="4543987"/>
                <a:ext cx="2221774" cy="683995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lvl="0" algn="ctr"/>
                <a:r>
                  <a:rPr lang="ar-MA" sz="1800" dirty="0">
                    <a:solidFill>
                      <a:schemeClr val="bg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 </a:t>
                </a:r>
                <a14:m>
                  <m:oMath xmlns:m="http://schemas.openxmlformats.org/officeDocument/2006/math">
                    <m:r>
                      <a:rPr lang="ar-MA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𝑥</m:t>
                    </m:r>
                    <m:r>
                      <a:rPr lang="ar-MA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=−</m:t>
                    </m:r>
                    <m:r>
                      <a:rPr lang="ar-MA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4</m:t>
                    </m:r>
                    <m:r>
                      <a:rPr lang="ar-MA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−</m:t>
                    </m:r>
                    <m:r>
                      <a:rPr lang="ar-MA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9</m:t>
                    </m:r>
                  </m:oMath>
                </a14:m>
                <a:endParaRPr lang="ar-MA" sz="1800" dirty="0">
                  <a:solidFill>
                    <a:schemeClr val="bg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ar-MA" sz="1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Google Shape;486;p35">
                <a:extLst>
                  <a:ext uri="{FF2B5EF4-FFF2-40B4-BE49-F238E27FC236}">
                    <a16:creationId xmlns:a16="http://schemas.microsoft.com/office/drawing/2014/main" id="{37D1D061-4C8A-5CA1-0994-7D26FF410E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5369" y="4543987"/>
                <a:ext cx="2221774" cy="6839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618B63E-B0A2-A858-47A8-B7340D0CCEB9}"/>
                  </a:ext>
                </a:extLst>
              </p:cNvPr>
              <p:cNvSpPr txBox="1"/>
              <p:nvPr/>
            </p:nvSpPr>
            <p:spPr>
              <a:xfrm>
                <a:off x="2501522" y="2606177"/>
                <a:ext cx="3147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618B63E-B0A2-A858-47A8-B7340D0CCE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522" y="2606177"/>
                <a:ext cx="314715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Google Shape;523;p39">
            <a:extLst>
              <a:ext uri="{FF2B5EF4-FFF2-40B4-BE49-F238E27FC236}">
                <a16:creationId xmlns:a16="http://schemas.microsoft.com/office/drawing/2014/main" id="{EBFA754A-2781-60E6-5216-6AC70C6CC032}"/>
              </a:ext>
            </a:extLst>
          </p:cNvPr>
          <p:cNvSpPr/>
          <p:nvPr/>
        </p:nvSpPr>
        <p:spPr>
          <a:xfrm>
            <a:off x="5648674" y="2736185"/>
            <a:ext cx="961293" cy="41416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04154CF-C744-B3FB-22CA-D87AB3E3E0C4}"/>
                  </a:ext>
                </a:extLst>
              </p:cNvPr>
              <p:cNvSpPr txBox="1"/>
              <p:nvPr/>
            </p:nvSpPr>
            <p:spPr>
              <a:xfrm>
                <a:off x="6634863" y="2504022"/>
                <a:ext cx="3147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……………….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04154CF-C744-B3FB-22CA-D87AB3E3E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4863" y="2504022"/>
                <a:ext cx="314715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A02B-43DF-3C3C-6CDF-C62C8D3B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DF1734C-C833-280F-D596-4D2EE7907BA4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Choisissez la bonne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réponse.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46B1701-CBD8-8055-7838-60940A09C069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C4428C-9D31-4655-8D16-34B136F07F7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30913A2-C00C-F476-D75B-D4DC54F9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514;p37">
            <a:extLst>
              <a:ext uri="{FF2B5EF4-FFF2-40B4-BE49-F238E27FC236}">
                <a16:creationId xmlns:a16="http://schemas.microsoft.com/office/drawing/2014/main" id="{3024B56D-96C6-682C-751C-A6346E89FB60}"/>
              </a:ext>
            </a:extLst>
          </p:cNvPr>
          <p:cNvSpPr/>
          <p:nvPr/>
        </p:nvSpPr>
        <p:spPr>
          <a:xfrm>
            <a:off x="1362269" y="1630019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E0491887-CD0B-7EA4-8006-47A697F93D82}"/>
                  </a:ext>
                </a:extLst>
              </p:cNvPr>
              <p:cNvSpPr txBox="1"/>
              <p:nvPr/>
            </p:nvSpPr>
            <p:spPr>
              <a:xfrm>
                <a:off x="2661553" y="2782669"/>
                <a:ext cx="3147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E0491887-CD0B-7EA4-8006-47A697F93D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553" y="2782669"/>
                <a:ext cx="314715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Google Shape;523;p39">
            <a:extLst>
              <a:ext uri="{FF2B5EF4-FFF2-40B4-BE49-F238E27FC236}">
                <a16:creationId xmlns:a16="http://schemas.microsoft.com/office/drawing/2014/main" id="{3191A618-567B-572A-51A6-71DC192B2938}"/>
              </a:ext>
            </a:extLst>
          </p:cNvPr>
          <p:cNvSpPr/>
          <p:nvPr/>
        </p:nvSpPr>
        <p:spPr>
          <a:xfrm>
            <a:off x="5808705" y="2912677"/>
            <a:ext cx="961293" cy="41416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7A5FB0B-D222-498F-1590-87DE5472AE21}"/>
                  </a:ext>
                </a:extLst>
              </p:cNvPr>
              <p:cNvSpPr txBox="1"/>
              <p:nvPr/>
            </p:nvSpPr>
            <p:spPr>
              <a:xfrm>
                <a:off x="6794894" y="2680514"/>
                <a:ext cx="3147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……………….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7A5FB0B-D222-498F-1590-87DE5472AE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4894" y="2680514"/>
                <a:ext cx="314715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Google Shape;486;p35">
                <a:extLst>
                  <a:ext uri="{FF2B5EF4-FFF2-40B4-BE49-F238E27FC236}">
                    <a16:creationId xmlns:a16="http://schemas.microsoft.com/office/drawing/2014/main" id="{87096FD2-BEA0-6FD2-DBE3-E43ADC580DF3}"/>
                  </a:ext>
                </a:extLst>
              </p:cNvPr>
              <p:cNvSpPr/>
              <p:nvPr/>
            </p:nvSpPr>
            <p:spPr>
              <a:xfrm>
                <a:off x="1362269" y="4777984"/>
                <a:ext cx="2221774" cy="74164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2" name="Google Shape;486;p35">
                <a:extLst>
                  <a:ext uri="{FF2B5EF4-FFF2-40B4-BE49-F238E27FC236}">
                    <a16:creationId xmlns:a16="http://schemas.microsoft.com/office/drawing/2014/main" id="{87096FD2-BEA0-6FD2-DBE3-E43ADC580D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269" y="4777984"/>
                <a:ext cx="2221774" cy="7416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Google Shape;486;p35">
                <a:extLst>
                  <a:ext uri="{FF2B5EF4-FFF2-40B4-BE49-F238E27FC236}">
                    <a16:creationId xmlns:a16="http://schemas.microsoft.com/office/drawing/2014/main" id="{757C5FEC-B520-4599-23C4-0EC0C7F2BD37}"/>
                  </a:ext>
                </a:extLst>
              </p:cNvPr>
              <p:cNvSpPr/>
              <p:nvPr/>
            </p:nvSpPr>
            <p:spPr>
              <a:xfrm>
                <a:off x="4509421" y="4777984"/>
                <a:ext cx="2221774" cy="74164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3" name="Google Shape;486;p35">
                <a:extLst>
                  <a:ext uri="{FF2B5EF4-FFF2-40B4-BE49-F238E27FC236}">
                    <a16:creationId xmlns:a16="http://schemas.microsoft.com/office/drawing/2014/main" id="{757C5FEC-B520-4599-23C4-0EC0C7F2BD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9421" y="4777984"/>
                <a:ext cx="2221774" cy="7416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Google Shape;486;p35">
                <a:extLst>
                  <a:ext uri="{FF2B5EF4-FFF2-40B4-BE49-F238E27FC236}">
                    <a16:creationId xmlns:a16="http://schemas.microsoft.com/office/drawing/2014/main" id="{A0AADBB2-9CEA-3AE5-208E-3487C75FEE04}"/>
                  </a:ext>
                </a:extLst>
              </p:cNvPr>
              <p:cNvSpPr/>
              <p:nvPr/>
            </p:nvSpPr>
            <p:spPr>
              <a:xfrm>
                <a:off x="8368470" y="4777984"/>
                <a:ext cx="2221774" cy="74164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14" name="Google Shape;486;p35">
                <a:extLst>
                  <a:ext uri="{FF2B5EF4-FFF2-40B4-BE49-F238E27FC236}">
                    <a16:creationId xmlns:a16="http://schemas.microsoft.com/office/drawing/2014/main" id="{A0AADBB2-9CEA-3AE5-208E-3487C75FEE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8470" y="4777984"/>
                <a:ext cx="2221774" cy="74164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584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1DE5D5A-62EB-F7EC-3A34-7FAD86DD1CBC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9943799-70EC-CB15-AF47-3EE952F078B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5" name="Google Shape;525;p38">
            <a:extLst>
              <a:ext uri="{FF2B5EF4-FFF2-40B4-BE49-F238E27FC236}">
                <a16:creationId xmlns:a16="http://schemas.microsoft.com/office/drawing/2014/main" id="{5388911B-B671-9F55-EEA3-9A8BA07CC364}"/>
              </a:ext>
            </a:extLst>
          </p:cNvPr>
          <p:cNvSpPr/>
          <p:nvPr/>
        </p:nvSpPr>
        <p:spPr>
          <a:xfrm>
            <a:off x="1362269" y="1630018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486;p35">
                <a:extLst>
                  <a:ext uri="{FF2B5EF4-FFF2-40B4-BE49-F238E27FC236}">
                    <a16:creationId xmlns:a16="http://schemas.microsoft.com/office/drawing/2014/main" id="{4259599E-398E-C87C-6742-F686C3092233}"/>
                  </a:ext>
                </a:extLst>
              </p:cNvPr>
              <p:cNvSpPr/>
              <p:nvPr/>
            </p:nvSpPr>
            <p:spPr>
              <a:xfrm>
                <a:off x="1362270" y="4543986"/>
                <a:ext cx="2221774" cy="683996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8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8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Google Shape;486;p35">
                <a:extLst>
                  <a:ext uri="{FF2B5EF4-FFF2-40B4-BE49-F238E27FC236}">
                    <a16:creationId xmlns:a16="http://schemas.microsoft.com/office/drawing/2014/main" id="{4259599E-398E-C87C-6742-F686C30922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270" y="4543986"/>
                <a:ext cx="2221774" cy="683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1D54AF92-3BE4-19C2-5F5E-64CE1BAAC7F6}"/>
                  </a:ext>
                </a:extLst>
              </p:cNvPr>
              <p:cNvSpPr txBox="1"/>
              <p:nvPr/>
            </p:nvSpPr>
            <p:spPr>
              <a:xfrm>
                <a:off x="2661553" y="2782669"/>
                <a:ext cx="3147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1D54AF92-3BE4-19C2-5F5E-64CE1BAAC7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553" y="2782669"/>
                <a:ext cx="314715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Google Shape;523;p39">
            <a:extLst>
              <a:ext uri="{FF2B5EF4-FFF2-40B4-BE49-F238E27FC236}">
                <a16:creationId xmlns:a16="http://schemas.microsoft.com/office/drawing/2014/main" id="{561E437F-F499-5C66-B4B5-5212DE5A4477}"/>
              </a:ext>
            </a:extLst>
          </p:cNvPr>
          <p:cNvSpPr/>
          <p:nvPr/>
        </p:nvSpPr>
        <p:spPr>
          <a:xfrm>
            <a:off x="5808705" y="2912677"/>
            <a:ext cx="961293" cy="41416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9BA1E71-20A8-9FB1-B4E6-79DC16C6BBB8}"/>
                  </a:ext>
                </a:extLst>
              </p:cNvPr>
              <p:cNvSpPr txBox="1"/>
              <p:nvPr/>
            </p:nvSpPr>
            <p:spPr>
              <a:xfrm>
                <a:off x="6794894" y="2680514"/>
                <a:ext cx="3147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……………….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9BA1E71-20A8-9FB1-B4E6-79DC16C6BB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4894" y="2680514"/>
                <a:ext cx="314715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419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0E097-2485-F755-A379-C66F95A95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67140FB0-90BC-EF7F-DA68-46D64E0857BA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Choisissez la bonne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réponse.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4227AB7B-040C-E1BB-1BC4-D0181C5822BE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77056CA-054C-E9F4-FD3B-501C6F799F7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EBF0D6F5-BD6E-B21F-4C19-9D924CAA6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562;p41">
            <a:extLst>
              <a:ext uri="{FF2B5EF4-FFF2-40B4-BE49-F238E27FC236}">
                <a16:creationId xmlns:a16="http://schemas.microsoft.com/office/drawing/2014/main" id="{811A4686-BD82-6E6D-BAB0-3114EA833605}"/>
              </a:ext>
            </a:extLst>
          </p:cNvPr>
          <p:cNvSpPr/>
          <p:nvPr/>
        </p:nvSpPr>
        <p:spPr>
          <a:xfrm>
            <a:off x="1362269" y="1592695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CE4CC99-1365-D102-26EE-19B3DBADFF96}"/>
                  </a:ext>
                </a:extLst>
              </p:cNvPr>
              <p:cNvSpPr txBox="1"/>
              <p:nvPr/>
            </p:nvSpPr>
            <p:spPr>
              <a:xfrm>
                <a:off x="2661553" y="2782669"/>
                <a:ext cx="3147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35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CE4CC99-1365-D102-26EE-19B3DBADFF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553" y="2782669"/>
                <a:ext cx="314715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Google Shape;523;p39">
            <a:extLst>
              <a:ext uri="{FF2B5EF4-FFF2-40B4-BE49-F238E27FC236}">
                <a16:creationId xmlns:a16="http://schemas.microsoft.com/office/drawing/2014/main" id="{5B15906D-7CA4-27BF-5D0D-C1D339EA8F62}"/>
              </a:ext>
            </a:extLst>
          </p:cNvPr>
          <p:cNvSpPr/>
          <p:nvPr/>
        </p:nvSpPr>
        <p:spPr>
          <a:xfrm>
            <a:off x="5808705" y="2912677"/>
            <a:ext cx="961293" cy="41416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8349755-B480-3B75-759C-B2723682517A}"/>
                  </a:ext>
                </a:extLst>
              </p:cNvPr>
              <p:cNvSpPr txBox="1"/>
              <p:nvPr/>
            </p:nvSpPr>
            <p:spPr>
              <a:xfrm>
                <a:off x="6794894" y="2680514"/>
                <a:ext cx="3147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……………….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8349755-B480-3B75-759C-B272368251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4894" y="2680514"/>
                <a:ext cx="314715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Google Shape;486;p35">
                <a:extLst>
                  <a:ext uri="{FF2B5EF4-FFF2-40B4-BE49-F238E27FC236}">
                    <a16:creationId xmlns:a16="http://schemas.microsoft.com/office/drawing/2014/main" id="{03F5E462-13BE-36F3-B3A0-9C634C3D0E41}"/>
                  </a:ext>
                </a:extLst>
              </p:cNvPr>
              <p:cNvSpPr/>
              <p:nvPr/>
            </p:nvSpPr>
            <p:spPr>
              <a:xfrm>
                <a:off x="1362269" y="4777984"/>
                <a:ext cx="2221774" cy="74164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35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1" name="Google Shape;486;p35">
                <a:extLst>
                  <a:ext uri="{FF2B5EF4-FFF2-40B4-BE49-F238E27FC236}">
                    <a16:creationId xmlns:a16="http://schemas.microsoft.com/office/drawing/2014/main" id="{03F5E462-13BE-36F3-B3A0-9C634C3D0E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269" y="4777984"/>
                <a:ext cx="2221774" cy="7416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Google Shape;486;p35">
                <a:extLst>
                  <a:ext uri="{FF2B5EF4-FFF2-40B4-BE49-F238E27FC236}">
                    <a16:creationId xmlns:a16="http://schemas.microsoft.com/office/drawing/2014/main" id="{25C36150-B51E-87F6-A8C3-D39259573FB6}"/>
                  </a:ext>
                </a:extLst>
              </p:cNvPr>
              <p:cNvSpPr/>
              <p:nvPr/>
            </p:nvSpPr>
            <p:spPr>
              <a:xfrm>
                <a:off x="4509421" y="4777984"/>
                <a:ext cx="2221774" cy="74164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35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2" name="Google Shape;486;p35">
                <a:extLst>
                  <a:ext uri="{FF2B5EF4-FFF2-40B4-BE49-F238E27FC236}">
                    <a16:creationId xmlns:a16="http://schemas.microsoft.com/office/drawing/2014/main" id="{25C36150-B51E-87F6-A8C3-D39259573F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9421" y="4777984"/>
                <a:ext cx="2221774" cy="7416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Google Shape;486;p35">
                <a:extLst>
                  <a:ext uri="{FF2B5EF4-FFF2-40B4-BE49-F238E27FC236}">
                    <a16:creationId xmlns:a16="http://schemas.microsoft.com/office/drawing/2014/main" id="{A0AF8AD5-1D7C-CA0E-D85F-3445F1BB6DE4}"/>
                  </a:ext>
                </a:extLst>
              </p:cNvPr>
              <p:cNvSpPr/>
              <p:nvPr/>
            </p:nvSpPr>
            <p:spPr>
              <a:xfrm>
                <a:off x="8368470" y="4777984"/>
                <a:ext cx="2221774" cy="74164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35</m:t>
                          </m:r>
                        </m:num>
                        <m:den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14" name="Google Shape;486;p35">
                <a:extLst>
                  <a:ext uri="{FF2B5EF4-FFF2-40B4-BE49-F238E27FC236}">
                    <a16:creationId xmlns:a16="http://schemas.microsoft.com/office/drawing/2014/main" id="{A0AF8AD5-1D7C-CA0E-D85F-3445F1BB6D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8470" y="4777984"/>
                <a:ext cx="2221774" cy="74164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470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35F15-8F70-A80B-55D7-523592815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247B53FF-EB95-9AD6-FA00-D656612A96C4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3C4E26FF-9F10-A4C0-BF1F-CC7458269E62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178C0B9-F69C-2762-EB4D-1E2C4F136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08BA0FD6-BE69-30F0-09BC-C77F76444E5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8" name="Google Shape;573;p42">
            <a:extLst>
              <a:ext uri="{FF2B5EF4-FFF2-40B4-BE49-F238E27FC236}">
                <a16:creationId xmlns:a16="http://schemas.microsoft.com/office/drawing/2014/main" id="{5051BE71-DD06-7345-1812-D245FC2BA9DB}"/>
              </a:ext>
            </a:extLst>
          </p:cNvPr>
          <p:cNvSpPr/>
          <p:nvPr/>
        </p:nvSpPr>
        <p:spPr>
          <a:xfrm>
            <a:off x="1362269" y="1592695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486;p35">
                <a:extLst>
                  <a:ext uri="{FF2B5EF4-FFF2-40B4-BE49-F238E27FC236}">
                    <a16:creationId xmlns:a16="http://schemas.microsoft.com/office/drawing/2014/main" id="{91E8C479-69DB-6C28-09B1-90CF1E6AD3EC}"/>
                  </a:ext>
                </a:extLst>
              </p:cNvPr>
              <p:cNvSpPr/>
              <p:nvPr/>
            </p:nvSpPr>
            <p:spPr>
              <a:xfrm>
                <a:off x="8368470" y="4628635"/>
                <a:ext cx="2221774" cy="741640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1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1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𝟑𝟓</m:t>
                          </m:r>
                        </m:num>
                        <m:den>
                          <m:r>
                            <a:rPr lang="fr-FR" sz="2000" b="1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fr-F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Google Shape;486;p35">
                <a:extLst>
                  <a:ext uri="{FF2B5EF4-FFF2-40B4-BE49-F238E27FC236}">
                    <a16:creationId xmlns:a16="http://schemas.microsoft.com/office/drawing/2014/main" id="{91E8C479-69DB-6C28-09B1-90CF1E6AD3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8470" y="4628635"/>
                <a:ext cx="2221774" cy="7416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B4F649E5-7806-3D0C-FE83-458597B80A28}"/>
                  </a:ext>
                </a:extLst>
              </p:cNvPr>
              <p:cNvSpPr txBox="1"/>
              <p:nvPr/>
            </p:nvSpPr>
            <p:spPr>
              <a:xfrm>
                <a:off x="2661553" y="2782669"/>
                <a:ext cx="3147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35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B4F649E5-7806-3D0C-FE83-458597B80A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553" y="2782669"/>
                <a:ext cx="314715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Google Shape;523;p39">
            <a:extLst>
              <a:ext uri="{FF2B5EF4-FFF2-40B4-BE49-F238E27FC236}">
                <a16:creationId xmlns:a16="http://schemas.microsoft.com/office/drawing/2014/main" id="{865C4103-1EED-8630-8BCB-004E89D4C3BA}"/>
              </a:ext>
            </a:extLst>
          </p:cNvPr>
          <p:cNvSpPr/>
          <p:nvPr/>
        </p:nvSpPr>
        <p:spPr>
          <a:xfrm>
            <a:off x="5808705" y="2912677"/>
            <a:ext cx="961293" cy="41416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A3EACE2-C0DF-559C-ED51-298DA68CA5B6}"/>
                  </a:ext>
                </a:extLst>
              </p:cNvPr>
              <p:cNvSpPr txBox="1"/>
              <p:nvPr/>
            </p:nvSpPr>
            <p:spPr>
              <a:xfrm>
                <a:off x="6794894" y="2680514"/>
                <a:ext cx="3147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……………….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A3EACE2-C0DF-559C-ED51-298DA68CA5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4894" y="2680514"/>
                <a:ext cx="314715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9928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6FC53-CCF4-5886-EA4C-9207F29FA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5F0ECFF-7E23-6FBD-476C-C0BB192B3E4C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Choisissez la bonne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réponse.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5EDAB8B-3BC5-D804-5CBC-864F495509EC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E70085B-67FB-CFE9-DFDF-DF89FD47FDA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5EB0D858-6024-3931-9A7C-840C4225E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562;p41">
            <a:extLst>
              <a:ext uri="{FF2B5EF4-FFF2-40B4-BE49-F238E27FC236}">
                <a16:creationId xmlns:a16="http://schemas.microsoft.com/office/drawing/2014/main" id="{00D44A56-48C1-932F-1A2E-55938F8003E8}"/>
              </a:ext>
            </a:extLst>
          </p:cNvPr>
          <p:cNvSpPr/>
          <p:nvPr/>
        </p:nvSpPr>
        <p:spPr>
          <a:xfrm>
            <a:off x="1362269" y="1592695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869AB637-AEE6-8DF5-4FBC-768F9D4F839D}"/>
                  </a:ext>
                </a:extLst>
              </p:cNvPr>
              <p:cNvSpPr txBox="1"/>
              <p:nvPr/>
            </p:nvSpPr>
            <p:spPr>
              <a:xfrm>
                <a:off x="2661553" y="2782669"/>
                <a:ext cx="3147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36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869AB637-AEE6-8DF5-4FBC-768F9D4F83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553" y="2782669"/>
                <a:ext cx="314715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Google Shape;523;p39">
            <a:extLst>
              <a:ext uri="{FF2B5EF4-FFF2-40B4-BE49-F238E27FC236}">
                <a16:creationId xmlns:a16="http://schemas.microsoft.com/office/drawing/2014/main" id="{045B48C4-BD77-D038-68B4-446048AECEFE}"/>
              </a:ext>
            </a:extLst>
          </p:cNvPr>
          <p:cNvSpPr/>
          <p:nvPr/>
        </p:nvSpPr>
        <p:spPr>
          <a:xfrm>
            <a:off x="5808705" y="2912677"/>
            <a:ext cx="961293" cy="41416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E6800E3-41E1-C30C-EB46-0A295F1C2188}"/>
                  </a:ext>
                </a:extLst>
              </p:cNvPr>
              <p:cNvSpPr txBox="1"/>
              <p:nvPr/>
            </p:nvSpPr>
            <p:spPr>
              <a:xfrm>
                <a:off x="6794894" y="2680514"/>
                <a:ext cx="3147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……………….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E6800E3-41E1-C30C-EB46-0A295F1C21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4894" y="2680514"/>
                <a:ext cx="314715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Google Shape;486;p35">
                <a:extLst>
                  <a:ext uri="{FF2B5EF4-FFF2-40B4-BE49-F238E27FC236}">
                    <a16:creationId xmlns:a16="http://schemas.microsoft.com/office/drawing/2014/main" id="{BDAF3316-3FFE-6444-FE37-75CE8B836A77}"/>
                  </a:ext>
                </a:extLst>
              </p:cNvPr>
              <p:cNvSpPr/>
              <p:nvPr/>
            </p:nvSpPr>
            <p:spPr>
              <a:xfrm>
                <a:off x="1362269" y="4777984"/>
                <a:ext cx="2221774" cy="74164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36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9" name="Google Shape;486;p35">
                <a:extLst>
                  <a:ext uri="{FF2B5EF4-FFF2-40B4-BE49-F238E27FC236}">
                    <a16:creationId xmlns:a16="http://schemas.microsoft.com/office/drawing/2014/main" id="{BDAF3316-3FFE-6444-FE37-75CE8B836A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269" y="4777984"/>
                <a:ext cx="2221774" cy="7416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486;p35">
                <a:extLst>
                  <a:ext uri="{FF2B5EF4-FFF2-40B4-BE49-F238E27FC236}">
                    <a16:creationId xmlns:a16="http://schemas.microsoft.com/office/drawing/2014/main" id="{4DD7B943-9B05-3E4B-55A5-25A16ADFFE29}"/>
                  </a:ext>
                </a:extLst>
              </p:cNvPr>
              <p:cNvSpPr/>
              <p:nvPr/>
            </p:nvSpPr>
            <p:spPr>
              <a:xfrm>
                <a:off x="4509421" y="4777984"/>
                <a:ext cx="2221774" cy="74164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36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0" name="Google Shape;486;p35">
                <a:extLst>
                  <a:ext uri="{FF2B5EF4-FFF2-40B4-BE49-F238E27FC236}">
                    <a16:creationId xmlns:a16="http://schemas.microsoft.com/office/drawing/2014/main" id="{4DD7B943-9B05-3E4B-55A5-25A16ADFFE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9421" y="4777984"/>
                <a:ext cx="2221774" cy="7416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Google Shape;486;p35">
                <a:extLst>
                  <a:ext uri="{FF2B5EF4-FFF2-40B4-BE49-F238E27FC236}">
                    <a16:creationId xmlns:a16="http://schemas.microsoft.com/office/drawing/2014/main" id="{EBA3F13B-7FFB-04A8-910C-9E0FFFC67F0F}"/>
                  </a:ext>
                </a:extLst>
              </p:cNvPr>
              <p:cNvSpPr/>
              <p:nvPr/>
            </p:nvSpPr>
            <p:spPr>
              <a:xfrm>
                <a:off x="8368470" y="4777984"/>
                <a:ext cx="2221774" cy="74164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36</m:t>
                          </m:r>
                        </m:num>
                        <m:den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11" name="Google Shape;486;p35">
                <a:extLst>
                  <a:ext uri="{FF2B5EF4-FFF2-40B4-BE49-F238E27FC236}">
                    <a16:creationId xmlns:a16="http://schemas.microsoft.com/office/drawing/2014/main" id="{EBA3F13B-7FFB-04A8-910C-9E0FFFC67F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8470" y="4777984"/>
                <a:ext cx="2221774" cy="74164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846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C4745-42BB-5C9B-CE5F-3D5A33533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376D1051-BFF4-79BB-4E3D-10DE9191878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4D92F300-EE0A-F63E-2D41-F73E2761CFDF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E2A9129A-FDD2-AD5A-CADD-A027C5D49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8FEAC543-7F69-0325-861E-FD3C270D5D6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Google Shape;573;p42">
            <a:extLst>
              <a:ext uri="{FF2B5EF4-FFF2-40B4-BE49-F238E27FC236}">
                <a16:creationId xmlns:a16="http://schemas.microsoft.com/office/drawing/2014/main" id="{33BDEBA6-A2F7-2E63-2112-6E11BFABC457}"/>
              </a:ext>
            </a:extLst>
          </p:cNvPr>
          <p:cNvSpPr/>
          <p:nvPr/>
        </p:nvSpPr>
        <p:spPr>
          <a:xfrm>
            <a:off x="1362269" y="1592695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Google Shape;486;p35">
                <a:extLst>
                  <a:ext uri="{FF2B5EF4-FFF2-40B4-BE49-F238E27FC236}">
                    <a16:creationId xmlns:a16="http://schemas.microsoft.com/office/drawing/2014/main" id="{7D7CD743-B45A-2536-2207-F6EAEAF7C557}"/>
                  </a:ext>
                </a:extLst>
              </p:cNvPr>
              <p:cNvSpPr/>
              <p:nvPr/>
            </p:nvSpPr>
            <p:spPr>
              <a:xfrm>
                <a:off x="8368470" y="4651023"/>
                <a:ext cx="2221774" cy="741640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fr-FR" sz="2000" b="1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1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𝟑𝟔</m:t>
                          </m:r>
                        </m:num>
                        <m:den>
                          <m:r>
                            <a:rPr lang="fr-FR" sz="2000" b="1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fr-FR" sz="2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Google Shape;486;p35">
                <a:extLst>
                  <a:ext uri="{FF2B5EF4-FFF2-40B4-BE49-F238E27FC236}">
                    <a16:creationId xmlns:a16="http://schemas.microsoft.com/office/drawing/2014/main" id="{7D7CD743-B45A-2536-2207-F6EAEAF7C5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8470" y="4651023"/>
                <a:ext cx="2221774" cy="7416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692E60C-6C23-C650-AEFA-E642CF87F8A3}"/>
                  </a:ext>
                </a:extLst>
              </p:cNvPr>
              <p:cNvSpPr txBox="1"/>
              <p:nvPr/>
            </p:nvSpPr>
            <p:spPr>
              <a:xfrm>
                <a:off x="2661553" y="2782669"/>
                <a:ext cx="3147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36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692E60C-6C23-C650-AEFA-E642CF87F8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553" y="2782669"/>
                <a:ext cx="314715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523;p39">
            <a:extLst>
              <a:ext uri="{FF2B5EF4-FFF2-40B4-BE49-F238E27FC236}">
                <a16:creationId xmlns:a16="http://schemas.microsoft.com/office/drawing/2014/main" id="{AAD818F3-E6C9-F871-0F0D-2EAFAA5993E9}"/>
              </a:ext>
            </a:extLst>
          </p:cNvPr>
          <p:cNvSpPr/>
          <p:nvPr/>
        </p:nvSpPr>
        <p:spPr>
          <a:xfrm>
            <a:off x="5808705" y="2912677"/>
            <a:ext cx="961293" cy="41416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DF77EF8-EC9B-BFD7-8296-EE8D91B91434}"/>
                  </a:ext>
                </a:extLst>
              </p:cNvPr>
              <p:cNvSpPr txBox="1"/>
              <p:nvPr/>
            </p:nvSpPr>
            <p:spPr>
              <a:xfrm>
                <a:off x="6794894" y="2680514"/>
                <a:ext cx="3147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latin typeface="Cambria Math" panose="02040503050406030204" pitchFamily="18" charset="0"/>
                        </a:rPr>
                        <m:t>……………….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DF77EF8-EC9B-BFD7-8296-EE8D91B914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4894" y="2680514"/>
                <a:ext cx="314715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50956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9945816" cy="19064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présente la situation et pose la question pour susciter l’intérêt des élèves. Prendre 1-2 réponses maximum.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vos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avis: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EB4127-2C2A-CE62-E7D5-4104A5F4F070}"/>
              </a:ext>
            </a:extLst>
          </p:cNvPr>
          <p:cNvSpPr txBox="1"/>
          <p:nvPr/>
        </p:nvSpPr>
        <p:spPr>
          <a:xfrm>
            <a:off x="249322" y="5344256"/>
            <a:ext cx="111202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dirty="0">
                <a:solidFill>
                  <a:srgbClr val="FF0000"/>
                </a:solidFill>
              </a:rPr>
              <a:t>Ahmed a pensé à un nombre. S’il ajoute 2 à ce nombre, il obtient 1.</a:t>
            </a:r>
          </a:p>
          <a:p>
            <a:pPr algn="ctr"/>
            <a:r>
              <a:rPr lang="fr-FR" sz="2800" dirty="0">
                <a:solidFill>
                  <a:srgbClr val="FF0000"/>
                </a:solidFill>
              </a:rPr>
              <a:t> Quel est ce nombre ? </a:t>
            </a:r>
          </a:p>
        </p:txBody>
      </p:sp>
      <p:pic>
        <p:nvPicPr>
          <p:cNvPr id="2" name="Google Shape;605;p46">
            <a:extLst>
              <a:ext uri="{FF2B5EF4-FFF2-40B4-BE49-F238E27FC236}">
                <a16:creationId xmlns:a16="http://schemas.microsoft.com/office/drawing/2014/main" id="{3FF6B396-D2AA-90A7-D2B0-FCDF21B7696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508797" y="2088191"/>
            <a:ext cx="3082446" cy="308244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06;p46">
            <a:extLst>
              <a:ext uri="{FF2B5EF4-FFF2-40B4-BE49-F238E27FC236}">
                <a16:creationId xmlns:a16="http://schemas.microsoft.com/office/drawing/2014/main" id="{E4E8F16D-6446-86BF-6E53-31BF71BA0C4E}"/>
              </a:ext>
            </a:extLst>
          </p:cNvPr>
          <p:cNvSpPr/>
          <p:nvPr/>
        </p:nvSpPr>
        <p:spPr>
          <a:xfrm>
            <a:off x="5255839" y="1409700"/>
            <a:ext cx="4257675" cy="2085460"/>
          </a:xfrm>
          <a:prstGeom prst="cloudCallout">
            <a:avLst>
              <a:gd name="adj1" fmla="val -75530"/>
              <a:gd name="adj2" fmla="val -1116"/>
            </a:avLst>
          </a:prstGeom>
          <a:solidFill>
            <a:srgbClr val="1490A4"/>
          </a:solidFill>
          <a:ln w="12700" cap="flat" cmpd="sng">
            <a:solidFill>
              <a:srgbClr val="5990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607;p46">
            <a:extLst>
              <a:ext uri="{FF2B5EF4-FFF2-40B4-BE49-F238E27FC236}">
                <a16:creationId xmlns:a16="http://schemas.microsoft.com/office/drawing/2014/main" id="{E73A3CD2-0D13-343F-8B2B-DC7E0324C6F9}"/>
              </a:ext>
            </a:extLst>
          </p:cNvPr>
          <p:cNvSpPr txBox="1"/>
          <p:nvPr/>
        </p:nvSpPr>
        <p:spPr>
          <a:xfrm>
            <a:off x="5500602" y="1944598"/>
            <a:ext cx="401291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Je pense à un nombre.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 j’ajoute 2 à ce nombre, j obtiens 1. Quel est ce nombre ?</a:t>
            </a:r>
            <a:endParaRPr sz="20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1184162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96895" y="3552441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Résoudre les équations </a:t>
            </a:r>
            <a:r>
              <a:rPr lang="fr-FR" altLang="fr-FR" dirty="0">
                <a:solidFill>
                  <a:srgbClr val="106585"/>
                </a:solidFill>
              </a:rPr>
              <a:t>𝒙 + 𝒃 = 𝒄 et 𝒂𝒙 = 𝒄 </a:t>
            </a:r>
            <a:r>
              <a:rPr lang="fr-FR" altLang="fr-FR" b="1" dirty="0">
                <a:solidFill>
                  <a:srgbClr val="106585"/>
                </a:solidFill>
              </a:rPr>
              <a:t>en transposant un nombre</a:t>
            </a:r>
          </a:p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ou en simplifiant par un nombre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774699" y="559547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atteindre cet objectif, </a:t>
            </a:r>
            <a:r>
              <a:rPr lang="fr-FR" sz="1600" b="1" dirty="0" smtClean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je vais utiliser l’une des deux méthodes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5" name="Google Shape;626;p48">
            <a:extLst>
              <a:ext uri="{FF2B5EF4-FFF2-40B4-BE49-F238E27FC236}">
                <a16:creationId xmlns:a16="http://schemas.microsoft.com/office/drawing/2014/main" id="{64BB109B-0BB5-0A3D-55DC-DEDE7BFFE819}"/>
              </a:ext>
            </a:extLst>
          </p:cNvPr>
          <p:cNvSpPr/>
          <p:nvPr/>
        </p:nvSpPr>
        <p:spPr>
          <a:xfrm>
            <a:off x="617180" y="2268265"/>
            <a:ext cx="11147266" cy="2204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Transposer un terme dans une équation en utilisant une addition ou une soustraction.</a:t>
            </a:r>
            <a:endParaRPr dirty="0"/>
          </a:p>
          <a:p>
            <a:pPr marL="457200" marR="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Simplifier en divisant par le coefficient de l’inconnue.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9AF63A5-4579-CDF6-A6F6-024D71AACA94}"/>
              </a:ext>
            </a:extLst>
          </p:cNvPr>
          <p:cNvSpPr txBox="1"/>
          <p:nvPr/>
        </p:nvSpPr>
        <p:spPr>
          <a:xfrm>
            <a:off x="500449" y="602755"/>
            <a:ext cx="8173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2">
                    <a:lumMod val="90000"/>
                  </a:schemeClr>
                </a:solidFill>
              </a:rPr>
              <a:t>L’enseignant explique chaque tâche en pointant les étapes à l’écran</a:t>
            </a:r>
          </a:p>
        </p:txBody>
      </p:sp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xmlns="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655;p50">
            <a:extLst>
              <a:ext uri="{FF2B5EF4-FFF2-40B4-BE49-F238E27FC236}">
                <a16:creationId xmlns:a16="http://schemas.microsoft.com/office/drawing/2014/main" id="{655DA4F2-886A-AB65-BE7F-86FF10ACCA3B}"/>
              </a:ext>
            </a:extLst>
          </p:cNvPr>
          <p:cNvSpPr/>
          <p:nvPr/>
        </p:nvSpPr>
        <p:spPr>
          <a:xfrm>
            <a:off x="6735850" y="2725389"/>
            <a:ext cx="2270497" cy="144654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654;p50">
            <a:extLst>
              <a:ext uri="{FF2B5EF4-FFF2-40B4-BE49-F238E27FC236}">
                <a16:creationId xmlns:a16="http://schemas.microsoft.com/office/drawing/2014/main" id="{C3CBA5ED-A8E2-F781-5A5C-12BE3538BF4A}"/>
              </a:ext>
            </a:extLst>
          </p:cNvPr>
          <p:cNvSpPr/>
          <p:nvPr/>
        </p:nvSpPr>
        <p:spPr>
          <a:xfrm>
            <a:off x="3036895" y="2729210"/>
            <a:ext cx="2156360" cy="144655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Transposer un terme, c’est le déplacer de l’autre côté de l’égalité en changeant son signe.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587887" y="59942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montre et explique que ce que transposer un terme.</a:t>
            </a:r>
          </a:p>
        </p:txBody>
      </p:sp>
      <p:pic>
        <p:nvPicPr>
          <p:cNvPr id="12" name="Google Shape;650;p48">
            <a:extLst>
              <a:ext uri="{FF2B5EF4-FFF2-40B4-BE49-F238E27FC236}">
                <a16:creationId xmlns:a16="http://schemas.microsoft.com/office/drawing/2014/main" id="{0EF37418-F616-FF72-F17D-421F2E17C34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61035" y="1052633"/>
            <a:ext cx="502852" cy="5028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649;p50">
            <a:extLst>
              <a:ext uri="{FF2B5EF4-FFF2-40B4-BE49-F238E27FC236}">
                <a16:creationId xmlns:a16="http://schemas.microsoft.com/office/drawing/2014/main" id="{3AE35D31-0359-BB1A-1BAD-5E18BEA41DA4}"/>
              </a:ext>
            </a:extLst>
          </p:cNvPr>
          <p:cNvSpPr/>
          <p:nvPr/>
        </p:nvSpPr>
        <p:spPr>
          <a:xfrm>
            <a:off x="5445388" y="2729210"/>
            <a:ext cx="1282723" cy="144655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  <p:sp>
        <p:nvSpPr>
          <p:cNvPr id="10" name="Google Shape;650;p50">
            <a:extLst>
              <a:ext uri="{FF2B5EF4-FFF2-40B4-BE49-F238E27FC236}">
                <a16:creationId xmlns:a16="http://schemas.microsoft.com/office/drawing/2014/main" id="{2B7B4689-6B1B-4C68-EED5-5E8923D24E82}"/>
              </a:ext>
            </a:extLst>
          </p:cNvPr>
          <p:cNvSpPr/>
          <p:nvPr/>
        </p:nvSpPr>
        <p:spPr>
          <a:xfrm>
            <a:off x="3036895" y="2729210"/>
            <a:ext cx="2156360" cy="144655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" name="Google Shape;651;p50">
            <a:extLst>
              <a:ext uri="{FF2B5EF4-FFF2-40B4-BE49-F238E27FC236}">
                <a16:creationId xmlns:a16="http://schemas.microsoft.com/office/drawing/2014/main" id="{A4C117B5-A096-54EF-67F1-33E1BD31E759}"/>
              </a:ext>
            </a:extLst>
          </p:cNvPr>
          <p:cNvSpPr/>
          <p:nvPr/>
        </p:nvSpPr>
        <p:spPr>
          <a:xfrm>
            <a:off x="1899684" y="2491085"/>
            <a:ext cx="1287532" cy="144655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  <p:sp>
        <p:nvSpPr>
          <p:cNvPr id="17" name="Google Shape;652;p50">
            <a:extLst>
              <a:ext uri="{FF2B5EF4-FFF2-40B4-BE49-F238E27FC236}">
                <a16:creationId xmlns:a16="http://schemas.microsoft.com/office/drawing/2014/main" id="{1A5BC480-C811-0F63-37CB-653F1CE9814E}"/>
              </a:ext>
            </a:extLst>
          </p:cNvPr>
          <p:cNvSpPr/>
          <p:nvPr/>
        </p:nvSpPr>
        <p:spPr>
          <a:xfrm>
            <a:off x="7384488" y="2745927"/>
            <a:ext cx="2156360" cy="144655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  <p:sp>
        <p:nvSpPr>
          <p:cNvPr id="18" name="Google Shape;653;p50">
            <a:extLst>
              <a:ext uri="{FF2B5EF4-FFF2-40B4-BE49-F238E27FC236}">
                <a16:creationId xmlns:a16="http://schemas.microsoft.com/office/drawing/2014/main" id="{F99FD372-001D-B133-949E-F1545CF74E68}"/>
              </a:ext>
            </a:extLst>
          </p:cNvPr>
          <p:cNvSpPr/>
          <p:nvPr/>
        </p:nvSpPr>
        <p:spPr>
          <a:xfrm>
            <a:off x="3892062" y="1717341"/>
            <a:ext cx="4149969" cy="1011869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9933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656;p50">
            <a:extLst>
              <a:ext uri="{FF2B5EF4-FFF2-40B4-BE49-F238E27FC236}">
                <a16:creationId xmlns:a16="http://schemas.microsoft.com/office/drawing/2014/main" id="{0294ADF0-CD78-996F-34EC-AD38F4F0D7FA}"/>
              </a:ext>
            </a:extLst>
          </p:cNvPr>
          <p:cNvSpPr/>
          <p:nvPr/>
        </p:nvSpPr>
        <p:spPr>
          <a:xfrm>
            <a:off x="4759569" y="4800767"/>
            <a:ext cx="2672861" cy="773723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 sz="24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651;p50">
            <a:extLst>
              <a:ext uri="{FF2B5EF4-FFF2-40B4-BE49-F238E27FC236}">
                <a16:creationId xmlns:a16="http://schemas.microsoft.com/office/drawing/2014/main" id="{3FD1CA4B-4A5C-2EC4-4FB6-56D5C3872526}"/>
              </a:ext>
            </a:extLst>
          </p:cNvPr>
          <p:cNvSpPr/>
          <p:nvPr/>
        </p:nvSpPr>
        <p:spPr>
          <a:xfrm>
            <a:off x="6330466" y="2491085"/>
            <a:ext cx="1287532" cy="144655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animBg="1"/>
      <p:bldP spid="7" grpId="0" animBg="1"/>
      <p:bldP spid="10" grpId="0" animBg="1"/>
      <p:bldP spid="11" grpId="0" animBg="1"/>
      <p:bldP spid="18" grpId="0" animBg="1"/>
      <p:bldP spid="43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78510-EBF1-3141-5DD9-12B2E2254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655;p50">
            <a:extLst>
              <a:ext uri="{FF2B5EF4-FFF2-40B4-BE49-F238E27FC236}">
                <a16:creationId xmlns:a16="http://schemas.microsoft.com/office/drawing/2014/main" id="{ECB3FBF9-A7E9-FD4C-26E2-0237DAC34DD9}"/>
              </a:ext>
            </a:extLst>
          </p:cNvPr>
          <p:cNvSpPr/>
          <p:nvPr/>
        </p:nvSpPr>
        <p:spPr>
          <a:xfrm>
            <a:off x="6694576" y="2729210"/>
            <a:ext cx="2270497" cy="1493518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654;p50">
            <a:extLst>
              <a:ext uri="{FF2B5EF4-FFF2-40B4-BE49-F238E27FC236}">
                <a16:creationId xmlns:a16="http://schemas.microsoft.com/office/drawing/2014/main" id="{180C0EB3-6878-3FD5-5233-94DC0805F524}"/>
              </a:ext>
            </a:extLst>
          </p:cNvPr>
          <p:cNvSpPr/>
          <p:nvPr/>
        </p:nvSpPr>
        <p:spPr>
          <a:xfrm>
            <a:off x="3036895" y="2756621"/>
            <a:ext cx="2156360" cy="1493518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668;p51">
            <a:extLst>
              <a:ext uri="{FF2B5EF4-FFF2-40B4-BE49-F238E27FC236}">
                <a16:creationId xmlns:a16="http://schemas.microsoft.com/office/drawing/2014/main" id="{DA47CE4E-E85C-B461-973F-342E7724AB69}"/>
              </a:ext>
            </a:extLst>
          </p:cNvPr>
          <p:cNvSpPr/>
          <p:nvPr/>
        </p:nvSpPr>
        <p:spPr>
          <a:xfrm>
            <a:off x="7073528" y="2705725"/>
            <a:ext cx="2156360" cy="144655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C9F01B6D-7D00-809F-1E82-8BB6CCB16652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un 2</a:t>
            </a:r>
            <a:r>
              <a:rPr kumimoji="0" lang="fr-FR" sz="1600" b="1" i="0" u="none" strike="noStrike" kern="1200" cap="none" spc="0" normalizeH="0" baseline="3000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ème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exemple.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269C078-094B-E4FA-9C29-1D58E8250BD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31B93670-59F7-BEF0-561A-34BB0320FF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7F66E9D1-DD1C-EB7C-532E-35460F495DE4}"/>
              </a:ext>
            </a:extLst>
          </p:cNvPr>
          <p:cNvSpPr txBox="1"/>
          <p:nvPr/>
        </p:nvSpPr>
        <p:spPr>
          <a:xfrm>
            <a:off x="587887" y="59942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montre et explique que ce que transposer un terme.</a:t>
            </a:r>
          </a:p>
        </p:txBody>
      </p:sp>
      <p:pic>
        <p:nvPicPr>
          <p:cNvPr id="12" name="Google Shape;650;p48">
            <a:extLst>
              <a:ext uri="{FF2B5EF4-FFF2-40B4-BE49-F238E27FC236}">
                <a16:creationId xmlns:a16="http://schemas.microsoft.com/office/drawing/2014/main" id="{4A4C56FE-EC6C-F931-BC64-3439BD2ECD8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61035" y="1052633"/>
            <a:ext cx="502852" cy="5028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649;p50">
            <a:extLst>
              <a:ext uri="{FF2B5EF4-FFF2-40B4-BE49-F238E27FC236}">
                <a16:creationId xmlns:a16="http://schemas.microsoft.com/office/drawing/2014/main" id="{20523EC1-543C-5105-D6D4-36665137E93D}"/>
              </a:ext>
            </a:extLst>
          </p:cNvPr>
          <p:cNvSpPr/>
          <p:nvPr/>
        </p:nvSpPr>
        <p:spPr>
          <a:xfrm>
            <a:off x="5445388" y="2729210"/>
            <a:ext cx="1282723" cy="144655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" name="Google Shape;651;p50">
            <a:extLst>
              <a:ext uri="{FF2B5EF4-FFF2-40B4-BE49-F238E27FC236}">
                <a16:creationId xmlns:a16="http://schemas.microsoft.com/office/drawing/2014/main" id="{5FEF934B-9939-A9C7-8303-DB4400D94095}"/>
              </a:ext>
            </a:extLst>
          </p:cNvPr>
          <p:cNvSpPr/>
          <p:nvPr/>
        </p:nvSpPr>
        <p:spPr>
          <a:xfrm>
            <a:off x="1899684" y="2491085"/>
            <a:ext cx="1287532" cy="144655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  <p:sp>
        <p:nvSpPr>
          <p:cNvPr id="18" name="Google Shape;653;p50">
            <a:extLst>
              <a:ext uri="{FF2B5EF4-FFF2-40B4-BE49-F238E27FC236}">
                <a16:creationId xmlns:a16="http://schemas.microsoft.com/office/drawing/2014/main" id="{0D7F4ACF-2B83-E6D2-70DE-5B4534E934E1}"/>
              </a:ext>
            </a:extLst>
          </p:cNvPr>
          <p:cNvSpPr/>
          <p:nvPr/>
        </p:nvSpPr>
        <p:spPr>
          <a:xfrm>
            <a:off x="3451589" y="1252409"/>
            <a:ext cx="4654443" cy="1266735"/>
          </a:xfrm>
          <a:prstGeom prst="uturnArrow">
            <a:avLst>
              <a:gd name="adj1" fmla="val 25000"/>
              <a:gd name="adj2" fmla="val 25000"/>
              <a:gd name="adj3" fmla="val 43318"/>
              <a:gd name="adj4" fmla="val 43750"/>
              <a:gd name="adj5" fmla="val 9933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656;p50">
            <a:extLst>
              <a:ext uri="{FF2B5EF4-FFF2-40B4-BE49-F238E27FC236}">
                <a16:creationId xmlns:a16="http://schemas.microsoft.com/office/drawing/2014/main" id="{D08DD327-E31E-7367-067D-EE78BE5E5B87}"/>
              </a:ext>
            </a:extLst>
          </p:cNvPr>
          <p:cNvSpPr/>
          <p:nvPr/>
        </p:nvSpPr>
        <p:spPr>
          <a:xfrm>
            <a:off x="4759569" y="4800767"/>
            <a:ext cx="2672861" cy="773723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 sz="24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666;p51">
            <a:extLst>
              <a:ext uri="{FF2B5EF4-FFF2-40B4-BE49-F238E27FC236}">
                <a16:creationId xmlns:a16="http://schemas.microsoft.com/office/drawing/2014/main" id="{605E8AD5-36FF-9E74-C2AE-FD296F870B11}"/>
              </a:ext>
            </a:extLst>
          </p:cNvPr>
          <p:cNvSpPr/>
          <p:nvPr/>
        </p:nvSpPr>
        <p:spPr>
          <a:xfrm>
            <a:off x="3036895" y="2729210"/>
            <a:ext cx="2156360" cy="144655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  <p:sp>
        <p:nvSpPr>
          <p:cNvPr id="10" name="Google Shape;651;p50">
            <a:extLst>
              <a:ext uri="{FF2B5EF4-FFF2-40B4-BE49-F238E27FC236}">
                <a16:creationId xmlns:a16="http://schemas.microsoft.com/office/drawing/2014/main" id="{9AE0E72D-0F72-D110-F57B-ED4F67AB9BF3}"/>
              </a:ext>
            </a:extLst>
          </p:cNvPr>
          <p:cNvSpPr/>
          <p:nvPr/>
        </p:nvSpPr>
        <p:spPr>
          <a:xfrm>
            <a:off x="6175887" y="2462577"/>
            <a:ext cx="1287532" cy="144655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40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" grpId="0" animBg="1"/>
      <p:bldP spid="7" grpId="0" animBg="1"/>
      <p:bldP spid="11" grpId="0" animBg="1"/>
      <p:bldP spid="18" grpId="0" animBg="1"/>
      <p:bldP spid="43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78B99358-4FEB-B516-214E-87487F4E00F8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Si je prends par exemple </a:t>
                </a:r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l’équation: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𝟕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78B99358-4FEB-B516-214E-87487F4E00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765809" y="6200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l’égalité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ED68F3C-8747-CCE0-ACCD-8D66D1E1E9D3}"/>
                  </a:ext>
                </a:extLst>
              </p:cNvPr>
              <p:cNvSpPr txBox="1"/>
              <p:nvPr/>
            </p:nvSpPr>
            <p:spPr>
              <a:xfrm>
                <a:off x="1282549" y="2803968"/>
                <a:ext cx="32850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48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ED68F3C-8747-CCE0-ACCD-8D66D1E1E9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2549" y="2803968"/>
                <a:ext cx="3285067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Google Shape;692;p52">
            <a:extLst>
              <a:ext uri="{FF2B5EF4-FFF2-40B4-BE49-F238E27FC236}">
                <a16:creationId xmlns:a16="http://schemas.microsoft.com/office/drawing/2014/main" id="{46F40303-34C1-B7C3-D7C3-C544AE38ADCE}"/>
              </a:ext>
            </a:extLst>
          </p:cNvPr>
          <p:cNvSpPr/>
          <p:nvPr/>
        </p:nvSpPr>
        <p:spPr>
          <a:xfrm>
            <a:off x="5401317" y="3009173"/>
            <a:ext cx="802432" cy="466531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C52262E-FB98-4102-5018-9CA88278E918}"/>
                  </a:ext>
                </a:extLst>
              </p:cNvPr>
              <p:cNvSpPr txBox="1"/>
              <p:nvPr/>
            </p:nvSpPr>
            <p:spPr>
              <a:xfrm>
                <a:off x="6892915" y="2803968"/>
                <a:ext cx="32850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sz="48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C52262E-FB98-4102-5018-9CA88278E9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915" y="2803968"/>
                <a:ext cx="3285067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Google Shape;653;p50">
            <a:extLst>
              <a:ext uri="{FF2B5EF4-FFF2-40B4-BE49-F238E27FC236}">
                <a16:creationId xmlns:a16="http://schemas.microsoft.com/office/drawing/2014/main" id="{2238D793-B2A1-DBE6-74C6-1F5FDA1FB3C7}"/>
              </a:ext>
            </a:extLst>
          </p:cNvPr>
          <p:cNvSpPr/>
          <p:nvPr/>
        </p:nvSpPr>
        <p:spPr>
          <a:xfrm flipV="1">
            <a:off x="2657245" y="3634964"/>
            <a:ext cx="6943955" cy="1115821"/>
          </a:xfrm>
          <a:prstGeom prst="uturnArrow">
            <a:avLst>
              <a:gd name="adj1" fmla="val 25000"/>
              <a:gd name="adj2" fmla="val 25000"/>
              <a:gd name="adj3" fmla="val 43318"/>
              <a:gd name="adj4" fmla="val 43750"/>
              <a:gd name="adj5" fmla="val 9933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7B88AA9-7F96-569E-2340-0FCB401A6438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De même pour </a:t>
                </a:r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l’équation: </a:t>
                </a:r>
                <a14:m>
                  <m:oMath xmlns:m="http://schemas.openxmlformats.org/officeDocument/2006/math">
                    <m:r>
                      <a:rPr lang="fr-FR" sz="160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60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9</m:t>
                    </m:r>
                    <m:r>
                      <a:rPr lang="fr-FR" sz="160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 </a:t>
                </a: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7B88AA9-7F96-569E-2340-0FCB401A6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975647" y="7321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la soustraction de 4 des deux côtés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11" name="Google Shape;692;p52">
            <a:extLst>
              <a:ext uri="{FF2B5EF4-FFF2-40B4-BE49-F238E27FC236}">
                <a16:creationId xmlns:a16="http://schemas.microsoft.com/office/drawing/2014/main" id="{DCFFBDC2-3ABB-EE31-36FC-F16300E8A724}"/>
              </a:ext>
            </a:extLst>
          </p:cNvPr>
          <p:cNvSpPr/>
          <p:nvPr/>
        </p:nvSpPr>
        <p:spPr>
          <a:xfrm>
            <a:off x="4968150" y="2962469"/>
            <a:ext cx="802432" cy="466531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CC78975-86A9-1292-CD9C-0F4E610FFBC1}"/>
                  </a:ext>
                </a:extLst>
              </p:cNvPr>
              <p:cNvSpPr txBox="1"/>
              <p:nvPr/>
            </p:nvSpPr>
            <p:spPr>
              <a:xfrm>
                <a:off x="1344417" y="2780235"/>
                <a:ext cx="32850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48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CC78975-86A9-1292-CD9C-0F4E610FFB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417" y="2780235"/>
                <a:ext cx="3285067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84C2455-FE3D-0205-141D-F33D13FA8DF2}"/>
                  </a:ext>
                </a:extLst>
              </p:cNvPr>
              <p:cNvSpPr txBox="1"/>
              <p:nvPr/>
            </p:nvSpPr>
            <p:spPr>
              <a:xfrm>
                <a:off x="6288950" y="2780234"/>
                <a:ext cx="32850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fr-FR" sz="48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84C2455-FE3D-0205-141D-F33D13FA8D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8950" y="2780234"/>
                <a:ext cx="3285067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653;p50">
            <a:extLst>
              <a:ext uri="{FF2B5EF4-FFF2-40B4-BE49-F238E27FC236}">
                <a16:creationId xmlns:a16="http://schemas.microsoft.com/office/drawing/2014/main" id="{639EDB56-B86A-313C-D0F9-66E92A4566F8}"/>
              </a:ext>
            </a:extLst>
          </p:cNvPr>
          <p:cNvSpPr/>
          <p:nvPr/>
        </p:nvSpPr>
        <p:spPr>
          <a:xfrm flipV="1">
            <a:off x="2816973" y="3611230"/>
            <a:ext cx="6351742" cy="1115821"/>
          </a:xfrm>
          <a:prstGeom prst="uturnArrow">
            <a:avLst>
              <a:gd name="adj1" fmla="val 25000"/>
              <a:gd name="adj2" fmla="val 25000"/>
              <a:gd name="adj3" fmla="val 43318"/>
              <a:gd name="adj4" fmla="val 43750"/>
              <a:gd name="adj5" fmla="val 9933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" grpId="0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69E8F-1388-15ED-7A65-9A2EA1088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EB42709-21C9-FA08-F20E-842684C8D7D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Pour résumer :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BE5CF8A-B58A-FD73-0B2F-D4CAEEBF073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BAC75BB6-4BDB-55E1-7E5D-C83FDAB48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9BDC5AFD-B613-7785-8C24-D4535BE99441}"/>
              </a:ext>
            </a:extLst>
          </p:cNvPr>
          <p:cNvSpPr txBox="1"/>
          <p:nvPr/>
        </p:nvSpPr>
        <p:spPr>
          <a:xfrm>
            <a:off x="711201" y="6200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explique la règle</a:t>
            </a:r>
          </a:p>
        </p:txBody>
      </p:sp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6CB22113-3FD2-97FA-917F-451CCA6785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630" y="1646955"/>
            <a:ext cx="11096627" cy="459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171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Google Shape;288;p29">
                  <a:extLst>
                    <a:ext uri="{FF2B5EF4-FFF2-40B4-BE49-F238E27FC236}">
                      <a16:creationId xmlns:a16="http://schemas.microsoft.com/office/drawing/2014/main" id="{31A683D1-1F3A-63C5-04F6-F4F49B649634}"/>
                    </a:ext>
                  </a:extLst>
                </p:cNvPr>
                <p:cNvSpPr/>
                <p:nvPr/>
              </p:nvSpPr>
              <p:spPr>
                <a:xfrm>
                  <a:off x="2428129" y="2259806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rgbClr val="1D9A78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/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Résoudre les équations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en multipliant ou en divisant par le même nombre</a:t>
                  </a:r>
                </a:p>
              </p:txBody>
            </p:sp>
          </mc:Choice>
          <mc:Fallback xmlns="">
            <p:sp>
              <p:nvSpPr>
                <p:cNvPr id="17" name="Google Shape;288;p29">
                  <a:extLst>
                    <a:ext uri="{FF2B5EF4-FFF2-40B4-BE49-F238E27FC236}">
                      <a16:creationId xmlns:a16="http://schemas.microsoft.com/office/drawing/2014/main" id="{31A683D1-1F3A-63C5-04F6-F4F49B64963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2259806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3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Google Shape;290;p29">
                  <a:extLst>
                    <a:ext uri="{FF2B5EF4-FFF2-40B4-BE49-F238E27FC236}">
                      <a16:creationId xmlns:a16="http://schemas.microsoft.com/office/drawing/2014/main" id="{7DECC7AF-CDE4-5BD9-4725-66E98E22FD2F}"/>
                    </a:ext>
                  </a:extLst>
                </p:cNvPr>
                <p:cNvSpPr/>
                <p:nvPr/>
              </p:nvSpPr>
              <p:spPr>
                <a:xfrm>
                  <a:off x="2428129" y="3925491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rgbClr val="1D9A78"/>
                </a:solid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marL="152404" algn="ctr" defTabSz="914400">
                    <a:buClr>
                      <a:schemeClr val="bg1"/>
                    </a:buClr>
                    <a:buSzPts val="1200"/>
                  </a:pPr>
                  <a:r>
                    <a:rPr lang="fr-FR" b="1" kern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rPr>
                    <a:t>Résoudre les équations </a:t>
                  </a:r>
                  <a14:m>
                    <m:oMath xmlns:m="http://schemas.openxmlformats.org/officeDocument/2006/math"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𝒂𝒙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+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𝒃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=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𝒄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</m:t>
                      </m:r>
                    </m:oMath>
                  </a14:m>
                  <a:r>
                    <a:rPr lang="fr-FR" b="1" kern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𝒂𝒙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+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𝒃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=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𝒄𝒙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+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𝒅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;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𝒂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,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𝒃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,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𝒄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</m:t>
                      </m:r>
                    </m:oMath>
                  </a14:m>
                  <a:r>
                    <a:rPr lang="fr-FR" b="1" kern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𝒅</m:t>
                      </m:r>
                    </m:oMath>
                  </a14:m>
                  <a:r>
                    <a:rPr lang="fr-FR" b="1" kern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rPr>
                    <a:t> des nombres entiers</a:t>
                  </a:r>
                </a:p>
              </p:txBody>
            </p:sp>
          </mc:Choice>
          <mc:Fallback xmlns="">
            <p:sp>
              <p:nvSpPr>
                <p:cNvPr id="19" name="Google Shape;290;p29">
                  <a:extLst>
                    <a:ext uri="{FF2B5EF4-FFF2-40B4-BE49-F238E27FC236}">
                      <a16:creationId xmlns:a16="http://schemas.microsoft.com/office/drawing/2014/main" id="{7DECC7AF-CDE4-5BD9-4725-66E98E22FD2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3925491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4"/>
                  <a:stretch>
                    <a:fillRect r="-69"/>
                  </a:stretch>
                </a:blip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Google Shape;292;p29">
                  <a:extLst>
                    <a:ext uri="{FF2B5EF4-FFF2-40B4-BE49-F238E27FC236}">
                      <a16:creationId xmlns:a16="http://schemas.microsoft.com/office/drawing/2014/main" id="{10C2D34D-FB8B-A95D-F232-29CF7C58B625}"/>
                    </a:ext>
                  </a:extLst>
                </p:cNvPr>
                <p:cNvSpPr/>
                <p:nvPr/>
              </p:nvSpPr>
              <p:spPr>
                <a:xfrm>
                  <a:off x="2428129" y="309264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bg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>
                    <a:defRPr/>
                  </a:pPr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Résoudre les équations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en transposant un nombre</a:t>
                  </a:r>
                </a:p>
                <a:p>
                  <a:pPr algn="ctr" defTabSz="685800">
                    <a:defRPr/>
                  </a:pPr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ou en simplifiant par un nombre</a:t>
                  </a:r>
                </a:p>
              </p:txBody>
            </p:sp>
          </mc:Choice>
          <mc:Fallback xmlns="">
            <p:sp>
              <p:nvSpPr>
                <p:cNvPr id="21" name="Google Shape;292;p29">
                  <a:extLst>
                    <a:ext uri="{FF2B5EF4-FFF2-40B4-BE49-F238E27FC236}">
                      <a16:creationId xmlns:a16="http://schemas.microsoft.com/office/drawing/2014/main" id="{10C2D34D-FB8B-A95D-F232-29CF7C58B62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309264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5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/>
                <p:nvPr/>
              </p:nvSpPr>
              <p:spPr>
                <a:xfrm>
                  <a:off x="2428129" y="1311520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/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Résoudre les équations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en ajoutant ou en retranchant le même nombre</a:t>
                  </a:r>
                </a:p>
              </p:txBody>
            </p:sp>
          </mc:Choice>
          <mc:Fallback xmlns="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1311520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6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latin typeface="Arial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323541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Google Shape;290;p29">
                  <a:extLst>
                    <a:ext uri="{FF2B5EF4-FFF2-40B4-BE49-F238E27FC236}">
                      <a16:creationId xmlns:a16="http://schemas.microsoft.com/office/drawing/2014/main" id="{B8CDE028-25F6-4D23-03E3-E57D5BD0FE10}"/>
                    </a:ext>
                  </a:extLst>
                </p:cNvPr>
                <p:cNvSpPr/>
                <p:nvPr/>
              </p:nvSpPr>
              <p:spPr>
                <a:xfrm>
                  <a:off x="2428129" y="4784704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>
                    <a:defRPr/>
                  </a:pPr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Résoudre les équations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;</a:t>
                  </a:r>
                </a:p>
                <a:p>
                  <a:pPr algn="ctr" defTabSz="685800">
                    <a:defRPr/>
                  </a:pP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 des nombres décimaux</a:t>
                  </a:r>
                </a:p>
              </p:txBody>
            </p:sp>
          </mc:Choice>
          <mc:Fallback xmlns="">
            <p:sp>
              <p:nvSpPr>
                <p:cNvPr id="24" name="Google Shape;290;p29">
                  <a:extLst>
                    <a:ext uri="{FF2B5EF4-FFF2-40B4-BE49-F238E27FC236}">
                      <a16:creationId xmlns:a16="http://schemas.microsoft.com/office/drawing/2014/main" id="{B8CDE028-25F6-4D23-03E3-E57D5BD0FE1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4784704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7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39A1C-3796-3D2E-7173-128CA2959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Google Shape;839;p63">
                <a:extLst>
                  <a:ext uri="{FF2B5EF4-FFF2-40B4-BE49-F238E27FC236}">
                    <a16:creationId xmlns:a16="http://schemas.microsoft.com/office/drawing/2014/main" id="{F7E7AEE3-BBA7-3E59-5FF5-AE89ED0C4446}"/>
                  </a:ext>
                </a:extLst>
              </p:cNvPr>
              <p:cNvSpPr/>
              <p:nvPr/>
            </p:nvSpPr>
            <p:spPr>
              <a:xfrm>
                <a:off x="8023423" y="1633313"/>
                <a:ext cx="3110844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0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1800" b="0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1800" b="0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10</m:t>
                      </m:r>
                      <m:r>
                        <a:rPr lang="fr-FR" sz="1800" b="0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+</m:t>
                      </m:r>
                      <m:r>
                        <a:rPr lang="fr-FR" sz="1800" b="0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6</m:t>
                      </m:r>
                    </m:oMath>
                  </m:oMathPara>
                </a14:m>
                <a:endParaRPr lang="ar-MA" sz="1800" b="0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>
          <p:sp>
            <p:nvSpPr>
              <p:cNvPr id="2" name="Google Shape;839;p63">
                <a:extLst>
                  <a:ext uri="{FF2B5EF4-FFF2-40B4-BE49-F238E27FC236}">
                    <a16:creationId xmlns:a16="http://schemas.microsoft.com/office/drawing/2014/main" id="{F7E7AEE3-BBA7-3E59-5FF5-AE89ED0C44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3" y="1633313"/>
                <a:ext cx="3110844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2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853;p63">
                <a:extLst>
                  <a:ext uri="{FF2B5EF4-FFF2-40B4-BE49-F238E27FC236}">
                    <a16:creationId xmlns:a16="http://schemas.microsoft.com/office/drawing/2014/main" id="{A8082CC2-DA79-1FC3-7740-009D542B4975}"/>
                  </a:ext>
                </a:extLst>
              </p:cNvPr>
              <p:cNvSpPr/>
              <p:nvPr/>
            </p:nvSpPr>
            <p:spPr>
              <a:xfrm>
                <a:off x="1363387" y="5176445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𝟓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𝟑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853;p63">
                <a:extLst>
                  <a:ext uri="{FF2B5EF4-FFF2-40B4-BE49-F238E27FC236}">
                    <a16:creationId xmlns:a16="http://schemas.microsoft.com/office/drawing/2014/main" id="{A8082CC2-DA79-1FC3-7740-009D542B49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5176445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3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848;p63">
                <a:extLst>
                  <a:ext uri="{FF2B5EF4-FFF2-40B4-BE49-F238E27FC236}">
                    <a16:creationId xmlns:a16="http://schemas.microsoft.com/office/drawing/2014/main" id="{ECE1BF59-E265-CD9F-8FAB-7FB408C83F52}"/>
                  </a:ext>
                </a:extLst>
              </p:cNvPr>
              <p:cNvSpPr/>
              <p:nvPr/>
            </p:nvSpPr>
            <p:spPr>
              <a:xfrm>
                <a:off x="1363387" y="4131416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+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𝟐</m:t>
                      </m:r>
                      <m:r>
                        <a:rPr lang="fr-FR" sz="2800" b="1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𝟐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7" name="Google Shape;848;p63">
                <a:extLst>
                  <a:ext uri="{FF2B5EF4-FFF2-40B4-BE49-F238E27FC236}">
                    <a16:creationId xmlns:a16="http://schemas.microsoft.com/office/drawing/2014/main" id="{ECE1BF59-E265-CD9F-8FAB-7FB408C83F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4131416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4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Google Shape;843;p63">
                <a:extLst>
                  <a:ext uri="{FF2B5EF4-FFF2-40B4-BE49-F238E27FC236}">
                    <a16:creationId xmlns:a16="http://schemas.microsoft.com/office/drawing/2014/main" id="{41EFF7D0-85C3-B9CB-11BC-0AB17527B7DA}"/>
                  </a:ext>
                </a:extLst>
              </p:cNvPr>
              <p:cNvSpPr/>
              <p:nvPr/>
            </p:nvSpPr>
            <p:spPr>
              <a:xfrm>
                <a:off x="1363387" y="2905932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𝟔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𝟏𝟎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9" name="Google Shape;843;p63">
                <a:extLst>
                  <a:ext uri="{FF2B5EF4-FFF2-40B4-BE49-F238E27FC236}">
                    <a16:creationId xmlns:a16="http://schemas.microsoft.com/office/drawing/2014/main" id="{41EFF7D0-85C3-B9CB-11BC-0AB17527B7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2905932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5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837;p63">
                <a:extLst>
                  <a:ext uri="{FF2B5EF4-FFF2-40B4-BE49-F238E27FC236}">
                    <a16:creationId xmlns:a16="http://schemas.microsoft.com/office/drawing/2014/main" id="{59CD7618-6EF2-CA7C-55F8-C328D96A5457}"/>
                  </a:ext>
                </a:extLst>
              </p:cNvPr>
              <p:cNvSpPr/>
              <p:nvPr/>
            </p:nvSpPr>
            <p:spPr>
              <a:xfrm>
                <a:off x="1363387" y="1633313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+</m:t>
                      </m:r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𝟒</m:t>
                      </m:r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𝟓</m:t>
                      </m:r>
                    </m:oMath>
                  </m:oMathPara>
                </a14:m>
                <a:endParaRPr lang="fr-FR" sz="2800" b="1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0" name="Google Shape;837;p63">
                <a:extLst>
                  <a:ext uri="{FF2B5EF4-FFF2-40B4-BE49-F238E27FC236}">
                    <a16:creationId xmlns:a16="http://schemas.microsoft.com/office/drawing/2014/main" id="{59CD7618-6EF2-CA7C-55F8-C328D96A54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1633313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6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Google Shape;845;p63">
                <a:extLst>
                  <a:ext uri="{FF2B5EF4-FFF2-40B4-BE49-F238E27FC236}">
                    <a16:creationId xmlns:a16="http://schemas.microsoft.com/office/drawing/2014/main" id="{199A02D1-560D-99BD-6EC3-E033532A4339}"/>
                  </a:ext>
                </a:extLst>
              </p:cNvPr>
              <p:cNvSpPr/>
              <p:nvPr/>
            </p:nvSpPr>
            <p:spPr>
              <a:xfrm>
                <a:off x="8023422" y="2905932"/>
                <a:ext cx="3110843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3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+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</m:oMath>
                  </m:oMathPara>
                </a14:m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2" name="Google Shape;845;p63">
                <a:extLst>
                  <a:ext uri="{FF2B5EF4-FFF2-40B4-BE49-F238E27FC236}">
                    <a16:creationId xmlns:a16="http://schemas.microsoft.com/office/drawing/2014/main" id="{199A02D1-560D-99BD-6EC3-E033532A43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2" y="2905932"/>
                <a:ext cx="3110843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7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Google Shape;850;p63">
                <a:extLst>
                  <a:ext uri="{FF2B5EF4-FFF2-40B4-BE49-F238E27FC236}">
                    <a16:creationId xmlns:a16="http://schemas.microsoft.com/office/drawing/2014/main" id="{B803D2E2-2B0A-3C89-240F-4610B19D8C86}"/>
                  </a:ext>
                </a:extLst>
              </p:cNvPr>
              <p:cNvSpPr/>
              <p:nvPr/>
            </p:nvSpPr>
            <p:spPr>
              <a:xfrm>
                <a:off x="8023423" y="4131416"/>
                <a:ext cx="3110842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4</m:t>
                      </m:r>
                    </m:oMath>
                  </m:oMathPara>
                </a14:m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4" name="Google Shape;850;p63">
                <a:extLst>
                  <a:ext uri="{FF2B5EF4-FFF2-40B4-BE49-F238E27FC236}">
                    <a16:creationId xmlns:a16="http://schemas.microsoft.com/office/drawing/2014/main" id="{B803D2E2-2B0A-3C89-240F-4610B19D8C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3" y="4131416"/>
                <a:ext cx="3110842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8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Google Shape;855;p63">
                <a:extLst>
                  <a:ext uri="{FF2B5EF4-FFF2-40B4-BE49-F238E27FC236}">
                    <a16:creationId xmlns:a16="http://schemas.microsoft.com/office/drawing/2014/main" id="{9B64F426-C6A8-08A0-6FF3-DF0661FEA56D}"/>
                  </a:ext>
                </a:extLst>
              </p:cNvPr>
              <p:cNvSpPr/>
              <p:nvPr/>
            </p:nvSpPr>
            <p:spPr>
              <a:xfrm>
                <a:off x="8023422" y="5176445"/>
                <a:ext cx="3110841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2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2</m:t>
                      </m:r>
                    </m:oMath>
                  </m:oMathPara>
                </a14:m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5" name="Google Shape;855;p63">
                <a:extLst>
                  <a:ext uri="{FF2B5EF4-FFF2-40B4-BE49-F238E27FC236}">
                    <a16:creationId xmlns:a16="http://schemas.microsoft.com/office/drawing/2014/main" id="{9B64F426-C6A8-08A0-6FF3-DF0661FEA5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2" y="5176445"/>
                <a:ext cx="3110841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9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5" name="D_A_01">
            <a:extLst>
              <a:ext uri="{FF2B5EF4-FFF2-40B4-BE49-F238E27FC236}">
                <a16:creationId xmlns:a16="http://schemas.microsoft.com/office/drawing/2014/main" id="{1C6FA84B-BC64-7E39-1C60-9DC9F0AE1A00}"/>
              </a:ext>
            </a:extLst>
          </p:cNvPr>
          <p:cNvSpPr txBox="1"/>
          <p:nvPr/>
        </p:nvSpPr>
        <p:spPr>
          <a:xfrm>
            <a:off x="1118314" y="220133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Reliez les égalités vraies: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6226BD7-08C7-90CB-5586-46721FEB596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D51175EA-DF43-404D-1193-07BC788578A8}"/>
              </a:ext>
            </a:extLst>
          </p:cNvPr>
          <p:cNvSpPr txBox="1"/>
          <p:nvPr/>
        </p:nvSpPr>
        <p:spPr>
          <a:xfrm>
            <a:off x="757462" y="59948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choisit des élèves au hasard, y compris parmi ceux qui n’ont pas levé la main. Il diversifie le choix des élèves.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D17CD21-88BA-5BFF-EAB6-526439EA5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838;p63">
            <a:extLst>
              <a:ext uri="{FF2B5EF4-FFF2-40B4-BE49-F238E27FC236}">
                <a16:creationId xmlns:a16="http://schemas.microsoft.com/office/drawing/2014/main" id="{84B5C188-C494-4B70-90C9-B7943291E9B6}"/>
              </a:ext>
            </a:extLst>
          </p:cNvPr>
          <p:cNvSpPr/>
          <p:nvPr/>
        </p:nvSpPr>
        <p:spPr>
          <a:xfrm>
            <a:off x="4546160" y="177899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838;p63">
            <a:extLst>
              <a:ext uri="{FF2B5EF4-FFF2-40B4-BE49-F238E27FC236}">
                <a16:creationId xmlns:a16="http://schemas.microsoft.com/office/drawing/2014/main" id="{E7EFE775-588C-953B-AB84-C631288A68AD}"/>
              </a:ext>
            </a:extLst>
          </p:cNvPr>
          <p:cNvSpPr/>
          <p:nvPr/>
        </p:nvSpPr>
        <p:spPr>
          <a:xfrm>
            <a:off x="4601530" y="2988631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838;p63">
            <a:extLst>
              <a:ext uri="{FF2B5EF4-FFF2-40B4-BE49-F238E27FC236}">
                <a16:creationId xmlns:a16="http://schemas.microsoft.com/office/drawing/2014/main" id="{558174B1-32F8-9248-6B78-8CE57ACFC06A}"/>
              </a:ext>
            </a:extLst>
          </p:cNvPr>
          <p:cNvSpPr/>
          <p:nvPr/>
        </p:nvSpPr>
        <p:spPr>
          <a:xfrm>
            <a:off x="4577417" y="422984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dirty="0"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838;p63">
            <a:extLst>
              <a:ext uri="{FF2B5EF4-FFF2-40B4-BE49-F238E27FC236}">
                <a16:creationId xmlns:a16="http://schemas.microsoft.com/office/drawing/2014/main" id="{921381C5-E1E4-EDCC-C5A1-405F364E04F5}"/>
              </a:ext>
            </a:extLst>
          </p:cNvPr>
          <p:cNvSpPr/>
          <p:nvPr/>
        </p:nvSpPr>
        <p:spPr>
          <a:xfrm>
            <a:off x="4587514" y="526599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D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838;p63">
            <a:extLst>
              <a:ext uri="{FF2B5EF4-FFF2-40B4-BE49-F238E27FC236}">
                <a16:creationId xmlns:a16="http://schemas.microsoft.com/office/drawing/2014/main" id="{0298361A-EF68-D98D-3B16-A4652D0A7000}"/>
              </a:ext>
            </a:extLst>
          </p:cNvPr>
          <p:cNvSpPr/>
          <p:nvPr/>
        </p:nvSpPr>
        <p:spPr>
          <a:xfrm>
            <a:off x="7666431" y="1716194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838;p63">
            <a:extLst>
              <a:ext uri="{FF2B5EF4-FFF2-40B4-BE49-F238E27FC236}">
                <a16:creationId xmlns:a16="http://schemas.microsoft.com/office/drawing/2014/main" id="{E9B2E40D-745B-807F-0FD3-046197FED31B}"/>
              </a:ext>
            </a:extLst>
          </p:cNvPr>
          <p:cNvSpPr/>
          <p:nvPr/>
        </p:nvSpPr>
        <p:spPr>
          <a:xfrm>
            <a:off x="7666430" y="3020033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838;p63">
            <a:extLst>
              <a:ext uri="{FF2B5EF4-FFF2-40B4-BE49-F238E27FC236}">
                <a16:creationId xmlns:a16="http://schemas.microsoft.com/office/drawing/2014/main" id="{FCD88B44-5683-D476-7AEF-B363C99E71BA}"/>
              </a:ext>
            </a:extLst>
          </p:cNvPr>
          <p:cNvSpPr/>
          <p:nvPr/>
        </p:nvSpPr>
        <p:spPr>
          <a:xfrm>
            <a:off x="7714206" y="4229848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838;p63">
            <a:extLst>
              <a:ext uri="{FF2B5EF4-FFF2-40B4-BE49-F238E27FC236}">
                <a16:creationId xmlns:a16="http://schemas.microsoft.com/office/drawing/2014/main" id="{61A0451E-9B5A-005E-ED83-97F6E1217726}"/>
              </a:ext>
            </a:extLst>
          </p:cNvPr>
          <p:cNvSpPr/>
          <p:nvPr/>
        </p:nvSpPr>
        <p:spPr>
          <a:xfrm>
            <a:off x="7701942" y="5304927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4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22699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767D9-420A-0D79-D874-B1E513361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A43C741-9478-13C9-4638-571A8963B92E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Voici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les bonnes réponses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A43C741-9478-13C9-4638-571A8963B9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EE0E1E1-4932-39FE-65D0-E1B933DDA87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25E8EFB-EE20-A3DB-0309-D3C704014057}"/>
              </a:ext>
            </a:extLst>
          </p:cNvPr>
          <p:cNvSpPr txBox="1"/>
          <p:nvPr/>
        </p:nvSpPr>
        <p:spPr>
          <a:xfrm>
            <a:off x="734286" y="65212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84037C97-809B-182E-C3CB-100B945E7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Google Shape;839;p63">
                <a:extLst>
                  <a:ext uri="{FF2B5EF4-FFF2-40B4-BE49-F238E27FC236}">
                    <a16:creationId xmlns:a16="http://schemas.microsoft.com/office/drawing/2014/main" id="{798A19CD-0750-8853-90E8-D3D5B735918D}"/>
                  </a:ext>
                </a:extLst>
              </p:cNvPr>
              <p:cNvSpPr/>
              <p:nvPr/>
            </p:nvSpPr>
            <p:spPr>
              <a:xfrm>
                <a:off x="8023423" y="1633313"/>
                <a:ext cx="3110844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0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1800" b="0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1800" b="0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10</m:t>
                      </m:r>
                      <m:r>
                        <a:rPr lang="fr-FR" sz="1800" b="0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+</m:t>
                      </m:r>
                      <m:r>
                        <a:rPr lang="fr-FR" sz="1800" b="0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6</m:t>
                      </m:r>
                    </m:oMath>
                  </m:oMathPara>
                </a14:m>
                <a:endParaRPr lang="ar-MA" sz="1800" b="0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>
          <p:sp>
            <p:nvSpPr>
              <p:cNvPr id="3" name="Google Shape;839;p63">
                <a:extLst>
                  <a:ext uri="{FF2B5EF4-FFF2-40B4-BE49-F238E27FC236}">
                    <a16:creationId xmlns:a16="http://schemas.microsoft.com/office/drawing/2014/main" id="{798A19CD-0750-8853-90E8-D3D5B73591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3" y="1633313"/>
                <a:ext cx="3110844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4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853;p63">
                <a:extLst>
                  <a:ext uri="{FF2B5EF4-FFF2-40B4-BE49-F238E27FC236}">
                    <a16:creationId xmlns:a16="http://schemas.microsoft.com/office/drawing/2014/main" id="{6CC48386-C2CF-3EB0-C28E-18774060B945}"/>
                  </a:ext>
                </a:extLst>
              </p:cNvPr>
              <p:cNvSpPr/>
              <p:nvPr/>
            </p:nvSpPr>
            <p:spPr>
              <a:xfrm>
                <a:off x="1363387" y="5176445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𝟓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𝟑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853;p63">
                <a:extLst>
                  <a:ext uri="{FF2B5EF4-FFF2-40B4-BE49-F238E27FC236}">
                    <a16:creationId xmlns:a16="http://schemas.microsoft.com/office/drawing/2014/main" id="{6CC48386-C2CF-3EB0-C28E-18774060B9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5176445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5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848;p63">
                <a:extLst>
                  <a:ext uri="{FF2B5EF4-FFF2-40B4-BE49-F238E27FC236}">
                    <a16:creationId xmlns:a16="http://schemas.microsoft.com/office/drawing/2014/main" id="{2C97DDC1-2D5E-0AB0-DF79-5C02E679FD9E}"/>
                  </a:ext>
                </a:extLst>
              </p:cNvPr>
              <p:cNvSpPr/>
              <p:nvPr/>
            </p:nvSpPr>
            <p:spPr>
              <a:xfrm>
                <a:off x="1363387" y="4131416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+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𝟐</m:t>
                      </m:r>
                      <m:r>
                        <a:rPr lang="fr-FR" sz="2800" b="1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𝟐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" name="Google Shape;848;p63">
                <a:extLst>
                  <a:ext uri="{FF2B5EF4-FFF2-40B4-BE49-F238E27FC236}">
                    <a16:creationId xmlns:a16="http://schemas.microsoft.com/office/drawing/2014/main" id="{2C97DDC1-2D5E-0AB0-DF79-5C02E679FD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4131416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6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843;p63">
                <a:extLst>
                  <a:ext uri="{FF2B5EF4-FFF2-40B4-BE49-F238E27FC236}">
                    <a16:creationId xmlns:a16="http://schemas.microsoft.com/office/drawing/2014/main" id="{7BF15F70-8FF1-2C4F-35FF-4BE19F733127}"/>
                  </a:ext>
                </a:extLst>
              </p:cNvPr>
              <p:cNvSpPr/>
              <p:nvPr/>
            </p:nvSpPr>
            <p:spPr>
              <a:xfrm>
                <a:off x="1363387" y="2905932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𝟔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𝟏𝟎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7" name="Google Shape;843;p63">
                <a:extLst>
                  <a:ext uri="{FF2B5EF4-FFF2-40B4-BE49-F238E27FC236}">
                    <a16:creationId xmlns:a16="http://schemas.microsoft.com/office/drawing/2014/main" id="{7BF15F70-8FF1-2C4F-35FF-4BE19F7331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2905932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7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Google Shape;837;p63">
                <a:extLst>
                  <a:ext uri="{FF2B5EF4-FFF2-40B4-BE49-F238E27FC236}">
                    <a16:creationId xmlns:a16="http://schemas.microsoft.com/office/drawing/2014/main" id="{6694D490-BBCA-3D60-EC1E-51FE7BB5B8D2}"/>
                  </a:ext>
                </a:extLst>
              </p:cNvPr>
              <p:cNvSpPr/>
              <p:nvPr/>
            </p:nvSpPr>
            <p:spPr>
              <a:xfrm>
                <a:off x="1363387" y="1633313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+</m:t>
                      </m:r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𝟒</m:t>
                      </m:r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𝟓</m:t>
                      </m:r>
                    </m:oMath>
                  </m:oMathPara>
                </a14:m>
                <a:endParaRPr lang="fr-FR" sz="2800" b="1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8" name="Google Shape;837;p63">
                <a:extLst>
                  <a:ext uri="{FF2B5EF4-FFF2-40B4-BE49-F238E27FC236}">
                    <a16:creationId xmlns:a16="http://schemas.microsoft.com/office/drawing/2014/main" id="{6694D490-BBCA-3D60-EC1E-51FE7BB5B8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1633313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8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Google Shape;838;p63">
            <a:extLst>
              <a:ext uri="{FF2B5EF4-FFF2-40B4-BE49-F238E27FC236}">
                <a16:creationId xmlns:a16="http://schemas.microsoft.com/office/drawing/2014/main" id="{01606931-2503-F6D7-C62B-0C2C5770F464}"/>
              </a:ext>
            </a:extLst>
          </p:cNvPr>
          <p:cNvSpPr/>
          <p:nvPr/>
        </p:nvSpPr>
        <p:spPr>
          <a:xfrm>
            <a:off x="4546160" y="177899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Google Shape;845;p63">
                <a:extLst>
                  <a:ext uri="{FF2B5EF4-FFF2-40B4-BE49-F238E27FC236}">
                    <a16:creationId xmlns:a16="http://schemas.microsoft.com/office/drawing/2014/main" id="{B3BF6885-D804-65B9-D04C-E79715CF030C}"/>
                  </a:ext>
                </a:extLst>
              </p:cNvPr>
              <p:cNvSpPr/>
              <p:nvPr/>
            </p:nvSpPr>
            <p:spPr>
              <a:xfrm>
                <a:off x="8023422" y="2905932"/>
                <a:ext cx="3110843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3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+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</m:oMath>
                  </m:oMathPara>
                </a14:m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2" name="Google Shape;845;p63">
                <a:extLst>
                  <a:ext uri="{FF2B5EF4-FFF2-40B4-BE49-F238E27FC236}">
                    <a16:creationId xmlns:a16="http://schemas.microsoft.com/office/drawing/2014/main" id="{B3BF6885-D804-65B9-D04C-E79715CF03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2" y="2905932"/>
                <a:ext cx="3110843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9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Google Shape;850;p63">
                <a:extLst>
                  <a:ext uri="{FF2B5EF4-FFF2-40B4-BE49-F238E27FC236}">
                    <a16:creationId xmlns:a16="http://schemas.microsoft.com/office/drawing/2014/main" id="{5AA5DFFF-1A65-0827-4A3F-60A17AD8DF88}"/>
                  </a:ext>
                </a:extLst>
              </p:cNvPr>
              <p:cNvSpPr/>
              <p:nvPr/>
            </p:nvSpPr>
            <p:spPr>
              <a:xfrm>
                <a:off x="8023423" y="4131416"/>
                <a:ext cx="3110842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4</m:t>
                      </m:r>
                    </m:oMath>
                  </m:oMathPara>
                </a14:m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4" name="Google Shape;850;p63">
                <a:extLst>
                  <a:ext uri="{FF2B5EF4-FFF2-40B4-BE49-F238E27FC236}">
                    <a16:creationId xmlns:a16="http://schemas.microsoft.com/office/drawing/2014/main" id="{5AA5DFFF-1A65-0827-4A3F-60A17AD8DF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3" y="4131416"/>
                <a:ext cx="3110842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10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855;p63">
                <a:extLst>
                  <a:ext uri="{FF2B5EF4-FFF2-40B4-BE49-F238E27FC236}">
                    <a16:creationId xmlns:a16="http://schemas.microsoft.com/office/drawing/2014/main" id="{5722A5D3-759B-FA58-A528-67FE01D4BD01}"/>
                  </a:ext>
                </a:extLst>
              </p:cNvPr>
              <p:cNvSpPr/>
              <p:nvPr/>
            </p:nvSpPr>
            <p:spPr>
              <a:xfrm>
                <a:off x="8023422" y="5176445"/>
                <a:ext cx="3110841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2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2</m:t>
                      </m:r>
                    </m:oMath>
                  </m:oMathPara>
                </a14:m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6" name="Google Shape;855;p63">
                <a:extLst>
                  <a:ext uri="{FF2B5EF4-FFF2-40B4-BE49-F238E27FC236}">
                    <a16:creationId xmlns:a16="http://schemas.microsoft.com/office/drawing/2014/main" id="{5722A5D3-759B-FA58-A528-67FE01D4BD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2" y="5176445"/>
                <a:ext cx="3110841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11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Google Shape;838;p63">
            <a:extLst>
              <a:ext uri="{FF2B5EF4-FFF2-40B4-BE49-F238E27FC236}">
                <a16:creationId xmlns:a16="http://schemas.microsoft.com/office/drawing/2014/main" id="{5C24F51B-33C2-E469-64D0-A69F482D44C0}"/>
              </a:ext>
            </a:extLst>
          </p:cNvPr>
          <p:cNvSpPr/>
          <p:nvPr/>
        </p:nvSpPr>
        <p:spPr>
          <a:xfrm>
            <a:off x="4601530" y="2988631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838;p63">
            <a:extLst>
              <a:ext uri="{FF2B5EF4-FFF2-40B4-BE49-F238E27FC236}">
                <a16:creationId xmlns:a16="http://schemas.microsoft.com/office/drawing/2014/main" id="{A25190BF-5410-69C7-E92F-1BB703CC455D}"/>
              </a:ext>
            </a:extLst>
          </p:cNvPr>
          <p:cNvSpPr/>
          <p:nvPr/>
        </p:nvSpPr>
        <p:spPr>
          <a:xfrm>
            <a:off x="4577417" y="422984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dirty="0"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838;p63">
            <a:extLst>
              <a:ext uri="{FF2B5EF4-FFF2-40B4-BE49-F238E27FC236}">
                <a16:creationId xmlns:a16="http://schemas.microsoft.com/office/drawing/2014/main" id="{3645DF20-DDBF-3040-E5CD-B21536C57AC3}"/>
              </a:ext>
            </a:extLst>
          </p:cNvPr>
          <p:cNvSpPr/>
          <p:nvPr/>
        </p:nvSpPr>
        <p:spPr>
          <a:xfrm>
            <a:off x="4587514" y="526599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D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838;p63">
            <a:extLst>
              <a:ext uri="{FF2B5EF4-FFF2-40B4-BE49-F238E27FC236}">
                <a16:creationId xmlns:a16="http://schemas.microsoft.com/office/drawing/2014/main" id="{4D98114F-6279-12D7-A4C5-1ACD96712932}"/>
              </a:ext>
            </a:extLst>
          </p:cNvPr>
          <p:cNvSpPr/>
          <p:nvPr/>
        </p:nvSpPr>
        <p:spPr>
          <a:xfrm>
            <a:off x="7666431" y="1716194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838;p63">
            <a:extLst>
              <a:ext uri="{FF2B5EF4-FFF2-40B4-BE49-F238E27FC236}">
                <a16:creationId xmlns:a16="http://schemas.microsoft.com/office/drawing/2014/main" id="{1F83AA43-223D-A856-B524-B582CA962FF5}"/>
              </a:ext>
            </a:extLst>
          </p:cNvPr>
          <p:cNvSpPr/>
          <p:nvPr/>
        </p:nvSpPr>
        <p:spPr>
          <a:xfrm>
            <a:off x="7666430" y="3020033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838;p63">
            <a:extLst>
              <a:ext uri="{FF2B5EF4-FFF2-40B4-BE49-F238E27FC236}">
                <a16:creationId xmlns:a16="http://schemas.microsoft.com/office/drawing/2014/main" id="{7FBF6D0B-7C1F-B190-006E-B4470F676999}"/>
              </a:ext>
            </a:extLst>
          </p:cNvPr>
          <p:cNvSpPr/>
          <p:nvPr/>
        </p:nvSpPr>
        <p:spPr>
          <a:xfrm>
            <a:off x="7714206" y="4229848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838;p63">
            <a:extLst>
              <a:ext uri="{FF2B5EF4-FFF2-40B4-BE49-F238E27FC236}">
                <a16:creationId xmlns:a16="http://schemas.microsoft.com/office/drawing/2014/main" id="{851D4889-6850-447E-3158-B6083FA234F0}"/>
              </a:ext>
            </a:extLst>
          </p:cNvPr>
          <p:cNvSpPr/>
          <p:nvPr/>
        </p:nvSpPr>
        <p:spPr>
          <a:xfrm>
            <a:off x="7701942" y="5304927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4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57A33BD3-9D03-0B71-0314-E11CADE6F1E0}"/>
              </a:ext>
            </a:extLst>
          </p:cNvPr>
          <p:cNvCxnSpPr>
            <a:stCxn id="9" idx="6"/>
            <a:endCxn id="27" idx="2"/>
          </p:cNvCxnSpPr>
          <p:nvPr/>
        </p:nvCxnSpPr>
        <p:spPr>
          <a:xfrm>
            <a:off x="5123455" y="2061803"/>
            <a:ext cx="2590751" cy="2450850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A2648CDF-5EBB-BCFD-6DA9-2A272958AEA9}"/>
              </a:ext>
            </a:extLst>
          </p:cNvPr>
          <p:cNvCxnSpPr>
            <a:stCxn id="21" idx="6"/>
            <a:endCxn id="24" idx="2"/>
          </p:cNvCxnSpPr>
          <p:nvPr/>
        </p:nvCxnSpPr>
        <p:spPr>
          <a:xfrm flipV="1">
            <a:off x="5178825" y="1998999"/>
            <a:ext cx="2487606" cy="1272437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F89F7D52-6691-5267-6737-259FE6340FEE}"/>
              </a:ext>
            </a:extLst>
          </p:cNvPr>
          <p:cNvCxnSpPr>
            <a:stCxn id="22" idx="6"/>
            <a:endCxn id="28" idx="2"/>
          </p:cNvCxnSpPr>
          <p:nvPr/>
        </p:nvCxnSpPr>
        <p:spPr>
          <a:xfrm>
            <a:off x="5154712" y="4512653"/>
            <a:ext cx="2547230" cy="1075079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9E2E016D-4B82-F662-662C-D8AFB1C7ED17}"/>
              </a:ext>
            </a:extLst>
          </p:cNvPr>
          <p:cNvCxnSpPr>
            <a:stCxn id="23" idx="6"/>
            <a:endCxn id="26" idx="2"/>
          </p:cNvCxnSpPr>
          <p:nvPr/>
        </p:nvCxnSpPr>
        <p:spPr>
          <a:xfrm flipV="1">
            <a:off x="5164809" y="3302838"/>
            <a:ext cx="2501621" cy="2245965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541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BA066-38BD-044F-CEDB-CECF69E38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3FCC66D5-36FA-5F80-E6DF-66AF44C0C5BE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200" dirty="0">
                <a:solidFill>
                  <a:schemeClr val="bg1">
                    <a:lumMod val="65000"/>
                  </a:schemeClr>
                </a:solidFill>
              </a:rPr>
              <a:t>Dans cette 2</a:t>
            </a:r>
            <a:r>
              <a:rPr lang="fr-FR" sz="1200" baseline="30000" dirty="0">
                <a:solidFill>
                  <a:schemeClr val="bg1">
                    <a:lumMod val="65000"/>
                  </a:schemeClr>
                </a:solidFill>
              </a:rPr>
              <a:t>ème</a:t>
            </a:r>
            <a:r>
              <a:rPr lang="fr-FR" sz="1200" dirty="0">
                <a:solidFill>
                  <a:schemeClr val="bg1">
                    <a:lumMod val="65000"/>
                  </a:schemeClr>
                </a:solidFill>
              </a:rPr>
              <a:t>  partie je vais vous montrer comment simplifier en divisant par le coefficient de l’inconnue. 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043354E-6FFE-9DF5-0B00-ED9AFDCFD9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6EAFA1C5-0076-A836-4A6E-439BB7E2E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DBC7A89-E1D4-1C0D-0C73-1291D5DA7F0A}"/>
              </a:ext>
            </a:extLst>
          </p:cNvPr>
          <p:cNvSpPr txBox="1"/>
          <p:nvPr/>
        </p:nvSpPr>
        <p:spPr>
          <a:xfrm>
            <a:off x="711201" y="683147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et explique la règle.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D423F71-14D1-C2ED-E9C1-21510EBD3901}"/>
                  </a:ext>
                </a:extLst>
              </p:cNvPr>
              <p:cNvSpPr txBox="1"/>
              <p:nvPr/>
            </p:nvSpPr>
            <p:spPr>
              <a:xfrm>
                <a:off x="2163097" y="2261418"/>
                <a:ext cx="262521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sz="5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5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5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fr-FR" sz="54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D423F71-14D1-C2ED-E9C1-21510EBD3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097" y="2261418"/>
                <a:ext cx="2625212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692;p52">
            <a:extLst>
              <a:ext uri="{FF2B5EF4-FFF2-40B4-BE49-F238E27FC236}">
                <a16:creationId xmlns:a16="http://schemas.microsoft.com/office/drawing/2014/main" id="{72E52E8B-6CC3-2DD7-0511-EE49DAB446DD}"/>
              </a:ext>
            </a:extLst>
          </p:cNvPr>
          <p:cNvSpPr/>
          <p:nvPr/>
        </p:nvSpPr>
        <p:spPr>
          <a:xfrm>
            <a:off x="5617627" y="2596468"/>
            <a:ext cx="802432" cy="466531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B0D5621-DE5B-71E4-BEE0-DC4AFF342E26}"/>
                  </a:ext>
                </a:extLst>
              </p:cNvPr>
              <p:cNvSpPr txBox="1"/>
              <p:nvPr/>
            </p:nvSpPr>
            <p:spPr>
              <a:xfrm>
                <a:off x="6715934" y="1736553"/>
                <a:ext cx="2625212" cy="1719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5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5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5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5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fr-FR" sz="5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fr-FR" sz="5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B0D5621-DE5B-71E4-BEE0-DC4AFF342E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5934" y="1736553"/>
                <a:ext cx="2625212" cy="17198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Google Shape;653;p50">
            <a:extLst>
              <a:ext uri="{FF2B5EF4-FFF2-40B4-BE49-F238E27FC236}">
                <a16:creationId xmlns:a16="http://schemas.microsoft.com/office/drawing/2014/main" id="{D473F56B-85D9-5407-672F-87E9A77D8B1E}"/>
              </a:ext>
            </a:extLst>
          </p:cNvPr>
          <p:cNvSpPr/>
          <p:nvPr/>
        </p:nvSpPr>
        <p:spPr>
          <a:xfrm flipV="1">
            <a:off x="2527141" y="3456383"/>
            <a:ext cx="6449961" cy="837737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9933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656;p50">
            <a:extLst>
              <a:ext uri="{FF2B5EF4-FFF2-40B4-BE49-F238E27FC236}">
                <a16:creationId xmlns:a16="http://schemas.microsoft.com/office/drawing/2014/main" id="{F8B51316-8D51-B4C0-93FA-3DB553C7CB2B}"/>
              </a:ext>
            </a:extLst>
          </p:cNvPr>
          <p:cNvSpPr/>
          <p:nvPr/>
        </p:nvSpPr>
        <p:spPr>
          <a:xfrm>
            <a:off x="5083628" y="4687504"/>
            <a:ext cx="2672861" cy="773723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Je simplifie</a:t>
            </a:r>
            <a:endParaRPr sz="24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ZoneTexte 10"/>
              <p:cNvSpPr txBox="1"/>
              <p:nvPr/>
            </p:nvSpPr>
            <p:spPr>
              <a:xfrm>
                <a:off x="9572019" y="3579779"/>
                <a:ext cx="1926076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2019" y="3579779"/>
                <a:ext cx="192607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097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E7C3C-DA44-3D09-D132-CAA413A48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56D17B62-DD8F-719B-9B00-E8A4352B39CB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Je vais maintenant appliquer cette même logique. Ici, j’ai l’égalité </a:t>
                </a:r>
                <a14:m>
                  <m:oMath xmlns:m="http://schemas.openxmlformats.org/officeDocument/2006/math"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 </a:t>
                </a: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56D17B62-DD8F-719B-9B00-E8A4352B3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CF0D097F-8526-137E-5C95-99AD35444ED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3319F91B-6581-67E7-7719-58FFDFC91F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3DC8329-70B6-5142-30ED-6642B54AB53D}"/>
              </a:ext>
            </a:extLst>
          </p:cNvPr>
          <p:cNvSpPr txBox="1"/>
          <p:nvPr/>
        </p:nvSpPr>
        <p:spPr>
          <a:xfrm>
            <a:off x="711201" y="6743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l’égalité 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C983A65F-3325-F553-D1F7-1CBD57445899}"/>
                  </a:ext>
                </a:extLst>
              </p:cNvPr>
              <p:cNvSpPr txBox="1"/>
              <p:nvPr/>
            </p:nvSpPr>
            <p:spPr>
              <a:xfrm>
                <a:off x="1298935" y="2705099"/>
                <a:ext cx="32850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48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C983A65F-3325-F553-D1F7-1CBD574458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935" y="2705099"/>
                <a:ext cx="3285067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Google Shape;692;p52">
            <a:extLst>
              <a:ext uri="{FF2B5EF4-FFF2-40B4-BE49-F238E27FC236}">
                <a16:creationId xmlns:a16="http://schemas.microsoft.com/office/drawing/2014/main" id="{218C6D4F-1B83-BE9A-2963-F23170491C84}"/>
              </a:ext>
            </a:extLst>
          </p:cNvPr>
          <p:cNvSpPr/>
          <p:nvPr/>
        </p:nvSpPr>
        <p:spPr>
          <a:xfrm>
            <a:off x="4870376" y="2887331"/>
            <a:ext cx="802432" cy="466531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B391E6D-5468-2FC2-62FC-CE82F2A167FB}"/>
                  </a:ext>
                </a:extLst>
              </p:cNvPr>
              <p:cNvSpPr txBox="1"/>
              <p:nvPr/>
            </p:nvSpPr>
            <p:spPr>
              <a:xfrm>
                <a:off x="5807025" y="2240523"/>
                <a:ext cx="3285067" cy="1475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4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4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4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48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B391E6D-5468-2FC2-62FC-CE82F2A167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025" y="2240523"/>
                <a:ext cx="3285067" cy="14752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Google Shape;653;p50">
            <a:extLst>
              <a:ext uri="{FF2B5EF4-FFF2-40B4-BE49-F238E27FC236}">
                <a16:creationId xmlns:a16="http://schemas.microsoft.com/office/drawing/2014/main" id="{748D28EF-8647-E4D9-346B-8C23D65B02B2}"/>
              </a:ext>
            </a:extLst>
          </p:cNvPr>
          <p:cNvSpPr/>
          <p:nvPr/>
        </p:nvSpPr>
        <p:spPr>
          <a:xfrm flipV="1">
            <a:off x="2196003" y="3715735"/>
            <a:ext cx="5999021" cy="837737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9933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496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D1E89-933A-E76C-97D4-9C396E45B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D58BABAC-4E95-4630-7B6F-4C3140052651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un 2</a:t>
            </a:r>
            <a:r>
              <a:rPr lang="fr-FR" sz="1600" b="1" baseline="30000" dirty="0">
                <a:solidFill>
                  <a:schemeClr val="bg1">
                    <a:lumMod val="65000"/>
                  </a:schemeClr>
                </a:solidFill>
              </a:rPr>
              <a:t>ème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exemple.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3025056-C616-B836-844D-194A8FD494B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C7AAEE54-80DE-2340-D947-6DB5F9B11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09BBDD1-B9B1-110D-A27E-DA6596D71F3F}"/>
              </a:ext>
            </a:extLst>
          </p:cNvPr>
          <p:cNvSpPr txBox="1"/>
          <p:nvPr/>
        </p:nvSpPr>
        <p:spPr>
          <a:xfrm>
            <a:off x="711201" y="7321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la soustraction de 4 des deux côtés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DDD6193-6A3C-22E6-7608-03B24E4A4383}"/>
                  </a:ext>
                </a:extLst>
              </p:cNvPr>
              <p:cNvSpPr txBox="1"/>
              <p:nvPr/>
            </p:nvSpPr>
            <p:spPr>
              <a:xfrm>
                <a:off x="2026522" y="2980402"/>
                <a:ext cx="32850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sz="48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DDD6193-6A3C-22E6-7608-03B24E4A43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6522" y="2980402"/>
                <a:ext cx="3285067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692;p52">
            <a:extLst>
              <a:ext uri="{FF2B5EF4-FFF2-40B4-BE49-F238E27FC236}">
                <a16:creationId xmlns:a16="http://schemas.microsoft.com/office/drawing/2014/main" id="{D1D505F4-E190-99B7-42BB-6B7507E41D8B}"/>
              </a:ext>
            </a:extLst>
          </p:cNvPr>
          <p:cNvSpPr/>
          <p:nvPr/>
        </p:nvSpPr>
        <p:spPr>
          <a:xfrm>
            <a:off x="5597963" y="3162634"/>
            <a:ext cx="802432" cy="466531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857FC00-8276-2D45-C32E-94A05E354474}"/>
                  </a:ext>
                </a:extLst>
              </p:cNvPr>
              <p:cNvSpPr txBox="1"/>
              <p:nvPr/>
            </p:nvSpPr>
            <p:spPr>
              <a:xfrm>
                <a:off x="6534612" y="2515826"/>
                <a:ext cx="3285067" cy="1475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fr-FR" sz="4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48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sz="4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48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857FC00-8276-2D45-C32E-94A05E3544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4612" y="2515826"/>
                <a:ext cx="3285067" cy="14752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Google Shape;653;p50">
            <a:extLst>
              <a:ext uri="{FF2B5EF4-FFF2-40B4-BE49-F238E27FC236}">
                <a16:creationId xmlns:a16="http://schemas.microsoft.com/office/drawing/2014/main" id="{05CD6746-7AEE-50B5-7159-F74151323D38}"/>
              </a:ext>
            </a:extLst>
          </p:cNvPr>
          <p:cNvSpPr/>
          <p:nvPr/>
        </p:nvSpPr>
        <p:spPr>
          <a:xfrm flipV="1">
            <a:off x="2871019" y="3991037"/>
            <a:ext cx="6248267" cy="837737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9933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243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2275F-D367-0F06-9824-1CDD5B5F9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B3633B2E-D3B0-B78F-AE7B-59BC3FECB3D1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Pour résumer 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EC01A85-77AA-133E-32FE-FAC49D8290D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DFB00FAB-C08A-946E-3621-E2A4B5C82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02D0D2F-E129-BC15-922B-AA344E6112C3}"/>
              </a:ext>
            </a:extLst>
          </p:cNvPr>
          <p:cNvSpPr txBox="1"/>
          <p:nvPr/>
        </p:nvSpPr>
        <p:spPr>
          <a:xfrm>
            <a:off x="882792" y="5911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explique la règle.</a:t>
            </a:r>
          </a:p>
        </p:txBody>
      </p:sp>
      <p:pic>
        <p:nvPicPr>
          <p:cNvPr id="5" name="Image 4" descr="Une image contenant capture d’écran, diagramme, texte, ligne&#10;&#10;Le contenu généré par l’IA peut être incorrect.">
            <a:extLst>
              <a:ext uri="{FF2B5EF4-FFF2-40B4-BE49-F238E27FC236}">
                <a16:creationId xmlns:a16="http://schemas.microsoft.com/office/drawing/2014/main" id="{779D12D5-1EE1-FB64-C467-0D902BC1D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042" y="2209800"/>
            <a:ext cx="11297915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2682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F0844-F801-081C-C859-06C63BF42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839;p63">
                <a:extLst>
                  <a:ext uri="{FF2B5EF4-FFF2-40B4-BE49-F238E27FC236}">
                    <a16:creationId xmlns:a16="http://schemas.microsoft.com/office/drawing/2014/main" id="{E5154B68-755F-F1B1-AAF0-325A29E9BAF9}"/>
                  </a:ext>
                </a:extLst>
              </p:cNvPr>
              <p:cNvSpPr/>
              <p:nvPr/>
            </p:nvSpPr>
            <p:spPr>
              <a:xfrm>
                <a:off x="8023423" y="1633313"/>
                <a:ext cx="3110844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0" i="1" u="none" strike="noStrike" cap="none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1800" b="0" i="1" u="none" strike="noStrike" cap="none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f>
                        <m:fPr>
                          <m:ctrlPr>
                            <a:rPr lang="fr-FR" sz="1800" b="0" i="1" u="none" strike="noStrike" cap="none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1800" b="0" i="1" u="none" strike="noStrike" cap="none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</m:t>
                          </m:r>
                        </m:num>
                        <m:den>
                          <m:r>
                            <a:rPr lang="fr-FR" sz="1800" b="0" i="1" u="none" strike="noStrike" cap="none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ar-MA" sz="1800" b="0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" name="Google Shape;839;p63">
                <a:extLst>
                  <a:ext uri="{FF2B5EF4-FFF2-40B4-BE49-F238E27FC236}">
                    <a16:creationId xmlns:a16="http://schemas.microsoft.com/office/drawing/2014/main" id="{E5154B68-755F-F1B1-AAF0-325A29E9BA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3" y="1633313"/>
                <a:ext cx="3110844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2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853;p63">
                <a:extLst>
                  <a:ext uri="{FF2B5EF4-FFF2-40B4-BE49-F238E27FC236}">
                    <a16:creationId xmlns:a16="http://schemas.microsoft.com/office/drawing/2014/main" id="{A68C8F73-5BE7-9BCE-4A0E-FA2153210DF1}"/>
                  </a:ext>
                </a:extLst>
              </p:cNvPr>
              <p:cNvSpPr/>
              <p:nvPr/>
            </p:nvSpPr>
            <p:spPr>
              <a:xfrm>
                <a:off x="1363387" y="5176445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800" b="1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𝟕</m:t>
                      </m:r>
                      <m:r>
                        <a:rPr lang="fr-FR" sz="2800" b="1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r>
                        <a:rPr lang="fr-FR" sz="2800" b="1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𝟐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853;p63">
                <a:extLst>
                  <a:ext uri="{FF2B5EF4-FFF2-40B4-BE49-F238E27FC236}">
                    <a16:creationId xmlns:a16="http://schemas.microsoft.com/office/drawing/2014/main" id="{A68C8F73-5BE7-9BCE-4A0E-FA2153210D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5176445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3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848;p63">
                <a:extLst>
                  <a:ext uri="{FF2B5EF4-FFF2-40B4-BE49-F238E27FC236}">
                    <a16:creationId xmlns:a16="http://schemas.microsoft.com/office/drawing/2014/main" id="{CC3F2ABB-4B70-9308-13CB-01436C971733}"/>
                  </a:ext>
                </a:extLst>
              </p:cNvPr>
              <p:cNvSpPr/>
              <p:nvPr/>
            </p:nvSpPr>
            <p:spPr>
              <a:xfrm>
                <a:off x="1363387" y="4131416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𝟔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𝟕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0" name="Google Shape;848;p63">
                <a:extLst>
                  <a:ext uri="{FF2B5EF4-FFF2-40B4-BE49-F238E27FC236}">
                    <a16:creationId xmlns:a16="http://schemas.microsoft.com/office/drawing/2014/main" id="{CC3F2ABB-4B70-9308-13CB-01436C9717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4131416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4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Google Shape;843;p63">
                <a:extLst>
                  <a:ext uri="{FF2B5EF4-FFF2-40B4-BE49-F238E27FC236}">
                    <a16:creationId xmlns:a16="http://schemas.microsoft.com/office/drawing/2014/main" id="{F980FA3A-8639-C402-BBAA-435449E1551A}"/>
                  </a:ext>
                </a:extLst>
              </p:cNvPr>
              <p:cNvSpPr/>
              <p:nvPr/>
            </p:nvSpPr>
            <p:spPr>
              <a:xfrm>
                <a:off x="1363387" y="2905932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𝟑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2" name="Google Shape;843;p63">
                <a:extLst>
                  <a:ext uri="{FF2B5EF4-FFF2-40B4-BE49-F238E27FC236}">
                    <a16:creationId xmlns:a16="http://schemas.microsoft.com/office/drawing/2014/main" id="{F980FA3A-8639-C402-BBAA-435449E155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2905932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5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Google Shape;837;p63">
                <a:extLst>
                  <a:ext uri="{FF2B5EF4-FFF2-40B4-BE49-F238E27FC236}">
                    <a16:creationId xmlns:a16="http://schemas.microsoft.com/office/drawing/2014/main" id="{AFA61678-FF3B-6B39-0A7A-3A13CD485899}"/>
                  </a:ext>
                </a:extLst>
              </p:cNvPr>
              <p:cNvSpPr/>
              <p:nvPr/>
            </p:nvSpPr>
            <p:spPr>
              <a:xfrm>
                <a:off x="1363387" y="1633313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𝟓</m:t>
                      </m:r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𝟑</m:t>
                      </m:r>
                    </m:oMath>
                  </m:oMathPara>
                </a14:m>
                <a:endParaRPr lang="fr-FR" sz="2800" b="1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5" name="Google Shape;837;p63">
                <a:extLst>
                  <a:ext uri="{FF2B5EF4-FFF2-40B4-BE49-F238E27FC236}">
                    <a16:creationId xmlns:a16="http://schemas.microsoft.com/office/drawing/2014/main" id="{AFA61678-FF3B-6B39-0A7A-3A13CD4858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1633313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6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Google Shape;845;p63">
                <a:extLst>
                  <a:ext uri="{FF2B5EF4-FFF2-40B4-BE49-F238E27FC236}">
                    <a16:creationId xmlns:a16="http://schemas.microsoft.com/office/drawing/2014/main" id="{C14BFBAD-22F6-96F2-4F63-AD7F85BE2767}"/>
                  </a:ext>
                </a:extLst>
              </p:cNvPr>
              <p:cNvSpPr/>
              <p:nvPr/>
            </p:nvSpPr>
            <p:spPr>
              <a:xfrm>
                <a:off x="8023422" y="2905932"/>
                <a:ext cx="3110843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fr-FR" i="1" dirty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</m:t>
                          </m:r>
                        </m:num>
                        <m:den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ar-MA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7" name="Google Shape;845;p63">
                <a:extLst>
                  <a:ext uri="{FF2B5EF4-FFF2-40B4-BE49-F238E27FC236}">
                    <a16:creationId xmlns:a16="http://schemas.microsoft.com/office/drawing/2014/main" id="{C14BFBAD-22F6-96F2-4F63-AD7F85BE27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2" y="2905932"/>
                <a:ext cx="3110843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7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Google Shape;850;p63">
                <a:extLst>
                  <a:ext uri="{FF2B5EF4-FFF2-40B4-BE49-F238E27FC236}">
                    <a16:creationId xmlns:a16="http://schemas.microsoft.com/office/drawing/2014/main" id="{A4DB0749-9260-03A0-A2A6-ADD5767E5EF1}"/>
                  </a:ext>
                </a:extLst>
              </p:cNvPr>
              <p:cNvSpPr/>
              <p:nvPr/>
            </p:nvSpPr>
            <p:spPr>
              <a:xfrm>
                <a:off x="8023423" y="4131416"/>
                <a:ext cx="3110842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ar-MA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9" name="Google Shape;850;p63">
                <a:extLst>
                  <a:ext uri="{FF2B5EF4-FFF2-40B4-BE49-F238E27FC236}">
                    <a16:creationId xmlns:a16="http://schemas.microsoft.com/office/drawing/2014/main" id="{A4DB0749-9260-03A0-A2A6-ADD5767E5E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3" y="4131416"/>
                <a:ext cx="3110842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8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Google Shape;855;p63">
                <a:extLst>
                  <a:ext uri="{FF2B5EF4-FFF2-40B4-BE49-F238E27FC236}">
                    <a16:creationId xmlns:a16="http://schemas.microsoft.com/office/drawing/2014/main" id="{6359A8CB-682B-39C2-1C8E-A0A4166F6CBB}"/>
                  </a:ext>
                </a:extLst>
              </p:cNvPr>
              <p:cNvSpPr/>
              <p:nvPr/>
            </p:nvSpPr>
            <p:spPr>
              <a:xfrm>
                <a:off x="8023422" y="5176445"/>
                <a:ext cx="3110841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f>
                        <m:fPr>
                          <m:ctrlPr>
                            <a:rPr lang="fr-FR" i="1" dirty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7</m:t>
                          </m:r>
                        </m:num>
                        <m:den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ar-MA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0" name="Google Shape;855;p63">
                <a:extLst>
                  <a:ext uri="{FF2B5EF4-FFF2-40B4-BE49-F238E27FC236}">
                    <a16:creationId xmlns:a16="http://schemas.microsoft.com/office/drawing/2014/main" id="{6359A8CB-682B-39C2-1C8E-A0A4166F6C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2" y="5176445"/>
                <a:ext cx="3110841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9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5" name="D_A_01">
            <a:extLst>
              <a:ext uri="{FF2B5EF4-FFF2-40B4-BE49-F238E27FC236}">
                <a16:creationId xmlns:a16="http://schemas.microsoft.com/office/drawing/2014/main" id="{97ED1EF1-505D-8A2D-5462-08B5345065CB}"/>
              </a:ext>
            </a:extLst>
          </p:cNvPr>
          <p:cNvSpPr txBox="1"/>
          <p:nvPr/>
        </p:nvSpPr>
        <p:spPr>
          <a:xfrm>
            <a:off x="1118314" y="220133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Reliez les égalités vraies.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19BBD54-86D9-E6CF-193F-AED979F2D12F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F5E0F1F-8474-BA1D-64E7-F17B103D2532}"/>
              </a:ext>
            </a:extLst>
          </p:cNvPr>
          <p:cNvSpPr txBox="1"/>
          <p:nvPr/>
        </p:nvSpPr>
        <p:spPr>
          <a:xfrm>
            <a:off x="757462" y="59948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choisit des élèves au hasard, y compris parmi ceux qui n’ont pas levé la main. Il diversifie le choix des élèves.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3673FC5-CF57-B5E3-AEBA-1EAE271BD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838;p63">
            <a:extLst>
              <a:ext uri="{FF2B5EF4-FFF2-40B4-BE49-F238E27FC236}">
                <a16:creationId xmlns:a16="http://schemas.microsoft.com/office/drawing/2014/main" id="{55A8B086-6306-9BAC-DCE7-10BA25781A1A}"/>
              </a:ext>
            </a:extLst>
          </p:cNvPr>
          <p:cNvSpPr/>
          <p:nvPr/>
        </p:nvSpPr>
        <p:spPr>
          <a:xfrm>
            <a:off x="4546160" y="177899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alibri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838;p63">
            <a:extLst>
              <a:ext uri="{FF2B5EF4-FFF2-40B4-BE49-F238E27FC236}">
                <a16:creationId xmlns:a16="http://schemas.microsoft.com/office/drawing/2014/main" id="{F5A7FA9C-2EF1-1D24-7550-7EADC8C6DB9C}"/>
              </a:ext>
            </a:extLst>
          </p:cNvPr>
          <p:cNvSpPr/>
          <p:nvPr/>
        </p:nvSpPr>
        <p:spPr>
          <a:xfrm>
            <a:off x="4601530" y="2988631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alibri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838;p63">
            <a:extLst>
              <a:ext uri="{FF2B5EF4-FFF2-40B4-BE49-F238E27FC236}">
                <a16:creationId xmlns:a16="http://schemas.microsoft.com/office/drawing/2014/main" id="{5A740505-A79D-5AA8-32EE-2A316797E24B}"/>
              </a:ext>
            </a:extLst>
          </p:cNvPr>
          <p:cNvSpPr/>
          <p:nvPr/>
        </p:nvSpPr>
        <p:spPr>
          <a:xfrm>
            <a:off x="4577417" y="422984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alibri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838;p63">
            <a:extLst>
              <a:ext uri="{FF2B5EF4-FFF2-40B4-BE49-F238E27FC236}">
                <a16:creationId xmlns:a16="http://schemas.microsoft.com/office/drawing/2014/main" id="{A2C1CBFC-859F-6871-A757-65E9FDD50842}"/>
              </a:ext>
            </a:extLst>
          </p:cNvPr>
          <p:cNvSpPr/>
          <p:nvPr/>
        </p:nvSpPr>
        <p:spPr>
          <a:xfrm>
            <a:off x="4587514" y="526599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alibri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838;p63">
            <a:extLst>
              <a:ext uri="{FF2B5EF4-FFF2-40B4-BE49-F238E27FC236}">
                <a16:creationId xmlns:a16="http://schemas.microsoft.com/office/drawing/2014/main" id="{A1949215-64BA-CD39-8615-29F4A264D56A}"/>
              </a:ext>
            </a:extLst>
          </p:cNvPr>
          <p:cNvSpPr/>
          <p:nvPr/>
        </p:nvSpPr>
        <p:spPr>
          <a:xfrm>
            <a:off x="7666431" y="1716194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alibri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838;p63">
            <a:extLst>
              <a:ext uri="{FF2B5EF4-FFF2-40B4-BE49-F238E27FC236}">
                <a16:creationId xmlns:a16="http://schemas.microsoft.com/office/drawing/2014/main" id="{0375BDEB-260C-870A-1524-0D1CD431B789}"/>
              </a:ext>
            </a:extLst>
          </p:cNvPr>
          <p:cNvSpPr/>
          <p:nvPr/>
        </p:nvSpPr>
        <p:spPr>
          <a:xfrm>
            <a:off x="7666430" y="3020033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alibri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838;p63">
            <a:extLst>
              <a:ext uri="{FF2B5EF4-FFF2-40B4-BE49-F238E27FC236}">
                <a16:creationId xmlns:a16="http://schemas.microsoft.com/office/drawing/2014/main" id="{DD4A7D93-0E52-F41E-0ABC-5C28BD3B17CC}"/>
              </a:ext>
            </a:extLst>
          </p:cNvPr>
          <p:cNvSpPr/>
          <p:nvPr/>
        </p:nvSpPr>
        <p:spPr>
          <a:xfrm>
            <a:off x="7714206" y="4229848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alibri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838;p63">
            <a:extLst>
              <a:ext uri="{FF2B5EF4-FFF2-40B4-BE49-F238E27FC236}">
                <a16:creationId xmlns:a16="http://schemas.microsoft.com/office/drawing/2014/main" id="{DA848235-FD12-BF79-E69A-641DC0DAB2B8}"/>
              </a:ext>
            </a:extLst>
          </p:cNvPr>
          <p:cNvSpPr/>
          <p:nvPr/>
        </p:nvSpPr>
        <p:spPr>
          <a:xfrm>
            <a:off x="7701942" y="5304927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alibri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0727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53D2-5F29-69C7-ED3C-6E0716FBE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96BC4E2D-FDFD-942E-0385-E2487CD35FFC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Voici les bonnes réponses.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A43C741-9478-13C9-4638-571A8963B9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8DB45FA-D8C1-CFB6-189F-5ABC7591A83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7E66340A-A508-0D29-E416-073F1754E3FA}"/>
              </a:ext>
            </a:extLst>
          </p:cNvPr>
          <p:cNvSpPr txBox="1"/>
          <p:nvPr/>
        </p:nvSpPr>
        <p:spPr>
          <a:xfrm>
            <a:off x="734286" y="65212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74A35ED-0115-9A97-AE07-2C0C2077F04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839;p63">
                <a:extLst>
                  <a:ext uri="{FF2B5EF4-FFF2-40B4-BE49-F238E27FC236}">
                    <a16:creationId xmlns:a16="http://schemas.microsoft.com/office/drawing/2014/main" id="{C4B1172B-6CF0-D5FD-2872-767790AB0AAB}"/>
                  </a:ext>
                </a:extLst>
              </p:cNvPr>
              <p:cNvSpPr/>
              <p:nvPr/>
            </p:nvSpPr>
            <p:spPr>
              <a:xfrm>
                <a:off x="8023423" y="1633313"/>
                <a:ext cx="3110844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0" i="1" u="none" strike="noStrike" cap="none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1800" b="0" i="1" u="none" strike="noStrike" cap="none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f>
                        <m:fPr>
                          <m:ctrlPr>
                            <a:rPr lang="fr-FR" sz="1800" b="0" i="1" u="none" strike="noStrike" cap="none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1800" b="0" i="1" u="none" strike="noStrike" cap="none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</m:t>
                          </m:r>
                        </m:num>
                        <m:den>
                          <m:r>
                            <a:rPr lang="fr-FR" sz="1800" b="0" i="1" u="none" strike="noStrike" cap="none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ar-MA" sz="1800" b="0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" name="Google Shape;839;p63">
                <a:extLst>
                  <a:ext uri="{FF2B5EF4-FFF2-40B4-BE49-F238E27FC236}">
                    <a16:creationId xmlns:a16="http://schemas.microsoft.com/office/drawing/2014/main" id="{C4B1172B-6CF0-D5FD-2872-767790AB0A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3" y="1633313"/>
                <a:ext cx="3110844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12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853;p63">
                <a:extLst>
                  <a:ext uri="{FF2B5EF4-FFF2-40B4-BE49-F238E27FC236}">
                    <a16:creationId xmlns:a16="http://schemas.microsoft.com/office/drawing/2014/main" id="{55DA24A7-81AA-DA58-F082-38F07DC8F9C5}"/>
                  </a:ext>
                </a:extLst>
              </p:cNvPr>
              <p:cNvSpPr/>
              <p:nvPr/>
            </p:nvSpPr>
            <p:spPr>
              <a:xfrm>
                <a:off x="1363387" y="5176445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800" b="1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𝟕</m:t>
                      </m:r>
                      <m:r>
                        <a:rPr lang="fr-FR" sz="2800" b="1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r>
                        <a:rPr lang="fr-FR" sz="2800" b="1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𝟐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853;p63">
                <a:extLst>
                  <a:ext uri="{FF2B5EF4-FFF2-40B4-BE49-F238E27FC236}">
                    <a16:creationId xmlns:a16="http://schemas.microsoft.com/office/drawing/2014/main" id="{55DA24A7-81AA-DA58-F082-38F07DC8F9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5176445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13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848;p63">
                <a:extLst>
                  <a:ext uri="{FF2B5EF4-FFF2-40B4-BE49-F238E27FC236}">
                    <a16:creationId xmlns:a16="http://schemas.microsoft.com/office/drawing/2014/main" id="{65CC3671-086B-BBDD-F122-175076F8B7CD}"/>
                  </a:ext>
                </a:extLst>
              </p:cNvPr>
              <p:cNvSpPr/>
              <p:nvPr/>
            </p:nvSpPr>
            <p:spPr>
              <a:xfrm>
                <a:off x="1363387" y="4131416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𝟔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𝟕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" name="Google Shape;848;p63">
                <a:extLst>
                  <a:ext uri="{FF2B5EF4-FFF2-40B4-BE49-F238E27FC236}">
                    <a16:creationId xmlns:a16="http://schemas.microsoft.com/office/drawing/2014/main" id="{65CC3671-086B-BBDD-F122-175076F8B7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4131416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14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843;p63">
                <a:extLst>
                  <a:ext uri="{FF2B5EF4-FFF2-40B4-BE49-F238E27FC236}">
                    <a16:creationId xmlns:a16="http://schemas.microsoft.com/office/drawing/2014/main" id="{9BF79866-6519-4E3A-56A1-3953C67289FE}"/>
                  </a:ext>
                </a:extLst>
              </p:cNvPr>
              <p:cNvSpPr/>
              <p:nvPr/>
            </p:nvSpPr>
            <p:spPr>
              <a:xfrm>
                <a:off x="1363387" y="2905932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𝟑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7" name="Google Shape;843;p63">
                <a:extLst>
                  <a:ext uri="{FF2B5EF4-FFF2-40B4-BE49-F238E27FC236}">
                    <a16:creationId xmlns:a16="http://schemas.microsoft.com/office/drawing/2014/main" id="{9BF79866-6519-4E3A-56A1-3953C67289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2905932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15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Google Shape;837;p63">
                <a:extLst>
                  <a:ext uri="{FF2B5EF4-FFF2-40B4-BE49-F238E27FC236}">
                    <a16:creationId xmlns:a16="http://schemas.microsoft.com/office/drawing/2014/main" id="{6CFD6A0E-AD15-B206-5D53-E3A02FCB2FBE}"/>
                  </a:ext>
                </a:extLst>
              </p:cNvPr>
              <p:cNvSpPr/>
              <p:nvPr/>
            </p:nvSpPr>
            <p:spPr>
              <a:xfrm>
                <a:off x="1363387" y="1633313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𝟓</m:t>
                      </m:r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𝟑</m:t>
                      </m:r>
                    </m:oMath>
                  </m:oMathPara>
                </a14:m>
                <a:endParaRPr lang="fr-FR" sz="2800" b="1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8" name="Google Shape;837;p63">
                <a:extLst>
                  <a:ext uri="{FF2B5EF4-FFF2-40B4-BE49-F238E27FC236}">
                    <a16:creationId xmlns:a16="http://schemas.microsoft.com/office/drawing/2014/main" id="{6CFD6A0E-AD15-B206-5D53-E3A02FCB2F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1633313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16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Google Shape;838;p63">
            <a:extLst>
              <a:ext uri="{FF2B5EF4-FFF2-40B4-BE49-F238E27FC236}">
                <a16:creationId xmlns:a16="http://schemas.microsoft.com/office/drawing/2014/main" id="{FD7B1CE4-B4BB-E474-CA88-48695F4BAACD}"/>
              </a:ext>
            </a:extLst>
          </p:cNvPr>
          <p:cNvSpPr/>
          <p:nvPr/>
        </p:nvSpPr>
        <p:spPr>
          <a:xfrm>
            <a:off x="4546160" y="177899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Google Shape;845;p63">
                <a:extLst>
                  <a:ext uri="{FF2B5EF4-FFF2-40B4-BE49-F238E27FC236}">
                    <a16:creationId xmlns:a16="http://schemas.microsoft.com/office/drawing/2014/main" id="{2E396A1F-8D5E-4172-B16B-0D67425889CF}"/>
                  </a:ext>
                </a:extLst>
              </p:cNvPr>
              <p:cNvSpPr/>
              <p:nvPr/>
            </p:nvSpPr>
            <p:spPr>
              <a:xfrm>
                <a:off x="8023422" y="2905932"/>
                <a:ext cx="3110843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fr-FR" i="1" dirty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</m:t>
                          </m:r>
                        </m:num>
                        <m:den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ar-MA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1" name="Google Shape;845;p63">
                <a:extLst>
                  <a:ext uri="{FF2B5EF4-FFF2-40B4-BE49-F238E27FC236}">
                    <a16:creationId xmlns:a16="http://schemas.microsoft.com/office/drawing/2014/main" id="{2E396A1F-8D5E-4172-B16B-0D67425889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2" y="2905932"/>
                <a:ext cx="3110843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17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Google Shape;850;p63">
                <a:extLst>
                  <a:ext uri="{FF2B5EF4-FFF2-40B4-BE49-F238E27FC236}">
                    <a16:creationId xmlns:a16="http://schemas.microsoft.com/office/drawing/2014/main" id="{D9662E02-FECB-8E18-C704-2B30396C260E}"/>
                  </a:ext>
                </a:extLst>
              </p:cNvPr>
              <p:cNvSpPr/>
              <p:nvPr/>
            </p:nvSpPr>
            <p:spPr>
              <a:xfrm>
                <a:off x="8023423" y="4131416"/>
                <a:ext cx="3110842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ar-MA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2" name="Google Shape;850;p63">
                <a:extLst>
                  <a:ext uri="{FF2B5EF4-FFF2-40B4-BE49-F238E27FC236}">
                    <a16:creationId xmlns:a16="http://schemas.microsoft.com/office/drawing/2014/main" id="{D9662E02-FECB-8E18-C704-2B30396C26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3" y="4131416"/>
                <a:ext cx="3110842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18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Google Shape;855;p63">
                <a:extLst>
                  <a:ext uri="{FF2B5EF4-FFF2-40B4-BE49-F238E27FC236}">
                    <a16:creationId xmlns:a16="http://schemas.microsoft.com/office/drawing/2014/main" id="{D3DC7A94-F737-4947-7E37-D230ACD75EE5}"/>
                  </a:ext>
                </a:extLst>
              </p:cNvPr>
              <p:cNvSpPr/>
              <p:nvPr/>
            </p:nvSpPr>
            <p:spPr>
              <a:xfrm>
                <a:off x="8023422" y="5176445"/>
                <a:ext cx="3110841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f>
                        <m:fPr>
                          <m:ctrlPr>
                            <a:rPr lang="fr-FR" i="1" dirty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7</m:t>
                          </m:r>
                        </m:num>
                        <m:den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ar-MA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3" name="Google Shape;855;p63">
                <a:extLst>
                  <a:ext uri="{FF2B5EF4-FFF2-40B4-BE49-F238E27FC236}">
                    <a16:creationId xmlns:a16="http://schemas.microsoft.com/office/drawing/2014/main" id="{D3DC7A94-F737-4947-7E37-D230ACD75E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2" y="5176445"/>
                <a:ext cx="3110841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19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Google Shape;838;p63">
            <a:extLst>
              <a:ext uri="{FF2B5EF4-FFF2-40B4-BE49-F238E27FC236}">
                <a16:creationId xmlns:a16="http://schemas.microsoft.com/office/drawing/2014/main" id="{F1A8E976-4B72-1DDA-8B86-1451A34C6EC6}"/>
              </a:ext>
            </a:extLst>
          </p:cNvPr>
          <p:cNvSpPr/>
          <p:nvPr/>
        </p:nvSpPr>
        <p:spPr>
          <a:xfrm>
            <a:off x="4601530" y="2988631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838;p63">
            <a:extLst>
              <a:ext uri="{FF2B5EF4-FFF2-40B4-BE49-F238E27FC236}">
                <a16:creationId xmlns:a16="http://schemas.microsoft.com/office/drawing/2014/main" id="{BB00076F-73CE-2DBA-71AE-3ACC776E1C50}"/>
              </a:ext>
            </a:extLst>
          </p:cNvPr>
          <p:cNvSpPr/>
          <p:nvPr/>
        </p:nvSpPr>
        <p:spPr>
          <a:xfrm>
            <a:off x="4577417" y="422984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dirty="0"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838;p63">
            <a:extLst>
              <a:ext uri="{FF2B5EF4-FFF2-40B4-BE49-F238E27FC236}">
                <a16:creationId xmlns:a16="http://schemas.microsoft.com/office/drawing/2014/main" id="{08072FB7-1925-93FC-1F76-FB033B630D29}"/>
              </a:ext>
            </a:extLst>
          </p:cNvPr>
          <p:cNvSpPr/>
          <p:nvPr/>
        </p:nvSpPr>
        <p:spPr>
          <a:xfrm>
            <a:off x="4587514" y="526599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D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838;p63">
            <a:extLst>
              <a:ext uri="{FF2B5EF4-FFF2-40B4-BE49-F238E27FC236}">
                <a16:creationId xmlns:a16="http://schemas.microsoft.com/office/drawing/2014/main" id="{1270691A-5C8E-B4A1-4E18-0230C2E053C1}"/>
              </a:ext>
            </a:extLst>
          </p:cNvPr>
          <p:cNvSpPr/>
          <p:nvPr/>
        </p:nvSpPr>
        <p:spPr>
          <a:xfrm>
            <a:off x="7666431" y="1716194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838;p63">
            <a:extLst>
              <a:ext uri="{FF2B5EF4-FFF2-40B4-BE49-F238E27FC236}">
                <a16:creationId xmlns:a16="http://schemas.microsoft.com/office/drawing/2014/main" id="{B473982F-52AB-65BF-EE9E-137120E9033C}"/>
              </a:ext>
            </a:extLst>
          </p:cNvPr>
          <p:cNvSpPr/>
          <p:nvPr/>
        </p:nvSpPr>
        <p:spPr>
          <a:xfrm>
            <a:off x="7666430" y="3020033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838;p63">
            <a:extLst>
              <a:ext uri="{FF2B5EF4-FFF2-40B4-BE49-F238E27FC236}">
                <a16:creationId xmlns:a16="http://schemas.microsoft.com/office/drawing/2014/main" id="{99C8A5D7-1A0E-CCDA-8AA6-82EC3426AAB4}"/>
              </a:ext>
            </a:extLst>
          </p:cNvPr>
          <p:cNvSpPr/>
          <p:nvPr/>
        </p:nvSpPr>
        <p:spPr>
          <a:xfrm>
            <a:off x="7714206" y="4229848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838;p63">
            <a:extLst>
              <a:ext uri="{FF2B5EF4-FFF2-40B4-BE49-F238E27FC236}">
                <a16:creationId xmlns:a16="http://schemas.microsoft.com/office/drawing/2014/main" id="{7C9E789F-AD37-0907-8173-83D09003A7D6}"/>
              </a:ext>
            </a:extLst>
          </p:cNvPr>
          <p:cNvSpPr/>
          <p:nvPr/>
        </p:nvSpPr>
        <p:spPr>
          <a:xfrm>
            <a:off x="7701942" y="5304927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4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BD8CB8CD-F147-F3A3-82C2-F4ABF9253B24}"/>
              </a:ext>
            </a:extLst>
          </p:cNvPr>
          <p:cNvCxnSpPr>
            <a:stCxn id="10" idx="6"/>
            <a:endCxn id="19" idx="2"/>
          </p:cNvCxnSpPr>
          <p:nvPr/>
        </p:nvCxnSpPr>
        <p:spPr>
          <a:xfrm>
            <a:off x="5123455" y="2061803"/>
            <a:ext cx="2590751" cy="2450850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BDA020B0-BF25-3C27-C5AD-AACE3F3A4C7B}"/>
              </a:ext>
            </a:extLst>
          </p:cNvPr>
          <p:cNvCxnSpPr>
            <a:stCxn id="14" idx="6"/>
            <a:endCxn id="17" idx="2"/>
          </p:cNvCxnSpPr>
          <p:nvPr/>
        </p:nvCxnSpPr>
        <p:spPr>
          <a:xfrm flipV="1">
            <a:off x="5178825" y="1998999"/>
            <a:ext cx="2487606" cy="1272437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49D41F3F-A6AC-25F9-EDA0-10F6A8A9C293}"/>
              </a:ext>
            </a:extLst>
          </p:cNvPr>
          <p:cNvCxnSpPr>
            <a:stCxn id="15" idx="6"/>
            <a:endCxn id="20" idx="2"/>
          </p:cNvCxnSpPr>
          <p:nvPr/>
        </p:nvCxnSpPr>
        <p:spPr>
          <a:xfrm>
            <a:off x="5154712" y="4512653"/>
            <a:ext cx="2547230" cy="1075079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5241AAAD-B927-3B20-CC19-A0F300BF2373}"/>
              </a:ext>
            </a:extLst>
          </p:cNvPr>
          <p:cNvCxnSpPr>
            <a:stCxn id="16" idx="6"/>
            <a:endCxn id="18" idx="2"/>
          </p:cNvCxnSpPr>
          <p:nvPr/>
        </p:nvCxnSpPr>
        <p:spPr>
          <a:xfrm flipV="1">
            <a:off x="5164809" y="3302838"/>
            <a:ext cx="2501621" cy="2245965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34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90</a:t>
            </a:r>
          </a:p>
        </p:txBody>
      </p:sp>
      <p:pic>
        <p:nvPicPr>
          <p:cNvPr id="3" name="Image 2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4BC1D464-F765-C1C7-D100-5395CE4BF2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3264" y="990600"/>
            <a:ext cx="8054698" cy="528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4C1175F2-9EF5-32FC-7763-CDB8F9477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9599" y="2081024"/>
            <a:ext cx="8792802" cy="2695951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FB2A6A82-7969-DF6C-070C-E57B9E09CE41}"/>
                  </a:ext>
                </a:extLst>
              </p:cNvPr>
              <p:cNvSpPr txBox="1"/>
              <p:nvPr/>
            </p:nvSpPr>
            <p:spPr>
              <a:xfrm>
                <a:off x="6504532" y="2489397"/>
                <a:ext cx="521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FB2A6A82-7969-DF6C-070C-E57B9E09CE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4532" y="2489397"/>
                <a:ext cx="52110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ED9F716-BD74-746C-5B20-2778873E0D26}"/>
                  </a:ext>
                </a:extLst>
              </p:cNvPr>
              <p:cNvSpPr txBox="1"/>
              <p:nvPr/>
            </p:nvSpPr>
            <p:spPr>
              <a:xfrm>
                <a:off x="9311641" y="2489397"/>
                <a:ext cx="521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ED9F716-BD74-746C-5B20-2778873E0D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1641" y="2489397"/>
                <a:ext cx="521109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1C56756-499F-28E7-2B50-F8D0D36BF01E}"/>
                  </a:ext>
                </a:extLst>
              </p:cNvPr>
              <p:cNvSpPr txBox="1"/>
              <p:nvPr/>
            </p:nvSpPr>
            <p:spPr>
              <a:xfrm>
                <a:off x="6504532" y="3082436"/>
                <a:ext cx="521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1C56756-499F-28E7-2B50-F8D0D36BF0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4532" y="3082436"/>
                <a:ext cx="52110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36A04EB-6E43-5CA8-014E-F417FDE97AA7}"/>
                  </a:ext>
                </a:extLst>
              </p:cNvPr>
              <p:cNvSpPr txBox="1"/>
              <p:nvPr/>
            </p:nvSpPr>
            <p:spPr>
              <a:xfrm>
                <a:off x="9292469" y="3082436"/>
                <a:ext cx="521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36A04EB-6E43-5CA8-014E-F417FDE97A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2469" y="3082436"/>
                <a:ext cx="521109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BB1FD432-2187-D34D-CC61-893768461B6A}"/>
                  </a:ext>
                </a:extLst>
              </p:cNvPr>
              <p:cNvSpPr txBox="1"/>
              <p:nvPr/>
            </p:nvSpPr>
            <p:spPr>
              <a:xfrm>
                <a:off x="6490276" y="3675475"/>
                <a:ext cx="521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BB1FD432-2187-D34D-CC61-893768461B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0276" y="3675475"/>
                <a:ext cx="521109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D8B1489-DBF2-38E5-C071-E6D174337FE9}"/>
                  </a:ext>
                </a:extLst>
              </p:cNvPr>
              <p:cNvSpPr txBox="1"/>
              <p:nvPr/>
            </p:nvSpPr>
            <p:spPr>
              <a:xfrm>
                <a:off x="9311641" y="3675475"/>
                <a:ext cx="521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D8B1489-DBF2-38E5-C071-E6D174337F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1641" y="3675475"/>
                <a:ext cx="521109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36D76FA3-6DDF-23CD-A69A-CAFFD47564DC}"/>
                  </a:ext>
                </a:extLst>
              </p:cNvPr>
              <p:cNvSpPr txBox="1"/>
              <p:nvPr/>
            </p:nvSpPr>
            <p:spPr>
              <a:xfrm>
                <a:off x="6490275" y="4268514"/>
                <a:ext cx="521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36D76FA3-6DDF-23CD-A69A-CAFFD47564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0275" y="4268514"/>
                <a:ext cx="521109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83C35C-062D-4E76-DC6F-3459F15DB0DB}"/>
                  </a:ext>
                </a:extLst>
              </p:cNvPr>
              <p:cNvSpPr txBox="1"/>
              <p:nvPr/>
            </p:nvSpPr>
            <p:spPr>
              <a:xfrm>
                <a:off x="9268381" y="4280326"/>
                <a:ext cx="521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83C35C-062D-4E76-DC6F-3459F15DB0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8381" y="4280326"/>
                <a:ext cx="521109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AC33ADD9-7AF0-59EF-B078-3BC9668B85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335" y="1938129"/>
            <a:ext cx="9707330" cy="2981741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6293D7C5-BCB4-879A-201A-FFB0B962D65D}"/>
                  </a:ext>
                </a:extLst>
              </p:cNvPr>
              <p:cNvSpPr txBox="1"/>
              <p:nvPr/>
            </p:nvSpPr>
            <p:spPr>
              <a:xfrm>
                <a:off x="5222565" y="2499228"/>
                <a:ext cx="19743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6293D7C5-BCB4-879A-201A-FFB0B962D6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565" y="2499228"/>
                <a:ext cx="1974397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A743D7E-49A1-FDDF-B7FC-2EC8B93140E1}"/>
                  </a:ext>
                </a:extLst>
              </p:cNvPr>
              <p:cNvSpPr txBox="1"/>
              <p:nvPr/>
            </p:nvSpPr>
            <p:spPr>
              <a:xfrm>
                <a:off x="8812759" y="2292438"/>
                <a:ext cx="521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A743D7E-49A1-FDDF-B7FC-2EC8B93140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2759" y="2292438"/>
                <a:ext cx="521109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F7016AE-D1DA-C751-DFCE-D604B4C6F56E}"/>
                  </a:ext>
                </a:extLst>
              </p:cNvPr>
              <p:cNvSpPr txBox="1"/>
              <p:nvPr/>
            </p:nvSpPr>
            <p:spPr>
              <a:xfrm>
                <a:off x="8812759" y="2506601"/>
                <a:ext cx="521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F7016AE-D1DA-C751-DFCE-D604B4C6F5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2759" y="2506601"/>
                <a:ext cx="52110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CE4F805-9C72-634D-961B-FE620CD84000}"/>
                  </a:ext>
                </a:extLst>
              </p:cNvPr>
              <p:cNvSpPr txBox="1"/>
              <p:nvPr/>
            </p:nvSpPr>
            <p:spPr>
              <a:xfrm>
                <a:off x="5949208" y="3135865"/>
                <a:ext cx="521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CE4F805-9C72-634D-961B-FE620CD840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9208" y="3135865"/>
                <a:ext cx="521109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D6BA426-4E2E-81A8-3F69-9A681611D209}"/>
                  </a:ext>
                </a:extLst>
              </p:cNvPr>
              <p:cNvSpPr txBox="1"/>
              <p:nvPr/>
            </p:nvSpPr>
            <p:spPr>
              <a:xfrm>
                <a:off x="8812759" y="2831413"/>
                <a:ext cx="521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𝟏𝟑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D6BA426-4E2E-81A8-3F69-9A681611D2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2759" y="2831413"/>
                <a:ext cx="521109" cy="369332"/>
              </a:xfrm>
              <a:prstGeom prst="rect">
                <a:avLst/>
              </a:prstGeom>
              <a:blipFill>
                <a:blip r:embed="rId10"/>
                <a:stretch>
                  <a:fillRect r="-2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BFCAF83-C84A-293D-41B6-09F5725293EC}"/>
                  </a:ext>
                </a:extLst>
              </p:cNvPr>
              <p:cNvSpPr txBox="1"/>
              <p:nvPr/>
            </p:nvSpPr>
            <p:spPr>
              <a:xfrm>
                <a:off x="8812759" y="3152000"/>
                <a:ext cx="521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BFCAF83-C84A-293D-41B6-09F5725293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2759" y="3152000"/>
                <a:ext cx="521109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8D30CB8D-17B3-8B51-CC75-E6A33834DAEA}"/>
                  </a:ext>
                </a:extLst>
              </p:cNvPr>
              <p:cNvSpPr txBox="1"/>
              <p:nvPr/>
            </p:nvSpPr>
            <p:spPr>
              <a:xfrm>
                <a:off x="5949208" y="3709549"/>
                <a:ext cx="521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8D30CB8D-17B3-8B51-CC75-E6A33834DA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9208" y="3709549"/>
                <a:ext cx="521109" cy="369332"/>
              </a:xfrm>
              <a:prstGeom prst="rect">
                <a:avLst/>
              </a:prstGeom>
              <a:blipFill>
                <a:blip r:embed="rId12"/>
                <a:stretch>
                  <a:fillRect r="-21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D4DF3AB2-E160-655B-5CDB-FE67928C49D4}"/>
                  </a:ext>
                </a:extLst>
              </p:cNvPr>
              <p:cNvSpPr txBox="1"/>
              <p:nvPr/>
            </p:nvSpPr>
            <p:spPr>
              <a:xfrm>
                <a:off x="8812758" y="3424633"/>
                <a:ext cx="521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D4DF3AB2-E160-655B-5CDB-FE67928C49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2758" y="3424633"/>
                <a:ext cx="521109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7FEF3F6C-5CBD-1C5A-8AAD-BA30279BCE0F}"/>
                  </a:ext>
                </a:extLst>
              </p:cNvPr>
              <p:cNvSpPr txBox="1"/>
              <p:nvPr/>
            </p:nvSpPr>
            <p:spPr>
              <a:xfrm>
                <a:off x="8812758" y="3730469"/>
                <a:ext cx="521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7FEF3F6C-5CBD-1C5A-8AAD-BA30279BCE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2758" y="3730469"/>
                <a:ext cx="521109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1F8A30C2-B8EA-D7F8-5304-9977D8F79C2D}"/>
                  </a:ext>
                </a:extLst>
              </p:cNvPr>
              <p:cNvSpPr txBox="1"/>
              <p:nvPr/>
            </p:nvSpPr>
            <p:spPr>
              <a:xfrm>
                <a:off x="5835445" y="4283233"/>
                <a:ext cx="521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𝟑𝟑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1F8A30C2-B8EA-D7F8-5304-9977D8F79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5445" y="4283233"/>
                <a:ext cx="521109" cy="369332"/>
              </a:xfrm>
              <a:prstGeom prst="rect">
                <a:avLst/>
              </a:prstGeom>
              <a:blipFill>
                <a:blip r:embed="rId15"/>
                <a:stretch>
                  <a:fillRect r="-197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037E0DB7-4464-25DF-C99C-853DE861F986}"/>
                  </a:ext>
                </a:extLst>
              </p:cNvPr>
              <p:cNvSpPr txBox="1"/>
              <p:nvPr/>
            </p:nvSpPr>
            <p:spPr>
              <a:xfrm>
                <a:off x="8812758" y="4053140"/>
                <a:ext cx="521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037E0DB7-4464-25DF-C99C-853DE861F9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2758" y="4053140"/>
                <a:ext cx="521109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259AB8F-27D1-5EF9-57EF-B8B5E284D614}"/>
                  </a:ext>
                </a:extLst>
              </p:cNvPr>
              <p:cNvSpPr txBox="1"/>
              <p:nvPr/>
            </p:nvSpPr>
            <p:spPr>
              <a:xfrm>
                <a:off x="8812757" y="4342665"/>
                <a:ext cx="521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259AB8F-27D1-5EF9-57EF-B8B5E284D6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2757" y="4342665"/>
                <a:ext cx="521109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90</a:t>
            </a:r>
          </a:p>
        </p:txBody>
      </p:sp>
      <p:pic>
        <p:nvPicPr>
          <p:cNvPr id="4" name="Image 3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88BEE9AE-B05D-611D-7203-A5B42CDBD3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925" y="2023447"/>
            <a:ext cx="11398150" cy="252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1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BE7E122B-193C-389B-0593-2B2C3E168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630" y="1646955"/>
            <a:ext cx="11096627" cy="459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B9484-C5AE-25EF-5C7F-B3CF73878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FE171C3A-DB1C-AC64-9F06-54AC6B6EB8C5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008D26D2-4BE5-1BC3-4341-3B09A9F71DB7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C37170C-93E8-6A3C-2103-C8AC9F31E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299E863-F043-3F1D-5592-26F3113C757F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1" descr="Une image contenant capture d’écran, diagramme, texte, ligne&#10;&#10;Le contenu généré par l’IA peut être incorrect.">
            <a:extLst>
              <a:ext uri="{FF2B5EF4-FFF2-40B4-BE49-F238E27FC236}">
                <a16:creationId xmlns:a16="http://schemas.microsoft.com/office/drawing/2014/main" id="{07904858-A0A7-DF28-259F-AFB3666C4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42" y="2209800"/>
            <a:ext cx="11297915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74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90</a:t>
            </a:r>
          </a:p>
        </p:txBody>
      </p:sp>
      <p:pic>
        <p:nvPicPr>
          <p:cNvPr id="6" name="Image 5" descr="Une image contenant texte, Police, nombr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C4191E6-9AF0-F971-CF1F-C9CF836BB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282" y="2019103"/>
            <a:ext cx="10107436" cy="281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88</a:t>
            </a:r>
          </a:p>
        </p:txBody>
      </p:sp>
      <p:pic>
        <p:nvPicPr>
          <p:cNvPr id="4" name="Image 3" descr="Une image contenant texte, Police, ligne, diagramme&#10;&#10;Le contenu généré par l’IA peut être incorrect.">
            <a:extLst>
              <a:ext uri="{FF2B5EF4-FFF2-40B4-BE49-F238E27FC236}">
                <a16:creationId xmlns:a16="http://schemas.microsoft.com/office/drawing/2014/main" id="{72C6E9F3-5B8D-A65D-0053-CDDD5251DC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474" y="1632857"/>
            <a:ext cx="11502092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xmlns="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9018</TotalTime>
  <Words>1492</Words>
  <Application>Microsoft Office PowerPoint</Application>
  <PresentationFormat>Grand écran</PresentationFormat>
  <Paragraphs>347</Paragraphs>
  <Slides>49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49</vt:i4>
      </vt:variant>
    </vt:vector>
  </HeadingPairs>
  <TitlesOfParts>
    <vt:vector size="59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pc</cp:lastModifiedBy>
  <cp:revision>1151</cp:revision>
  <cp:lastPrinted>2024-10-05T19:15:58Z</cp:lastPrinted>
  <dcterms:created xsi:type="dcterms:W3CDTF">2024-05-28T10:13:44Z</dcterms:created>
  <dcterms:modified xsi:type="dcterms:W3CDTF">2025-12-25T19:06:04Z</dcterms:modified>
</cp:coreProperties>
</file>