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50"/>
  </p:notesMasterIdLst>
  <p:handoutMasterIdLst>
    <p:handoutMasterId r:id="rId51"/>
  </p:handoutMasterIdLst>
  <p:sldIdLst>
    <p:sldId id="2147483553" r:id="rId4"/>
    <p:sldId id="2147483485" r:id="rId5"/>
    <p:sldId id="2147483583" r:id="rId6"/>
    <p:sldId id="2147483552" r:id="rId7"/>
    <p:sldId id="2147483626" r:id="rId8"/>
    <p:sldId id="2147483635" r:id="rId9"/>
    <p:sldId id="2134806507" r:id="rId10"/>
    <p:sldId id="2134806552" r:id="rId11"/>
    <p:sldId id="2134806567" r:id="rId12"/>
    <p:sldId id="2134806569" r:id="rId13"/>
    <p:sldId id="2147483582" r:id="rId14"/>
    <p:sldId id="2134806564" r:id="rId15"/>
    <p:sldId id="2147483556" r:id="rId16"/>
    <p:sldId id="2134806558" r:id="rId17"/>
    <p:sldId id="2134806568" r:id="rId18"/>
    <p:sldId id="2134805874" r:id="rId19"/>
    <p:sldId id="2134805878" r:id="rId20"/>
    <p:sldId id="2147483554" r:id="rId21"/>
    <p:sldId id="2134806573" r:id="rId22"/>
    <p:sldId id="2147483557" r:id="rId23"/>
    <p:sldId id="2147483584" r:id="rId24"/>
    <p:sldId id="2147483569" r:id="rId25"/>
    <p:sldId id="2147483558" r:id="rId26"/>
    <p:sldId id="2147483586" r:id="rId27"/>
    <p:sldId id="2147483585" r:id="rId28"/>
    <p:sldId id="2147483587" r:id="rId29"/>
    <p:sldId id="2134806108" r:id="rId30"/>
    <p:sldId id="2147483559" r:id="rId31"/>
    <p:sldId id="2147483571" r:id="rId32"/>
    <p:sldId id="2147483573" r:id="rId33"/>
    <p:sldId id="2147483572" r:id="rId34"/>
    <p:sldId id="2147483575" r:id="rId35"/>
    <p:sldId id="2147483576" r:id="rId36"/>
    <p:sldId id="2147483577" r:id="rId37"/>
    <p:sldId id="2147483574" r:id="rId38"/>
    <p:sldId id="2147483578" r:id="rId39"/>
    <p:sldId id="2134806577" r:id="rId40"/>
    <p:sldId id="2134806551" r:id="rId41"/>
    <p:sldId id="2134806578" r:id="rId42"/>
    <p:sldId id="2134806579" r:id="rId43"/>
    <p:sldId id="2134806088" r:id="rId44"/>
    <p:sldId id="2134806580" r:id="rId45"/>
    <p:sldId id="2134806582" r:id="rId46"/>
    <p:sldId id="2134806536" r:id="rId47"/>
    <p:sldId id="2134806535" r:id="rId48"/>
    <p:sldId id="2134806584" r:id="rId4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583"/>
            <p14:sldId id="2147483552"/>
            <p14:sldId id="2147483626"/>
            <p14:sldId id="2147483635"/>
          </p14:sldIdLst>
        </p14:section>
        <p14:section name="Contrôle des cahiers des élèves" id="{3349E447-45AA-43EF-A620-CF581E9FA99B}">
          <p14:sldIdLst>
            <p14:sldId id="2134806507"/>
            <p14:sldId id="2134806552"/>
          </p14:sldIdLst>
        </p14:section>
        <p14:section name="Discussion informelle" id="{8F7889F9-27DA-4421-B305-A18399C6F4CE}">
          <p14:sldIdLst/>
        </p14:section>
        <p14:section name="Activité rituelle" id="{79315A69-A635-48A2-B9BA-98FE67B817D4}">
          <p14:sldIdLst>
            <p14:sldId id="2134806567"/>
            <p14:sldId id="2134806569"/>
            <p14:sldId id="2147483582"/>
            <p14:sldId id="2134806564"/>
            <p14:sldId id="2147483556"/>
            <p14:sldId id="2134806558"/>
          </p14:sldIdLst>
        </p14:section>
        <p14:section name="Lexique" id="{343C6800-A84D-49D7-8DE8-BBB1B42005B7}">
          <p14:sldIdLst/>
        </p14:section>
        <p14:section name="Déclaration de l’objectif de la séance" id="{1F7A1ED2-DD19-4DF3-BC26-A1D65FFD1118}">
          <p14:sldIdLst>
            <p14:sldId id="2134806568"/>
            <p14:sldId id="2134805874"/>
            <p14:sldId id="2134805878"/>
            <p14:sldId id="2147483554"/>
          </p14:sldIdLst>
        </p14:section>
        <p14:section name="Tâche principale" id="{A2A5D278-252D-471E-A046-E0EEBB7C2D2B}">
          <p14:sldIdLst>
            <p14:sldId id="2134806573"/>
            <p14:sldId id="2147483557"/>
            <p14:sldId id="2147483584"/>
            <p14:sldId id="2147483569"/>
            <p14:sldId id="2147483558"/>
            <p14:sldId id="2147483586"/>
            <p14:sldId id="2147483585"/>
            <p14:sldId id="2147483587"/>
            <p14:sldId id="2134806108"/>
            <p14:sldId id="2147483559"/>
            <p14:sldId id="2147483571"/>
            <p14:sldId id="2147483573"/>
            <p14:sldId id="2147483572"/>
            <p14:sldId id="2147483575"/>
            <p14:sldId id="2147483576"/>
            <p14:sldId id="2147483577"/>
            <p14:sldId id="2147483574"/>
            <p14:sldId id="2147483578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</p14:sldIdLst>
        </p14:section>
        <p14:section name="Clôture" id="{8EB5D3A0-81F1-4DE6-BEB2-58DE24DBB138}">
          <p14:sldIdLst>
            <p14:sldId id="2134806582"/>
            <p14:sldId id="213480653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565"/>
    <a:srgbClr val="C0D781"/>
    <a:srgbClr val="AB20B6"/>
    <a:srgbClr val="DC94DE"/>
    <a:srgbClr val="B27096"/>
    <a:srgbClr val="FDDF43"/>
    <a:srgbClr val="EB926C"/>
    <a:srgbClr val="5FADE4"/>
    <a:srgbClr val="767171"/>
    <a:srgbClr val="F587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76" autoAdjust="0"/>
    <p:restoredTop sz="94687" autoAdjust="0"/>
  </p:normalViewPr>
  <p:slideViewPr>
    <p:cSldViewPr snapToGrid="0">
      <p:cViewPr varScale="1">
        <p:scale>
          <a:sx n="45" d="100"/>
          <a:sy n="45" d="100"/>
        </p:scale>
        <p:origin x="29" y="7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17/11/2025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17/11/2025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2599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6396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418735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9EC892-AEDD-1A0F-6CF4-163DB391FF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E879866-6968-9240-3ED4-52BA9BFE34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07D56F9-6AF2-A6AF-FE13-2B253CD4D1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63A68F0-4FF8-8132-F6E3-98F61BA96A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642865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C1D096-8DEA-BBC5-F89E-0BB7B8A80C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626EC8E-87DE-6C5E-C509-C9F9EC28B6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DA48777-3413-84E9-B654-0B0ED4C0AD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4562FAD-70F4-CBC1-48C9-BC2E45DCB6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80285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5730F-C14B-56D8-6F98-8AB145E66F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BF729BA-EA10-FAC5-158F-145E171936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C3CCE14-FDDE-EE34-8B9A-A8609017A0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355A1A1-AB04-0C62-6A4D-303725F502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75068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17/11/2025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17/11/2025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17/11/2025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17/11/2025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17/11/2025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17/11/2025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17/11/2025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17/11/2025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17/11/2025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0.png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9.png"/><Relationship Id="rId3" Type="http://schemas.openxmlformats.org/officeDocument/2006/relationships/image" Target="../media/image8.png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image" Target="../media/image48.png"/><Relationship Id="rId9" Type="http://schemas.openxmlformats.org/officeDocument/2006/relationships/image" Target="../media/image5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8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8.png"/><Relationship Id="rId7" Type="http://schemas.openxmlformats.org/officeDocument/2006/relationships/image" Target="../media/image75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4.png"/><Relationship Id="rId5" Type="http://schemas.openxmlformats.org/officeDocument/2006/relationships/image" Target="../media/image67.png"/><Relationship Id="rId4" Type="http://schemas.openxmlformats.org/officeDocument/2006/relationships/image" Target="../media/image73.png"/><Relationship Id="rId9" Type="http://schemas.openxmlformats.org/officeDocument/2006/relationships/image" Target="../media/image77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78.png"/><Relationship Id="rId7" Type="http://schemas.openxmlformats.org/officeDocument/2006/relationships/image" Target="../media/image70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8.png"/><Relationship Id="rId7" Type="http://schemas.openxmlformats.org/officeDocument/2006/relationships/image" Target="../media/image80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9.png"/><Relationship Id="rId5" Type="http://schemas.openxmlformats.org/officeDocument/2006/relationships/image" Target="../media/image67.png"/><Relationship Id="rId4" Type="http://schemas.openxmlformats.org/officeDocument/2006/relationships/image" Target="../media/image73.png"/><Relationship Id="rId9" Type="http://schemas.openxmlformats.org/officeDocument/2006/relationships/image" Target="../media/image7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3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13" Type="http://schemas.openxmlformats.org/officeDocument/2006/relationships/image" Target="../media/image91.png"/><Relationship Id="rId18" Type="http://schemas.openxmlformats.org/officeDocument/2006/relationships/image" Target="../media/image96.png"/><Relationship Id="rId3" Type="http://schemas.openxmlformats.org/officeDocument/2006/relationships/image" Target="../media/image11.jpeg"/><Relationship Id="rId21" Type="http://schemas.openxmlformats.org/officeDocument/2006/relationships/image" Target="../media/image99.png"/><Relationship Id="rId7" Type="http://schemas.openxmlformats.org/officeDocument/2006/relationships/image" Target="../media/image85.png"/><Relationship Id="rId12" Type="http://schemas.openxmlformats.org/officeDocument/2006/relationships/image" Target="../media/image90.png"/><Relationship Id="rId17" Type="http://schemas.openxmlformats.org/officeDocument/2006/relationships/image" Target="../media/image95.png"/><Relationship Id="rId2" Type="http://schemas.openxmlformats.org/officeDocument/2006/relationships/image" Target="../media/image10.jpeg"/><Relationship Id="rId16" Type="http://schemas.openxmlformats.org/officeDocument/2006/relationships/image" Target="../media/image94.png"/><Relationship Id="rId20" Type="http://schemas.openxmlformats.org/officeDocument/2006/relationships/image" Target="../media/image9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4.png"/><Relationship Id="rId11" Type="http://schemas.openxmlformats.org/officeDocument/2006/relationships/image" Target="../media/image89.png"/><Relationship Id="rId5" Type="http://schemas.openxmlformats.org/officeDocument/2006/relationships/image" Target="../media/image83.png"/><Relationship Id="rId15" Type="http://schemas.openxmlformats.org/officeDocument/2006/relationships/image" Target="../media/image93.png"/><Relationship Id="rId23" Type="http://schemas.openxmlformats.org/officeDocument/2006/relationships/image" Target="../media/image101.png"/><Relationship Id="rId10" Type="http://schemas.openxmlformats.org/officeDocument/2006/relationships/image" Target="../media/image88.png"/><Relationship Id="rId19" Type="http://schemas.openxmlformats.org/officeDocument/2006/relationships/image" Target="../media/image97.png"/><Relationship Id="rId4" Type="http://schemas.openxmlformats.org/officeDocument/2006/relationships/image" Target="../media/image14.png"/><Relationship Id="rId9" Type="http://schemas.openxmlformats.org/officeDocument/2006/relationships/image" Target="../media/image87.png"/><Relationship Id="rId14" Type="http://schemas.openxmlformats.org/officeDocument/2006/relationships/image" Target="../media/image92.png"/><Relationship Id="rId22" Type="http://schemas.openxmlformats.org/officeDocument/2006/relationships/image" Target="../media/image10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8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2.png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5" Type="http://schemas.microsoft.com/office/2007/relationships/hdphoto" Target="../media/hdphoto3.wdp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507561"/>
            <a:ext cx="7458868" cy="6967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0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Leçon 3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0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Multiplication et division des nombres</a:t>
              </a:r>
              <a:endParaRPr lang="fr-FR" sz="2000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04657"/>
            <a:ext cx="7458868" cy="696796"/>
            <a:chOff x="304312" y="5304657"/>
            <a:chExt cx="5990003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Tâche 2</a:t>
              </a: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algn="l"/>
              <a:r>
                <a:rPr lang="fr-FR" sz="2000" b="1" i="0" u="none" strike="noStrike" baseline="0" dirty="0">
                  <a:solidFill>
                    <a:srgbClr val="FFFFFF"/>
                  </a:solidFill>
                  <a:latin typeface="Calibri-Bold"/>
                </a:rPr>
                <a:t>Multiplier des nombres entiers</a:t>
              </a:r>
            </a:p>
            <a:p>
              <a:pPr algn="l"/>
              <a:r>
                <a:rPr lang="fr-FR" sz="2000" b="1" i="0" u="none" strike="noStrike" baseline="0" dirty="0">
                  <a:solidFill>
                    <a:srgbClr val="FFFFFF"/>
                  </a:solidFill>
                  <a:latin typeface="Calibri-Bold"/>
                </a:rPr>
                <a:t>de même signe</a:t>
              </a:r>
              <a:endParaRPr lang="fr-FR" sz="2000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Google Shape;731;p98">
            <a:extLst>
              <a:ext uri="{FF2B5EF4-FFF2-40B4-BE49-F238E27FC236}">
                <a16:creationId xmlns:a16="http://schemas.microsoft.com/office/drawing/2014/main" id="{768AEB97-E5C9-20E0-0951-69B280DDC4D2}"/>
              </a:ext>
            </a:extLst>
          </p:cNvPr>
          <p:cNvSpPr txBox="1"/>
          <p:nvPr/>
        </p:nvSpPr>
        <p:spPr>
          <a:xfrm>
            <a:off x="-375234" y="1703972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Google Shape;738;p98">
            <a:extLst>
              <a:ext uri="{FF2B5EF4-FFF2-40B4-BE49-F238E27FC236}">
                <a16:creationId xmlns:a16="http://schemas.microsoft.com/office/drawing/2014/main" id="{C457A7BC-563C-7AE9-DC98-3371D049B208}"/>
              </a:ext>
            </a:extLst>
          </p:cNvPr>
          <p:cNvSpPr txBox="1"/>
          <p:nvPr/>
        </p:nvSpPr>
        <p:spPr>
          <a:xfrm>
            <a:off x="8670776" y="1658910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5" name="Google Shape;743;p98">
            <a:extLst>
              <a:ext uri="{FF2B5EF4-FFF2-40B4-BE49-F238E27FC236}">
                <a16:creationId xmlns:a16="http://schemas.microsoft.com/office/drawing/2014/main" id="{F32CA00B-A1B7-8B8D-19A5-A5A637040C4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577690" y="1538489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Google Shape;744;p98">
            <a:extLst>
              <a:ext uri="{FF2B5EF4-FFF2-40B4-BE49-F238E27FC236}">
                <a16:creationId xmlns:a16="http://schemas.microsoft.com/office/drawing/2014/main" id="{2019661B-94D2-8F03-3FEB-1B7A328582D9}"/>
              </a:ext>
            </a:extLst>
          </p:cNvPr>
          <p:cNvSpPr txBox="1"/>
          <p:nvPr/>
        </p:nvSpPr>
        <p:spPr>
          <a:xfrm>
            <a:off x="8738726" y="1725418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Google Shape;745;p98">
            <a:extLst>
              <a:ext uri="{FF2B5EF4-FFF2-40B4-BE49-F238E27FC236}">
                <a16:creationId xmlns:a16="http://schemas.microsoft.com/office/drawing/2014/main" id="{BDDC5A90-892B-1090-6369-D1F771B8055D}"/>
              </a:ext>
            </a:extLst>
          </p:cNvPr>
          <p:cNvSpPr txBox="1"/>
          <p:nvPr/>
        </p:nvSpPr>
        <p:spPr>
          <a:xfrm>
            <a:off x="8842124" y="2350354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  <a:endParaRPr lang="fr-FR" sz="2400" b="1" kern="0" dirty="0">
              <a:solidFill>
                <a:srgbClr val="FCBF1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23;p26">
            <a:extLst>
              <a:ext uri="{FF2B5EF4-FFF2-40B4-BE49-F238E27FC236}">
                <a16:creationId xmlns:a16="http://schemas.microsoft.com/office/drawing/2014/main" id="{218876F3-C0F5-4DC8-C66C-352C4553F0B1}"/>
              </a:ext>
            </a:extLst>
          </p:cNvPr>
          <p:cNvSpPr/>
          <p:nvPr/>
        </p:nvSpPr>
        <p:spPr>
          <a:xfrm>
            <a:off x="320535" y="3184507"/>
            <a:ext cx="4901928" cy="968911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1 - Période 1</a:t>
            </a:r>
            <a:endParaRPr lang="fr-FR" sz="3600" b="1" kern="0" dirty="0">
              <a:solidFill>
                <a:srgbClr val="0070C0"/>
              </a:solidFill>
              <a:ea typeface="Calibri"/>
              <a:cs typeface="Calibri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9" name="Picture 2" descr="A cartoon of a child and child sitting at a table writing in a notebook&#10;&#10;AI-generated content may be incorrect.">
            <a:extLst>
              <a:ext uri="{FF2B5EF4-FFF2-40B4-BE49-F238E27FC236}">
                <a16:creationId xmlns:a16="http://schemas.microsoft.com/office/drawing/2014/main" id="{398E3F9E-AFA4-0B75-02C4-339B8B18DA5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180" y="3429000"/>
            <a:ext cx="3995903" cy="277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5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815905" y="366042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Donnez la traduction de ces termes en arabe.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Notez bien que ces mots en français seront utilisés au cours de cette séance et pendant toute la leçon.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06D5F4-48D9-D2F8-1692-8917D83B86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8223506"/>
              </p:ext>
            </p:extLst>
          </p:nvPr>
        </p:nvGraphicFramePr>
        <p:xfrm>
          <a:off x="1649185" y="1499388"/>
          <a:ext cx="8893630" cy="28226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46815">
                  <a:extLst>
                    <a:ext uri="{9D8B030D-6E8A-4147-A177-3AD203B41FA5}">
                      <a16:colId xmlns:a16="http://schemas.microsoft.com/office/drawing/2014/main" val="3067603479"/>
                    </a:ext>
                  </a:extLst>
                </a:gridCol>
                <a:gridCol w="4446815">
                  <a:extLst>
                    <a:ext uri="{9D8B030D-6E8A-4147-A177-3AD203B41FA5}">
                      <a16:colId xmlns:a16="http://schemas.microsoft.com/office/drawing/2014/main" val="366387304"/>
                    </a:ext>
                  </a:extLst>
                </a:gridCol>
              </a:tblGrid>
              <a:tr h="940888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Français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Arabe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1437924"/>
                  </a:ext>
                </a:extLst>
              </a:tr>
              <a:tr h="940888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7287751"/>
                  </a:ext>
                </a:extLst>
              </a:tr>
              <a:tr h="940888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1558090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353A374-94DD-DC88-C56D-62880674EB89}"/>
              </a:ext>
            </a:extLst>
          </p:cNvPr>
          <p:cNvSpPr/>
          <p:nvPr/>
        </p:nvSpPr>
        <p:spPr>
          <a:xfrm>
            <a:off x="2325520" y="2547919"/>
            <a:ext cx="2930809" cy="73244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5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dirty="0"/>
              <a:t>Multiplication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3FAD99-EB5A-7E86-393C-395A9ECA2CE7}"/>
              </a:ext>
            </a:extLst>
          </p:cNvPr>
          <p:cNvSpPr/>
          <p:nvPr/>
        </p:nvSpPr>
        <p:spPr>
          <a:xfrm>
            <a:off x="2325520" y="3495615"/>
            <a:ext cx="2930809" cy="73244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5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dirty="0"/>
              <a:t>Produit  </a:t>
            </a:r>
            <a:r>
              <a:rPr lang="fr-FR" sz="2400" b="1" dirty="0"/>
              <a:t> 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2C9510D-0B71-82E8-DAA0-EC2C6A0BCB9D}"/>
              </a:ext>
            </a:extLst>
          </p:cNvPr>
          <p:cNvSpPr/>
          <p:nvPr/>
        </p:nvSpPr>
        <p:spPr>
          <a:xfrm>
            <a:off x="6935673" y="3518046"/>
            <a:ext cx="2930809" cy="7324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rgbClr val="000000"/>
                </a:solidFill>
                <a:cs typeface="Calibri"/>
              </a:rPr>
              <a:t>جُداء</a:t>
            </a:r>
            <a:endParaRPr lang="fr-FR" sz="2400" dirty="0">
              <a:solidFill>
                <a:srgbClr val="000000"/>
              </a:solidFill>
              <a:cs typeface="Calibri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97BD946-E423-2446-13DC-18EB13FE0C3E}"/>
              </a:ext>
            </a:extLst>
          </p:cNvPr>
          <p:cNvSpPr/>
          <p:nvPr/>
        </p:nvSpPr>
        <p:spPr>
          <a:xfrm>
            <a:off x="6935674" y="2570350"/>
            <a:ext cx="2930809" cy="7324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rgbClr val="000000"/>
                </a:solidFill>
                <a:cs typeface="Calibri"/>
              </a:rPr>
              <a:t>ضَرْب</a:t>
            </a:r>
            <a:endParaRPr lang="fr-FR" sz="2400" dirty="0">
              <a:solidFill>
                <a:srgbClr val="000000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54196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Complétez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Google Shape;519;p39">
            <a:extLst>
              <a:ext uri="{FF2B5EF4-FFF2-40B4-BE49-F238E27FC236}">
                <a16:creationId xmlns:a16="http://schemas.microsoft.com/office/drawing/2014/main" id="{AE9A7DE6-3DA9-2DFC-0E8A-C1970A5DB336}"/>
              </a:ext>
            </a:extLst>
          </p:cNvPr>
          <p:cNvSpPr/>
          <p:nvPr/>
        </p:nvSpPr>
        <p:spPr>
          <a:xfrm>
            <a:off x="1139963" y="1365504"/>
            <a:ext cx="3114796" cy="1476406"/>
          </a:xfrm>
          <a:prstGeom prst="roundRect">
            <a:avLst>
              <a:gd name="adj" fmla="val 4311"/>
            </a:avLst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fr-FR" sz="4000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10 × 11 = 110</a:t>
            </a:r>
            <a:endParaRPr sz="6000" kern="0">
              <a:solidFill>
                <a:srgbClr val="0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522;p39">
            <a:extLst>
              <a:ext uri="{FF2B5EF4-FFF2-40B4-BE49-F238E27FC236}">
                <a16:creationId xmlns:a16="http://schemas.microsoft.com/office/drawing/2014/main" id="{7354BCBB-6DE0-64ED-22A3-40CAD4CFB31F}"/>
              </a:ext>
            </a:extLst>
          </p:cNvPr>
          <p:cNvSpPr/>
          <p:nvPr/>
        </p:nvSpPr>
        <p:spPr>
          <a:xfrm>
            <a:off x="1153551" y="1365504"/>
            <a:ext cx="3114796" cy="1476406"/>
          </a:xfrm>
          <a:prstGeom prst="roundRect">
            <a:avLst>
              <a:gd name="adj" fmla="val 2874"/>
            </a:avLst>
          </a:prstGeom>
          <a:solidFill>
            <a:srgbClr val="1F497D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fr-FR" sz="4000" kern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10 × 11 =</a:t>
            </a:r>
            <a:endParaRPr sz="4000" kern="0">
              <a:solidFill>
                <a:srgbClr val="FFFFFF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524;p39">
            <a:extLst>
              <a:ext uri="{FF2B5EF4-FFF2-40B4-BE49-F238E27FC236}">
                <a16:creationId xmlns:a16="http://schemas.microsoft.com/office/drawing/2014/main" id="{F5EE3DCE-FC84-1940-FDAA-E654A62F78CD}"/>
              </a:ext>
            </a:extLst>
          </p:cNvPr>
          <p:cNvSpPr/>
          <p:nvPr/>
        </p:nvSpPr>
        <p:spPr>
          <a:xfrm>
            <a:off x="4470991" y="1365504"/>
            <a:ext cx="3114796" cy="1476406"/>
          </a:xfrm>
          <a:prstGeom prst="roundRect">
            <a:avLst>
              <a:gd name="adj" fmla="val 4311"/>
            </a:avLst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fr-FR" sz="4000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9 × 9 = 81</a:t>
            </a:r>
            <a:endParaRPr sz="6000" kern="0">
              <a:solidFill>
                <a:srgbClr val="0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525;p39">
            <a:extLst>
              <a:ext uri="{FF2B5EF4-FFF2-40B4-BE49-F238E27FC236}">
                <a16:creationId xmlns:a16="http://schemas.microsoft.com/office/drawing/2014/main" id="{F3251C9A-E06D-19EB-3432-6B42BA7007C7}"/>
              </a:ext>
            </a:extLst>
          </p:cNvPr>
          <p:cNvSpPr/>
          <p:nvPr/>
        </p:nvSpPr>
        <p:spPr>
          <a:xfrm>
            <a:off x="4480320" y="1365504"/>
            <a:ext cx="3114796" cy="1476406"/>
          </a:xfrm>
          <a:prstGeom prst="roundRect">
            <a:avLst>
              <a:gd name="adj" fmla="val 2874"/>
            </a:avLst>
          </a:prstGeom>
          <a:solidFill>
            <a:srgbClr val="1F497D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fr-FR" sz="4000" kern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9 × 9 =</a:t>
            </a:r>
            <a:endParaRPr sz="4000" kern="0">
              <a:solidFill>
                <a:srgbClr val="FFFFFF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526;p39">
            <a:extLst>
              <a:ext uri="{FF2B5EF4-FFF2-40B4-BE49-F238E27FC236}">
                <a16:creationId xmlns:a16="http://schemas.microsoft.com/office/drawing/2014/main" id="{EB9AA6A5-FEE0-086C-B6CE-669B0D12F995}"/>
              </a:ext>
            </a:extLst>
          </p:cNvPr>
          <p:cNvSpPr/>
          <p:nvPr/>
        </p:nvSpPr>
        <p:spPr>
          <a:xfrm>
            <a:off x="7811348" y="1365504"/>
            <a:ext cx="3114796" cy="1476406"/>
          </a:xfrm>
          <a:prstGeom prst="roundRect">
            <a:avLst>
              <a:gd name="adj" fmla="val 4311"/>
            </a:avLst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fr-FR" sz="4000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6 × 8 = 48</a:t>
            </a:r>
            <a:endParaRPr sz="6000" kern="0">
              <a:solidFill>
                <a:srgbClr val="0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527;p39">
            <a:extLst>
              <a:ext uri="{FF2B5EF4-FFF2-40B4-BE49-F238E27FC236}">
                <a16:creationId xmlns:a16="http://schemas.microsoft.com/office/drawing/2014/main" id="{AC5AC5F3-2A05-9DA2-6C85-51D473D38D0D}"/>
              </a:ext>
            </a:extLst>
          </p:cNvPr>
          <p:cNvSpPr/>
          <p:nvPr/>
        </p:nvSpPr>
        <p:spPr>
          <a:xfrm>
            <a:off x="7802019" y="1365504"/>
            <a:ext cx="3114796" cy="1476406"/>
          </a:xfrm>
          <a:prstGeom prst="roundRect">
            <a:avLst>
              <a:gd name="adj" fmla="val 2874"/>
            </a:avLst>
          </a:prstGeom>
          <a:solidFill>
            <a:srgbClr val="1F497D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fr-FR" sz="4000" kern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6 × 8 =</a:t>
            </a:r>
            <a:endParaRPr sz="4000" kern="0">
              <a:solidFill>
                <a:srgbClr val="FFFFFF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528;p39">
            <a:extLst>
              <a:ext uri="{FF2B5EF4-FFF2-40B4-BE49-F238E27FC236}">
                <a16:creationId xmlns:a16="http://schemas.microsoft.com/office/drawing/2014/main" id="{28BDAF46-8E63-DFD0-24BB-BDAF2AA2BE00}"/>
              </a:ext>
            </a:extLst>
          </p:cNvPr>
          <p:cNvSpPr/>
          <p:nvPr/>
        </p:nvSpPr>
        <p:spPr>
          <a:xfrm>
            <a:off x="1139963" y="3100998"/>
            <a:ext cx="3114796" cy="1476406"/>
          </a:xfrm>
          <a:prstGeom prst="roundRect">
            <a:avLst>
              <a:gd name="adj" fmla="val 4311"/>
            </a:avLst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fr-FR" sz="4000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5 × 5 = 25</a:t>
            </a:r>
            <a:endParaRPr sz="6000" kern="0">
              <a:solidFill>
                <a:srgbClr val="0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529;p39">
            <a:extLst>
              <a:ext uri="{FF2B5EF4-FFF2-40B4-BE49-F238E27FC236}">
                <a16:creationId xmlns:a16="http://schemas.microsoft.com/office/drawing/2014/main" id="{1205BD62-E48E-308D-637D-F371210A82FD}"/>
              </a:ext>
            </a:extLst>
          </p:cNvPr>
          <p:cNvSpPr/>
          <p:nvPr/>
        </p:nvSpPr>
        <p:spPr>
          <a:xfrm>
            <a:off x="1149292" y="3100998"/>
            <a:ext cx="3114796" cy="1476406"/>
          </a:xfrm>
          <a:prstGeom prst="roundRect">
            <a:avLst>
              <a:gd name="adj" fmla="val 2874"/>
            </a:avLst>
          </a:prstGeom>
          <a:solidFill>
            <a:srgbClr val="1F497D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fr-FR" sz="4000" kern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5 × 5 =</a:t>
            </a:r>
            <a:endParaRPr sz="4000" kern="0">
              <a:solidFill>
                <a:srgbClr val="FFFFFF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530;p39">
            <a:extLst>
              <a:ext uri="{FF2B5EF4-FFF2-40B4-BE49-F238E27FC236}">
                <a16:creationId xmlns:a16="http://schemas.microsoft.com/office/drawing/2014/main" id="{B97C0C33-3313-8559-D82D-CF77BB649C1D}"/>
              </a:ext>
            </a:extLst>
          </p:cNvPr>
          <p:cNvSpPr/>
          <p:nvPr/>
        </p:nvSpPr>
        <p:spPr>
          <a:xfrm>
            <a:off x="4470991" y="3100998"/>
            <a:ext cx="3114796" cy="1476406"/>
          </a:xfrm>
          <a:prstGeom prst="roundRect">
            <a:avLst>
              <a:gd name="adj" fmla="val 4311"/>
            </a:avLst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fr-FR" sz="4000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100 × 7 = 700</a:t>
            </a:r>
            <a:endParaRPr sz="6000" kern="0">
              <a:solidFill>
                <a:srgbClr val="0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531;p39">
            <a:extLst>
              <a:ext uri="{FF2B5EF4-FFF2-40B4-BE49-F238E27FC236}">
                <a16:creationId xmlns:a16="http://schemas.microsoft.com/office/drawing/2014/main" id="{B90F93A3-7BEB-78ED-9AC6-D8C55F855622}"/>
              </a:ext>
            </a:extLst>
          </p:cNvPr>
          <p:cNvSpPr/>
          <p:nvPr/>
        </p:nvSpPr>
        <p:spPr>
          <a:xfrm>
            <a:off x="4480320" y="3090783"/>
            <a:ext cx="3114796" cy="1476406"/>
          </a:xfrm>
          <a:prstGeom prst="roundRect">
            <a:avLst>
              <a:gd name="adj" fmla="val 2874"/>
            </a:avLst>
          </a:prstGeom>
          <a:solidFill>
            <a:srgbClr val="1F497D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fr-FR" sz="4000" kern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100 × 7 =</a:t>
            </a:r>
            <a:endParaRPr sz="4000" kern="0">
              <a:solidFill>
                <a:srgbClr val="FFFFFF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532;p39">
            <a:extLst>
              <a:ext uri="{FF2B5EF4-FFF2-40B4-BE49-F238E27FC236}">
                <a16:creationId xmlns:a16="http://schemas.microsoft.com/office/drawing/2014/main" id="{30AE99C6-68F7-2390-AC49-7E74C6AFFB8E}"/>
              </a:ext>
            </a:extLst>
          </p:cNvPr>
          <p:cNvSpPr/>
          <p:nvPr/>
        </p:nvSpPr>
        <p:spPr>
          <a:xfrm>
            <a:off x="7811348" y="3100998"/>
            <a:ext cx="3114796" cy="1476406"/>
          </a:xfrm>
          <a:prstGeom prst="roundRect">
            <a:avLst>
              <a:gd name="adj" fmla="val 4311"/>
            </a:avLst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fr-FR" sz="4000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4 × 9 = 36</a:t>
            </a:r>
            <a:endParaRPr sz="6000" kern="0">
              <a:solidFill>
                <a:srgbClr val="0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533;p39">
            <a:extLst>
              <a:ext uri="{FF2B5EF4-FFF2-40B4-BE49-F238E27FC236}">
                <a16:creationId xmlns:a16="http://schemas.microsoft.com/office/drawing/2014/main" id="{61FBCB97-31CC-B045-AD53-1E6C9CB30F6E}"/>
              </a:ext>
            </a:extLst>
          </p:cNvPr>
          <p:cNvSpPr/>
          <p:nvPr/>
        </p:nvSpPr>
        <p:spPr>
          <a:xfrm>
            <a:off x="7830823" y="3100998"/>
            <a:ext cx="3114796" cy="1476406"/>
          </a:xfrm>
          <a:prstGeom prst="roundRect">
            <a:avLst>
              <a:gd name="adj" fmla="val 2874"/>
            </a:avLst>
          </a:prstGeom>
          <a:solidFill>
            <a:srgbClr val="1F497D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fr-FR" sz="4000" kern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4 × 9 =</a:t>
            </a:r>
            <a:endParaRPr sz="4000" kern="0">
              <a:solidFill>
                <a:srgbClr val="FFFFFF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534;p39">
            <a:extLst>
              <a:ext uri="{FF2B5EF4-FFF2-40B4-BE49-F238E27FC236}">
                <a16:creationId xmlns:a16="http://schemas.microsoft.com/office/drawing/2014/main" id="{9EB07208-2185-D402-D32F-DCE41B1A2EA5}"/>
              </a:ext>
            </a:extLst>
          </p:cNvPr>
          <p:cNvSpPr/>
          <p:nvPr/>
        </p:nvSpPr>
        <p:spPr>
          <a:xfrm>
            <a:off x="1139963" y="4771177"/>
            <a:ext cx="3114796" cy="1476406"/>
          </a:xfrm>
          <a:prstGeom prst="roundRect">
            <a:avLst>
              <a:gd name="adj" fmla="val 4311"/>
            </a:avLst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fr-FR" sz="4000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1 × 0 = 0</a:t>
            </a:r>
            <a:endParaRPr sz="6000" kern="0">
              <a:solidFill>
                <a:srgbClr val="0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535;p39">
            <a:extLst>
              <a:ext uri="{FF2B5EF4-FFF2-40B4-BE49-F238E27FC236}">
                <a16:creationId xmlns:a16="http://schemas.microsoft.com/office/drawing/2014/main" id="{8C045C90-3FBA-ECE5-C7DB-048625A9683B}"/>
              </a:ext>
            </a:extLst>
          </p:cNvPr>
          <p:cNvSpPr/>
          <p:nvPr/>
        </p:nvSpPr>
        <p:spPr>
          <a:xfrm>
            <a:off x="1150109" y="4771177"/>
            <a:ext cx="3114796" cy="1476406"/>
          </a:xfrm>
          <a:prstGeom prst="roundRect">
            <a:avLst>
              <a:gd name="adj" fmla="val 2874"/>
            </a:avLst>
          </a:prstGeom>
          <a:solidFill>
            <a:srgbClr val="1F497D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fr-FR" sz="4000" kern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1 × 0 =</a:t>
            </a:r>
            <a:endParaRPr sz="4000" kern="0">
              <a:solidFill>
                <a:srgbClr val="FFFFFF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536;p39">
            <a:extLst>
              <a:ext uri="{FF2B5EF4-FFF2-40B4-BE49-F238E27FC236}">
                <a16:creationId xmlns:a16="http://schemas.microsoft.com/office/drawing/2014/main" id="{4C27CA60-23F2-B60E-40E7-06CC3597A937}"/>
              </a:ext>
            </a:extLst>
          </p:cNvPr>
          <p:cNvSpPr/>
          <p:nvPr/>
        </p:nvSpPr>
        <p:spPr>
          <a:xfrm>
            <a:off x="4470991" y="4771177"/>
            <a:ext cx="3114796" cy="1476406"/>
          </a:xfrm>
          <a:prstGeom prst="roundRect">
            <a:avLst>
              <a:gd name="adj" fmla="val 4311"/>
            </a:avLst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fr-FR" sz="4000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500 × 1 = 500</a:t>
            </a:r>
            <a:endParaRPr sz="6000" kern="0">
              <a:solidFill>
                <a:srgbClr val="0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537;p39">
            <a:extLst>
              <a:ext uri="{FF2B5EF4-FFF2-40B4-BE49-F238E27FC236}">
                <a16:creationId xmlns:a16="http://schemas.microsoft.com/office/drawing/2014/main" id="{480A3336-5665-E240-B565-EE7863E30DFB}"/>
              </a:ext>
            </a:extLst>
          </p:cNvPr>
          <p:cNvSpPr/>
          <p:nvPr/>
        </p:nvSpPr>
        <p:spPr>
          <a:xfrm>
            <a:off x="4490466" y="4771177"/>
            <a:ext cx="3114796" cy="1476406"/>
          </a:xfrm>
          <a:prstGeom prst="roundRect">
            <a:avLst>
              <a:gd name="adj" fmla="val 2874"/>
            </a:avLst>
          </a:prstGeom>
          <a:solidFill>
            <a:srgbClr val="1F497D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fr-FR" sz="4000" kern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500 × 1 =</a:t>
            </a:r>
            <a:endParaRPr sz="4000" kern="0">
              <a:solidFill>
                <a:srgbClr val="FFFFFF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538;p39">
            <a:extLst>
              <a:ext uri="{FF2B5EF4-FFF2-40B4-BE49-F238E27FC236}">
                <a16:creationId xmlns:a16="http://schemas.microsoft.com/office/drawing/2014/main" id="{514DB926-F80A-029A-9259-D53A8608AF2F}"/>
              </a:ext>
            </a:extLst>
          </p:cNvPr>
          <p:cNvSpPr/>
          <p:nvPr/>
        </p:nvSpPr>
        <p:spPr>
          <a:xfrm>
            <a:off x="7811348" y="4771177"/>
            <a:ext cx="3114796" cy="1476406"/>
          </a:xfrm>
          <a:prstGeom prst="roundRect">
            <a:avLst>
              <a:gd name="adj" fmla="val 4311"/>
            </a:avLst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fr-FR" sz="4000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0 × 10 = 0</a:t>
            </a:r>
            <a:endParaRPr sz="6000" kern="0">
              <a:solidFill>
                <a:srgbClr val="0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539;p39">
            <a:extLst>
              <a:ext uri="{FF2B5EF4-FFF2-40B4-BE49-F238E27FC236}">
                <a16:creationId xmlns:a16="http://schemas.microsoft.com/office/drawing/2014/main" id="{7DA74AB2-1D1A-A637-8E19-DDD8E96C6165}"/>
              </a:ext>
            </a:extLst>
          </p:cNvPr>
          <p:cNvSpPr/>
          <p:nvPr/>
        </p:nvSpPr>
        <p:spPr>
          <a:xfrm>
            <a:off x="7830823" y="4769615"/>
            <a:ext cx="3114796" cy="1476406"/>
          </a:xfrm>
          <a:prstGeom prst="roundRect">
            <a:avLst>
              <a:gd name="adj" fmla="val 2874"/>
            </a:avLst>
          </a:prstGeom>
          <a:solidFill>
            <a:srgbClr val="1F497D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fr-FR" sz="4000" kern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0 × 10 =</a:t>
            </a:r>
            <a:endParaRPr sz="4000" kern="0">
              <a:solidFill>
                <a:srgbClr val="FFFFFF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56701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1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1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1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1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1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1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1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1"/>
                            </p:stCondLst>
                            <p:childTnLst>
                              <p:par>
                                <p:cTn id="7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1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B2F7F65-9717-DDDB-3541-BFFD6B7682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00" y="2000173"/>
            <a:ext cx="10184251" cy="212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819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C0FC3C22-6006-D67F-A2F0-60E0479D4A37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et explique les réponses.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bonne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1FBCAEBD-B118-0B36-F355-F98E39B80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E2F7B73-081F-26F7-6F41-8DAB8729DD3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6A27709-16E7-DA15-39BE-2D55876E38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514" y="2043716"/>
            <a:ext cx="10184251" cy="21299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362943F8-A454-C6BD-F65A-1EE8A36C9226}"/>
                  </a:ext>
                </a:extLst>
              </p:cNvPr>
              <p:cNvSpPr txBox="1"/>
              <p:nvPr/>
            </p:nvSpPr>
            <p:spPr>
              <a:xfrm>
                <a:off x="4985656" y="3180290"/>
                <a:ext cx="830943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362943F8-A454-C6BD-F65A-1EE8A36C92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5656" y="3180290"/>
                <a:ext cx="830943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FA3C67B3-121A-4CCF-0B72-F2B1CAFA969E}"/>
                  </a:ext>
                </a:extLst>
              </p:cNvPr>
              <p:cNvSpPr txBox="1"/>
              <p:nvPr/>
            </p:nvSpPr>
            <p:spPr>
              <a:xfrm>
                <a:off x="9666508" y="3163130"/>
                <a:ext cx="830943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FA3C67B3-121A-4CCF-0B72-F2B1CAFA96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6508" y="3163130"/>
                <a:ext cx="830943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DB878602-A141-2EF8-2279-5864EAFA737B}"/>
                  </a:ext>
                </a:extLst>
              </p:cNvPr>
              <p:cNvSpPr txBox="1"/>
              <p:nvPr/>
            </p:nvSpPr>
            <p:spPr>
              <a:xfrm>
                <a:off x="3418113" y="3549231"/>
                <a:ext cx="830943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a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30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DB878602-A141-2EF8-2279-5864EAFA73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8113" y="3549231"/>
                <a:ext cx="830943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A1DEF026-7887-29DC-871C-9D74D9C0C06D}"/>
                  </a:ext>
                </a:extLst>
              </p:cNvPr>
              <p:cNvSpPr txBox="1"/>
              <p:nvPr/>
            </p:nvSpPr>
            <p:spPr>
              <a:xfrm>
                <a:off x="8142507" y="3592771"/>
                <a:ext cx="830943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a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15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A1DEF026-7887-29DC-871C-9D74D9C0C0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2507" y="3592771"/>
                <a:ext cx="830943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5167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à 2 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Exprimez votre avis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F6771B62-A547-07AF-C66B-9107DB30ACAB}"/>
                  </a:ext>
                </a:extLst>
              </p:cNvPr>
              <p:cNvSpPr txBox="1"/>
              <p:nvPr/>
            </p:nvSpPr>
            <p:spPr>
              <a:xfrm>
                <a:off x="3644900" y="2171429"/>
                <a:ext cx="3632200" cy="3816000"/>
              </a:xfrm>
              <a:prstGeom prst="roundRect">
                <a:avLst>
                  <a:gd name="adj" fmla="val 5129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kern="0">
                          <a:solidFill>
                            <a:srgbClr val="0F9ED5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3</m:t>
                      </m:r>
                      <m:r>
                        <a:rPr lang="fr-FR" sz="2400" i="1" ker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×</m:t>
                      </m:r>
                      <m:d>
                        <m:dPr>
                          <m:ctrlP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fr-FR" sz="2400" i="1" kern="0">
                              <a:solidFill>
                                <a:srgbClr val="EE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fr-FR" sz="2400" i="1" kern="0">
                              <a:solidFill>
                                <a:srgbClr val="EE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e>
                      </m:d>
                      <m:r>
                        <a:rPr lang="fr-FR" sz="2400" i="1" ker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     =−</m:t>
                      </m:r>
                      <m:r>
                        <a:rPr lang="fr-FR" sz="2400" i="1" ker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9</m:t>
                      </m:r>
                    </m:oMath>
                  </m:oMathPara>
                </a14:m>
                <a:endParaRPr lang="fr-FR" sz="24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15000"/>
                  </a:lnSpc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kern="0">
                          <a:solidFill>
                            <a:srgbClr val="0F9ED5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fr-FR" sz="2400" i="1" ker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×</m:t>
                      </m:r>
                      <m:d>
                        <m:dPr>
                          <m:ctrlP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fr-FR" sz="2400" i="1" kern="0">
                              <a:solidFill>
                                <a:srgbClr val="EE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fr-FR" sz="2400" i="1" kern="0">
                              <a:solidFill>
                                <a:srgbClr val="EE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e>
                      </m:d>
                      <m:r>
                        <a:rPr lang="fr-FR" sz="2400" i="1" ker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    =−</m:t>
                      </m:r>
                      <m:r>
                        <a:rPr lang="fr-FR" sz="2400" i="1" ker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6</m:t>
                      </m:r>
                    </m:oMath>
                  </m:oMathPara>
                </a14:m>
                <a:endParaRPr lang="fr-FR" sz="24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15000"/>
                  </a:lnSpc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kern="0">
                          <a:solidFill>
                            <a:srgbClr val="0F9ED5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fr-FR" sz="2400" i="1" ker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×</m:t>
                      </m:r>
                      <m:d>
                        <m:dPr>
                          <m:ctrlP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fr-FR" sz="2400" i="1" kern="0">
                              <a:solidFill>
                                <a:srgbClr val="EE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fr-FR" sz="2400" i="1" kern="0">
                              <a:solidFill>
                                <a:srgbClr val="EE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e>
                      </m:d>
                      <m:r>
                        <a:rPr lang="fr-FR" sz="2400" i="1" ker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    =−</m:t>
                      </m:r>
                      <m:r>
                        <a:rPr lang="fr-FR" sz="2400" i="1" ker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3</m:t>
                      </m:r>
                    </m:oMath>
                  </m:oMathPara>
                </a14:m>
                <a:endParaRPr lang="fr-FR" sz="24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15000"/>
                  </a:lnSpc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kern="0">
                          <a:solidFill>
                            <a:srgbClr val="0F9ED5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0</m:t>
                      </m:r>
                      <m:r>
                        <a:rPr lang="fr-FR" sz="2400" i="1" ker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×</m:t>
                      </m:r>
                      <m:d>
                        <m:dPr>
                          <m:ctrlP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fr-FR" sz="2400" i="1" kern="0">
                              <a:solidFill>
                                <a:srgbClr val="EE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fr-FR" sz="2400" i="1" kern="0">
                              <a:solidFill>
                                <a:srgbClr val="EE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e>
                      </m:d>
                      <m:r>
                        <a:rPr lang="fr-FR" sz="2400" i="1" ker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    =</m:t>
                      </m:r>
                      <m:r>
                        <a:rPr lang="fr-FR" sz="2400" i="1" ker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fr-FR" sz="24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15000"/>
                  </a:lnSpc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fr-FR" sz="2400" i="1" kern="0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fr-FR" sz="2400" i="1" kern="0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e>
                      </m:d>
                      <m:r>
                        <a:rPr lang="fr-FR" sz="2400" i="1" ker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×</m:t>
                      </m:r>
                      <m:d>
                        <m:dPr>
                          <m:ctrlP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fr-FR" sz="2400" i="1" kern="0">
                              <a:solidFill>
                                <a:srgbClr val="EE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fr-FR" sz="2400" i="1" kern="0">
                              <a:solidFill>
                                <a:srgbClr val="EE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e>
                      </m:d>
                      <m:r>
                        <a:rPr lang="fr-FR" sz="2400" i="1" ker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=…</m:t>
                      </m:r>
                    </m:oMath>
                  </m:oMathPara>
                </a14:m>
                <a:endParaRPr lang="fr-FR" sz="24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F6771B62-A547-07AF-C66B-9107DB30AC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4900" y="2171429"/>
                <a:ext cx="3632200" cy="3816000"/>
              </a:xfrm>
              <a:prstGeom prst="roundRect">
                <a:avLst>
                  <a:gd name="adj" fmla="val 5129"/>
                </a:avLst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B7E7C11A-5F6A-536A-DD30-72E194CD1715}"/>
              </a:ext>
            </a:extLst>
          </p:cNvPr>
          <p:cNvSpPr txBox="1"/>
          <p:nvPr/>
        </p:nvSpPr>
        <p:spPr>
          <a:xfrm>
            <a:off x="508000" y="1352107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i="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Observer la régularité puis compléter </a:t>
            </a:r>
            <a:r>
              <a:rPr lang="fr-FR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5839049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519970" y="3314323"/>
            <a:ext cx="9731504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altLang="fr-FR" b="1" dirty="0">
                <a:solidFill>
                  <a:srgbClr val="106585"/>
                </a:solidFill>
              </a:rPr>
              <a:t>Multiplier des nombres entiers de même signe</a:t>
            </a: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E01CF-40A1-40CD-B5A8-A7DC2CC22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398C2003-B356-918C-B00E-91C53561D96E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 la fin de cette séance, vous serez capables de multiplier deux nombres entiers négatifs comme: </a:t>
            </a: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18D82E05-CA0D-78C5-F0A6-471D6A69971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4" name="Image 8">
            <a:extLst>
              <a:ext uri="{FF2B5EF4-FFF2-40B4-BE49-F238E27FC236}">
                <a16:creationId xmlns:a16="http://schemas.microsoft.com/office/drawing/2014/main" id="{7E0B7D67-B869-62BA-2048-E32E2A5639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2" name="Google Shape;798;p57">
            <a:extLst>
              <a:ext uri="{FF2B5EF4-FFF2-40B4-BE49-F238E27FC236}">
                <a16:creationId xmlns:a16="http://schemas.microsoft.com/office/drawing/2014/main" id="{E20BF653-EDF7-7BC3-EDBC-683EF18B5EEF}"/>
              </a:ext>
            </a:extLst>
          </p:cNvPr>
          <p:cNvSpPr/>
          <p:nvPr/>
        </p:nvSpPr>
        <p:spPr>
          <a:xfrm>
            <a:off x="4369733" y="2958005"/>
            <a:ext cx="1167307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fr-FR" sz="5400" kern="0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(</a:t>
            </a:r>
            <a:r>
              <a:rPr lang="fr-FR" sz="5400" kern="0" dirty="0">
                <a:solidFill>
                  <a:srgbClr val="FF0000"/>
                </a:solidFill>
                <a:ea typeface="Calibri"/>
                <a:cs typeface="Calibri"/>
                <a:sym typeface="Calibri"/>
              </a:rPr>
              <a:t>-</a:t>
            </a:r>
            <a:r>
              <a:rPr lang="fr-FR" sz="5400" kern="0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2)</a:t>
            </a:r>
            <a:endParaRPr sz="5400" kern="0" dirty="0">
              <a:solidFill>
                <a:srgbClr val="0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799;p57">
            <a:extLst>
              <a:ext uri="{FF2B5EF4-FFF2-40B4-BE49-F238E27FC236}">
                <a16:creationId xmlns:a16="http://schemas.microsoft.com/office/drawing/2014/main" id="{74489AEA-1D88-A1F7-4D7A-ADCB5E693F3C}"/>
              </a:ext>
            </a:extLst>
          </p:cNvPr>
          <p:cNvSpPr/>
          <p:nvPr/>
        </p:nvSpPr>
        <p:spPr>
          <a:xfrm>
            <a:off x="5393477" y="3051312"/>
            <a:ext cx="588624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fr-FR" sz="5400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×</a:t>
            </a:r>
            <a:endParaRPr sz="5400" kern="0">
              <a:solidFill>
                <a:srgbClr val="0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800;p57">
            <a:extLst>
              <a:ext uri="{FF2B5EF4-FFF2-40B4-BE49-F238E27FC236}">
                <a16:creationId xmlns:a16="http://schemas.microsoft.com/office/drawing/2014/main" id="{0443B8CA-2560-6B98-E7E0-820A7E837F7A}"/>
              </a:ext>
            </a:extLst>
          </p:cNvPr>
          <p:cNvSpPr/>
          <p:nvPr/>
        </p:nvSpPr>
        <p:spPr>
          <a:xfrm>
            <a:off x="5885574" y="2958005"/>
            <a:ext cx="1167307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fr-FR" sz="5400" kern="0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(</a:t>
            </a:r>
            <a:r>
              <a:rPr lang="fr-FR" sz="5400" kern="0" dirty="0">
                <a:solidFill>
                  <a:srgbClr val="FF0000"/>
                </a:solidFill>
                <a:ea typeface="Calibri"/>
                <a:cs typeface="Calibri"/>
                <a:sym typeface="Calibri"/>
              </a:rPr>
              <a:t>-</a:t>
            </a:r>
            <a:r>
              <a:rPr lang="fr-FR" sz="5400" kern="0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5)</a:t>
            </a:r>
            <a:endParaRPr sz="5400" kern="0" dirty="0">
              <a:solidFill>
                <a:srgbClr val="000000"/>
              </a:solidFill>
              <a:ea typeface="Calibri"/>
              <a:cs typeface="Calibri"/>
              <a:sym typeface="Calibri"/>
            </a:endParaRPr>
          </a:p>
        </p:txBody>
      </p:sp>
      <p:grpSp>
        <p:nvGrpSpPr>
          <p:cNvPr id="6" name="Google Shape;801;p57">
            <a:extLst>
              <a:ext uri="{FF2B5EF4-FFF2-40B4-BE49-F238E27FC236}">
                <a16:creationId xmlns:a16="http://schemas.microsoft.com/office/drawing/2014/main" id="{29D608FF-F2CB-C4B5-C2FB-48E7C925FE3B}"/>
              </a:ext>
            </a:extLst>
          </p:cNvPr>
          <p:cNvGrpSpPr/>
          <p:nvPr/>
        </p:nvGrpSpPr>
        <p:grpSpPr>
          <a:xfrm>
            <a:off x="3107094" y="2397967"/>
            <a:ext cx="1987420" cy="653345"/>
            <a:chOff x="3107094" y="2397967"/>
            <a:chExt cx="1987420" cy="653345"/>
          </a:xfrm>
        </p:grpSpPr>
        <p:cxnSp>
          <p:nvCxnSpPr>
            <p:cNvPr id="7" name="Google Shape;802;p57">
              <a:extLst>
                <a:ext uri="{FF2B5EF4-FFF2-40B4-BE49-F238E27FC236}">
                  <a16:creationId xmlns:a16="http://schemas.microsoft.com/office/drawing/2014/main" id="{EC24D87B-CD89-98F6-64C6-E5CE467DB399}"/>
                </a:ext>
              </a:extLst>
            </p:cNvPr>
            <p:cNvCxnSpPr/>
            <p:nvPr/>
          </p:nvCxnSpPr>
          <p:spPr>
            <a:xfrm>
              <a:off x="5094514" y="2397967"/>
              <a:ext cx="0" cy="653345"/>
            </a:xfrm>
            <a:prstGeom prst="straightConnector1">
              <a:avLst/>
            </a:prstGeom>
            <a:noFill/>
            <a:ln w="19050" cap="flat" cmpd="sng">
              <a:solidFill>
                <a:srgbClr val="1D9A78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8" name="Google Shape;803;p57">
              <a:extLst>
                <a:ext uri="{FF2B5EF4-FFF2-40B4-BE49-F238E27FC236}">
                  <a16:creationId xmlns:a16="http://schemas.microsoft.com/office/drawing/2014/main" id="{6155AD5B-22AA-BC00-637A-72FF4C7C591E}"/>
                </a:ext>
              </a:extLst>
            </p:cNvPr>
            <p:cNvCxnSpPr/>
            <p:nvPr/>
          </p:nvCxnSpPr>
          <p:spPr>
            <a:xfrm rot="10800000">
              <a:off x="3107094" y="2397967"/>
              <a:ext cx="1987420" cy="0"/>
            </a:xfrm>
            <a:prstGeom prst="straightConnector1">
              <a:avLst/>
            </a:prstGeom>
            <a:noFill/>
            <a:ln w="19050" cap="flat" cmpd="sng">
              <a:solidFill>
                <a:srgbClr val="1D9A78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9" name="Google Shape;804;p57">
            <a:extLst>
              <a:ext uri="{FF2B5EF4-FFF2-40B4-BE49-F238E27FC236}">
                <a16:creationId xmlns:a16="http://schemas.microsoft.com/office/drawing/2014/main" id="{CC917690-94C6-ED29-29B7-964479D90117}"/>
              </a:ext>
            </a:extLst>
          </p:cNvPr>
          <p:cNvGrpSpPr/>
          <p:nvPr/>
        </p:nvGrpSpPr>
        <p:grpSpPr>
          <a:xfrm flipH="1">
            <a:off x="6453544" y="2397967"/>
            <a:ext cx="1987420" cy="653345"/>
            <a:chOff x="3107094" y="2397967"/>
            <a:chExt cx="1987420" cy="653345"/>
          </a:xfrm>
        </p:grpSpPr>
        <p:cxnSp>
          <p:nvCxnSpPr>
            <p:cNvPr id="10" name="Google Shape;805;p57">
              <a:extLst>
                <a:ext uri="{FF2B5EF4-FFF2-40B4-BE49-F238E27FC236}">
                  <a16:creationId xmlns:a16="http://schemas.microsoft.com/office/drawing/2014/main" id="{80ED856E-4C89-7A9D-FFF8-871117035B24}"/>
                </a:ext>
              </a:extLst>
            </p:cNvPr>
            <p:cNvCxnSpPr/>
            <p:nvPr/>
          </p:nvCxnSpPr>
          <p:spPr>
            <a:xfrm>
              <a:off x="5094514" y="2397967"/>
              <a:ext cx="0" cy="653345"/>
            </a:xfrm>
            <a:prstGeom prst="straightConnector1">
              <a:avLst/>
            </a:prstGeom>
            <a:noFill/>
            <a:ln w="19050" cap="flat" cmpd="sng">
              <a:solidFill>
                <a:srgbClr val="1D9A78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11" name="Google Shape;806;p57">
              <a:extLst>
                <a:ext uri="{FF2B5EF4-FFF2-40B4-BE49-F238E27FC236}">
                  <a16:creationId xmlns:a16="http://schemas.microsoft.com/office/drawing/2014/main" id="{67A21D0E-3405-46D4-0552-96761E040F15}"/>
                </a:ext>
              </a:extLst>
            </p:cNvPr>
            <p:cNvCxnSpPr/>
            <p:nvPr/>
          </p:nvCxnSpPr>
          <p:spPr>
            <a:xfrm rot="10800000">
              <a:off x="3107094" y="2397967"/>
              <a:ext cx="1987420" cy="0"/>
            </a:xfrm>
            <a:prstGeom prst="straightConnector1">
              <a:avLst/>
            </a:prstGeom>
            <a:noFill/>
            <a:ln w="19050" cap="flat" cmpd="sng">
              <a:solidFill>
                <a:srgbClr val="1D9A78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2" name="Google Shape;807;p57">
            <a:extLst>
              <a:ext uri="{FF2B5EF4-FFF2-40B4-BE49-F238E27FC236}">
                <a16:creationId xmlns:a16="http://schemas.microsoft.com/office/drawing/2014/main" id="{7066DBE8-3D62-DB11-5CC7-9FC880ECE5C6}"/>
              </a:ext>
            </a:extLst>
          </p:cNvPr>
          <p:cNvSpPr txBox="1"/>
          <p:nvPr/>
        </p:nvSpPr>
        <p:spPr>
          <a:xfrm flipH="1">
            <a:off x="1330766" y="2197912"/>
            <a:ext cx="219362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r>
              <a:rPr lang="fr-FR" sz="2000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Nombre négatif</a:t>
            </a: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" name="Google Shape;808;p57">
            <a:extLst>
              <a:ext uri="{FF2B5EF4-FFF2-40B4-BE49-F238E27FC236}">
                <a16:creationId xmlns:a16="http://schemas.microsoft.com/office/drawing/2014/main" id="{2D5E4B9E-FF1B-E306-5AE8-0B03442BFA2E}"/>
              </a:ext>
            </a:extLst>
          </p:cNvPr>
          <p:cNvSpPr txBox="1"/>
          <p:nvPr/>
        </p:nvSpPr>
        <p:spPr>
          <a:xfrm flipH="1">
            <a:off x="8412701" y="2197912"/>
            <a:ext cx="219362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r>
              <a:rPr lang="fr-FR" sz="2000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Nombre négatif</a:t>
            </a:r>
            <a:endParaRPr sz="2000" kern="0">
              <a:solidFill>
                <a:srgbClr val="000000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844160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Je</a:t>
            </a:r>
            <a:r>
              <a:rPr kumimoji="0" lang="fr-FR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veux savoir le signe du produit de deux entiers négatifs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3F056E91-80E8-256F-41B5-8D8144DBCE99}"/>
              </a:ext>
            </a:extLst>
          </p:cNvPr>
          <p:cNvGrpSpPr/>
          <p:nvPr/>
        </p:nvGrpSpPr>
        <p:grpSpPr>
          <a:xfrm>
            <a:off x="6579765" y="2257325"/>
            <a:ext cx="1358958" cy="459310"/>
            <a:chOff x="6706013" y="2173385"/>
            <a:chExt cx="1358958" cy="735473"/>
          </a:xfrm>
        </p:grpSpPr>
        <p:sp>
          <p:nvSpPr>
            <p:cNvPr id="20" name="Flèche : courbe vers la gauche 19">
              <a:extLst>
                <a:ext uri="{FF2B5EF4-FFF2-40B4-BE49-F238E27FC236}">
                  <a16:creationId xmlns:a16="http://schemas.microsoft.com/office/drawing/2014/main" id="{BDD679C1-ABAA-EB82-99AB-CC67334FC1AC}"/>
                </a:ext>
              </a:extLst>
            </p:cNvPr>
            <p:cNvSpPr/>
            <p:nvPr/>
          </p:nvSpPr>
          <p:spPr>
            <a:xfrm>
              <a:off x="6706013" y="2179167"/>
              <a:ext cx="438912" cy="729691"/>
            </a:xfrm>
            <a:prstGeom prst="curvedLeftArrow">
              <a:avLst/>
            </a:prstGeom>
            <a:solidFill>
              <a:schemeClr val="accent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accent5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ZoneTexte 20">
                  <a:extLst>
                    <a:ext uri="{FF2B5EF4-FFF2-40B4-BE49-F238E27FC236}">
                      <a16:creationId xmlns:a16="http://schemas.microsoft.com/office/drawing/2014/main" id="{5B2F4755-457E-A0D7-835E-B7FCE4097D7B}"/>
                    </a:ext>
                  </a:extLst>
                </p:cNvPr>
                <p:cNvSpPr txBox="1"/>
                <p:nvPr/>
              </p:nvSpPr>
              <p:spPr>
                <a:xfrm>
                  <a:off x="7173148" y="2173385"/>
                  <a:ext cx="891823" cy="59139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fr-FR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fr-FR" dirty="0">
                    <a:solidFill>
                      <a:schemeClr val="accent5"/>
                    </a:solidFill>
                  </a:endParaRPr>
                </a:p>
              </p:txBody>
            </p:sp>
          </mc:Choice>
          <mc:Fallback xmlns="">
            <p:sp>
              <p:nvSpPr>
                <p:cNvPr id="21" name="ZoneTexte 20">
                  <a:extLst>
                    <a:ext uri="{FF2B5EF4-FFF2-40B4-BE49-F238E27FC236}">
                      <a16:creationId xmlns:a16="http://schemas.microsoft.com/office/drawing/2014/main" id="{5B2F4755-457E-A0D7-835E-B7FCE4097D7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73148" y="2173385"/>
                  <a:ext cx="891823" cy="59139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3A1D4E9C-1BAD-2F5C-183C-B0FEFCBB9200}"/>
                  </a:ext>
                </a:extLst>
              </p:cNvPr>
              <p:cNvSpPr txBox="1"/>
              <p:nvPr/>
            </p:nvSpPr>
            <p:spPr>
              <a:xfrm>
                <a:off x="955266" y="1953610"/>
                <a:ext cx="5796316" cy="25994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15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0" u="none" strike="noStrike" kern="0" cap="none" spc="0" normalizeH="0" baseline="0" noProof="0" dirty="0">
                    <a:ln>
                      <a:noFill/>
                    </a:ln>
                    <a:solidFill>
                      <a:srgbClr val="0F9ED5"/>
                    </a:solidFill>
                    <a:effectLst/>
                    <a:uLnTx/>
                    <a:uFillTx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      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F9ED5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3</m:t>
                    </m:r>
                    <m:r>
                      <a:rPr kumimoji="0" lang="fr-FR" sz="2400" b="0" i="1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×</m:t>
                    </m:r>
                    <m:d>
                      <m:dPr>
                        <m:ctrlPr>
                          <a:rPr kumimoji="0" lang="fr-FR" sz="24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kumimoji="0" lang="fr-FR" sz="24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EE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kumimoji="0" lang="fr-FR" sz="24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EE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d>
                    <m:r>
                      <a:rPr kumimoji="0" lang="fr-FR" sz="2400" b="0" i="1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     =−</m:t>
                    </m:r>
                    <m:r>
                      <a:rPr kumimoji="0" lang="fr-FR" sz="2400" b="0" i="1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9</m:t>
                    </m:r>
                  </m:oMath>
                </a14:m>
                <a:endParaRPr kumimoji="0" lang="fr-FR" sz="24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0B0004020202020204" pitchFamily="34" charset="0"/>
                  <a:ea typeface="Aptos" panose="020B00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defTabSz="457200" rtl="0" eaLnBrk="1" fontAlgn="auto" latinLnBrk="0" hangingPunct="1">
                  <a:lnSpc>
                    <a:spcPct val="115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                            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F9ED5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kumimoji="0" lang="fr-FR" sz="2400" b="0" i="1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×</m:t>
                    </m:r>
                    <m:d>
                      <m:dPr>
                        <m:ctrlPr>
                          <a:rPr kumimoji="0" lang="fr-FR" sz="24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kumimoji="0" lang="fr-FR" sz="24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EE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kumimoji="0" lang="fr-FR" sz="24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EE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d>
                    <m:r>
                      <a:rPr kumimoji="0" lang="fr-FR" sz="2400" b="0" i="1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    =−</m:t>
                    </m:r>
                    <m:r>
                      <a:rPr kumimoji="0" lang="fr-FR" sz="2400" b="0" i="1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6</m:t>
                    </m:r>
                  </m:oMath>
                </a14:m>
                <a:endParaRPr kumimoji="0" lang="fr-FR" sz="24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0B0004020202020204" pitchFamily="34" charset="0"/>
                  <a:ea typeface="Aptos" panose="020B00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15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                            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F9ED5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kumimoji="0" lang="fr-FR" sz="2400" b="0" i="1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×</m:t>
                    </m:r>
                    <m:d>
                      <m:dPr>
                        <m:ctrlPr>
                          <a:rPr kumimoji="0" lang="fr-FR" sz="24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kumimoji="0" lang="fr-FR" sz="24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EE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kumimoji="0" lang="fr-FR" sz="24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EE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d>
                    <m:r>
                      <a:rPr kumimoji="0" lang="fr-FR" sz="2400" b="0" i="1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    =−</m:t>
                    </m:r>
                    <m:r>
                      <a:rPr kumimoji="0" lang="fr-FR" sz="2400" b="0" i="1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3</m:t>
                    </m:r>
                  </m:oMath>
                </a14:m>
                <a:endParaRPr kumimoji="0" lang="fr-FR" sz="24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0B0004020202020204" pitchFamily="34" charset="0"/>
                  <a:ea typeface="Aptos" panose="020B00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15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                            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F9ED5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kumimoji="0" lang="fr-FR" sz="2400" b="0" i="1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×</m:t>
                    </m:r>
                    <m:d>
                      <m:dPr>
                        <m:ctrlPr>
                          <a:rPr kumimoji="0" lang="fr-FR" sz="24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kumimoji="0" lang="fr-FR" sz="24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EE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kumimoji="0" lang="fr-FR" sz="24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EE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d>
                    <m:r>
                      <a:rPr kumimoji="0" lang="fr-FR" sz="2400" b="0" i="1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    =</m:t>
                    </m:r>
                    <m:r>
                      <a:rPr kumimoji="0" lang="fr-FR" sz="2400" b="0" i="1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endParaRPr kumimoji="0" lang="fr-FR" sz="24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0B0004020202020204" pitchFamily="34" charset="0"/>
                  <a:ea typeface="Aptos" panose="020B00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15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                         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 </m:t>
                    </m:r>
                    <m:d>
                      <m:dPr>
                        <m:ctrlPr>
                          <a:rPr kumimoji="0" lang="fr-FR" sz="24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kumimoji="0" lang="fr-FR" sz="24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kumimoji="0" lang="fr-FR" sz="24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e>
                    </m:d>
                    <m:r>
                      <a:rPr kumimoji="0" lang="fr-FR" sz="2400" b="0" i="1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×</m:t>
                    </m:r>
                    <m:d>
                      <m:dPr>
                        <m:ctrlPr>
                          <a:rPr kumimoji="0" lang="fr-FR" sz="24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kumimoji="0" lang="fr-FR" sz="24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EE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kumimoji="0" lang="fr-FR" sz="24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EE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d>
                    <m:r>
                      <a:rPr kumimoji="0" lang="fr-FR" sz="2400" b="0" i="1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=…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3A1D4E9C-1BAD-2F5C-183C-B0FEFCBB92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266" y="1953610"/>
                <a:ext cx="5796316" cy="259949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3" name="Groupe 32">
            <a:extLst>
              <a:ext uri="{FF2B5EF4-FFF2-40B4-BE49-F238E27FC236}">
                <a16:creationId xmlns:a16="http://schemas.microsoft.com/office/drawing/2014/main" id="{3C57F2E0-917D-C4B2-D785-0D29C288B109}"/>
              </a:ext>
            </a:extLst>
          </p:cNvPr>
          <p:cNvGrpSpPr/>
          <p:nvPr/>
        </p:nvGrpSpPr>
        <p:grpSpPr>
          <a:xfrm>
            <a:off x="6579765" y="2782305"/>
            <a:ext cx="1358958" cy="459310"/>
            <a:chOff x="6706013" y="2173385"/>
            <a:chExt cx="1358958" cy="735473"/>
          </a:xfrm>
        </p:grpSpPr>
        <p:sp>
          <p:nvSpPr>
            <p:cNvPr id="34" name="Flèche : courbe vers la gauche 33">
              <a:extLst>
                <a:ext uri="{FF2B5EF4-FFF2-40B4-BE49-F238E27FC236}">
                  <a16:creationId xmlns:a16="http://schemas.microsoft.com/office/drawing/2014/main" id="{423BD093-FA84-24CD-CBD6-93C3C62B8B50}"/>
                </a:ext>
              </a:extLst>
            </p:cNvPr>
            <p:cNvSpPr/>
            <p:nvPr/>
          </p:nvSpPr>
          <p:spPr>
            <a:xfrm>
              <a:off x="6706013" y="2179167"/>
              <a:ext cx="438912" cy="729691"/>
            </a:xfrm>
            <a:prstGeom prst="curvedLeftArrow">
              <a:avLst/>
            </a:prstGeom>
            <a:solidFill>
              <a:schemeClr val="accent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accent5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ZoneTexte 34">
                  <a:extLst>
                    <a:ext uri="{FF2B5EF4-FFF2-40B4-BE49-F238E27FC236}">
                      <a16:creationId xmlns:a16="http://schemas.microsoft.com/office/drawing/2014/main" id="{DB5F6543-0728-00CB-67AD-E2142442BF4B}"/>
                    </a:ext>
                  </a:extLst>
                </p:cNvPr>
                <p:cNvSpPr txBox="1"/>
                <p:nvPr/>
              </p:nvSpPr>
              <p:spPr>
                <a:xfrm>
                  <a:off x="7173148" y="2173385"/>
                  <a:ext cx="891823" cy="59139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fr-FR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fr-FR" dirty="0">
                    <a:solidFill>
                      <a:schemeClr val="accent5"/>
                    </a:solidFill>
                  </a:endParaRPr>
                </a:p>
              </p:txBody>
            </p:sp>
          </mc:Choice>
          <mc:Fallback xmlns="">
            <p:sp>
              <p:nvSpPr>
                <p:cNvPr id="35" name="ZoneTexte 34">
                  <a:extLst>
                    <a:ext uri="{FF2B5EF4-FFF2-40B4-BE49-F238E27FC236}">
                      <a16:creationId xmlns:a16="http://schemas.microsoft.com/office/drawing/2014/main" id="{DB5F6543-0728-00CB-67AD-E2142442BF4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73148" y="2173385"/>
                  <a:ext cx="891823" cy="591395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6" name="Groupe 35">
            <a:extLst>
              <a:ext uri="{FF2B5EF4-FFF2-40B4-BE49-F238E27FC236}">
                <a16:creationId xmlns:a16="http://schemas.microsoft.com/office/drawing/2014/main" id="{FE43FF56-1B5C-B327-9150-779787EB8629}"/>
              </a:ext>
            </a:extLst>
          </p:cNvPr>
          <p:cNvGrpSpPr/>
          <p:nvPr/>
        </p:nvGrpSpPr>
        <p:grpSpPr>
          <a:xfrm>
            <a:off x="6579765" y="3283609"/>
            <a:ext cx="1358958" cy="459310"/>
            <a:chOff x="6706013" y="2173385"/>
            <a:chExt cx="1358958" cy="735473"/>
          </a:xfrm>
        </p:grpSpPr>
        <p:sp>
          <p:nvSpPr>
            <p:cNvPr id="37" name="Flèche : courbe vers la gauche 36">
              <a:extLst>
                <a:ext uri="{FF2B5EF4-FFF2-40B4-BE49-F238E27FC236}">
                  <a16:creationId xmlns:a16="http://schemas.microsoft.com/office/drawing/2014/main" id="{BBBB950C-0EC1-2FE1-FF6D-D999EC87B20A}"/>
                </a:ext>
              </a:extLst>
            </p:cNvPr>
            <p:cNvSpPr/>
            <p:nvPr/>
          </p:nvSpPr>
          <p:spPr>
            <a:xfrm>
              <a:off x="6706013" y="2179167"/>
              <a:ext cx="438912" cy="729691"/>
            </a:xfrm>
            <a:prstGeom prst="curvedLeftArrow">
              <a:avLst/>
            </a:prstGeom>
            <a:solidFill>
              <a:schemeClr val="accent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accent5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72945A8E-A98A-F207-D11E-BD734B3A3E33}"/>
                    </a:ext>
                  </a:extLst>
                </p:cNvPr>
                <p:cNvSpPr txBox="1"/>
                <p:nvPr/>
              </p:nvSpPr>
              <p:spPr>
                <a:xfrm>
                  <a:off x="7173148" y="2173385"/>
                  <a:ext cx="891823" cy="59139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fr-FR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fr-FR" dirty="0">
                    <a:solidFill>
                      <a:schemeClr val="accent5"/>
                    </a:solidFill>
                  </a:endParaRPr>
                </a:p>
              </p:txBody>
            </p:sp>
          </mc:Choice>
          <mc:Fallback xmlns=""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72945A8E-A98A-F207-D11E-BD734B3A3E3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73148" y="2173385"/>
                  <a:ext cx="891823" cy="591395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A661DF9F-D189-7566-ECB5-1BEC637ED920}"/>
              </a:ext>
            </a:extLst>
          </p:cNvPr>
          <p:cNvGrpSpPr/>
          <p:nvPr/>
        </p:nvGrpSpPr>
        <p:grpSpPr>
          <a:xfrm>
            <a:off x="6562830" y="3921435"/>
            <a:ext cx="1358958" cy="459310"/>
            <a:chOff x="6706013" y="2173385"/>
            <a:chExt cx="1358958" cy="735473"/>
          </a:xfrm>
        </p:grpSpPr>
        <p:sp>
          <p:nvSpPr>
            <p:cNvPr id="41" name="Flèche : courbe vers la gauche 40">
              <a:extLst>
                <a:ext uri="{FF2B5EF4-FFF2-40B4-BE49-F238E27FC236}">
                  <a16:creationId xmlns:a16="http://schemas.microsoft.com/office/drawing/2014/main" id="{D1FB7C3D-6FE8-DD67-5FDB-B35905F8AE59}"/>
                </a:ext>
              </a:extLst>
            </p:cNvPr>
            <p:cNvSpPr/>
            <p:nvPr/>
          </p:nvSpPr>
          <p:spPr>
            <a:xfrm>
              <a:off x="6706013" y="2179167"/>
              <a:ext cx="438912" cy="729691"/>
            </a:xfrm>
            <a:prstGeom prst="curvedLeftArrow">
              <a:avLst/>
            </a:prstGeom>
            <a:solidFill>
              <a:schemeClr val="accent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ZoneTexte 41">
                  <a:extLst>
                    <a:ext uri="{FF2B5EF4-FFF2-40B4-BE49-F238E27FC236}">
                      <a16:creationId xmlns:a16="http://schemas.microsoft.com/office/drawing/2014/main" id="{0B755AAE-C69F-490B-68CE-ABCDC3963BC8}"/>
                    </a:ext>
                  </a:extLst>
                </p:cNvPr>
                <p:cNvSpPr txBox="1"/>
                <p:nvPr/>
              </p:nvSpPr>
              <p:spPr>
                <a:xfrm>
                  <a:off x="7173148" y="2173385"/>
                  <a:ext cx="891823" cy="59139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fr-FR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fr-FR" dirty="0">
                    <a:solidFill>
                      <a:schemeClr val="accent5"/>
                    </a:solidFill>
                  </a:endParaRPr>
                </a:p>
              </p:txBody>
            </p:sp>
          </mc:Choice>
          <mc:Fallback xmlns="">
            <p:sp>
              <p:nvSpPr>
                <p:cNvPr id="42" name="ZoneTexte 41">
                  <a:extLst>
                    <a:ext uri="{FF2B5EF4-FFF2-40B4-BE49-F238E27FC236}">
                      <a16:creationId xmlns:a16="http://schemas.microsoft.com/office/drawing/2014/main" id="{0B755AAE-C69F-490B-68CE-ABCDC3963BC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73148" y="2173385"/>
                  <a:ext cx="891823" cy="591395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ZoneTexte 42">
                <a:extLst>
                  <a:ext uri="{FF2B5EF4-FFF2-40B4-BE49-F238E27FC236}">
                    <a16:creationId xmlns:a16="http://schemas.microsoft.com/office/drawing/2014/main" id="{33A654AF-40F0-7548-F85C-01610E6FBF7E}"/>
                  </a:ext>
                </a:extLst>
              </p:cNvPr>
              <p:cNvSpPr txBox="1"/>
              <p:nvPr/>
            </p:nvSpPr>
            <p:spPr>
              <a:xfrm>
                <a:off x="5409038" y="4036760"/>
                <a:ext cx="438912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43" name="ZoneTexte 42">
                <a:extLst>
                  <a:ext uri="{FF2B5EF4-FFF2-40B4-BE49-F238E27FC236}">
                    <a16:creationId xmlns:a16="http://schemas.microsoft.com/office/drawing/2014/main" id="{33A654AF-40F0-7548-F85C-01610E6FBF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9038" y="4036760"/>
                <a:ext cx="438912" cy="461665"/>
              </a:xfrm>
              <a:prstGeom prst="rect">
                <a:avLst/>
              </a:prstGeom>
              <a:blipFill>
                <a:blip r:embed="rId8"/>
                <a:stretch>
                  <a:fillRect l="-1389" r="-3611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29002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DDF51-CFF4-11FE-C85C-8FE77A8A5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AFA999F8-B9C7-2542-AE84-1E8DBA0ACD35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lvl="0">
                  <a:defRPr/>
                </a:pP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Voici comment je calcule le produit de deux entiers de</a:t>
                </a:r>
                <a:r>
                  <a:rPr kumimoji="0" lang="fr-FR" sz="1600" b="1" i="0" u="none" strike="noStrike" kern="1200" cap="none" spc="0" normalizeH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même signe</a:t>
                </a: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  <a:p>
                <a:pPr lvl="0">
                  <a:defRPr/>
                </a:pP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Je détermine d’abord le signe: </a:t>
                </a:r>
                <a:r>
                  <a:rPr kumimoji="0" lang="fr-FR" sz="16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A5A5A5"/>
                    </a:solidFill>
                    <a:effectLst/>
                    <a:uLnTx/>
                    <a:uFillTx/>
                    <a:latin typeface="Calibri" panose="020F0502020204030204"/>
                    <a:ea typeface="Calibri"/>
                    <a:cs typeface="Calibri"/>
                    <a:sym typeface="Calibri"/>
                  </a:rPr>
                  <a:t>Le signe du produit est </a:t>
                </a:r>
                <a14:m>
                  <m:oMath xmlns:m="http://schemas.openxmlformats.org/officeDocument/2006/math">
                    <m:r>
                      <a:rPr kumimoji="0" lang="fr-FR" sz="16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A5A5A5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+</m:t>
                    </m:r>
                  </m:oMath>
                </a14:m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highlight>
                    <a:srgbClr val="FFFF00"/>
                  </a:highlight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AFA999F8-B9C7-2542-AE84-1E8DBA0ACD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2"/>
                <a:stretch>
                  <a:fillRect t="-8046" b="-1954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D78653E2-12F1-81F7-ADF8-22949AD4C6A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85BE06F-05D5-FCE5-CB30-93771FD6EC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1F7D2B4C-4DCE-6F89-B160-A7677F5EFFD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sp>
        <p:nvSpPr>
          <p:cNvPr id="15" name="Google Shape;817;p58">
            <a:extLst>
              <a:ext uri="{FF2B5EF4-FFF2-40B4-BE49-F238E27FC236}">
                <a16:creationId xmlns:a16="http://schemas.microsoft.com/office/drawing/2014/main" id="{3763A6BC-1BCA-060F-189E-79B378BE723A}"/>
              </a:ext>
            </a:extLst>
          </p:cNvPr>
          <p:cNvSpPr/>
          <p:nvPr/>
        </p:nvSpPr>
        <p:spPr>
          <a:xfrm>
            <a:off x="2951480" y="2976667"/>
            <a:ext cx="1167307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fr-FR" sz="5400" kern="0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(</a:t>
            </a:r>
            <a:r>
              <a:rPr lang="fr-FR" sz="5400" kern="0" dirty="0">
                <a:solidFill>
                  <a:srgbClr val="FF0000"/>
                </a:solidFill>
                <a:ea typeface="Calibri"/>
                <a:cs typeface="Calibri"/>
                <a:sym typeface="Calibri"/>
              </a:rPr>
              <a:t>-</a:t>
            </a:r>
            <a:r>
              <a:rPr lang="fr-FR" sz="5400" kern="0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2)</a:t>
            </a:r>
            <a:endParaRPr sz="5400" kern="0" dirty="0">
              <a:solidFill>
                <a:srgbClr val="0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818;p58">
            <a:extLst>
              <a:ext uri="{FF2B5EF4-FFF2-40B4-BE49-F238E27FC236}">
                <a16:creationId xmlns:a16="http://schemas.microsoft.com/office/drawing/2014/main" id="{55790D1A-768E-F369-6872-A62A9BC953FC}"/>
              </a:ext>
            </a:extLst>
          </p:cNvPr>
          <p:cNvSpPr/>
          <p:nvPr/>
        </p:nvSpPr>
        <p:spPr>
          <a:xfrm>
            <a:off x="3975224" y="3069974"/>
            <a:ext cx="588624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fr-FR" sz="5400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×</a:t>
            </a:r>
            <a:endParaRPr sz="5400" kern="0">
              <a:solidFill>
                <a:srgbClr val="0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819;p58">
            <a:extLst>
              <a:ext uri="{FF2B5EF4-FFF2-40B4-BE49-F238E27FC236}">
                <a16:creationId xmlns:a16="http://schemas.microsoft.com/office/drawing/2014/main" id="{CA0031C7-6D19-D78B-543C-AAE6564D85D1}"/>
              </a:ext>
            </a:extLst>
          </p:cNvPr>
          <p:cNvSpPr/>
          <p:nvPr/>
        </p:nvSpPr>
        <p:spPr>
          <a:xfrm>
            <a:off x="4467322" y="2976667"/>
            <a:ext cx="1728206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r>
              <a:rPr lang="fr-FR" sz="5400" kern="0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(</a:t>
            </a:r>
            <a:r>
              <a:rPr lang="fr-FR" sz="5400" kern="0" dirty="0">
                <a:solidFill>
                  <a:srgbClr val="FF0000"/>
                </a:solidFill>
                <a:ea typeface="Calibri"/>
                <a:cs typeface="Calibri"/>
                <a:sym typeface="Calibri"/>
              </a:rPr>
              <a:t>-</a:t>
            </a:r>
            <a:r>
              <a:rPr lang="fr-FR" sz="5400" kern="0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5) =</a:t>
            </a:r>
            <a:endParaRPr sz="5400" kern="0" dirty="0">
              <a:solidFill>
                <a:srgbClr val="0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820;p58">
            <a:extLst>
              <a:ext uri="{FF2B5EF4-FFF2-40B4-BE49-F238E27FC236}">
                <a16:creationId xmlns:a16="http://schemas.microsoft.com/office/drawing/2014/main" id="{486EAC0B-0A8C-12B6-4E2C-1EBBD9122C1C}"/>
              </a:ext>
            </a:extLst>
          </p:cNvPr>
          <p:cNvSpPr/>
          <p:nvPr/>
        </p:nvSpPr>
        <p:spPr>
          <a:xfrm>
            <a:off x="6195528" y="2976667"/>
            <a:ext cx="2578358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r>
              <a:rPr lang="fr-FR" sz="5400" kern="0" dirty="0">
                <a:solidFill>
                  <a:srgbClr val="1D9A78"/>
                </a:solidFill>
                <a:ea typeface="Calibri"/>
                <a:cs typeface="Calibri"/>
                <a:sym typeface="Calibri"/>
              </a:rPr>
              <a:t>+</a:t>
            </a:r>
            <a:r>
              <a:rPr lang="fr-FR" sz="5400" kern="0" dirty="0">
                <a:ea typeface="Calibri"/>
                <a:cs typeface="Calibri"/>
                <a:sym typeface="Calibri"/>
              </a:rPr>
              <a:t>(…….)</a:t>
            </a:r>
            <a:endParaRPr sz="5400" kern="0" dirty="0"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68126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401BA-FFA2-5DB4-DE81-4083985E3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78B99358-4FEB-B516-214E-87487F4E00F8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Je détermine en suite la valeur absolue: </a:t>
            </a:r>
            <a:r>
              <a:rPr lang="fr-FR" sz="1600" b="1" kern="0" dirty="0">
                <a:solidFill>
                  <a:srgbClr val="A5A5A5"/>
                </a:solidFill>
                <a:ea typeface="Calibri"/>
                <a:cs typeface="Calibri"/>
                <a:sym typeface="Calibri"/>
              </a:rPr>
              <a:t>c’est le produit des deux valeurs absolues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EC6A2B0-7CB4-D749-6218-2F70BF2CF86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44E40081-7190-6EDC-F858-504A29FCA7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3988C8F1-4E9E-1EA1-7A35-41EA13F8F36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explique.</a:t>
            </a:r>
          </a:p>
        </p:txBody>
      </p:sp>
      <p:sp>
        <p:nvSpPr>
          <p:cNvPr id="3" name="Google Shape;845;p60">
            <a:extLst>
              <a:ext uri="{FF2B5EF4-FFF2-40B4-BE49-F238E27FC236}">
                <a16:creationId xmlns:a16="http://schemas.microsoft.com/office/drawing/2014/main" id="{89380EC4-6380-7E22-DD54-F52380533349}"/>
              </a:ext>
            </a:extLst>
          </p:cNvPr>
          <p:cNvSpPr/>
          <p:nvPr/>
        </p:nvSpPr>
        <p:spPr>
          <a:xfrm>
            <a:off x="2951480" y="2976667"/>
            <a:ext cx="1167307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fr-FR" sz="5400" kern="0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(</a:t>
            </a:r>
            <a:r>
              <a:rPr lang="fr-FR" sz="5400" kern="0" dirty="0">
                <a:solidFill>
                  <a:srgbClr val="FF0000"/>
                </a:solidFill>
                <a:ea typeface="Calibri"/>
                <a:cs typeface="Calibri"/>
                <a:sym typeface="Calibri"/>
              </a:rPr>
              <a:t>-</a:t>
            </a:r>
            <a:r>
              <a:rPr lang="fr-FR" sz="5400" kern="0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2)</a:t>
            </a:r>
            <a:endParaRPr sz="5400" kern="0" dirty="0">
              <a:solidFill>
                <a:srgbClr val="0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846;p60">
            <a:extLst>
              <a:ext uri="{FF2B5EF4-FFF2-40B4-BE49-F238E27FC236}">
                <a16:creationId xmlns:a16="http://schemas.microsoft.com/office/drawing/2014/main" id="{4649DEA0-6CD2-6514-9139-EDC0EFAF7550}"/>
              </a:ext>
            </a:extLst>
          </p:cNvPr>
          <p:cNvSpPr/>
          <p:nvPr/>
        </p:nvSpPr>
        <p:spPr>
          <a:xfrm>
            <a:off x="3975224" y="3069974"/>
            <a:ext cx="588624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fr-FR" sz="5400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×</a:t>
            </a:r>
            <a:endParaRPr sz="5400" kern="0">
              <a:solidFill>
                <a:srgbClr val="0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847;p60">
            <a:extLst>
              <a:ext uri="{FF2B5EF4-FFF2-40B4-BE49-F238E27FC236}">
                <a16:creationId xmlns:a16="http://schemas.microsoft.com/office/drawing/2014/main" id="{3AC49621-840F-5558-B2E6-52D1D8A9F206}"/>
              </a:ext>
            </a:extLst>
          </p:cNvPr>
          <p:cNvSpPr/>
          <p:nvPr/>
        </p:nvSpPr>
        <p:spPr>
          <a:xfrm>
            <a:off x="4467322" y="2976667"/>
            <a:ext cx="1728206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r>
              <a:rPr lang="fr-FR" sz="5400" kern="0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(</a:t>
            </a:r>
            <a:r>
              <a:rPr lang="fr-FR" sz="5400" kern="0" dirty="0">
                <a:solidFill>
                  <a:srgbClr val="FF0000"/>
                </a:solidFill>
                <a:ea typeface="Calibri"/>
                <a:cs typeface="Calibri"/>
                <a:sym typeface="Calibri"/>
              </a:rPr>
              <a:t>-</a:t>
            </a:r>
            <a:r>
              <a:rPr lang="fr-FR" sz="5400" kern="0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5) =</a:t>
            </a:r>
            <a:endParaRPr sz="5400" kern="0" dirty="0">
              <a:solidFill>
                <a:srgbClr val="0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848;p60">
            <a:extLst>
              <a:ext uri="{FF2B5EF4-FFF2-40B4-BE49-F238E27FC236}">
                <a16:creationId xmlns:a16="http://schemas.microsoft.com/office/drawing/2014/main" id="{7D0B0CC4-E63D-868E-50DD-6DBB99CF71DE}"/>
              </a:ext>
            </a:extLst>
          </p:cNvPr>
          <p:cNvSpPr/>
          <p:nvPr/>
        </p:nvSpPr>
        <p:spPr>
          <a:xfrm>
            <a:off x="6195528" y="2976667"/>
            <a:ext cx="529312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r>
              <a:rPr lang="fr-FR" sz="5400" kern="0">
                <a:solidFill>
                  <a:srgbClr val="1D9A78"/>
                </a:solidFill>
                <a:ea typeface="Calibri"/>
                <a:cs typeface="Calibri"/>
                <a:sym typeface="Calibri"/>
              </a:rPr>
              <a:t>+</a:t>
            </a:r>
            <a:endParaRPr sz="5400" kern="0">
              <a:solidFill>
                <a:srgbClr val="0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849;p60">
            <a:extLst>
              <a:ext uri="{FF2B5EF4-FFF2-40B4-BE49-F238E27FC236}">
                <a16:creationId xmlns:a16="http://schemas.microsoft.com/office/drawing/2014/main" id="{044FAA28-9E13-9E31-D8A4-21B768EB36AD}"/>
              </a:ext>
            </a:extLst>
          </p:cNvPr>
          <p:cNvSpPr/>
          <p:nvPr/>
        </p:nvSpPr>
        <p:spPr>
          <a:xfrm>
            <a:off x="6628030" y="2976667"/>
            <a:ext cx="3038483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r>
              <a:rPr lang="fr-FR" sz="5400" kern="0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(</a:t>
            </a:r>
            <a:r>
              <a:rPr lang="fr-FR" sz="5400" kern="0" dirty="0">
                <a:solidFill>
                  <a:srgbClr val="1D9A78"/>
                </a:solidFill>
                <a:ea typeface="Calibri"/>
                <a:cs typeface="Calibri"/>
                <a:sym typeface="Calibri"/>
              </a:rPr>
              <a:t> </a:t>
            </a:r>
            <a:r>
              <a:rPr lang="fr-FR" sz="5400" kern="0" dirty="0">
                <a:ea typeface="Calibri"/>
                <a:cs typeface="Calibri"/>
                <a:sym typeface="Calibri"/>
              </a:rPr>
              <a:t>2 ×5</a:t>
            </a:r>
            <a:r>
              <a:rPr lang="fr-FR" sz="5400" kern="0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)</a:t>
            </a:r>
            <a:endParaRPr sz="5400" kern="0" dirty="0">
              <a:solidFill>
                <a:srgbClr val="0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850;p60">
            <a:extLst>
              <a:ext uri="{FF2B5EF4-FFF2-40B4-BE49-F238E27FC236}">
                <a16:creationId xmlns:a16="http://schemas.microsoft.com/office/drawing/2014/main" id="{0F2A48C9-B4FA-7E91-1865-454CB88318D6}"/>
              </a:ext>
            </a:extLst>
          </p:cNvPr>
          <p:cNvSpPr/>
          <p:nvPr/>
        </p:nvSpPr>
        <p:spPr>
          <a:xfrm>
            <a:off x="5592333" y="4077680"/>
            <a:ext cx="1733167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r>
              <a:rPr lang="fr-FR" sz="5400" kern="0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=</a:t>
            </a:r>
            <a:r>
              <a:rPr lang="fr-FR" sz="5400" kern="0" dirty="0">
                <a:solidFill>
                  <a:srgbClr val="1D9A78"/>
                </a:solidFill>
                <a:ea typeface="Calibri"/>
                <a:cs typeface="Calibri"/>
                <a:sym typeface="Calibri"/>
              </a:rPr>
              <a:t> +10</a:t>
            </a:r>
            <a:endParaRPr sz="5400" kern="0" dirty="0">
              <a:solidFill>
                <a:srgbClr val="1D9A78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851;p60">
            <a:extLst>
              <a:ext uri="{FF2B5EF4-FFF2-40B4-BE49-F238E27FC236}">
                <a16:creationId xmlns:a16="http://schemas.microsoft.com/office/drawing/2014/main" id="{9E839C1D-596C-C7A4-70E2-BA29771C82A1}"/>
              </a:ext>
            </a:extLst>
          </p:cNvPr>
          <p:cNvSpPr/>
          <p:nvPr/>
        </p:nvSpPr>
        <p:spPr>
          <a:xfrm>
            <a:off x="3368158" y="2976667"/>
            <a:ext cx="535723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fr-FR" sz="5400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2</a:t>
            </a:r>
            <a:endParaRPr sz="5400" kern="0">
              <a:solidFill>
                <a:srgbClr val="0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852;p60">
            <a:extLst>
              <a:ext uri="{FF2B5EF4-FFF2-40B4-BE49-F238E27FC236}">
                <a16:creationId xmlns:a16="http://schemas.microsoft.com/office/drawing/2014/main" id="{532FB92C-397D-5A5F-AC4C-955DBDE4127F}"/>
              </a:ext>
            </a:extLst>
          </p:cNvPr>
          <p:cNvSpPr/>
          <p:nvPr/>
        </p:nvSpPr>
        <p:spPr>
          <a:xfrm>
            <a:off x="4890489" y="2976667"/>
            <a:ext cx="625151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r>
              <a:rPr lang="fr-FR" sz="5400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5</a:t>
            </a:r>
            <a:endParaRPr sz="5400" kern="0">
              <a:solidFill>
                <a:srgbClr val="000000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65216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10" grpId="0"/>
      <p:bldP spid="11" grpId="0"/>
      <p:bldP spid="12" grpId="0"/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1DE932-2454-456D-6408-B7B644C44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87B88AA9-7F96-569E-2340-0FCB401A6438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 Je calcule </a:t>
                </a:r>
                <a14:m>
                  <m:oMath xmlns:m="http://schemas.openxmlformats.org/officeDocument/2006/math"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(+</m:t>
                    </m:r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)×(+</m:t>
                    </m:r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</m:t>
                    </m:r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87B88AA9-7F96-569E-2340-0FCB401A64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6C60E5F1-396D-3388-2926-670F0775E94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1078CB32-1128-5D69-243E-744A36901B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B360EFAA-2D3A-ECC1-D5F1-180E893D34E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explique.</a:t>
            </a:r>
          </a:p>
        </p:txBody>
      </p:sp>
      <p:sp>
        <p:nvSpPr>
          <p:cNvPr id="3" name="Google Shape;874;p62">
            <a:extLst>
              <a:ext uri="{FF2B5EF4-FFF2-40B4-BE49-F238E27FC236}">
                <a16:creationId xmlns:a16="http://schemas.microsoft.com/office/drawing/2014/main" id="{559121BE-6C70-65BE-76C4-4F8835CEBC36}"/>
              </a:ext>
            </a:extLst>
          </p:cNvPr>
          <p:cNvSpPr/>
          <p:nvPr/>
        </p:nvSpPr>
        <p:spPr>
          <a:xfrm>
            <a:off x="2884956" y="2976667"/>
            <a:ext cx="1300356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fr-FR" sz="5400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(+3)</a:t>
            </a:r>
            <a:endParaRPr sz="5400" kern="0">
              <a:solidFill>
                <a:srgbClr val="0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875;p62">
            <a:extLst>
              <a:ext uri="{FF2B5EF4-FFF2-40B4-BE49-F238E27FC236}">
                <a16:creationId xmlns:a16="http://schemas.microsoft.com/office/drawing/2014/main" id="{C9358775-F9AF-A7F2-A76D-EFC761C0711B}"/>
              </a:ext>
            </a:extLst>
          </p:cNvPr>
          <p:cNvSpPr/>
          <p:nvPr/>
        </p:nvSpPr>
        <p:spPr>
          <a:xfrm>
            <a:off x="3975224" y="3069974"/>
            <a:ext cx="588624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fr-FR" sz="5400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×</a:t>
            </a:r>
            <a:endParaRPr sz="5400" kern="0">
              <a:solidFill>
                <a:srgbClr val="0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876;p62">
            <a:extLst>
              <a:ext uri="{FF2B5EF4-FFF2-40B4-BE49-F238E27FC236}">
                <a16:creationId xmlns:a16="http://schemas.microsoft.com/office/drawing/2014/main" id="{515CFAD4-D0C4-B891-5995-26877F2B33EC}"/>
              </a:ext>
            </a:extLst>
          </p:cNvPr>
          <p:cNvSpPr/>
          <p:nvPr/>
        </p:nvSpPr>
        <p:spPr>
          <a:xfrm>
            <a:off x="4467321" y="2976667"/>
            <a:ext cx="1923539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r>
              <a:rPr lang="fr-FR" sz="5400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(+4) =</a:t>
            </a:r>
            <a:endParaRPr sz="5400" kern="0">
              <a:solidFill>
                <a:srgbClr val="0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877;p62">
            <a:extLst>
              <a:ext uri="{FF2B5EF4-FFF2-40B4-BE49-F238E27FC236}">
                <a16:creationId xmlns:a16="http://schemas.microsoft.com/office/drawing/2014/main" id="{AD62D96A-526A-923A-6A86-A5CC1BB9C295}"/>
              </a:ext>
            </a:extLst>
          </p:cNvPr>
          <p:cNvSpPr/>
          <p:nvPr/>
        </p:nvSpPr>
        <p:spPr>
          <a:xfrm>
            <a:off x="6195528" y="2976667"/>
            <a:ext cx="529312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r>
              <a:rPr lang="fr-FR" sz="5400" kern="0" dirty="0">
                <a:solidFill>
                  <a:srgbClr val="1D9A78"/>
                </a:solidFill>
                <a:ea typeface="Calibri"/>
                <a:cs typeface="Calibri"/>
                <a:sym typeface="Calibri"/>
              </a:rPr>
              <a:t>+</a:t>
            </a:r>
            <a:endParaRPr sz="5400" kern="0" dirty="0">
              <a:solidFill>
                <a:srgbClr val="000000"/>
              </a:solidFill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Google Shape;878;p62">
                <a:extLst>
                  <a:ext uri="{FF2B5EF4-FFF2-40B4-BE49-F238E27FC236}">
                    <a16:creationId xmlns:a16="http://schemas.microsoft.com/office/drawing/2014/main" id="{C371A88B-1C50-1B34-0D78-3BBF5F435752}"/>
                  </a:ext>
                </a:extLst>
              </p:cNvPr>
              <p:cNvSpPr/>
              <p:nvPr/>
            </p:nvSpPr>
            <p:spPr>
              <a:xfrm>
                <a:off x="6628031" y="2976667"/>
                <a:ext cx="3386826" cy="9233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r>
                  <a:rPr lang="fr-FR" sz="5400" kern="0" dirty="0">
                    <a:solidFill>
                      <a:srgbClr val="000000"/>
                    </a:solidFill>
                    <a:ea typeface="Calibri"/>
                    <a:cs typeface="Calibri"/>
                    <a:sym typeface="Calibri"/>
                  </a:rPr>
                  <a:t>(</a:t>
                </a:r>
                <a:r>
                  <a:rPr lang="fr-FR" sz="5400" kern="0" dirty="0">
                    <a:solidFill>
                      <a:srgbClr val="1D9A78"/>
                    </a:solidFill>
                    <a:ea typeface="Calibri"/>
                    <a:cs typeface="Calibri"/>
                    <a:sym typeface="Calibri"/>
                  </a:rPr>
                  <a:t> </a:t>
                </a:r>
                <a14:m>
                  <m:oMath xmlns:m="http://schemas.openxmlformats.org/officeDocument/2006/math">
                    <m:r>
                      <a:rPr lang="fr-FR" sz="5400" b="0" i="1" kern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3</m:t>
                    </m:r>
                  </m:oMath>
                </a14:m>
                <a:r>
                  <a:rPr lang="fr-FR" sz="5400" kern="0" dirty="0">
                    <a:solidFill>
                      <a:srgbClr val="1D9A78"/>
                    </a:solidFill>
                    <a:ea typeface="Calibri"/>
                    <a:cs typeface="Calibri"/>
                    <a:sym typeface="Calibri"/>
                  </a:rPr>
                  <a:t>×</a:t>
                </a:r>
                <a14:m>
                  <m:oMath xmlns:m="http://schemas.openxmlformats.org/officeDocument/2006/math">
                    <m:r>
                      <a:rPr lang="fr-FR" sz="5400" b="0" i="1" kern="0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4</m:t>
                    </m:r>
                  </m:oMath>
                </a14:m>
                <a:r>
                  <a:rPr lang="fr-FR" sz="5400" kern="0" dirty="0">
                    <a:solidFill>
                      <a:srgbClr val="1D9A78"/>
                    </a:solidFill>
                    <a:ea typeface="Calibri"/>
                    <a:cs typeface="Calibri"/>
                    <a:sym typeface="Calibri"/>
                  </a:rPr>
                  <a:t> </a:t>
                </a:r>
                <a:r>
                  <a:rPr lang="fr-FR" sz="5400" kern="0" dirty="0">
                    <a:solidFill>
                      <a:srgbClr val="000000"/>
                    </a:solidFill>
                    <a:ea typeface="Calibri"/>
                    <a:cs typeface="Calibri"/>
                    <a:sym typeface="Calibri"/>
                  </a:rPr>
                  <a:t>)</a:t>
                </a:r>
                <a:endParaRPr sz="5400" kern="0" dirty="0">
                  <a:solidFill>
                    <a:srgbClr val="0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10" name="Google Shape;878;p62">
                <a:extLst>
                  <a:ext uri="{FF2B5EF4-FFF2-40B4-BE49-F238E27FC236}">
                    <a16:creationId xmlns:a16="http://schemas.microsoft.com/office/drawing/2014/main" id="{C371A88B-1C50-1B34-0D78-3BBF5F43575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8031" y="2976667"/>
                <a:ext cx="3386826" cy="923330"/>
              </a:xfrm>
              <a:prstGeom prst="rect">
                <a:avLst/>
              </a:prstGeom>
              <a:blipFill>
                <a:blip r:embed="rId5"/>
                <a:stretch>
                  <a:fillRect l="-9532" t="-17763" b="-3947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Google Shape;879;p62">
            <a:extLst>
              <a:ext uri="{FF2B5EF4-FFF2-40B4-BE49-F238E27FC236}">
                <a16:creationId xmlns:a16="http://schemas.microsoft.com/office/drawing/2014/main" id="{863ACF65-D709-A38A-FCE9-FCAD38117CC6}"/>
              </a:ext>
            </a:extLst>
          </p:cNvPr>
          <p:cNvSpPr/>
          <p:nvPr/>
        </p:nvSpPr>
        <p:spPr>
          <a:xfrm>
            <a:off x="5592333" y="4077680"/>
            <a:ext cx="1733167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r>
              <a:rPr lang="fr-FR" sz="5400" kern="0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=</a:t>
            </a:r>
            <a:r>
              <a:rPr lang="fr-FR" sz="5400" kern="0" dirty="0">
                <a:solidFill>
                  <a:srgbClr val="1D9A78"/>
                </a:solidFill>
                <a:ea typeface="Calibri"/>
                <a:cs typeface="Calibri"/>
                <a:sym typeface="Calibri"/>
              </a:rPr>
              <a:t> +12</a:t>
            </a:r>
            <a:endParaRPr sz="5400" kern="0" dirty="0">
              <a:solidFill>
                <a:srgbClr val="1D9A78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880;p62">
            <a:extLst>
              <a:ext uri="{FF2B5EF4-FFF2-40B4-BE49-F238E27FC236}">
                <a16:creationId xmlns:a16="http://schemas.microsoft.com/office/drawing/2014/main" id="{00A7CBE7-EED8-72F9-479C-85EB35828FAE}"/>
              </a:ext>
            </a:extLst>
          </p:cNvPr>
          <p:cNvSpPr/>
          <p:nvPr/>
        </p:nvSpPr>
        <p:spPr>
          <a:xfrm>
            <a:off x="3442827" y="2976667"/>
            <a:ext cx="535723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fr-FR" sz="5400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3</a:t>
            </a:r>
            <a:endParaRPr sz="5400" kern="0">
              <a:solidFill>
                <a:srgbClr val="0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881;p62">
            <a:extLst>
              <a:ext uri="{FF2B5EF4-FFF2-40B4-BE49-F238E27FC236}">
                <a16:creationId xmlns:a16="http://schemas.microsoft.com/office/drawing/2014/main" id="{DCB131D7-E84D-D846-A626-1381EFB44DA8}"/>
              </a:ext>
            </a:extLst>
          </p:cNvPr>
          <p:cNvSpPr/>
          <p:nvPr/>
        </p:nvSpPr>
        <p:spPr>
          <a:xfrm>
            <a:off x="5018849" y="2976667"/>
            <a:ext cx="625151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r>
              <a:rPr lang="fr-FR" sz="5400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4</a:t>
            </a:r>
            <a:endParaRPr sz="5400" kern="0">
              <a:solidFill>
                <a:srgbClr val="000000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1766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build="allAtOnce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074468-FDDA-8884-13DC-9F789822C6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D158E2F9-12EE-C676-1DC1-C326D6D9C329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comment je calcule le produit de deux entiers de même signe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5FB1DEB-B1CB-86F6-EC3C-460701918CA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F905E0BA-58DF-D0B6-99D7-E7171BF18F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DCFB0AEB-D247-725A-D00B-0A580FDBC9E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130F5A1C-2134-EECF-C234-69C776A3CF74}"/>
                  </a:ext>
                </a:extLst>
              </p:cNvPr>
              <p:cNvSpPr txBox="1"/>
              <p:nvPr/>
            </p:nvSpPr>
            <p:spPr>
              <a:xfrm>
                <a:off x="3409269" y="2067904"/>
                <a:ext cx="2027030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8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8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8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sz="28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130F5A1C-2134-EECF-C234-69C776A3CF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9269" y="2067904"/>
                <a:ext cx="2027030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D4DC9A07-AA91-37BF-036D-AD1D609D1096}"/>
                  </a:ext>
                </a:extLst>
              </p:cNvPr>
              <p:cNvSpPr txBox="1"/>
              <p:nvPr/>
            </p:nvSpPr>
            <p:spPr>
              <a:xfrm>
                <a:off x="5982504" y="2073138"/>
                <a:ext cx="3494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D4DC9A07-AA91-37BF-036D-AD1D609D10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2504" y="2073138"/>
                <a:ext cx="349455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A4569B2A-D588-2674-EF7F-663E5E0CA505}"/>
                  </a:ext>
                </a:extLst>
              </p:cNvPr>
              <p:cNvSpPr txBox="1"/>
              <p:nvPr/>
            </p:nvSpPr>
            <p:spPr>
              <a:xfrm>
                <a:off x="6878165" y="2078373"/>
                <a:ext cx="3494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1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sz="2800" b="1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A4569B2A-D588-2674-EF7F-663E5E0CA5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8165" y="2078373"/>
                <a:ext cx="349455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2" name="Groupe 31">
            <a:extLst>
              <a:ext uri="{FF2B5EF4-FFF2-40B4-BE49-F238E27FC236}">
                <a16:creationId xmlns:a16="http://schemas.microsoft.com/office/drawing/2014/main" id="{7A58B2E9-27B6-173E-BEFE-B791F74CDAEA}"/>
              </a:ext>
            </a:extLst>
          </p:cNvPr>
          <p:cNvGrpSpPr/>
          <p:nvPr/>
        </p:nvGrpSpPr>
        <p:grpSpPr>
          <a:xfrm>
            <a:off x="3759899" y="1682875"/>
            <a:ext cx="1123950" cy="409575"/>
            <a:chOff x="1879392" y="3043971"/>
            <a:chExt cx="1123950" cy="409575"/>
          </a:xfrm>
        </p:grpSpPr>
        <p:cxnSp>
          <p:nvCxnSpPr>
            <p:cNvPr id="16" name="Connecteur droit avec flèche 15">
              <a:extLst>
                <a:ext uri="{FF2B5EF4-FFF2-40B4-BE49-F238E27FC236}">
                  <a16:creationId xmlns:a16="http://schemas.microsoft.com/office/drawing/2014/main" id="{5BD7DD5C-AE72-0360-2A1D-253CBED562E4}"/>
                </a:ext>
              </a:extLst>
            </p:cNvPr>
            <p:cNvCxnSpPr/>
            <p:nvPr/>
          </p:nvCxnSpPr>
          <p:spPr>
            <a:xfrm>
              <a:off x="1879392" y="3043971"/>
              <a:ext cx="0" cy="409575"/>
            </a:xfrm>
            <a:prstGeom prst="straightConnector1">
              <a:avLst/>
            </a:prstGeom>
            <a:ln w="28575">
              <a:solidFill>
                <a:schemeClr val="bg1">
                  <a:lumMod val="75000"/>
                </a:schemeClr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avec flèche 16">
              <a:extLst>
                <a:ext uri="{FF2B5EF4-FFF2-40B4-BE49-F238E27FC236}">
                  <a16:creationId xmlns:a16="http://schemas.microsoft.com/office/drawing/2014/main" id="{8CE64EF2-18F6-468B-C40E-D4D36BE3FA4A}"/>
                </a:ext>
              </a:extLst>
            </p:cNvPr>
            <p:cNvCxnSpPr/>
            <p:nvPr/>
          </p:nvCxnSpPr>
          <p:spPr>
            <a:xfrm>
              <a:off x="3003342" y="3043971"/>
              <a:ext cx="0" cy="409575"/>
            </a:xfrm>
            <a:prstGeom prst="straightConnector1">
              <a:avLst/>
            </a:prstGeom>
            <a:ln w="28575">
              <a:solidFill>
                <a:schemeClr val="bg1">
                  <a:lumMod val="75000"/>
                </a:schemeClr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>
              <a:extLst>
                <a:ext uri="{FF2B5EF4-FFF2-40B4-BE49-F238E27FC236}">
                  <a16:creationId xmlns:a16="http://schemas.microsoft.com/office/drawing/2014/main" id="{8E6AECCE-600F-F82D-BEDF-A67ADD07392F}"/>
                </a:ext>
              </a:extLst>
            </p:cNvPr>
            <p:cNvCxnSpPr/>
            <p:nvPr/>
          </p:nvCxnSpPr>
          <p:spPr>
            <a:xfrm>
              <a:off x="1879392" y="3043971"/>
              <a:ext cx="1123950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149968A3-753F-D8A4-BCAC-9F22EB670CCF}"/>
              </a:ext>
            </a:extLst>
          </p:cNvPr>
          <p:cNvGrpSpPr/>
          <p:nvPr/>
        </p:nvGrpSpPr>
        <p:grpSpPr>
          <a:xfrm>
            <a:off x="4321874" y="1382104"/>
            <a:ext cx="2724150" cy="710346"/>
            <a:chOff x="2441367" y="2743200"/>
            <a:chExt cx="2724150" cy="710346"/>
          </a:xfrm>
        </p:grpSpPr>
        <p:cxnSp>
          <p:nvCxnSpPr>
            <p:cNvPr id="20" name="Connecteur droit 19">
              <a:extLst>
                <a:ext uri="{FF2B5EF4-FFF2-40B4-BE49-F238E27FC236}">
                  <a16:creationId xmlns:a16="http://schemas.microsoft.com/office/drawing/2014/main" id="{7458C132-57A4-51B8-A626-B5EAE46096A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441367" y="2743200"/>
              <a:ext cx="0" cy="300771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7B3BC78D-A934-146E-7E81-967E7A46EB2C}"/>
                </a:ext>
              </a:extLst>
            </p:cNvPr>
            <p:cNvCxnSpPr>
              <a:cxnSpLocks/>
            </p:cNvCxnSpPr>
            <p:nvPr/>
          </p:nvCxnSpPr>
          <p:spPr>
            <a:xfrm>
              <a:off x="2450892" y="2758221"/>
              <a:ext cx="2711968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avec flèche 23">
              <a:extLst>
                <a:ext uri="{FF2B5EF4-FFF2-40B4-BE49-F238E27FC236}">
                  <a16:creationId xmlns:a16="http://schemas.microsoft.com/office/drawing/2014/main" id="{D5E2697D-377A-A107-E772-1AF467B1CD9B}"/>
                </a:ext>
              </a:extLst>
            </p:cNvPr>
            <p:cNvCxnSpPr>
              <a:cxnSpLocks/>
            </p:cNvCxnSpPr>
            <p:nvPr/>
          </p:nvCxnSpPr>
          <p:spPr>
            <a:xfrm>
              <a:off x="5165517" y="2758221"/>
              <a:ext cx="0" cy="695325"/>
            </a:xfrm>
            <a:prstGeom prst="straightConnector1">
              <a:avLst/>
            </a:prstGeom>
            <a:ln w="28575">
              <a:solidFill>
                <a:schemeClr val="bg1">
                  <a:lumMod val="75000"/>
                </a:schemeClr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e 35">
            <a:extLst>
              <a:ext uri="{FF2B5EF4-FFF2-40B4-BE49-F238E27FC236}">
                <a16:creationId xmlns:a16="http://schemas.microsoft.com/office/drawing/2014/main" id="{16C48AAE-3FD8-9831-65FD-09713C3B14EB}"/>
              </a:ext>
            </a:extLst>
          </p:cNvPr>
          <p:cNvGrpSpPr/>
          <p:nvPr/>
        </p:nvGrpSpPr>
        <p:grpSpPr>
          <a:xfrm>
            <a:off x="3976253" y="2498790"/>
            <a:ext cx="1134836" cy="409576"/>
            <a:chOff x="2724396" y="2762084"/>
            <a:chExt cx="1134836" cy="409576"/>
          </a:xfrm>
        </p:grpSpPr>
        <p:cxnSp>
          <p:nvCxnSpPr>
            <p:cNvPr id="26" name="Connecteur droit avec flèche 25">
              <a:extLst>
                <a:ext uri="{FF2B5EF4-FFF2-40B4-BE49-F238E27FC236}">
                  <a16:creationId xmlns:a16="http://schemas.microsoft.com/office/drawing/2014/main" id="{0D39F9FA-EAA6-F35C-EAAF-192FF33CAA0C}"/>
                </a:ext>
              </a:extLst>
            </p:cNvPr>
            <p:cNvCxnSpPr/>
            <p:nvPr/>
          </p:nvCxnSpPr>
          <p:spPr>
            <a:xfrm>
              <a:off x="2724396" y="2762085"/>
              <a:ext cx="0" cy="409575"/>
            </a:xfrm>
            <a:prstGeom prst="straightConnector1">
              <a:avLst/>
            </a:prstGeom>
            <a:ln w="28575">
              <a:solidFill>
                <a:schemeClr val="bg1">
                  <a:lumMod val="65000"/>
                </a:schemeClr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cteur droit avec flèche 26">
              <a:extLst>
                <a:ext uri="{FF2B5EF4-FFF2-40B4-BE49-F238E27FC236}">
                  <a16:creationId xmlns:a16="http://schemas.microsoft.com/office/drawing/2014/main" id="{03BA5C8B-8C2F-918A-78EB-0262AF22ED53}"/>
                </a:ext>
              </a:extLst>
            </p:cNvPr>
            <p:cNvCxnSpPr/>
            <p:nvPr/>
          </p:nvCxnSpPr>
          <p:spPr>
            <a:xfrm>
              <a:off x="3859232" y="2762084"/>
              <a:ext cx="0" cy="409575"/>
            </a:xfrm>
            <a:prstGeom prst="straightConnector1">
              <a:avLst/>
            </a:prstGeom>
            <a:ln w="28575">
              <a:solidFill>
                <a:schemeClr val="bg1">
                  <a:lumMod val="65000"/>
                </a:schemeClr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>
              <a:extLst>
                <a:ext uri="{FF2B5EF4-FFF2-40B4-BE49-F238E27FC236}">
                  <a16:creationId xmlns:a16="http://schemas.microsoft.com/office/drawing/2014/main" id="{95B75B8F-B296-D263-FFDF-592908E0D9C7}"/>
                </a:ext>
              </a:extLst>
            </p:cNvPr>
            <p:cNvCxnSpPr/>
            <p:nvPr/>
          </p:nvCxnSpPr>
          <p:spPr>
            <a:xfrm>
              <a:off x="2735282" y="3171659"/>
              <a:ext cx="1123950" cy="0"/>
            </a:xfrm>
            <a:prstGeom prst="line">
              <a:avLst/>
            </a:prstGeom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e 36">
            <a:extLst>
              <a:ext uri="{FF2B5EF4-FFF2-40B4-BE49-F238E27FC236}">
                <a16:creationId xmlns:a16="http://schemas.microsoft.com/office/drawing/2014/main" id="{9B7B1E39-E208-F605-5F0D-A82CE2D421A4}"/>
              </a:ext>
            </a:extLst>
          </p:cNvPr>
          <p:cNvGrpSpPr/>
          <p:nvPr/>
        </p:nvGrpSpPr>
        <p:grpSpPr>
          <a:xfrm>
            <a:off x="4579293" y="2703577"/>
            <a:ext cx="3215123" cy="502432"/>
            <a:chOff x="3230826" y="2969998"/>
            <a:chExt cx="3215123" cy="502432"/>
          </a:xfrm>
        </p:grpSpPr>
        <p:cxnSp>
          <p:nvCxnSpPr>
            <p:cNvPr id="29" name="Connecteur droit 28">
              <a:extLst>
                <a:ext uri="{FF2B5EF4-FFF2-40B4-BE49-F238E27FC236}">
                  <a16:creationId xmlns:a16="http://schemas.microsoft.com/office/drawing/2014/main" id="{3B1955D3-2372-093D-58EF-6769DC05ADC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30826" y="3171659"/>
              <a:ext cx="0" cy="300771"/>
            </a:xfrm>
            <a:prstGeom prst="line">
              <a:avLst/>
            </a:prstGeom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>
              <a:extLst>
                <a:ext uri="{FF2B5EF4-FFF2-40B4-BE49-F238E27FC236}">
                  <a16:creationId xmlns:a16="http://schemas.microsoft.com/office/drawing/2014/main" id="{E352420F-0CE7-BE01-1B3C-0CD1BAC99C1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52909" y="3429000"/>
              <a:ext cx="3193040" cy="23186"/>
            </a:xfrm>
            <a:prstGeom prst="line">
              <a:avLst/>
            </a:prstGeom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avec flèche 30">
              <a:extLst>
                <a:ext uri="{FF2B5EF4-FFF2-40B4-BE49-F238E27FC236}">
                  <a16:creationId xmlns:a16="http://schemas.microsoft.com/office/drawing/2014/main" id="{64A21871-7969-703C-5F6C-90E4EEA573A5}"/>
                </a:ext>
              </a:extLst>
            </p:cNvPr>
            <p:cNvCxnSpPr>
              <a:cxnSpLocks/>
            </p:cNvCxnSpPr>
            <p:nvPr/>
          </p:nvCxnSpPr>
          <p:spPr>
            <a:xfrm>
              <a:off x="6445949" y="2969998"/>
              <a:ext cx="0" cy="459002"/>
            </a:xfrm>
            <a:prstGeom prst="straightConnector1">
              <a:avLst/>
            </a:prstGeom>
            <a:ln w="28575">
              <a:solidFill>
                <a:schemeClr val="bg1">
                  <a:lumMod val="65000"/>
                </a:schemeClr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Accolade ouvrante 37">
            <a:extLst>
              <a:ext uri="{FF2B5EF4-FFF2-40B4-BE49-F238E27FC236}">
                <a16:creationId xmlns:a16="http://schemas.microsoft.com/office/drawing/2014/main" id="{FB1FB72B-5246-84EC-32E6-30FDB5B31027}"/>
              </a:ext>
            </a:extLst>
          </p:cNvPr>
          <p:cNvSpPr/>
          <p:nvPr/>
        </p:nvSpPr>
        <p:spPr>
          <a:xfrm rot="16200000">
            <a:off x="7720222" y="2246662"/>
            <a:ext cx="148386" cy="652639"/>
          </a:xfrm>
          <a:prstGeom prst="leftBrace">
            <a:avLst>
              <a:gd name="adj1" fmla="val 60190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ZoneTexte 39">
                <a:extLst>
                  <a:ext uri="{FF2B5EF4-FFF2-40B4-BE49-F238E27FC236}">
                    <a16:creationId xmlns:a16="http://schemas.microsoft.com/office/drawing/2014/main" id="{E9B21D8C-721D-092A-790A-2E18327E7244}"/>
                  </a:ext>
                </a:extLst>
              </p:cNvPr>
              <p:cNvSpPr txBox="1"/>
              <p:nvPr/>
            </p:nvSpPr>
            <p:spPr>
              <a:xfrm>
                <a:off x="7197682" y="2073138"/>
                <a:ext cx="1193467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sz="28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40" name="ZoneTexte 39">
                <a:extLst>
                  <a:ext uri="{FF2B5EF4-FFF2-40B4-BE49-F238E27FC236}">
                    <a16:creationId xmlns:a16="http://schemas.microsoft.com/office/drawing/2014/main" id="{E9B21D8C-721D-092A-790A-2E18327E72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7682" y="2073138"/>
                <a:ext cx="1193467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064794E4-6BBC-433C-3D34-D45430EE0047}"/>
                  </a:ext>
                </a:extLst>
              </p:cNvPr>
              <p:cNvSpPr txBox="1"/>
              <p:nvPr/>
            </p:nvSpPr>
            <p:spPr>
              <a:xfrm>
                <a:off x="7346760" y="2092450"/>
                <a:ext cx="895310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8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064794E4-6BBC-433C-3D34-D45430EE00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6760" y="2092450"/>
                <a:ext cx="895310" cy="43088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3" name="Groupe 62">
            <a:extLst>
              <a:ext uri="{FF2B5EF4-FFF2-40B4-BE49-F238E27FC236}">
                <a16:creationId xmlns:a16="http://schemas.microsoft.com/office/drawing/2014/main" id="{6EE90F5F-A8A9-B814-E54C-E59492699E68}"/>
              </a:ext>
            </a:extLst>
          </p:cNvPr>
          <p:cNvGrpSpPr/>
          <p:nvPr/>
        </p:nvGrpSpPr>
        <p:grpSpPr>
          <a:xfrm>
            <a:off x="3409269" y="4985276"/>
            <a:ext cx="2922690" cy="436121"/>
            <a:chOff x="3409269" y="4985276"/>
            <a:chExt cx="2922690" cy="43612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ZoneTexte 40">
                  <a:extLst>
                    <a:ext uri="{FF2B5EF4-FFF2-40B4-BE49-F238E27FC236}">
                      <a16:creationId xmlns:a16="http://schemas.microsoft.com/office/drawing/2014/main" id="{A9C9D73B-4D3A-B875-E029-97C4FE478F14}"/>
                    </a:ext>
                  </a:extLst>
                </p:cNvPr>
                <p:cNvSpPr txBox="1"/>
                <p:nvPr/>
              </p:nvSpPr>
              <p:spPr>
                <a:xfrm>
                  <a:off x="3409269" y="4985276"/>
                  <a:ext cx="2027030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8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fr-FR" sz="28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fr-FR" sz="28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fr-FR" sz="2800" b="0" i="1" smtClean="0"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fr-F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fr-FR" sz="28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fr-FR" sz="28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fr-FR" sz="28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fr-FR" sz="2800" i="1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fr-FR" sz="2800" dirty="0"/>
                </a:p>
              </p:txBody>
            </p:sp>
          </mc:Choice>
          <mc:Fallback xmlns="">
            <p:sp>
              <p:nvSpPr>
                <p:cNvPr id="41" name="ZoneTexte 40">
                  <a:extLst>
                    <a:ext uri="{FF2B5EF4-FFF2-40B4-BE49-F238E27FC236}">
                      <a16:creationId xmlns:a16="http://schemas.microsoft.com/office/drawing/2014/main" id="{A9C9D73B-4D3A-B875-E029-97C4FE478F1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09269" y="4985276"/>
                  <a:ext cx="2027030" cy="430887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ZoneTexte 41">
                  <a:extLst>
                    <a:ext uri="{FF2B5EF4-FFF2-40B4-BE49-F238E27FC236}">
                      <a16:creationId xmlns:a16="http://schemas.microsoft.com/office/drawing/2014/main" id="{E385C90C-8061-11B5-A30B-E874C3DABA41}"/>
                    </a:ext>
                  </a:extLst>
                </p:cNvPr>
                <p:cNvSpPr txBox="1"/>
                <p:nvPr/>
              </p:nvSpPr>
              <p:spPr>
                <a:xfrm>
                  <a:off x="5982504" y="4990510"/>
                  <a:ext cx="349455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fr-FR" sz="2800" dirty="0"/>
                </a:p>
              </p:txBody>
            </p:sp>
          </mc:Choice>
          <mc:Fallback xmlns="">
            <p:sp>
              <p:nvSpPr>
                <p:cNvPr id="42" name="ZoneTexte 41">
                  <a:extLst>
                    <a:ext uri="{FF2B5EF4-FFF2-40B4-BE49-F238E27FC236}">
                      <a16:creationId xmlns:a16="http://schemas.microsoft.com/office/drawing/2014/main" id="{E385C90C-8061-11B5-A30B-E874C3DABA4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82504" y="4990510"/>
                  <a:ext cx="349455" cy="430887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ZoneTexte 42">
                <a:extLst>
                  <a:ext uri="{FF2B5EF4-FFF2-40B4-BE49-F238E27FC236}">
                    <a16:creationId xmlns:a16="http://schemas.microsoft.com/office/drawing/2014/main" id="{68FB5EA9-E17B-D863-29CE-1E5507E16D89}"/>
                  </a:ext>
                </a:extLst>
              </p:cNvPr>
              <p:cNvSpPr txBox="1"/>
              <p:nvPr/>
            </p:nvSpPr>
            <p:spPr>
              <a:xfrm>
                <a:off x="6878165" y="4995745"/>
                <a:ext cx="3494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1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sz="2800" b="1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43" name="ZoneTexte 42">
                <a:extLst>
                  <a:ext uri="{FF2B5EF4-FFF2-40B4-BE49-F238E27FC236}">
                    <a16:creationId xmlns:a16="http://schemas.microsoft.com/office/drawing/2014/main" id="{68FB5EA9-E17B-D863-29CE-1E5507E16D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8165" y="4995745"/>
                <a:ext cx="349455" cy="43088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4" name="Groupe 43">
            <a:extLst>
              <a:ext uri="{FF2B5EF4-FFF2-40B4-BE49-F238E27FC236}">
                <a16:creationId xmlns:a16="http://schemas.microsoft.com/office/drawing/2014/main" id="{9999D4BB-E5A9-FE09-FA1E-3EAED1F8372F}"/>
              </a:ext>
            </a:extLst>
          </p:cNvPr>
          <p:cNvGrpSpPr/>
          <p:nvPr/>
        </p:nvGrpSpPr>
        <p:grpSpPr>
          <a:xfrm>
            <a:off x="3759899" y="4600247"/>
            <a:ext cx="1123950" cy="409575"/>
            <a:chOff x="1879392" y="3043971"/>
            <a:chExt cx="1123950" cy="409575"/>
          </a:xfrm>
        </p:grpSpPr>
        <p:cxnSp>
          <p:nvCxnSpPr>
            <p:cNvPr id="45" name="Connecteur droit avec flèche 44">
              <a:extLst>
                <a:ext uri="{FF2B5EF4-FFF2-40B4-BE49-F238E27FC236}">
                  <a16:creationId xmlns:a16="http://schemas.microsoft.com/office/drawing/2014/main" id="{D7F360C8-B08C-E2B3-E409-AE99DF9EB924}"/>
                </a:ext>
              </a:extLst>
            </p:cNvPr>
            <p:cNvCxnSpPr/>
            <p:nvPr/>
          </p:nvCxnSpPr>
          <p:spPr>
            <a:xfrm>
              <a:off x="1879392" y="3043971"/>
              <a:ext cx="0" cy="409575"/>
            </a:xfrm>
            <a:prstGeom prst="straightConnector1">
              <a:avLst/>
            </a:prstGeom>
            <a:ln w="28575">
              <a:solidFill>
                <a:schemeClr val="bg1">
                  <a:lumMod val="75000"/>
                </a:schemeClr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necteur droit avec flèche 45">
              <a:extLst>
                <a:ext uri="{FF2B5EF4-FFF2-40B4-BE49-F238E27FC236}">
                  <a16:creationId xmlns:a16="http://schemas.microsoft.com/office/drawing/2014/main" id="{DB404872-3CBC-2CB0-B1A9-2F4E555B8815}"/>
                </a:ext>
              </a:extLst>
            </p:cNvPr>
            <p:cNvCxnSpPr/>
            <p:nvPr/>
          </p:nvCxnSpPr>
          <p:spPr>
            <a:xfrm>
              <a:off x="3003342" y="3043971"/>
              <a:ext cx="0" cy="409575"/>
            </a:xfrm>
            <a:prstGeom prst="straightConnector1">
              <a:avLst/>
            </a:prstGeom>
            <a:ln w="28575">
              <a:solidFill>
                <a:schemeClr val="bg1">
                  <a:lumMod val="75000"/>
                </a:schemeClr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necteur droit 46">
              <a:extLst>
                <a:ext uri="{FF2B5EF4-FFF2-40B4-BE49-F238E27FC236}">
                  <a16:creationId xmlns:a16="http://schemas.microsoft.com/office/drawing/2014/main" id="{D317596A-324B-70E1-6779-CA173F985870}"/>
                </a:ext>
              </a:extLst>
            </p:cNvPr>
            <p:cNvCxnSpPr/>
            <p:nvPr/>
          </p:nvCxnSpPr>
          <p:spPr>
            <a:xfrm>
              <a:off x="1879392" y="3043971"/>
              <a:ext cx="1123950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3DE7FCD7-9631-811C-FB02-B8831B615555}"/>
              </a:ext>
            </a:extLst>
          </p:cNvPr>
          <p:cNvGrpSpPr/>
          <p:nvPr/>
        </p:nvGrpSpPr>
        <p:grpSpPr>
          <a:xfrm>
            <a:off x="4321874" y="4299476"/>
            <a:ext cx="2724150" cy="710346"/>
            <a:chOff x="2441367" y="2743200"/>
            <a:chExt cx="2724150" cy="710346"/>
          </a:xfrm>
        </p:grpSpPr>
        <p:cxnSp>
          <p:nvCxnSpPr>
            <p:cNvPr id="49" name="Connecteur droit 48">
              <a:extLst>
                <a:ext uri="{FF2B5EF4-FFF2-40B4-BE49-F238E27FC236}">
                  <a16:creationId xmlns:a16="http://schemas.microsoft.com/office/drawing/2014/main" id="{327B47D7-E3A5-7ECD-7C30-59E6155AA06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441367" y="2743200"/>
              <a:ext cx="0" cy="300771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Connecteur droit 49">
              <a:extLst>
                <a:ext uri="{FF2B5EF4-FFF2-40B4-BE49-F238E27FC236}">
                  <a16:creationId xmlns:a16="http://schemas.microsoft.com/office/drawing/2014/main" id="{7A1BBB4E-0FC1-A198-AB8A-D5BCB4FD0BCB}"/>
                </a:ext>
              </a:extLst>
            </p:cNvPr>
            <p:cNvCxnSpPr>
              <a:cxnSpLocks/>
            </p:cNvCxnSpPr>
            <p:nvPr/>
          </p:nvCxnSpPr>
          <p:spPr>
            <a:xfrm>
              <a:off x="2450892" y="2758221"/>
              <a:ext cx="2711968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necteur droit avec flèche 50">
              <a:extLst>
                <a:ext uri="{FF2B5EF4-FFF2-40B4-BE49-F238E27FC236}">
                  <a16:creationId xmlns:a16="http://schemas.microsoft.com/office/drawing/2014/main" id="{0CB6C3C2-EB07-77DF-AC62-D94C317238EE}"/>
                </a:ext>
              </a:extLst>
            </p:cNvPr>
            <p:cNvCxnSpPr>
              <a:cxnSpLocks/>
            </p:cNvCxnSpPr>
            <p:nvPr/>
          </p:nvCxnSpPr>
          <p:spPr>
            <a:xfrm>
              <a:off x="5165517" y="2758221"/>
              <a:ext cx="0" cy="695325"/>
            </a:xfrm>
            <a:prstGeom prst="straightConnector1">
              <a:avLst/>
            </a:prstGeom>
            <a:ln w="28575">
              <a:solidFill>
                <a:schemeClr val="bg1">
                  <a:lumMod val="75000"/>
                </a:schemeClr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Groupe 51">
            <a:extLst>
              <a:ext uri="{FF2B5EF4-FFF2-40B4-BE49-F238E27FC236}">
                <a16:creationId xmlns:a16="http://schemas.microsoft.com/office/drawing/2014/main" id="{33FDC556-6FD8-7695-6041-D30743E90ACB}"/>
              </a:ext>
            </a:extLst>
          </p:cNvPr>
          <p:cNvGrpSpPr/>
          <p:nvPr/>
        </p:nvGrpSpPr>
        <p:grpSpPr>
          <a:xfrm>
            <a:off x="3976253" y="5416162"/>
            <a:ext cx="1134836" cy="409576"/>
            <a:chOff x="2724396" y="2762084"/>
            <a:chExt cx="1134836" cy="409576"/>
          </a:xfrm>
        </p:grpSpPr>
        <p:cxnSp>
          <p:nvCxnSpPr>
            <p:cNvPr id="53" name="Connecteur droit avec flèche 52">
              <a:extLst>
                <a:ext uri="{FF2B5EF4-FFF2-40B4-BE49-F238E27FC236}">
                  <a16:creationId xmlns:a16="http://schemas.microsoft.com/office/drawing/2014/main" id="{07690FB8-8C92-2B92-3353-E90AF8B508BB}"/>
                </a:ext>
              </a:extLst>
            </p:cNvPr>
            <p:cNvCxnSpPr/>
            <p:nvPr/>
          </p:nvCxnSpPr>
          <p:spPr>
            <a:xfrm>
              <a:off x="2724396" y="2762085"/>
              <a:ext cx="0" cy="409575"/>
            </a:xfrm>
            <a:prstGeom prst="straightConnector1">
              <a:avLst/>
            </a:prstGeom>
            <a:ln w="28575">
              <a:solidFill>
                <a:schemeClr val="bg1">
                  <a:lumMod val="65000"/>
                </a:schemeClr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Connecteur droit avec flèche 53">
              <a:extLst>
                <a:ext uri="{FF2B5EF4-FFF2-40B4-BE49-F238E27FC236}">
                  <a16:creationId xmlns:a16="http://schemas.microsoft.com/office/drawing/2014/main" id="{D9C4F2E4-631A-3015-43DD-3449C5816218}"/>
                </a:ext>
              </a:extLst>
            </p:cNvPr>
            <p:cNvCxnSpPr/>
            <p:nvPr/>
          </p:nvCxnSpPr>
          <p:spPr>
            <a:xfrm>
              <a:off x="3859232" y="2762084"/>
              <a:ext cx="0" cy="409575"/>
            </a:xfrm>
            <a:prstGeom prst="straightConnector1">
              <a:avLst/>
            </a:prstGeom>
            <a:ln w="28575">
              <a:solidFill>
                <a:schemeClr val="bg1">
                  <a:lumMod val="65000"/>
                </a:schemeClr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necteur droit 54">
              <a:extLst>
                <a:ext uri="{FF2B5EF4-FFF2-40B4-BE49-F238E27FC236}">
                  <a16:creationId xmlns:a16="http://schemas.microsoft.com/office/drawing/2014/main" id="{CDFEA673-ACD5-05E4-CF45-D78C340BFFD6}"/>
                </a:ext>
              </a:extLst>
            </p:cNvPr>
            <p:cNvCxnSpPr/>
            <p:nvPr/>
          </p:nvCxnSpPr>
          <p:spPr>
            <a:xfrm>
              <a:off x="2735282" y="3171659"/>
              <a:ext cx="1123950" cy="0"/>
            </a:xfrm>
            <a:prstGeom prst="line">
              <a:avLst/>
            </a:prstGeom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Groupe 55">
            <a:extLst>
              <a:ext uri="{FF2B5EF4-FFF2-40B4-BE49-F238E27FC236}">
                <a16:creationId xmlns:a16="http://schemas.microsoft.com/office/drawing/2014/main" id="{69292C86-753A-D0DB-276E-F8556E78D2B3}"/>
              </a:ext>
            </a:extLst>
          </p:cNvPr>
          <p:cNvGrpSpPr/>
          <p:nvPr/>
        </p:nvGrpSpPr>
        <p:grpSpPr>
          <a:xfrm>
            <a:off x="4579293" y="5620949"/>
            <a:ext cx="3215123" cy="502432"/>
            <a:chOff x="3230826" y="2969998"/>
            <a:chExt cx="3215123" cy="502432"/>
          </a:xfrm>
        </p:grpSpPr>
        <p:cxnSp>
          <p:nvCxnSpPr>
            <p:cNvPr id="57" name="Connecteur droit 56">
              <a:extLst>
                <a:ext uri="{FF2B5EF4-FFF2-40B4-BE49-F238E27FC236}">
                  <a16:creationId xmlns:a16="http://schemas.microsoft.com/office/drawing/2014/main" id="{41C56C14-0D2C-714B-4BA3-585990CB191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30826" y="3171659"/>
              <a:ext cx="0" cy="300771"/>
            </a:xfrm>
            <a:prstGeom prst="line">
              <a:avLst/>
            </a:prstGeom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Connecteur droit 57">
              <a:extLst>
                <a:ext uri="{FF2B5EF4-FFF2-40B4-BE49-F238E27FC236}">
                  <a16:creationId xmlns:a16="http://schemas.microsoft.com/office/drawing/2014/main" id="{B52F32C1-9B8B-0C2C-C74C-98BCB04D8C6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52909" y="3429000"/>
              <a:ext cx="3193040" cy="23186"/>
            </a:xfrm>
            <a:prstGeom prst="line">
              <a:avLst/>
            </a:prstGeom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necteur droit avec flèche 58">
              <a:extLst>
                <a:ext uri="{FF2B5EF4-FFF2-40B4-BE49-F238E27FC236}">
                  <a16:creationId xmlns:a16="http://schemas.microsoft.com/office/drawing/2014/main" id="{90036219-5DE9-0A63-24E2-A0BA99B9603B}"/>
                </a:ext>
              </a:extLst>
            </p:cNvPr>
            <p:cNvCxnSpPr>
              <a:cxnSpLocks/>
            </p:cNvCxnSpPr>
            <p:nvPr/>
          </p:nvCxnSpPr>
          <p:spPr>
            <a:xfrm>
              <a:off x="6445949" y="2969998"/>
              <a:ext cx="0" cy="459002"/>
            </a:xfrm>
            <a:prstGeom prst="straightConnector1">
              <a:avLst/>
            </a:prstGeom>
            <a:ln w="28575">
              <a:solidFill>
                <a:schemeClr val="bg1">
                  <a:lumMod val="65000"/>
                </a:schemeClr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Accolade ouvrante 59">
            <a:extLst>
              <a:ext uri="{FF2B5EF4-FFF2-40B4-BE49-F238E27FC236}">
                <a16:creationId xmlns:a16="http://schemas.microsoft.com/office/drawing/2014/main" id="{4AFCA3CC-A935-FEF5-86D3-DBC12E21B735}"/>
              </a:ext>
            </a:extLst>
          </p:cNvPr>
          <p:cNvSpPr/>
          <p:nvPr/>
        </p:nvSpPr>
        <p:spPr>
          <a:xfrm rot="16200000">
            <a:off x="7720222" y="5164034"/>
            <a:ext cx="148386" cy="652639"/>
          </a:xfrm>
          <a:prstGeom prst="leftBrace">
            <a:avLst>
              <a:gd name="adj1" fmla="val 60190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ZoneTexte 60">
                <a:extLst>
                  <a:ext uri="{FF2B5EF4-FFF2-40B4-BE49-F238E27FC236}">
                    <a16:creationId xmlns:a16="http://schemas.microsoft.com/office/drawing/2014/main" id="{6CF014A8-558B-1DAF-BF33-EC53EEBC69CC}"/>
                  </a:ext>
                </a:extLst>
              </p:cNvPr>
              <p:cNvSpPr txBox="1"/>
              <p:nvPr/>
            </p:nvSpPr>
            <p:spPr>
              <a:xfrm>
                <a:off x="7197682" y="4990510"/>
                <a:ext cx="1193467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sz="28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61" name="ZoneTexte 60">
                <a:extLst>
                  <a:ext uri="{FF2B5EF4-FFF2-40B4-BE49-F238E27FC236}">
                    <a16:creationId xmlns:a16="http://schemas.microsoft.com/office/drawing/2014/main" id="{6CF014A8-558B-1DAF-BF33-EC53EEBC69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7682" y="4990510"/>
                <a:ext cx="1193467" cy="43088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ZoneTexte 61">
                <a:extLst>
                  <a:ext uri="{FF2B5EF4-FFF2-40B4-BE49-F238E27FC236}">
                    <a16:creationId xmlns:a16="http://schemas.microsoft.com/office/drawing/2014/main" id="{281DB511-1AD5-3F4B-12FD-0B0606D759BF}"/>
                  </a:ext>
                </a:extLst>
              </p:cNvPr>
              <p:cNvSpPr txBox="1"/>
              <p:nvPr/>
            </p:nvSpPr>
            <p:spPr>
              <a:xfrm>
                <a:off x="7346760" y="5009822"/>
                <a:ext cx="895310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8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62" name="ZoneTexte 61">
                <a:extLst>
                  <a:ext uri="{FF2B5EF4-FFF2-40B4-BE49-F238E27FC236}">
                    <a16:creationId xmlns:a16="http://schemas.microsoft.com/office/drawing/2014/main" id="{281DB511-1AD5-3F4B-12FD-0B0606D759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6760" y="5009822"/>
                <a:ext cx="895310" cy="43088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58292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1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5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7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5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401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8" grpId="0" animBg="1"/>
      <p:bldP spid="40" grpId="0"/>
      <p:bldP spid="13" grpId="0"/>
      <p:bldP spid="43" grpId="0"/>
      <p:bldP spid="60" grpId="0" animBg="1"/>
      <p:bldP spid="61" grpId="0"/>
      <p:bldP spid="6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BD5E5A-80C4-E991-4F76-A53D78E786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E83D6F6D-2F95-9022-B38A-D857D4E2FD6F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la règle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DC9DE2C-A0D6-6170-8322-F09A8F170B83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2DA7D45C-56B4-42D0-8449-6F360F457D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C78D2247-8073-613B-4C9B-834B4F1C521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explique.</a:t>
            </a: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B92504CA-C665-3375-7FC7-9223A674AAE4}"/>
              </a:ext>
            </a:extLst>
          </p:cNvPr>
          <p:cNvGrpSpPr/>
          <p:nvPr/>
        </p:nvGrpSpPr>
        <p:grpSpPr>
          <a:xfrm>
            <a:off x="2262912" y="2332512"/>
            <a:ext cx="651567" cy="651567"/>
            <a:chOff x="3200400" y="1508018"/>
            <a:chExt cx="651567" cy="651567"/>
          </a:xfrm>
        </p:grpSpPr>
        <p:sp>
          <p:nvSpPr>
            <p:cNvPr id="6" name="Ellipse 5">
              <a:extLst>
                <a:ext uri="{FF2B5EF4-FFF2-40B4-BE49-F238E27FC236}">
                  <a16:creationId xmlns:a16="http://schemas.microsoft.com/office/drawing/2014/main" id="{79C3E17E-D04E-B275-F119-762E681CDABA}"/>
                </a:ext>
              </a:extLst>
            </p:cNvPr>
            <p:cNvSpPr/>
            <p:nvPr/>
          </p:nvSpPr>
          <p:spPr>
            <a:xfrm>
              <a:off x="3200400" y="1508018"/>
              <a:ext cx="651567" cy="651567"/>
            </a:xfrm>
            <a:prstGeom prst="ellipse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ZoneTexte 2">
                  <a:extLst>
                    <a:ext uri="{FF2B5EF4-FFF2-40B4-BE49-F238E27FC236}">
                      <a16:creationId xmlns:a16="http://schemas.microsoft.com/office/drawing/2014/main" id="{C27AE0F0-7D2B-AD2E-C7F5-79AFADD55BEF}"/>
                    </a:ext>
                  </a:extLst>
                </p:cNvPr>
                <p:cNvSpPr txBox="1"/>
                <p:nvPr/>
              </p:nvSpPr>
              <p:spPr>
                <a:xfrm>
                  <a:off x="3351455" y="1585496"/>
                  <a:ext cx="349455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lang="fr-FR" sz="28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3" name="ZoneTexte 2">
                  <a:extLst>
                    <a:ext uri="{FF2B5EF4-FFF2-40B4-BE49-F238E27FC236}">
                      <a16:creationId xmlns:a16="http://schemas.microsoft.com/office/drawing/2014/main" id="{C27AE0F0-7D2B-AD2E-C7F5-79AFADD55BE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51455" y="1585496"/>
                  <a:ext cx="349455" cy="430887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EB672442-10A5-8860-9D3D-9EE7171A5931}"/>
              </a:ext>
            </a:extLst>
          </p:cNvPr>
          <p:cNvGrpSpPr/>
          <p:nvPr/>
        </p:nvGrpSpPr>
        <p:grpSpPr>
          <a:xfrm>
            <a:off x="2262910" y="3363454"/>
            <a:ext cx="651567" cy="651567"/>
            <a:chOff x="6008915" y="1508018"/>
            <a:chExt cx="651567" cy="651567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C20E3ED5-E681-6CB5-45C0-B3C8E35AAB57}"/>
                </a:ext>
              </a:extLst>
            </p:cNvPr>
            <p:cNvSpPr/>
            <p:nvPr/>
          </p:nvSpPr>
          <p:spPr>
            <a:xfrm>
              <a:off x="6008915" y="1508018"/>
              <a:ext cx="651567" cy="651567"/>
            </a:xfrm>
            <a:prstGeom prst="ellipse">
              <a:avLst/>
            </a:prstGeom>
            <a:solidFill>
              <a:srgbClr val="FF6565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ZoneTexte 10">
                  <a:extLst>
                    <a:ext uri="{FF2B5EF4-FFF2-40B4-BE49-F238E27FC236}">
                      <a16:creationId xmlns:a16="http://schemas.microsoft.com/office/drawing/2014/main" id="{ECB867E2-85E8-143B-661C-8676CD0BE884}"/>
                    </a:ext>
                  </a:extLst>
                </p:cNvPr>
                <p:cNvSpPr txBox="1"/>
                <p:nvPr/>
              </p:nvSpPr>
              <p:spPr>
                <a:xfrm>
                  <a:off x="6159970" y="1585496"/>
                  <a:ext cx="349455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</m:oMath>
                    </m:oMathPara>
                  </a14:m>
                  <a:endParaRPr lang="fr-FR" sz="28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1" name="ZoneTexte 10">
                  <a:extLst>
                    <a:ext uri="{FF2B5EF4-FFF2-40B4-BE49-F238E27FC236}">
                      <a16:creationId xmlns:a16="http://schemas.microsoft.com/office/drawing/2014/main" id="{ECB867E2-85E8-143B-661C-8676CD0BE88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59970" y="1585496"/>
                  <a:ext cx="349455" cy="430887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AEC8F78F-4E38-0EAD-3A91-659EC4B90A5C}"/>
                  </a:ext>
                </a:extLst>
              </p:cNvPr>
              <p:cNvSpPr txBox="1"/>
              <p:nvPr/>
            </p:nvSpPr>
            <p:spPr>
              <a:xfrm>
                <a:off x="3028668" y="2332511"/>
                <a:ext cx="71573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fr-FR" sz="3200" dirty="0"/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AEC8F78F-4E38-0EAD-3A91-659EC4B90A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8668" y="2332511"/>
                <a:ext cx="715736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C7A82066-6A4B-1034-ECE8-B189C233D16C}"/>
              </a:ext>
            </a:extLst>
          </p:cNvPr>
          <p:cNvCxnSpPr>
            <a:cxnSpLocks/>
          </p:cNvCxnSpPr>
          <p:nvPr/>
        </p:nvCxnSpPr>
        <p:spPr>
          <a:xfrm>
            <a:off x="5141818" y="2658294"/>
            <a:ext cx="691575" cy="0"/>
          </a:xfrm>
          <a:prstGeom prst="straightConnector1">
            <a:avLst/>
          </a:prstGeom>
          <a:ln w="571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A1DDF0F0-B3A5-B6C3-EB1B-23FD9DFE7B2D}"/>
              </a:ext>
            </a:extLst>
          </p:cNvPr>
          <p:cNvGrpSpPr/>
          <p:nvPr/>
        </p:nvGrpSpPr>
        <p:grpSpPr>
          <a:xfrm>
            <a:off x="3786912" y="2332512"/>
            <a:ext cx="651567" cy="651567"/>
            <a:chOff x="3200400" y="1508018"/>
            <a:chExt cx="651567" cy="651567"/>
          </a:xfrm>
        </p:grpSpPr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FB7C047A-6610-6CAE-C64D-1FD70CAD854C}"/>
                </a:ext>
              </a:extLst>
            </p:cNvPr>
            <p:cNvSpPr/>
            <p:nvPr/>
          </p:nvSpPr>
          <p:spPr>
            <a:xfrm>
              <a:off x="3200400" y="1508018"/>
              <a:ext cx="651567" cy="651567"/>
            </a:xfrm>
            <a:prstGeom prst="ellipse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ZoneTexte 20">
                  <a:extLst>
                    <a:ext uri="{FF2B5EF4-FFF2-40B4-BE49-F238E27FC236}">
                      <a16:creationId xmlns:a16="http://schemas.microsoft.com/office/drawing/2014/main" id="{6491F993-02D8-7491-E24C-44D2AA5EBF0D}"/>
                    </a:ext>
                  </a:extLst>
                </p:cNvPr>
                <p:cNvSpPr txBox="1"/>
                <p:nvPr/>
              </p:nvSpPr>
              <p:spPr>
                <a:xfrm>
                  <a:off x="3351455" y="1585496"/>
                  <a:ext cx="349455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lang="fr-FR" sz="28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21" name="ZoneTexte 20">
                  <a:extLst>
                    <a:ext uri="{FF2B5EF4-FFF2-40B4-BE49-F238E27FC236}">
                      <a16:creationId xmlns:a16="http://schemas.microsoft.com/office/drawing/2014/main" id="{6491F993-02D8-7491-E24C-44D2AA5EBF0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51455" y="1585496"/>
                  <a:ext cx="349455" cy="430887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8CA72A8-7DC7-1B4F-0D32-7DE9F9690CB4}"/>
              </a:ext>
            </a:extLst>
          </p:cNvPr>
          <p:cNvGrpSpPr/>
          <p:nvPr/>
        </p:nvGrpSpPr>
        <p:grpSpPr>
          <a:xfrm>
            <a:off x="3841339" y="3363454"/>
            <a:ext cx="651567" cy="651567"/>
            <a:chOff x="6008915" y="1508018"/>
            <a:chExt cx="651567" cy="651567"/>
          </a:xfrm>
        </p:grpSpPr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2AD8C3BC-0E34-F8F6-422D-612637CBAD6B}"/>
                </a:ext>
              </a:extLst>
            </p:cNvPr>
            <p:cNvSpPr/>
            <p:nvPr/>
          </p:nvSpPr>
          <p:spPr>
            <a:xfrm>
              <a:off x="6008915" y="1508018"/>
              <a:ext cx="651567" cy="651567"/>
            </a:xfrm>
            <a:prstGeom prst="ellipse">
              <a:avLst/>
            </a:prstGeom>
            <a:solidFill>
              <a:srgbClr val="FF6565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ZoneTexte 24">
                  <a:extLst>
                    <a:ext uri="{FF2B5EF4-FFF2-40B4-BE49-F238E27FC236}">
                      <a16:creationId xmlns:a16="http://schemas.microsoft.com/office/drawing/2014/main" id="{48FBC1C0-5627-1711-A194-6B3737DA5869}"/>
                    </a:ext>
                  </a:extLst>
                </p:cNvPr>
                <p:cNvSpPr txBox="1"/>
                <p:nvPr/>
              </p:nvSpPr>
              <p:spPr>
                <a:xfrm>
                  <a:off x="6159970" y="1585496"/>
                  <a:ext cx="349455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</m:oMath>
                    </m:oMathPara>
                  </a14:m>
                  <a:endParaRPr lang="fr-FR" sz="28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25" name="ZoneTexte 24">
                  <a:extLst>
                    <a:ext uri="{FF2B5EF4-FFF2-40B4-BE49-F238E27FC236}">
                      <a16:creationId xmlns:a16="http://schemas.microsoft.com/office/drawing/2014/main" id="{48FBC1C0-5627-1711-A194-6B3737DA586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59970" y="1585496"/>
                  <a:ext cx="349455" cy="430887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68DB8ABE-3FE0-A3EE-1D14-4F1AF8E3BFBE}"/>
                  </a:ext>
                </a:extLst>
              </p:cNvPr>
              <p:cNvSpPr txBox="1"/>
              <p:nvPr/>
            </p:nvSpPr>
            <p:spPr>
              <a:xfrm>
                <a:off x="3028668" y="3410197"/>
                <a:ext cx="71573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fr-FR" sz="3200" dirty="0"/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68DB8ABE-3FE0-A3EE-1D14-4F1AF8E3BF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8668" y="3410197"/>
                <a:ext cx="715736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CB66B115-64E7-6E60-EA8E-F4EE9A963D47}"/>
              </a:ext>
            </a:extLst>
          </p:cNvPr>
          <p:cNvCxnSpPr>
            <a:cxnSpLocks/>
          </p:cNvCxnSpPr>
          <p:nvPr/>
        </p:nvCxnSpPr>
        <p:spPr>
          <a:xfrm>
            <a:off x="5141818" y="3638009"/>
            <a:ext cx="691575" cy="0"/>
          </a:xfrm>
          <a:prstGeom prst="straightConnector1">
            <a:avLst/>
          </a:prstGeom>
          <a:ln w="571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19D733A-97BB-1AD6-5B61-9DC483B589E1}"/>
              </a:ext>
            </a:extLst>
          </p:cNvPr>
          <p:cNvGrpSpPr/>
          <p:nvPr/>
        </p:nvGrpSpPr>
        <p:grpSpPr>
          <a:xfrm>
            <a:off x="6388598" y="2332512"/>
            <a:ext cx="651567" cy="651567"/>
            <a:chOff x="3200400" y="1508018"/>
            <a:chExt cx="651567" cy="651567"/>
          </a:xfrm>
        </p:grpSpPr>
        <p:sp>
          <p:nvSpPr>
            <p:cNvPr id="30" name="Ellipse 29">
              <a:extLst>
                <a:ext uri="{FF2B5EF4-FFF2-40B4-BE49-F238E27FC236}">
                  <a16:creationId xmlns:a16="http://schemas.microsoft.com/office/drawing/2014/main" id="{B88A4CBF-1700-51AE-C4BC-CBECF3C5EAA1}"/>
                </a:ext>
              </a:extLst>
            </p:cNvPr>
            <p:cNvSpPr/>
            <p:nvPr/>
          </p:nvSpPr>
          <p:spPr>
            <a:xfrm>
              <a:off x="3200400" y="1508018"/>
              <a:ext cx="651567" cy="651567"/>
            </a:xfrm>
            <a:prstGeom prst="ellipse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ZoneTexte 30">
                  <a:extLst>
                    <a:ext uri="{FF2B5EF4-FFF2-40B4-BE49-F238E27FC236}">
                      <a16:creationId xmlns:a16="http://schemas.microsoft.com/office/drawing/2014/main" id="{DCB76EEA-99B1-39E9-13D1-CB5F261B41EF}"/>
                    </a:ext>
                  </a:extLst>
                </p:cNvPr>
                <p:cNvSpPr txBox="1"/>
                <p:nvPr/>
              </p:nvSpPr>
              <p:spPr>
                <a:xfrm>
                  <a:off x="3351455" y="1585496"/>
                  <a:ext cx="349455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lang="fr-FR" sz="28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31" name="ZoneTexte 30">
                  <a:extLst>
                    <a:ext uri="{FF2B5EF4-FFF2-40B4-BE49-F238E27FC236}">
                      <a16:creationId xmlns:a16="http://schemas.microsoft.com/office/drawing/2014/main" id="{DCB76EEA-99B1-39E9-13D1-CB5F261B41E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51455" y="1585496"/>
                  <a:ext cx="349455" cy="430887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F0C42CE2-7A6D-EC5F-A3F6-63777BC97A46}"/>
              </a:ext>
            </a:extLst>
          </p:cNvPr>
          <p:cNvGrpSpPr/>
          <p:nvPr/>
        </p:nvGrpSpPr>
        <p:grpSpPr>
          <a:xfrm>
            <a:off x="6377709" y="3363454"/>
            <a:ext cx="651567" cy="651567"/>
            <a:chOff x="6008915" y="1508018"/>
            <a:chExt cx="651567" cy="651567"/>
          </a:xfrm>
        </p:grpSpPr>
        <p:sp>
          <p:nvSpPr>
            <p:cNvPr id="33" name="Ellipse 32">
              <a:extLst>
                <a:ext uri="{FF2B5EF4-FFF2-40B4-BE49-F238E27FC236}">
                  <a16:creationId xmlns:a16="http://schemas.microsoft.com/office/drawing/2014/main" id="{E8AF64B5-3EF4-35D6-09D1-1D2CDC750476}"/>
                </a:ext>
              </a:extLst>
            </p:cNvPr>
            <p:cNvSpPr/>
            <p:nvPr/>
          </p:nvSpPr>
          <p:spPr>
            <a:xfrm>
              <a:off x="6008915" y="1508018"/>
              <a:ext cx="651567" cy="651567"/>
            </a:xfrm>
            <a:prstGeom prst="ellipse">
              <a:avLst/>
            </a:prstGeom>
            <a:solidFill>
              <a:srgbClr val="FF6565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ZoneTexte 33">
                  <a:extLst>
                    <a:ext uri="{FF2B5EF4-FFF2-40B4-BE49-F238E27FC236}">
                      <a16:creationId xmlns:a16="http://schemas.microsoft.com/office/drawing/2014/main" id="{F7824F9E-181B-1A8A-81E8-42E40D3CD4AF}"/>
                    </a:ext>
                  </a:extLst>
                </p:cNvPr>
                <p:cNvSpPr txBox="1"/>
                <p:nvPr/>
              </p:nvSpPr>
              <p:spPr>
                <a:xfrm>
                  <a:off x="6159970" y="1585496"/>
                  <a:ext cx="349455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</m:oMath>
                    </m:oMathPara>
                  </a14:m>
                  <a:endParaRPr lang="fr-FR" sz="28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34" name="ZoneTexte 33">
                  <a:extLst>
                    <a:ext uri="{FF2B5EF4-FFF2-40B4-BE49-F238E27FC236}">
                      <a16:creationId xmlns:a16="http://schemas.microsoft.com/office/drawing/2014/main" id="{F7824F9E-181B-1A8A-81E8-42E40D3CD4A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59970" y="1585496"/>
                  <a:ext cx="349455" cy="430887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5" name="ZoneTexte 34">
            <a:extLst>
              <a:ext uri="{FF2B5EF4-FFF2-40B4-BE49-F238E27FC236}">
                <a16:creationId xmlns:a16="http://schemas.microsoft.com/office/drawing/2014/main" id="{C9B96018-DC57-74A4-57C9-E7B8DE7C7DF9}"/>
              </a:ext>
            </a:extLst>
          </p:cNvPr>
          <p:cNvSpPr txBox="1"/>
          <p:nvPr/>
        </p:nvSpPr>
        <p:spPr>
          <a:xfrm>
            <a:off x="482212" y="1334336"/>
            <a:ext cx="88949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Le produit de deux nombres de </a:t>
            </a:r>
            <a:r>
              <a:rPr lang="fr-FR" sz="2400" b="1" dirty="0"/>
              <a:t>même signe </a:t>
            </a:r>
            <a:r>
              <a:rPr lang="fr-FR" sz="2400" dirty="0"/>
              <a:t>est un nombre </a:t>
            </a:r>
            <a:r>
              <a:rPr lang="fr-FR" sz="2400" b="1" dirty="0"/>
              <a:t>positif</a:t>
            </a:r>
            <a:r>
              <a:rPr lang="fr-FR" sz="2400" dirty="0"/>
              <a:t>.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340C4B42-EF66-94F7-A58E-F24176CEC956}"/>
              </a:ext>
            </a:extLst>
          </p:cNvPr>
          <p:cNvSpPr txBox="1"/>
          <p:nvPr/>
        </p:nvSpPr>
        <p:spPr>
          <a:xfrm>
            <a:off x="588544" y="4551532"/>
            <a:ext cx="85903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La </a:t>
            </a:r>
            <a:r>
              <a:rPr lang="fr-FR" sz="2400" b="1" dirty="0"/>
              <a:t>valeur absolue </a:t>
            </a:r>
            <a:r>
              <a:rPr lang="fr-FR" sz="2400" dirty="0"/>
              <a:t>du produit est le </a:t>
            </a:r>
            <a:r>
              <a:rPr lang="fr-FR" sz="2400" b="1" dirty="0"/>
              <a:t>produit</a:t>
            </a:r>
            <a:r>
              <a:rPr lang="fr-FR" sz="2400" dirty="0"/>
              <a:t> des valeurs absolues.</a:t>
            </a:r>
          </a:p>
        </p:txBody>
      </p:sp>
    </p:spTree>
    <p:extLst>
      <p:ext uri="{BB962C8B-B14F-4D97-AF65-F5344CB8AC3E}">
        <p14:creationId xmlns:p14="http://schemas.microsoft.com/office/powerpoint/2010/main" val="3175625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7" grpId="0"/>
      <p:bldP spid="3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64A9B-8D62-D348-DC20-ECA94C6D02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F70A0BA2-B24B-5D81-AE93-52A0BA694548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la règle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6A282E4-421F-41A7-49EA-616BDEB038E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2EFC9471-56CD-4A24-9AF0-A617A1CE4F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0A13A284-17E0-9925-7E03-40F926766F9F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explique.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D13CD758-420F-FA7A-3D0E-CD718E01E447}"/>
              </a:ext>
            </a:extLst>
          </p:cNvPr>
          <p:cNvGrpSpPr/>
          <p:nvPr/>
        </p:nvGrpSpPr>
        <p:grpSpPr>
          <a:xfrm>
            <a:off x="920915" y="3009648"/>
            <a:ext cx="10015472" cy="1007706"/>
            <a:chOff x="920915" y="3009648"/>
            <a:chExt cx="10015472" cy="1007706"/>
          </a:xfrm>
        </p:grpSpPr>
        <p:sp>
          <p:nvSpPr>
            <p:cNvPr id="3" name="Google Shape;894;p64">
              <a:extLst>
                <a:ext uri="{FF2B5EF4-FFF2-40B4-BE49-F238E27FC236}">
                  <a16:creationId xmlns:a16="http://schemas.microsoft.com/office/drawing/2014/main" id="{318FD854-43CC-4375-A19B-BF495F1D3C19}"/>
                </a:ext>
              </a:extLst>
            </p:cNvPr>
            <p:cNvSpPr/>
            <p:nvPr/>
          </p:nvSpPr>
          <p:spPr>
            <a:xfrm>
              <a:off x="920915" y="3009648"/>
              <a:ext cx="10015472" cy="100770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" name="Google Shape;898;p64">
              <a:extLst>
                <a:ext uri="{FF2B5EF4-FFF2-40B4-BE49-F238E27FC236}">
                  <a16:creationId xmlns:a16="http://schemas.microsoft.com/office/drawing/2014/main" id="{29994C35-6056-E781-D4F4-585A0F7451D9}"/>
                </a:ext>
              </a:extLst>
            </p:cNvPr>
            <p:cNvSpPr txBox="1"/>
            <p:nvPr/>
          </p:nvSpPr>
          <p:spPr>
            <a:xfrm>
              <a:off x="2121162" y="3278501"/>
              <a:ext cx="7938654" cy="47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defTabSz="914400">
                <a:lnSpc>
                  <a:spcPct val="107000"/>
                </a:lnSpc>
                <a:buClr>
                  <a:srgbClr val="000000"/>
                </a:buClr>
                <a:buFont typeface="Arial"/>
                <a:buNone/>
              </a:pPr>
              <a:r>
                <a:rPr lang="fr-FR" sz="2400" kern="0" dirty="0">
                  <a:solidFill>
                    <a:srgbClr val="000000"/>
                  </a:solidFill>
                  <a:ea typeface="Calibri"/>
                  <a:cs typeface="Calibri"/>
                  <a:sym typeface="Calibri"/>
                </a:rPr>
                <a:t>Le produit d’un nombre positif ou négatif par zéro est nul.</a:t>
              </a:r>
              <a:endParaRPr sz="2400" kern="0" dirty="0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" name="Google Shape;901;p64">
            <a:extLst>
              <a:ext uri="{FF2B5EF4-FFF2-40B4-BE49-F238E27FC236}">
                <a16:creationId xmlns:a16="http://schemas.microsoft.com/office/drawing/2014/main" id="{8B17062E-6B6E-985C-9BDA-6D1EF33A4295}"/>
              </a:ext>
            </a:extLst>
          </p:cNvPr>
          <p:cNvSpPr txBox="1"/>
          <p:nvPr/>
        </p:nvSpPr>
        <p:spPr>
          <a:xfrm flipH="1">
            <a:off x="526203" y="1396194"/>
            <a:ext cx="499822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indent="-342900" algn="ctr" defTabSz="914400">
              <a:buClr>
                <a:srgbClr val="000000"/>
              </a:buClr>
              <a:buSzPts val="2400"/>
              <a:buFont typeface="Arial"/>
              <a:buChar char="•"/>
            </a:pPr>
            <a:r>
              <a:rPr lang="fr-FR" sz="2400" kern="0" dirty="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0 </a:t>
            </a:r>
            <a:r>
              <a:rPr lang="fr-FR" sz="2400" kern="0" dirty="0">
                <a:solidFill>
                  <a:srgbClr val="FF0000"/>
                </a:solidFill>
                <a:latin typeface="Cambria Math"/>
                <a:ea typeface="Cambria Math"/>
                <a:cs typeface="Cambria Math"/>
                <a:sym typeface="Cambria Math"/>
              </a:rPr>
              <a:t>×</a:t>
            </a:r>
            <a:r>
              <a:rPr lang="fr-FR" sz="2400" kern="0" dirty="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 (− 6) = </a:t>
            </a:r>
            <a:r>
              <a:rPr lang="fr-FR" sz="2400" kern="0" dirty="0">
                <a:solidFill>
                  <a:srgbClr val="FF0000"/>
                </a:solidFill>
                <a:latin typeface="Cambria Math"/>
                <a:ea typeface="Cambria Math"/>
                <a:cs typeface="Cambria Math"/>
                <a:sym typeface="Cambria Math"/>
              </a:rPr>
              <a:t>0</a:t>
            </a:r>
            <a:endParaRPr sz="2400" kern="0" dirty="0">
              <a:solidFill>
                <a:srgbClr val="000000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  <p:sp>
        <p:nvSpPr>
          <p:cNvPr id="11" name="Google Shape;902;p64">
            <a:extLst>
              <a:ext uri="{FF2B5EF4-FFF2-40B4-BE49-F238E27FC236}">
                <a16:creationId xmlns:a16="http://schemas.microsoft.com/office/drawing/2014/main" id="{B51AECFE-9609-E770-652B-347B0309A535}"/>
              </a:ext>
            </a:extLst>
          </p:cNvPr>
          <p:cNvSpPr txBox="1"/>
          <p:nvPr/>
        </p:nvSpPr>
        <p:spPr>
          <a:xfrm flipH="1">
            <a:off x="5006452" y="1396194"/>
            <a:ext cx="499822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indent="-342900" algn="ctr" defTabSz="914400">
              <a:buClr>
                <a:srgbClr val="000000"/>
              </a:buClr>
              <a:buSzPts val="2400"/>
              <a:buFont typeface="Arial"/>
              <a:buChar char="•"/>
            </a:pPr>
            <a:r>
              <a:rPr lang="fr-FR" sz="2400" kern="0" dirty="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(− 10) </a:t>
            </a:r>
            <a:r>
              <a:rPr lang="fr-FR" sz="2400" kern="0" dirty="0">
                <a:solidFill>
                  <a:srgbClr val="FF0000"/>
                </a:solidFill>
                <a:latin typeface="Cambria Math"/>
                <a:ea typeface="Cambria Math"/>
                <a:cs typeface="Cambria Math"/>
                <a:sym typeface="Cambria Math"/>
              </a:rPr>
              <a:t>×</a:t>
            </a:r>
            <a:r>
              <a:rPr lang="fr-FR" sz="2400" kern="0" dirty="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 0 = </a:t>
            </a:r>
            <a:r>
              <a:rPr lang="fr-FR" sz="2400" kern="0" dirty="0">
                <a:solidFill>
                  <a:srgbClr val="FF0000"/>
                </a:solidFill>
                <a:latin typeface="Cambria Math"/>
                <a:ea typeface="Cambria Math"/>
                <a:cs typeface="Cambria Math"/>
                <a:sym typeface="Cambria Math"/>
              </a:rPr>
              <a:t>0</a:t>
            </a:r>
            <a:endParaRPr sz="2400" kern="0" dirty="0">
              <a:solidFill>
                <a:srgbClr val="000000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</p:spTree>
    <p:extLst>
      <p:ext uri="{BB962C8B-B14F-4D97-AF65-F5344CB8AC3E}">
        <p14:creationId xmlns:p14="http://schemas.microsoft.com/office/powerpoint/2010/main" val="2727920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Quelle est la bonne réponse?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30CA259-49AB-66D3-9C4F-F2C37948987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leurs réponses.  </a:t>
            </a:r>
            <a:endParaRPr lang="fr-FR" sz="1400" i="1" dirty="0">
              <a:solidFill>
                <a:srgbClr val="FF0000"/>
              </a:solidFill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3C4496F-53E7-5BC5-D053-78C09D5A9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975;p69">
            <a:extLst>
              <a:ext uri="{FF2B5EF4-FFF2-40B4-BE49-F238E27FC236}">
                <a16:creationId xmlns:a16="http://schemas.microsoft.com/office/drawing/2014/main" id="{536984F0-0A21-B80F-8E17-E293231EFD62}"/>
              </a:ext>
            </a:extLst>
          </p:cNvPr>
          <p:cNvSpPr txBox="1"/>
          <p:nvPr/>
        </p:nvSpPr>
        <p:spPr>
          <a:xfrm>
            <a:off x="552140" y="2553219"/>
            <a:ext cx="8811491" cy="7294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pPr algn="ctr" defTabSz="914400">
              <a:buClr>
                <a:srgbClr val="000000"/>
              </a:buClr>
              <a:buSzPts val="2400"/>
              <a:buFont typeface="Hammersmith One"/>
              <a:buNone/>
            </a:pPr>
            <a:r>
              <a:rPr lang="fr-FR" sz="2400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Le signe du produit                                          est : </a:t>
            </a:r>
            <a:endParaRPr sz="2400" kern="0">
              <a:solidFill>
                <a:srgbClr val="0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976;p69">
            <a:extLst>
              <a:ext uri="{FF2B5EF4-FFF2-40B4-BE49-F238E27FC236}">
                <a16:creationId xmlns:a16="http://schemas.microsoft.com/office/drawing/2014/main" id="{F8EA02E1-7E52-AC7C-35E0-13D06469316D}"/>
              </a:ext>
            </a:extLst>
          </p:cNvPr>
          <p:cNvSpPr/>
          <p:nvPr/>
        </p:nvSpPr>
        <p:spPr>
          <a:xfrm>
            <a:off x="783771" y="4621051"/>
            <a:ext cx="3312368" cy="726141"/>
          </a:xfrm>
          <a:prstGeom prst="rect">
            <a:avLst/>
          </a:prstGeom>
          <a:solidFill>
            <a:srgbClr val="D8D8D8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fr-FR" sz="2400" kern="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+</a:t>
            </a:r>
            <a:endParaRPr sz="2400" kern="0">
              <a:solidFill>
                <a:srgbClr val="0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977;p69">
            <a:extLst>
              <a:ext uri="{FF2B5EF4-FFF2-40B4-BE49-F238E27FC236}">
                <a16:creationId xmlns:a16="http://schemas.microsoft.com/office/drawing/2014/main" id="{002B8392-5860-136E-A773-046903F2E394}"/>
              </a:ext>
            </a:extLst>
          </p:cNvPr>
          <p:cNvSpPr/>
          <p:nvPr/>
        </p:nvSpPr>
        <p:spPr>
          <a:xfrm>
            <a:off x="7953036" y="4621050"/>
            <a:ext cx="3312368" cy="726141"/>
          </a:xfrm>
          <a:prstGeom prst="rect">
            <a:avLst/>
          </a:prstGeom>
          <a:solidFill>
            <a:srgbClr val="D8D8D8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fr-FR" sz="2400" kern="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−</a:t>
            </a:r>
            <a:endParaRPr sz="2400" kern="0">
              <a:solidFill>
                <a:srgbClr val="0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980;p69">
            <a:extLst>
              <a:ext uri="{FF2B5EF4-FFF2-40B4-BE49-F238E27FC236}">
                <a16:creationId xmlns:a16="http://schemas.microsoft.com/office/drawing/2014/main" id="{84885263-A821-02CC-941F-8C8D0057AC63}"/>
              </a:ext>
            </a:extLst>
          </p:cNvPr>
          <p:cNvSpPr/>
          <p:nvPr/>
        </p:nvSpPr>
        <p:spPr>
          <a:xfrm>
            <a:off x="783771" y="1630018"/>
            <a:ext cx="10481633" cy="2867337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981;p69">
            <a:extLst>
              <a:ext uri="{FF2B5EF4-FFF2-40B4-BE49-F238E27FC236}">
                <a16:creationId xmlns:a16="http://schemas.microsoft.com/office/drawing/2014/main" id="{88991CBD-49C8-E09D-9DCF-7791A88043A6}"/>
              </a:ext>
            </a:extLst>
          </p:cNvPr>
          <p:cNvSpPr txBox="1"/>
          <p:nvPr/>
        </p:nvSpPr>
        <p:spPr>
          <a:xfrm flipH="1">
            <a:off x="4422711" y="2687091"/>
            <a:ext cx="297948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fr-FR" sz="2400" kern="0" dirty="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(</a:t>
            </a:r>
            <a:r>
              <a:rPr lang="fr-FR" sz="2400" kern="0" dirty="0">
                <a:solidFill>
                  <a:srgbClr val="FF0000"/>
                </a:solidFill>
                <a:latin typeface="Cambria Math"/>
                <a:ea typeface="Cambria Math"/>
                <a:cs typeface="Cambria Math"/>
                <a:sym typeface="Cambria Math"/>
              </a:rPr>
              <a:t>−</a:t>
            </a:r>
            <a:r>
              <a:rPr lang="fr-FR" sz="2400" kern="0" dirty="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 2024) </a:t>
            </a:r>
            <a:r>
              <a:rPr lang="fr-FR" sz="2400" kern="0" dirty="0">
                <a:latin typeface="Cambria Math"/>
                <a:ea typeface="Cambria Math"/>
                <a:cs typeface="Cambria Math"/>
                <a:sym typeface="Cambria Math"/>
              </a:rPr>
              <a:t>× (</a:t>
            </a:r>
            <a:r>
              <a:rPr lang="fr-FR" sz="2400" kern="0" dirty="0">
                <a:solidFill>
                  <a:srgbClr val="FF0000"/>
                </a:solidFill>
                <a:latin typeface="Cambria Math"/>
                <a:ea typeface="Cambria Math"/>
                <a:cs typeface="Cambria Math"/>
                <a:sym typeface="Cambria Math"/>
              </a:rPr>
              <a:t>− </a:t>
            </a:r>
            <a:r>
              <a:rPr lang="fr-FR" sz="2400" kern="0" dirty="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2025)</a:t>
            </a:r>
            <a:endParaRPr sz="2400" kern="0" dirty="0">
              <a:solidFill>
                <a:srgbClr val="000000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</p:spTree>
    <p:extLst>
      <p:ext uri="{BB962C8B-B14F-4D97-AF65-F5344CB8AC3E}">
        <p14:creationId xmlns:p14="http://schemas.microsoft.com/office/powerpoint/2010/main" val="40189452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B3D2D-B741-F8DD-5A41-CB41A93EA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CEE1A1D-CE92-5271-5ABC-824FD1CFCFB6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14:m>
                  <m:oMath xmlns:m="http://schemas.openxmlformats.org/officeDocument/2006/math"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𝐕𝐨𝐢𝐜𝐢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𝐥𝐚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𝐛𝐨𝐧𝐧𝐞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𝐫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é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𝐩𝐨𝐧𝐬𝐞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CEE1A1D-CE92-5271-5ABC-824FD1CFCF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C57C853-C603-123D-8424-14DB495699A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A356AB3D-9CF9-E1B6-A76D-73D9FC0B2267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7E7AA0EA-D987-B291-8818-20A0CBCB2B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3" name="Google Shape;990;p70">
            <a:extLst>
              <a:ext uri="{FF2B5EF4-FFF2-40B4-BE49-F238E27FC236}">
                <a16:creationId xmlns:a16="http://schemas.microsoft.com/office/drawing/2014/main" id="{C28F5F54-4DC2-6F23-F988-C15878E6559F}"/>
              </a:ext>
            </a:extLst>
          </p:cNvPr>
          <p:cNvSpPr/>
          <p:nvPr/>
        </p:nvSpPr>
        <p:spPr>
          <a:xfrm>
            <a:off x="783771" y="4741647"/>
            <a:ext cx="3312368" cy="726141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lt1"/>
                </a:solidFill>
                <a:latin typeface="Cambria Math"/>
                <a:ea typeface="Cambria Math"/>
                <a:cs typeface="Cambria Math"/>
                <a:sym typeface="Cambria Math"/>
              </a:rPr>
              <a:t>+</a:t>
            </a:r>
            <a:endParaRPr sz="2400" b="1" i="0" u="none" strike="noStrike" cap="none">
              <a:solidFill>
                <a:schemeClr val="lt1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  <p:sp>
        <p:nvSpPr>
          <p:cNvPr id="5" name="Google Shape;991;p70">
            <a:extLst>
              <a:ext uri="{FF2B5EF4-FFF2-40B4-BE49-F238E27FC236}">
                <a16:creationId xmlns:a16="http://schemas.microsoft.com/office/drawing/2014/main" id="{B07D0018-B386-9CA0-C10E-C850E1C90B9A}"/>
              </a:ext>
            </a:extLst>
          </p:cNvPr>
          <p:cNvSpPr/>
          <p:nvPr/>
        </p:nvSpPr>
        <p:spPr>
          <a:xfrm>
            <a:off x="783771" y="1630018"/>
            <a:ext cx="10481633" cy="2867337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992;p70">
            <a:extLst>
              <a:ext uri="{FF2B5EF4-FFF2-40B4-BE49-F238E27FC236}">
                <a16:creationId xmlns:a16="http://schemas.microsoft.com/office/drawing/2014/main" id="{943C49E5-E0C5-591C-8750-0F1BE405CC18}"/>
              </a:ext>
            </a:extLst>
          </p:cNvPr>
          <p:cNvSpPr txBox="1"/>
          <p:nvPr/>
        </p:nvSpPr>
        <p:spPr>
          <a:xfrm>
            <a:off x="552140" y="2553219"/>
            <a:ext cx="8811491" cy="729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</a:pPr>
            <a:r>
              <a:rPr lang="fr-FR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signe du produit                                          est : 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993;p70">
            <a:extLst>
              <a:ext uri="{FF2B5EF4-FFF2-40B4-BE49-F238E27FC236}">
                <a16:creationId xmlns:a16="http://schemas.microsoft.com/office/drawing/2014/main" id="{1467D99D-DFF0-8302-06A3-2CAC38FB5252}"/>
              </a:ext>
            </a:extLst>
          </p:cNvPr>
          <p:cNvSpPr txBox="1"/>
          <p:nvPr/>
        </p:nvSpPr>
        <p:spPr>
          <a:xfrm flipH="1">
            <a:off x="4422711" y="2687091"/>
            <a:ext cx="297948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chemeClr val="dk1"/>
                </a:solidFill>
                <a:latin typeface="Cambria Math"/>
                <a:ea typeface="Cambria Math"/>
                <a:cs typeface="Cambria Math"/>
                <a:sym typeface="Cambria Math"/>
              </a:rPr>
              <a:t>(</a:t>
            </a:r>
            <a:r>
              <a:rPr lang="fr-FR" sz="2400" dirty="0">
                <a:solidFill>
                  <a:srgbClr val="FF0000"/>
                </a:solidFill>
                <a:latin typeface="Cambria Math"/>
                <a:ea typeface="Cambria Math"/>
                <a:cs typeface="Cambria Math"/>
                <a:sym typeface="Cambria Math"/>
              </a:rPr>
              <a:t>−</a:t>
            </a:r>
            <a:r>
              <a:rPr lang="fr-FR" sz="2400" dirty="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 </a:t>
            </a:r>
            <a:r>
              <a:rPr lang="fr-FR" sz="2400" dirty="0">
                <a:solidFill>
                  <a:schemeClr val="dk1"/>
                </a:solidFill>
                <a:latin typeface="Cambria Math"/>
                <a:ea typeface="Cambria Math"/>
                <a:cs typeface="Cambria Math"/>
                <a:sym typeface="Cambria Math"/>
              </a:rPr>
              <a:t>2024) </a:t>
            </a:r>
            <a:r>
              <a:rPr lang="fr-FR" sz="2400" dirty="0">
                <a:latin typeface="Cambria Math"/>
                <a:ea typeface="Cambria Math"/>
                <a:cs typeface="Cambria Math"/>
                <a:sym typeface="Cambria Math"/>
              </a:rPr>
              <a:t>×</a:t>
            </a:r>
            <a:r>
              <a:rPr lang="fr-FR" sz="2400" dirty="0">
                <a:solidFill>
                  <a:schemeClr val="dk1"/>
                </a:solidFill>
                <a:latin typeface="Cambria Math"/>
                <a:ea typeface="Cambria Math"/>
                <a:cs typeface="Cambria Math"/>
                <a:sym typeface="Cambria Math"/>
              </a:rPr>
              <a:t> (</a:t>
            </a:r>
            <a:r>
              <a:rPr lang="fr-FR" sz="2400" dirty="0">
                <a:solidFill>
                  <a:srgbClr val="FF0000"/>
                </a:solidFill>
                <a:latin typeface="Cambria Math"/>
                <a:ea typeface="Cambria Math"/>
                <a:cs typeface="Cambria Math"/>
                <a:sym typeface="Cambria Math"/>
              </a:rPr>
              <a:t>−</a:t>
            </a:r>
            <a:r>
              <a:rPr lang="fr-FR" sz="2400" dirty="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 </a:t>
            </a:r>
            <a:r>
              <a:rPr lang="fr-FR" sz="2400" dirty="0">
                <a:solidFill>
                  <a:schemeClr val="dk1"/>
                </a:solidFill>
                <a:latin typeface="Cambria Math"/>
                <a:ea typeface="Cambria Math"/>
                <a:cs typeface="Cambria Math"/>
                <a:sym typeface="Cambria Math"/>
              </a:rPr>
              <a:t>2025)</a:t>
            </a:r>
            <a:endParaRPr sz="2400" dirty="0">
              <a:solidFill>
                <a:schemeClr val="dk1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</p:spTree>
    <p:extLst>
      <p:ext uri="{BB962C8B-B14F-4D97-AF65-F5344CB8AC3E}">
        <p14:creationId xmlns:p14="http://schemas.microsoft.com/office/powerpoint/2010/main" val="18495981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A93A9-AD34-5D20-B9E8-A7C937AB9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B8BBF53A-8C5C-7346-0C18-25CE05DDC50C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Quelle est la bonne réponse?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EBC6649-45CB-A455-9428-A012D4FBA2A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F1E377AE-AA5B-69F1-F802-BD9B5ADC318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A80C0A1A-9524-C303-BAF6-FE8E7E6101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1000;p71">
            <a:extLst>
              <a:ext uri="{FF2B5EF4-FFF2-40B4-BE49-F238E27FC236}">
                <a16:creationId xmlns:a16="http://schemas.microsoft.com/office/drawing/2014/main" id="{F4C40714-F0DA-61A1-620C-3117B8405E5F}"/>
              </a:ext>
            </a:extLst>
          </p:cNvPr>
          <p:cNvSpPr txBox="1"/>
          <p:nvPr/>
        </p:nvSpPr>
        <p:spPr>
          <a:xfrm>
            <a:off x="1620981" y="2525228"/>
            <a:ext cx="8811491" cy="7294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pPr algn="ctr" defTabSz="914400">
              <a:buClr>
                <a:srgbClr val="000000"/>
              </a:buClr>
              <a:buSzPts val="2400"/>
              <a:buFont typeface="Hammersmith One"/>
              <a:buNone/>
            </a:pPr>
            <a:r>
              <a:rPr lang="fr-FR" sz="2400" kern="0" dirty="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(−7)×(−5) </a:t>
            </a:r>
            <a:r>
              <a:rPr lang="fr-FR" sz="2400" kern="0" dirty="0">
                <a:solidFill>
                  <a:srgbClr val="000000"/>
                </a:solidFill>
                <a:latin typeface="Cambria Math"/>
                <a:ea typeface="Calibri"/>
                <a:cs typeface="Calibri"/>
                <a:sym typeface="Calibri"/>
              </a:rPr>
              <a:t>=</a:t>
            </a:r>
            <a:endParaRPr sz="2400" kern="0" dirty="0">
              <a:solidFill>
                <a:srgbClr val="0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1001;p71">
            <a:extLst>
              <a:ext uri="{FF2B5EF4-FFF2-40B4-BE49-F238E27FC236}">
                <a16:creationId xmlns:a16="http://schemas.microsoft.com/office/drawing/2014/main" id="{07656C58-1C8C-E587-239F-B20C98C62C0D}"/>
              </a:ext>
            </a:extLst>
          </p:cNvPr>
          <p:cNvSpPr/>
          <p:nvPr/>
        </p:nvSpPr>
        <p:spPr>
          <a:xfrm>
            <a:off x="783771" y="4621051"/>
            <a:ext cx="3312368" cy="726141"/>
          </a:xfrm>
          <a:prstGeom prst="rect">
            <a:avLst/>
          </a:prstGeom>
          <a:solidFill>
            <a:srgbClr val="D8D8D8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fr-FR" sz="2400" kern="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−(7×5)</a:t>
            </a:r>
            <a:endParaRPr sz="2400" kern="0">
              <a:solidFill>
                <a:srgbClr val="000000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  <p:sp>
        <p:nvSpPr>
          <p:cNvPr id="5" name="Google Shape;1004;p71">
            <a:extLst>
              <a:ext uri="{FF2B5EF4-FFF2-40B4-BE49-F238E27FC236}">
                <a16:creationId xmlns:a16="http://schemas.microsoft.com/office/drawing/2014/main" id="{31D3D5F7-542F-F4F0-15A0-6A630A28AF80}"/>
              </a:ext>
            </a:extLst>
          </p:cNvPr>
          <p:cNvSpPr/>
          <p:nvPr/>
        </p:nvSpPr>
        <p:spPr>
          <a:xfrm>
            <a:off x="783771" y="1630018"/>
            <a:ext cx="10481633" cy="2867337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1005;p71">
            <a:extLst>
              <a:ext uri="{FF2B5EF4-FFF2-40B4-BE49-F238E27FC236}">
                <a16:creationId xmlns:a16="http://schemas.microsoft.com/office/drawing/2014/main" id="{BE71FBE2-F26D-A8FF-B6AE-5C01407629F8}"/>
              </a:ext>
            </a:extLst>
          </p:cNvPr>
          <p:cNvSpPr/>
          <p:nvPr/>
        </p:nvSpPr>
        <p:spPr>
          <a:xfrm>
            <a:off x="4368403" y="4621051"/>
            <a:ext cx="3312368" cy="726141"/>
          </a:xfrm>
          <a:prstGeom prst="rect">
            <a:avLst/>
          </a:prstGeom>
          <a:solidFill>
            <a:srgbClr val="D8D8D8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fr-FR" sz="2400" kern="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7×5</a:t>
            </a:r>
            <a:endParaRPr sz="2400" kern="0">
              <a:solidFill>
                <a:srgbClr val="000000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  <p:sp>
        <p:nvSpPr>
          <p:cNvPr id="7" name="Google Shape;1006;p71">
            <a:extLst>
              <a:ext uri="{FF2B5EF4-FFF2-40B4-BE49-F238E27FC236}">
                <a16:creationId xmlns:a16="http://schemas.microsoft.com/office/drawing/2014/main" id="{03EFE4F1-26E7-8359-90C1-0E5A9D922F14}"/>
              </a:ext>
            </a:extLst>
          </p:cNvPr>
          <p:cNvSpPr/>
          <p:nvPr/>
        </p:nvSpPr>
        <p:spPr>
          <a:xfrm>
            <a:off x="7953036" y="4654420"/>
            <a:ext cx="3312368" cy="726141"/>
          </a:xfrm>
          <a:prstGeom prst="rect">
            <a:avLst/>
          </a:prstGeom>
          <a:solidFill>
            <a:srgbClr val="D8D8D8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fr-FR" sz="2400" kern="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−(7+5)</a:t>
            </a:r>
            <a:endParaRPr sz="2400" kern="0">
              <a:solidFill>
                <a:srgbClr val="000000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</p:spTree>
    <p:extLst>
      <p:ext uri="{BB962C8B-B14F-4D97-AF65-F5344CB8AC3E}">
        <p14:creationId xmlns:p14="http://schemas.microsoft.com/office/powerpoint/2010/main" val="3950639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Repérage dans la semaine</a:t>
            </a:r>
            <a:endParaRPr kumimoji="0" lang="fr-FR" sz="3200" b="0" i="1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63450" y="2304276"/>
            <a:ext cx="10265100" cy="828000"/>
            <a:chOff x="963450" y="2259806"/>
            <a:chExt cx="10265100" cy="828000"/>
          </a:xfrm>
        </p:grpSpPr>
        <p:sp>
          <p:nvSpPr>
            <p:cNvPr id="17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323854" indent="-171450" algn="ctr" defTabSz="914400">
                <a:buClr>
                  <a:prstClr val="white"/>
                </a:buClr>
                <a:buSzPts val="1200"/>
                <a:buFont typeface="Arial" panose="020B0604020202020204" pitchFamily="34" charset="0"/>
                <a:buChar char="•"/>
              </a:pPr>
              <a:r>
                <a:rPr lang="fr-FR" b="1" kern="0" dirty="0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Multiplier des nombres entiers de même signe</a:t>
              </a:r>
            </a:p>
          </p:txBody>
        </p:sp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54AFE9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Séance 2</a:t>
              </a: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1ADDEB16-C386-D0C9-7CF2-1C01B402A9E5}"/>
              </a:ext>
            </a:extLst>
          </p:cNvPr>
          <p:cNvGrpSpPr/>
          <p:nvPr/>
        </p:nvGrpSpPr>
        <p:grpSpPr>
          <a:xfrm>
            <a:off x="963450" y="4289788"/>
            <a:ext cx="10265100" cy="828000"/>
            <a:chOff x="963450" y="3925491"/>
            <a:chExt cx="10265100" cy="828000"/>
          </a:xfrm>
        </p:grpSpPr>
        <p:sp>
          <p:nvSpPr>
            <p:cNvPr id="19" name="Google Shape;290;p29">
              <a:extLst>
                <a:ext uri="{FF2B5EF4-FFF2-40B4-BE49-F238E27FC236}">
                  <a16:creationId xmlns:a16="http://schemas.microsoft.com/office/drawing/2014/main" id="{7DECC7AF-CDE4-5BD9-4725-66E98E22FD2F}"/>
                </a:ext>
              </a:extLst>
            </p:cNvPr>
            <p:cNvSpPr/>
            <p:nvPr/>
          </p:nvSpPr>
          <p:spPr>
            <a:xfrm>
              <a:off x="2428129" y="3925491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Utiliser la commutativité et l’associativité de la multiplication des nombres entiers</a:t>
              </a:r>
            </a:p>
          </p:txBody>
        </p:sp>
        <p:sp>
          <p:nvSpPr>
            <p:cNvPr id="20" name="Google Shape;291;p29">
              <a:extLst>
                <a:ext uri="{FF2B5EF4-FFF2-40B4-BE49-F238E27FC236}">
                  <a16:creationId xmlns:a16="http://schemas.microsoft.com/office/drawing/2014/main" id="{8DDFDABA-484E-F91A-3A01-B2943296092B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Séance 4</a:t>
              </a:r>
            </a:p>
          </p:txBody>
        </p:sp>
      </p:grp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10C2D34D-FB8B-A95D-F232-29CF7C58B625}"/>
              </a:ext>
            </a:extLst>
          </p:cNvPr>
          <p:cNvSpPr/>
          <p:nvPr/>
        </p:nvSpPr>
        <p:spPr>
          <a:xfrm>
            <a:off x="2428129" y="3297032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Effectuer la division de nombres entiers</a:t>
            </a:r>
          </a:p>
        </p:txBody>
      </p:sp>
      <p:sp>
        <p:nvSpPr>
          <p:cNvPr id="22" name="Google Shape;293;p29">
            <a:extLst>
              <a:ext uri="{FF2B5EF4-FFF2-40B4-BE49-F238E27FC236}">
                <a16:creationId xmlns:a16="http://schemas.microsoft.com/office/drawing/2014/main" id="{EAC398AE-0F64-B30B-B910-B04156DD3482}"/>
              </a:ext>
            </a:extLst>
          </p:cNvPr>
          <p:cNvSpPr/>
          <p:nvPr/>
        </p:nvSpPr>
        <p:spPr>
          <a:xfrm>
            <a:off x="963450" y="3297032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Séance 3</a:t>
            </a: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A799033-29F0-02FD-AD5E-B49541A29363}"/>
              </a:ext>
            </a:extLst>
          </p:cNvPr>
          <p:cNvGrpSpPr/>
          <p:nvPr/>
        </p:nvGrpSpPr>
        <p:grpSpPr>
          <a:xfrm>
            <a:off x="963450" y="1239520"/>
            <a:ext cx="10265100" cy="828000"/>
            <a:chOff x="963450" y="1311520"/>
            <a:chExt cx="10265100" cy="828000"/>
          </a:xfrm>
        </p:grpSpPr>
        <p:sp>
          <p:nvSpPr>
            <p:cNvPr id="11" name="Google Shape;286;p29">
              <a:extLst>
                <a:ext uri="{FF2B5EF4-FFF2-40B4-BE49-F238E27FC236}">
                  <a16:creationId xmlns:a16="http://schemas.microsoft.com/office/drawing/2014/main" id="{FFE2AFA5-7DEF-38D8-BDD1-76AEF8185550}"/>
                </a:ext>
              </a:extLst>
            </p:cNvPr>
            <p:cNvSpPr/>
            <p:nvPr/>
          </p:nvSpPr>
          <p:spPr>
            <a:xfrm>
              <a:off x="2428129" y="1311520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solidFill>
                    <a:srgbClr val="FFFFFF"/>
                  </a:solidFill>
                  <a:latin typeface="Arial"/>
                </a:rPr>
                <a:t>Multiplier des nombres entiers de signes différents</a:t>
              </a:r>
            </a:p>
          </p:txBody>
        </p:sp>
        <p:sp>
          <p:nvSpPr>
            <p:cNvPr id="13" name="Google Shape;287;p29">
              <a:extLst>
                <a:ext uri="{FF2B5EF4-FFF2-40B4-BE49-F238E27FC236}">
                  <a16:creationId xmlns:a16="http://schemas.microsoft.com/office/drawing/2014/main" id="{56CD9EBF-2323-60FE-7D1D-9992D468BC8B}"/>
                </a:ext>
              </a:extLst>
            </p:cNvPr>
            <p:cNvSpPr/>
            <p:nvPr/>
          </p:nvSpPr>
          <p:spPr>
            <a:xfrm>
              <a:off x="963450" y="1311520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solidFill>
                    <a:srgbClr val="FFFFFF"/>
                  </a:solidFill>
                  <a:latin typeface="Arial"/>
                </a:rPr>
                <a:t>Séance 1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886717" y="1239520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2564370A-59B0-305A-AD91-6388C2F54F5A}"/>
              </a:ext>
            </a:extLst>
          </p:cNvPr>
          <p:cNvGrpSpPr/>
          <p:nvPr/>
        </p:nvGrpSpPr>
        <p:grpSpPr>
          <a:xfrm>
            <a:off x="963450" y="5282544"/>
            <a:ext cx="10265100" cy="828000"/>
            <a:chOff x="963450" y="4784704"/>
            <a:chExt cx="10265100" cy="828000"/>
          </a:xfrm>
        </p:grpSpPr>
        <p:sp>
          <p:nvSpPr>
            <p:cNvPr id="24" name="Google Shape;290;p29">
              <a:extLst>
                <a:ext uri="{FF2B5EF4-FFF2-40B4-BE49-F238E27FC236}">
                  <a16:creationId xmlns:a16="http://schemas.microsoft.com/office/drawing/2014/main" id="{B8CDE028-25F6-4D23-03E3-E57D5BD0FE10}"/>
                </a:ext>
              </a:extLst>
            </p:cNvPr>
            <p:cNvSpPr/>
            <p:nvPr/>
          </p:nvSpPr>
          <p:spPr>
            <a:xfrm>
              <a:off x="2428129" y="4784704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Appliquer les règles de multiplication et de division aux nombres décimaux et fractionnaires</a:t>
              </a:r>
            </a:p>
          </p:txBody>
        </p:sp>
        <p:sp>
          <p:nvSpPr>
            <p:cNvPr id="25" name="Google Shape;291;p29">
              <a:extLst>
                <a:ext uri="{FF2B5EF4-FFF2-40B4-BE49-F238E27FC236}">
                  <a16:creationId xmlns:a16="http://schemas.microsoft.com/office/drawing/2014/main" id="{1603B967-D9FC-FC8C-55EE-DBAEAEF2C638}"/>
                </a:ext>
              </a:extLst>
            </p:cNvPr>
            <p:cNvSpPr/>
            <p:nvPr/>
          </p:nvSpPr>
          <p:spPr>
            <a:xfrm>
              <a:off x="963450" y="4784704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Séance 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652681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2DD13-74BE-DCCE-E713-CDECF5253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A27B6101-D3E3-6218-F58E-B68420050678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𝐕𝐨𝐢𝐜𝐢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𝐥𝐚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𝐛𝐨𝐧𝐧𝐞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𝐫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é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𝐩𝐨𝐧𝐬𝐞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A27B6101-D3E3-6218-F58E-B684200506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2C193F1-88EB-D267-DAF9-E60AC6897E89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BA4D0B22-37ED-31DB-2F7A-8D61357F0352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45EBE8FB-BC47-AD2F-FC20-9EC74BDA2D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3" name="Google Shape;1015;p72">
            <a:extLst>
              <a:ext uri="{FF2B5EF4-FFF2-40B4-BE49-F238E27FC236}">
                <a16:creationId xmlns:a16="http://schemas.microsoft.com/office/drawing/2014/main" id="{DE6D923F-BFC3-7411-35BA-51A182792CB4}"/>
              </a:ext>
            </a:extLst>
          </p:cNvPr>
          <p:cNvSpPr/>
          <p:nvPr/>
        </p:nvSpPr>
        <p:spPr>
          <a:xfrm>
            <a:off x="4368403" y="4666424"/>
            <a:ext cx="3312368" cy="726141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lt1"/>
                </a:solidFill>
                <a:latin typeface="Cambria Math"/>
                <a:ea typeface="Cambria Math"/>
                <a:cs typeface="Cambria Math"/>
                <a:sym typeface="Cambria Math"/>
              </a:rPr>
              <a:t>7×5</a:t>
            </a:r>
            <a:endParaRPr/>
          </a:p>
        </p:txBody>
      </p:sp>
      <p:sp>
        <p:nvSpPr>
          <p:cNvPr id="5" name="Google Shape;1016;p72">
            <a:extLst>
              <a:ext uri="{FF2B5EF4-FFF2-40B4-BE49-F238E27FC236}">
                <a16:creationId xmlns:a16="http://schemas.microsoft.com/office/drawing/2014/main" id="{9FEAABDB-A93B-35C5-4964-DE985AE094AB}"/>
              </a:ext>
            </a:extLst>
          </p:cNvPr>
          <p:cNvSpPr/>
          <p:nvPr/>
        </p:nvSpPr>
        <p:spPr>
          <a:xfrm>
            <a:off x="783771" y="1630018"/>
            <a:ext cx="10481633" cy="2867337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1017;p72">
            <a:extLst>
              <a:ext uri="{FF2B5EF4-FFF2-40B4-BE49-F238E27FC236}">
                <a16:creationId xmlns:a16="http://schemas.microsoft.com/office/drawing/2014/main" id="{5F9EBB9B-0430-DAAE-C7DF-028DA51DA196}"/>
              </a:ext>
            </a:extLst>
          </p:cNvPr>
          <p:cNvSpPr txBox="1"/>
          <p:nvPr/>
        </p:nvSpPr>
        <p:spPr>
          <a:xfrm>
            <a:off x="1620981" y="2525228"/>
            <a:ext cx="8811491" cy="7294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</a:pPr>
            <a:r>
              <a:rPr lang="fr-FR" sz="2400" b="0" i="0" u="none" strike="noStrike" cap="none" dirty="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(−7)×(−5)=</a:t>
            </a:r>
            <a:endParaRPr sz="2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28806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485BA-028B-0ACD-C922-0DCD26126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BC8D3E02-0868-8790-52A7-0ADD4907D0FE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Quelle est la bonne réponse? 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89B1685-10D4-79A1-A5DF-103537418CE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B9699DC-E4BC-0F3E-9476-D402819A840E}"/>
              </a:ext>
            </a:extLst>
          </p:cNvPr>
          <p:cNvSpPr txBox="1"/>
          <p:nvPr/>
        </p:nvSpPr>
        <p:spPr>
          <a:xfrm>
            <a:off x="152400" y="671852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D3D327FF-1461-44C5-B040-6D2D82C11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1024;p73">
            <a:extLst>
              <a:ext uri="{FF2B5EF4-FFF2-40B4-BE49-F238E27FC236}">
                <a16:creationId xmlns:a16="http://schemas.microsoft.com/office/drawing/2014/main" id="{C9C0F569-C978-4220-CA14-45622D777545}"/>
              </a:ext>
            </a:extLst>
          </p:cNvPr>
          <p:cNvSpPr txBox="1"/>
          <p:nvPr/>
        </p:nvSpPr>
        <p:spPr>
          <a:xfrm>
            <a:off x="1620981" y="2525228"/>
            <a:ext cx="8811491" cy="7294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pPr algn="ctr" defTabSz="914400">
              <a:buClr>
                <a:srgbClr val="000000"/>
              </a:buClr>
              <a:buSzPts val="2400"/>
              <a:buFont typeface="Hammersmith One"/>
              <a:buNone/>
            </a:pPr>
            <a:r>
              <a:rPr lang="fr-FR" sz="2400" kern="0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 </a:t>
            </a:r>
            <a:r>
              <a:rPr lang="fr-FR" sz="2400" kern="0" dirty="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(−10)×(−6)</a:t>
            </a:r>
            <a:r>
              <a:rPr lang="fr-FR" sz="2400" kern="0" dirty="0">
                <a:solidFill>
                  <a:srgbClr val="000000"/>
                </a:solidFill>
                <a:latin typeface="Cambria Math"/>
                <a:ea typeface="Calibri"/>
                <a:cs typeface="Calibri"/>
                <a:sym typeface="Calibri"/>
              </a:rPr>
              <a:t>=</a:t>
            </a:r>
            <a:endParaRPr sz="2400" kern="0" dirty="0">
              <a:solidFill>
                <a:srgbClr val="0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1025;p73">
            <a:extLst>
              <a:ext uri="{FF2B5EF4-FFF2-40B4-BE49-F238E27FC236}">
                <a16:creationId xmlns:a16="http://schemas.microsoft.com/office/drawing/2014/main" id="{B4F715A0-F08F-AF0C-3D86-900F1EFCB457}"/>
              </a:ext>
            </a:extLst>
          </p:cNvPr>
          <p:cNvSpPr/>
          <p:nvPr/>
        </p:nvSpPr>
        <p:spPr>
          <a:xfrm>
            <a:off x="783771" y="4621051"/>
            <a:ext cx="3312368" cy="726141"/>
          </a:xfrm>
          <a:prstGeom prst="rect">
            <a:avLst/>
          </a:prstGeom>
          <a:solidFill>
            <a:srgbClr val="D8D8D8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fr-FR" sz="2400" kern="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60</a:t>
            </a:r>
            <a:endParaRPr sz="2400" kern="0">
              <a:solidFill>
                <a:srgbClr val="000000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  <p:sp>
        <p:nvSpPr>
          <p:cNvPr id="5" name="Google Shape;1028;p73">
            <a:extLst>
              <a:ext uri="{FF2B5EF4-FFF2-40B4-BE49-F238E27FC236}">
                <a16:creationId xmlns:a16="http://schemas.microsoft.com/office/drawing/2014/main" id="{E0752F4A-ABF8-4CE9-4F23-4C4B1C8DE57D}"/>
              </a:ext>
            </a:extLst>
          </p:cNvPr>
          <p:cNvSpPr/>
          <p:nvPr/>
        </p:nvSpPr>
        <p:spPr>
          <a:xfrm>
            <a:off x="783771" y="1630018"/>
            <a:ext cx="10481633" cy="2867337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1029;p73">
            <a:extLst>
              <a:ext uri="{FF2B5EF4-FFF2-40B4-BE49-F238E27FC236}">
                <a16:creationId xmlns:a16="http://schemas.microsoft.com/office/drawing/2014/main" id="{699F61B4-5584-F8E0-BD55-2D080A403B44}"/>
              </a:ext>
            </a:extLst>
          </p:cNvPr>
          <p:cNvSpPr/>
          <p:nvPr/>
        </p:nvSpPr>
        <p:spPr>
          <a:xfrm>
            <a:off x="4368403" y="4621051"/>
            <a:ext cx="3312368" cy="726141"/>
          </a:xfrm>
          <a:prstGeom prst="rect">
            <a:avLst/>
          </a:prstGeom>
          <a:solidFill>
            <a:srgbClr val="D8D8D8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fr-FR" sz="2400" kern="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−60</a:t>
            </a:r>
            <a:endParaRPr sz="2400" kern="0">
              <a:solidFill>
                <a:srgbClr val="000000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  <p:sp>
        <p:nvSpPr>
          <p:cNvPr id="7" name="Google Shape;1030;p73">
            <a:extLst>
              <a:ext uri="{FF2B5EF4-FFF2-40B4-BE49-F238E27FC236}">
                <a16:creationId xmlns:a16="http://schemas.microsoft.com/office/drawing/2014/main" id="{B41071FF-524D-6DC9-CCD1-865C2463916D}"/>
              </a:ext>
            </a:extLst>
          </p:cNvPr>
          <p:cNvSpPr/>
          <p:nvPr/>
        </p:nvSpPr>
        <p:spPr>
          <a:xfrm>
            <a:off x="7953036" y="4654420"/>
            <a:ext cx="3312368" cy="726141"/>
          </a:xfrm>
          <a:prstGeom prst="rect">
            <a:avLst/>
          </a:prstGeom>
          <a:solidFill>
            <a:srgbClr val="D8D8D8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fr-FR" sz="2400" kern="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−16</a:t>
            </a:r>
            <a:endParaRPr sz="2400" kern="0">
              <a:solidFill>
                <a:srgbClr val="000000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</p:spTree>
    <p:extLst>
      <p:ext uri="{BB962C8B-B14F-4D97-AF65-F5344CB8AC3E}">
        <p14:creationId xmlns:p14="http://schemas.microsoft.com/office/powerpoint/2010/main" val="3218179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833244-6222-173A-1AD0-6A50D7C7C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B12702CD-D23A-D1D9-BFC5-52D3380DBAF7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𝐕𝐨𝐢𝐜𝐢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𝐥𝐚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𝐛𝐨𝐧𝐧𝐞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𝐫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é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𝐩𝐨𝐧𝐬𝐞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B12702CD-D23A-D1D9-BFC5-52D3380DBA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9F939E7-B25A-9697-586A-FD00D2CEBA56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948F090D-CCD4-2DE9-5C6E-526286034D53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0159575F-E9E5-8132-2D73-860BDE97DC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3" name="Google Shape;1039;p74">
            <a:extLst>
              <a:ext uri="{FF2B5EF4-FFF2-40B4-BE49-F238E27FC236}">
                <a16:creationId xmlns:a16="http://schemas.microsoft.com/office/drawing/2014/main" id="{5B282846-45A0-0473-6EAC-CC67D662ECA0}"/>
              </a:ext>
            </a:extLst>
          </p:cNvPr>
          <p:cNvSpPr/>
          <p:nvPr/>
        </p:nvSpPr>
        <p:spPr>
          <a:xfrm>
            <a:off x="783771" y="4666424"/>
            <a:ext cx="3312368" cy="726141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lt1"/>
                </a:solidFill>
                <a:latin typeface="Cambria Math"/>
                <a:ea typeface="Cambria Math"/>
                <a:cs typeface="Cambria Math"/>
                <a:sym typeface="Cambria Math"/>
              </a:rPr>
              <a:t>60</a:t>
            </a:r>
            <a:endParaRPr sz="2400" b="1">
              <a:solidFill>
                <a:schemeClr val="lt1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  <p:sp>
        <p:nvSpPr>
          <p:cNvPr id="5" name="Google Shape;1040;p74">
            <a:extLst>
              <a:ext uri="{FF2B5EF4-FFF2-40B4-BE49-F238E27FC236}">
                <a16:creationId xmlns:a16="http://schemas.microsoft.com/office/drawing/2014/main" id="{EE3AF281-B3B0-0595-4DAD-9BA2DC79C8F1}"/>
              </a:ext>
            </a:extLst>
          </p:cNvPr>
          <p:cNvSpPr/>
          <p:nvPr/>
        </p:nvSpPr>
        <p:spPr>
          <a:xfrm>
            <a:off x="783771" y="1630018"/>
            <a:ext cx="10481633" cy="2867337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1041;p74">
            <a:extLst>
              <a:ext uri="{FF2B5EF4-FFF2-40B4-BE49-F238E27FC236}">
                <a16:creationId xmlns:a16="http://schemas.microsoft.com/office/drawing/2014/main" id="{C2FC01FF-EDDB-1762-6E8F-82A03EDA83DF}"/>
              </a:ext>
            </a:extLst>
          </p:cNvPr>
          <p:cNvSpPr txBox="1"/>
          <p:nvPr/>
        </p:nvSpPr>
        <p:spPr>
          <a:xfrm>
            <a:off x="1620981" y="2525228"/>
            <a:ext cx="8811491" cy="7294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</a:pPr>
            <a:r>
              <a:rPr lang="fr-FR" sz="2400" b="0" i="0" u="none" strike="noStrike" cap="none" dirty="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(−10)×(−6</a:t>
            </a:r>
            <a:r>
              <a:rPr lang="fr-FR" sz="2400" dirty="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)=</a:t>
            </a:r>
            <a:endParaRPr sz="2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8487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E5B757-8DB0-30BF-1879-74D9C66D2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4127158A-C29A-0654-F136-41E53710FCF9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FD68806-A5F3-DC26-1C50-68AFF5AAB312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6D326045-91F7-D561-20CF-981FABB1E69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D2DF77F-FB41-F6B0-F24F-924A1BA654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1048;p75">
            <a:extLst>
              <a:ext uri="{FF2B5EF4-FFF2-40B4-BE49-F238E27FC236}">
                <a16:creationId xmlns:a16="http://schemas.microsoft.com/office/drawing/2014/main" id="{16BD37D9-B123-5B99-A012-C76C5CBAC666}"/>
              </a:ext>
            </a:extLst>
          </p:cNvPr>
          <p:cNvSpPr txBox="1"/>
          <p:nvPr/>
        </p:nvSpPr>
        <p:spPr>
          <a:xfrm>
            <a:off x="1809429" y="3044761"/>
            <a:ext cx="2602533" cy="72941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l="-2107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3" name="Google Shape;1051;p75">
            <a:extLst>
              <a:ext uri="{FF2B5EF4-FFF2-40B4-BE49-F238E27FC236}">
                <a16:creationId xmlns:a16="http://schemas.microsoft.com/office/drawing/2014/main" id="{A3C0DC61-22E9-3A0A-5809-CC31EAECC111}"/>
              </a:ext>
            </a:extLst>
          </p:cNvPr>
          <p:cNvSpPr/>
          <p:nvPr/>
        </p:nvSpPr>
        <p:spPr>
          <a:xfrm>
            <a:off x="783771" y="1630018"/>
            <a:ext cx="10481633" cy="2867337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1052;p75">
            <a:extLst>
              <a:ext uri="{FF2B5EF4-FFF2-40B4-BE49-F238E27FC236}">
                <a16:creationId xmlns:a16="http://schemas.microsoft.com/office/drawing/2014/main" id="{C5551E49-9833-C958-19A2-F9AA8DE7F04A}"/>
              </a:ext>
            </a:extLst>
          </p:cNvPr>
          <p:cNvSpPr/>
          <p:nvPr/>
        </p:nvSpPr>
        <p:spPr>
          <a:xfrm>
            <a:off x="3936810" y="3165185"/>
            <a:ext cx="541884" cy="531844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1053;p75">
            <a:extLst>
              <a:ext uri="{FF2B5EF4-FFF2-40B4-BE49-F238E27FC236}">
                <a16:creationId xmlns:a16="http://schemas.microsoft.com/office/drawing/2014/main" id="{70C9EA0B-E74D-1EA4-3243-8022D524DC3D}"/>
              </a:ext>
            </a:extLst>
          </p:cNvPr>
          <p:cNvSpPr txBox="1"/>
          <p:nvPr/>
        </p:nvSpPr>
        <p:spPr>
          <a:xfrm>
            <a:off x="931472" y="1708574"/>
            <a:ext cx="2203613" cy="470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fr-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Complétez:</a:t>
            </a:r>
            <a:endParaRPr sz="2400" b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1054;p75">
            <a:extLst>
              <a:ext uri="{FF2B5EF4-FFF2-40B4-BE49-F238E27FC236}">
                <a16:creationId xmlns:a16="http://schemas.microsoft.com/office/drawing/2014/main" id="{239097A9-646F-B078-A03C-36065A396918}"/>
              </a:ext>
            </a:extLst>
          </p:cNvPr>
          <p:cNvSpPr txBox="1"/>
          <p:nvPr/>
        </p:nvSpPr>
        <p:spPr>
          <a:xfrm>
            <a:off x="4563376" y="3066402"/>
            <a:ext cx="3386306" cy="72941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l="-162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9" name="Google Shape;1055;p75">
            <a:extLst>
              <a:ext uri="{FF2B5EF4-FFF2-40B4-BE49-F238E27FC236}">
                <a16:creationId xmlns:a16="http://schemas.microsoft.com/office/drawing/2014/main" id="{A9A4C70E-5C81-7CFE-6BD3-228A8E9F1AEC}"/>
              </a:ext>
            </a:extLst>
          </p:cNvPr>
          <p:cNvSpPr/>
          <p:nvPr/>
        </p:nvSpPr>
        <p:spPr>
          <a:xfrm>
            <a:off x="4823218" y="3165185"/>
            <a:ext cx="905778" cy="531844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056;p75">
            <a:extLst>
              <a:ext uri="{FF2B5EF4-FFF2-40B4-BE49-F238E27FC236}">
                <a16:creationId xmlns:a16="http://schemas.microsoft.com/office/drawing/2014/main" id="{3C926AD9-2F8B-8F71-3B0B-7521A223D1C9}"/>
              </a:ext>
            </a:extLst>
          </p:cNvPr>
          <p:cNvSpPr/>
          <p:nvPr/>
        </p:nvSpPr>
        <p:spPr>
          <a:xfrm>
            <a:off x="6026867" y="3165185"/>
            <a:ext cx="905778" cy="531844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057;p75">
            <a:extLst>
              <a:ext uri="{FF2B5EF4-FFF2-40B4-BE49-F238E27FC236}">
                <a16:creationId xmlns:a16="http://schemas.microsoft.com/office/drawing/2014/main" id="{2710413B-4E53-8954-D8B1-CEA410F201D0}"/>
              </a:ext>
            </a:extLst>
          </p:cNvPr>
          <p:cNvSpPr txBox="1"/>
          <p:nvPr/>
        </p:nvSpPr>
        <p:spPr>
          <a:xfrm>
            <a:off x="5985938" y="3023119"/>
            <a:ext cx="968970" cy="72941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2" name="Google Shape;1058;p75">
            <a:extLst>
              <a:ext uri="{FF2B5EF4-FFF2-40B4-BE49-F238E27FC236}">
                <a16:creationId xmlns:a16="http://schemas.microsoft.com/office/drawing/2014/main" id="{511CE97E-CD9A-C10C-7AAD-B511D3AC893F}"/>
              </a:ext>
            </a:extLst>
          </p:cNvPr>
          <p:cNvSpPr txBox="1"/>
          <p:nvPr/>
        </p:nvSpPr>
        <p:spPr>
          <a:xfrm>
            <a:off x="4772959" y="3023119"/>
            <a:ext cx="968970" cy="72941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3" name="Google Shape;1059;p75">
            <a:extLst>
              <a:ext uri="{FF2B5EF4-FFF2-40B4-BE49-F238E27FC236}">
                <a16:creationId xmlns:a16="http://schemas.microsoft.com/office/drawing/2014/main" id="{B334C3D8-E620-7C15-CD0F-714070446F66}"/>
              </a:ext>
            </a:extLst>
          </p:cNvPr>
          <p:cNvSpPr txBox="1"/>
          <p:nvPr/>
        </p:nvSpPr>
        <p:spPr>
          <a:xfrm>
            <a:off x="3709269" y="3023119"/>
            <a:ext cx="968970" cy="729410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4" name="Google Shape;1060;p75">
            <a:extLst>
              <a:ext uri="{FF2B5EF4-FFF2-40B4-BE49-F238E27FC236}">
                <a16:creationId xmlns:a16="http://schemas.microsoft.com/office/drawing/2014/main" id="{B6B68558-C4E8-67B0-D0A4-97B3D3F8B2FC}"/>
              </a:ext>
            </a:extLst>
          </p:cNvPr>
          <p:cNvSpPr txBox="1"/>
          <p:nvPr/>
        </p:nvSpPr>
        <p:spPr>
          <a:xfrm>
            <a:off x="7553481" y="3023119"/>
            <a:ext cx="968970" cy="729410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5" name="Google Shape;1061;p75">
            <a:extLst>
              <a:ext uri="{FF2B5EF4-FFF2-40B4-BE49-F238E27FC236}">
                <a16:creationId xmlns:a16="http://schemas.microsoft.com/office/drawing/2014/main" id="{A1BDD8CB-E1C1-6C5C-E706-3579CBECC666}"/>
              </a:ext>
            </a:extLst>
          </p:cNvPr>
          <p:cNvSpPr/>
          <p:nvPr/>
        </p:nvSpPr>
        <p:spPr>
          <a:xfrm>
            <a:off x="7585079" y="3165185"/>
            <a:ext cx="905778" cy="531844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397045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09689-7A2B-3F00-7487-62FDECE9E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6189FBE-59D8-D728-5BBD-44A3A25FED0D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𝐕𝐨𝐢𝐜𝐢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𝐥𝐚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𝐛𝐨𝐧𝐧𝐞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𝐫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é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𝐩𝐨𝐧𝐬𝐞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6189FBE-59D8-D728-5BBD-44A3A25FED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81CFD31-F7E8-ECF7-5FAD-841E0B4AE22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A5468EF5-8721-9543-63A8-334E0CEE20E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75062E76-A555-89A6-E588-0651E24FB9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3" name="Google Shape;1070;p76">
            <a:extLst>
              <a:ext uri="{FF2B5EF4-FFF2-40B4-BE49-F238E27FC236}">
                <a16:creationId xmlns:a16="http://schemas.microsoft.com/office/drawing/2014/main" id="{3D1F590E-7AFE-F496-1BFE-C6E8005B3C8D}"/>
              </a:ext>
            </a:extLst>
          </p:cNvPr>
          <p:cNvSpPr/>
          <p:nvPr/>
        </p:nvSpPr>
        <p:spPr>
          <a:xfrm>
            <a:off x="783771" y="1630018"/>
            <a:ext cx="10481633" cy="2867337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1071;p76">
            <a:extLst>
              <a:ext uri="{FF2B5EF4-FFF2-40B4-BE49-F238E27FC236}">
                <a16:creationId xmlns:a16="http://schemas.microsoft.com/office/drawing/2014/main" id="{3B2B69AD-BF32-9727-7944-B0FDC18C2260}"/>
              </a:ext>
            </a:extLst>
          </p:cNvPr>
          <p:cNvSpPr txBox="1"/>
          <p:nvPr/>
        </p:nvSpPr>
        <p:spPr>
          <a:xfrm>
            <a:off x="3751612" y="3066402"/>
            <a:ext cx="968970" cy="72941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6" name="Google Shape;1072;p76">
            <a:extLst>
              <a:ext uri="{FF2B5EF4-FFF2-40B4-BE49-F238E27FC236}">
                <a16:creationId xmlns:a16="http://schemas.microsoft.com/office/drawing/2014/main" id="{81BA2513-0551-FA57-B3B1-F02BF2552E50}"/>
              </a:ext>
            </a:extLst>
          </p:cNvPr>
          <p:cNvSpPr txBox="1"/>
          <p:nvPr/>
        </p:nvSpPr>
        <p:spPr>
          <a:xfrm>
            <a:off x="931472" y="1708574"/>
            <a:ext cx="2203613" cy="470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fr-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Complétez:</a:t>
            </a:r>
            <a:endParaRPr sz="2400" b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1073;p76">
            <a:extLst>
              <a:ext uri="{FF2B5EF4-FFF2-40B4-BE49-F238E27FC236}">
                <a16:creationId xmlns:a16="http://schemas.microsoft.com/office/drawing/2014/main" id="{19727835-61C3-0BE6-07B8-FA9EFB79BB84}"/>
              </a:ext>
            </a:extLst>
          </p:cNvPr>
          <p:cNvSpPr/>
          <p:nvPr/>
        </p:nvSpPr>
        <p:spPr>
          <a:xfrm>
            <a:off x="3936810" y="3165185"/>
            <a:ext cx="541884" cy="531844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1074;p76">
            <a:extLst>
              <a:ext uri="{FF2B5EF4-FFF2-40B4-BE49-F238E27FC236}">
                <a16:creationId xmlns:a16="http://schemas.microsoft.com/office/drawing/2014/main" id="{62322DE0-9AAE-8326-6EC3-A27AAC6D9605}"/>
              </a:ext>
            </a:extLst>
          </p:cNvPr>
          <p:cNvSpPr txBox="1"/>
          <p:nvPr/>
        </p:nvSpPr>
        <p:spPr>
          <a:xfrm>
            <a:off x="4563376" y="3066402"/>
            <a:ext cx="3386306" cy="72941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l="-162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9" name="Google Shape;1075;p76">
            <a:extLst>
              <a:ext uri="{FF2B5EF4-FFF2-40B4-BE49-F238E27FC236}">
                <a16:creationId xmlns:a16="http://schemas.microsoft.com/office/drawing/2014/main" id="{561456F5-42AE-D7F7-BF13-C102C71A1875}"/>
              </a:ext>
            </a:extLst>
          </p:cNvPr>
          <p:cNvSpPr/>
          <p:nvPr/>
        </p:nvSpPr>
        <p:spPr>
          <a:xfrm>
            <a:off x="4823218" y="3165185"/>
            <a:ext cx="905778" cy="531844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076;p76">
            <a:extLst>
              <a:ext uri="{FF2B5EF4-FFF2-40B4-BE49-F238E27FC236}">
                <a16:creationId xmlns:a16="http://schemas.microsoft.com/office/drawing/2014/main" id="{5924D030-6235-51F9-8EE6-4FDDECA5B1C0}"/>
              </a:ext>
            </a:extLst>
          </p:cNvPr>
          <p:cNvSpPr/>
          <p:nvPr/>
        </p:nvSpPr>
        <p:spPr>
          <a:xfrm>
            <a:off x="6026867" y="3165185"/>
            <a:ext cx="905778" cy="531844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077;p76">
            <a:extLst>
              <a:ext uri="{FF2B5EF4-FFF2-40B4-BE49-F238E27FC236}">
                <a16:creationId xmlns:a16="http://schemas.microsoft.com/office/drawing/2014/main" id="{2ED557B4-0DBC-C184-DE64-D158B1EFF089}"/>
              </a:ext>
            </a:extLst>
          </p:cNvPr>
          <p:cNvSpPr/>
          <p:nvPr/>
        </p:nvSpPr>
        <p:spPr>
          <a:xfrm>
            <a:off x="7585079" y="3165185"/>
            <a:ext cx="905778" cy="531844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078;p76">
            <a:extLst>
              <a:ext uri="{FF2B5EF4-FFF2-40B4-BE49-F238E27FC236}">
                <a16:creationId xmlns:a16="http://schemas.microsoft.com/office/drawing/2014/main" id="{9A4F9804-2CAA-1C57-6706-C909D4FA2E05}"/>
              </a:ext>
            </a:extLst>
          </p:cNvPr>
          <p:cNvSpPr txBox="1"/>
          <p:nvPr/>
        </p:nvSpPr>
        <p:spPr>
          <a:xfrm>
            <a:off x="4760026" y="3091898"/>
            <a:ext cx="968970" cy="72941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3" name="Google Shape;1079;p76">
            <a:extLst>
              <a:ext uri="{FF2B5EF4-FFF2-40B4-BE49-F238E27FC236}">
                <a16:creationId xmlns:a16="http://schemas.microsoft.com/office/drawing/2014/main" id="{75338252-B0F9-1889-5C5F-3F7C36C0813E}"/>
              </a:ext>
            </a:extLst>
          </p:cNvPr>
          <p:cNvSpPr txBox="1"/>
          <p:nvPr/>
        </p:nvSpPr>
        <p:spPr>
          <a:xfrm>
            <a:off x="7549879" y="3052469"/>
            <a:ext cx="968970" cy="729410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4" name="Google Shape;1080;p76">
            <a:extLst>
              <a:ext uri="{FF2B5EF4-FFF2-40B4-BE49-F238E27FC236}">
                <a16:creationId xmlns:a16="http://schemas.microsoft.com/office/drawing/2014/main" id="{6980EAA0-6816-0A48-920C-679461EE0630}"/>
              </a:ext>
            </a:extLst>
          </p:cNvPr>
          <p:cNvSpPr txBox="1"/>
          <p:nvPr/>
        </p:nvSpPr>
        <p:spPr>
          <a:xfrm>
            <a:off x="5995271" y="3066402"/>
            <a:ext cx="968970" cy="729410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5" name="Google Shape;1081;p76">
            <a:extLst>
              <a:ext uri="{FF2B5EF4-FFF2-40B4-BE49-F238E27FC236}">
                <a16:creationId xmlns:a16="http://schemas.microsoft.com/office/drawing/2014/main" id="{EAAA3930-85C7-DB1E-5E55-132B8CFEBBF2}"/>
              </a:ext>
            </a:extLst>
          </p:cNvPr>
          <p:cNvSpPr txBox="1"/>
          <p:nvPr/>
        </p:nvSpPr>
        <p:spPr>
          <a:xfrm>
            <a:off x="1809430" y="3044761"/>
            <a:ext cx="2184780" cy="729410"/>
          </a:xfrm>
          <a:prstGeom prst="rect">
            <a:avLst/>
          </a:prstGeom>
          <a:blipFill rotWithShape="1">
            <a:blip r:embed="rId9">
              <a:alphaModFix/>
            </a:blip>
            <a:stretch>
              <a:fillRect l="-2512" r="-167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753746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8444A7-A4E9-BEE1-C729-EFB59BED98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C26E7A32-55C0-87BE-1795-74A00C9DE99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83EB8F9-33D2-8483-A2F2-90D82E1E88C2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5604FCB4-2AE8-F570-B4FD-57BBA0AA100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5DD4794C-871E-D4A8-4AE7-4AEC25DFA7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1088;p77">
            <a:extLst>
              <a:ext uri="{FF2B5EF4-FFF2-40B4-BE49-F238E27FC236}">
                <a16:creationId xmlns:a16="http://schemas.microsoft.com/office/drawing/2014/main" id="{288232A5-AC77-7B45-1C17-323882106A88}"/>
              </a:ext>
            </a:extLst>
          </p:cNvPr>
          <p:cNvSpPr txBox="1"/>
          <p:nvPr/>
        </p:nvSpPr>
        <p:spPr>
          <a:xfrm>
            <a:off x="1820424" y="3066402"/>
            <a:ext cx="2144666" cy="72941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l="-2562" r="-569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3" name="Google Shape;1091;p77">
            <a:extLst>
              <a:ext uri="{FF2B5EF4-FFF2-40B4-BE49-F238E27FC236}">
                <a16:creationId xmlns:a16="http://schemas.microsoft.com/office/drawing/2014/main" id="{4FFFC5D2-2A26-E463-1101-74FF8D979819}"/>
              </a:ext>
            </a:extLst>
          </p:cNvPr>
          <p:cNvSpPr/>
          <p:nvPr/>
        </p:nvSpPr>
        <p:spPr>
          <a:xfrm>
            <a:off x="783771" y="1630018"/>
            <a:ext cx="10481633" cy="2867337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1092;p77">
            <a:extLst>
              <a:ext uri="{FF2B5EF4-FFF2-40B4-BE49-F238E27FC236}">
                <a16:creationId xmlns:a16="http://schemas.microsoft.com/office/drawing/2014/main" id="{FF09B5C2-94EB-8DF7-A589-4B8EFC95136E}"/>
              </a:ext>
            </a:extLst>
          </p:cNvPr>
          <p:cNvSpPr/>
          <p:nvPr/>
        </p:nvSpPr>
        <p:spPr>
          <a:xfrm>
            <a:off x="3936810" y="3165185"/>
            <a:ext cx="541884" cy="531844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1093;p77">
            <a:extLst>
              <a:ext uri="{FF2B5EF4-FFF2-40B4-BE49-F238E27FC236}">
                <a16:creationId xmlns:a16="http://schemas.microsoft.com/office/drawing/2014/main" id="{C135687A-7204-CCD7-F5D9-94759C353BC5}"/>
              </a:ext>
            </a:extLst>
          </p:cNvPr>
          <p:cNvSpPr txBox="1"/>
          <p:nvPr/>
        </p:nvSpPr>
        <p:spPr>
          <a:xfrm>
            <a:off x="931472" y="1708574"/>
            <a:ext cx="2203613" cy="470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fr-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Complétez:</a:t>
            </a:r>
            <a:endParaRPr sz="2400" b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1094;p77">
            <a:extLst>
              <a:ext uri="{FF2B5EF4-FFF2-40B4-BE49-F238E27FC236}">
                <a16:creationId xmlns:a16="http://schemas.microsoft.com/office/drawing/2014/main" id="{98B4DF8C-5ADB-FF3E-EE04-3E584F2C5F2A}"/>
              </a:ext>
            </a:extLst>
          </p:cNvPr>
          <p:cNvSpPr txBox="1"/>
          <p:nvPr/>
        </p:nvSpPr>
        <p:spPr>
          <a:xfrm>
            <a:off x="4563376" y="3066402"/>
            <a:ext cx="3386306" cy="72941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l="-162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9" name="Google Shape;1095;p77">
            <a:extLst>
              <a:ext uri="{FF2B5EF4-FFF2-40B4-BE49-F238E27FC236}">
                <a16:creationId xmlns:a16="http://schemas.microsoft.com/office/drawing/2014/main" id="{79F97AE5-F497-87C6-7528-24E796589077}"/>
              </a:ext>
            </a:extLst>
          </p:cNvPr>
          <p:cNvSpPr/>
          <p:nvPr/>
        </p:nvSpPr>
        <p:spPr>
          <a:xfrm>
            <a:off x="4823218" y="3165185"/>
            <a:ext cx="905778" cy="531844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096;p77">
            <a:extLst>
              <a:ext uri="{FF2B5EF4-FFF2-40B4-BE49-F238E27FC236}">
                <a16:creationId xmlns:a16="http://schemas.microsoft.com/office/drawing/2014/main" id="{CB00345D-2889-F514-52FE-BF5588455EE5}"/>
              </a:ext>
            </a:extLst>
          </p:cNvPr>
          <p:cNvSpPr/>
          <p:nvPr/>
        </p:nvSpPr>
        <p:spPr>
          <a:xfrm>
            <a:off x="6026867" y="3165185"/>
            <a:ext cx="905778" cy="531844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097;p77">
            <a:extLst>
              <a:ext uri="{FF2B5EF4-FFF2-40B4-BE49-F238E27FC236}">
                <a16:creationId xmlns:a16="http://schemas.microsoft.com/office/drawing/2014/main" id="{F85F8CE2-1C7F-C2D1-1E0A-F5CA2F10F84D}"/>
              </a:ext>
            </a:extLst>
          </p:cNvPr>
          <p:cNvSpPr txBox="1"/>
          <p:nvPr/>
        </p:nvSpPr>
        <p:spPr>
          <a:xfrm>
            <a:off x="5985938" y="3023119"/>
            <a:ext cx="968970" cy="72941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2" name="Google Shape;1098;p77">
            <a:extLst>
              <a:ext uri="{FF2B5EF4-FFF2-40B4-BE49-F238E27FC236}">
                <a16:creationId xmlns:a16="http://schemas.microsoft.com/office/drawing/2014/main" id="{FEB892D8-315E-3545-9475-8FA60B85EAAB}"/>
              </a:ext>
            </a:extLst>
          </p:cNvPr>
          <p:cNvSpPr txBox="1"/>
          <p:nvPr/>
        </p:nvSpPr>
        <p:spPr>
          <a:xfrm>
            <a:off x="4772959" y="3023119"/>
            <a:ext cx="968970" cy="72941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3" name="Google Shape;1099;p77">
            <a:extLst>
              <a:ext uri="{FF2B5EF4-FFF2-40B4-BE49-F238E27FC236}">
                <a16:creationId xmlns:a16="http://schemas.microsoft.com/office/drawing/2014/main" id="{FB1DA9B9-C572-4D3B-67FC-E2FB36608D09}"/>
              </a:ext>
            </a:extLst>
          </p:cNvPr>
          <p:cNvSpPr txBox="1"/>
          <p:nvPr/>
        </p:nvSpPr>
        <p:spPr>
          <a:xfrm>
            <a:off x="3709269" y="3023119"/>
            <a:ext cx="968970" cy="729410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4" name="Google Shape;1100;p77">
            <a:extLst>
              <a:ext uri="{FF2B5EF4-FFF2-40B4-BE49-F238E27FC236}">
                <a16:creationId xmlns:a16="http://schemas.microsoft.com/office/drawing/2014/main" id="{A20CE48C-CB68-9C0A-BF92-FE6E60C6F831}"/>
              </a:ext>
            </a:extLst>
          </p:cNvPr>
          <p:cNvSpPr txBox="1"/>
          <p:nvPr/>
        </p:nvSpPr>
        <p:spPr>
          <a:xfrm>
            <a:off x="7553481" y="3023119"/>
            <a:ext cx="968970" cy="729410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5" name="Google Shape;1101;p77">
            <a:extLst>
              <a:ext uri="{FF2B5EF4-FFF2-40B4-BE49-F238E27FC236}">
                <a16:creationId xmlns:a16="http://schemas.microsoft.com/office/drawing/2014/main" id="{F7A3E8DD-2FE0-C79C-3F9C-14CDC7010642}"/>
              </a:ext>
            </a:extLst>
          </p:cNvPr>
          <p:cNvSpPr/>
          <p:nvPr/>
        </p:nvSpPr>
        <p:spPr>
          <a:xfrm>
            <a:off x="7585079" y="3165185"/>
            <a:ext cx="905778" cy="531844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588144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004484-C9F2-BE5E-91AE-C301CCC979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7AA612B-4656-FE81-010D-8855F6D6C577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𝐕𝐨𝐢𝐜𝐢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𝐥𝐚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𝐛𝐨𝐧𝐧𝐞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𝐫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é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𝐩𝐨𝐧𝐬𝐞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7AA612B-4656-FE81-010D-8855F6D6C5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4392056-BEFD-D976-4C4D-E05BE7C0B5DC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24D6B0A4-AE86-4703-00AA-5D38F8BBCD68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21E49076-4CEC-03F7-6513-73753865DC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3" name="Google Shape;1110;p78">
            <a:extLst>
              <a:ext uri="{FF2B5EF4-FFF2-40B4-BE49-F238E27FC236}">
                <a16:creationId xmlns:a16="http://schemas.microsoft.com/office/drawing/2014/main" id="{9CC6044F-2070-CA73-C158-47305DC0CEA4}"/>
              </a:ext>
            </a:extLst>
          </p:cNvPr>
          <p:cNvSpPr/>
          <p:nvPr/>
        </p:nvSpPr>
        <p:spPr>
          <a:xfrm>
            <a:off x="783771" y="1630018"/>
            <a:ext cx="10481633" cy="2867337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1111;p78">
            <a:extLst>
              <a:ext uri="{FF2B5EF4-FFF2-40B4-BE49-F238E27FC236}">
                <a16:creationId xmlns:a16="http://schemas.microsoft.com/office/drawing/2014/main" id="{12F2C8A2-59C4-5757-ECA4-60ED59E0FC1C}"/>
              </a:ext>
            </a:extLst>
          </p:cNvPr>
          <p:cNvSpPr txBox="1"/>
          <p:nvPr/>
        </p:nvSpPr>
        <p:spPr>
          <a:xfrm>
            <a:off x="3751612" y="3066402"/>
            <a:ext cx="968970" cy="72941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6" name="Google Shape;1112;p78">
            <a:extLst>
              <a:ext uri="{FF2B5EF4-FFF2-40B4-BE49-F238E27FC236}">
                <a16:creationId xmlns:a16="http://schemas.microsoft.com/office/drawing/2014/main" id="{95DB0773-E695-924B-CAA5-AA82D5F5D8D9}"/>
              </a:ext>
            </a:extLst>
          </p:cNvPr>
          <p:cNvSpPr txBox="1"/>
          <p:nvPr/>
        </p:nvSpPr>
        <p:spPr>
          <a:xfrm>
            <a:off x="931472" y="1708574"/>
            <a:ext cx="2203613" cy="470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fr-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Complétez:</a:t>
            </a:r>
            <a:endParaRPr sz="2400" b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1113;p78">
            <a:extLst>
              <a:ext uri="{FF2B5EF4-FFF2-40B4-BE49-F238E27FC236}">
                <a16:creationId xmlns:a16="http://schemas.microsoft.com/office/drawing/2014/main" id="{F61FF600-B3F1-7312-91C5-40F1FC3D894C}"/>
              </a:ext>
            </a:extLst>
          </p:cNvPr>
          <p:cNvSpPr/>
          <p:nvPr/>
        </p:nvSpPr>
        <p:spPr>
          <a:xfrm>
            <a:off x="3936810" y="3165185"/>
            <a:ext cx="541884" cy="531844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1114;p78">
            <a:extLst>
              <a:ext uri="{FF2B5EF4-FFF2-40B4-BE49-F238E27FC236}">
                <a16:creationId xmlns:a16="http://schemas.microsoft.com/office/drawing/2014/main" id="{1E008F4F-B38A-A421-3CB2-8510569EBFE7}"/>
              </a:ext>
            </a:extLst>
          </p:cNvPr>
          <p:cNvSpPr txBox="1"/>
          <p:nvPr/>
        </p:nvSpPr>
        <p:spPr>
          <a:xfrm>
            <a:off x="4563376" y="3066402"/>
            <a:ext cx="3386306" cy="72941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l="-162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9" name="Google Shape;1115;p78">
            <a:extLst>
              <a:ext uri="{FF2B5EF4-FFF2-40B4-BE49-F238E27FC236}">
                <a16:creationId xmlns:a16="http://schemas.microsoft.com/office/drawing/2014/main" id="{673C2D36-F18F-BC12-58CC-26434B30E5A5}"/>
              </a:ext>
            </a:extLst>
          </p:cNvPr>
          <p:cNvSpPr/>
          <p:nvPr/>
        </p:nvSpPr>
        <p:spPr>
          <a:xfrm>
            <a:off x="4823218" y="3165185"/>
            <a:ext cx="905778" cy="531844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116;p78">
            <a:extLst>
              <a:ext uri="{FF2B5EF4-FFF2-40B4-BE49-F238E27FC236}">
                <a16:creationId xmlns:a16="http://schemas.microsoft.com/office/drawing/2014/main" id="{72A45A0B-49D0-015B-4368-5614CBF70B7B}"/>
              </a:ext>
            </a:extLst>
          </p:cNvPr>
          <p:cNvSpPr/>
          <p:nvPr/>
        </p:nvSpPr>
        <p:spPr>
          <a:xfrm>
            <a:off x="6026867" y="3165185"/>
            <a:ext cx="905778" cy="531844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17;p78">
            <a:extLst>
              <a:ext uri="{FF2B5EF4-FFF2-40B4-BE49-F238E27FC236}">
                <a16:creationId xmlns:a16="http://schemas.microsoft.com/office/drawing/2014/main" id="{E884534C-FB76-B65C-4305-41BE48B29BD9}"/>
              </a:ext>
            </a:extLst>
          </p:cNvPr>
          <p:cNvSpPr/>
          <p:nvPr/>
        </p:nvSpPr>
        <p:spPr>
          <a:xfrm>
            <a:off x="7585079" y="3165185"/>
            <a:ext cx="905778" cy="531844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118;p78">
            <a:extLst>
              <a:ext uri="{FF2B5EF4-FFF2-40B4-BE49-F238E27FC236}">
                <a16:creationId xmlns:a16="http://schemas.microsoft.com/office/drawing/2014/main" id="{6976A19E-F364-EC8A-6D11-17CAAB9318CD}"/>
              </a:ext>
            </a:extLst>
          </p:cNvPr>
          <p:cNvSpPr txBox="1"/>
          <p:nvPr/>
        </p:nvSpPr>
        <p:spPr>
          <a:xfrm>
            <a:off x="4760026" y="3091898"/>
            <a:ext cx="968970" cy="72941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3" name="Google Shape;1119;p78">
            <a:extLst>
              <a:ext uri="{FF2B5EF4-FFF2-40B4-BE49-F238E27FC236}">
                <a16:creationId xmlns:a16="http://schemas.microsoft.com/office/drawing/2014/main" id="{C15FDFB1-58DE-7BBA-BF5A-F63DAA773CC3}"/>
              </a:ext>
            </a:extLst>
          </p:cNvPr>
          <p:cNvSpPr txBox="1"/>
          <p:nvPr/>
        </p:nvSpPr>
        <p:spPr>
          <a:xfrm>
            <a:off x="7549879" y="3052469"/>
            <a:ext cx="968970" cy="729410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4" name="Google Shape;1120;p78">
            <a:extLst>
              <a:ext uri="{FF2B5EF4-FFF2-40B4-BE49-F238E27FC236}">
                <a16:creationId xmlns:a16="http://schemas.microsoft.com/office/drawing/2014/main" id="{046367FC-8874-7880-EB6D-D50A039CA1B4}"/>
              </a:ext>
            </a:extLst>
          </p:cNvPr>
          <p:cNvSpPr txBox="1"/>
          <p:nvPr/>
        </p:nvSpPr>
        <p:spPr>
          <a:xfrm>
            <a:off x="5995271" y="3066402"/>
            <a:ext cx="968970" cy="729410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5" name="Google Shape;1121;p78">
            <a:extLst>
              <a:ext uri="{FF2B5EF4-FFF2-40B4-BE49-F238E27FC236}">
                <a16:creationId xmlns:a16="http://schemas.microsoft.com/office/drawing/2014/main" id="{A0475A79-D0C8-553A-6CA3-95D0A940C96F}"/>
              </a:ext>
            </a:extLst>
          </p:cNvPr>
          <p:cNvSpPr txBox="1"/>
          <p:nvPr/>
        </p:nvSpPr>
        <p:spPr>
          <a:xfrm>
            <a:off x="1820424" y="3066402"/>
            <a:ext cx="2144666" cy="729410"/>
          </a:xfrm>
          <a:prstGeom prst="rect">
            <a:avLst/>
          </a:prstGeom>
          <a:blipFill rotWithShape="1">
            <a:blip r:embed="rId9">
              <a:alphaModFix/>
            </a:blip>
            <a:stretch>
              <a:fillRect l="-2562" r="-569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278542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guidée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84903F-8F6B-4BBF-3111-ED2769D25CFE}"/>
              </a:ext>
            </a:extLst>
          </p:cNvPr>
          <p:cNvSpPr/>
          <p:nvPr/>
        </p:nvSpPr>
        <p:spPr>
          <a:xfrm>
            <a:off x="5124450" y="5949372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37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A0CDED8-5E46-DD8A-EC3E-4E34411B22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2575" y="1979242"/>
            <a:ext cx="10104996" cy="233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166C711-07E0-035B-6B9D-BA45605A0F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2575" y="1979242"/>
            <a:ext cx="10104996" cy="233801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0AD69E35-56FA-C92B-7887-0A8C7D7D5F60}"/>
                  </a:ext>
                </a:extLst>
              </p:cNvPr>
              <p:cNvSpPr txBox="1"/>
              <p:nvPr/>
            </p:nvSpPr>
            <p:spPr>
              <a:xfrm>
                <a:off x="3200400" y="3309650"/>
                <a:ext cx="46808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0AD69E35-56FA-C92B-7887-0A8C7D7D5F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0400" y="3309650"/>
                <a:ext cx="468086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C23A2BC0-0BC3-1844-4C4C-9852E1764D59}"/>
                  </a:ext>
                </a:extLst>
              </p:cNvPr>
              <p:cNvSpPr txBox="1"/>
              <p:nvPr/>
            </p:nvSpPr>
            <p:spPr>
              <a:xfrm>
                <a:off x="3624942" y="3309650"/>
                <a:ext cx="46808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C23A2BC0-0BC3-1844-4C4C-9852E1764D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4942" y="3309650"/>
                <a:ext cx="468086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44028134-E4EF-6E66-B7E1-0551C75F153C}"/>
                  </a:ext>
                </a:extLst>
              </p:cNvPr>
              <p:cNvSpPr txBox="1"/>
              <p:nvPr/>
            </p:nvSpPr>
            <p:spPr>
              <a:xfrm>
                <a:off x="4180112" y="3309650"/>
                <a:ext cx="46808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44028134-E4EF-6E66-B7E1-0551C75F15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0112" y="3309650"/>
                <a:ext cx="468086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54954CAF-1D54-794A-FACA-B10E78AEB165}"/>
                  </a:ext>
                </a:extLst>
              </p:cNvPr>
              <p:cNvSpPr txBox="1"/>
              <p:nvPr/>
            </p:nvSpPr>
            <p:spPr>
              <a:xfrm>
                <a:off x="4876798" y="3309650"/>
                <a:ext cx="60960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54954CAF-1D54-794A-FACA-B10E78AEB1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6798" y="3309650"/>
                <a:ext cx="609602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1B922CF5-253B-F1C1-6682-7103EB67E839}"/>
                  </a:ext>
                </a:extLst>
              </p:cNvPr>
              <p:cNvSpPr txBox="1"/>
              <p:nvPr/>
            </p:nvSpPr>
            <p:spPr>
              <a:xfrm>
                <a:off x="8218709" y="3309650"/>
                <a:ext cx="46808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1B922CF5-253B-F1C1-6682-7103EB67E8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8709" y="3309650"/>
                <a:ext cx="468086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11FFE919-AC69-405B-56C9-2B4E1DAC8957}"/>
                  </a:ext>
                </a:extLst>
              </p:cNvPr>
              <p:cNvSpPr txBox="1"/>
              <p:nvPr/>
            </p:nvSpPr>
            <p:spPr>
              <a:xfrm>
                <a:off x="8675909" y="3309650"/>
                <a:ext cx="46808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11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11FFE919-AC69-405B-56C9-2B4E1DAC89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5909" y="3309650"/>
                <a:ext cx="468086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BFB23583-750F-74AB-8214-833019EBE77D}"/>
                  </a:ext>
                </a:extLst>
              </p:cNvPr>
              <p:cNvSpPr txBox="1"/>
              <p:nvPr/>
            </p:nvSpPr>
            <p:spPr>
              <a:xfrm>
                <a:off x="9231079" y="3309650"/>
                <a:ext cx="46808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BFB23583-750F-74AB-8214-833019EBE7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1079" y="3309650"/>
                <a:ext cx="468086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4764ED23-1D3C-1907-2520-1E97A68E043F}"/>
                  </a:ext>
                </a:extLst>
              </p:cNvPr>
              <p:cNvSpPr txBox="1"/>
              <p:nvPr/>
            </p:nvSpPr>
            <p:spPr>
              <a:xfrm>
                <a:off x="9927765" y="3309650"/>
                <a:ext cx="60960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4764ED23-1D3C-1907-2520-1E97A68E04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27765" y="3309650"/>
                <a:ext cx="609602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E9904E27-525A-B4C5-41A4-9A28C14FDEFC}"/>
                  </a:ext>
                </a:extLst>
              </p:cNvPr>
              <p:cNvSpPr txBox="1"/>
              <p:nvPr/>
            </p:nvSpPr>
            <p:spPr>
              <a:xfrm>
                <a:off x="3069764" y="3701517"/>
                <a:ext cx="46808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E9904E27-525A-B4C5-41A4-9A28C14FDE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9764" y="3701517"/>
                <a:ext cx="468086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3A889597-F4B2-CF3C-C5CC-0DF5353F2FED}"/>
                  </a:ext>
                </a:extLst>
              </p:cNvPr>
              <p:cNvSpPr txBox="1"/>
              <p:nvPr/>
            </p:nvSpPr>
            <p:spPr>
              <a:xfrm>
                <a:off x="3494306" y="3701517"/>
                <a:ext cx="46808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99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3A889597-F4B2-CF3C-C5CC-0DF5353F2F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4306" y="3701517"/>
                <a:ext cx="468086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5BDC738E-4577-4BE9-6A34-F28B926D34A9}"/>
                  </a:ext>
                </a:extLst>
              </p:cNvPr>
              <p:cNvSpPr txBox="1"/>
              <p:nvPr/>
            </p:nvSpPr>
            <p:spPr>
              <a:xfrm>
                <a:off x="4049476" y="3701517"/>
                <a:ext cx="46808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5BDC738E-4577-4BE9-6A34-F28B926D34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9476" y="3701517"/>
                <a:ext cx="468086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59602A98-A721-44D1-104F-6330B73F434E}"/>
                  </a:ext>
                </a:extLst>
              </p:cNvPr>
              <p:cNvSpPr txBox="1"/>
              <p:nvPr/>
            </p:nvSpPr>
            <p:spPr>
              <a:xfrm>
                <a:off x="4746162" y="3701517"/>
                <a:ext cx="60960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59602A98-A721-44D1-104F-6330B73F43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6162" y="3701517"/>
                <a:ext cx="609602" cy="36933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AF9C3392-B9D1-F136-9A2F-5F382615434B}"/>
                  </a:ext>
                </a:extLst>
              </p:cNvPr>
              <p:cNvSpPr txBox="1"/>
              <p:nvPr/>
            </p:nvSpPr>
            <p:spPr>
              <a:xfrm>
                <a:off x="7663536" y="3701517"/>
                <a:ext cx="46808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AF9C3392-B9D1-F136-9A2F-5F38261543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3536" y="3701517"/>
                <a:ext cx="468086" cy="369332"/>
              </a:xfrm>
              <a:prstGeom prst="rect">
                <a:avLst/>
              </a:prstGeom>
              <a:blipFill>
                <a:blip r:embed="rId18"/>
                <a:stretch>
                  <a:fillRect r="-129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3BFAFC94-1A24-F64E-0016-AE49E997497C}"/>
                  </a:ext>
                </a:extLst>
              </p:cNvPr>
              <p:cNvSpPr txBox="1"/>
              <p:nvPr/>
            </p:nvSpPr>
            <p:spPr>
              <a:xfrm>
                <a:off x="8403764" y="3701517"/>
                <a:ext cx="46808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3BFAFC94-1A24-F64E-0016-AE49E99749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3764" y="3701517"/>
                <a:ext cx="468086" cy="369332"/>
              </a:xfrm>
              <a:prstGeom prst="rect">
                <a:avLst/>
              </a:prstGeom>
              <a:blipFill>
                <a:blip r:embed="rId19"/>
                <a:stretch>
                  <a:fillRect r="-131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5D88EBED-0CDE-23D8-CAA4-2C50CF7DCD8A}"/>
                  </a:ext>
                </a:extLst>
              </p:cNvPr>
              <p:cNvSpPr txBox="1"/>
              <p:nvPr/>
            </p:nvSpPr>
            <p:spPr>
              <a:xfrm>
                <a:off x="8991594" y="3701517"/>
                <a:ext cx="46808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5D88EBED-0CDE-23D8-CAA4-2C50CF7DCD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1594" y="3701517"/>
                <a:ext cx="468086" cy="369332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7765DC94-5484-FE38-33A7-6D6671834C76}"/>
                  </a:ext>
                </a:extLst>
              </p:cNvPr>
              <p:cNvSpPr txBox="1"/>
              <p:nvPr/>
            </p:nvSpPr>
            <p:spPr>
              <a:xfrm>
                <a:off x="9797136" y="3701517"/>
                <a:ext cx="46808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7765DC94-5484-FE38-33A7-6D6671834C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97136" y="3701517"/>
                <a:ext cx="468086" cy="369332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6BCC831D-AD43-92F1-2F1F-5927AD10809F}"/>
                  </a:ext>
                </a:extLst>
              </p:cNvPr>
              <p:cNvSpPr txBox="1"/>
              <p:nvPr/>
            </p:nvSpPr>
            <p:spPr>
              <a:xfrm>
                <a:off x="9383476" y="3701517"/>
                <a:ext cx="46808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6BCC831D-AD43-92F1-2F1F-5927AD1080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3476" y="3701517"/>
                <a:ext cx="468086" cy="369332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654E75FD-B9DF-1DC2-CB3B-6FEB3BC291CD}"/>
                  </a:ext>
                </a:extLst>
              </p:cNvPr>
              <p:cNvSpPr txBox="1"/>
              <p:nvPr/>
            </p:nvSpPr>
            <p:spPr>
              <a:xfrm>
                <a:off x="10439393" y="3701517"/>
                <a:ext cx="73437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fr-FR" dirty="0">
                    <a:solidFill>
                      <a:srgbClr val="FF0000"/>
                    </a:solidFill>
                  </a:rPr>
                  <a:t>49</a:t>
                </a:r>
              </a:p>
            </p:txBody>
          </p:sp>
        </mc:Choice>
        <mc:Fallback xmlns="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654E75FD-B9DF-1DC2-CB3B-6FEB3BC291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9393" y="3701517"/>
                <a:ext cx="734379" cy="369332"/>
              </a:xfrm>
              <a:prstGeom prst="rect">
                <a:avLst/>
              </a:prstGeom>
              <a:blipFill>
                <a:blip r:embed="rId23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collective (</a:t>
              </a:r>
              <a:r>
                <a:rPr lang="fr-FR" sz="1867" b="1" kern="0" dirty="0" err="1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VdC</a:t>
              </a: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)</a:t>
              </a:r>
              <a:r>
                <a:rPr lang="ar-MA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 </a:t>
              </a:r>
              <a:endParaRPr lang="fr-FR" sz="1867" b="1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12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vos livrets et vos crayons,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besoin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37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B684270-C0EB-5CC8-E535-6FDF82FC3C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5653" y="2602158"/>
            <a:ext cx="7780694" cy="1653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corrige au tableau.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nous avons appris 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433EF5B-0EF2-9903-18BE-9C2F96DC0A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7101" y="1821040"/>
            <a:ext cx="7597798" cy="3215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maison, puis clôt la séance..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Exercice à préparer à la maison pour la prochaine séance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55B392-FE7B-9C4E-744F-DC58B9ED60D4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37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2C727CB-D496-6FF5-9DAD-BBFC39895D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463" y="2072522"/>
            <a:ext cx="7773074" cy="2712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oogle Shape;250;p28">
            <a:extLst>
              <a:ext uri="{FF2B5EF4-FFF2-40B4-BE49-F238E27FC236}">
                <a16:creationId xmlns:a16="http://schemas.microsoft.com/office/drawing/2014/main" id="{F0C1EEEB-1A76-97CC-9AFF-0D5EE95CA916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8" name="Google Shape;251;p28">
              <a:extLst>
                <a:ext uri="{FF2B5EF4-FFF2-40B4-BE49-F238E27FC236}">
                  <a16:creationId xmlns:a16="http://schemas.microsoft.com/office/drawing/2014/main" id="{1BDDED31-DC3C-71E6-293B-9B41DDF5183D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0" name="Google Shape;252;p28">
              <a:extLst>
                <a:ext uri="{FF2B5EF4-FFF2-40B4-BE49-F238E27FC236}">
                  <a16:creationId xmlns:a16="http://schemas.microsoft.com/office/drawing/2014/main" id="{4777E0C0-26F3-ACD4-BC62-CBBB76C9E963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3" name="Google Shape;996;p109">
            <a:extLst>
              <a:ext uri="{FF2B5EF4-FFF2-40B4-BE49-F238E27FC236}">
                <a16:creationId xmlns:a16="http://schemas.microsoft.com/office/drawing/2014/main" id="{351F946C-A501-4C58-BC6A-1C4223005226}"/>
              </a:ext>
            </a:extLst>
          </p:cNvPr>
          <p:cNvSpPr txBox="1"/>
          <p:nvPr/>
        </p:nvSpPr>
        <p:spPr>
          <a:xfrm>
            <a:off x="1721796" y="1416788"/>
            <a:ext cx="8630645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l’élève</a:t>
            </a:r>
          </a:p>
        </p:txBody>
      </p:sp>
      <p:pic>
        <p:nvPicPr>
          <p:cNvPr id="15" name="Picture 11">
            <a:extLst>
              <a:ext uri="{FF2B5EF4-FFF2-40B4-BE49-F238E27FC236}">
                <a16:creationId xmlns:a16="http://schemas.microsoft.com/office/drawing/2014/main" id="{D884E71F-9BE2-69DC-4C72-1059DF61998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5246368" y="4688581"/>
            <a:ext cx="1564020" cy="174252"/>
          </a:xfrm>
          <a:prstGeom prst="rect">
            <a:avLst/>
          </a:prstGeom>
        </p:spPr>
      </p:pic>
      <p:pic>
        <p:nvPicPr>
          <p:cNvPr id="19" name="Picture 21">
            <a:extLst>
              <a:ext uri="{FF2B5EF4-FFF2-40B4-BE49-F238E27FC236}">
                <a16:creationId xmlns:a16="http://schemas.microsoft.com/office/drawing/2014/main" id="{59801438-8BE1-299D-F527-99E0AADE3A0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31425" y="3045106"/>
            <a:ext cx="1632389" cy="1164080"/>
          </a:xfrm>
          <a:prstGeom prst="rect">
            <a:avLst/>
          </a:prstGeom>
        </p:spPr>
      </p:pic>
      <p:pic>
        <p:nvPicPr>
          <p:cNvPr id="21" name="Picture 1">
            <a:extLst>
              <a:ext uri="{FF2B5EF4-FFF2-40B4-BE49-F238E27FC236}">
                <a16:creationId xmlns:a16="http://schemas.microsoft.com/office/drawing/2014/main" id="{995F60F2-0845-307F-923E-F3305B42ED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097821" y="3429000"/>
            <a:ext cx="1478097" cy="1109845"/>
          </a:xfrm>
          <a:prstGeom prst="rect">
            <a:avLst/>
          </a:prstGeom>
          <a:ln w="19050">
            <a:noFill/>
          </a:ln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A143FCF7-C61F-10D2-6F6E-BA17CDCDB8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23929" y="4882889"/>
            <a:ext cx="413334" cy="39741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8370DD5-4CD1-721A-E206-8B988DAD25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53637" y="2887937"/>
            <a:ext cx="1721310" cy="2348766"/>
          </a:xfrm>
          <a:prstGeom prst="rect">
            <a:avLst/>
          </a:prstGeom>
          <a:ln w="38100">
            <a:solidFill>
              <a:schemeClr val="bg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161684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Une banque des bons et mauvais comportements 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910BE2-3881-7D0E-E803-A3E02C53654F}"/>
              </a:ext>
            </a:extLst>
          </p:cNvPr>
          <p:cNvSpPr/>
          <p:nvPr/>
        </p:nvSpPr>
        <p:spPr>
          <a:xfrm>
            <a:off x="7133351" y="1048837"/>
            <a:ext cx="4566868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491781" y="1048837"/>
            <a:ext cx="4368339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F5B7BB-A09E-350C-C581-9BD7ACC40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9" b="96070" l="9948" r="89791">
                        <a14:foregroundMark x1="39005" y1="6376" x2="57068" y2="4716"/>
                        <a14:foregroundMark x1="31937" y1="95633" x2="42408" y2="88908"/>
                        <a14:foregroundMark x1="57723" y1="96070" x2="58639" y2="89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9" y="1796803"/>
            <a:ext cx="3173351" cy="47600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E3944C-573E-4613-C6E7-D1F8D09B79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94" b="94596" l="9961" r="89844">
                        <a14:foregroundMark x1="46582" y1="91341" x2="61328" y2="88086"/>
                        <a14:foregroundMark x1="68652" y1="94661" x2="79980" y2="86654"/>
                        <a14:foregroundMark x1="79980" y1="86654" x2="79980" y2="86263"/>
                        <a14:foregroundMark x1="53320" y1="19857" x2="57324" y2="19010"/>
                        <a14:foregroundMark x1="61914" y1="18620" x2="69336" y2="19401"/>
                        <a14:foregroundMark x1="79102" y1="31706" x2="82520" y2="43164"/>
                        <a14:foregroundMark x1="48438" y1="44531" x2="50000" y2="34570"/>
                        <a14:foregroundMark x1="53711" y1="8594" x2="71094" y2="8984"/>
                        <a14:foregroundMark x1="49707" y1="33919" x2="52148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58" y="1557149"/>
            <a:ext cx="3492888" cy="5239333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43F9CB2-84EE-684F-76D0-BB5DC6421965}"/>
              </a:ext>
            </a:extLst>
          </p:cNvPr>
          <p:cNvSpPr/>
          <p:nvPr/>
        </p:nvSpPr>
        <p:spPr>
          <a:xfrm rot="20889684">
            <a:off x="7305399" y="2079939"/>
            <a:ext cx="1824184" cy="1403623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b="1" dirty="0">
              <a:solidFill>
                <a:schemeClr val="tx1"/>
              </a:solidFill>
            </a:endParaRPr>
          </a:p>
          <a:p>
            <a:pPr algn="ctr"/>
            <a:r>
              <a:rPr lang="fr-FR" sz="2400" b="1" dirty="0">
                <a:solidFill>
                  <a:schemeClr val="tx1"/>
                </a:solidFill>
              </a:rPr>
              <a:t>J’oublie  </a:t>
            </a:r>
          </a:p>
          <a:p>
            <a:pPr algn="ctr"/>
            <a:r>
              <a:rPr lang="fr-FR" sz="2400" b="1" dirty="0">
                <a:solidFill>
                  <a:schemeClr val="tx1"/>
                </a:solidFill>
              </a:rPr>
              <a:t>   mon    ardoise</a:t>
            </a:r>
          </a:p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168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contrôle  les réalisations d’un échantillon d’élèves avant de passer à la correction au tableau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92BAF7-6798-6F1E-7630-1E8B8D7DB19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35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7C87073-9323-4325-CE8C-7B6911BBA8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352" y="1383436"/>
            <a:ext cx="9690410" cy="4385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8767</TotalTime>
  <Words>1336</Words>
  <Application>Microsoft Office PowerPoint</Application>
  <PresentationFormat>Grand écran</PresentationFormat>
  <Paragraphs>334</Paragraphs>
  <Slides>46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46</vt:i4>
      </vt:variant>
    </vt:vector>
  </HeadingPairs>
  <TitlesOfParts>
    <vt:vector size="59" baseType="lpstr">
      <vt:lpstr>Aptos</vt:lpstr>
      <vt:lpstr>Arial</vt:lpstr>
      <vt:lpstr>Calibri</vt:lpstr>
      <vt:lpstr>Calibri-Bold</vt:lpstr>
      <vt:lpstr>Cambria Math</vt:lpstr>
      <vt:lpstr>Dosis</vt:lpstr>
      <vt:lpstr>Dosis Bold</vt:lpstr>
      <vt:lpstr>Hammersmith One</vt:lpstr>
      <vt:lpstr>Poppins ExtraBold</vt:lpstr>
      <vt:lpstr>Times New Roman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KHOUKHI MOHAMED</dc:creator>
  <cp:lastModifiedBy>AMINE RADOUANE - ENSEIGNANT</cp:lastModifiedBy>
  <cp:revision>1151</cp:revision>
  <cp:lastPrinted>2024-10-05T19:15:58Z</cp:lastPrinted>
  <dcterms:created xsi:type="dcterms:W3CDTF">2024-05-28T10:13:44Z</dcterms:created>
  <dcterms:modified xsi:type="dcterms:W3CDTF">2025-11-17T12:28:26Z</dcterms:modified>
</cp:coreProperties>
</file>