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60"/>
  </p:notesMasterIdLst>
  <p:handoutMasterIdLst>
    <p:handoutMasterId r:id="rId61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34806564" r:id="rId15"/>
    <p:sldId id="2147483566" r:id="rId16"/>
    <p:sldId id="2147483568" r:id="rId17"/>
    <p:sldId id="2147483567" r:id="rId18"/>
    <p:sldId id="256" r:id="rId19"/>
    <p:sldId id="257" r:id="rId20"/>
    <p:sldId id="258" r:id="rId21"/>
    <p:sldId id="259" r:id="rId22"/>
    <p:sldId id="2134806568" r:id="rId23"/>
    <p:sldId id="2134805874" r:id="rId24"/>
    <p:sldId id="2134805878" r:id="rId25"/>
    <p:sldId id="2147483554" r:id="rId26"/>
    <p:sldId id="2134806573" r:id="rId27"/>
    <p:sldId id="2147483557" r:id="rId28"/>
    <p:sldId id="272" r:id="rId29"/>
    <p:sldId id="2147483569" r:id="rId30"/>
    <p:sldId id="2147483558" r:id="rId31"/>
    <p:sldId id="2147483637" r:id="rId32"/>
    <p:sldId id="2147483638" r:id="rId33"/>
    <p:sldId id="264" r:id="rId34"/>
    <p:sldId id="265" r:id="rId35"/>
    <p:sldId id="266" r:id="rId36"/>
    <p:sldId id="267" r:id="rId37"/>
    <p:sldId id="2147483646" r:id="rId38"/>
    <p:sldId id="273" r:id="rId39"/>
    <p:sldId id="2147483647" r:id="rId40"/>
    <p:sldId id="260" r:id="rId41"/>
    <p:sldId id="262" r:id="rId42"/>
    <p:sldId id="263" r:id="rId43"/>
    <p:sldId id="268" r:id="rId44"/>
    <p:sldId id="269" r:id="rId45"/>
    <p:sldId id="270" r:id="rId46"/>
    <p:sldId id="271" r:id="rId47"/>
    <p:sldId id="2134806577" r:id="rId48"/>
    <p:sldId id="2134806551" r:id="rId49"/>
    <p:sldId id="2147483580" r:id="rId50"/>
    <p:sldId id="2134806578" r:id="rId51"/>
    <p:sldId id="2134806579" r:id="rId52"/>
    <p:sldId id="2134806088" r:id="rId53"/>
    <p:sldId id="2134806580" r:id="rId54"/>
    <p:sldId id="2134806582" r:id="rId55"/>
    <p:sldId id="2134806536" r:id="rId56"/>
    <p:sldId id="2147483643" r:id="rId57"/>
    <p:sldId id="2134806535" r:id="rId58"/>
    <p:sldId id="2134806584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68"/>
            <p14:sldId id="2147483567"/>
            <p14:sldId id="256"/>
            <p14:sldId id="257"/>
            <p14:sldId id="258"/>
            <p14:sldId id="259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72"/>
            <p14:sldId id="2147483569"/>
            <p14:sldId id="2147483558"/>
            <p14:sldId id="2147483637"/>
            <p14:sldId id="2147483638"/>
            <p14:sldId id="264"/>
            <p14:sldId id="265"/>
            <p14:sldId id="266"/>
            <p14:sldId id="267"/>
            <p14:sldId id="2147483646"/>
            <p14:sldId id="273"/>
            <p14:sldId id="2147483647"/>
            <p14:sldId id="260"/>
            <p14:sldId id="262"/>
            <p14:sldId id="263"/>
            <p14:sldId id="268"/>
            <p14:sldId id="269"/>
            <p14:sldId id="270"/>
            <p14:sldId id="27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80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47483643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A9"/>
    <a:srgbClr val="D9D9D9"/>
    <a:srgbClr val="1D9A78"/>
    <a:srgbClr val="54AFE9"/>
    <a:srgbClr val="FCEAD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B6DAE-F01C-8F4D-5737-87AE3D02C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5E03A8-854B-971F-10AE-5D5CBDEB6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10A7E3-DACF-90CF-C07E-D925BF592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0B615E-67D8-6C2A-0953-0CE804F80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059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36FE4-C009-95EC-ED75-199CCAFFA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449173-1509-E674-A5E6-CA320C1DE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663AC2-9BC4-8A77-CA5D-5711A495A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E3D71-0902-E171-25BB-4AC1F35B6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143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6217C-2625-BA99-0A84-C0531CF57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F507B7-09EA-1B95-0B86-19A06B0F8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F88418-E490-D137-253D-2B49083AE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24244-D5E3-76B6-0D67-8A712EAB88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902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33431-6851-A8C1-D583-6A4C5628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5526D7-6C97-D1A9-FDE0-D3D8E54FD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5958EA-71BE-498E-8FD0-E7581318D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B2FB38-BF12-CC35-0883-CB633AE6B3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929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052F9-252E-79BE-FA2B-3FDFBAFE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4B71EB-A5A6-AA3A-A75F-0622BFB50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DA3D03F-7141-F6A5-3C8C-2E430DE6E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2F3045-4FE2-5BEE-AD4C-9D21C34C7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9479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7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44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44.png"/><Relationship Id="rId3" Type="http://schemas.openxmlformats.org/officeDocument/2006/relationships/image" Target="../media/image59.png"/><Relationship Id="rId7" Type="http://schemas.openxmlformats.org/officeDocument/2006/relationships/image" Target="../media/image64.png"/><Relationship Id="rId12" Type="http://schemas.openxmlformats.org/officeDocument/2006/relationships/image" Target="../media/image7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png"/><Relationship Id="rId11" Type="http://schemas.openxmlformats.org/officeDocument/2006/relationships/image" Target="../media/image72.png"/><Relationship Id="rId5" Type="http://schemas.openxmlformats.org/officeDocument/2006/relationships/image" Target="../media/image61.png"/><Relationship Id="rId10" Type="http://schemas.openxmlformats.org/officeDocument/2006/relationships/image" Target="../media/image71.png"/><Relationship Id="rId4" Type="http://schemas.openxmlformats.org/officeDocument/2006/relationships/image" Target="../media/image60.png"/><Relationship Id="rId9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8.png"/><Relationship Id="rId2" Type="http://schemas.openxmlformats.org/officeDocument/2006/relationships/image" Target="../media/image79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png"/><Relationship Id="rId5" Type="http://schemas.openxmlformats.org/officeDocument/2006/relationships/image" Target="../media/image85.png"/><Relationship Id="rId4" Type="http://schemas.openxmlformats.org/officeDocument/2006/relationships/image" Target="../media/image81.png"/><Relationship Id="rId9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7.png"/><Relationship Id="rId7" Type="http://schemas.openxmlformats.org/officeDocument/2006/relationships/image" Target="../media/image101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0.png"/><Relationship Id="rId11" Type="http://schemas.openxmlformats.org/officeDocument/2006/relationships/image" Target="../media/image98.png"/><Relationship Id="rId5" Type="http://schemas.openxmlformats.org/officeDocument/2006/relationships/image" Target="../media/image99.png"/><Relationship Id="rId10" Type="http://schemas.openxmlformats.org/officeDocument/2006/relationships/image" Target="../media/image97.png"/><Relationship Id="rId4" Type="http://schemas.openxmlformats.org/officeDocument/2006/relationships/image" Target="../media/image95.png"/><Relationship Id="rId9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7.png"/><Relationship Id="rId7" Type="http://schemas.openxmlformats.org/officeDocument/2006/relationships/image" Target="../media/image107.png"/><Relationship Id="rId2" Type="http://schemas.openxmlformats.org/officeDocument/2006/relationships/image" Target="../media/image95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94.png"/><Relationship Id="rId7" Type="http://schemas.openxmlformats.org/officeDocument/2006/relationships/image" Target="../media/image1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3.png"/><Relationship Id="rId9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7.png"/><Relationship Id="rId3" Type="http://schemas.openxmlformats.org/officeDocument/2006/relationships/image" Target="../media/image94.png"/><Relationship Id="rId7" Type="http://schemas.openxmlformats.org/officeDocument/2006/relationships/image" Target="../media/image112.png"/><Relationship Id="rId12" Type="http://schemas.openxmlformats.org/officeDocument/2006/relationships/image" Target="../media/image1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1.png"/><Relationship Id="rId11" Type="http://schemas.openxmlformats.org/officeDocument/2006/relationships/image" Target="../media/image115.png"/><Relationship Id="rId5" Type="http://schemas.openxmlformats.org/officeDocument/2006/relationships/image" Target="../media/image110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103.png"/><Relationship Id="rId9" Type="http://schemas.openxmlformats.org/officeDocument/2006/relationships/image" Target="../media/image44.png"/><Relationship Id="rId14" Type="http://schemas.openxmlformats.org/officeDocument/2006/relationships/image" Target="../media/image1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3.pn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8.png"/><Relationship Id="rId2" Type="http://schemas.openxmlformats.org/officeDocument/2006/relationships/image" Target="../media/image12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00.png"/><Relationship Id="rId5" Type="http://schemas.openxmlformats.org/officeDocument/2006/relationships/image" Target="../media/image1190.png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7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10" Type="http://schemas.openxmlformats.org/officeDocument/2006/relationships/image" Target="../media/image93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3" Type="http://schemas.openxmlformats.org/officeDocument/2006/relationships/image" Target="../media/image7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" Type="http://schemas.openxmlformats.org/officeDocument/2006/relationships/image" Target="../media/image132.png"/><Relationship Id="rId16" Type="http://schemas.openxmlformats.org/officeDocument/2006/relationships/image" Target="../media/image138.png"/><Relationship Id="rId1" Type="http://schemas.openxmlformats.org/officeDocument/2006/relationships/slideLayout" Target="../slideLayouts/slideLayout9.xml"/><Relationship Id="rId15" Type="http://schemas.openxmlformats.org/officeDocument/2006/relationships/image" Target="../media/image137.png"/><Relationship Id="rId19" Type="http://schemas.openxmlformats.org/officeDocument/2006/relationships/image" Target="../media/image141.png"/><Relationship Id="rId14" Type="http://schemas.openxmlformats.org/officeDocument/2006/relationships/image" Target="../media/image13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7.png"/><Relationship Id="rId7" Type="http://schemas.openxmlformats.org/officeDocument/2006/relationships/image" Target="../media/image145.png"/><Relationship Id="rId2" Type="http://schemas.openxmlformats.org/officeDocument/2006/relationships/image" Target="../media/image95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1.png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10.jpeg"/><Relationship Id="rId7" Type="http://schemas.openxmlformats.org/officeDocument/2006/relationships/image" Target="../media/image154.png"/><Relationship Id="rId12" Type="http://schemas.openxmlformats.org/officeDocument/2006/relationships/image" Target="../media/image15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3.png"/><Relationship Id="rId11" Type="http://schemas.openxmlformats.org/officeDocument/2006/relationships/image" Target="../media/image156.png"/><Relationship Id="rId5" Type="http://schemas.openxmlformats.org/officeDocument/2006/relationships/image" Target="../media/image149.png"/><Relationship Id="rId10" Type="http://schemas.openxmlformats.org/officeDocument/2006/relationships/image" Target="../media/image152.png"/><Relationship Id="rId4" Type="http://schemas.openxmlformats.org/officeDocument/2006/relationships/image" Target="../media/image13.png"/><Relationship Id="rId9" Type="http://schemas.openxmlformats.org/officeDocument/2006/relationships/image" Target="../media/image1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26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8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16361"/>
            <a:ext cx="7458868" cy="8879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Équations du premier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930871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3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les </a:t>
              </a:r>
              <a:r>
                <a:rPr lang="fr-FR" sz="2133" b="1" kern="0" dirty="0" smtClean="0">
                  <a:solidFill>
                    <a:srgbClr val="FFFFFF"/>
                  </a:solidFill>
                  <a:ea typeface="Calibri"/>
                  <a:cs typeface="Calibri"/>
                </a:rPr>
                <a:t>équations: </a:t>
              </a: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𝒂𝒙 = 𝒄 en multipliant ou en divisant par le même nombre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5D557-A97A-D66A-8D04-007D6F2A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494818"/>
              </p:ext>
            </p:extLst>
          </p:nvPr>
        </p:nvGraphicFramePr>
        <p:xfrm>
          <a:off x="1903381" y="1920240"/>
          <a:ext cx="8128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8110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Multiplier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Diviser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28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inverse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54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486;p35">
            <a:extLst>
              <a:ext uri="{FF2B5EF4-FFF2-40B4-BE49-F238E27FC236}">
                <a16:creationId xmlns:a16="http://schemas.microsoft.com/office/drawing/2014/main" id="{B6434C95-6820-1519-FF43-6215D100A894}"/>
              </a:ext>
            </a:extLst>
          </p:cNvPr>
          <p:cNvSpPr/>
          <p:nvPr/>
        </p:nvSpPr>
        <p:spPr>
          <a:xfrm>
            <a:off x="4865370" y="4543986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487;p35">
            <a:extLst>
              <a:ext uri="{FF2B5EF4-FFF2-40B4-BE49-F238E27FC236}">
                <a16:creationId xmlns:a16="http://schemas.microsoft.com/office/drawing/2014/main" id="{5B76C1B1-1F24-1DA0-D42A-3401B1807C0D}"/>
              </a:ext>
            </a:extLst>
          </p:cNvPr>
          <p:cNvSpPr/>
          <p:nvPr/>
        </p:nvSpPr>
        <p:spPr>
          <a:xfrm>
            <a:off x="8368470" y="4543987"/>
            <a:ext cx="222177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490;p35">
            <a:extLst>
              <a:ext uri="{FF2B5EF4-FFF2-40B4-BE49-F238E27FC236}">
                <a16:creationId xmlns:a16="http://schemas.microsoft.com/office/drawing/2014/main" id="{370EAF4C-5064-A916-CAB3-84BA506D80C6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92EC306-93C8-F630-BA82-CBD222CB9EFF}"/>
                  </a:ext>
                </a:extLst>
              </p:cNvPr>
              <p:cNvSpPr txBox="1"/>
              <p:nvPr/>
            </p:nvSpPr>
            <p:spPr>
              <a:xfrm>
                <a:off x="3228934" y="2782669"/>
                <a:ext cx="549464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3600" dirty="0"/>
                  <a:t>L’inverse du nombre </a:t>
                </a:r>
                <a14:m>
                  <m:oMath xmlns:m="http://schemas.openxmlformats.org/officeDocument/2006/math">
                    <m:r>
                      <a:rPr lang="fr-FR" sz="36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est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92EC306-93C8-F630-BA82-CBD222CB9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934" y="2782669"/>
                <a:ext cx="5494643" cy="646331"/>
              </a:xfrm>
              <a:prstGeom prst="rect">
                <a:avLst/>
              </a:prstGeom>
              <a:blipFill>
                <a:blip r:embed="rId6"/>
                <a:stretch>
                  <a:fillRect l="-3441" t="-14019" b="-336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486;p35">
                <a:extLst>
                  <a:ext uri="{FF2B5EF4-FFF2-40B4-BE49-F238E27FC236}">
                    <a16:creationId xmlns:a16="http://schemas.microsoft.com/office/drawing/2014/main" id="{D3719BCA-7B11-F177-9549-B64446A3EE49}"/>
                  </a:ext>
                </a:extLst>
              </p:cNvPr>
              <p:cNvSpPr/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</m:t>
                    </m:r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𝟕</m:t>
                        </m:r>
                      </m:den>
                    </m:f>
                  </m:oMath>
                </a14:m>
                <a:r>
                  <a:rPr lang="ar-MA" sz="2800" b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Google Shape;486;p35">
                <a:extLst>
                  <a:ext uri="{FF2B5EF4-FFF2-40B4-BE49-F238E27FC236}">
                    <a16:creationId xmlns:a16="http://schemas.microsoft.com/office/drawing/2014/main" id="{D3719BCA-7B11-F177-9549-B64446A3EE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Google Shape;500;p36">
            <a:extLst>
              <a:ext uri="{FF2B5EF4-FFF2-40B4-BE49-F238E27FC236}">
                <a16:creationId xmlns:a16="http://schemas.microsoft.com/office/drawing/2014/main" id="{915371D3-8142-8ADA-5553-6E573F2F05F2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37D1D061-4C8A-5CA1-0994-7D26FF410E64}"/>
                  </a:ext>
                </a:extLst>
              </p:cNvPr>
              <p:cNvSpPr/>
              <p:nvPr/>
            </p:nvSpPr>
            <p:spPr>
              <a:xfrm>
                <a:off x="4865369" y="4543987"/>
                <a:ext cx="2221774" cy="82962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MA" sz="180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ar-MA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1</m:t>
                        </m:r>
                      </m:num>
                      <m:den>
                        <m:r>
                          <a:rPr lang="ar-MA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7</m:t>
                        </m:r>
                      </m:den>
                    </m:f>
                  </m:oMath>
                </a14:m>
                <a:endParaRPr lang="ar-MA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37D1D061-4C8A-5CA1-0994-7D26FF410E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369" y="4543987"/>
                <a:ext cx="2221774" cy="8296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6BFB6F4-04A2-F40E-63D9-6969313077F9}"/>
                  </a:ext>
                </a:extLst>
              </p:cNvPr>
              <p:cNvSpPr txBox="1"/>
              <p:nvPr/>
            </p:nvSpPr>
            <p:spPr>
              <a:xfrm>
                <a:off x="3228934" y="2782669"/>
                <a:ext cx="549464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3600" dirty="0"/>
                  <a:t>L’inverse du nombre </a:t>
                </a:r>
                <a14:m>
                  <m:oMath xmlns:m="http://schemas.openxmlformats.org/officeDocument/2006/math">
                    <m:r>
                      <a:rPr lang="fr-FR" sz="36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3600" dirty="0"/>
                  <a:t>est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6BFB6F4-04A2-F40E-63D9-696931307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934" y="2782669"/>
                <a:ext cx="5494643" cy="646331"/>
              </a:xfrm>
              <a:prstGeom prst="rect">
                <a:avLst/>
              </a:prstGeom>
              <a:blipFill>
                <a:blip r:embed="rId4"/>
                <a:stretch>
                  <a:fillRect l="-3441" t="-14019" b="-336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réponse.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11;p37">
            <a:extLst>
              <a:ext uri="{FF2B5EF4-FFF2-40B4-BE49-F238E27FC236}">
                <a16:creationId xmlns:a16="http://schemas.microsoft.com/office/drawing/2014/main" id="{7D4B8CA3-5CE5-2299-8AB9-94EA1B63A341}"/>
              </a:ext>
            </a:extLst>
          </p:cNvPr>
          <p:cNvSpPr/>
          <p:nvPr/>
        </p:nvSpPr>
        <p:spPr>
          <a:xfrm>
            <a:off x="8368470" y="4543987"/>
            <a:ext cx="2221774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508;p37">
            <a:extLst>
              <a:ext uri="{FF2B5EF4-FFF2-40B4-BE49-F238E27FC236}">
                <a16:creationId xmlns:a16="http://schemas.microsoft.com/office/drawing/2014/main" id="{F6773302-821E-74A1-CDCC-6123B73328E9}"/>
              </a:ext>
            </a:extLst>
          </p:cNvPr>
          <p:cNvSpPr txBox="1"/>
          <p:nvPr/>
        </p:nvSpPr>
        <p:spPr>
          <a:xfrm>
            <a:off x="1696261" y="2641440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L’inverse du nombre −𝟓 est le nombre :</a:t>
            </a:r>
            <a:endParaRPr dirty="0"/>
          </a:p>
        </p:txBody>
      </p:sp>
      <p:sp>
        <p:nvSpPr>
          <p:cNvPr id="7" name="Google Shape;510;p37">
            <a:extLst>
              <a:ext uri="{FF2B5EF4-FFF2-40B4-BE49-F238E27FC236}">
                <a16:creationId xmlns:a16="http://schemas.microsoft.com/office/drawing/2014/main" id="{EF0976BA-D55E-EE63-E169-9C3A81BE00E4}"/>
              </a:ext>
            </a:extLst>
          </p:cNvPr>
          <p:cNvSpPr/>
          <p:nvPr/>
        </p:nvSpPr>
        <p:spPr>
          <a:xfrm>
            <a:off x="4865370" y="4543987"/>
            <a:ext cx="222177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14;p37">
            <a:extLst>
              <a:ext uri="{FF2B5EF4-FFF2-40B4-BE49-F238E27FC236}">
                <a16:creationId xmlns:a16="http://schemas.microsoft.com/office/drawing/2014/main" id="{3024B56D-96C6-682C-751C-A6346E89FB60}"/>
              </a:ext>
            </a:extLst>
          </p:cNvPr>
          <p:cNvSpPr/>
          <p:nvPr/>
        </p:nvSpPr>
        <p:spPr>
          <a:xfrm>
            <a:off x="1362269" y="1630019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486;p35">
                <a:extLst>
                  <a:ext uri="{FF2B5EF4-FFF2-40B4-BE49-F238E27FC236}">
                    <a16:creationId xmlns:a16="http://schemas.microsoft.com/office/drawing/2014/main" id="{9C123D6A-2CC5-D445-BEBB-12BD618400A8}"/>
                  </a:ext>
                </a:extLst>
              </p:cNvPr>
              <p:cNvSpPr/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</m:t>
                    </m:r>
                    <m:f>
                      <m:fPr>
                        <m:ctrlP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𝟓</m:t>
                        </m:r>
                      </m:den>
                    </m:f>
                  </m:oMath>
                </a14:m>
                <a:r>
                  <a:rPr lang="ar-MA" sz="2800" b="1" dirty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Google Shape;486;p35">
                <a:extLst>
                  <a:ext uri="{FF2B5EF4-FFF2-40B4-BE49-F238E27FC236}">
                    <a16:creationId xmlns:a16="http://schemas.microsoft.com/office/drawing/2014/main" id="{9C123D6A-2CC5-D445-BEBB-12BD618400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23;p38">
            <a:extLst>
              <a:ext uri="{FF2B5EF4-FFF2-40B4-BE49-F238E27FC236}">
                <a16:creationId xmlns:a16="http://schemas.microsoft.com/office/drawing/2014/main" id="{D4D8FDFE-ADDF-59E4-5E4E-4606FCBA9991}"/>
              </a:ext>
            </a:extLst>
          </p:cNvPr>
          <p:cNvSpPr txBox="1"/>
          <p:nvPr/>
        </p:nvSpPr>
        <p:spPr>
          <a:xfrm>
            <a:off x="1696261" y="2641439"/>
            <a:ext cx="7965894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L’inverse du nombre −𝟓 est le nombre :</a:t>
            </a:r>
            <a:endParaRPr dirty="0"/>
          </a:p>
        </p:txBody>
      </p:sp>
      <p:sp>
        <p:nvSpPr>
          <p:cNvPr id="5" name="Google Shape;525;p38">
            <a:extLst>
              <a:ext uri="{FF2B5EF4-FFF2-40B4-BE49-F238E27FC236}">
                <a16:creationId xmlns:a16="http://schemas.microsoft.com/office/drawing/2014/main" id="{5388911B-B671-9F55-EEA3-9A8BA07CC364}"/>
              </a:ext>
            </a:extLst>
          </p:cNvPr>
          <p:cNvSpPr/>
          <p:nvPr/>
        </p:nvSpPr>
        <p:spPr>
          <a:xfrm>
            <a:off x="1362269" y="1630018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4259599E-398E-C87C-6742-F686C3092233}"/>
                  </a:ext>
                </a:extLst>
              </p:cNvPr>
              <p:cNvSpPr/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</m:t>
                    </m:r>
                    <m:f>
                      <m:fPr>
                        <m:ctrlPr>
                          <a:rPr lang="fr-FR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𝟓</m:t>
                        </m:r>
                      </m:den>
                    </m:f>
                  </m:oMath>
                </a14:m>
                <a:r>
                  <a:rPr lang="ar-MA" sz="2800" b="1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endParaRPr lang="ar-MA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Google Shape;486;p35">
                <a:extLst>
                  <a:ext uri="{FF2B5EF4-FFF2-40B4-BE49-F238E27FC236}">
                    <a16:creationId xmlns:a16="http://schemas.microsoft.com/office/drawing/2014/main" id="{4259599E-398E-C87C-6742-F686C30922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0E097-2485-F755-A379-C66F95A95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67140FB0-90BC-EF7F-DA68-46D64E0857BA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réponse.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4227AB7B-040C-E1BB-1BC4-D0181C5822BE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7056CA-054C-E9F4-FD3B-501C6F799F7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EBF0D6F5-BD6E-B21F-4C19-9D924CAA6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562;p41">
            <a:extLst>
              <a:ext uri="{FF2B5EF4-FFF2-40B4-BE49-F238E27FC236}">
                <a16:creationId xmlns:a16="http://schemas.microsoft.com/office/drawing/2014/main" id="{811A4686-BD82-6E6D-BAB0-3114EA833605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3;p38">
                <a:extLst>
                  <a:ext uri="{FF2B5EF4-FFF2-40B4-BE49-F238E27FC236}">
                    <a16:creationId xmlns:a16="http://schemas.microsoft.com/office/drawing/2014/main" id="{2779F1D4-A111-C016-D957-B868EDF707E8}"/>
                  </a:ext>
                </a:extLst>
              </p:cNvPr>
              <p:cNvSpPr txBox="1"/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sz="3600" b="1" dirty="0"/>
              </a:p>
            </p:txBody>
          </p:sp>
        </mc:Choice>
        <mc:Fallback xmlns="">
          <p:sp>
            <p:nvSpPr>
              <p:cNvPr id="2" name="Google Shape;523;p38">
                <a:extLst>
                  <a:ext uri="{FF2B5EF4-FFF2-40B4-BE49-F238E27FC236}">
                    <a16:creationId xmlns:a16="http://schemas.microsoft.com/office/drawing/2014/main" id="{2779F1D4-A111-C016-D957-B868EDF70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86;p35">
                <a:extLst>
                  <a:ext uri="{FF2B5EF4-FFF2-40B4-BE49-F238E27FC236}">
                    <a16:creationId xmlns:a16="http://schemas.microsoft.com/office/drawing/2014/main" id="{6408E59D-BD83-0C56-AA48-F50D94A5FFE9}"/>
                  </a:ext>
                </a:extLst>
              </p:cNvPr>
              <p:cNvSpPr/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</m:t>
                      </m:r>
                    </m:oMath>
                  </m:oMathPara>
                </a14:m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Google Shape;486;p35">
                <a:extLst>
                  <a:ext uri="{FF2B5EF4-FFF2-40B4-BE49-F238E27FC236}">
                    <a16:creationId xmlns:a16="http://schemas.microsoft.com/office/drawing/2014/main" id="{6408E59D-BD83-0C56-AA48-F50D94A5FF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486;p35">
                <a:extLst>
                  <a:ext uri="{FF2B5EF4-FFF2-40B4-BE49-F238E27FC236}">
                    <a16:creationId xmlns:a16="http://schemas.microsoft.com/office/drawing/2014/main" id="{C30F2B5A-1246-A971-2A6D-BAFF5EA195C9}"/>
                  </a:ext>
                </a:extLst>
              </p:cNvPr>
              <p:cNvSpPr/>
              <p:nvPr/>
            </p:nvSpPr>
            <p:spPr>
              <a:xfrm>
                <a:off x="4865369" y="4523665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</m:t>
                      </m:r>
                    </m:oMath>
                  </m:oMathPara>
                </a14:m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Google Shape;486;p35">
                <a:extLst>
                  <a:ext uri="{FF2B5EF4-FFF2-40B4-BE49-F238E27FC236}">
                    <a16:creationId xmlns:a16="http://schemas.microsoft.com/office/drawing/2014/main" id="{C30F2B5A-1246-A971-2A6D-BAFF5EA195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369" y="4523665"/>
                <a:ext cx="2221774" cy="7416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486;p35">
                <a:extLst>
                  <a:ext uri="{FF2B5EF4-FFF2-40B4-BE49-F238E27FC236}">
                    <a16:creationId xmlns:a16="http://schemas.microsoft.com/office/drawing/2014/main" id="{36F23C41-00A5-9D84-523E-D0A6A3410BA8}"/>
                  </a:ext>
                </a:extLst>
              </p:cNvPr>
              <p:cNvSpPr/>
              <p:nvPr/>
            </p:nvSpPr>
            <p:spPr>
              <a:xfrm>
                <a:off x="8368468" y="4543986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𝟎</m:t>
                      </m:r>
                    </m:oMath>
                  </m:oMathPara>
                </a14:m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Google Shape;486;p35">
                <a:extLst>
                  <a:ext uri="{FF2B5EF4-FFF2-40B4-BE49-F238E27FC236}">
                    <a16:creationId xmlns:a16="http://schemas.microsoft.com/office/drawing/2014/main" id="{36F23C41-00A5-9D84-523E-D0A6A3410B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68" y="4543986"/>
                <a:ext cx="2221774" cy="7416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470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35F15-8F70-A80B-55D7-523592815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47B53FF-EB95-9AD6-FA00-D656612A96C4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3C4E26FF-9F10-A4C0-BF1F-CC7458269E6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178C0B9-F69C-2762-EB4D-1E2C4F136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8BA0FD6-BE69-30F0-09BC-C77F76444E5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Google Shape;573;p42">
            <a:extLst>
              <a:ext uri="{FF2B5EF4-FFF2-40B4-BE49-F238E27FC236}">
                <a16:creationId xmlns:a16="http://schemas.microsoft.com/office/drawing/2014/main" id="{5051BE71-DD06-7345-1812-D245FC2BA9DB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523;p38">
                <a:extLst>
                  <a:ext uri="{FF2B5EF4-FFF2-40B4-BE49-F238E27FC236}">
                    <a16:creationId xmlns:a16="http://schemas.microsoft.com/office/drawing/2014/main" id="{47F38F7E-C072-815F-833E-926F6F5DD21A}"/>
                  </a:ext>
                </a:extLst>
              </p:cNvPr>
              <p:cNvSpPr txBox="1"/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sz="3600" b="1" dirty="0"/>
              </a:p>
            </p:txBody>
          </p:sp>
        </mc:Choice>
        <mc:Fallback xmlns="">
          <p:sp>
            <p:nvSpPr>
              <p:cNvPr id="3" name="Google Shape;523;p38">
                <a:extLst>
                  <a:ext uri="{FF2B5EF4-FFF2-40B4-BE49-F238E27FC236}">
                    <a16:creationId xmlns:a16="http://schemas.microsoft.com/office/drawing/2014/main" id="{47F38F7E-C072-815F-833E-926F6F5DD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86;p35">
                <a:extLst>
                  <a:ext uri="{FF2B5EF4-FFF2-40B4-BE49-F238E27FC236}">
                    <a16:creationId xmlns:a16="http://schemas.microsoft.com/office/drawing/2014/main" id="{91E8C479-69DB-6C28-09B1-90CF1E6AD3EC}"/>
                  </a:ext>
                </a:extLst>
              </p:cNvPr>
              <p:cNvSpPr/>
              <p:nvPr/>
            </p:nvSpPr>
            <p:spPr>
              <a:xfrm>
                <a:off x="4876254" y="4523665"/>
                <a:ext cx="2221774" cy="74164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</m:t>
                      </m:r>
                    </m:oMath>
                  </m:oMathPara>
                </a14:m>
                <a:endParaRPr lang="ar-MA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86;p35">
                <a:extLst>
                  <a:ext uri="{FF2B5EF4-FFF2-40B4-BE49-F238E27FC236}">
                    <a16:creationId xmlns:a16="http://schemas.microsoft.com/office/drawing/2014/main" id="{91E8C479-69DB-6C28-09B1-90CF1E6AD3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254" y="4523665"/>
                <a:ext cx="2221774" cy="7416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92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6FC53-CCF4-5886-EA4C-9207F29FA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5F0ECFF-7E23-6FBD-476C-C0BB192B3E4C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réponse.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5EDAB8B-3BC5-D804-5CBC-864F495509EC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E70085B-67FB-CFE9-DFDF-DF89FD47FDA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5EB0D858-6024-3931-9A7C-840C4225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562;p41">
            <a:extLst>
              <a:ext uri="{FF2B5EF4-FFF2-40B4-BE49-F238E27FC236}">
                <a16:creationId xmlns:a16="http://schemas.microsoft.com/office/drawing/2014/main" id="{00D44A56-48C1-932F-1A2E-55938F8003E8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523;p38">
                <a:extLst>
                  <a:ext uri="{FF2B5EF4-FFF2-40B4-BE49-F238E27FC236}">
                    <a16:creationId xmlns:a16="http://schemas.microsoft.com/office/drawing/2014/main" id="{31EA6A85-4F06-ADF0-7EB8-ED100E670F1A}"/>
                  </a:ext>
                </a:extLst>
              </p:cNvPr>
              <p:cNvSpPr txBox="1"/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lvl="0" algn="ctr">
                  <a:buClr>
                    <a:srgbClr val="000000"/>
                  </a:buClr>
                  <a:buSzPts val="24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fr-FR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sz="3600" b="1" dirty="0"/>
              </a:p>
            </p:txBody>
          </p:sp>
        </mc:Choice>
        <mc:Fallback xmlns="">
          <p:sp>
            <p:nvSpPr>
              <p:cNvPr id="8" name="Google Shape;523;p38">
                <a:extLst>
                  <a:ext uri="{FF2B5EF4-FFF2-40B4-BE49-F238E27FC236}">
                    <a16:creationId xmlns:a16="http://schemas.microsoft.com/office/drawing/2014/main" id="{31EA6A85-4F06-ADF0-7EB8-ED100E670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486;p35">
                <a:extLst>
                  <a:ext uri="{FF2B5EF4-FFF2-40B4-BE49-F238E27FC236}">
                    <a16:creationId xmlns:a16="http://schemas.microsoft.com/office/drawing/2014/main" id="{F51CBFFD-9937-5D9A-1F81-212A8861224E}"/>
                  </a:ext>
                </a:extLst>
              </p:cNvPr>
              <p:cNvSpPr/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</m:t>
                      </m:r>
                    </m:oMath>
                  </m:oMathPara>
                </a14:m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Google Shape;486;p35">
                <a:extLst>
                  <a:ext uri="{FF2B5EF4-FFF2-40B4-BE49-F238E27FC236}">
                    <a16:creationId xmlns:a16="http://schemas.microsoft.com/office/drawing/2014/main" id="{F51CBFFD-9937-5D9A-1F81-212A886122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270" y="4543986"/>
                <a:ext cx="2221774" cy="7416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486;p35">
                <a:extLst>
                  <a:ext uri="{FF2B5EF4-FFF2-40B4-BE49-F238E27FC236}">
                    <a16:creationId xmlns:a16="http://schemas.microsoft.com/office/drawing/2014/main" id="{38F4D3A0-5D64-50B4-1692-97555A7FC23E}"/>
                  </a:ext>
                </a:extLst>
              </p:cNvPr>
              <p:cNvSpPr/>
              <p:nvPr/>
            </p:nvSpPr>
            <p:spPr>
              <a:xfrm>
                <a:off x="4865369" y="4523665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</m:t>
                      </m:r>
                    </m:oMath>
                  </m:oMathPara>
                </a14:m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Google Shape;486;p35">
                <a:extLst>
                  <a:ext uri="{FF2B5EF4-FFF2-40B4-BE49-F238E27FC236}">
                    <a16:creationId xmlns:a16="http://schemas.microsoft.com/office/drawing/2014/main" id="{38F4D3A0-5D64-50B4-1692-97555A7FC2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369" y="4523665"/>
                <a:ext cx="2221774" cy="7416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486;p35">
                <a:extLst>
                  <a:ext uri="{FF2B5EF4-FFF2-40B4-BE49-F238E27FC236}">
                    <a16:creationId xmlns:a16="http://schemas.microsoft.com/office/drawing/2014/main" id="{22FAFE19-C57E-38BA-0F46-ED2BE0E5B394}"/>
                  </a:ext>
                </a:extLst>
              </p:cNvPr>
              <p:cNvSpPr/>
              <p:nvPr/>
            </p:nvSpPr>
            <p:spPr>
              <a:xfrm>
                <a:off x="8368468" y="4543986"/>
                <a:ext cx="2221774" cy="741640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𝟎</m:t>
                      </m:r>
                    </m:oMath>
                  </m:oMathPara>
                </a14:m>
                <a:endParaRPr lang="ar-MA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Google Shape;486;p35">
                <a:extLst>
                  <a:ext uri="{FF2B5EF4-FFF2-40B4-BE49-F238E27FC236}">
                    <a16:creationId xmlns:a16="http://schemas.microsoft.com/office/drawing/2014/main" id="{22FAFE19-C57E-38BA-0F46-ED2BE0E5B3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8468" y="4543986"/>
                <a:ext cx="2221774" cy="7416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84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C4745-42BB-5C9B-CE5F-3D5A3353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76D1051-BFF4-79BB-4E3D-10DE9191878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4D92F300-EE0A-F63E-2D41-F73E2761CFDF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E2A9129A-FDD2-AD5A-CADD-A027C5D49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FEAC543-7F69-0325-861E-FD3C270D5D6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Google Shape;573;p42">
            <a:extLst>
              <a:ext uri="{FF2B5EF4-FFF2-40B4-BE49-F238E27FC236}">
                <a16:creationId xmlns:a16="http://schemas.microsoft.com/office/drawing/2014/main" id="{33BDEBA6-A2F7-2E63-2112-6E11BFABC457}"/>
              </a:ext>
            </a:extLst>
          </p:cNvPr>
          <p:cNvSpPr/>
          <p:nvPr/>
        </p:nvSpPr>
        <p:spPr>
          <a:xfrm>
            <a:off x="1362269" y="1592695"/>
            <a:ext cx="9227975" cy="280851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523;p38">
                <a:extLst>
                  <a:ext uri="{FF2B5EF4-FFF2-40B4-BE49-F238E27FC236}">
                    <a16:creationId xmlns:a16="http://schemas.microsoft.com/office/drawing/2014/main" id="{2C96E9AD-9AFB-2708-9A4B-2401B3EBE21C}"/>
                  </a:ext>
                </a:extLst>
              </p:cNvPr>
              <p:cNvSpPr txBox="1"/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/>
              <a:p>
                <a:pPr lvl="0" algn="ctr">
                  <a:buClr>
                    <a:srgbClr val="000000"/>
                  </a:buClr>
                  <a:buSzPts val="24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fr-FR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sz="3600" b="1" dirty="0"/>
              </a:p>
            </p:txBody>
          </p:sp>
        </mc:Choice>
        <mc:Fallback xmlns="">
          <p:sp>
            <p:nvSpPr>
              <p:cNvPr id="6" name="Google Shape;523;p38">
                <a:extLst>
                  <a:ext uri="{FF2B5EF4-FFF2-40B4-BE49-F238E27FC236}">
                    <a16:creationId xmlns:a16="http://schemas.microsoft.com/office/drawing/2014/main" id="{2C96E9AD-9AFB-2708-9A4B-2401B3EBE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8602" y="2111828"/>
                <a:ext cx="7965894" cy="1480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486;p35">
                <a:extLst>
                  <a:ext uri="{FF2B5EF4-FFF2-40B4-BE49-F238E27FC236}">
                    <a16:creationId xmlns:a16="http://schemas.microsoft.com/office/drawing/2014/main" id="{7D7CD743-B45A-2536-2207-F6EAEAF7C557}"/>
                  </a:ext>
                </a:extLst>
              </p:cNvPr>
              <p:cNvSpPr/>
              <p:nvPr/>
            </p:nvSpPr>
            <p:spPr>
              <a:xfrm>
                <a:off x="4876254" y="4523665"/>
                <a:ext cx="2221774" cy="74164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</m:t>
                      </m:r>
                    </m:oMath>
                  </m:oMathPara>
                </a14:m>
                <a:endParaRPr lang="ar-MA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Google Shape;486;p35">
                <a:extLst>
                  <a:ext uri="{FF2B5EF4-FFF2-40B4-BE49-F238E27FC236}">
                    <a16:creationId xmlns:a16="http://schemas.microsoft.com/office/drawing/2014/main" id="{7D7CD743-B45A-2536-2207-F6EAEAF7C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254" y="4523665"/>
                <a:ext cx="2221774" cy="7416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095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avis,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EB4127-2C2A-CE62-E7D5-4104A5F4F070}"/>
              </a:ext>
            </a:extLst>
          </p:cNvPr>
          <p:cNvSpPr txBox="1"/>
          <p:nvPr/>
        </p:nvSpPr>
        <p:spPr>
          <a:xfrm>
            <a:off x="422787" y="5118668"/>
            <a:ext cx="111202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FF0000"/>
                </a:solidFill>
              </a:rPr>
              <a:t>Regardez cette balance. Elle est équilibrée. Maintenant, imaginez que je multiplie ou je </a:t>
            </a:r>
            <a:r>
              <a:rPr lang="fr-FR" sz="2800" dirty="0" smtClean="0">
                <a:solidFill>
                  <a:srgbClr val="FF0000"/>
                </a:solidFill>
              </a:rPr>
              <a:t>divise les </a:t>
            </a:r>
            <a:r>
              <a:rPr lang="fr-FR" sz="2800" dirty="0">
                <a:solidFill>
                  <a:srgbClr val="FF0000"/>
                </a:solidFill>
              </a:rPr>
              <a:t>deux masses de chaque côté </a:t>
            </a:r>
            <a:r>
              <a:rPr lang="fr-FR" sz="2800" dirty="0" smtClean="0">
                <a:solidFill>
                  <a:srgbClr val="FF0000"/>
                </a:solidFill>
              </a:rPr>
              <a:t>par le même nombre. </a:t>
            </a:r>
            <a:r>
              <a:rPr lang="fr-FR" sz="2800" dirty="0">
                <a:solidFill>
                  <a:srgbClr val="FF0000"/>
                </a:solidFill>
              </a:rPr>
              <a:t/>
            </a:r>
            <a:br>
              <a:rPr lang="fr-FR" sz="2800" dirty="0">
                <a:solidFill>
                  <a:srgbClr val="FF0000"/>
                </a:solidFill>
              </a:rPr>
            </a:br>
            <a:r>
              <a:rPr lang="fr-FR" sz="2800" dirty="0">
                <a:solidFill>
                  <a:srgbClr val="FF0000"/>
                </a:solidFill>
              </a:rPr>
              <a:t>Que va-t-il se passer ? Est-ce que l’équilibre va changer ? </a:t>
            </a:r>
          </a:p>
        </p:txBody>
      </p:sp>
      <p:pic>
        <p:nvPicPr>
          <p:cNvPr id="5" name="Google Shape;593;p44">
            <a:extLst>
              <a:ext uri="{FF2B5EF4-FFF2-40B4-BE49-F238E27FC236}">
                <a16:creationId xmlns:a16="http://schemas.microsoft.com/office/drawing/2014/main" id="{64722843-CD8D-BB9F-2404-57C8F01A04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64"/>
          <a:stretch/>
        </p:blipFill>
        <p:spPr>
          <a:xfrm>
            <a:off x="2043404" y="2929812"/>
            <a:ext cx="7854854" cy="21209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94;p44">
            <a:extLst>
              <a:ext uri="{FF2B5EF4-FFF2-40B4-BE49-F238E27FC236}">
                <a16:creationId xmlns:a16="http://schemas.microsoft.com/office/drawing/2014/main" id="{30A0A305-0AAA-0B8A-CB37-BA07E8D4D562}"/>
              </a:ext>
            </a:extLst>
          </p:cNvPr>
          <p:cNvSpPr/>
          <p:nvPr/>
        </p:nvSpPr>
        <p:spPr>
          <a:xfrm>
            <a:off x="2220685" y="2565918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95;p44">
            <a:extLst>
              <a:ext uri="{FF2B5EF4-FFF2-40B4-BE49-F238E27FC236}">
                <a16:creationId xmlns:a16="http://schemas.microsoft.com/office/drawing/2014/main" id="{8304FCD4-B489-B223-A337-94311C7FC1B8}"/>
              </a:ext>
            </a:extLst>
          </p:cNvPr>
          <p:cNvSpPr/>
          <p:nvPr/>
        </p:nvSpPr>
        <p:spPr>
          <a:xfrm>
            <a:off x="2668554" y="2565918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96;p44">
            <a:extLst>
              <a:ext uri="{FF2B5EF4-FFF2-40B4-BE49-F238E27FC236}">
                <a16:creationId xmlns:a16="http://schemas.microsoft.com/office/drawing/2014/main" id="{DEE1F0C6-61E6-5E2C-5A43-24051400D2D4}"/>
              </a:ext>
            </a:extLst>
          </p:cNvPr>
          <p:cNvSpPr/>
          <p:nvPr/>
        </p:nvSpPr>
        <p:spPr>
          <a:xfrm>
            <a:off x="3107093" y="2565918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97;p44">
            <a:extLst>
              <a:ext uri="{FF2B5EF4-FFF2-40B4-BE49-F238E27FC236}">
                <a16:creationId xmlns:a16="http://schemas.microsoft.com/office/drawing/2014/main" id="{338BD4B5-43AF-B302-E2A6-ADACE62BBD87}"/>
              </a:ext>
            </a:extLst>
          </p:cNvPr>
          <p:cNvSpPr/>
          <p:nvPr/>
        </p:nvSpPr>
        <p:spPr>
          <a:xfrm>
            <a:off x="3564293" y="2565918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98;p44">
            <a:extLst>
              <a:ext uri="{FF2B5EF4-FFF2-40B4-BE49-F238E27FC236}">
                <a16:creationId xmlns:a16="http://schemas.microsoft.com/office/drawing/2014/main" id="{92FC2ACE-A7CA-8DF2-0209-446255C2FF1B}"/>
              </a:ext>
            </a:extLst>
          </p:cNvPr>
          <p:cNvSpPr/>
          <p:nvPr/>
        </p:nvSpPr>
        <p:spPr>
          <a:xfrm>
            <a:off x="7856375" y="2565918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99;p44">
            <a:extLst>
              <a:ext uri="{FF2B5EF4-FFF2-40B4-BE49-F238E27FC236}">
                <a16:creationId xmlns:a16="http://schemas.microsoft.com/office/drawing/2014/main" id="{0C668D98-7041-DF95-52EF-AAA7FFAA364A}"/>
              </a:ext>
            </a:extLst>
          </p:cNvPr>
          <p:cNvSpPr/>
          <p:nvPr/>
        </p:nvSpPr>
        <p:spPr>
          <a:xfrm>
            <a:off x="8304244" y="2565918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600;p44">
            <a:extLst>
              <a:ext uri="{FF2B5EF4-FFF2-40B4-BE49-F238E27FC236}">
                <a16:creationId xmlns:a16="http://schemas.microsoft.com/office/drawing/2014/main" id="{97708E46-25B0-CD98-67B7-0A4A50BBA77B}"/>
              </a:ext>
            </a:extLst>
          </p:cNvPr>
          <p:cNvSpPr/>
          <p:nvPr/>
        </p:nvSpPr>
        <p:spPr>
          <a:xfrm>
            <a:off x="8742783" y="2565918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01;p44">
            <a:extLst>
              <a:ext uri="{FF2B5EF4-FFF2-40B4-BE49-F238E27FC236}">
                <a16:creationId xmlns:a16="http://schemas.microsoft.com/office/drawing/2014/main" id="{4265E08D-C482-FFAC-A627-85C09760A727}"/>
              </a:ext>
            </a:extLst>
          </p:cNvPr>
          <p:cNvSpPr/>
          <p:nvPr/>
        </p:nvSpPr>
        <p:spPr>
          <a:xfrm>
            <a:off x="9199983" y="2565918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02;p44">
            <a:extLst>
              <a:ext uri="{FF2B5EF4-FFF2-40B4-BE49-F238E27FC236}">
                <a16:creationId xmlns:a16="http://schemas.microsoft.com/office/drawing/2014/main" id="{6691B778-92C4-774A-C21A-8267DA9C2763}"/>
              </a:ext>
            </a:extLst>
          </p:cNvPr>
          <p:cNvSpPr/>
          <p:nvPr/>
        </p:nvSpPr>
        <p:spPr>
          <a:xfrm>
            <a:off x="2220685" y="2146040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03;p44">
            <a:extLst>
              <a:ext uri="{FF2B5EF4-FFF2-40B4-BE49-F238E27FC236}">
                <a16:creationId xmlns:a16="http://schemas.microsoft.com/office/drawing/2014/main" id="{8593F775-98A6-3DB3-7321-B96D45DF367E}"/>
              </a:ext>
            </a:extLst>
          </p:cNvPr>
          <p:cNvSpPr/>
          <p:nvPr/>
        </p:nvSpPr>
        <p:spPr>
          <a:xfrm>
            <a:off x="2668554" y="2146040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604;p44">
            <a:extLst>
              <a:ext uri="{FF2B5EF4-FFF2-40B4-BE49-F238E27FC236}">
                <a16:creationId xmlns:a16="http://schemas.microsoft.com/office/drawing/2014/main" id="{9FC56A22-5533-39CC-FF99-71BC92F07274}"/>
              </a:ext>
            </a:extLst>
          </p:cNvPr>
          <p:cNvSpPr/>
          <p:nvPr/>
        </p:nvSpPr>
        <p:spPr>
          <a:xfrm>
            <a:off x="3107093" y="2146040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605;p44">
            <a:extLst>
              <a:ext uri="{FF2B5EF4-FFF2-40B4-BE49-F238E27FC236}">
                <a16:creationId xmlns:a16="http://schemas.microsoft.com/office/drawing/2014/main" id="{D87CAE23-C182-C766-0199-10CC18557C06}"/>
              </a:ext>
            </a:extLst>
          </p:cNvPr>
          <p:cNvSpPr/>
          <p:nvPr/>
        </p:nvSpPr>
        <p:spPr>
          <a:xfrm>
            <a:off x="3564293" y="2146040"/>
            <a:ext cx="363894" cy="36389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606;p44">
            <a:extLst>
              <a:ext uri="{FF2B5EF4-FFF2-40B4-BE49-F238E27FC236}">
                <a16:creationId xmlns:a16="http://schemas.microsoft.com/office/drawing/2014/main" id="{1FAE3A57-7534-B939-3475-DEEAD0472AF1}"/>
              </a:ext>
            </a:extLst>
          </p:cNvPr>
          <p:cNvSpPr/>
          <p:nvPr/>
        </p:nvSpPr>
        <p:spPr>
          <a:xfrm>
            <a:off x="7856375" y="2155372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607;p44">
            <a:extLst>
              <a:ext uri="{FF2B5EF4-FFF2-40B4-BE49-F238E27FC236}">
                <a16:creationId xmlns:a16="http://schemas.microsoft.com/office/drawing/2014/main" id="{64C4058D-1A7E-E97C-04AF-86BE96595AC4}"/>
              </a:ext>
            </a:extLst>
          </p:cNvPr>
          <p:cNvSpPr/>
          <p:nvPr/>
        </p:nvSpPr>
        <p:spPr>
          <a:xfrm>
            <a:off x="8304244" y="2155372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608;p44">
            <a:extLst>
              <a:ext uri="{FF2B5EF4-FFF2-40B4-BE49-F238E27FC236}">
                <a16:creationId xmlns:a16="http://schemas.microsoft.com/office/drawing/2014/main" id="{C3542FCD-3446-784E-3499-6F06B1855AFE}"/>
              </a:ext>
            </a:extLst>
          </p:cNvPr>
          <p:cNvSpPr/>
          <p:nvPr/>
        </p:nvSpPr>
        <p:spPr>
          <a:xfrm>
            <a:off x="8742783" y="2155372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09;p44">
            <a:extLst>
              <a:ext uri="{FF2B5EF4-FFF2-40B4-BE49-F238E27FC236}">
                <a16:creationId xmlns:a16="http://schemas.microsoft.com/office/drawing/2014/main" id="{5317CF23-E6BD-B582-A07E-7493DB33C68B}"/>
              </a:ext>
            </a:extLst>
          </p:cNvPr>
          <p:cNvSpPr/>
          <p:nvPr/>
        </p:nvSpPr>
        <p:spPr>
          <a:xfrm>
            <a:off x="9199983" y="2155372"/>
            <a:ext cx="363894" cy="363894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118416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96895" y="3552441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 dirty="0">
                    <a:solidFill>
                      <a:srgbClr val="106585"/>
                    </a:solidFill>
                  </a:rPr>
                  <a:t>Résoudre les équations </a:t>
                </a:r>
                <a14:m>
                  <m:oMath xmlns:m="http://schemas.openxmlformats.org/officeDocument/2006/math">
                    <m:r>
                      <a:rPr lang="fr-FR" altLang="fr-FR" b="1" i="0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 =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altLang="fr-FR" b="1" dirty="0">
                    <a:solidFill>
                      <a:srgbClr val="106585"/>
                    </a:solidFill>
                  </a:rPr>
                  <a:t>en multipliant  ou en divisant par le même nombre</a:t>
                </a: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895" y="3552441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l="-689" t="-50667" b="-7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capables de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637;p48">
                <a:extLst>
                  <a:ext uri="{FF2B5EF4-FFF2-40B4-BE49-F238E27FC236}">
                    <a16:creationId xmlns:a16="http://schemas.microsoft.com/office/drawing/2014/main" id="{C0D2EA13-B212-5D77-5E1E-E73F47DF163D}"/>
                  </a:ext>
                </a:extLst>
              </p:cNvPr>
              <p:cNvSpPr/>
              <p:nvPr/>
            </p:nvSpPr>
            <p:spPr>
              <a:xfrm>
                <a:off x="889945" y="1927015"/>
                <a:ext cx="9779908" cy="9329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1. Diviser par un même </a:t>
                </a:r>
                <a:r>
                  <a:rPr lang="fr-FR" sz="24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nombre 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les membres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d’une </a:t>
                </a:r>
                <a:r>
                  <a:rPr lang="fr-FR" sz="24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égalité pour isoler l’inconnue 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«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»: 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fr-FR" sz="24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comme 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dans cette égalité, je divise par 2:</a:t>
                </a:r>
                <a:r>
                  <a:rPr lang="fr-FR" sz="2400" i="1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  <m:r>
                      <a:rPr lang="fr-FR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  <m:r>
                      <a:rPr lang="fr-FR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=</m:t>
                    </m:r>
                    <m:r>
                      <a:rPr lang="fr-FR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6</m:t>
                    </m:r>
                  </m:oMath>
                </a14:m>
                <a:endParaRPr lang="fr-FR" sz="2400" b="0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" name="Google Shape;637;p48">
                <a:extLst>
                  <a:ext uri="{FF2B5EF4-FFF2-40B4-BE49-F238E27FC236}">
                    <a16:creationId xmlns:a16="http://schemas.microsoft.com/office/drawing/2014/main" id="{C0D2EA13-B212-5D77-5E1E-E73F47DF16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945" y="1927015"/>
                <a:ext cx="9779908" cy="932918"/>
              </a:xfrm>
              <a:prstGeom prst="rect">
                <a:avLst/>
              </a:prstGeom>
              <a:blipFill>
                <a:blip r:embed="rId3"/>
                <a:stretch>
                  <a:fillRect l="-998" t="-5229" b="-32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Google Shape;638;p48">
                <a:extLst>
                  <a:ext uri="{FF2B5EF4-FFF2-40B4-BE49-F238E27FC236}">
                    <a16:creationId xmlns:a16="http://schemas.microsoft.com/office/drawing/2014/main" id="{9017637C-3B7D-9B96-EB1D-F8C5E1844692}"/>
                  </a:ext>
                </a:extLst>
              </p:cNvPr>
              <p:cNvSpPr/>
              <p:nvPr/>
            </p:nvSpPr>
            <p:spPr>
              <a:xfrm>
                <a:off x="996949" y="3776178"/>
                <a:ext cx="9866994" cy="10679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2400" b="0" i="0" u="none" strike="noStrike" cap="none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2. </a:t>
                </a:r>
                <a:r>
                  <a:rPr lang="fr-FR" sz="2400" b="0" u="none" strike="noStrike" cap="none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Multiplier par </a:t>
                </a:r>
                <a:r>
                  <a:rPr lang="fr-FR" sz="24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un 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même nombre les membres </a:t>
                </a:r>
                <a:r>
                  <a:rPr lang="fr-FR" sz="24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une égalité pour isoler l’inconnue « 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 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»:</a:t>
                </a:r>
                <a:r>
                  <a:rPr lang="fr-FR" dirty="0">
                    <a:sym typeface="Calibri"/>
                  </a:rPr>
                  <a:t> </a:t>
                </a:r>
                <a:r>
                  <a:rPr lang="fr-FR" sz="24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comme dans cette égalité, je multiplie par 3 </a:t>
                </a:r>
                <a:r>
                  <a:rPr lang="fr-FR" sz="2400" i="1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ar-MA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𝑥</m:t>
                        </m:r>
                      </m:num>
                      <m:den>
                        <m:r>
                          <a:rPr lang="fr-FR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3</m:t>
                        </m:r>
                      </m:den>
                    </m:f>
                    <m:r>
                      <a:rPr lang="fr-F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lang="fr-F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</m:oMath>
                </a14:m>
                <a:endParaRPr sz="2400" i="1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3" name="Google Shape;638;p48">
                <a:extLst>
                  <a:ext uri="{FF2B5EF4-FFF2-40B4-BE49-F238E27FC236}">
                    <a16:creationId xmlns:a16="http://schemas.microsoft.com/office/drawing/2014/main" id="{9017637C-3B7D-9B96-EB1D-F8C5E18446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49" y="3776178"/>
                <a:ext cx="9866994" cy="1067965"/>
              </a:xfrm>
              <a:prstGeom prst="rect">
                <a:avLst/>
              </a:prstGeom>
              <a:blipFill>
                <a:blip r:embed="rId4"/>
                <a:stretch>
                  <a:fillRect l="-989" t="-4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Observons cette balance en équilibre avec 10 kg de chaque côté. Si je divise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deux</a:t>
            </a:r>
            <a:r>
              <a:rPr kumimoji="0" lang="fr-FR" sz="1600" b="1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masses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chaque côté par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montre l’action de retirer le même poids des deux côtés en expliquant que l’équilibre est maintenu.</a:t>
            </a:r>
          </a:p>
        </p:txBody>
      </p:sp>
      <p:pic>
        <p:nvPicPr>
          <p:cNvPr id="12" name="Google Shape;650;p48">
            <a:extLst>
              <a:ext uri="{FF2B5EF4-FFF2-40B4-BE49-F238E27FC236}">
                <a16:creationId xmlns:a16="http://schemas.microsoft.com/office/drawing/2014/main" id="{0EF37418-F616-FF72-F17D-421F2E17C34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651;p48">
            <a:extLst>
              <a:ext uri="{FF2B5EF4-FFF2-40B4-BE49-F238E27FC236}">
                <a16:creationId xmlns:a16="http://schemas.microsoft.com/office/drawing/2014/main" id="{87BE0027-592C-2AAA-EEEB-685300743A4D}"/>
              </a:ext>
            </a:extLst>
          </p:cNvPr>
          <p:cNvSpPr/>
          <p:nvPr/>
        </p:nvSpPr>
        <p:spPr>
          <a:xfrm>
            <a:off x="1923350" y="2817586"/>
            <a:ext cx="582177" cy="5614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652;p48">
            <a:extLst>
              <a:ext uri="{FF2B5EF4-FFF2-40B4-BE49-F238E27FC236}">
                <a16:creationId xmlns:a16="http://schemas.microsoft.com/office/drawing/2014/main" id="{F858FB31-DE9D-CE7E-1FA7-E274B2DA0240}"/>
              </a:ext>
            </a:extLst>
          </p:cNvPr>
          <p:cNvSpPr/>
          <p:nvPr/>
        </p:nvSpPr>
        <p:spPr>
          <a:xfrm>
            <a:off x="3157500" y="5581217"/>
            <a:ext cx="5858500" cy="747831"/>
          </a:xfrm>
          <a:prstGeom prst="roundRect">
            <a:avLst>
              <a:gd name="adj" fmla="val 16667"/>
            </a:avLst>
          </a:prstGeom>
          <a:solidFill>
            <a:srgbClr val="2B688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balance reste équilibrée !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53;p48">
            <a:extLst>
              <a:ext uri="{FF2B5EF4-FFF2-40B4-BE49-F238E27FC236}">
                <a16:creationId xmlns:a16="http://schemas.microsoft.com/office/drawing/2014/main" id="{2DFBC807-A266-DFE2-8756-12D1B2C08221}"/>
              </a:ext>
            </a:extLst>
          </p:cNvPr>
          <p:cNvSpPr/>
          <p:nvPr/>
        </p:nvSpPr>
        <p:spPr>
          <a:xfrm>
            <a:off x="2475800" y="2817586"/>
            <a:ext cx="582177" cy="56140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654;p48">
            <a:extLst>
              <a:ext uri="{FF2B5EF4-FFF2-40B4-BE49-F238E27FC236}">
                <a16:creationId xmlns:a16="http://schemas.microsoft.com/office/drawing/2014/main" id="{5E8F03C0-F150-F9A6-5735-B45941C98535}"/>
              </a:ext>
            </a:extLst>
          </p:cNvPr>
          <p:cNvSpPr/>
          <p:nvPr/>
        </p:nvSpPr>
        <p:spPr>
          <a:xfrm>
            <a:off x="3028250" y="2817586"/>
            <a:ext cx="582177" cy="5614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655;p48">
            <a:extLst>
              <a:ext uri="{FF2B5EF4-FFF2-40B4-BE49-F238E27FC236}">
                <a16:creationId xmlns:a16="http://schemas.microsoft.com/office/drawing/2014/main" id="{B49FEDD3-6D98-C3AB-1461-1720A8CA976A}"/>
              </a:ext>
            </a:extLst>
          </p:cNvPr>
          <p:cNvSpPr/>
          <p:nvPr/>
        </p:nvSpPr>
        <p:spPr>
          <a:xfrm>
            <a:off x="3580700" y="2817586"/>
            <a:ext cx="582177" cy="561401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656;p48">
            <a:extLst>
              <a:ext uri="{FF2B5EF4-FFF2-40B4-BE49-F238E27FC236}">
                <a16:creationId xmlns:a16="http://schemas.microsoft.com/office/drawing/2014/main" id="{4E999D90-0B3B-3FED-6B88-7BC407B43F03}"/>
              </a:ext>
            </a:extLst>
          </p:cNvPr>
          <p:cNvSpPr/>
          <p:nvPr/>
        </p:nvSpPr>
        <p:spPr>
          <a:xfrm>
            <a:off x="2202750" y="2334986"/>
            <a:ext cx="582177" cy="5614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657;p48">
            <a:extLst>
              <a:ext uri="{FF2B5EF4-FFF2-40B4-BE49-F238E27FC236}">
                <a16:creationId xmlns:a16="http://schemas.microsoft.com/office/drawing/2014/main" id="{00CF2009-5B14-AE9C-FF09-D5C1894D4C69}"/>
              </a:ext>
            </a:extLst>
          </p:cNvPr>
          <p:cNvSpPr/>
          <p:nvPr/>
        </p:nvSpPr>
        <p:spPr>
          <a:xfrm>
            <a:off x="2780600" y="2334986"/>
            <a:ext cx="582177" cy="561401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658;p48">
            <a:extLst>
              <a:ext uri="{FF2B5EF4-FFF2-40B4-BE49-F238E27FC236}">
                <a16:creationId xmlns:a16="http://schemas.microsoft.com/office/drawing/2014/main" id="{42903546-07CF-79B2-3A8A-5CAC78362DC7}"/>
              </a:ext>
            </a:extLst>
          </p:cNvPr>
          <p:cNvSpPr/>
          <p:nvPr/>
        </p:nvSpPr>
        <p:spPr>
          <a:xfrm>
            <a:off x="3352100" y="2334986"/>
            <a:ext cx="582177" cy="561401"/>
          </a:xfrm>
          <a:prstGeom prst="ellipse">
            <a:avLst/>
          </a:prstGeom>
          <a:blipFill rotWithShape="1">
            <a:blip r:embed="rId9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" name="Google Shape;659;p48">
            <a:extLst>
              <a:ext uri="{FF2B5EF4-FFF2-40B4-BE49-F238E27FC236}">
                <a16:creationId xmlns:a16="http://schemas.microsoft.com/office/drawing/2014/main" id="{216BC363-095E-73AB-9C21-CBFA0A3EDDB3}"/>
              </a:ext>
            </a:extLst>
          </p:cNvPr>
          <p:cNvSpPr/>
          <p:nvPr/>
        </p:nvSpPr>
        <p:spPr>
          <a:xfrm>
            <a:off x="2507550" y="1852386"/>
            <a:ext cx="582177" cy="561401"/>
          </a:xfrm>
          <a:prstGeom prst="ellipse">
            <a:avLst/>
          </a:prstGeom>
          <a:blipFill rotWithShape="1">
            <a:blip r:embed="rId10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" name="Google Shape;660;p48">
            <a:extLst>
              <a:ext uri="{FF2B5EF4-FFF2-40B4-BE49-F238E27FC236}">
                <a16:creationId xmlns:a16="http://schemas.microsoft.com/office/drawing/2014/main" id="{DEC32F9A-3272-3243-5B09-34FF666A7DAB}"/>
              </a:ext>
            </a:extLst>
          </p:cNvPr>
          <p:cNvSpPr/>
          <p:nvPr/>
        </p:nvSpPr>
        <p:spPr>
          <a:xfrm>
            <a:off x="3053650" y="1852386"/>
            <a:ext cx="582177" cy="561401"/>
          </a:xfrm>
          <a:prstGeom prst="ellipse">
            <a:avLst/>
          </a:prstGeom>
          <a:blipFill rotWithShape="1">
            <a:blip r:embed="rId11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661;p48">
            <a:extLst>
              <a:ext uri="{FF2B5EF4-FFF2-40B4-BE49-F238E27FC236}">
                <a16:creationId xmlns:a16="http://schemas.microsoft.com/office/drawing/2014/main" id="{A73AFF3A-C85D-1979-791E-47E8672EDE8F}"/>
              </a:ext>
            </a:extLst>
          </p:cNvPr>
          <p:cNvSpPr/>
          <p:nvPr/>
        </p:nvSpPr>
        <p:spPr>
          <a:xfrm>
            <a:off x="2814165" y="1406072"/>
            <a:ext cx="582177" cy="561401"/>
          </a:xfrm>
          <a:prstGeom prst="ellipse">
            <a:avLst/>
          </a:prstGeom>
          <a:blipFill rotWithShape="1">
            <a:blip r:embed="rId12">
              <a:alphaModFix/>
            </a:blip>
            <a:stretch>
              <a:fillRect l="-736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662;p48">
            <a:extLst>
              <a:ext uri="{FF2B5EF4-FFF2-40B4-BE49-F238E27FC236}">
                <a16:creationId xmlns:a16="http://schemas.microsoft.com/office/drawing/2014/main" id="{B5FD4F5B-D85C-1066-4F8B-F2DA7EA98FFB}"/>
              </a:ext>
            </a:extLst>
          </p:cNvPr>
          <p:cNvSpPr/>
          <p:nvPr/>
        </p:nvSpPr>
        <p:spPr>
          <a:xfrm>
            <a:off x="7507722" y="2817586"/>
            <a:ext cx="582177" cy="561401"/>
          </a:xfrm>
          <a:prstGeom prst="ellipse">
            <a:avLst/>
          </a:prstGeom>
          <a:blipFill rotWithShape="1">
            <a:blip r:embed="rId13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663;p48">
            <a:extLst>
              <a:ext uri="{FF2B5EF4-FFF2-40B4-BE49-F238E27FC236}">
                <a16:creationId xmlns:a16="http://schemas.microsoft.com/office/drawing/2014/main" id="{151C1EA6-04C8-FE3E-2C21-9B664F336823}"/>
              </a:ext>
            </a:extLst>
          </p:cNvPr>
          <p:cNvSpPr/>
          <p:nvPr/>
        </p:nvSpPr>
        <p:spPr>
          <a:xfrm>
            <a:off x="8060172" y="2817586"/>
            <a:ext cx="582177" cy="561401"/>
          </a:xfrm>
          <a:prstGeom prst="ellipse">
            <a:avLst/>
          </a:prstGeom>
          <a:blipFill rotWithShape="1">
            <a:blip r:embed="rId14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" name="Google Shape;664;p48">
            <a:extLst>
              <a:ext uri="{FF2B5EF4-FFF2-40B4-BE49-F238E27FC236}">
                <a16:creationId xmlns:a16="http://schemas.microsoft.com/office/drawing/2014/main" id="{772FF99A-6C99-A60C-33A6-93CC550EC821}"/>
              </a:ext>
            </a:extLst>
          </p:cNvPr>
          <p:cNvSpPr/>
          <p:nvPr/>
        </p:nvSpPr>
        <p:spPr>
          <a:xfrm>
            <a:off x="8612622" y="2817586"/>
            <a:ext cx="582177" cy="561401"/>
          </a:xfrm>
          <a:prstGeom prst="ellipse">
            <a:avLst/>
          </a:prstGeom>
          <a:blipFill rotWithShape="1">
            <a:blip r:embed="rId15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1" name="Google Shape;665;p48">
            <a:extLst>
              <a:ext uri="{FF2B5EF4-FFF2-40B4-BE49-F238E27FC236}">
                <a16:creationId xmlns:a16="http://schemas.microsoft.com/office/drawing/2014/main" id="{1F4E8590-7708-7DAB-CA01-18AFF8C570BA}"/>
              </a:ext>
            </a:extLst>
          </p:cNvPr>
          <p:cNvSpPr/>
          <p:nvPr/>
        </p:nvSpPr>
        <p:spPr>
          <a:xfrm>
            <a:off x="9165072" y="2817586"/>
            <a:ext cx="582177" cy="561401"/>
          </a:xfrm>
          <a:prstGeom prst="ellipse">
            <a:avLst/>
          </a:prstGeom>
          <a:blipFill rotWithShape="1">
            <a:blip r:embed="rId16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2" name="Google Shape;666;p48">
            <a:extLst>
              <a:ext uri="{FF2B5EF4-FFF2-40B4-BE49-F238E27FC236}">
                <a16:creationId xmlns:a16="http://schemas.microsoft.com/office/drawing/2014/main" id="{1933FE23-4D1C-308D-C46F-CCC670ED4A92}"/>
              </a:ext>
            </a:extLst>
          </p:cNvPr>
          <p:cNvSpPr/>
          <p:nvPr/>
        </p:nvSpPr>
        <p:spPr>
          <a:xfrm>
            <a:off x="7787122" y="2334986"/>
            <a:ext cx="582177" cy="561401"/>
          </a:xfrm>
          <a:prstGeom prst="ellipse">
            <a:avLst/>
          </a:prstGeom>
          <a:blipFill rotWithShape="1">
            <a:blip r:embed="rId17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3" name="Google Shape;667;p48">
            <a:extLst>
              <a:ext uri="{FF2B5EF4-FFF2-40B4-BE49-F238E27FC236}">
                <a16:creationId xmlns:a16="http://schemas.microsoft.com/office/drawing/2014/main" id="{D6B67A3A-58CB-BA90-FC21-C0139A0F86AE}"/>
              </a:ext>
            </a:extLst>
          </p:cNvPr>
          <p:cNvSpPr/>
          <p:nvPr/>
        </p:nvSpPr>
        <p:spPr>
          <a:xfrm>
            <a:off x="8364972" y="2334986"/>
            <a:ext cx="582177" cy="561401"/>
          </a:xfrm>
          <a:prstGeom prst="ellipse">
            <a:avLst/>
          </a:prstGeom>
          <a:blipFill rotWithShape="1">
            <a:blip r:embed="rId18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4" name="Google Shape;668;p48">
            <a:extLst>
              <a:ext uri="{FF2B5EF4-FFF2-40B4-BE49-F238E27FC236}">
                <a16:creationId xmlns:a16="http://schemas.microsoft.com/office/drawing/2014/main" id="{096580F1-314B-9E6D-328E-8F9E68A3346C}"/>
              </a:ext>
            </a:extLst>
          </p:cNvPr>
          <p:cNvSpPr/>
          <p:nvPr/>
        </p:nvSpPr>
        <p:spPr>
          <a:xfrm>
            <a:off x="8936472" y="2334986"/>
            <a:ext cx="582177" cy="561401"/>
          </a:xfrm>
          <a:prstGeom prst="ellipse">
            <a:avLst/>
          </a:prstGeom>
          <a:blipFill rotWithShape="1">
            <a:blip r:embed="rId19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5" name="Google Shape;669;p48">
            <a:extLst>
              <a:ext uri="{FF2B5EF4-FFF2-40B4-BE49-F238E27FC236}">
                <a16:creationId xmlns:a16="http://schemas.microsoft.com/office/drawing/2014/main" id="{E156E26D-CA44-B0CC-0919-699255ACE94A}"/>
              </a:ext>
            </a:extLst>
          </p:cNvPr>
          <p:cNvSpPr/>
          <p:nvPr/>
        </p:nvSpPr>
        <p:spPr>
          <a:xfrm>
            <a:off x="8091922" y="1852386"/>
            <a:ext cx="582177" cy="561401"/>
          </a:xfrm>
          <a:prstGeom prst="ellipse">
            <a:avLst/>
          </a:prstGeom>
          <a:blipFill rotWithShape="1">
            <a:blip r:embed="rId20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6" name="Google Shape;670;p48">
            <a:extLst>
              <a:ext uri="{FF2B5EF4-FFF2-40B4-BE49-F238E27FC236}">
                <a16:creationId xmlns:a16="http://schemas.microsoft.com/office/drawing/2014/main" id="{FB5C223B-1F2E-5B2F-059C-A34B0E8D256B}"/>
              </a:ext>
            </a:extLst>
          </p:cNvPr>
          <p:cNvSpPr/>
          <p:nvPr/>
        </p:nvSpPr>
        <p:spPr>
          <a:xfrm>
            <a:off x="8638022" y="1852386"/>
            <a:ext cx="582177" cy="561401"/>
          </a:xfrm>
          <a:prstGeom prst="ellipse">
            <a:avLst/>
          </a:prstGeom>
          <a:blipFill rotWithShape="1">
            <a:blip r:embed="rId21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7" name="Google Shape;671;p48">
            <a:extLst>
              <a:ext uri="{FF2B5EF4-FFF2-40B4-BE49-F238E27FC236}">
                <a16:creationId xmlns:a16="http://schemas.microsoft.com/office/drawing/2014/main" id="{ED092B74-9FEC-0E80-0C8C-55A98298D90C}"/>
              </a:ext>
            </a:extLst>
          </p:cNvPr>
          <p:cNvSpPr/>
          <p:nvPr/>
        </p:nvSpPr>
        <p:spPr>
          <a:xfrm>
            <a:off x="8398537" y="1406072"/>
            <a:ext cx="582177" cy="561401"/>
          </a:xfrm>
          <a:prstGeom prst="ellipse">
            <a:avLst/>
          </a:prstGeom>
          <a:blipFill rotWithShape="1">
            <a:blip r:embed="rId22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38" name="Google Shape;672;p48">
            <a:extLst>
              <a:ext uri="{FF2B5EF4-FFF2-40B4-BE49-F238E27FC236}">
                <a16:creationId xmlns:a16="http://schemas.microsoft.com/office/drawing/2014/main" id="{27E10C79-365B-AFF5-0FC8-E1CB9FBBF934}"/>
              </a:ext>
            </a:extLst>
          </p:cNvPr>
          <p:cNvPicPr preferRelativeResize="0"/>
          <p:nvPr/>
        </p:nvPicPr>
        <p:blipFill rotWithShape="1">
          <a:blip r:embed="rId23">
            <a:alphaModFix/>
          </a:blip>
          <a:srcRect t="2164"/>
          <a:stretch/>
        </p:blipFill>
        <p:spPr>
          <a:xfrm>
            <a:off x="1936864" y="3286293"/>
            <a:ext cx="7854854" cy="2120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1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2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3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4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5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6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7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008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009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1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4686B-AF83-332E-FFB3-7A12ABA6C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D5ECAA1-D2EF-C13F-76AE-D78DA35A17EB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j'obtiens 5 kg de chaque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côté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la balance reste équilibrée.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03AC0C-D9F9-81A3-AE49-07DF87D62CF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A8CDCA4-2CF4-3670-7A26-1110BDA41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60DB8EB-9436-3C4C-B630-7FFF42A7B2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montre l’action de retirer le même poids des deux côtés en expliquant que l’équilibre est maintenu.</a:t>
            </a:r>
          </a:p>
        </p:txBody>
      </p:sp>
      <p:pic>
        <p:nvPicPr>
          <p:cNvPr id="12" name="Google Shape;650;p48">
            <a:extLst>
              <a:ext uri="{FF2B5EF4-FFF2-40B4-BE49-F238E27FC236}">
                <a16:creationId xmlns:a16="http://schemas.microsoft.com/office/drawing/2014/main" id="{BD1CD5DB-327E-8AFA-F6F4-36FC201DA1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61035" y="1052633"/>
            <a:ext cx="502852" cy="502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651;p48">
            <a:extLst>
              <a:ext uri="{FF2B5EF4-FFF2-40B4-BE49-F238E27FC236}">
                <a16:creationId xmlns:a16="http://schemas.microsoft.com/office/drawing/2014/main" id="{CBBFEE1B-6376-CE20-FC6D-738EDE29B88F}"/>
              </a:ext>
            </a:extLst>
          </p:cNvPr>
          <p:cNvSpPr/>
          <p:nvPr/>
        </p:nvSpPr>
        <p:spPr>
          <a:xfrm>
            <a:off x="1923350" y="2817586"/>
            <a:ext cx="582177" cy="5614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652;p48">
            <a:extLst>
              <a:ext uri="{FF2B5EF4-FFF2-40B4-BE49-F238E27FC236}">
                <a16:creationId xmlns:a16="http://schemas.microsoft.com/office/drawing/2014/main" id="{5CA0AE7C-5603-0437-DB25-D5551D94762D}"/>
              </a:ext>
            </a:extLst>
          </p:cNvPr>
          <p:cNvSpPr/>
          <p:nvPr/>
        </p:nvSpPr>
        <p:spPr>
          <a:xfrm>
            <a:off x="3157500" y="5581217"/>
            <a:ext cx="5858500" cy="747831"/>
          </a:xfrm>
          <a:prstGeom prst="roundRect">
            <a:avLst>
              <a:gd name="adj" fmla="val 16667"/>
            </a:avLst>
          </a:prstGeom>
          <a:solidFill>
            <a:srgbClr val="2B688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balance reste équilibrée !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53;p48">
            <a:extLst>
              <a:ext uri="{FF2B5EF4-FFF2-40B4-BE49-F238E27FC236}">
                <a16:creationId xmlns:a16="http://schemas.microsoft.com/office/drawing/2014/main" id="{70DC29A6-B4ED-185A-D4F1-6B469C522239}"/>
              </a:ext>
            </a:extLst>
          </p:cNvPr>
          <p:cNvSpPr/>
          <p:nvPr/>
        </p:nvSpPr>
        <p:spPr>
          <a:xfrm>
            <a:off x="2475800" y="2817586"/>
            <a:ext cx="582177" cy="56140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654;p48">
            <a:extLst>
              <a:ext uri="{FF2B5EF4-FFF2-40B4-BE49-F238E27FC236}">
                <a16:creationId xmlns:a16="http://schemas.microsoft.com/office/drawing/2014/main" id="{28BFAA13-DD46-A173-7134-70C3E046CC25}"/>
              </a:ext>
            </a:extLst>
          </p:cNvPr>
          <p:cNvSpPr/>
          <p:nvPr/>
        </p:nvSpPr>
        <p:spPr>
          <a:xfrm>
            <a:off x="3028250" y="2817586"/>
            <a:ext cx="582177" cy="5614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655;p48">
            <a:extLst>
              <a:ext uri="{FF2B5EF4-FFF2-40B4-BE49-F238E27FC236}">
                <a16:creationId xmlns:a16="http://schemas.microsoft.com/office/drawing/2014/main" id="{1E48EAE9-FD65-94A6-64FE-038259F87F5B}"/>
              </a:ext>
            </a:extLst>
          </p:cNvPr>
          <p:cNvSpPr/>
          <p:nvPr/>
        </p:nvSpPr>
        <p:spPr>
          <a:xfrm>
            <a:off x="3580700" y="2817586"/>
            <a:ext cx="582177" cy="561401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657;p48">
            <a:extLst>
              <a:ext uri="{FF2B5EF4-FFF2-40B4-BE49-F238E27FC236}">
                <a16:creationId xmlns:a16="http://schemas.microsoft.com/office/drawing/2014/main" id="{B46BD038-BE8F-F300-7756-502756FE754D}"/>
              </a:ext>
            </a:extLst>
          </p:cNvPr>
          <p:cNvSpPr/>
          <p:nvPr/>
        </p:nvSpPr>
        <p:spPr>
          <a:xfrm>
            <a:off x="2780600" y="2334986"/>
            <a:ext cx="582177" cy="5614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662;p48">
            <a:extLst>
              <a:ext uri="{FF2B5EF4-FFF2-40B4-BE49-F238E27FC236}">
                <a16:creationId xmlns:a16="http://schemas.microsoft.com/office/drawing/2014/main" id="{C7B162D8-32B3-785E-D437-9CBF6F8F0A25}"/>
              </a:ext>
            </a:extLst>
          </p:cNvPr>
          <p:cNvSpPr/>
          <p:nvPr/>
        </p:nvSpPr>
        <p:spPr>
          <a:xfrm>
            <a:off x="7507722" y="2817586"/>
            <a:ext cx="582177" cy="561401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663;p48">
            <a:extLst>
              <a:ext uri="{FF2B5EF4-FFF2-40B4-BE49-F238E27FC236}">
                <a16:creationId xmlns:a16="http://schemas.microsoft.com/office/drawing/2014/main" id="{7B902E14-5044-1A9A-87BB-DC0285329C75}"/>
              </a:ext>
            </a:extLst>
          </p:cNvPr>
          <p:cNvSpPr/>
          <p:nvPr/>
        </p:nvSpPr>
        <p:spPr>
          <a:xfrm>
            <a:off x="8060172" y="2817586"/>
            <a:ext cx="582177" cy="561401"/>
          </a:xfrm>
          <a:prstGeom prst="ellipse">
            <a:avLst/>
          </a:prstGeom>
          <a:blipFill rotWithShape="1">
            <a:blip r:embed="rId9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" name="Google Shape;664;p48">
            <a:extLst>
              <a:ext uri="{FF2B5EF4-FFF2-40B4-BE49-F238E27FC236}">
                <a16:creationId xmlns:a16="http://schemas.microsoft.com/office/drawing/2014/main" id="{EFD024D6-635E-B236-599F-A4B0C09ADB38}"/>
              </a:ext>
            </a:extLst>
          </p:cNvPr>
          <p:cNvSpPr/>
          <p:nvPr/>
        </p:nvSpPr>
        <p:spPr>
          <a:xfrm>
            <a:off x="8612622" y="2817586"/>
            <a:ext cx="582177" cy="561401"/>
          </a:xfrm>
          <a:prstGeom prst="ellipse">
            <a:avLst/>
          </a:prstGeom>
          <a:blipFill rotWithShape="1">
            <a:blip r:embed="rId10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1" name="Google Shape;665;p48">
            <a:extLst>
              <a:ext uri="{FF2B5EF4-FFF2-40B4-BE49-F238E27FC236}">
                <a16:creationId xmlns:a16="http://schemas.microsoft.com/office/drawing/2014/main" id="{6F7DECB4-1575-6CE5-40F5-1CDF51571B6D}"/>
              </a:ext>
            </a:extLst>
          </p:cNvPr>
          <p:cNvSpPr/>
          <p:nvPr/>
        </p:nvSpPr>
        <p:spPr>
          <a:xfrm>
            <a:off x="9165072" y="2817586"/>
            <a:ext cx="582177" cy="561401"/>
          </a:xfrm>
          <a:prstGeom prst="ellipse">
            <a:avLst/>
          </a:prstGeom>
          <a:blipFill rotWithShape="1">
            <a:blip r:embed="rId11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2" name="Google Shape;666;p48">
            <a:extLst>
              <a:ext uri="{FF2B5EF4-FFF2-40B4-BE49-F238E27FC236}">
                <a16:creationId xmlns:a16="http://schemas.microsoft.com/office/drawing/2014/main" id="{E422A04B-527E-AAFB-DC6E-195B0601C149}"/>
              </a:ext>
            </a:extLst>
          </p:cNvPr>
          <p:cNvSpPr/>
          <p:nvPr/>
        </p:nvSpPr>
        <p:spPr>
          <a:xfrm>
            <a:off x="7787122" y="2334986"/>
            <a:ext cx="582177" cy="561401"/>
          </a:xfrm>
          <a:prstGeom prst="ellipse">
            <a:avLst/>
          </a:prstGeom>
          <a:blipFill rotWithShape="1">
            <a:blip r:embed="rId12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38" name="Google Shape;672;p48">
            <a:extLst>
              <a:ext uri="{FF2B5EF4-FFF2-40B4-BE49-F238E27FC236}">
                <a16:creationId xmlns:a16="http://schemas.microsoft.com/office/drawing/2014/main" id="{0B3F6B62-5EFA-AE87-3E5E-B31DAFE41355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t="2164"/>
          <a:stretch/>
        </p:blipFill>
        <p:spPr>
          <a:xfrm>
            <a:off x="1936864" y="3286293"/>
            <a:ext cx="7854854" cy="212095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673;p48">
            <a:extLst>
              <a:ext uri="{FF2B5EF4-FFF2-40B4-BE49-F238E27FC236}">
                <a16:creationId xmlns:a16="http://schemas.microsoft.com/office/drawing/2014/main" id="{2B6D56EB-1D6C-C322-BBC5-F9529B1A16B4}"/>
              </a:ext>
            </a:extLst>
          </p:cNvPr>
          <p:cNvSpPr/>
          <p:nvPr/>
        </p:nvSpPr>
        <p:spPr>
          <a:xfrm>
            <a:off x="714368" y="2161019"/>
            <a:ext cx="1135392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094167"/>
              </a:gs>
              <a:gs pos="50000">
                <a:srgbClr val="0F5D95"/>
              </a:gs>
              <a:gs pos="100000">
                <a:srgbClr val="1270B3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1Okg</a:t>
            </a:r>
            <a:endParaRPr sz="1800" i="1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40" name="Google Shape;674;p48">
            <a:extLst>
              <a:ext uri="{FF2B5EF4-FFF2-40B4-BE49-F238E27FC236}">
                <a16:creationId xmlns:a16="http://schemas.microsoft.com/office/drawing/2014/main" id="{C88636C3-78B8-258A-FCA4-51AE659998CD}"/>
              </a:ext>
            </a:extLst>
          </p:cNvPr>
          <p:cNvSpPr/>
          <p:nvPr/>
        </p:nvSpPr>
        <p:spPr>
          <a:xfrm flipH="1">
            <a:off x="10062515" y="2161019"/>
            <a:ext cx="1270351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858D7B"/>
              </a:gs>
              <a:gs pos="50000">
                <a:srgbClr val="C0CBB3"/>
              </a:gs>
              <a:gs pos="100000">
                <a:srgbClr val="E6F3D7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10kg</a:t>
            </a:r>
            <a:endParaRPr sz="1800" i="1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41" name="Google Shape;675;p48">
            <a:extLst>
              <a:ext uri="{FF2B5EF4-FFF2-40B4-BE49-F238E27FC236}">
                <a16:creationId xmlns:a16="http://schemas.microsoft.com/office/drawing/2014/main" id="{3708B2FB-CB94-F130-A48F-671526E34100}"/>
              </a:ext>
            </a:extLst>
          </p:cNvPr>
          <p:cNvSpPr/>
          <p:nvPr/>
        </p:nvSpPr>
        <p:spPr>
          <a:xfrm>
            <a:off x="695525" y="2150459"/>
            <a:ext cx="1135392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094167"/>
              </a:gs>
              <a:gs pos="50000">
                <a:srgbClr val="0F5D95"/>
              </a:gs>
              <a:gs pos="100000">
                <a:srgbClr val="1270B3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5kg</a:t>
            </a:r>
            <a:endParaRPr sz="1800" i="1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42" name="Google Shape;676;p48">
            <a:extLst>
              <a:ext uri="{FF2B5EF4-FFF2-40B4-BE49-F238E27FC236}">
                <a16:creationId xmlns:a16="http://schemas.microsoft.com/office/drawing/2014/main" id="{C3F41A72-65F7-61A7-836D-B6EF3087C30F}"/>
              </a:ext>
            </a:extLst>
          </p:cNvPr>
          <p:cNvSpPr/>
          <p:nvPr/>
        </p:nvSpPr>
        <p:spPr>
          <a:xfrm flipH="1">
            <a:off x="10043672" y="2150459"/>
            <a:ext cx="1270351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858D7B"/>
              </a:gs>
              <a:gs pos="50000">
                <a:srgbClr val="C0CBB3"/>
              </a:gs>
              <a:gs pos="100000">
                <a:srgbClr val="E6F3D7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5kg</a:t>
            </a:r>
            <a:endParaRPr sz="1800" i="1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86636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1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1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 même, en mathématiques, si nous divisons les deux membres d'une égalité par le même nombre non nul, l'égalité est préservée. Prenons l'équation 2𝑥=6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l’égalité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ED68F3C-8747-CCE0-ACCD-8D66D1E1E9D3}"/>
                  </a:ext>
                </a:extLst>
              </p:cNvPr>
              <p:cNvSpPr txBox="1"/>
              <p:nvPr/>
            </p:nvSpPr>
            <p:spPr>
              <a:xfrm>
                <a:off x="3068742" y="1446570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ED68F3C-8747-CCE0-ACCD-8D66D1E1E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742" y="1446570"/>
                <a:ext cx="328506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Pour isoler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, je divise par 2 les deux côtés. J’obtiens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d’un côté et 3 de l’autre: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975647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la soustraction de 4 des deux côtés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1" name="Google Shape;692;p52">
            <a:extLst>
              <a:ext uri="{FF2B5EF4-FFF2-40B4-BE49-F238E27FC236}">
                <a16:creationId xmlns:a16="http://schemas.microsoft.com/office/drawing/2014/main" id="{DCFFBDC2-3ABB-EE31-36FC-F16300E8A724}"/>
              </a:ext>
            </a:extLst>
          </p:cNvPr>
          <p:cNvSpPr/>
          <p:nvPr/>
        </p:nvSpPr>
        <p:spPr>
          <a:xfrm>
            <a:off x="1344417" y="2562417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361D2C7-5E78-8397-563D-A96D003BBADB}"/>
                  </a:ext>
                </a:extLst>
              </p:cNvPr>
              <p:cNvSpPr txBox="1"/>
              <p:nvPr/>
            </p:nvSpPr>
            <p:spPr>
              <a:xfrm>
                <a:off x="2655787" y="1953788"/>
                <a:ext cx="3285067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4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361D2C7-5E78-8397-563D-A96D003BB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787" y="1953788"/>
                <a:ext cx="3285067" cy="1475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Google Shape;692;p52">
            <a:extLst>
              <a:ext uri="{FF2B5EF4-FFF2-40B4-BE49-F238E27FC236}">
                <a16:creationId xmlns:a16="http://schemas.microsoft.com/office/drawing/2014/main" id="{11AB252D-1C74-9856-D9C6-53747850E2E0}"/>
              </a:ext>
            </a:extLst>
          </p:cNvPr>
          <p:cNvSpPr/>
          <p:nvPr/>
        </p:nvSpPr>
        <p:spPr>
          <a:xfrm>
            <a:off x="1344417" y="4799256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CC78975-86A9-1292-CD9C-0F4E610FFBC1}"/>
                  </a:ext>
                </a:extLst>
              </p:cNvPr>
              <p:cNvSpPr txBox="1"/>
              <p:nvPr/>
            </p:nvSpPr>
            <p:spPr>
              <a:xfrm>
                <a:off x="2287078" y="4533598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CC78975-86A9-1292-CD9C-0F4E610FF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078" y="4533598"/>
                <a:ext cx="3285067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F4702-A67B-EBED-E4AE-CF0519A8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vérifie maintenant ma solution en remplaçant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par -2 dans l’équation de départ : -2 + 4 donne bien 2. L’égalité est correcte, donc ma solution est juste !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65397B61-ADA3-9A94-6A96-977571957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61" t="-6977" b="-16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9FCA80B2-BD0E-7EBA-8038-10BDE1902F9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FDB3EB3-8F21-ED66-0F47-148ED1265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C511B54-6F6B-EF59-86FD-5E0437D2352D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les calculs et affiche le résultat final.</a:t>
            </a:r>
          </a:p>
        </p:txBody>
      </p:sp>
      <p:sp>
        <p:nvSpPr>
          <p:cNvPr id="6" name="Google Shape;723;p54">
            <a:extLst>
              <a:ext uri="{FF2B5EF4-FFF2-40B4-BE49-F238E27FC236}">
                <a16:creationId xmlns:a16="http://schemas.microsoft.com/office/drawing/2014/main" id="{3867DCB5-F632-B015-F256-EA70FF737B8E}"/>
              </a:ext>
            </a:extLst>
          </p:cNvPr>
          <p:cNvSpPr txBox="1"/>
          <p:nvPr/>
        </p:nvSpPr>
        <p:spPr>
          <a:xfrm>
            <a:off x="1994902" y="1187419"/>
            <a:ext cx="1510298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Équation</a:t>
            </a:r>
            <a:endParaRPr sz="24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24;p54">
            <a:extLst>
              <a:ext uri="{FF2B5EF4-FFF2-40B4-BE49-F238E27FC236}">
                <a16:creationId xmlns:a16="http://schemas.microsoft.com/office/drawing/2014/main" id="{73ECEF98-A8E0-5685-2020-4C82D6BC1A03}"/>
              </a:ext>
            </a:extLst>
          </p:cNvPr>
          <p:cNvSpPr txBox="1"/>
          <p:nvPr/>
        </p:nvSpPr>
        <p:spPr>
          <a:xfrm>
            <a:off x="8344902" y="1187419"/>
            <a:ext cx="1510298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</a:t>
            </a:r>
            <a:endParaRPr sz="24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726;p54" descr="Button Computer Facebook Like Icons Free Clipart HQ Transparent HQ PNG ...">
            <a:extLst>
              <a:ext uri="{FF2B5EF4-FFF2-40B4-BE49-F238E27FC236}">
                <a16:creationId xmlns:a16="http://schemas.microsoft.com/office/drawing/2014/main" id="{D90B439F-A70F-A89F-D35F-3270E5D84FD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4902" y="3249213"/>
            <a:ext cx="1452033" cy="145203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727;p54">
            <a:extLst>
              <a:ext uri="{FF2B5EF4-FFF2-40B4-BE49-F238E27FC236}">
                <a16:creationId xmlns:a16="http://schemas.microsoft.com/office/drawing/2014/main" id="{72EFA712-A34C-B6E0-B51B-86790BB3D14D}"/>
              </a:ext>
            </a:extLst>
          </p:cNvPr>
          <p:cNvSpPr/>
          <p:nvPr/>
        </p:nvSpPr>
        <p:spPr>
          <a:xfrm>
            <a:off x="6775353" y="3661500"/>
            <a:ext cx="798884" cy="923330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28;p54">
            <a:extLst>
              <a:ext uri="{FF2B5EF4-FFF2-40B4-BE49-F238E27FC236}">
                <a16:creationId xmlns:a16="http://schemas.microsoft.com/office/drawing/2014/main" id="{273FC1F6-A6E9-545D-7D36-F39FF8C24184}"/>
              </a:ext>
            </a:extLst>
          </p:cNvPr>
          <p:cNvSpPr/>
          <p:nvPr/>
        </p:nvSpPr>
        <p:spPr>
          <a:xfrm>
            <a:off x="2832037" y="1684540"/>
            <a:ext cx="749835" cy="830997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29;p54">
            <a:extLst>
              <a:ext uri="{FF2B5EF4-FFF2-40B4-BE49-F238E27FC236}">
                <a16:creationId xmlns:a16="http://schemas.microsoft.com/office/drawing/2014/main" id="{C5D0AC70-B126-0992-EDC8-FBA5788C1864}"/>
              </a:ext>
            </a:extLst>
          </p:cNvPr>
          <p:cNvSpPr/>
          <p:nvPr/>
        </p:nvSpPr>
        <p:spPr>
          <a:xfrm rot="5400000">
            <a:off x="2231382" y="1981789"/>
            <a:ext cx="1951147" cy="2534847"/>
          </a:xfrm>
          <a:prstGeom prst="bentUpArrow">
            <a:avLst>
              <a:gd name="adj1" fmla="val 4755"/>
              <a:gd name="adj2" fmla="val 8209"/>
              <a:gd name="adj3" fmla="val 1880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BC1F390-9EA7-AB7F-ABF8-1512C0DC9493}"/>
                  </a:ext>
                </a:extLst>
              </p:cNvPr>
              <p:cNvSpPr txBox="1"/>
              <p:nvPr/>
            </p:nvSpPr>
            <p:spPr>
              <a:xfrm>
                <a:off x="765809" y="1599347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BC1F390-9EA7-AB7F-ABF8-1512C0DC9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599347"/>
                <a:ext cx="328506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D62071C-47E7-5A86-06F4-9E5485F002A0}"/>
                  </a:ext>
                </a:extLst>
              </p:cNvPr>
              <p:cNvSpPr txBox="1"/>
              <p:nvPr/>
            </p:nvSpPr>
            <p:spPr>
              <a:xfrm>
                <a:off x="4319168" y="3661500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D62071C-47E7-5A86-06F4-9E5485F00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9168" y="3661500"/>
                <a:ext cx="3285067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B9810C8-F743-92C5-8C51-8FDD1E0E0A64}"/>
                  </a:ext>
                </a:extLst>
              </p:cNvPr>
              <p:cNvSpPr txBox="1"/>
              <p:nvPr/>
            </p:nvSpPr>
            <p:spPr>
              <a:xfrm>
                <a:off x="7428384" y="1544345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B9810C8-F743-92C5-8C51-8FDD1E0E0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384" y="1544345"/>
                <a:ext cx="328506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98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bg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</a:t>
                  </a:r>
                  <a:r>
                    <a:rPr lang="fr-FR" b="1" dirty="0" smtClean="0">
                      <a:solidFill>
                        <a:schemeClr val="tx1"/>
                      </a:solidFill>
                      <a:latin typeface="Arial"/>
                    </a:rPr>
                    <a:t>équations: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multipliant ou en divisant par le même nombre</a:t>
                  </a:r>
                </a:p>
              </p:txBody>
            </p:sp>
          </mc:Choice>
          <mc:Fallback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/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152404" algn="ctr" defTabSz="914400">
                    <a:buClr>
                      <a:schemeClr val="bg1"/>
                    </a:buClr>
                    <a:buSzPts val="1200"/>
                  </a:pPr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Résoudre les </a:t>
                  </a:r>
                  <a:r>
                    <a:rPr lang="fr-FR" b="1" kern="0" dirty="0" smtClea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équations: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𝒄𝒙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;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, 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𝒄</m:t>
                      </m:r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𝒅</m:t>
                      </m:r>
                    </m:oMath>
                  </a14:m>
                  <a:r>
                    <a:rPr lang="fr-FR" b="1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rPr>
                    <a:t> des nombres entiers</a:t>
                  </a:r>
                </a:p>
              </p:txBody>
            </p:sp>
          </mc:Choice>
          <mc:Fallback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 r="-415"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transposant un nombre</a:t>
                  </a:r>
                </a:p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ou en simplifiant par un nombre</a:t>
                  </a:r>
                </a:p>
              </p:txBody>
            </p:sp>
          </mc:Choice>
          <mc:Fallback xmlns="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5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</a:t>
                  </a:r>
                  <a:r>
                    <a:rPr lang="fr-FR" b="1" dirty="0" smtClean="0">
                      <a:solidFill>
                        <a:schemeClr val="tx1"/>
                      </a:solidFill>
                      <a:latin typeface="Arial"/>
                    </a:rPr>
                    <a:t>équations: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en ajoutant ou en retranchant le même nombre</a:t>
                  </a:r>
                </a:p>
              </p:txBody>
            </p:sp>
          </mc:Choice>
          <mc:Fallback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6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223227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/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;</a:t>
                  </a:r>
                </a:p>
                <a:p>
                  <a:pPr algn="ctr" defTabSz="685800">
                    <a:defRPr/>
                  </a:pP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  <a:latin typeface="Arial"/>
                    </a:rPr>
                    <a:t> des nombres décimaux</a:t>
                  </a:r>
                </a:p>
              </p:txBody>
            </p:sp>
          </mc:Choice>
          <mc:Fallback xmlns="">
            <p:sp>
              <p:nvSpPr>
                <p:cNvPr id="24" name="Google Shape;290;p29">
                  <a:extLst>
                    <a:ext uri="{FF2B5EF4-FFF2-40B4-BE49-F238E27FC236}">
                      <a16:creationId xmlns:a16="http://schemas.microsoft.com/office/drawing/2014/main" id="{B8CDE028-25F6-4D23-03E3-E57D5BD0FE1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4784704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69E8F-1388-15ED-7A65-9A2EA1088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EB42709-21C9-FA08-F20E-842684C8D7D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résumer :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BE5CF8A-B58A-FD73-0B2F-D4CAEEBF073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AC75BB6-4BDB-55E1-7E5D-C83FDAB48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BDC5AFD-B613-7785-8C24-D4535BE99441}"/>
              </a:ext>
            </a:extLst>
          </p:cNvPr>
          <p:cNvSpPr txBox="1"/>
          <p:nvPr/>
        </p:nvSpPr>
        <p:spPr>
          <a:xfrm>
            <a:off x="711201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</a:t>
            </a:r>
          </a:p>
        </p:txBody>
      </p:sp>
      <p:pic>
        <p:nvPicPr>
          <p:cNvPr id="13" name="Image 12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A577007-1AFF-CF63-65A1-8633EA25C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658" y="1175039"/>
            <a:ext cx="9954590" cy="1411582"/>
          </a:xfrm>
          <a:prstGeom prst="rect">
            <a:avLst/>
          </a:prstGeom>
        </p:spPr>
      </p:pic>
      <p:pic>
        <p:nvPicPr>
          <p:cNvPr id="15" name="Image 14" descr="Une image contenant capture d’écran, diagramme, ligne, conception&#10;&#10;Le contenu généré par l’IA peut être incorrect.">
            <a:extLst>
              <a:ext uri="{FF2B5EF4-FFF2-40B4-BE49-F238E27FC236}">
                <a16:creationId xmlns:a16="http://schemas.microsoft.com/office/drawing/2014/main" id="{81317830-FAA9-0A46-514A-091AE545A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962" y="2920443"/>
            <a:ext cx="10060014" cy="14115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D6EEA30-8152-0B15-A6B0-A3F2C4D0DB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9279" y="5298250"/>
            <a:ext cx="1478990" cy="8715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 descr="Une image contenant cercle, conception&#10;&#10;Le contenu généré par l’IA peut être incorrect.">
            <a:extLst>
              <a:ext uri="{FF2B5EF4-FFF2-40B4-BE49-F238E27FC236}">
                <a16:creationId xmlns:a16="http://schemas.microsoft.com/office/drawing/2014/main" id="{EE4BA08F-5E34-CEB4-DA5B-19E75AF71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0023" y="4957527"/>
            <a:ext cx="1251788" cy="109745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E5596A6-CE56-D980-D0DE-1645D1B570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1811" y="5298250"/>
            <a:ext cx="1460468" cy="8289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658DA65-184A-EF21-D7CF-D415CC818F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5628" y="5262317"/>
            <a:ext cx="1604659" cy="866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717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39A1C-3796-3D2E-7173-128CA295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839;p63">
                <a:extLst>
                  <a:ext uri="{FF2B5EF4-FFF2-40B4-BE49-F238E27FC236}">
                    <a16:creationId xmlns:a16="http://schemas.microsoft.com/office/drawing/2014/main" id="{55012813-898F-C0EF-AA1F-C3EFA99C80D7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ar-MA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15</m:t>
                          </m:r>
                        </m:num>
                        <m:den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8" name="Google Shape;839;p63">
                <a:extLst>
                  <a:ext uri="{FF2B5EF4-FFF2-40B4-BE49-F238E27FC236}">
                    <a16:creationId xmlns:a16="http://schemas.microsoft.com/office/drawing/2014/main" id="{55012813-898F-C0EF-AA1F-C3EFA99C80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Google Shape;845;p63">
                <a:extLst>
                  <a:ext uri="{FF2B5EF4-FFF2-40B4-BE49-F238E27FC236}">
                    <a16:creationId xmlns:a16="http://schemas.microsoft.com/office/drawing/2014/main" id="{74BDE19A-D659-F92C-E2A2-8E68B15DBCA2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1" name="Google Shape;845;p63">
                <a:extLst>
                  <a:ext uri="{FF2B5EF4-FFF2-40B4-BE49-F238E27FC236}">
                    <a16:creationId xmlns:a16="http://schemas.microsoft.com/office/drawing/2014/main" id="{74BDE19A-D659-F92C-E2A2-8E68B15DBC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Google Shape;850;p63">
                <a:extLst>
                  <a:ext uri="{FF2B5EF4-FFF2-40B4-BE49-F238E27FC236}">
                    <a16:creationId xmlns:a16="http://schemas.microsoft.com/office/drawing/2014/main" id="{8EC42593-1958-FDC2-1C83-668050F7BE55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" name="Google Shape;850;p63">
                <a:extLst>
                  <a:ext uri="{FF2B5EF4-FFF2-40B4-BE49-F238E27FC236}">
                    <a16:creationId xmlns:a16="http://schemas.microsoft.com/office/drawing/2014/main" id="{8EC42593-1958-FDC2-1C83-668050F7BE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Google Shape;855;p63">
                <a:extLst>
                  <a:ext uri="{FF2B5EF4-FFF2-40B4-BE49-F238E27FC236}">
                    <a16:creationId xmlns:a16="http://schemas.microsoft.com/office/drawing/2014/main" id="{77C31C52-37D4-5533-AE60-A33A6F42DDD2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6" name="Google Shape;855;p63">
                <a:extLst>
                  <a:ext uri="{FF2B5EF4-FFF2-40B4-BE49-F238E27FC236}">
                    <a16:creationId xmlns:a16="http://schemas.microsoft.com/office/drawing/2014/main" id="{77C31C52-37D4-5533-AE60-A33A6F42DD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53;p63">
                <a:extLst>
                  <a:ext uri="{FF2B5EF4-FFF2-40B4-BE49-F238E27FC236}">
                    <a16:creationId xmlns:a16="http://schemas.microsoft.com/office/drawing/2014/main" id="{8878A1DA-F7DA-83AB-A49A-2F590B65F99A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𝟔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𝟏𝟖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853;p63">
                <a:extLst>
                  <a:ext uri="{FF2B5EF4-FFF2-40B4-BE49-F238E27FC236}">
                    <a16:creationId xmlns:a16="http://schemas.microsoft.com/office/drawing/2014/main" id="{8878A1DA-F7DA-83AB-A49A-2F590B65F9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848;p63">
                <a:extLst>
                  <a:ext uri="{FF2B5EF4-FFF2-40B4-BE49-F238E27FC236}">
                    <a16:creationId xmlns:a16="http://schemas.microsoft.com/office/drawing/2014/main" id="{B769C797-DE97-6C14-1D0C-7AF425301CBA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𝟐𝟎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1" name="Google Shape;848;p63">
                <a:extLst>
                  <a:ext uri="{FF2B5EF4-FFF2-40B4-BE49-F238E27FC236}">
                    <a16:creationId xmlns:a16="http://schemas.microsoft.com/office/drawing/2014/main" id="{B769C797-DE97-6C14-1D0C-7AF425301C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843;p63">
                <a:extLst>
                  <a:ext uri="{FF2B5EF4-FFF2-40B4-BE49-F238E27FC236}">
                    <a16:creationId xmlns:a16="http://schemas.microsoft.com/office/drawing/2014/main" id="{47758F6C-B286-DE5C-6884-B5FA3685D5DD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𝟏𝟓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3" name="Google Shape;843;p63">
                <a:extLst>
                  <a:ext uri="{FF2B5EF4-FFF2-40B4-BE49-F238E27FC236}">
                    <a16:creationId xmlns:a16="http://schemas.microsoft.com/office/drawing/2014/main" id="{47758F6C-B286-DE5C-6884-B5FA3685D5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837;p63">
                <a:extLst>
                  <a:ext uri="{FF2B5EF4-FFF2-40B4-BE49-F238E27FC236}">
                    <a16:creationId xmlns:a16="http://schemas.microsoft.com/office/drawing/2014/main" id="{0A943572-71EA-04C2-3CE9-D0891D6209A8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𝟏𝟐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837;p63">
                <a:extLst>
                  <a:ext uri="{FF2B5EF4-FFF2-40B4-BE49-F238E27FC236}">
                    <a16:creationId xmlns:a16="http://schemas.microsoft.com/office/drawing/2014/main" id="{0A943572-71EA-04C2-3CE9-D0891D6209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1C6FA84B-BC64-7E39-1C60-9DC9F0AE1A00}"/>
              </a:ext>
            </a:extLst>
          </p:cNvPr>
          <p:cNvSpPr txBox="1"/>
          <p:nvPr/>
        </p:nvSpPr>
        <p:spPr>
          <a:xfrm>
            <a:off x="1118314" y="22013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Reliez les égalités vraies: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226BD7-08C7-90CB-5586-46721FEB59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51175EA-DF43-404D-1193-07BC788578A8}"/>
              </a:ext>
            </a:extLst>
          </p:cNvPr>
          <p:cNvSpPr txBox="1"/>
          <p:nvPr/>
        </p:nvSpPr>
        <p:spPr>
          <a:xfrm>
            <a:off x="757462" y="5994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choisit des élèves au hasard, y compris parmi ceux qui n’ont pas levé la main. Il diversifie le choix des élèves.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D17CD21-88BA-5BFF-EAB6-526439EA5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838;p63">
            <a:extLst>
              <a:ext uri="{FF2B5EF4-FFF2-40B4-BE49-F238E27FC236}">
                <a16:creationId xmlns:a16="http://schemas.microsoft.com/office/drawing/2014/main" id="{84B5C188-C494-4B70-90C9-B7943291E9B6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838;p63">
            <a:extLst>
              <a:ext uri="{FF2B5EF4-FFF2-40B4-BE49-F238E27FC236}">
                <a16:creationId xmlns:a16="http://schemas.microsoft.com/office/drawing/2014/main" id="{E7EFE775-588C-953B-AB84-C631288A68AD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838;p63">
            <a:extLst>
              <a:ext uri="{FF2B5EF4-FFF2-40B4-BE49-F238E27FC236}">
                <a16:creationId xmlns:a16="http://schemas.microsoft.com/office/drawing/2014/main" id="{558174B1-32F8-9248-6B78-8CE57ACFC06A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838;p63">
            <a:extLst>
              <a:ext uri="{FF2B5EF4-FFF2-40B4-BE49-F238E27FC236}">
                <a16:creationId xmlns:a16="http://schemas.microsoft.com/office/drawing/2014/main" id="{921381C5-E1E4-EDCC-C5A1-405F364E04F5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838;p63">
            <a:extLst>
              <a:ext uri="{FF2B5EF4-FFF2-40B4-BE49-F238E27FC236}">
                <a16:creationId xmlns:a16="http://schemas.microsoft.com/office/drawing/2014/main" id="{0298361A-EF68-D98D-3B16-A4652D0A7000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838;p63">
            <a:extLst>
              <a:ext uri="{FF2B5EF4-FFF2-40B4-BE49-F238E27FC236}">
                <a16:creationId xmlns:a16="http://schemas.microsoft.com/office/drawing/2014/main" id="{E9B2E40D-745B-807F-0FD3-046197FED31B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838;p63">
            <a:extLst>
              <a:ext uri="{FF2B5EF4-FFF2-40B4-BE49-F238E27FC236}">
                <a16:creationId xmlns:a16="http://schemas.microsoft.com/office/drawing/2014/main" id="{FCD88B44-5683-D476-7AEF-B363C99E71BA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838;p63">
            <a:extLst>
              <a:ext uri="{FF2B5EF4-FFF2-40B4-BE49-F238E27FC236}">
                <a16:creationId xmlns:a16="http://schemas.microsoft.com/office/drawing/2014/main" id="{61A0451E-9B5A-005E-ED83-97F6E1217726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26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767D9-420A-0D79-D874-B1E513361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les bonnes réponses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A43C741-9478-13C9-4638-571A8963B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EE0E1E1-4932-39FE-65D0-E1B933DDA8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5E8EFB-EE20-A3DB-0309-D3C704014057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84037C97-809B-182E-C3CB-100B945E7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798A19CD-0750-8853-90E8-D3D5B735918D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  <m:r>
                        <a:rPr lang="ar-MA" sz="1800" b="0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15</m:t>
                          </m:r>
                        </m:num>
                        <m:den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sz="1800" b="0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798A19CD-0750-8853-90E8-D3D5B73591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6CC48386-C2CF-3EB0-C28E-18774060B945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𝟔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𝟏𝟖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6CC48386-C2CF-3EB0-C28E-18774060B9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2C97DDC1-2D5E-0AB0-DF79-5C02E679FD9E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𝟓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𝟐𝟎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2C97DDC1-2D5E-0AB0-DF79-5C02E679FD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7BF15F70-8FF1-2C4F-35FF-4BE19F733127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𝟏𝟓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7BF15F70-8FF1-2C4F-35FF-4BE19F7331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694D490-BBCA-3D60-EC1E-51FE7BB5B8D2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𝟏𝟐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694D490-BBCA-3D60-EC1E-51FE7BB5B8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Google Shape;838;p63">
            <a:extLst>
              <a:ext uri="{FF2B5EF4-FFF2-40B4-BE49-F238E27FC236}">
                <a16:creationId xmlns:a16="http://schemas.microsoft.com/office/drawing/2014/main" id="{01606931-2503-F6D7-C62B-0C2C5770F464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845;p63">
                <a:extLst>
                  <a:ext uri="{FF2B5EF4-FFF2-40B4-BE49-F238E27FC236}">
                    <a16:creationId xmlns:a16="http://schemas.microsoft.com/office/drawing/2014/main" id="{B3BF6885-D804-65B9-D04C-E79715CF030C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2" name="Google Shape;845;p63">
                <a:extLst>
                  <a:ext uri="{FF2B5EF4-FFF2-40B4-BE49-F238E27FC236}">
                    <a16:creationId xmlns:a16="http://schemas.microsoft.com/office/drawing/2014/main" id="{B3BF6885-D804-65B9-D04C-E79715CF03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850;p63">
                <a:extLst>
                  <a:ext uri="{FF2B5EF4-FFF2-40B4-BE49-F238E27FC236}">
                    <a16:creationId xmlns:a16="http://schemas.microsoft.com/office/drawing/2014/main" id="{5AA5DFFF-1A65-0827-4A3F-60A17AD8DF88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4" name="Google Shape;850;p63">
                <a:extLst>
                  <a:ext uri="{FF2B5EF4-FFF2-40B4-BE49-F238E27FC236}">
                    <a16:creationId xmlns:a16="http://schemas.microsoft.com/office/drawing/2014/main" id="{5AA5DFFF-1A65-0827-4A3F-60A17AD8DF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0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855;p63">
                <a:extLst>
                  <a:ext uri="{FF2B5EF4-FFF2-40B4-BE49-F238E27FC236}">
                    <a16:creationId xmlns:a16="http://schemas.microsoft.com/office/drawing/2014/main" id="{5722A5D3-759B-FA58-A528-67FE01D4BD01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20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855;p63">
                <a:extLst>
                  <a:ext uri="{FF2B5EF4-FFF2-40B4-BE49-F238E27FC236}">
                    <a16:creationId xmlns:a16="http://schemas.microsoft.com/office/drawing/2014/main" id="{5722A5D3-759B-FA58-A528-67FE01D4BD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1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Google Shape;838;p63">
            <a:extLst>
              <a:ext uri="{FF2B5EF4-FFF2-40B4-BE49-F238E27FC236}">
                <a16:creationId xmlns:a16="http://schemas.microsoft.com/office/drawing/2014/main" id="{5C24F51B-33C2-E469-64D0-A69F482D44C0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838;p63">
            <a:extLst>
              <a:ext uri="{FF2B5EF4-FFF2-40B4-BE49-F238E27FC236}">
                <a16:creationId xmlns:a16="http://schemas.microsoft.com/office/drawing/2014/main" id="{A25190BF-5410-69C7-E92F-1BB703CC455D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838;p63">
            <a:extLst>
              <a:ext uri="{FF2B5EF4-FFF2-40B4-BE49-F238E27FC236}">
                <a16:creationId xmlns:a16="http://schemas.microsoft.com/office/drawing/2014/main" id="{3645DF20-DDBF-3040-E5CD-B21536C57AC3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838;p63">
            <a:extLst>
              <a:ext uri="{FF2B5EF4-FFF2-40B4-BE49-F238E27FC236}">
                <a16:creationId xmlns:a16="http://schemas.microsoft.com/office/drawing/2014/main" id="{4D98114F-6279-12D7-A4C5-1ACD96712932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838;p63">
            <a:extLst>
              <a:ext uri="{FF2B5EF4-FFF2-40B4-BE49-F238E27FC236}">
                <a16:creationId xmlns:a16="http://schemas.microsoft.com/office/drawing/2014/main" id="{1F83AA43-223D-A856-B524-B582CA962FF5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838;p63">
            <a:extLst>
              <a:ext uri="{FF2B5EF4-FFF2-40B4-BE49-F238E27FC236}">
                <a16:creationId xmlns:a16="http://schemas.microsoft.com/office/drawing/2014/main" id="{7FBF6D0B-7C1F-B190-006E-B4470F676999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838;p63">
            <a:extLst>
              <a:ext uri="{FF2B5EF4-FFF2-40B4-BE49-F238E27FC236}">
                <a16:creationId xmlns:a16="http://schemas.microsoft.com/office/drawing/2014/main" id="{851D4889-6850-447E-3158-B6083FA234F0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57A33BD3-9D03-0B71-0314-E11CADE6F1E0}"/>
              </a:ext>
            </a:extLst>
          </p:cNvPr>
          <p:cNvCxnSpPr>
            <a:stCxn id="9" idx="6"/>
            <a:endCxn id="27" idx="2"/>
          </p:cNvCxnSpPr>
          <p:nvPr/>
        </p:nvCxnSpPr>
        <p:spPr>
          <a:xfrm>
            <a:off x="5123455" y="2061803"/>
            <a:ext cx="2590751" cy="245085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A2648CDF-5EBB-BCFD-6DA9-2A272958AEA9}"/>
              </a:ext>
            </a:extLst>
          </p:cNvPr>
          <p:cNvCxnSpPr>
            <a:stCxn id="21" idx="6"/>
            <a:endCxn id="24" idx="2"/>
          </p:cNvCxnSpPr>
          <p:nvPr/>
        </p:nvCxnSpPr>
        <p:spPr>
          <a:xfrm flipV="1">
            <a:off x="5178825" y="1998999"/>
            <a:ext cx="2487606" cy="127243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F89F7D52-6691-5267-6737-259FE6340FEE}"/>
              </a:ext>
            </a:extLst>
          </p:cNvPr>
          <p:cNvCxnSpPr>
            <a:stCxn id="22" idx="6"/>
            <a:endCxn id="28" idx="2"/>
          </p:cNvCxnSpPr>
          <p:nvPr/>
        </p:nvCxnSpPr>
        <p:spPr>
          <a:xfrm>
            <a:off x="5154712" y="4512653"/>
            <a:ext cx="2547230" cy="107507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E2E016D-4B82-F662-662C-D8AFB1C7ED17}"/>
              </a:ext>
            </a:extLst>
          </p:cNvPr>
          <p:cNvCxnSpPr>
            <a:stCxn id="23" idx="6"/>
            <a:endCxn id="26" idx="2"/>
          </p:cNvCxnSpPr>
          <p:nvPr/>
        </p:nvCxnSpPr>
        <p:spPr>
          <a:xfrm flipV="1">
            <a:off x="5164809" y="3302838"/>
            <a:ext cx="2501621" cy="224596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41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D837B-FB1A-1CB5-9078-E5AF941A8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Google Shape;928;p66">
                <a:extLst>
                  <a:ext uri="{FF2B5EF4-FFF2-40B4-BE49-F238E27FC236}">
                    <a16:creationId xmlns:a16="http://schemas.microsoft.com/office/drawing/2014/main" id="{84AF7F2B-929B-96B0-438E-CE2D2A5E4CE1}"/>
                  </a:ext>
                </a:extLst>
              </p:cNvPr>
              <p:cNvSpPr/>
              <p:nvPr/>
            </p:nvSpPr>
            <p:spPr>
              <a:xfrm>
                <a:off x="2481942" y="4422168"/>
                <a:ext cx="2911415" cy="58587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30</m:t>
                      </m:r>
                    </m:oMath>
                  </m:oMathPara>
                </a14:m>
                <a:endParaRPr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" name="Google Shape;928;p66">
                <a:extLst>
                  <a:ext uri="{FF2B5EF4-FFF2-40B4-BE49-F238E27FC236}">
                    <a16:creationId xmlns:a16="http://schemas.microsoft.com/office/drawing/2014/main" id="{84AF7F2B-929B-96B0-438E-CE2D2A5E4C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2" y="4422168"/>
                <a:ext cx="2911415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Google Shape;929;p66">
                <a:extLst>
                  <a:ext uri="{FF2B5EF4-FFF2-40B4-BE49-F238E27FC236}">
                    <a16:creationId xmlns:a16="http://schemas.microsoft.com/office/drawing/2014/main" id="{D8DC6878-6BD3-C78D-44E5-E5C292FFD657}"/>
                  </a:ext>
                </a:extLst>
              </p:cNvPr>
              <p:cNvSpPr/>
              <p:nvPr/>
            </p:nvSpPr>
            <p:spPr>
              <a:xfrm>
                <a:off x="2481943" y="3522122"/>
                <a:ext cx="2911415" cy="58587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16</m:t>
                      </m:r>
                    </m:oMath>
                  </m:oMathPara>
                </a14:m>
                <a:endParaRPr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4" name="Google Shape;929;p66">
                <a:extLst>
                  <a:ext uri="{FF2B5EF4-FFF2-40B4-BE49-F238E27FC236}">
                    <a16:creationId xmlns:a16="http://schemas.microsoft.com/office/drawing/2014/main" id="{D8DC6878-6BD3-C78D-44E5-E5C292FFD6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3522122"/>
                <a:ext cx="2911415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930;p66">
                <a:extLst>
                  <a:ext uri="{FF2B5EF4-FFF2-40B4-BE49-F238E27FC236}">
                    <a16:creationId xmlns:a16="http://schemas.microsoft.com/office/drawing/2014/main" id="{58792BB7-0548-957D-20B9-1263E2992D5A}"/>
                  </a:ext>
                </a:extLst>
              </p:cNvPr>
              <p:cNvSpPr/>
              <p:nvPr/>
            </p:nvSpPr>
            <p:spPr>
              <a:xfrm>
                <a:off x="2481943" y="2533580"/>
                <a:ext cx="2911415" cy="58587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7</m:t>
                      </m:r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21</m:t>
                      </m:r>
                    </m:oMath>
                  </m:oMathPara>
                </a14:m>
                <a:endParaRPr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6" name="Google Shape;930;p66">
                <a:extLst>
                  <a:ext uri="{FF2B5EF4-FFF2-40B4-BE49-F238E27FC236}">
                    <a16:creationId xmlns:a16="http://schemas.microsoft.com/office/drawing/2014/main" id="{58792BB7-0548-957D-20B9-1263E2992D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2533580"/>
                <a:ext cx="2911415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Google Shape;931;p66">
                <a:extLst>
                  <a:ext uri="{FF2B5EF4-FFF2-40B4-BE49-F238E27FC236}">
                    <a16:creationId xmlns:a16="http://schemas.microsoft.com/office/drawing/2014/main" id="{3521C358-AD75-6E31-76FC-5BEA9CEB4A27}"/>
                  </a:ext>
                </a:extLst>
              </p:cNvPr>
              <p:cNvSpPr/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8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7" name="Google Shape;931;p66">
                <a:extLst>
                  <a:ext uri="{FF2B5EF4-FFF2-40B4-BE49-F238E27FC236}">
                    <a16:creationId xmlns:a16="http://schemas.microsoft.com/office/drawing/2014/main" id="{3521C358-AD75-6E31-76FC-5BEA9CEB4A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Google Shape;932;p66">
                <a:extLst>
                  <a:ext uri="{FF2B5EF4-FFF2-40B4-BE49-F238E27FC236}">
                    <a16:creationId xmlns:a16="http://schemas.microsoft.com/office/drawing/2014/main" id="{8BBAAB1C-73E4-03B5-FAEA-FC73D7944656}"/>
                  </a:ext>
                </a:extLst>
              </p:cNvPr>
              <p:cNvSpPr/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6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8" name="Google Shape;932;p66">
                <a:extLst>
                  <a:ext uri="{FF2B5EF4-FFF2-40B4-BE49-F238E27FC236}">
                    <a16:creationId xmlns:a16="http://schemas.microsoft.com/office/drawing/2014/main" id="{8BBAAB1C-73E4-03B5-FAEA-FC73D79446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Google Shape;933;p66">
                <a:extLst>
                  <a:ext uri="{FF2B5EF4-FFF2-40B4-BE49-F238E27FC236}">
                    <a16:creationId xmlns:a16="http://schemas.microsoft.com/office/drawing/2014/main" id="{9A0FEBBD-EC0A-A209-AB00-3AE4BCCF1390}"/>
                  </a:ext>
                </a:extLst>
              </p:cNvPr>
              <p:cNvSpPr/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</m:t>
                      </m:r>
                      <m:r>
                        <a:rPr lang="fr-FR" sz="240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9" name="Google Shape;933;p66">
                <a:extLst>
                  <a:ext uri="{FF2B5EF4-FFF2-40B4-BE49-F238E27FC236}">
                    <a16:creationId xmlns:a16="http://schemas.microsoft.com/office/drawing/2014/main" id="{9A0FEBBD-EC0A-A209-AB00-3AE4BCCF13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8354133C-8B75-FE56-5674-A219051A5D0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Relier chaque équation à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unique solution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62DD180-52A6-B11A-7607-6BE19E74DF7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32CD67E-72D9-CB8B-4F92-043A522E76D6}"/>
              </a:ext>
            </a:extLst>
          </p:cNvPr>
          <p:cNvSpPr txBox="1"/>
          <p:nvPr/>
        </p:nvSpPr>
        <p:spPr>
          <a:xfrm>
            <a:off x="757462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55B6333-A539-A34D-A127-AECB1EF04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08;p65">
            <a:extLst>
              <a:ext uri="{FF2B5EF4-FFF2-40B4-BE49-F238E27FC236}">
                <a16:creationId xmlns:a16="http://schemas.microsoft.com/office/drawing/2014/main" id="{4981FE74-C1F8-2DF8-5504-CC8943FDB9B3}"/>
              </a:ext>
            </a:extLst>
          </p:cNvPr>
          <p:cNvSpPr/>
          <p:nvPr/>
        </p:nvSpPr>
        <p:spPr>
          <a:xfrm>
            <a:off x="5201263" y="3622967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09;p65">
            <a:extLst>
              <a:ext uri="{FF2B5EF4-FFF2-40B4-BE49-F238E27FC236}">
                <a16:creationId xmlns:a16="http://schemas.microsoft.com/office/drawing/2014/main" id="{998C2DE1-051D-C59E-8079-A47795D8CD4E}"/>
              </a:ext>
            </a:extLst>
          </p:cNvPr>
          <p:cNvSpPr/>
          <p:nvPr/>
        </p:nvSpPr>
        <p:spPr>
          <a:xfrm>
            <a:off x="5201263" y="4535493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11;p65">
            <a:extLst>
              <a:ext uri="{FF2B5EF4-FFF2-40B4-BE49-F238E27FC236}">
                <a16:creationId xmlns:a16="http://schemas.microsoft.com/office/drawing/2014/main" id="{334D001B-A75E-82AE-F951-0D046A0B153E}"/>
              </a:ext>
            </a:extLst>
          </p:cNvPr>
          <p:cNvSpPr/>
          <p:nvPr/>
        </p:nvSpPr>
        <p:spPr>
          <a:xfrm>
            <a:off x="5201263" y="2634425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13;p65">
            <a:extLst>
              <a:ext uri="{FF2B5EF4-FFF2-40B4-BE49-F238E27FC236}">
                <a16:creationId xmlns:a16="http://schemas.microsoft.com/office/drawing/2014/main" id="{4B3F0B59-A62F-4955-9B31-981AD9ED7064}"/>
              </a:ext>
            </a:extLst>
          </p:cNvPr>
          <p:cNvSpPr/>
          <p:nvPr/>
        </p:nvSpPr>
        <p:spPr>
          <a:xfrm>
            <a:off x="6967937" y="26423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15;p65">
            <a:extLst>
              <a:ext uri="{FF2B5EF4-FFF2-40B4-BE49-F238E27FC236}">
                <a16:creationId xmlns:a16="http://schemas.microsoft.com/office/drawing/2014/main" id="{9C8A7410-EA44-602A-0119-1900A40CA524}"/>
              </a:ext>
            </a:extLst>
          </p:cNvPr>
          <p:cNvSpPr/>
          <p:nvPr/>
        </p:nvSpPr>
        <p:spPr>
          <a:xfrm>
            <a:off x="6967937" y="35766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17;p65">
            <a:extLst>
              <a:ext uri="{FF2B5EF4-FFF2-40B4-BE49-F238E27FC236}">
                <a16:creationId xmlns:a16="http://schemas.microsoft.com/office/drawing/2014/main" id="{D1DE2FAA-C658-DD04-EC6D-46647B84CACB}"/>
              </a:ext>
            </a:extLst>
          </p:cNvPr>
          <p:cNvSpPr/>
          <p:nvPr/>
        </p:nvSpPr>
        <p:spPr>
          <a:xfrm>
            <a:off x="6967937" y="45317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918;p65">
            <a:extLst>
              <a:ext uri="{FF2B5EF4-FFF2-40B4-BE49-F238E27FC236}">
                <a16:creationId xmlns:a16="http://schemas.microsoft.com/office/drawing/2014/main" id="{E59C42D5-B529-DDBF-F8DE-883DF5778ED7}"/>
              </a:ext>
            </a:extLst>
          </p:cNvPr>
          <p:cNvSpPr/>
          <p:nvPr/>
        </p:nvSpPr>
        <p:spPr>
          <a:xfrm>
            <a:off x="3333094" y="1841185"/>
            <a:ext cx="10191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Équation</a:t>
            </a:r>
            <a:endParaRPr/>
          </a:p>
        </p:txBody>
      </p:sp>
      <p:sp>
        <p:nvSpPr>
          <p:cNvPr id="17" name="Google Shape;919;p65">
            <a:extLst>
              <a:ext uri="{FF2B5EF4-FFF2-40B4-BE49-F238E27FC236}">
                <a16:creationId xmlns:a16="http://schemas.microsoft.com/office/drawing/2014/main" id="{64D131A1-DCC2-407D-58B3-5DC7345D1852}"/>
              </a:ext>
            </a:extLst>
          </p:cNvPr>
          <p:cNvSpPr/>
          <p:nvPr/>
        </p:nvSpPr>
        <p:spPr>
          <a:xfrm>
            <a:off x="6836347" y="1841185"/>
            <a:ext cx="19591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Solutions possibles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748310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B2DEB-E83E-DA5C-B75C-20DF38BDE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/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Voici les bonnes correspondances.</a:t>
                </a:r>
              </a:p>
              <a:p>
                <a:pPr lvl="0">
                  <a:defRPr/>
                </a:pP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t="-108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AB2B63-1DBD-784C-BB2F-1EB182C9246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D8A7714-6FD9-7AEB-6D2C-F33BEE79C94B}"/>
              </a:ext>
            </a:extLst>
          </p:cNvPr>
          <p:cNvSpPr txBox="1"/>
          <p:nvPr/>
        </p:nvSpPr>
        <p:spPr>
          <a:xfrm>
            <a:off x="8636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chaque correspondance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D3183C15-6996-1015-C701-0A26A85E1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928;p66">
                <a:extLst>
                  <a:ext uri="{FF2B5EF4-FFF2-40B4-BE49-F238E27FC236}">
                    <a16:creationId xmlns:a16="http://schemas.microsoft.com/office/drawing/2014/main" id="{15B5BD50-2E0A-4582-4E35-4DB12AEE8AEB}"/>
                  </a:ext>
                </a:extLst>
              </p:cNvPr>
              <p:cNvSpPr/>
              <p:nvPr/>
            </p:nvSpPr>
            <p:spPr>
              <a:xfrm>
                <a:off x="2481942" y="4422168"/>
                <a:ext cx="2911415" cy="58587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30</m:t>
                      </m:r>
                    </m:oMath>
                  </m:oMathPara>
                </a14:m>
                <a:endParaRPr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928;p66">
                <a:extLst>
                  <a:ext uri="{FF2B5EF4-FFF2-40B4-BE49-F238E27FC236}">
                    <a16:creationId xmlns:a16="http://schemas.microsoft.com/office/drawing/2014/main" id="{15B5BD50-2E0A-4582-4E35-4DB12AEE8A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2" y="4422168"/>
                <a:ext cx="2911415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929;p66">
                <a:extLst>
                  <a:ext uri="{FF2B5EF4-FFF2-40B4-BE49-F238E27FC236}">
                    <a16:creationId xmlns:a16="http://schemas.microsoft.com/office/drawing/2014/main" id="{B4395E2C-7320-E31E-53B9-6616D378A4BD}"/>
                  </a:ext>
                </a:extLst>
              </p:cNvPr>
              <p:cNvSpPr/>
              <p:nvPr/>
            </p:nvSpPr>
            <p:spPr>
              <a:xfrm>
                <a:off x="2481943" y="3522122"/>
                <a:ext cx="2911415" cy="58587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16</m:t>
                      </m:r>
                    </m:oMath>
                  </m:oMathPara>
                </a14:m>
                <a:endParaRPr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929;p66">
                <a:extLst>
                  <a:ext uri="{FF2B5EF4-FFF2-40B4-BE49-F238E27FC236}">
                    <a16:creationId xmlns:a16="http://schemas.microsoft.com/office/drawing/2014/main" id="{B4395E2C-7320-E31E-53B9-6616D378A4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3522122"/>
                <a:ext cx="2911415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930;p66">
                <a:extLst>
                  <a:ext uri="{FF2B5EF4-FFF2-40B4-BE49-F238E27FC236}">
                    <a16:creationId xmlns:a16="http://schemas.microsoft.com/office/drawing/2014/main" id="{14D2E4D4-3E1F-E94A-1846-59B01CE7FC5A}"/>
                  </a:ext>
                </a:extLst>
              </p:cNvPr>
              <p:cNvSpPr/>
              <p:nvPr/>
            </p:nvSpPr>
            <p:spPr>
              <a:xfrm>
                <a:off x="2481943" y="2533580"/>
                <a:ext cx="2911415" cy="58587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7</m:t>
                      </m:r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400" i="1" dirty="0" smtClean="0">
                          <a:solidFill>
                            <a:schemeClr val="lt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21</m:t>
                      </m:r>
                    </m:oMath>
                  </m:oMathPara>
                </a14:m>
                <a:endParaRPr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930;p66">
                <a:extLst>
                  <a:ext uri="{FF2B5EF4-FFF2-40B4-BE49-F238E27FC236}">
                    <a16:creationId xmlns:a16="http://schemas.microsoft.com/office/drawing/2014/main" id="{14D2E4D4-3E1F-E94A-1846-59B01CE7FC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2533580"/>
                <a:ext cx="2911415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931;p66">
                <a:extLst>
                  <a:ext uri="{FF2B5EF4-FFF2-40B4-BE49-F238E27FC236}">
                    <a16:creationId xmlns:a16="http://schemas.microsoft.com/office/drawing/2014/main" id="{9C36A7B6-F2B4-2813-821E-6B91AEF3A0D9}"/>
                  </a:ext>
                </a:extLst>
              </p:cNvPr>
              <p:cNvSpPr/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=−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8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931;p66">
                <a:extLst>
                  <a:ext uri="{FF2B5EF4-FFF2-40B4-BE49-F238E27FC236}">
                    <a16:creationId xmlns:a16="http://schemas.microsoft.com/office/drawing/2014/main" id="{9C36A7B6-F2B4-2813-821E-6B91AEF3A0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932;p66">
                <a:extLst>
                  <a:ext uri="{FF2B5EF4-FFF2-40B4-BE49-F238E27FC236}">
                    <a16:creationId xmlns:a16="http://schemas.microsoft.com/office/drawing/2014/main" id="{672B3F60-2A70-FE5E-19B9-A04655078F4F}"/>
                  </a:ext>
                </a:extLst>
              </p:cNvPr>
              <p:cNvSpPr/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4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6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8" name="Google Shape;932;p66">
                <a:extLst>
                  <a:ext uri="{FF2B5EF4-FFF2-40B4-BE49-F238E27FC236}">
                    <a16:creationId xmlns:a16="http://schemas.microsoft.com/office/drawing/2014/main" id="{672B3F60-2A70-FE5E-19B9-A04655078F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933;p66">
                <a:extLst>
                  <a:ext uri="{FF2B5EF4-FFF2-40B4-BE49-F238E27FC236}">
                    <a16:creationId xmlns:a16="http://schemas.microsoft.com/office/drawing/2014/main" id="{C7233A84-A6DF-D888-BDD8-9BFA2A2C8A87}"/>
                  </a:ext>
                </a:extLst>
              </p:cNvPr>
              <p:cNvSpPr/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</m:t>
                      </m:r>
                      <m:r>
                        <a:rPr lang="fr-FR" sz="240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</m:oMath>
                  </m:oMathPara>
                </a14:m>
                <a:endParaRPr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9" name="Google Shape;933;p66">
                <a:extLst>
                  <a:ext uri="{FF2B5EF4-FFF2-40B4-BE49-F238E27FC236}">
                    <a16:creationId xmlns:a16="http://schemas.microsoft.com/office/drawing/2014/main" id="{C7233A84-A6DF-D888-BDD8-9BFA2A2C8A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934;p66">
            <a:extLst>
              <a:ext uri="{FF2B5EF4-FFF2-40B4-BE49-F238E27FC236}">
                <a16:creationId xmlns:a16="http://schemas.microsoft.com/office/drawing/2014/main" id="{91F46E88-2F37-727E-3FF2-0E9C35EEFDCF}"/>
              </a:ext>
            </a:extLst>
          </p:cNvPr>
          <p:cNvSpPr/>
          <p:nvPr/>
        </p:nvSpPr>
        <p:spPr>
          <a:xfrm>
            <a:off x="3333094" y="1841185"/>
            <a:ext cx="10191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Équation</a:t>
            </a:r>
            <a:endParaRPr/>
          </a:p>
        </p:txBody>
      </p:sp>
      <p:sp>
        <p:nvSpPr>
          <p:cNvPr id="11" name="Google Shape;935;p66">
            <a:extLst>
              <a:ext uri="{FF2B5EF4-FFF2-40B4-BE49-F238E27FC236}">
                <a16:creationId xmlns:a16="http://schemas.microsoft.com/office/drawing/2014/main" id="{181633F6-00EA-4A89-863B-2D52236C6423}"/>
              </a:ext>
            </a:extLst>
          </p:cNvPr>
          <p:cNvSpPr/>
          <p:nvPr/>
        </p:nvSpPr>
        <p:spPr>
          <a:xfrm>
            <a:off x="6836347" y="1841185"/>
            <a:ext cx="19591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Solutions possibles</a:t>
            </a:r>
            <a:endParaRPr/>
          </a:p>
        </p:txBody>
      </p:sp>
      <p:sp>
        <p:nvSpPr>
          <p:cNvPr id="12" name="Google Shape;936;p66">
            <a:extLst>
              <a:ext uri="{FF2B5EF4-FFF2-40B4-BE49-F238E27FC236}">
                <a16:creationId xmlns:a16="http://schemas.microsoft.com/office/drawing/2014/main" id="{28A379C6-94C0-5C08-F873-3F3235689F1B}"/>
              </a:ext>
            </a:extLst>
          </p:cNvPr>
          <p:cNvSpPr/>
          <p:nvPr/>
        </p:nvSpPr>
        <p:spPr>
          <a:xfrm>
            <a:off x="5201263" y="3622967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37;p66">
            <a:extLst>
              <a:ext uri="{FF2B5EF4-FFF2-40B4-BE49-F238E27FC236}">
                <a16:creationId xmlns:a16="http://schemas.microsoft.com/office/drawing/2014/main" id="{6E1C64FC-7BDC-170B-140B-32A4EFF58082}"/>
              </a:ext>
            </a:extLst>
          </p:cNvPr>
          <p:cNvSpPr/>
          <p:nvPr/>
        </p:nvSpPr>
        <p:spPr>
          <a:xfrm>
            <a:off x="5201263" y="4535493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38;p66">
            <a:extLst>
              <a:ext uri="{FF2B5EF4-FFF2-40B4-BE49-F238E27FC236}">
                <a16:creationId xmlns:a16="http://schemas.microsoft.com/office/drawing/2014/main" id="{0842180D-0FA7-7789-BDC4-F60D344DD17F}"/>
              </a:ext>
            </a:extLst>
          </p:cNvPr>
          <p:cNvSpPr/>
          <p:nvPr/>
        </p:nvSpPr>
        <p:spPr>
          <a:xfrm>
            <a:off x="5201263" y="2634425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39;p66">
            <a:extLst>
              <a:ext uri="{FF2B5EF4-FFF2-40B4-BE49-F238E27FC236}">
                <a16:creationId xmlns:a16="http://schemas.microsoft.com/office/drawing/2014/main" id="{6BC03452-F6C4-62EA-F44F-7A7036E115F4}"/>
              </a:ext>
            </a:extLst>
          </p:cNvPr>
          <p:cNvSpPr/>
          <p:nvPr/>
        </p:nvSpPr>
        <p:spPr>
          <a:xfrm>
            <a:off x="6967937" y="26423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940;p66">
            <a:extLst>
              <a:ext uri="{FF2B5EF4-FFF2-40B4-BE49-F238E27FC236}">
                <a16:creationId xmlns:a16="http://schemas.microsoft.com/office/drawing/2014/main" id="{A164D34F-2029-E799-0F51-CFAE9F7FA332}"/>
              </a:ext>
            </a:extLst>
          </p:cNvPr>
          <p:cNvSpPr/>
          <p:nvPr/>
        </p:nvSpPr>
        <p:spPr>
          <a:xfrm>
            <a:off x="6967937" y="35766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941;p66">
            <a:extLst>
              <a:ext uri="{FF2B5EF4-FFF2-40B4-BE49-F238E27FC236}">
                <a16:creationId xmlns:a16="http://schemas.microsoft.com/office/drawing/2014/main" id="{60B5F130-022F-FF53-19AF-8ACD16EA02B6}"/>
              </a:ext>
            </a:extLst>
          </p:cNvPr>
          <p:cNvSpPr/>
          <p:nvPr/>
        </p:nvSpPr>
        <p:spPr>
          <a:xfrm>
            <a:off x="6967937" y="45317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" name="Google Shape;942;p66">
            <a:extLst>
              <a:ext uri="{FF2B5EF4-FFF2-40B4-BE49-F238E27FC236}">
                <a16:creationId xmlns:a16="http://schemas.microsoft.com/office/drawing/2014/main" id="{0E23C3A8-4E93-C964-BD04-973A9234D5B6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552794" y="2834476"/>
            <a:ext cx="1471406" cy="1753531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9" name="Google Shape;943;p66">
            <a:extLst>
              <a:ext uri="{FF2B5EF4-FFF2-40B4-BE49-F238E27FC236}">
                <a16:creationId xmlns:a16="http://schemas.microsoft.com/office/drawing/2014/main" id="{509973B1-D3C8-86BC-9A5E-37F1125359A4}"/>
              </a:ext>
            </a:extLst>
          </p:cNvPr>
          <p:cNvCxnSpPr>
            <a:cxnSpLocks/>
            <a:endCxn id="15" idx="3"/>
          </p:cNvCxnSpPr>
          <p:nvPr/>
        </p:nvCxnSpPr>
        <p:spPr>
          <a:xfrm flipV="1">
            <a:off x="5564097" y="2970307"/>
            <a:ext cx="1460103" cy="83130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0" name="Google Shape;944;p66">
            <a:extLst>
              <a:ext uri="{FF2B5EF4-FFF2-40B4-BE49-F238E27FC236}">
                <a16:creationId xmlns:a16="http://schemas.microsoft.com/office/drawing/2014/main" id="{1B888DB3-CE34-B1CF-679F-CF313E143171}"/>
              </a:ext>
            </a:extLst>
          </p:cNvPr>
          <p:cNvCxnSpPr>
            <a:cxnSpLocks/>
            <a:endCxn id="16" idx="3"/>
          </p:cNvCxnSpPr>
          <p:nvPr/>
        </p:nvCxnSpPr>
        <p:spPr>
          <a:xfrm flipV="1">
            <a:off x="5585450" y="3904598"/>
            <a:ext cx="1438750" cy="873872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18272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BA066-38BD-044F-CEDB-CECF69E3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FCC66D5-36FA-5F80-E6DF-66AF44C0C5B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Observons cette balance en équilibre avec 3 kg de chaque côté. Si je multiplie </a:t>
            </a:r>
            <a:r>
              <a:rPr lang="fr-FR" sz="1400" dirty="0" smtClean="0">
                <a:solidFill>
                  <a:schemeClr val="bg1">
                    <a:lumMod val="65000"/>
                  </a:schemeClr>
                </a:solidFill>
              </a:rPr>
              <a:t>la masse 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de chaque côté par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043354E-6FFE-9DF5-0B00-ED9AFDCFD9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EAFA1C5-0076-A836-4A6E-439BB7E2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DBC7A89-E1D4-1C0D-0C73-1291D5DA7F0A}"/>
              </a:ext>
            </a:extLst>
          </p:cNvPr>
          <p:cNvSpPr txBox="1"/>
          <p:nvPr/>
        </p:nvSpPr>
        <p:spPr>
          <a:xfrm>
            <a:off x="711201" y="85812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l’action de retirer le même poids des deux côtés en expliquant que l’équilibre est maintenu.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6" name="Google Shape;891;p63">
            <a:extLst>
              <a:ext uri="{FF2B5EF4-FFF2-40B4-BE49-F238E27FC236}">
                <a16:creationId xmlns:a16="http://schemas.microsoft.com/office/drawing/2014/main" id="{B443B456-44C5-9C99-CC22-29775DD8BF9E}"/>
              </a:ext>
            </a:extLst>
          </p:cNvPr>
          <p:cNvSpPr/>
          <p:nvPr/>
        </p:nvSpPr>
        <p:spPr>
          <a:xfrm>
            <a:off x="2282580" y="2817586"/>
            <a:ext cx="582177" cy="5614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892;p63">
            <a:extLst>
              <a:ext uri="{FF2B5EF4-FFF2-40B4-BE49-F238E27FC236}">
                <a16:creationId xmlns:a16="http://schemas.microsoft.com/office/drawing/2014/main" id="{A84EAFC3-0BB5-FB15-8C96-7E1B6AF081D5}"/>
              </a:ext>
            </a:extLst>
          </p:cNvPr>
          <p:cNvSpPr/>
          <p:nvPr/>
        </p:nvSpPr>
        <p:spPr>
          <a:xfrm>
            <a:off x="3157500" y="5581217"/>
            <a:ext cx="5858500" cy="747831"/>
          </a:xfrm>
          <a:prstGeom prst="roundRect">
            <a:avLst>
              <a:gd name="adj" fmla="val 16667"/>
            </a:avLst>
          </a:prstGeom>
          <a:solidFill>
            <a:srgbClr val="2B688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balance reste équilibrée !</a:t>
            </a:r>
            <a:endParaRPr/>
          </a:p>
        </p:txBody>
      </p:sp>
      <p:sp>
        <p:nvSpPr>
          <p:cNvPr id="18" name="Google Shape;893;p63">
            <a:extLst>
              <a:ext uri="{FF2B5EF4-FFF2-40B4-BE49-F238E27FC236}">
                <a16:creationId xmlns:a16="http://schemas.microsoft.com/office/drawing/2014/main" id="{E539F612-9640-9123-EDD4-0CB6D7B6D7E4}"/>
              </a:ext>
            </a:extLst>
          </p:cNvPr>
          <p:cNvSpPr/>
          <p:nvPr/>
        </p:nvSpPr>
        <p:spPr>
          <a:xfrm>
            <a:off x="2835030" y="2817586"/>
            <a:ext cx="582177" cy="56140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894;p63">
            <a:extLst>
              <a:ext uri="{FF2B5EF4-FFF2-40B4-BE49-F238E27FC236}">
                <a16:creationId xmlns:a16="http://schemas.microsoft.com/office/drawing/2014/main" id="{9DE10DE9-FC3E-CBDD-B4C3-87532E9B2FC7}"/>
              </a:ext>
            </a:extLst>
          </p:cNvPr>
          <p:cNvSpPr/>
          <p:nvPr/>
        </p:nvSpPr>
        <p:spPr>
          <a:xfrm>
            <a:off x="3387480" y="2817586"/>
            <a:ext cx="582177" cy="5614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l="-736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895;p63">
            <a:extLst>
              <a:ext uri="{FF2B5EF4-FFF2-40B4-BE49-F238E27FC236}">
                <a16:creationId xmlns:a16="http://schemas.microsoft.com/office/drawing/2014/main" id="{4F602B14-62A8-8EC5-2FE1-B95BA01A6133}"/>
              </a:ext>
            </a:extLst>
          </p:cNvPr>
          <p:cNvSpPr/>
          <p:nvPr/>
        </p:nvSpPr>
        <p:spPr>
          <a:xfrm>
            <a:off x="7790751" y="2817586"/>
            <a:ext cx="582177" cy="561401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l="-31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896;p63">
            <a:extLst>
              <a:ext uri="{FF2B5EF4-FFF2-40B4-BE49-F238E27FC236}">
                <a16:creationId xmlns:a16="http://schemas.microsoft.com/office/drawing/2014/main" id="{26D7752D-EA8C-356E-B65F-50D93373B60C}"/>
              </a:ext>
            </a:extLst>
          </p:cNvPr>
          <p:cNvSpPr/>
          <p:nvPr/>
        </p:nvSpPr>
        <p:spPr>
          <a:xfrm>
            <a:off x="8343201" y="2817586"/>
            <a:ext cx="582177" cy="5614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897;p63">
            <a:extLst>
              <a:ext uri="{FF2B5EF4-FFF2-40B4-BE49-F238E27FC236}">
                <a16:creationId xmlns:a16="http://schemas.microsoft.com/office/drawing/2014/main" id="{82C078E2-10F7-A766-5AA7-353F5925447A}"/>
              </a:ext>
            </a:extLst>
          </p:cNvPr>
          <p:cNvSpPr/>
          <p:nvPr/>
        </p:nvSpPr>
        <p:spPr>
          <a:xfrm>
            <a:off x="8895651" y="2817586"/>
            <a:ext cx="582177" cy="561401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23" name="Google Shape;898;p63">
            <a:extLst>
              <a:ext uri="{FF2B5EF4-FFF2-40B4-BE49-F238E27FC236}">
                <a16:creationId xmlns:a16="http://schemas.microsoft.com/office/drawing/2014/main" id="{8322524C-ADBB-413F-4394-92F85B74E44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2164"/>
          <a:stretch/>
        </p:blipFill>
        <p:spPr>
          <a:xfrm>
            <a:off x="1936864" y="3286293"/>
            <a:ext cx="7854854" cy="212095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899;p63">
            <a:extLst>
              <a:ext uri="{FF2B5EF4-FFF2-40B4-BE49-F238E27FC236}">
                <a16:creationId xmlns:a16="http://schemas.microsoft.com/office/drawing/2014/main" id="{8B00BF6F-DDFF-7948-F4AB-D4F890C50F38}"/>
              </a:ext>
            </a:extLst>
          </p:cNvPr>
          <p:cNvSpPr/>
          <p:nvPr/>
        </p:nvSpPr>
        <p:spPr>
          <a:xfrm>
            <a:off x="666074" y="2798672"/>
            <a:ext cx="1135392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094167"/>
              </a:gs>
              <a:gs pos="50000">
                <a:srgbClr val="0F5D95"/>
              </a:gs>
              <a:gs pos="100000">
                <a:srgbClr val="1270B3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 Math"/>
              <a:buNone/>
            </a:pPr>
            <a:r>
              <a:rPr lang="fr-FR" sz="1800" b="0" i="1" u="none" strike="noStrike" cap="none" dirty="0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rPr>
              <a:t>3kg</a:t>
            </a:r>
            <a:endParaRPr sz="1800" b="0" i="1" u="none" strike="noStrike" cap="none" dirty="0">
              <a:solidFill>
                <a:srgbClr val="FFFFFF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25" name="Google Shape;900;p63">
            <a:extLst>
              <a:ext uri="{FF2B5EF4-FFF2-40B4-BE49-F238E27FC236}">
                <a16:creationId xmlns:a16="http://schemas.microsoft.com/office/drawing/2014/main" id="{91E8A1A3-B063-1ABD-AA28-AD935FA5518C}"/>
              </a:ext>
            </a:extLst>
          </p:cNvPr>
          <p:cNvSpPr/>
          <p:nvPr/>
        </p:nvSpPr>
        <p:spPr>
          <a:xfrm flipH="1">
            <a:off x="10062515" y="2831723"/>
            <a:ext cx="1270351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858D7B"/>
              </a:gs>
              <a:gs pos="50000">
                <a:srgbClr val="C0CBB3"/>
              </a:gs>
              <a:gs pos="100000">
                <a:srgbClr val="E6F3D7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 Math"/>
              <a:buNone/>
            </a:pPr>
            <a:r>
              <a:rPr lang="fr-FR" sz="1800" b="0" i="1" u="none" strike="noStrike" cap="none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3kg</a:t>
            </a:r>
            <a:endParaRPr sz="1800" b="0" i="1" u="none" strike="noStrike" cap="none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50097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1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8C706-51E5-DF10-81F0-761B67032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4A6920A-4FD2-7400-49B3-7622FEF630F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200" dirty="0">
                <a:solidFill>
                  <a:schemeClr val="bg1">
                    <a:lumMod val="65000"/>
                  </a:schemeClr>
                </a:solidFill>
              </a:rPr>
              <a:t>, j'obtiens 6 kg de chaque côté, et la balance reste équilibrée.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57F9E1D-78EB-1B7B-49B3-397CBA516D6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57923DF-1673-14A4-CD4C-105591B9D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C646655-B498-3403-3631-08F8FCB553EA}"/>
              </a:ext>
            </a:extLst>
          </p:cNvPr>
          <p:cNvSpPr txBox="1"/>
          <p:nvPr/>
        </p:nvSpPr>
        <p:spPr>
          <a:xfrm>
            <a:off x="711201" y="85812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l’action de retirer le même poids des deux côtés en expliquant que l’équilibre est maintenu.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6" name="Google Shape;891;p63">
            <a:extLst>
              <a:ext uri="{FF2B5EF4-FFF2-40B4-BE49-F238E27FC236}">
                <a16:creationId xmlns:a16="http://schemas.microsoft.com/office/drawing/2014/main" id="{6116E137-4B96-6DE3-374D-DDFB803E41C6}"/>
              </a:ext>
            </a:extLst>
          </p:cNvPr>
          <p:cNvSpPr/>
          <p:nvPr/>
        </p:nvSpPr>
        <p:spPr>
          <a:xfrm>
            <a:off x="2282580" y="2817586"/>
            <a:ext cx="582177" cy="5614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892;p63">
            <a:extLst>
              <a:ext uri="{FF2B5EF4-FFF2-40B4-BE49-F238E27FC236}">
                <a16:creationId xmlns:a16="http://schemas.microsoft.com/office/drawing/2014/main" id="{9F3D10BB-C32D-E83D-1055-D1D7DCD46D75}"/>
              </a:ext>
            </a:extLst>
          </p:cNvPr>
          <p:cNvSpPr/>
          <p:nvPr/>
        </p:nvSpPr>
        <p:spPr>
          <a:xfrm>
            <a:off x="3157500" y="5581217"/>
            <a:ext cx="5858500" cy="747831"/>
          </a:xfrm>
          <a:prstGeom prst="roundRect">
            <a:avLst>
              <a:gd name="adj" fmla="val 16667"/>
            </a:avLst>
          </a:prstGeom>
          <a:solidFill>
            <a:srgbClr val="2B688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fr-FR" sz="2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 balance reste équilibrée !</a:t>
            </a:r>
            <a:endParaRPr/>
          </a:p>
        </p:txBody>
      </p:sp>
      <p:sp>
        <p:nvSpPr>
          <p:cNvPr id="18" name="Google Shape;893;p63">
            <a:extLst>
              <a:ext uri="{FF2B5EF4-FFF2-40B4-BE49-F238E27FC236}">
                <a16:creationId xmlns:a16="http://schemas.microsoft.com/office/drawing/2014/main" id="{CD708526-0312-3F54-91EA-59AFE58E3AE7}"/>
              </a:ext>
            </a:extLst>
          </p:cNvPr>
          <p:cNvSpPr/>
          <p:nvPr/>
        </p:nvSpPr>
        <p:spPr>
          <a:xfrm>
            <a:off x="2835030" y="2817586"/>
            <a:ext cx="582177" cy="561401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" name="Google Shape;894;p63">
            <a:extLst>
              <a:ext uri="{FF2B5EF4-FFF2-40B4-BE49-F238E27FC236}">
                <a16:creationId xmlns:a16="http://schemas.microsoft.com/office/drawing/2014/main" id="{36E4134F-1E60-3B16-7AC9-96CB1E372B68}"/>
              </a:ext>
            </a:extLst>
          </p:cNvPr>
          <p:cNvSpPr/>
          <p:nvPr/>
        </p:nvSpPr>
        <p:spPr>
          <a:xfrm>
            <a:off x="3387480" y="2817586"/>
            <a:ext cx="582177" cy="5614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l="-736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895;p63">
            <a:extLst>
              <a:ext uri="{FF2B5EF4-FFF2-40B4-BE49-F238E27FC236}">
                <a16:creationId xmlns:a16="http://schemas.microsoft.com/office/drawing/2014/main" id="{CDB77DD3-0596-488E-5845-4A03EC9F1FF3}"/>
              </a:ext>
            </a:extLst>
          </p:cNvPr>
          <p:cNvSpPr/>
          <p:nvPr/>
        </p:nvSpPr>
        <p:spPr>
          <a:xfrm>
            <a:off x="7790751" y="2817586"/>
            <a:ext cx="582177" cy="561401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l="-31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896;p63">
            <a:extLst>
              <a:ext uri="{FF2B5EF4-FFF2-40B4-BE49-F238E27FC236}">
                <a16:creationId xmlns:a16="http://schemas.microsoft.com/office/drawing/2014/main" id="{E7EFF0DA-89ED-4A82-3B27-6EB14285559E}"/>
              </a:ext>
            </a:extLst>
          </p:cNvPr>
          <p:cNvSpPr/>
          <p:nvPr/>
        </p:nvSpPr>
        <p:spPr>
          <a:xfrm>
            <a:off x="8343201" y="2817586"/>
            <a:ext cx="582177" cy="5614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l="-31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897;p63">
            <a:extLst>
              <a:ext uri="{FF2B5EF4-FFF2-40B4-BE49-F238E27FC236}">
                <a16:creationId xmlns:a16="http://schemas.microsoft.com/office/drawing/2014/main" id="{F3C9A385-B0E5-D07B-BAD0-4335101ABA83}"/>
              </a:ext>
            </a:extLst>
          </p:cNvPr>
          <p:cNvSpPr/>
          <p:nvPr/>
        </p:nvSpPr>
        <p:spPr>
          <a:xfrm>
            <a:off x="8895651" y="2817586"/>
            <a:ext cx="582177" cy="561401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23" name="Google Shape;898;p63">
            <a:extLst>
              <a:ext uri="{FF2B5EF4-FFF2-40B4-BE49-F238E27FC236}">
                <a16:creationId xmlns:a16="http://schemas.microsoft.com/office/drawing/2014/main" id="{0ECEFC65-B11D-6D24-FB8C-4E13FEE744D8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2164"/>
          <a:stretch/>
        </p:blipFill>
        <p:spPr>
          <a:xfrm>
            <a:off x="1936864" y="3286293"/>
            <a:ext cx="7854854" cy="212095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901;p63">
            <a:extLst>
              <a:ext uri="{FF2B5EF4-FFF2-40B4-BE49-F238E27FC236}">
                <a16:creationId xmlns:a16="http://schemas.microsoft.com/office/drawing/2014/main" id="{F84DDC57-DA7D-E20B-9617-3633E2438A01}"/>
              </a:ext>
            </a:extLst>
          </p:cNvPr>
          <p:cNvSpPr/>
          <p:nvPr/>
        </p:nvSpPr>
        <p:spPr>
          <a:xfrm>
            <a:off x="2282580" y="2273301"/>
            <a:ext cx="582177" cy="561401"/>
          </a:xfrm>
          <a:prstGeom prst="ellipse">
            <a:avLst/>
          </a:prstGeom>
          <a:blipFill rotWithShape="1">
            <a:blip r:embed="rId10">
              <a:alphaModFix/>
            </a:blip>
            <a:stretch>
              <a:fillRect l="-729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902;p63">
            <a:extLst>
              <a:ext uri="{FF2B5EF4-FFF2-40B4-BE49-F238E27FC236}">
                <a16:creationId xmlns:a16="http://schemas.microsoft.com/office/drawing/2014/main" id="{FDAE3CDE-38B0-6216-6D4F-D39545D0C3C0}"/>
              </a:ext>
            </a:extLst>
          </p:cNvPr>
          <p:cNvSpPr/>
          <p:nvPr/>
        </p:nvSpPr>
        <p:spPr>
          <a:xfrm>
            <a:off x="2835030" y="2273301"/>
            <a:ext cx="582177" cy="561401"/>
          </a:xfrm>
          <a:prstGeom prst="ellipse">
            <a:avLst/>
          </a:prstGeom>
          <a:blipFill rotWithShape="1">
            <a:blip r:embed="rId11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903;p63">
            <a:extLst>
              <a:ext uri="{FF2B5EF4-FFF2-40B4-BE49-F238E27FC236}">
                <a16:creationId xmlns:a16="http://schemas.microsoft.com/office/drawing/2014/main" id="{E3EE6C6C-8C4F-7E63-7C52-AD13B4AAAA9C}"/>
              </a:ext>
            </a:extLst>
          </p:cNvPr>
          <p:cNvSpPr/>
          <p:nvPr/>
        </p:nvSpPr>
        <p:spPr>
          <a:xfrm>
            <a:off x="3387480" y="2273301"/>
            <a:ext cx="582177" cy="561401"/>
          </a:xfrm>
          <a:prstGeom prst="ellipse">
            <a:avLst/>
          </a:prstGeom>
          <a:blipFill rotWithShape="1">
            <a:blip r:embed="rId12">
              <a:alphaModFix/>
            </a:blip>
            <a:stretch>
              <a:fillRect l="-736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9" name="Google Shape;904;p63">
            <a:extLst>
              <a:ext uri="{FF2B5EF4-FFF2-40B4-BE49-F238E27FC236}">
                <a16:creationId xmlns:a16="http://schemas.microsoft.com/office/drawing/2014/main" id="{82BC3AD2-5F04-0D04-A0CE-1086290120E4}"/>
              </a:ext>
            </a:extLst>
          </p:cNvPr>
          <p:cNvSpPr/>
          <p:nvPr/>
        </p:nvSpPr>
        <p:spPr>
          <a:xfrm>
            <a:off x="7790751" y="2273300"/>
            <a:ext cx="582177" cy="561401"/>
          </a:xfrm>
          <a:prstGeom prst="ellipse">
            <a:avLst/>
          </a:prstGeom>
          <a:blipFill rotWithShape="1">
            <a:blip r:embed="rId13">
              <a:alphaModFix/>
            </a:blip>
            <a:stretch>
              <a:fillRect l="-312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0" name="Google Shape;905;p63">
            <a:extLst>
              <a:ext uri="{FF2B5EF4-FFF2-40B4-BE49-F238E27FC236}">
                <a16:creationId xmlns:a16="http://schemas.microsoft.com/office/drawing/2014/main" id="{E19D9C26-CE05-FEC3-E7FB-E63A1D7CD768}"/>
              </a:ext>
            </a:extLst>
          </p:cNvPr>
          <p:cNvSpPr/>
          <p:nvPr/>
        </p:nvSpPr>
        <p:spPr>
          <a:xfrm>
            <a:off x="8343201" y="2273300"/>
            <a:ext cx="582177" cy="561401"/>
          </a:xfrm>
          <a:prstGeom prst="ellipse">
            <a:avLst/>
          </a:prstGeom>
          <a:blipFill rotWithShape="1">
            <a:blip r:embed="rId14">
              <a:alphaModFix/>
            </a:blip>
            <a:stretch>
              <a:fillRect l="-736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1" name="Google Shape;906;p63">
            <a:extLst>
              <a:ext uri="{FF2B5EF4-FFF2-40B4-BE49-F238E27FC236}">
                <a16:creationId xmlns:a16="http://schemas.microsoft.com/office/drawing/2014/main" id="{2F718230-DC6D-27E1-21A3-658E81228408}"/>
              </a:ext>
            </a:extLst>
          </p:cNvPr>
          <p:cNvSpPr/>
          <p:nvPr/>
        </p:nvSpPr>
        <p:spPr>
          <a:xfrm>
            <a:off x="8895651" y="2273300"/>
            <a:ext cx="582177" cy="561401"/>
          </a:xfrm>
          <a:prstGeom prst="ellipse">
            <a:avLst/>
          </a:prstGeom>
          <a:blipFill rotWithShape="1">
            <a:blip r:embed="rId15">
              <a:alphaModFix/>
            </a:blip>
            <a:stretch>
              <a:fillRect l="-20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2" name="Google Shape;907;p63">
            <a:extLst>
              <a:ext uri="{FF2B5EF4-FFF2-40B4-BE49-F238E27FC236}">
                <a16:creationId xmlns:a16="http://schemas.microsoft.com/office/drawing/2014/main" id="{64B46D44-14B3-A484-7E8E-66CC0C5D5E55}"/>
              </a:ext>
            </a:extLst>
          </p:cNvPr>
          <p:cNvSpPr/>
          <p:nvPr/>
        </p:nvSpPr>
        <p:spPr>
          <a:xfrm>
            <a:off x="633012" y="2180321"/>
            <a:ext cx="1135392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094167"/>
              </a:gs>
              <a:gs pos="50000">
                <a:srgbClr val="0F5D95"/>
              </a:gs>
              <a:gs pos="100000">
                <a:srgbClr val="1270B3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mbria Math"/>
              <a:buNone/>
            </a:pPr>
            <a:r>
              <a:rPr lang="fr-FR" sz="1800" b="0" i="1" u="none" strike="noStrike" cap="none">
                <a:solidFill>
                  <a:srgbClr val="FFFFFF"/>
                </a:solidFill>
                <a:latin typeface="Cambria Math"/>
                <a:ea typeface="Cambria Math"/>
                <a:cs typeface="Cambria Math"/>
                <a:sym typeface="Cambria Math"/>
              </a:rPr>
              <a:t>6kg</a:t>
            </a:r>
            <a:endParaRPr sz="1800" b="0" i="1" u="none" strike="noStrike" cap="none">
              <a:solidFill>
                <a:srgbClr val="FFFFFF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33" name="Google Shape;908;p63">
            <a:extLst>
              <a:ext uri="{FF2B5EF4-FFF2-40B4-BE49-F238E27FC236}">
                <a16:creationId xmlns:a16="http://schemas.microsoft.com/office/drawing/2014/main" id="{DFD311E3-D082-3A2D-99AC-90B6524C84F1}"/>
              </a:ext>
            </a:extLst>
          </p:cNvPr>
          <p:cNvSpPr/>
          <p:nvPr/>
        </p:nvSpPr>
        <p:spPr>
          <a:xfrm flipH="1">
            <a:off x="10099254" y="2180321"/>
            <a:ext cx="1270351" cy="599228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858D7B"/>
              </a:gs>
              <a:gs pos="50000">
                <a:srgbClr val="C0CBB3"/>
              </a:gs>
              <a:gs pos="100000">
                <a:srgbClr val="E6F3D7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mbria Math"/>
              <a:buNone/>
            </a:pPr>
            <a:r>
              <a:rPr lang="fr-FR" sz="1800" b="0" i="1" u="none" strike="noStrike" cap="none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6kg</a:t>
            </a:r>
            <a:endParaRPr sz="1800" b="0" i="1" u="none" strike="noStrike" cap="none" dirty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25810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7C3C-DA44-3D09-D132-CAA413A48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6D17B62-DD8F-719B-9B00-E8A4352B39CB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Je vais maintenant appliquer cette même logique. Ici, j’ai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l’égalité: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6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sz="1600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 </a:t>
                </a: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56D17B62-DD8F-719B-9B00-E8A4352B3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CF0D097F-8526-137E-5C95-99AD35444ED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3319F91B-6581-67E7-7719-58FFDFC91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3DC8329-70B6-5142-30ED-6642B54AB53D}"/>
              </a:ext>
            </a:extLst>
          </p:cNvPr>
          <p:cNvSpPr txBox="1"/>
          <p:nvPr/>
        </p:nvSpPr>
        <p:spPr>
          <a:xfrm>
            <a:off x="711201" y="6743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l’égalité 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983A65F-3325-F553-D1F7-1CBD57445899}"/>
                  </a:ext>
                </a:extLst>
              </p:cNvPr>
              <p:cNvSpPr txBox="1"/>
              <p:nvPr/>
            </p:nvSpPr>
            <p:spPr>
              <a:xfrm>
                <a:off x="3068742" y="1446570"/>
                <a:ext cx="3285067" cy="1352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983A65F-3325-F553-D1F7-1CBD574458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742" y="1446570"/>
                <a:ext cx="3285067" cy="13526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49623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D1E89-933A-E76C-97D4-9C396E45B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58BABAC-4E95-4630-7B6F-4C3140052651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Pour isoler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, je multiplie les deux côtés par 3. Regardez </a:t>
                </a:r>
                <a:r>
                  <a:rPr lang="fr-FR" sz="1600" b="1" dirty="0" smtClean="0">
                    <a:solidFill>
                      <a:schemeClr val="bg1">
                        <a:lumMod val="65000"/>
                      </a:schemeClr>
                    </a:solidFill>
                  </a:rPr>
                  <a:t>: 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58BABAC-4E95-4630-7B6F-4C3140052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D3025056-C616-B836-844D-194A8FD494B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7AAEE54-80DE-2340-D947-6DB5F9B11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09BBDD1-B9B1-110D-A27E-DA6596D71F3F}"/>
              </a:ext>
            </a:extLst>
          </p:cNvPr>
          <p:cNvSpPr txBox="1"/>
          <p:nvPr/>
        </p:nvSpPr>
        <p:spPr>
          <a:xfrm>
            <a:off x="711201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la soustraction de 4 des deux côtés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12" name="Google Shape;692;p52">
            <a:extLst>
              <a:ext uri="{FF2B5EF4-FFF2-40B4-BE49-F238E27FC236}">
                <a16:creationId xmlns:a16="http://schemas.microsoft.com/office/drawing/2014/main" id="{E20497B0-5E6B-18D8-3AC1-7D3B601DE491}"/>
              </a:ext>
            </a:extLst>
          </p:cNvPr>
          <p:cNvSpPr/>
          <p:nvPr/>
        </p:nvSpPr>
        <p:spPr>
          <a:xfrm>
            <a:off x="1344417" y="2562417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884737F-D128-8F23-27B6-10E8C679FB11}"/>
                  </a:ext>
                </a:extLst>
              </p:cNvPr>
              <p:cNvSpPr txBox="1"/>
              <p:nvPr/>
            </p:nvSpPr>
            <p:spPr>
              <a:xfrm>
                <a:off x="2655787" y="1953788"/>
                <a:ext cx="5131361" cy="1357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4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884737F-D128-8F23-27B6-10E8C679F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787" y="1953788"/>
                <a:ext cx="5131361" cy="13574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692;p52">
            <a:extLst>
              <a:ext uri="{FF2B5EF4-FFF2-40B4-BE49-F238E27FC236}">
                <a16:creationId xmlns:a16="http://schemas.microsoft.com/office/drawing/2014/main" id="{7658ED8B-3894-7662-7F57-99DDC18C8CA4}"/>
              </a:ext>
            </a:extLst>
          </p:cNvPr>
          <p:cNvSpPr/>
          <p:nvPr/>
        </p:nvSpPr>
        <p:spPr>
          <a:xfrm>
            <a:off x="1344417" y="4799256"/>
            <a:ext cx="802432" cy="46653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9946F8D-D59E-A90F-836A-8629C793FF73}"/>
                  </a:ext>
                </a:extLst>
              </p:cNvPr>
              <p:cNvSpPr txBox="1"/>
              <p:nvPr/>
            </p:nvSpPr>
            <p:spPr>
              <a:xfrm>
                <a:off x="2287078" y="4533598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9946F8D-D59E-A90F-836A-8629C793F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078" y="4533598"/>
                <a:ext cx="3285067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24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AC798-D3C3-0222-51E8-8BD0EEE5F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84C081A-F692-4B7D-1631-FED560F156BD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Je vérifie maintenant ma solution en remplaçant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par 6 dans l’équation de départ :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÷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dirty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donne bien 2. L’égalité est correcte, donc ma solution est correcte !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84C081A-F692-4B7D-1631-FED560F15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 l="-361" t="-6977" b="-162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E1509710-C15B-A9E9-A118-13717B2E244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FBBE1D7-3285-BC53-3A22-5663EFD07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6FF5698-0DD5-5990-7CA6-6DB54AA17006}"/>
              </a:ext>
            </a:extLst>
          </p:cNvPr>
          <p:cNvSpPr txBox="1"/>
          <p:nvPr/>
        </p:nvSpPr>
        <p:spPr>
          <a:xfrm>
            <a:off x="765809" y="6603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montre les calculs et affiche le résultat final</a:t>
            </a:r>
          </a:p>
        </p:txBody>
      </p:sp>
      <p:sp>
        <p:nvSpPr>
          <p:cNvPr id="13" name="Google Shape;723;p54">
            <a:extLst>
              <a:ext uri="{FF2B5EF4-FFF2-40B4-BE49-F238E27FC236}">
                <a16:creationId xmlns:a16="http://schemas.microsoft.com/office/drawing/2014/main" id="{939066DA-5727-86F1-82F7-24050685BF82}"/>
              </a:ext>
            </a:extLst>
          </p:cNvPr>
          <p:cNvSpPr txBox="1"/>
          <p:nvPr/>
        </p:nvSpPr>
        <p:spPr>
          <a:xfrm>
            <a:off x="1994902" y="1027118"/>
            <a:ext cx="1510298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Équation</a:t>
            </a:r>
            <a:endParaRPr sz="24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24;p54">
            <a:extLst>
              <a:ext uri="{FF2B5EF4-FFF2-40B4-BE49-F238E27FC236}">
                <a16:creationId xmlns:a16="http://schemas.microsoft.com/office/drawing/2014/main" id="{FBAD3611-46F4-543E-3C83-51A790FE4E1F}"/>
              </a:ext>
            </a:extLst>
          </p:cNvPr>
          <p:cNvSpPr txBox="1"/>
          <p:nvPr/>
        </p:nvSpPr>
        <p:spPr>
          <a:xfrm>
            <a:off x="8344902" y="1187419"/>
            <a:ext cx="1510298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FR" sz="2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</a:t>
            </a:r>
            <a:endParaRPr sz="24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726;p54" descr="Button Computer Facebook Like Icons Free Clipart HQ Transparent HQ PNG ...">
            <a:extLst>
              <a:ext uri="{FF2B5EF4-FFF2-40B4-BE49-F238E27FC236}">
                <a16:creationId xmlns:a16="http://schemas.microsoft.com/office/drawing/2014/main" id="{E33D4631-4D3A-55FE-E1D8-F3D1EC87EEA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27373" y="3072619"/>
            <a:ext cx="1452033" cy="145203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727;p54">
            <a:extLst>
              <a:ext uri="{FF2B5EF4-FFF2-40B4-BE49-F238E27FC236}">
                <a16:creationId xmlns:a16="http://schemas.microsoft.com/office/drawing/2014/main" id="{F2A737CB-39D7-8303-0A45-0693C03FFA69}"/>
              </a:ext>
            </a:extLst>
          </p:cNvPr>
          <p:cNvSpPr/>
          <p:nvPr/>
        </p:nvSpPr>
        <p:spPr>
          <a:xfrm>
            <a:off x="6080674" y="3429000"/>
            <a:ext cx="798884" cy="821159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728;p54">
            <a:extLst>
              <a:ext uri="{FF2B5EF4-FFF2-40B4-BE49-F238E27FC236}">
                <a16:creationId xmlns:a16="http://schemas.microsoft.com/office/drawing/2014/main" id="{67F57083-92A0-1CDF-9C00-B294F384F0CF}"/>
              </a:ext>
            </a:extLst>
          </p:cNvPr>
          <p:cNvSpPr/>
          <p:nvPr/>
        </p:nvSpPr>
        <p:spPr>
          <a:xfrm>
            <a:off x="2832037" y="1684540"/>
            <a:ext cx="749835" cy="830997"/>
          </a:xfrm>
          <a:prstGeom prst="ellipse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729;p54">
            <a:extLst>
              <a:ext uri="{FF2B5EF4-FFF2-40B4-BE49-F238E27FC236}">
                <a16:creationId xmlns:a16="http://schemas.microsoft.com/office/drawing/2014/main" id="{5CF48806-552E-FB6E-4489-6A4C990B400B}"/>
              </a:ext>
            </a:extLst>
          </p:cNvPr>
          <p:cNvSpPr/>
          <p:nvPr/>
        </p:nvSpPr>
        <p:spPr>
          <a:xfrm rot="5400000">
            <a:off x="2917666" y="2013542"/>
            <a:ext cx="1028286" cy="2714405"/>
          </a:xfrm>
          <a:prstGeom prst="bentUpArrow">
            <a:avLst>
              <a:gd name="adj1" fmla="val 4755"/>
              <a:gd name="adj2" fmla="val 8209"/>
              <a:gd name="adj3" fmla="val 1880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DA230F4-90AB-31D4-5C60-1104A505A16B}"/>
                  </a:ext>
                </a:extLst>
              </p:cNvPr>
              <p:cNvSpPr txBox="1"/>
              <p:nvPr/>
            </p:nvSpPr>
            <p:spPr>
              <a:xfrm>
                <a:off x="997451" y="1423731"/>
                <a:ext cx="3285067" cy="1352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DA230F4-90AB-31D4-5C60-1104A505A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451" y="1423731"/>
                <a:ext cx="3285067" cy="13526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12D93CA-1B26-A7EA-1E3A-BD4D66AB2AEB}"/>
                  </a:ext>
                </a:extLst>
              </p:cNvPr>
              <p:cNvSpPr txBox="1"/>
              <p:nvPr/>
            </p:nvSpPr>
            <p:spPr>
              <a:xfrm>
                <a:off x="4128413" y="3029161"/>
                <a:ext cx="3285067" cy="1538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12D93CA-1B26-A7EA-1E3A-BD4D66AB2A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413" y="3029161"/>
                <a:ext cx="3285067" cy="15389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215353E-E065-DC78-A981-12779774B54F}"/>
                  </a:ext>
                </a:extLst>
              </p:cNvPr>
              <p:cNvSpPr txBox="1"/>
              <p:nvPr/>
            </p:nvSpPr>
            <p:spPr>
              <a:xfrm>
                <a:off x="7428384" y="1544345"/>
                <a:ext cx="32850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4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48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B215353E-E065-DC78-A981-12779774B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384" y="1544345"/>
                <a:ext cx="328506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031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 animBg="1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275F-D367-0F06-9824-1CDD5B5F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3633B2E-D3B0-B78F-AE7B-59BC3FECB3D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Pour résumer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C01A85-77AA-133E-32FE-FAC49D8290D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FB00FAB-C08A-946E-3621-E2A4B5C82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02D0D2F-E129-BC15-922B-AA344E6112C3}"/>
              </a:ext>
            </a:extLst>
          </p:cNvPr>
          <p:cNvSpPr txBox="1"/>
          <p:nvPr/>
        </p:nvSpPr>
        <p:spPr>
          <a:xfrm>
            <a:off x="882792" y="5911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explique la règle.</a:t>
            </a:r>
          </a:p>
        </p:txBody>
      </p:sp>
      <p:pic>
        <p:nvPicPr>
          <p:cNvPr id="17" name="Image 16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7A6B32F-B9CA-CA1C-018D-D1396C3BC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09" y="1608364"/>
            <a:ext cx="11615382" cy="139599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94087AB-34C0-1044-13CB-EE0725200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309" y="3157201"/>
            <a:ext cx="11598892" cy="131102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6030DDB-1F3D-D6E0-41D7-756D4D03FA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792" y="4773908"/>
            <a:ext cx="2224760" cy="13110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 22" descr="Une image contenant symbole, cercle, ligne, jauge&#10;&#10;Le contenu généré par l’IA peut être incorrect.">
            <a:extLst>
              <a:ext uri="{FF2B5EF4-FFF2-40B4-BE49-F238E27FC236}">
                <a16:creationId xmlns:a16="http://schemas.microsoft.com/office/drawing/2014/main" id="{99496009-8CD0-5A50-E540-3965727922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9339" y="4748841"/>
            <a:ext cx="1269409" cy="1227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8359DCF-B151-E21A-7AE8-230AFD71F5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0535" y="4773908"/>
            <a:ext cx="4471770" cy="11511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1BDB3EA-E3C8-C4FE-99D7-947940D6419D}"/>
              </a:ext>
            </a:extLst>
          </p:cNvPr>
          <p:cNvSpPr txBox="1"/>
          <p:nvPr/>
        </p:nvSpPr>
        <p:spPr>
          <a:xfrm>
            <a:off x="396300" y="1088928"/>
            <a:ext cx="556675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2000" b="1" i="0" u="none" strike="noStrike" baseline="0" dirty="0">
                <a:latin typeface="Calibri-Bold"/>
              </a:rPr>
              <a:t>Multiplier par un nombre dans </a:t>
            </a:r>
            <a:r>
              <a:rPr lang="fr-FR" sz="2000" b="1" i="0" u="none" strike="noStrike" baseline="0" dirty="0" smtClean="0">
                <a:latin typeface="Calibri-Bold"/>
              </a:rPr>
              <a:t>une</a:t>
            </a:r>
            <a:r>
              <a:rPr lang="fr-FR" sz="2000" b="1" i="0" u="none" strike="noStrike" dirty="0" smtClean="0">
                <a:latin typeface="Calibri-Bold"/>
              </a:rPr>
              <a:t> </a:t>
            </a:r>
            <a:r>
              <a:rPr lang="fr-FR" sz="2000" b="1" i="0" u="none" strike="noStrike" baseline="0" dirty="0" smtClean="0">
                <a:latin typeface="Calibri-Bold"/>
              </a:rPr>
              <a:t>égalité </a:t>
            </a:r>
            <a:r>
              <a:rPr lang="fr-FR" sz="2000" b="1" i="0" u="none" strike="noStrike" baseline="0" dirty="0">
                <a:latin typeface="Calibri-Bold"/>
              </a:rPr>
              <a:t>: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0112682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F0844-F801-081C-C859-06C63BF42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39;p63">
                <a:extLst>
                  <a:ext uri="{FF2B5EF4-FFF2-40B4-BE49-F238E27FC236}">
                    <a16:creationId xmlns:a16="http://schemas.microsoft.com/office/drawing/2014/main" id="{7892247E-CEE6-A53B-66FA-EEB62CB979DA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 xmlns:m="http://schemas.openxmlformats.org/officeDocument/2006/math">
                    <m:r>
                      <a:rPr lang="fr-FR" sz="1800" b="0" i="1" u="none" strike="noStrike" cap="none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</m:t>
                    </m:r>
                  </m:oMath>
                </a14:m>
                <a:r>
                  <a:rPr lang="fr-FR" sz="1800" b="0" u="none" strike="noStrike" cap="none" dirty="0">
                    <a:solidFill>
                      <a:schemeClr val="tx1"/>
                    </a:solidFill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1800" b="0" i="1" u="none" strike="noStrike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0" i="1" u="none" strike="noStrike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𝑥</m:t>
                        </m:r>
                      </m:num>
                      <m:den>
                        <m:r>
                          <a:rPr lang="fr-FR" sz="1800" b="0" i="1" u="none" strike="noStrike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5</m:t>
                        </m:r>
                      </m:den>
                    </m:f>
                    <m:r>
                      <a:rPr lang="ar-MA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(−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5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)=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×(−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5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)</m:t>
                    </m:r>
                  </m:oMath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839;p63">
                <a:extLst>
                  <a:ext uri="{FF2B5EF4-FFF2-40B4-BE49-F238E27FC236}">
                    <a16:creationId xmlns:a16="http://schemas.microsoft.com/office/drawing/2014/main" id="{7892247E-CEE6-A53B-66FA-EEB62CB979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853;p63">
                <a:extLst>
                  <a:ext uri="{FF2B5EF4-FFF2-40B4-BE49-F238E27FC236}">
                    <a16:creationId xmlns:a16="http://schemas.microsoft.com/office/drawing/2014/main" id="{DC8CD3D6-A063-5E36-0EA7-73B59EF82E49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𝟐</m:t>
                          </m:r>
                        </m:den>
                      </m:f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853;p63">
                <a:extLst>
                  <a:ext uri="{FF2B5EF4-FFF2-40B4-BE49-F238E27FC236}">
                    <a16:creationId xmlns:a16="http://schemas.microsoft.com/office/drawing/2014/main" id="{DC8CD3D6-A063-5E36-0EA7-73B59EF82E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848;p63">
                <a:extLst>
                  <a:ext uri="{FF2B5EF4-FFF2-40B4-BE49-F238E27FC236}">
                    <a16:creationId xmlns:a16="http://schemas.microsoft.com/office/drawing/2014/main" id="{525D36C2-3B38-5BDC-D045-435614A0CBA2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den>
                      </m:f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9" name="Google Shape;848;p63">
                <a:extLst>
                  <a:ext uri="{FF2B5EF4-FFF2-40B4-BE49-F238E27FC236}">
                    <a16:creationId xmlns:a16="http://schemas.microsoft.com/office/drawing/2014/main" id="{525D36C2-3B38-5BDC-D045-435614A0CB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843;p63">
                <a:extLst>
                  <a:ext uri="{FF2B5EF4-FFF2-40B4-BE49-F238E27FC236}">
                    <a16:creationId xmlns:a16="http://schemas.microsoft.com/office/drawing/2014/main" id="{2C53271C-597F-0BEF-8D26-33367A871499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𝟓</m:t>
                          </m:r>
                        </m:den>
                      </m:f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1" name="Google Shape;843;p63">
                <a:extLst>
                  <a:ext uri="{FF2B5EF4-FFF2-40B4-BE49-F238E27FC236}">
                    <a16:creationId xmlns:a16="http://schemas.microsoft.com/office/drawing/2014/main" id="{2C53271C-597F-0BEF-8D26-33367A8714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837;p63">
                <a:extLst>
                  <a:ext uri="{FF2B5EF4-FFF2-40B4-BE49-F238E27FC236}">
                    <a16:creationId xmlns:a16="http://schemas.microsoft.com/office/drawing/2014/main" id="{32355DF0-AE31-73D0-DF85-78DDB1454F64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3" name="Google Shape;837;p63">
                <a:extLst>
                  <a:ext uri="{FF2B5EF4-FFF2-40B4-BE49-F238E27FC236}">
                    <a16:creationId xmlns:a16="http://schemas.microsoft.com/office/drawing/2014/main" id="{32355DF0-AE31-73D0-DF85-78DDB1454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Google Shape;845;p63">
                <a:extLst>
                  <a:ext uri="{FF2B5EF4-FFF2-40B4-BE49-F238E27FC236}">
                    <a16:creationId xmlns:a16="http://schemas.microsoft.com/office/drawing/2014/main" id="{2FC0531D-5D63-727F-204D-714C5250BCA3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2</m:t>
                          </m:r>
                        </m:e>
                      </m:d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)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4" name="Google Shape;845;p63">
                <a:extLst>
                  <a:ext uri="{FF2B5EF4-FFF2-40B4-BE49-F238E27FC236}">
                    <a16:creationId xmlns:a16="http://schemas.microsoft.com/office/drawing/2014/main" id="{2FC0531D-5D63-727F-204D-714C5250BC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850;p63">
                <a:extLst>
                  <a:ext uri="{FF2B5EF4-FFF2-40B4-BE49-F238E27FC236}">
                    <a16:creationId xmlns:a16="http://schemas.microsoft.com/office/drawing/2014/main" id="{8D05832D-CE3D-B465-541F-E110FF9F1D1C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4</m:t>
                      </m:r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4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850;p63">
                <a:extLst>
                  <a:ext uri="{FF2B5EF4-FFF2-40B4-BE49-F238E27FC236}">
                    <a16:creationId xmlns:a16="http://schemas.microsoft.com/office/drawing/2014/main" id="{8D05832D-CE3D-B465-541F-E110FF9F1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855;p63">
                <a:extLst>
                  <a:ext uri="{FF2B5EF4-FFF2-40B4-BE49-F238E27FC236}">
                    <a16:creationId xmlns:a16="http://schemas.microsoft.com/office/drawing/2014/main" id="{0FC320D0-9104-CF07-D305-5230E8F77D80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6</m:t>
                      </m:r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6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8" name="Google Shape;855;p63">
                <a:extLst>
                  <a:ext uri="{FF2B5EF4-FFF2-40B4-BE49-F238E27FC236}">
                    <a16:creationId xmlns:a16="http://schemas.microsoft.com/office/drawing/2014/main" id="{0FC320D0-9104-CF07-D305-5230E8F77D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97ED1EF1-505D-8A2D-5462-08B5345065CB}"/>
              </a:ext>
            </a:extLst>
          </p:cNvPr>
          <p:cNvSpPr txBox="1"/>
          <p:nvPr/>
        </p:nvSpPr>
        <p:spPr>
          <a:xfrm>
            <a:off x="1118314" y="22013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Reliez les égalités vraies: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19BBD54-86D9-E6CF-193F-AED979F2D12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F5E0F1F-8474-BA1D-64E7-F17B103D2532}"/>
              </a:ext>
            </a:extLst>
          </p:cNvPr>
          <p:cNvSpPr txBox="1"/>
          <p:nvPr/>
        </p:nvSpPr>
        <p:spPr>
          <a:xfrm>
            <a:off x="757462" y="5994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choisit des élèves au hasard, y compris parmi ceux qui n’ont pas levé la main. Il diversifie le choix des élèves.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3673FC5-CF57-B5E3-AEBA-1EAE271BD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838;p63">
            <a:extLst>
              <a:ext uri="{FF2B5EF4-FFF2-40B4-BE49-F238E27FC236}">
                <a16:creationId xmlns:a16="http://schemas.microsoft.com/office/drawing/2014/main" id="{55A8B086-6306-9BAC-DCE7-10BA25781A1A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838;p63">
            <a:extLst>
              <a:ext uri="{FF2B5EF4-FFF2-40B4-BE49-F238E27FC236}">
                <a16:creationId xmlns:a16="http://schemas.microsoft.com/office/drawing/2014/main" id="{F5A7FA9C-2EF1-1D24-7550-7EADC8C6DB9C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838;p63">
            <a:extLst>
              <a:ext uri="{FF2B5EF4-FFF2-40B4-BE49-F238E27FC236}">
                <a16:creationId xmlns:a16="http://schemas.microsoft.com/office/drawing/2014/main" id="{5A740505-A79D-5AA8-32EE-2A316797E24B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838;p63">
            <a:extLst>
              <a:ext uri="{FF2B5EF4-FFF2-40B4-BE49-F238E27FC236}">
                <a16:creationId xmlns:a16="http://schemas.microsoft.com/office/drawing/2014/main" id="{A2C1CBFC-859F-6871-A757-65E9FDD50842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838;p63">
            <a:extLst>
              <a:ext uri="{FF2B5EF4-FFF2-40B4-BE49-F238E27FC236}">
                <a16:creationId xmlns:a16="http://schemas.microsoft.com/office/drawing/2014/main" id="{A1949215-64BA-CD39-8615-29F4A264D56A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838;p63">
            <a:extLst>
              <a:ext uri="{FF2B5EF4-FFF2-40B4-BE49-F238E27FC236}">
                <a16:creationId xmlns:a16="http://schemas.microsoft.com/office/drawing/2014/main" id="{0375BDEB-260C-870A-1524-0D1CD431B789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838;p63">
            <a:extLst>
              <a:ext uri="{FF2B5EF4-FFF2-40B4-BE49-F238E27FC236}">
                <a16:creationId xmlns:a16="http://schemas.microsoft.com/office/drawing/2014/main" id="{DD4A7D93-0E52-F41E-0ABC-5C28BD3B17CC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838;p63">
            <a:extLst>
              <a:ext uri="{FF2B5EF4-FFF2-40B4-BE49-F238E27FC236}">
                <a16:creationId xmlns:a16="http://schemas.microsoft.com/office/drawing/2014/main" id="{DA848235-FD12-BF79-E69A-641DC0DAB2B8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800"/>
              <a:buFont typeface="Calibri"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727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53D2-5F29-69C7-ED3C-6E0716FBE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6BC4E2D-FDFD-942E-0385-E2487CD35FF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les bonnes réponses: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6BC4E2D-FDFD-942E-0385-E2487CD35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DB45FA-D8C1-CFB6-189F-5ABC7591A83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E66340A-A508-0D29-E416-073F1754E3FA}"/>
              </a:ext>
            </a:extLst>
          </p:cNvPr>
          <p:cNvSpPr txBox="1"/>
          <p:nvPr/>
        </p:nvSpPr>
        <p:spPr>
          <a:xfrm>
            <a:off x="734286" y="65212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74A35ED-0115-9A97-AE07-2C0C2077F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C4B1172B-6CF0-D5FD-2872-767790AB0AAB}"/>
                  </a:ext>
                </a:extLst>
              </p:cNvPr>
              <p:cNvSpPr/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 xmlns:m="http://schemas.openxmlformats.org/officeDocument/2006/math">
                    <m:r>
                      <a:rPr lang="fr-FR" sz="1800" b="0" i="1" u="none" strike="noStrike" cap="none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</m:t>
                    </m:r>
                  </m:oMath>
                </a14:m>
                <a:r>
                  <a:rPr lang="fr-FR" sz="1800" b="0" u="none" strike="noStrike" cap="none" dirty="0">
                    <a:solidFill>
                      <a:schemeClr val="tx1"/>
                    </a:solidFill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1800" b="0" i="1" u="none" strike="noStrike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0" i="1" u="none" strike="noStrike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𝑥</m:t>
                        </m:r>
                      </m:num>
                      <m:den>
                        <m:r>
                          <a:rPr lang="fr-FR" sz="1800" b="0" i="1" u="none" strike="noStrike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5</m:t>
                        </m:r>
                      </m:den>
                    </m:f>
                    <m:r>
                      <a:rPr lang="ar-MA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(−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5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)=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×(−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5</m:t>
                    </m:r>
                    <m:r>
                      <a:rPr lang="fr-FR" sz="1800" b="0" i="1" u="none" strike="noStrike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)</m:t>
                    </m:r>
                  </m:oMath>
                </a14:m>
                <a:endParaRPr lang="ar-MA" sz="1800" b="0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839;p63">
                <a:extLst>
                  <a:ext uri="{FF2B5EF4-FFF2-40B4-BE49-F238E27FC236}">
                    <a16:creationId xmlns:a16="http://schemas.microsoft.com/office/drawing/2014/main" id="{C4B1172B-6CF0-D5FD-2872-767790AB0A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1633313"/>
                <a:ext cx="3110844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2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55DA24A7-81AA-DA58-F082-38F07DC8F9C5}"/>
                  </a:ext>
                </a:extLst>
              </p:cNvPr>
              <p:cNvSpPr/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dirty="0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𝟐</m:t>
                          </m:r>
                        </m:den>
                      </m:f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𝟒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853;p63">
                <a:extLst>
                  <a:ext uri="{FF2B5EF4-FFF2-40B4-BE49-F238E27FC236}">
                    <a16:creationId xmlns:a16="http://schemas.microsoft.com/office/drawing/2014/main" id="{55DA24A7-81AA-DA58-F082-38F07DC8F9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5176445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3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65CC3671-086B-BBDD-F122-175076F8B7CD}"/>
                  </a:ext>
                </a:extLst>
              </p:cNvPr>
              <p:cNvSpPr/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den>
                      </m:f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848;p63">
                <a:extLst>
                  <a:ext uri="{FF2B5EF4-FFF2-40B4-BE49-F238E27FC236}">
                    <a16:creationId xmlns:a16="http://schemas.microsoft.com/office/drawing/2014/main" id="{65CC3671-086B-BBDD-F122-175076F8B7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4131416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4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9BF79866-6519-4E3A-56A1-3953C67289FE}"/>
                  </a:ext>
                </a:extLst>
              </p:cNvPr>
              <p:cNvSpPr/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𝟓</m:t>
                          </m:r>
                        </m:den>
                      </m:f>
                      <m:r>
                        <a:rPr lang="fr-FR" sz="2800" b="1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𝟐</m:t>
                      </m:r>
                    </m:oMath>
                  </m:oMathPara>
                </a14:m>
                <a:endParaRPr lang="fr-FR" sz="2800" b="1" dirty="0"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843;p63">
                <a:extLst>
                  <a:ext uri="{FF2B5EF4-FFF2-40B4-BE49-F238E27FC236}">
                    <a16:creationId xmlns:a16="http://schemas.microsoft.com/office/drawing/2014/main" id="{9BF79866-6519-4E3A-56A1-3953C6728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2905932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5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CFD6A0E-AD15-B206-5D53-E3A02FCB2FBE}"/>
                  </a:ext>
                </a:extLst>
              </p:cNvPr>
              <p:cNvSpPr/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solidFill>
                <a:srgbClr val="DCE6F2"/>
              </a:solid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800" b="1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𝒙</m:t>
                          </m:r>
                        </m:num>
                        <m:den>
                          <m:r>
                            <a:rPr lang="fr-FR" sz="2800" b="1" i="1" u="none" strike="noStrike" cap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sz="2800" b="1" i="1" u="none" strike="noStrike" cap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</m:t>
                      </m:r>
                    </m:oMath>
                  </m:oMathPara>
                </a14:m>
                <a:endParaRPr lang="fr-FR" sz="28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8" name="Google Shape;837;p63">
                <a:extLst>
                  <a:ext uri="{FF2B5EF4-FFF2-40B4-BE49-F238E27FC236}">
                    <a16:creationId xmlns:a16="http://schemas.microsoft.com/office/drawing/2014/main" id="{6CFD6A0E-AD15-B206-5D53-E3A02FCB2F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387" y="1633313"/>
                <a:ext cx="3403076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6"/>
                <a:stretch>
                  <a:fillRect/>
                </a:stretch>
              </a:blipFill>
              <a:ln w="12700" cap="flat" cmpd="sng">
                <a:solidFill>
                  <a:srgbClr val="15537E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838;p63">
            <a:extLst>
              <a:ext uri="{FF2B5EF4-FFF2-40B4-BE49-F238E27FC236}">
                <a16:creationId xmlns:a16="http://schemas.microsoft.com/office/drawing/2014/main" id="{FD7B1CE4-B4BB-E474-CA88-48695F4BAACD}"/>
              </a:ext>
            </a:extLst>
          </p:cNvPr>
          <p:cNvSpPr/>
          <p:nvPr/>
        </p:nvSpPr>
        <p:spPr>
          <a:xfrm>
            <a:off x="4546160" y="1778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A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845;p63">
                <a:extLst>
                  <a:ext uri="{FF2B5EF4-FFF2-40B4-BE49-F238E27FC236}">
                    <a16:creationId xmlns:a16="http://schemas.microsoft.com/office/drawing/2014/main" id="{2E396A1F-8D5E-4172-B16B-0D67425889CF}"/>
                  </a:ext>
                </a:extLst>
              </p:cNvPr>
              <p:cNvSpPr/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/>
                              <a:sym typeface="Calibri"/>
                            </a:rPr>
                            <m:t>2</m:t>
                          </m:r>
                        </m:e>
                      </m:d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)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1" name="Google Shape;845;p63">
                <a:extLst>
                  <a:ext uri="{FF2B5EF4-FFF2-40B4-BE49-F238E27FC236}">
                    <a16:creationId xmlns:a16="http://schemas.microsoft.com/office/drawing/2014/main" id="{2E396A1F-8D5E-4172-B16B-0D67425889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2905932"/>
                <a:ext cx="3110843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7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850;p63">
                <a:extLst>
                  <a:ext uri="{FF2B5EF4-FFF2-40B4-BE49-F238E27FC236}">
                    <a16:creationId xmlns:a16="http://schemas.microsoft.com/office/drawing/2014/main" id="{D9662E02-FECB-8E18-C704-2B30396C260E}"/>
                  </a:ext>
                </a:extLst>
              </p:cNvPr>
              <p:cNvSpPr/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4</m:t>
                      </m:r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4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2" name="Google Shape;850;p63">
                <a:extLst>
                  <a:ext uri="{FF2B5EF4-FFF2-40B4-BE49-F238E27FC236}">
                    <a16:creationId xmlns:a16="http://schemas.microsoft.com/office/drawing/2014/main" id="{D9662E02-FECB-8E18-C704-2B30396C26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3" y="4131416"/>
                <a:ext cx="3110842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8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855;p63">
                <a:extLst>
                  <a:ext uri="{FF2B5EF4-FFF2-40B4-BE49-F238E27FC236}">
                    <a16:creationId xmlns:a16="http://schemas.microsoft.com/office/drawing/2014/main" id="{D3DC7A94-F737-4947-7E37-D230ACD75EE5}"/>
                  </a:ext>
                </a:extLst>
              </p:cNvPr>
              <p:cNvSpPr/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solidFill>
                <a:srgbClr val="FCEAD0"/>
              </a:solid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chemeClr val="lt1"/>
                  </a:buClr>
                  <a:buSzPts val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</m:t>
                          </m:r>
                        </m:den>
                      </m:f>
                      <m:r>
                        <a:rPr lang="fr-F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6</m:t>
                      </m:r>
                      <m:r>
                        <a:rPr lang="ar-MA" i="1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6</m:t>
                      </m:r>
                    </m:oMath>
                  </m:oMathPara>
                </a14:m>
                <a:endParaRPr sz="18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3" name="Google Shape;855;p63">
                <a:extLst>
                  <a:ext uri="{FF2B5EF4-FFF2-40B4-BE49-F238E27FC236}">
                    <a16:creationId xmlns:a16="http://schemas.microsoft.com/office/drawing/2014/main" id="{D3DC7A94-F737-4947-7E37-D230ACD75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422" y="5176445"/>
                <a:ext cx="3110841" cy="744718"/>
              </a:xfrm>
              <a:prstGeom prst="roundRect">
                <a:avLst>
                  <a:gd name="adj" fmla="val 16667"/>
                </a:avLst>
              </a:prstGeom>
              <a:blipFill>
                <a:blip r:embed="rId19"/>
                <a:stretch>
                  <a:fillRect/>
                </a:stretch>
              </a:blipFill>
              <a:ln w="12700" cap="flat" cmpd="sng">
                <a:solidFill>
                  <a:srgbClr val="F6C37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838;p63">
            <a:extLst>
              <a:ext uri="{FF2B5EF4-FFF2-40B4-BE49-F238E27FC236}">
                <a16:creationId xmlns:a16="http://schemas.microsoft.com/office/drawing/2014/main" id="{F1A8E976-4B72-1DDA-8B86-1451A34C6EC6}"/>
              </a:ext>
            </a:extLst>
          </p:cNvPr>
          <p:cNvSpPr/>
          <p:nvPr/>
        </p:nvSpPr>
        <p:spPr>
          <a:xfrm>
            <a:off x="4601530" y="2988631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B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838;p63">
            <a:extLst>
              <a:ext uri="{FF2B5EF4-FFF2-40B4-BE49-F238E27FC236}">
                <a16:creationId xmlns:a16="http://schemas.microsoft.com/office/drawing/2014/main" id="{BB00076F-73CE-2DBA-71AE-3ACC776E1C50}"/>
              </a:ext>
            </a:extLst>
          </p:cNvPr>
          <p:cNvSpPr/>
          <p:nvPr/>
        </p:nvSpPr>
        <p:spPr>
          <a:xfrm>
            <a:off x="4577417" y="422984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dirty="0">
                <a:latin typeface="Calibri"/>
                <a:ea typeface="Calibri"/>
                <a:cs typeface="Calibri"/>
                <a:sym typeface="Calibri"/>
              </a:rPr>
              <a:t>C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38;p63">
            <a:extLst>
              <a:ext uri="{FF2B5EF4-FFF2-40B4-BE49-F238E27FC236}">
                <a16:creationId xmlns:a16="http://schemas.microsoft.com/office/drawing/2014/main" id="{08072FB7-1925-93FC-1F76-FB033B630D29}"/>
              </a:ext>
            </a:extLst>
          </p:cNvPr>
          <p:cNvSpPr/>
          <p:nvPr/>
        </p:nvSpPr>
        <p:spPr>
          <a:xfrm>
            <a:off x="4587514" y="5265998"/>
            <a:ext cx="577295" cy="565609"/>
          </a:xfrm>
          <a:prstGeom prst="ellipse">
            <a:avLst/>
          </a:prstGeom>
          <a:solidFill>
            <a:srgbClr val="DCE6F2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D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838;p63">
            <a:extLst>
              <a:ext uri="{FF2B5EF4-FFF2-40B4-BE49-F238E27FC236}">
                <a16:creationId xmlns:a16="http://schemas.microsoft.com/office/drawing/2014/main" id="{1270691A-5C8E-B4A1-4E18-0230C2E053C1}"/>
              </a:ext>
            </a:extLst>
          </p:cNvPr>
          <p:cNvSpPr/>
          <p:nvPr/>
        </p:nvSpPr>
        <p:spPr>
          <a:xfrm>
            <a:off x="7666431" y="1716194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38;p63">
            <a:extLst>
              <a:ext uri="{FF2B5EF4-FFF2-40B4-BE49-F238E27FC236}">
                <a16:creationId xmlns:a16="http://schemas.microsoft.com/office/drawing/2014/main" id="{B473982F-52AB-65BF-EE9E-137120E9033C}"/>
              </a:ext>
            </a:extLst>
          </p:cNvPr>
          <p:cNvSpPr/>
          <p:nvPr/>
        </p:nvSpPr>
        <p:spPr>
          <a:xfrm>
            <a:off x="7666430" y="3020033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38;p63">
            <a:extLst>
              <a:ext uri="{FF2B5EF4-FFF2-40B4-BE49-F238E27FC236}">
                <a16:creationId xmlns:a16="http://schemas.microsoft.com/office/drawing/2014/main" id="{99C8A5D7-1A0E-CCDA-8AA6-82EC3426AAB4}"/>
              </a:ext>
            </a:extLst>
          </p:cNvPr>
          <p:cNvSpPr/>
          <p:nvPr/>
        </p:nvSpPr>
        <p:spPr>
          <a:xfrm>
            <a:off x="7714206" y="4229848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38;p63">
            <a:extLst>
              <a:ext uri="{FF2B5EF4-FFF2-40B4-BE49-F238E27FC236}">
                <a16:creationId xmlns:a16="http://schemas.microsoft.com/office/drawing/2014/main" id="{7C9E789F-AD37-0907-8173-83D09003A7D6}"/>
              </a:ext>
            </a:extLst>
          </p:cNvPr>
          <p:cNvSpPr/>
          <p:nvPr/>
        </p:nvSpPr>
        <p:spPr>
          <a:xfrm>
            <a:off x="7701942" y="5304927"/>
            <a:ext cx="577295" cy="565609"/>
          </a:xfrm>
          <a:prstGeom prst="ellipse">
            <a:avLst/>
          </a:prstGeom>
          <a:solidFill>
            <a:srgbClr val="FCEAD0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r-FR" sz="1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BD8CB8CD-F147-F3A3-82C2-F4ABF9253B24}"/>
              </a:ext>
            </a:extLst>
          </p:cNvPr>
          <p:cNvCxnSpPr>
            <a:stCxn id="10" idx="6"/>
            <a:endCxn id="19" idx="2"/>
          </p:cNvCxnSpPr>
          <p:nvPr/>
        </p:nvCxnSpPr>
        <p:spPr>
          <a:xfrm>
            <a:off x="5123455" y="2061803"/>
            <a:ext cx="2590751" cy="245085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DA020B0-BF25-3C27-C5AD-AACE3F3A4C7B}"/>
              </a:ext>
            </a:extLst>
          </p:cNvPr>
          <p:cNvCxnSpPr>
            <a:stCxn id="14" idx="6"/>
            <a:endCxn id="17" idx="2"/>
          </p:cNvCxnSpPr>
          <p:nvPr/>
        </p:nvCxnSpPr>
        <p:spPr>
          <a:xfrm flipV="1">
            <a:off x="5178825" y="1998999"/>
            <a:ext cx="2487606" cy="127243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49D41F3F-A6AC-25F9-EDA0-10F6A8A9C293}"/>
              </a:ext>
            </a:extLst>
          </p:cNvPr>
          <p:cNvCxnSpPr>
            <a:stCxn id="15" idx="6"/>
            <a:endCxn id="20" idx="2"/>
          </p:cNvCxnSpPr>
          <p:nvPr/>
        </p:nvCxnSpPr>
        <p:spPr>
          <a:xfrm>
            <a:off x="5154712" y="4512653"/>
            <a:ext cx="2547230" cy="107507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5241AAAD-B927-3B20-CC19-A0F300BF2373}"/>
              </a:ext>
            </a:extLst>
          </p:cNvPr>
          <p:cNvCxnSpPr>
            <a:stCxn id="16" idx="6"/>
            <a:endCxn id="18" idx="2"/>
          </p:cNvCxnSpPr>
          <p:nvPr/>
        </p:nvCxnSpPr>
        <p:spPr>
          <a:xfrm flipV="1">
            <a:off x="5164809" y="3302838"/>
            <a:ext cx="2501621" cy="224596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4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9B9AD-B21D-DB40-881B-096B63AD2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906;p65">
                <a:extLst>
                  <a:ext uri="{FF2B5EF4-FFF2-40B4-BE49-F238E27FC236}">
                    <a16:creationId xmlns:a16="http://schemas.microsoft.com/office/drawing/2014/main" id="{037D63F3-D3BF-7F40-848C-8480009CB0FC}"/>
                  </a:ext>
                </a:extLst>
              </p:cNvPr>
              <p:cNvSpPr/>
              <p:nvPr/>
            </p:nvSpPr>
            <p:spPr>
              <a:xfrm>
                <a:off x="2481942" y="4422168"/>
                <a:ext cx="2911415" cy="68105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=−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8" name="Google Shape;906;p65">
                <a:extLst>
                  <a:ext uri="{FF2B5EF4-FFF2-40B4-BE49-F238E27FC236}">
                    <a16:creationId xmlns:a16="http://schemas.microsoft.com/office/drawing/2014/main" id="{037D63F3-D3BF-7F40-848C-8480009CB0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2" y="4422168"/>
                <a:ext cx="2911415" cy="681058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907;p65">
                <a:extLst>
                  <a:ext uri="{FF2B5EF4-FFF2-40B4-BE49-F238E27FC236}">
                    <a16:creationId xmlns:a16="http://schemas.microsoft.com/office/drawing/2014/main" id="{551538A8-5CEB-0D10-DBD9-C4440C50EB0B}"/>
                  </a:ext>
                </a:extLst>
              </p:cNvPr>
              <p:cNvSpPr/>
              <p:nvPr/>
            </p:nvSpPr>
            <p:spPr>
              <a:xfrm>
                <a:off x="2481943" y="3426942"/>
                <a:ext cx="2911415" cy="68105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9" name="Google Shape;907;p65">
                <a:extLst>
                  <a:ext uri="{FF2B5EF4-FFF2-40B4-BE49-F238E27FC236}">
                    <a16:creationId xmlns:a16="http://schemas.microsoft.com/office/drawing/2014/main" id="{551538A8-5CEB-0D10-DBD9-C4440C50EB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3426942"/>
                <a:ext cx="2911415" cy="681058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910;p65">
                <a:extLst>
                  <a:ext uri="{FF2B5EF4-FFF2-40B4-BE49-F238E27FC236}">
                    <a16:creationId xmlns:a16="http://schemas.microsoft.com/office/drawing/2014/main" id="{3320A7A0-8D73-2E65-F7F9-285ABEBB5C00}"/>
                  </a:ext>
                </a:extLst>
              </p:cNvPr>
              <p:cNvSpPr/>
              <p:nvPr/>
            </p:nvSpPr>
            <p:spPr>
              <a:xfrm>
                <a:off x="2481943" y="2438400"/>
                <a:ext cx="2911415" cy="68105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den>
                      </m:f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 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4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0" name="Google Shape;910;p65">
                <a:extLst>
                  <a:ext uri="{FF2B5EF4-FFF2-40B4-BE49-F238E27FC236}">
                    <a16:creationId xmlns:a16="http://schemas.microsoft.com/office/drawing/2014/main" id="{3320A7A0-8D73-2E65-F7F9-285ABEBB5C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2438400"/>
                <a:ext cx="2911415" cy="68105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Google Shape;912;p65">
                <a:extLst>
                  <a:ext uri="{FF2B5EF4-FFF2-40B4-BE49-F238E27FC236}">
                    <a16:creationId xmlns:a16="http://schemas.microsoft.com/office/drawing/2014/main" id="{FE222F7C-9E84-AA3C-3ACB-0C6450488088}"/>
                  </a:ext>
                </a:extLst>
              </p:cNvPr>
              <p:cNvSpPr/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15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1" name="Google Shape;912;p65">
                <a:extLst>
                  <a:ext uri="{FF2B5EF4-FFF2-40B4-BE49-F238E27FC236}">
                    <a16:creationId xmlns:a16="http://schemas.microsoft.com/office/drawing/2014/main" id="{FE222F7C-9E84-AA3C-3ACB-0C64504880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Google Shape;914;p65">
                <a:extLst>
                  <a:ext uri="{FF2B5EF4-FFF2-40B4-BE49-F238E27FC236}">
                    <a16:creationId xmlns:a16="http://schemas.microsoft.com/office/drawing/2014/main" id="{00BD7A4A-4EF6-2E75-5A03-71B7672AEF5C}"/>
                  </a:ext>
                </a:extLst>
              </p:cNvPr>
              <p:cNvSpPr/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8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2" name="Google Shape;914;p65">
                <a:extLst>
                  <a:ext uri="{FF2B5EF4-FFF2-40B4-BE49-F238E27FC236}">
                    <a16:creationId xmlns:a16="http://schemas.microsoft.com/office/drawing/2014/main" id="{00BD7A4A-4EF6-2E75-5A03-71B7672AEF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Google Shape;916;p65">
                <a:extLst>
                  <a:ext uri="{FF2B5EF4-FFF2-40B4-BE49-F238E27FC236}">
                    <a16:creationId xmlns:a16="http://schemas.microsoft.com/office/drawing/2014/main" id="{A22F3209-3C9E-C608-4CAA-366CAB18215F}"/>
                  </a:ext>
                </a:extLst>
              </p:cNvPr>
              <p:cNvSpPr/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=−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20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3" name="Google Shape;916;p65">
                <a:extLst>
                  <a:ext uri="{FF2B5EF4-FFF2-40B4-BE49-F238E27FC236}">
                    <a16:creationId xmlns:a16="http://schemas.microsoft.com/office/drawing/2014/main" id="{A22F3209-3C9E-C608-4CAA-366CAB1821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A5A3E22A-35A2-3093-5BDE-9BB84A1C43B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Relier chaque équation à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unique solution: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499E433-6039-D1B8-2441-4F8A058B881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F851453-F44C-04E8-36EB-DDAA27C39D82}"/>
              </a:ext>
            </a:extLst>
          </p:cNvPr>
          <p:cNvSpPr txBox="1"/>
          <p:nvPr/>
        </p:nvSpPr>
        <p:spPr>
          <a:xfrm>
            <a:off x="757462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laisse un moment de réflexion, puis demande aux élèves de lever leurs ardoises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821616B-5BFA-2D1E-7281-CF636B3B1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08;p65">
            <a:extLst>
              <a:ext uri="{FF2B5EF4-FFF2-40B4-BE49-F238E27FC236}">
                <a16:creationId xmlns:a16="http://schemas.microsoft.com/office/drawing/2014/main" id="{D78680E5-4BEB-D7A7-2E1C-B3B72E491009}"/>
              </a:ext>
            </a:extLst>
          </p:cNvPr>
          <p:cNvSpPr/>
          <p:nvPr/>
        </p:nvSpPr>
        <p:spPr>
          <a:xfrm>
            <a:off x="5201263" y="3622967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09;p65">
            <a:extLst>
              <a:ext uri="{FF2B5EF4-FFF2-40B4-BE49-F238E27FC236}">
                <a16:creationId xmlns:a16="http://schemas.microsoft.com/office/drawing/2014/main" id="{392BC149-0DDF-C148-6358-B2539C9E0F6E}"/>
              </a:ext>
            </a:extLst>
          </p:cNvPr>
          <p:cNvSpPr/>
          <p:nvPr/>
        </p:nvSpPr>
        <p:spPr>
          <a:xfrm>
            <a:off x="5201263" y="4535493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11;p65">
            <a:extLst>
              <a:ext uri="{FF2B5EF4-FFF2-40B4-BE49-F238E27FC236}">
                <a16:creationId xmlns:a16="http://schemas.microsoft.com/office/drawing/2014/main" id="{33EF52DB-8EF6-7DB8-B5D9-757FA7D4B41C}"/>
              </a:ext>
            </a:extLst>
          </p:cNvPr>
          <p:cNvSpPr/>
          <p:nvPr/>
        </p:nvSpPr>
        <p:spPr>
          <a:xfrm>
            <a:off x="5201263" y="2634425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13;p65">
            <a:extLst>
              <a:ext uri="{FF2B5EF4-FFF2-40B4-BE49-F238E27FC236}">
                <a16:creationId xmlns:a16="http://schemas.microsoft.com/office/drawing/2014/main" id="{3209188C-D2B0-DDCB-A678-86F41F6CF7E9}"/>
              </a:ext>
            </a:extLst>
          </p:cNvPr>
          <p:cNvSpPr/>
          <p:nvPr/>
        </p:nvSpPr>
        <p:spPr>
          <a:xfrm>
            <a:off x="6967937" y="26423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15;p65">
            <a:extLst>
              <a:ext uri="{FF2B5EF4-FFF2-40B4-BE49-F238E27FC236}">
                <a16:creationId xmlns:a16="http://schemas.microsoft.com/office/drawing/2014/main" id="{18BD745D-D240-014F-5CB9-294D6C947600}"/>
              </a:ext>
            </a:extLst>
          </p:cNvPr>
          <p:cNvSpPr/>
          <p:nvPr/>
        </p:nvSpPr>
        <p:spPr>
          <a:xfrm>
            <a:off x="6967937" y="35766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917;p65">
            <a:extLst>
              <a:ext uri="{FF2B5EF4-FFF2-40B4-BE49-F238E27FC236}">
                <a16:creationId xmlns:a16="http://schemas.microsoft.com/office/drawing/2014/main" id="{C66DDD60-127B-DC53-19F9-3109040E8086}"/>
              </a:ext>
            </a:extLst>
          </p:cNvPr>
          <p:cNvSpPr/>
          <p:nvPr/>
        </p:nvSpPr>
        <p:spPr>
          <a:xfrm>
            <a:off x="6967937" y="45317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5584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3A3D1-0EC6-95C0-CC34-CAF9BA575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9647C6-61B4-3DE8-158C-19144E6BEAEE}"/>
                  </a:ext>
                </a:extLst>
              </p:cNvPr>
              <p:cNvSpPr txBox="1"/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les bonnes correspondances.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645AAFAA-56D1-F64D-4A19-C90E38970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6" y="296882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t="-108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C31E83-A5FB-3F35-970C-1F1F8733800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0F503C95-4845-1222-2B11-C9A970191D1F}"/>
              </a:ext>
            </a:extLst>
          </p:cNvPr>
          <p:cNvSpPr txBox="1"/>
          <p:nvPr/>
        </p:nvSpPr>
        <p:spPr>
          <a:xfrm>
            <a:off x="863600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chaque correspondance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FD231D4E-4E02-532E-596E-698673629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cxnSp>
        <p:nvCxnSpPr>
          <p:cNvPr id="18" name="Google Shape;942;p66">
            <a:extLst>
              <a:ext uri="{FF2B5EF4-FFF2-40B4-BE49-F238E27FC236}">
                <a16:creationId xmlns:a16="http://schemas.microsoft.com/office/drawing/2014/main" id="{F63F88B3-68BD-CC63-9946-3C27648DDB62}"/>
              </a:ext>
            </a:extLst>
          </p:cNvPr>
          <p:cNvCxnSpPr>
            <a:cxnSpLocks/>
            <a:endCxn id="31" idx="2"/>
          </p:cNvCxnSpPr>
          <p:nvPr/>
        </p:nvCxnSpPr>
        <p:spPr>
          <a:xfrm>
            <a:off x="5552794" y="2834476"/>
            <a:ext cx="1415143" cy="934291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9" name="Google Shape;943;p66">
            <a:extLst>
              <a:ext uri="{FF2B5EF4-FFF2-40B4-BE49-F238E27FC236}">
                <a16:creationId xmlns:a16="http://schemas.microsoft.com/office/drawing/2014/main" id="{589A9961-26DA-26D4-6479-72CA7829E7AA}"/>
              </a:ext>
            </a:extLst>
          </p:cNvPr>
          <p:cNvCxnSpPr>
            <a:cxnSpLocks/>
            <a:endCxn id="33" idx="2"/>
          </p:cNvCxnSpPr>
          <p:nvPr/>
        </p:nvCxnSpPr>
        <p:spPr>
          <a:xfrm>
            <a:off x="5564097" y="3801614"/>
            <a:ext cx="1403840" cy="92222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0" name="Google Shape;944;p66">
            <a:extLst>
              <a:ext uri="{FF2B5EF4-FFF2-40B4-BE49-F238E27FC236}">
                <a16:creationId xmlns:a16="http://schemas.microsoft.com/office/drawing/2014/main" id="{526EF91E-89AE-8B3B-15C3-C67FA3348DC1}"/>
              </a:ext>
            </a:extLst>
          </p:cNvPr>
          <p:cNvCxnSpPr>
            <a:cxnSpLocks/>
            <a:endCxn id="29" idx="2"/>
          </p:cNvCxnSpPr>
          <p:nvPr/>
        </p:nvCxnSpPr>
        <p:spPr>
          <a:xfrm flipV="1">
            <a:off x="5585450" y="2834476"/>
            <a:ext cx="1382487" cy="194399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Google Shape;906;p65">
                <a:extLst>
                  <a:ext uri="{FF2B5EF4-FFF2-40B4-BE49-F238E27FC236}">
                    <a16:creationId xmlns:a16="http://schemas.microsoft.com/office/drawing/2014/main" id="{396ED9D9-3DB8-4C0D-3FE2-4531C3DAE1E4}"/>
                  </a:ext>
                </a:extLst>
              </p:cNvPr>
              <p:cNvSpPr/>
              <p:nvPr/>
            </p:nvSpPr>
            <p:spPr>
              <a:xfrm>
                <a:off x="2481942" y="4422168"/>
                <a:ext cx="2911415" cy="68105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</m:t>
                          </m:r>
                        </m:den>
                      </m:f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=−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3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1" name="Google Shape;906;p65">
                <a:extLst>
                  <a:ext uri="{FF2B5EF4-FFF2-40B4-BE49-F238E27FC236}">
                    <a16:creationId xmlns:a16="http://schemas.microsoft.com/office/drawing/2014/main" id="{396ED9D9-3DB8-4C0D-3FE2-4531C3DAE1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2" y="4422168"/>
                <a:ext cx="2911415" cy="681058"/>
              </a:xfrm>
              <a:prstGeom prst="roundRect">
                <a:avLst>
                  <a:gd name="adj" fmla="val 16667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Google Shape;907;p65">
                <a:extLst>
                  <a:ext uri="{FF2B5EF4-FFF2-40B4-BE49-F238E27FC236}">
                    <a16:creationId xmlns:a16="http://schemas.microsoft.com/office/drawing/2014/main" id="{E908A1D3-806E-21AC-842F-BE7DC94B61DC}"/>
                  </a:ext>
                </a:extLst>
              </p:cNvPr>
              <p:cNvSpPr/>
              <p:nvPr/>
            </p:nvSpPr>
            <p:spPr>
              <a:xfrm>
                <a:off x="2481943" y="3426942"/>
                <a:ext cx="2911415" cy="68105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</m:t>
                      </m:r>
                      <m:f>
                        <m:fPr>
                          <m:ctrlP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4</m:t>
                          </m:r>
                        </m:den>
                      </m:f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5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2" name="Google Shape;907;p65">
                <a:extLst>
                  <a:ext uri="{FF2B5EF4-FFF2-40B4-BE49-F238E27FC236}">
                    <a16:creationId xmlns:a16="http://schemas.microsoft.com/office/drawing/2014/main" id="{E908A1D3-806E-21AC-842F-BE7DC94B61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3426942"/>
                <a:ext cx="2911415" cy="681058"/>
              </a:xfrm>
              <a:prstGeom prst="roundRect">
                <a:avLst>
                  <a:gd name="adj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Google Shape;908;p65">
            <a:extLst>
              <a:ext uri="{FF2B5EF4-FFF2-40B4-BE49-F238E27FC236}">
                <a16:creationId xmlns:a16="http://schemas.microsoft.com/office/drawing/2014/main" id="{8A450DAA-173A-636A-32BC-625C1B9C56C5}"/>
              </a:ext>
            </a:extLst>
          </p:cNvPr>
          <p:cNvSpPr/>
          <p:nvPr/>
        </p:nvSpPr>
        <p:spPr>
          <a:xfrm>
            <a:off x="5201263" y="3622967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09;p65">
            <a:extLst>
              <a:ext uri="{FF2B5EF4-FFF2-40B4-BE49-F238E27FC236}">
                <a16:creationId xmlns:a16="http://schemas.microsoft.com/office/drawing/2014/main" id="{9DB70196-66C1-CE4C-5FDC-84EDDB19C5F6}"/>
              </a:ext>
            </a:extLst>
          </p:cNvPr>
          <p:cNvSpPr/>
          <p:nvPr/>
        </p:nvSpPr>
        <p:spPr>
          <a:xfrm>
            <a:off x="5201263" y="4535493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910;p65">
                <a:extLst>
                  <a:ext uri="{FF2B5EF4-FFF2-40B4-BE49-F238E27FC236}">
                    <a16:creationId xmlns:a16="http://schemas.microsoft.com/office/drawing/2014/main" id="{AC753049-64AF-8A6B-A875-43E471CD3BF0}"/>
                  </a:ext>
                </a:extLst>
              </p:cNvPr>
              <p:cNvSpPr/>
              <p:nvPr/>
            </p:nvSpPr>
            <p:spPr>
              <a:xfrm>
                <a:off x="2481943" y="2438400"/>
                <a:ext cx="2911415" cy="681058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𝑥</m:t>
                          </m:r>
                        </m:num>
                        <m:den>
                          <m:r>
                            <a:rPr kumimoji="0" lang="fr-FR" sz="24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den>
                      </m:f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 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4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6" name="Google Shape;910;p65">
                <a:extLst>
                  <a:ext uri="{FF2B5EF4-FFF2-40B4-BE49-F238E27FC236}">
                    <a16:creationId xmlns:a16="http://schemas.microsoft.com/office/drawing/2014/main" id="{AC753049-64AF-8A6B-A875-43E471CD3B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943" y="2438400"/>
                <a:ext cx="2911415" cy="681058"/>
              </a:xfrm>
              <a:prstGeom prst="roundRect">
                <a:avLst>
                  <a:gd name="adj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12700" cap="flat" cmpd="sng">
                <a:solidFill>
                  <a:srgbClr val="15705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Google Shape;911;p65">
            <a:extLst>
              <a:ext uri="{FF2B5EF4-FFF2-40B4-BE49-F238E27FC236}">
                <a16:creationId xmlns:a16="http://schemas.microsoft.com/office/drawing/2014/main" id="{7DBC5CD5-EF0E-EC45-EFFE-B848045C8E02}"/>
              </a:ext>
            </a:extLst>
          </p:cNvPr>
          <p:cNvSpPr/>
          <p:nvPr/>
        </p:nvSpPr>
        <p:spPr>
          <a:xfrm>
            <a:off x="5201263" y="2634425"/>
            <a:ext cx="384188" cy="384188"/>
          </a:xfrm>
          <a:prstGeom prst="ellipse">
            <a:avLst/>
          </a:prstGeom>
          <a:solidFill>
            <a:schemeClr val="accent4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Google Shape;912;p65">
                <a:extLst>
                  <a:ext uri="{FF2B5EF4-FFF2-40B4-BE49-F238E27FC236}">
                    <a16:creationId xmlns:a16="http://schemas.microsoft.com/office/drawing/2014/main" id="{541785D5-8DB4-BFAD-9241-0AFC0EFA6C4D}"/>
                  </a:ext>
                </a:extLst>
              </p:cNvPr>
              <p:cNvSpPr/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15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8" name="Google Shape;912;p65">
                <a:extLst>
                  <a:ext uri="{FF2B5EF4-FFF2-40B4-BE49-F238E27FC236}">
                    <a16:creationId xmlns:a16="http://schemas.microsoft.com/office/drawing/2014/main" id="{541785D5-8DB4-BFAD-9241-0AFC0EFA6C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2532806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Google Shape;913;p65">
            <a:extLst>
              <a:ext uri="{FF2B5EF4-FFF2-40B4-BE49-F238E27FC236}">
                <a16:creationId xmlns:a16="http://schemas.microsoft.com/office/drawing/2014/main" id="{88F49B2C-BBEB-7933-8F8C-F3A047C74A61}"/>
              </a:ext>
            </a:extLst>
          </p:cNvPr>
          <p:cNvSpPr/>
          <p:nvPr/>
        </p:nvSpPr>
        <p:spPr>
          <a:xfrm>
            <a:off x="6967937" y="2642382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914;p65">
                <a:extLst>
                  <a:ext uri="{FF2B5EF4-FFF2-40B4-BE49-F238E27FC236}">
                    <a16:creationId xmlns:a16="http://schemas.microsoft.com/office/drawing/2014/main" id="{51D72469-2792-902E-9D68-C391AC1902CB}"/>
                  </a:ext>
                </a:extLst>
              </p:cNvPr>
              <p:cNvSpPr/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8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0" name="Google Shape;914;p65">
                <a:extLst>
                  <a:ext uri="{FF2B5EF4-FFF2-40B4-BE49-F238E27FC236}">
                    <a16:creationId xmlns:a16="http://schemas.microsoft.com/office/drawing/2014/main" id="{51D72469-2792-902E-9D68-C391AC1902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3467097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Google Shape;915;p65">
            <a:extLst>
              <a:ext uri="{FF2B5EF4-FFF2-40B4-BE49-F238E27FC236}">
                <a16:creationId xmlns:a16="http://schemas.microsoft.com/office/drawing/2014/main" id="{50DB5EBB-07C3-5E74-2CA4-292843E33CB4}"/>
              </a:ext>
            </a:extLst>
          </p:cNvPr>
          <p:cNvSpPr/>
          <p:nvPr/>
        </p:nvSpPr>
        <p:spPr>
          <a:xfrm>
            <a:off x="6967937" y="3576673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Google Shape;916;p65">
                <a:extLst>
                  <a:ext uri="{FF2B5EF4-FFF2-40B4-BE49-F238E27FC236}">
                    <a16:creationId xmlns:a16="http://schemas.microsoft.com/office/drawing/2014/main" id="{7083EB09-0EDA-648D-5EA0-AF0DB91D16E2}"/>
                  </a:ext>
                </a:extLst>
              </p:cNvPr>
              <p:cNvSpPr/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solidFill>
                <a:srgbClr val="C5F5E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=−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20</m:t>
                      </m:r>
                    </m:oMath>
                  </m:oMathPara>
                </a14:m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2" name="Google Shape;916;p65">
                <a:extLst>
                  <a:ext uri="{FF2B5EF4-FFF2-40B4-BE49-F238E27FC236}">
                    <a16:creationId xmlns:a16="http://schemas.microsoft.com/office/drawing/2014/main" id="{7083EB09-0EDA-648D-5EA0-AF0DB91D16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031" y="4422168"/>
                <a:ext cx="1730828" cy="585878"/>
              </a:xfrm>
              <a:prstGeom prst="roundRect">
                <a:avLst>
                  <a:gd name="adj" fmla="val 16667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Google Shape;917;p65">
            <a:extLst>
              <a:ext uri="{FF2B5EF4-FFF2-40B4-BE49-F238E27FC236}">
                <a16:creationId xmlns:a16="http://schemas.microsoft.com/office/drawing/2014/main" id="{1B92E81D-40C7-0251-E1CC-AF7396C46C97}"/>
              </a:ext>
            </a:extLst>
          </p:cNvPr>
          <p:cNvSpPr/>
          <p:nvPr/>
        </p:nvSpPr>
        <p:spPr>
          <a:xfrm>
            <a:off x="6967937" y="4531744"/>
            <a:ext cx="384188" cy="384188"/>
          </a:xfrm>
          <a:prstGeom prst="ellipse">
            <a:avLst/>
          </a:prstGeom>
          <a:solidFill>
            <a:srgbClr val="C5F5E8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7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88</a:t>
            </a:r>
          </a:p>
        </p:txBody>
      </p:sp>
      <p:pic>
        <p:nvPicPr>
          <p:cNvPr id="15" name="Image 1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19612AB-0645-8070-19FC-C60E9D49D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696" y="1007534"/>
            <a:ext cx="9987823" cy="522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C636265-BAE4-D393-6CC5-A8A6A2D6F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62" y="2327796"/>
            <a:ext cx="11692953" cy="1966894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06D7289-3B40-F42D-E7CA-86721AAD9BE8}"/>
              </a:ext>
            </a:extLst>
          </p:cNvPr>
          <p:cNvSpPr txBox="1"/>
          <p:nvPr/>
        </p:nvSpPr>
        <p:spPr>
          <a:xfrm>
            <a:off x="3381465" y="2825119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B8390FF-6A12-5DE4-68B7-9C203997F67E}"/>
              </a:ext>
            </a:extLst>
          </p:cNvPr>
          <p:cNvSpPr txBox="1"/>
          <p:nvPr/>
        </p:nvSpPr>
        <p:spPr>
          <a:xfrm>
            <a:off x="3381464" y="3190572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7767D93-9388-7669-C7F1-B8FFE8E1A924}"/>
              </a:ext>
            </a:extLst>
          </p:cNvPr>
          <p:cNvSpPr txBox="1"/>
          <p:nvPr/>
        </p:nvSpPr>
        <p:spPr>
          <a:xfrm>
            <a:off x="4959893" y="3009785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4FC8EA6-2844-AE06-7E25-EF04AE68A7BF}"/>
              </a:ext>
            </a:extLst>
          </p:cNvPr>
          <p:cNvSpPr txBox="1"/>
          <p:nvPr/>
        </p:nvSpPr>
        <p:spPr>
          <a:xfrm>
            <a:off x="8791664" y="2821240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10x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68A4E63-7776-A46F-FD52-272310287C8E}"/>
              </a:ext>
            </a:extLst>
          </p:cNvPr>
          <p:cNvSpPr txBox="1"/>
          <p:nvPr/>
        </p:nvSpPr>
        <p:spPr>
          <a:xfrm>
            <a:off x="8878750" y="3188633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98D6CCE-8889-87B0-F3E4-7F4051F00602}"/>
              </a:ext>
            </a:extLst>
          </p:cNvPr>
          <p:cNvSpPr txBox="1"/>
          <p:nvPr/>
        </p:nvSpPr>
        <p:spPr>
          <a:xfrm>
            <a:off x="9399859" y="2819301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121D9AE-982C-1A09-9281-21B1CDA1A574}"/>
              </a:ext>
            </a:extLst>
          </p:cNvPr>
          <p:cNvSpPr txBox="1"/>
          <p:nvPr/>
        </p:nvSpPr>
        <p:spPr>
          <a:xfrm>
            <a:off x="9486945" y="3194352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FB2A6A82-7969-DF6C-070C-E57B9E09CE41}"/>
              </a:ext>
            </a:extLst>
          </p:cNvPr>
          <p:cNvSpPr txBox="1"/>
          <p:nvPr/>
        </p:nvSpPr>
        <p:spPr>
          <a:xfrm>
            <a:off x="11070861" y="3059668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FEC4CEE-7049-125D-7EA4-A1467CAB4B07}"/>
              </a:ext>
            </a:extLst>
          </p:cNvPr>
          <p:cNvSpPr txBox="1"/>
          <p:nvPr/>
        </p:nvSpPr>
        <p:spPr>
          <a:xfrm>
            <a:off x="3000464" y="3636611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A69C91B-D679-E4A2-2B91-FF9DDE8FC38C}"/>
              </a:ext>
            </a:extLst>
          </p:cNvPr>
          <p:cNvSpPr txBox="1"/>
          <p:nvPr/>
        </p:nvSpPr>
        <p:spPr>
          <a:xfrm>
            <a:off x="4187007" y="3631444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88A4E53-D571-0B80-411C-4BBE2EE34DA3}"/>
              </a:ext>
            </a:extLst>
          </p:cNvPr>
          <p:cNvSpPr txBox="1"/>
          <p:nvPr/>
        </p:nvSpPr>
        <p:spPr>
          <a:xfrm>
            <a:off x="5856183" y="3631444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BAE73B4-2B72-696E-AB4D-94235B828E04}"/>
              </a:ext>
            </a:extLst>
          </p:cNvPr>
          <p:cNvSpPr txBox="1"/>
          <p:nvPr/>
        </p:nvSpPr>
        <p:spPr>
          <a:xfrm>
            <a:off x="8670427" y="3499350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10x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9A8AFD80-D8DA-D319-D1CA-F8756CAA965A}"/>
              </a:ext>
            </a:extLst>
          </p:cNvPr>
          <p:cNvSpPr txBox="1"/>
          <p:nvPr/>
        </p:nvSpPr>
        <p:spPr>
          <a:xfrm>
            <a:off x="8775380" y="3832714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36519072-A006-BF8C-94D8-5B9143138A31}"/>
              </a:ext>
            </a:extLst>
          </p:cNvPr>
          <p:cNvSpPr txBox="1"/>
          <p:nvPr/>
        </p:nvSpPr>
        <p:spPr>
          <a:xfrm>
            <a:off x="9335950" y="3510674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D04D2D3-4A1D-B4F0-1964-530C50F8980B}"/>
              </a:ext>
            </a:extLst>
          </p:cNvPr>
          <p:cNvSpPr txBox="1"/>
          <p:nvPr/>
        </p:nvSpPr>
        <p:spPr>
          <a:xfrm>
            <a:off x="9312773" y="3864804"/>
            <a:ext cx="52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D7DB50A8-DC6F-8313-B0FA-5668E0E5D339}"/>
                  </a:ext>
                </a:extLst>
              </p:cNvPr>
              <p:cNvSpPr txBox="1"/>
              <p:nvPr/>
            </p:nvSpPr>
            <p:spPr>
              <a:xfrm>
                <a:off x="10119523" y="3603332"/>
                <a:ext cx="1974397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D7DB50A8-DC6F-8313-B0FA-5668E0E5D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9523" y="3603332"/>
                <a:ext cx="1974397" cy="6090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Image 20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D5E5680D-CDD2-F3D9-D149-5E178BD2A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78" y="1516760"/>
            <a:ext cx="11286444" cy="33309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0759BA8-44BE-16B8-CCA2-D9B4CD742214}"/>
                  </a:ext>
                </a:extLst>
              </p:cNvPr>
              <p:cNvSpPr txBox="1"/>
              <p:nvPr/>
            </p:nvSpPr>
            <p:spPr>
              <a:xfrm>
                <a:off x="3744259" y="1948704"/>
                <a:ext cx="1974397" cy="635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0759BA8-44BE-16B8-CCA2-D9B4CD742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259" y="1948704"/>
                <a:ext cx="1974397" cy="6351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20D31BE3-9967-71F4-0DBD-015F67C0FBB2}"/>
                  </a:ext>
                </a:extLst>
              </p:cNvPr>
              <p:cNvSpPr txBox="1"/>
              <p:nvPr/>
            </p:nvSpPr>
            <p:spPr>
              <a:xfrm>
                <a:off x="8022938" y="1974801"/>
                <a:ext cx="1974397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20D31BE3-9967-71F4-0DBD-015F67C0FB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938" y="1974801"/>
                <a:ext cx="1974397" cy="6090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94EF314-B746-8260-B6C5-7D300878C602}"/>
                  </a:ext>
                </a:extLst>
              </p:cNvPr>
              <p:cNvSpPr txBox="1"/>
              <p:nvPr/>
            </p:nvSpPr>
            <p:spPr>
              <a:xfrm>
                <a:off x="3813339" y="2547043"/>
                <a:ext cx="1974397" cy="635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94EF314-B746-8260-B6C5-7D300878C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339" y="2547043"/>
                <a:ext cx="1974397" cy="6351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293D7C5-BCB4-879A-201A-FFB0B962D65D}"/>
                  </a:ext>
                </a:extLst>
              </p:cNvPr>
              <p:cNvSpPr txBox="1"/>
              <p:nvPr/>
            </p:nvSpPr>
            <p:spPr>
              <a:xfrm>
                <a:off x="8161098" y="2657197"/>
                <a:ext cx="19743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6293D7C5-BCB4-879A-201A-FFB0B962D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098" y="2657197"/>
                <a:ext cx="197439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CCFF7F9-B04A-D46D-E586-F888DB4CD9A3}"/>
                  </a:ext>
                </a:extLst>
              </p:cNvPr>
              <p:cNvSpPr txBox="1"/>
              <p:nvPr/>
            </p:nvSpPr>
            <p:spPr>
              <a:xfrm>
                <a:off x="3905703" y="3214040"/>
                <a:ext cx="1974397" cy="5692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CCFF7F9-B04A-D46D-E586-F888DB4CD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703" y="3214040"/>
                <a:ext cx="1974397" cy="56925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989C213-63F9-5F76-53BE-239758B4BFEC}"/>
                  </a:ext>
                </a:extLst>
              </p:cNvPr>
              <p:cNvSpPr txBox="1"/>
              <p:nvPr/>
            </p:nvSpPr>
            <p:spPr>
              <a:xfrm>
                <a:off x="8027137" y="3279774"/>
                <a:ext cx="19743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989C213-63F9-5F76-53BE-239758B4B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7137" y="3279774"/>
                <a:ext cx="197439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923D71D-8CCA-A0AC-3267-C5902CA31E14}"/>
                  </a:ext>
                </a:extLst>
              </p:cNvPr>
              <p:cNvSpPr txBox="1"/>
              <p:nvPr/>
            </p:nvSpPr>
            <p:spPr>
              <a:xfrm>
                <a:off x="3582141" y="3919335"/>
                <a:ext cx="3117205" cy="568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0923D71D-8CCA-A0AC-3267-C5902CA31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141" y="3919335"/>
                <a:ext cx="3117205" cy="56887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95E4DA4E-AB2C-27BD-EEED-C2E3E483FBF8}"/>
                  </a:ext>
                </a:extLst>
              </p:cNvPr>
              <p:cNvSpPr txBox="1"/>
              <p:nvPr/>
            </p:nvSpPr>
            <p:spPr>
              <a:xfrm>
                <a:off x="8161098" y="3962371"/>
                <a:ext cx="19743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95E4DA4E-AB2C-27BD-EEED-C2E3E483F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098" y="3962371"/>
                <a:ext cx="197439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88</a:t>
            </a:r>
          </a:p>
        </p:txBody>
      </p:sp>
      <p:pic>
        <p:nvPicPr>
          <p:cNvPr id="8" name="Image 7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4ED6A4A4-794F-C300-00C9-986390DB0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85" y="1710437"/>
            <a:ext cx="11523507" cy="305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Image 1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CDBF90B9-7A1E-4A61-D6EC-688A8D138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112" y="1231619"/>
            <a:ext cx="10898950" cy="417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B9484-C5AE-25EF-5C7F-B3CF73878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FE171C3A-DB1C-AC64-9F06-54AC6B6EB8C5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008D26D2-4BE5-1BC3-4341-3B09A9F71DB7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C37170C-93E8-6A3C-2103-C8AC9F31E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299E863-F043-3F1D-5592-26F3113C757F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E3A0D252-E97D-5183-83EE-34ABF14BB587}"/>
              </a:ext>
            </a:extLst>
          </p:cNvPr>
          <p:cNvGrpSpPr/>
          <p:nvPr/>
        </p:nvGrpSpPr>
        <p:grpSpPr>
          <a:xfrm>
            <a:off x="540774" y="1142965"/>
            <a:ext cx="10817676" cy="4451590"/>
            <a:chOff x="540774" y="1142965"/>
            <a:chExt cx="10817676" cy="4451590"/>
          </a:xfrm>
        </p:grpSpPr>
        <p:pic>
          <p:nvPicPr>
            <p:cNvPr id="15" name="Image 14" descr="Une image contenant texte, capture d’écran, Police, diagramme&#10;&#10;Le contenu généré par l’IA peut être incorrect.">
              <a:extLst>
                <a:ext uri="{FF2B5EF4-FFF2-40B4-BE49-F238E27FC236}">
                  <a16:creationId xmlns:a16="http://schemas.microsoft.com/office/drawing/2014/main" id="{97BACAF7-F5FF-EBC5-5D43-CF8963DAE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0774" y="1142965"/>
              <a:ext cx="10817676" cy="4451590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1BDB3EA-E3C8-C4FE-99D7-947940D6419D}"/>
                </a:ext>
              </a:extLst>
            </p:cNvPr>
            <p:cNvSpPr txBox="1"/>
            <p:nvPr/>
          </p:nvSpPr>
          <p:spPr>
            <a:xfrm>
              <a:off x="902138" y="1197876"/>
              <a:ext cx="5566755" cy="40011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fr-FR" sz="2000" b="1" i="0" u="none" strike="noStrike" baseline="0" dirty="0">
                  <a:latin typeface="Calibri-Bold"/>
                </a:rPr>
                <a:t>Multiplier par un nombre dans </a:t>
              </a:r>
              <a:r>
                <a:rPr lang="fr-FR" sz="2000" b="1" i="0" u="none" strike="noStrike" baseline="0" dirty="0" smtClean="0">
                  <a:latin typeface="Calibri-Bold"/>
                </a:rPr>
                <a:t>une</a:t>
              </a:r>
              <a:r>
                <a:rPr lang="fr-FR" sz="2000" b="1" i="0" u="none" strike="noStrike" dirty="0" smtClean="0">
                  <a:latin typeface="Calibri-Bold"/>
                </a:rPr>
                <a:t> </a:t>
              </a:r>
              <a:r>
                <a:rPr lang="fr-FR" sz="2000" b="1" i="0" u="none" strike="noStrike" baseline="0" dirty="0" smtClean="0">
                  <a:latin typeface="Calibri-Bold"/>
                </a:rPr>
                <a:t>égalité </a:t>
              </a:r>
              <a:r>
                <a:rPr lang="fr-FR" sz="2000" b="1" i="0" u="none" strike="noStrike" baseline="0" dirty="0">
                  <a:latin typeface="Calibri-Bold"/>
                </a:rPr>
                <a:t>:</a:t>
              </a:r>
              <a:endParaRPr lang="fr-FR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357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88</a:t>
            </a:r>
          </a:p>
        </p:txBody>
      </p:sp>
      <p:pic>
        <p:nvPicPr>
          <p:cNvPr id="9" name="Image 8" descr="Une image contenant texte, Police, ligne, diagramme&#10;&#10;Le contenu généré par l’IA peut être incorrect.">
            <a:extLst>
              <a:ext uri="{FF2B5EF4-FFF2-40B4-BE49-F238E27FC236}">
                <a16:creationId xmlns:a16="http://schemas.microsoft.com/office/drawing/2014/main" id="{CDD6A2D8-4C08-01D4-1683-9D39BF791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74" y="1632857"/>
            <a:ext cx="11502092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86</a:t>
            </a:r>
          </a:p>
        </p:txBody>
      </p:sp>
      <p:pic>
        <p:nvPicPr>
          <p:cNvPr id="6" name="Image 5" descr="Une image contenant texte, Police, nombre, ligne&#10;&#10;Le contenu généré par l’IA peut être incorrect.">
            <a:extLst>
              <a:ext uri="{FF2B5EF4-FFF2-40B4-BE49-F238E27FC236}">
                <a16:creationId xmlns:a16="http://schemas.microsoft.com/office/drawing/2014/main" id="{A8213B98-BD03-2DEE-EA43-920CE6790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90" y="1911587"/>
            <a:ext cx="11468054" cy="310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8862</TotalTime>
  <Words>1714</Words>
  <Application>Microsoft Office PowerPoint</Application>
  <PresentationFormat>Grand écran</PresentationFormat>
  <Paragraphs>467</Paragraphs>
  <Slides>56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56</vt:i4>
      </vt:variant>
    </vt:vector>
  </HeadingPairs>
  <TitlesOfParts>
    <vt:vector size="68" baseType="lpstr">
      <vt:lpstr>Aptos</vt:lpstr>
      <vt:lpstr>Arial</vt:lpstr>
      <vt:lpstr>Calibri</vt:lpstr>
      <vt:lpstr>Calibri-Bold</vt:lpstr>
      <vt:lpstr>Cambria Math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1150</cp:revision>
  <cp:lastPrinted>2024-10-05T19:15:58Z</cp:lastPrinted>
  <dcterms:created xsi:type="dcterms:W3CDTF">2024-05-28T10:13:44Z</dcterms:created>
  <dcterms:modified xsi:type="dcterms:W3CDTF">2025-12-25T18:46:24Z</dcterms:modified>
</cp:coreProperties>
</file>