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8"/>
  </p:notesMasterIdLst>
  <p:handoutMasterIdLst>
    <p:handoutMasterId r:id="rId49"/>
  </p:handoutMasterIdLst>
  <p:sldIdLst>
    <p:sldId id="2147483553" r:id="rId4"/>
    <p:sldId id="2147483485" r:id="rId5"/>
    <p:sldId id="2147483396" r:id="rId6"/>
    <p:sldId id="2147483552" r:id="rId7"/>
    <p:sldId id="2147483626" r:id="rId8"/>
    <p:sldId id="2147483635" r:id="rId9"/>
    <p:sldId id="2134806567" r:id="rId10"/>
    <p:sldId id="2134806569" r:id="rId11"/>
    <p:sldId id="2147483582" r:id="rId12"/>
    <p:sldId id="2134806564" r:id="rId13"/>
    <p:sldId id="2147483566" r:id="rId14"/>
    <p:sldId id="2147483556" r:id="rId15"/>
    <p:sldId id="2134806558" r:id="rId16"/>
    <p:sldId id="2134806568" r:id="rId17"/>
    <p:sldId id="2134805874" r:id="rId18"/>
    <p:sldId id="2134805878" r:id="rId19"/>
    <p:sldId id="2147483554" r:id="rId20"/>
    <p:sldId id="2134806573" r:id="rId21"/>
    <p:sldId id="2147483557" r:id="rId22"/>
    <p:sldId id="2147483569" r:id="rId23"/>
    <p:sldId id="2147483558" r:id="rId24"/>
    <p:sldId id="2147483583" r:id="rId25"/>
    <p:sldId id="2147483584" r:id="rId26"/>
    <p:sldId id="2147483586" r:id="rId27"/>
    <p:sldId id="2134806108" r:id="rId28"/>
    <p:sldId id="2147483559" r:id="rId29"/>
    <p:sldId id="2147483571" r:id="rId30"/>
    <p:sldId id="2147483573" r:id="rId31"/>
    <p:sldId id="2147483572" r:id="rId32"/>
    <p:sldId id="2147483575" r:id="rId33"/>
    <p:sldId id="2147483576" r:id="rId34"/>
    <p:sldId id="2147483577" r:id="rId35"/>
    <p:sldId id="2147483574" r:id="rId36"/>
    <p:sldId id="2147483578" r:id="rId37"/>
    <p:sldId id="2134806577" r:id="rId38"/>
    <p:sldId id="2134806551" r:id="rId39"/>
    <p:sldId id="2134806578" r:id="rId40"/>
    <p:sldId id="2134806579" r:id="rId41"/>
    <p:sldId id="2134806088" r:id="rId42"/>
    <p:sldId id="2134806580" r:id="rId43"/>
    <p:sldId id="2134806582" r:id="rId44"/>
    <p:sldId id="2134806536" r:id="rId45"/>
    <p:sldId id="2134806535" r:id="rId46"/>
    <p:sldId id="213480658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558"/>
            <p14:sldId id="2147483583"/>
            <p14:sldId id="2147483584"/>
            <p14:sldId id="2147483586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  <p14:sldId id="2147483574"/>
            <p14:sldId id="21474835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20B6"/>
    <a:srgbClr val="FF6565"/>
    <a:srgbClr val="DC94DE"/>
    <a:srgbClr val="B27096"/>
    <a:srgbClr val="FDDF43"/>
    <a:srgbClr val="EB926C"/>
    <a:srgbClr val="5FADE4"/>
    <a:srgbClr val="767171"/>
    <a:srgbClr val="F58750"/>
    <a:srgbClr val="004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03" autoAdjust="0"/>
    <p:restoredTop sz="94690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17/11/2025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A6DA6-6832-0299-4E43-BB6ABCF5A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593845A-5B18-E95B-9294-A007C1F142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EC3CBA5-9152-7FCD-DA12-144864EA0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BC6575C-AC78-3487-B11A-5B5B41FF8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7736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D91D2-7243-C259-0598-D98B6FEA4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3F8B41-691E-D354-E612-B8279C49A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2DB441-452A-0151-6927-B82513700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4E12B5C-5C4C-76D8-1069-51FFD4A91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948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1B0DC-46C1-0912-06A9-0100BCC7F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AB1D8A-1A11-8016-E869-C6A218C418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06B1248-AF91-91EE-513C-12F4F0EB8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90DD22-7C64-80FA-61D1-9AD5BCF340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389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17/11/2025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8.png"/><Relationship Id="rId7" Type="http://schemas.openxmlformats.org/officeDocument/2006/relationships/image" Target="../media/image55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png"/><Relationship Id="rId5" Type="http://schemas.openxmlformats.org/officeDocument/2006/relationships/image" Target="../media/image4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11.jpe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10.jpeg"/><Relationship Id="rId16" Type="http://schemas.openxmlformats.org/officeDocument/2006/relationships/image" Target="../media/image7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8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4" Type="http://schemas.openxmlformats.org/officeDocument/2006/relationships/image" Target="../media/image14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Multiplication et division des nombres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7"/>
            <a:ext cx="7458868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Multiplier des nombres entiers de signes différents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31;p98">
            <a:extLst>
              <a:ext uri="{FF2B5EF4-FFF2-40B4-BE49-F238E27FC236}">
                <a16:creationId xmlns:a16="http://schemas.microsoft.com/office/drawing/2014/main" id="{A86834CB-A357-3982-02DA-6F2374EC9535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Google Shape;738;p98">
            <a:extLst>
              <a:ext uri="{FF2B5EF4-FFF2-40B4-BE49-F238E27FC236}">
                <a16:creationId xmlns:a16="http://schemas.microsoft.com/office/drawing/2014/main" id="{D6CC12ED-305A-5D96-C077-7D1B2A9A38D9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" name="Google Shape;743;p98">
            <a:extLst>
              <a:ext uri="{FF2B5EF4-FFF2-40B4-BE49-F238E27FC236}">
                <a16:creationId xmlns:a16="http://schemas.microsoft.com/office/drawing/2014/main" id="{061C9AF1-A2E9-80C6-1A09-DB2C331E945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Google Shape;744;p98">
            <a:extLst>
              <a:ext uri="{FF2B5EF4-FFF2-40B4-BE49-F238E27FC236}">
                <a16:creationId xmlns:a16="http://schemas.microsoft.com/office/drawing/2014/main" id="{5098EE6A-DFCA-BE49-4DFF-B25F6B05BD27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Google Shape;745;p98">
            <a:extLst>
              <a:ext uri="{FF2B5EF4-FFF2-40B4-BE49-F238E27FC236}">
                <a16:creationId xmlns:a16="http://schemas.microsoft.com/office/drawing/2014/main" id="{7FD327CA-9A33-4663-D4B6-C75D3F92A7C2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23;p26">
            <a:extLst>
              <a:ext uri="{FF2B5EF4-FFF2-40B4-BE49-F238E27FC236}">
                <a16:creationId xmlns:a16="http://schemas.microsoft.com/office/drawing/2014/main" id="{76F97496-3382-4AD8-93E5-0A37749BC463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9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C04CBF1E-2FCC-2F86-34CE-9A913BD3C4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48;p40">
            <a:extLst>
              <a:ext uri="{FF2B5EF4-FFF2-40B4-BE49-F238E27FC236}">
                <a16:creationId xmlns:a16="http://schemas.microsoft.com/office/drawing/2014/main" id="{854F6A9C-4970-8860-F3AD-D6E76CC80694}"/>
              </a:ext>
            </a:extLst>
          </p:cNvPr>
          <p:cNvSpPr/>
          <p:nvPr/>
        </p:nvSpPr>
        <p:spPr>
          <a:xfrm>
            <a:off x="802968" y="1724025"/>
            <a:ext cx="10528464" cy="299035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49;p40">
            <a:extLst>
              <a:ext uri="{FF2B5EF4-FFF2-40B4-BE49-F238E27FC236}">
                <a16:creationId xmlns:a16="http://schemas.microsoft.com/office/drawing/2014/main" id="{C401696D-D066-A2DA-2AC4-2848C4E74C2E}"/>
              </a:ext>
            </a:extLst>
          </p:cNvPr>
          <p:cNvSpPr/>
          <p:nvPr/>
        </p:nvSpPr>
        <p:spPr>
          <a:xfrm>
            <a:off x="737384" y="1180139"/>
            <a:ext cx="15351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b="1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Complétez</a:t>
            </a: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Google Shape;550;p40">
            <a:extLst>
              <a:ext uri="{FF2B5EF4-FFF2-40B4-BE49-F238E27FC236}">
                <a16:creationId xmlns:a16="http://schemas.microsoft.com/office/drawing/2014/main" id="{66B8741F-EF9D-E6A8-8935-88C6344A1094}"/>
              </a:ext>
            </a:extLst>
          </p:cNvPr>
          <p:cNvSpPr/>
          <p:nvPr/>
        </p:nvSpPr>
        <p:spPr>
          <a:xfrm>
            <a:off x="5056522" y="2528673"/>
            <a:ext cx="1178350" cy="46166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FFFFFF"/>
              </a:buClr>
              <a:buSzPts val="1800"/>
              <a:buFont typeface="Calibri"/>
              <a:buNone/>
            </a:pPr>
            <a:endParaRPr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51;p40">
            <a:extLst>
              <a:ext uri="{FF2B5EF4-FFF2-40B4-BE49-F238E27FC236}">
                <a16:creationId xmlns:a16="http://schemas.microsoft.com/office/drawing/2014/main" id="{177C73BB-3789-3D93-3694-1D13A5274827}"/>
              </a:ext>
            </a:extLst>
          </p:cNvPr>
          <p:cNvSpPr/>
          <p:nvPr/>
        </p:nvSpPr>
        <p:spPr>
          <a:xfrm>
            <a:off x="5056522" y="3395939"/>
            <a:ext cx="1178350" cy="46166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FFFFFF"/>
              </a:buClr>
              <a:buSzPts val="1800"/>
              <a:buFont typeface="Calibri"/>
              <a:buNone/>
            </a:pPr>
            <a:endParaRPr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52;p40">
            <a:extLst>
              <a:ext uri="{FF2B5EF4-FFF2-40B4-BE49-F238E27FC236}">
                <a16:creationId xmlns:a16="http://schemas.microsoft.com/office/drawing/2014/main" id="{2C37B326-1580-10FC-E87E-9E772D4864B2}"/>
              </a:ext>
            </a:extLst>
          </p:cNvPr>
          <p:cNvSpPr/>
          <p:nvPr/>
        </p:nvSpPr>
        <p:spPr>
          <a:xfrm>
            <a:off x="1067599" y="2528673"/>
            <a:ext cx="69169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valeur absolue de (-7) est : 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53;p40">
            <a:extLst>
              <a:ext uri="{FF2B5EF4-FFF2-40B4-BE49-F238E27FC236}">
                <a16:creationId xmlns:a16="http://schemas.microsoft.com/office/drawing/2014/main" id="{A76F56D3-A5A5-A686-5DB1-5EB2CE857D58}"/>
              </a:ext>
            </a:extLst>
          </p:cNvPr>
          <p:cNvSpPr/>
          <p:nvPr/>
        </p:nvSpPr>
        <p:spPr>
          <a:xfrm>
            <a:off x="1067599" y="3395939"/>
            <a:ext cx="69169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valeur absolue de 2 est : 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61;p41">
            <a:extLst>
              <a:ext uri="{FF2B5EF4-FFF2-40B4-BE49-F238E27FC236}">
                <a16:creationId xmlns:a16="http://schemas.microsoft.com/office/drawing/2014/main" id="{00414BE5-55AE-2F3C-AC82-AA0A8E226CB9}"/>
              </a:ext>
            </a:extLst>
          </p:cNvPr>
          <p:cNvSpPr/>
          <p:nvPr/>
        </p:nvSpPr>
        <p:spPr>
          <a:xfrm>
            <a:off x="812800" y="1742686"/>
            <a:ext cx="10528464" cy="299035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63;p41">
            <a:extLst>
              <a:ext uri="{FF2B5EF4-FFF2-40B4-BE49-F238E27FC236}">
                <a16:creationId xmlns:a16="http://schemas.microsoft.com/office/drawing/2014/main" id="{2C0BBF04-45BD-BA8B-EBB8-7233C3138361}"/>
              </a:ext>
            </a:extLst>
          </p:cNvPr>
          <p:cNvSpPr/>
          <p:nvPr/>
        </p:nvSpPr>
        <p:spPr>
          <a:xfrm>
            <a:off x="5056522" y="2528673"/>
            <a:ext cx="1178350" cy="46166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FFFFFF"/>
              </a:buClr>
              <a:buSzPts val="1800"/>
              <a:buFont typeface="Calibri"/>
              <a:buNone/>
            </a:pPr>
            <a:endParaRPr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64;p41">
            <a:extLst>
              <a:ext uri="{FF2B5EF4-FFF2-40B4-BE49-F238E27FC236}">
                <a16:creationId xmlns:a16="http://schemas.microsoft.com/office/drawing/2014/main" id="{6D476F98-04B8-6742-557C-DF42A912154D}"/>
              </a:ext>
            </a:extLst>
          </p:cNvPr>
          <p:cNvSpPr/>
          <p:nvPr/>
        </p:nvSpPr>
        <p:spPr>
          <a:xfrm>
            <a:off x="5056522" y="3395939"/>
            <a:ext cx="1178350" cy="461665"/>
          </a:xfrm>
          <a:prstGeom prst="roundRect">
            <a:avLst>
              <a:gd name="adj" fmla="val 16667"/>
            </a:avLst>
          </a:prstGeom>
          <a:solidFill>
            <a:srgbClr val="DCE6F2"/>
          </a:solidFill>
          <a:ln w="12700" cap="flat" cmpd="sng">
            <a:solidFill>
              <a:srgbClr val="0070C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FFFFFF"/>
              </a:buClr>
              <a:buSzPts val="1800"/>
              <a:buFont typeface="Calibri"/>
              <a:buNone/>
            </a:pPr>
            <a:endParaRPr kern="0">
              <a:solidFill>
                <a:srgbClr val="FFFFFF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65;p41">
            <a:extLst>
              <a:ext uri="{FF2B5EF4-FFF2-40B4-BE49-F238E27FC236}">
                <a16:creationId xmlns:a16="http://schemas.microsoft.com/office/drawing/2014/main" id="{76FBC2AF-6825-4E4C-7DDE-398DD8344685}"/>
              </a:ext>
            </a:extLst>
          </p:cNvPr>
          <p:cNvSpPr/>
          <p:nvPr/>
        </p:nvSpPr>
        <p:spPr>
          <a:xfrm>
            <a:off x="1067599" y="2528673"/>
            <a:ext cx="69169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valeur absolue de (-7) est : 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66;p41">
            <a:extLst>
              <a:ext uri="{FF2B5EF4-FFF2-40B4-BE49-F238E27FC236}">
                <a16:creationId xmlns:a16="http://schemas.microsoft.com/office/drawing/2014/main" id="{263B32C1-D51D-8EEE-FEF1-93B69B8C0730}"/>
              </a:ext>
            </a:extLst>
          </p:cNvPr>
          <p:cNvSpPr/>
          <p:nvPr/>
        </p:nvSpPr>
        <p:spPr>
          <a:xfrm>
            <a:off x="1067599" y="3395939"/>
            <a:ext cx="69169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La valeur absolue de 2 est : 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67;p41">
            <a:extLst>
              <a:ext uri="{FF2B5EF4-FFF2-40B4-BE49-F238E27FC236}">
                <a16:creationId xmlns:a16="http://schemas.microsoft.com/office/drawing/2014/main" id="{A4BB6CCA-2FCF-B532-5B45-FBCF97FD36FA}"/>
              </a:ext>
            </a:extLst>
          </p:cNvPr>
          <p:cNvSpPr/>
          <p:nvPr/>
        </p:nvSpPr>
        <p:spPr>
          <a:xfrm>
            <a:off x="5387643" y="2539162"/>
            <a:ext cx="5161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7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68;p41">
            <a:extLst>
              <a:ext uri="{FF2B5EF4-FFF2-40B4-BE49-F238E27FC236}">
                <a16:creationId xmlns:a16="http://schemas.microsoft.com/office/drawing/2014/main" id="{A8AC8B72-3127-3F7D-8C8C-29C095C3F66B}"/>
              </a:ext>
            </a:extLst>
          </p:cNvPr>
          <p:cNvSpPr/>
          <p:nvPr/>
        </p:nvSpPr>
        <p:spPr>
          <a:xfrm>
            <a:off x="5387643" y="3385450"/>
            <a:ext cx="51610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buClr>
                <a:srgbClr val="000000"/>
              </a:buClr>
              <a:buSzPts val="2400"/>
              <a:buFont typeface="Calibri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545A50-CC98-B992-9F8E-D5DF16E31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99" y="2131548"/>
            <a:ext cx="10025740" cy="21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A92434-CEEA-5ECF-C602-84D2FC71D9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799" y="2131548"/>
            <a:ext cx="10025740" cy="219932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7306EF2-C7FF-86D5-1258-9DAB7C168624}"/>
              </a:ext>
            </a:extLst>
          </p:cNvPr>
          <p:cNvSpPr txBox="1"/>
          <p:nvPr/>
        </p:nvSpPr>
        <p:spPr>
          <a:xfrm>
            <a:off x="3770489" y="3330222"/>
            <a:ext cx="45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dirty="0">
                <a:solidFill>
                  <a:srgbClr val="FF0000"/>
                </a:solidFill>
              </a:rPr>
              <a:t>6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40FA252-57A1-BDE3-91DE-3CC82702336C}"/>
                  </a:ext>
                </a:extLst>
              </p:cNvPr>
              <p:cNvSpPr txBox="1"/>
              <p:nvPr/>
            </p:nvSpPr>
            <p:spPr>
              <a:xfrm>
                <a:off x="4588933" y="3699554"/>
                <a:ext cx="4515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a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40FA252-57A1-BDE3-91DE-3CC8270233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933" y="3699554"/>
                <a:ext cx="451556" cy="369332"/>
              </a:xfrm>
              <a:prstGeom prst="rect">
                <a:avLst/>
              </a:prstGeom>
              <a:blipFill>
                <a:blip r:embed="rId4"/>
                <a:stretch>
                  <a:fillRect r="-40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B115811B-2206-2CF3-20D5-FFACF909905F}"/>
              </a:ext>
            </a:extLst>
          </p:cNvPr>
          <p:cNvSpPr txBox="1"/>
          <p:nvPr/>
        </p:nvSpPr>
        <p:spPr>
          <a:xfrm>
            <a:off x="9138356" y="3347154"/>
            <a:ext cx="451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dirty="0">
                <a:solidFill>
                  <a:srgbClr val="FF0000"/>
                </a:solidFill>
              </a:rPr>
              <a:t>12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7D41E8C-10B2-EEF1-5AA0-A94FD98811FD}"/>
                  </a:ext>
                </a:extLst>
              </p:cNvPr>
              <p:cNvSpPr txBox="1"/>
              <p:nvPr/>
            </p:nvSpPr>
            <p:spPr>
              <a:xfrm>
                <a:off x="9697158" y="3759201"/>
                <a:ext cx="5870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ar-MA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ar-MA" dirty="0">
                    <a:solidFill>
                      <a:srgbClr val="FF0000"/>
                    </a:solidFill>
                  </a:rPr>
                  <a:t>6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7D41E8C-10B2-EEF1-5AA0-A94FD98811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158" y="3759201"/>
                <a:ext cx="587019" cy="369332"/>
              </a:xfrm>
              <a:prstGeom prst="rect">
                <a:avLst/>
              </a:prstGeom>
              <a:blipFill>
                <a:blip r:embed="rId5"/>
                <a:stretch>
                  <a:fillRect t="-11667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70E2306-83CC-DA49-B351-BB12AA9A46DB}"/>
                  </a:ext>
                </a:extLst>
              </p:cNvPr>
              <p:cNvSpPr txBox="1"/>
              <p:nvPr/>
            </p:nvSpPr>
            <p:spPr>
              <a:xfrm>
                <a:off x="674914" y="2090109"/>
                <a:ext cx="6096000" cy="16327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Pendant </a:t>
                </a:r>
                <a:r>
                  <a:rPr lang="ar-MA" b="1" kern="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heures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la température 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baisse de 2 °C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chaque heure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fr-FR" sz="1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Écrire la </a:t>
                </a: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variation totale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sous forme d’une </a:t>
                </a:r>
                <a:endParaRPr lang="fr-FR" sz="1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fr-FR" sz="1800" b="1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multiplication d’entiers</a:t>
                </a:r>
                <a:r>
                  <a:rPr lang="fr-FR" sz="1800" kern="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et en calculer la valeur.</a:t>
                </a:r>
                <a:endParaRPr lang="fr-FR" sz="18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fr-FR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La variation totale est :     </a:t>
                </a:r>
                <a14:m>
                  <m:oMath xmlns:m="http://schemas.openxmlformats.org/officeDocument/2006/math">
                    <m:r>
                      <a:rPr lang="fr-FR" sz="1800" b="1" i="1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  <a:cs typeface="Calibri" panose="020F0502020204030204" pitchFamily="34" charset="0"/>
                      </a:rPr>
                      <m:t>…×</m:t>
                    </m:r>
                    <m:r>
                      <a:rPr lang="ar-MA" sz="1800" b="1" i="1" smtClean="0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1800" b="1" i="1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  <a:cs typeface="Calibri" panose="020F0502020204030204" pitchFamily="34" charset="0"/>
                      </a:rPr>
                      <m:t>…=</m:t>
                    </m:r>
                    <m:r>
                      <a:rPr lang="ar-MA" sz="1800" b="1" i="1" smtClean="0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1800" b="1" i="1">
                        <a:effectLst/>
                        <a:latin typeface="Cambria Math" panose="02040503050406030204" pitchFamily="18" charset="0"/>
                        <a:ea typeface="Aptos" panose="020B0004020202020204" pitchFamily="34" charset="0"/>
                        <a:cs typeface="Calibri" panose="020F0502020204030204" pitchFamily="34" charset="0"/>
                      </a:rPr>
                      <m:t>…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D70E2306-83CC-DA49-B351-BB12AA9A4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14" y="2090109"/>
                <a:ext cx="6096000" cy="1632755"/>
              </a:xfrm>
              <a:prstGeom prst="rect">
                <a:avLst/>
              </a:prstGeom>
              <a:blipFill>
                <a:blip r:embed="rId3"/>
                <a:stretch>
                  <a:fillRect l="-900" t="-1119" r="-700" b="-48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D4F6411C-6DEE-70DA-D290-EA9316FC8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916" y="2126595"/>
            <a:ext cx="2338057" cy="20719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Multiplier des nombres entiers de signes différents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capables d’effectuer des multiplications comme </a:t>
            </a: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Google Shape;781;p57">
            <a:extLst>
              <a:ext uri="{FF2B5EF4-FFF2-40B4-BE49-F238E27FC236}">
                <a16:creationId xmlns:a16="http://schemas.microsoft.com/office/drawing/2014/main" id="{D037CCCE-B030-11B3-5771-75C5EE8B4729}"/>
              </a:ext>
            </a:extLst>
          </p:cNvPr>
          <p:cNvSpPr/>
          <p:nvPr/>
        </p:nvSpPr>
        <p:spPr>
          <a:xfrm>
            <a:off x="4857754" y="2958005"/>
            <a:ext cx="535723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782;p57">
            <a:extLst>
              <a:ext uri="{FF2B5EF4-FFF2-40B4-BE49-F238E27FC236}">
                <a16:creationId xmlns:a16="http://schemas.microsoft.com/office/drawing/2014/main" id="{59161296-704E-E382-0077-163F7E6F2EFA}"/>
              </a:ext>
            </a:extLst>
          </p:cNvPr>
          <p:cNvSpPr/>
          <p:nvPr/>
        </p:nvSpPr>
        <p:spPr>
          <a:xfrm>
            <a:off x="5393477" y="3051312"/>
            <a:ext cx="58862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×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783;p57">
            <a:extLst>
              <a:ext uri="{FF2B5EF4-FFF2-40B4-BE49-F238E27FC236}">
                <a16:creationId xmlns:a16="http://schemas.microsoft.com/office/drawing/2014/main" id="{F1535819-4EE2-A02A-BB5D-66A14A322378}"/>
              </a:ext>
            </a:extLst>
          </p:cNvPr>
          <p:cNvSpPr/>
          <p:nvPr/>
        </p:nvSpPr>
        <p:spPr>
          <a:xfrm>
            <a:off x="5885574" y="2958005"/>
            <a:ext cx="2289596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0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(-5)=?</a:t>
            </a:r>
            <a:endParaRPr sz="5400" b="0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784;p57">
            <a:extLst>
              <a:ext uri="{FF2B5EF4-FFF2-40B4-BE49-F238E27FC236}">
                <a16:creationId xmlns:a16="http://schemas.microsoft.com/office/drawing/2014/main" id="{3909A51F-C2D8-66B4-602C-23D4E76C5464}"/>
              </a:ext>
            </a:extLst>
          </p:cNvPr>
          <p:cNvGrpSpPr/>
          <p:nvPr/>
        </p:nvGrpSpPr>
        <p:grpSpPr>
          <a:xfrm>
            <a:off x="3107094" y="2397967"/>
            <a:ext cx="1987420" cy="653345"/>
            <a:chOff x="3107094" y="2397967"/>
            <a:chExt cx="1987420" cy="653345"/>
          </a:xfrm>
        </p:grpSpPr>
        <p:cxnSp>
          <p:nvCxnSpPr>
            <p:cNvPr id="7" name="Google Shape;785;p57">
              <a:extLst>
                <a:ext uri="{FF2B5EF4-FFF2-40B4-BE49-F238E27FC236}">
                  <a16:creationId xmlns:a16="http://schemas.microsoft.com/office/drawing/2014/main" id="{E4226347-1BEE-A2D9-EC45-37B52DD32897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8" name="Google Shape;786;p57">
              <a:extLst>
                <a:ext uri="{FF2B5EF4-FFF2-40B4-BE49-F238E27FC236}">
                  <a16:creationId xmlns:a16="http://schemas.microsoft.com/office/drawing/2014/main" id="{96286628-57EC-E267-FA97-4E2D248BD171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9" name="Google Shape;787;p57">
            <a:extLst>
              <a:ext uri="{FF2B5EF4-FFF2-40B4-BE49-F238E27FC236}">
                <a16:creationId xmlns:a16="http://schemas.microsoft.com/office/drawing/2014/main" id="{539CCEC9-9446-1367-9EC5-EB8F402CF306}"/>
              </a:ext>
            </a:extLst>
          </p:cNvPr>
          <p:cNvGrpSpPr/>
          <p:nvPr/>
        </p:nvGrpSpPr>
        <p:grpSpPr>
          <a:xfrm flipH="1">
            <a:off x="6638606" y="2397967"/>
            <a:ext cx="1987420" cy="653345"/>
            <a:chOff x="3107094" y="2397967"/>
            <a:chExt cx="1987420" cy="653345"/>
          </a:xfrm>
        </p:grpSpPr>
        <p:cxnSp>
          <p:nvCxnSpPr>
            <p:cNvPr id="10" name="Google Shape;788;p57">
              <a:extLst>
                <a:ext uri="{FF2B5EF4-FFF2-40B4-BE49-F238E27FC236}">
                  <a16:creationId xmlns:a16="http://schemas.microsoft.com/office/drawing/2014/main" id="{953A82E0-0E06-FF35-0909-E2F692F685DB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" name="Google Shape;789;p57">
              <a:extLst>
                <a:ext uri="{FF2B5EF4-FFF2-40B4-BE49-F238E27FC236}">
                  <a16:creationId xmlns:a16="http://schemas.microsoft.com/office/drawing/2014/main" id="{BA1DABE8-139C-83CD-DE6C-953CB3A077A3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Google Shape;790;p57">
            <a:extLst>
              <a:ext uri="{FF2B5EF4-FFF2-40B4-BE49-F238E27FC236}">
                <a16:creationId xmlns:a16="http://schemas.microsoft.com/office/drawing/2014/main" id="{D18E7A67-F6E2-89C4-D9A0-9871C8E8207A}"/>
              </a:ext>
            </a:extLst>
          </p:cNvPr>
          <p:cNvSpPr txBox="1"/>
          <p:nvPr/>
        </p:nvSpPr>
        <p:spPr>
          <a:xfrm flipH="1">
            <a:off x="1330766" y="2197912"/>
            <a:ext cx="21936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positif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791;p57">
            <a:extLst>
              <a:ext uri="{FF2B5EF4-FFF2-40B4-BE49-F238E27FC236}">
                <a16:creationId xmlns:a16="http://schemas.microsoft.com/office/drawing/2014/main" id="{37300B66-FA8B-A00F-1F37-F1543A5EDE49}"/>
              </a:ext>
            </a:extLst>
          </p:cNvPr>
          <p:cNvSpPr txBox="1"/>
          <p:nvPr/>
        </p:nvSpPr>
        <p:spPr>
          <a:xfrm flipH="1">
            <a:off x="8608647" y="2197912"/>
            <a:ext cx="219362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Nombre négatif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Voici comment je fais pour calculer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002AF405-A118-D67A-9CFD-1F0543ACBF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5" name="Google Shape;810;p59">
            <a:extLst>
              <a:ext uri="{FF2B5EF4-FFF2-40B4-BE49-F238E27FC236}">
                <a16:creationId xmlns:a16="http://schemas.microsoft.com/office/drawing/2014/main" id="{F0AFEFBB-C63D-FB86-825E-BAFB0B600C54}"/>
              </a:ext>
            </a:extLst>
          </p:cNvPr>
          <p:cNvSpPr/>
          <p:nvPr/>
        </p:nvSpPr>
        <p:spPr>
          <a:xfrm>
            <a:off x="8169965" y="3136909"/>
            <a:ext cx="15206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11;p59">
            <a:extLst>
              <a:ext uri="{FF2B5EF4-FFF2-40B4-BE49-F238E27FC236}">
                <a16:creationId xmlns:a16="http://schemas.microsoft.com/office/drawing/2014/main" id="{F1C339F6-630E-A3E6-40E0-66C52737627F}"/>
              </a:ext>
            </a:extLst>
          </p:cNvPr>
          <p:cNvSpPr/>
          <p:nvPr/>
        </p:nvSpPr>
        <p:spPr>
          <a:xfrm>
            <a:off x="2034551" y="3136909"/>
            <a:ext cx="63610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5400" dirty="0">
                <a:latin typeface="Calibri"/>
                <a:ea typeface="Calibri"/>
                <a:cs typeface="Calibri"/>
                <a:sym typeface="Calibri"/>
              </a:rPr>
              <a:t>×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=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</a:t>
            </a:r>
            <a:r>
              <a:rPr lang="fr-FR" sz="5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=</a:t>
            </a:r>
            <a:endParaRPr sz="5400" b="0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remarque que le résultat est un nombre négatif de valeur absolue le produit des deux valeurs absolues 2 et 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comment on détermine le degré d’un polynôme.</a:t>
            </a:r>
          </a:p>
        </p:txBody>
      </p:sp>
      <p:sp>
        <p:nvSpPr>
          <p:cNvPr id="3" name="Google Shape;821;p60">
            <a:extLst>
              <a:ext uri="{FF2B5EF4-FFF2-40B4-BE49-F238E27FC236}">
                <a16:creationId xmlns:a16="http://schemas.microsoft.com/office/drawing/2014/main" id="{7EF31200-A816-5856-2F8B-FFD689CCFA0C}"/>
              </a:ext>
            </a:extLst>
          </p:cNvPr>
          <p:cNvSpPr/>
          <p:nvPr/>
        </p:nvSpPr>
        <p:spPr>
          <a:xfrm>
            <a:off x="8179904" y="3136909"/>
            <a:ext cx="15206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22;p60">
            <a:extLst>
              <a:ext uri="{FF2B5EF4-FFF2-40B4-BE49-F238E27FC236}">
                <a16:creationId xmlns:a16="http://schemas.microsoft.com/office/drawing/2014/main" id="{CFD9BF68-2244-9798-21DE-649E66FEC626}"/>
              </a:ext>
            </a:extLst>
          </p:cNvPr>
          <p:cNvSpPr/>
          <p:nvPr/>
        </p:nvSpPr>
        <p:spPr>
          <a:xfrm>
            <a:off x="2034551" y="3136909"/>
            <a:ext cx="636103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fr-FR" sz="5400" dirty="0">
                <a:latin typeface="Calibri"/>
                <a:ea typeface="Calibri"/>
                <a:cs typeface="Calibri"/>
                <a:sym typeface="Calibri"/>
              </a:rPr>
              <a:t>×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=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</a:t>
            </a:r>
            <a:r>
              <a:rPr lang="fr-FR" sz="540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fr-FR" sz="54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−</a:t>
            </a:r>
            <a:r>
              <a:rPr lang="fr-FR" sz="5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5) =</a:t>
            </a:r>
            <a:endParaRPr sz="5400" b="0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" name="Google Shape;823;p60">
            <a:extLst>
              <a:ext uri="{FF2B5EF4-FFF2-40B4-BE49-F238E27FC236}">
                <a16:creationId xmlns:a16="http://schemas.microsoft.com/office/drawing/2014/main" id="{16665C38-9D85-2008-3648-614092ADA7E7}"/>
              </a:ext>
            </a:extLst>
          </p:cNvPr>
          <p:cNvGrpSpPr/>
          <p:nvPr/>
        </p:nvGrpSpPr>
        <p:grpSpPr>
          <a:xfrm rot="10800000" flipH="1">
            <a:off x="6602632" y="3751245"/>
            <a:ext cx="1987420" cy="1488923"/>
            <a:chOff x="3107094" y="2397967"/>
            <a:chExt cx="1987420" cy="653345"/>
          </a:xfrm>
        </p:grpSpPr>
        <p:cxnSp>
          <p:nvCxnSpPr>
            <p:cNvPr id="7" name="Google Shape;824;p60">
              <a:extLst>
                <a:ext uri="{FF2B5EF4-FFF2-40B4-BE49-F238E27FC236}">
                  <a16:creationId xmlns:a16="http://schemas.microsoft.com/office/drawing/2014/main" id="{0919923F-F416-3F5C-615E-D5C90E80A652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0" name="Google Shape;825;p60">
              <a:extLst>
                <a:ext uri="{FF2B5EF4-FFF2-40B4-BE49-F238E27FC236}">
                  <a16:creationId xmlns:a16="http://schemas.microsoft.com/office/drawing/2014/main" id="{75654ED5-C1E2-3D77-D884-A2B0AFF04706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" name="Google Shape;826;p60">
            <a:extLst>
              <a:ext uri="{FF2B5EF4-FFF2-40B4-BE49-F238E27FC236}">
                <a16:creationId xmlns:a16="http://schemas.microsoft.com/office/drawing/2014/main" id="{48E0A627-06F5-2D2C-6EE3-02941838BB2E}"/>
              </a:ext>
            </a:extLst>
          </p:cNvPr>
          <p:cNvSpPr txBox="1"/>
          <p:nvPr/>
        </p:nvSpPr>
        <p:spPr>
          <a:xfrm flipH="1">
            <a:off x="4800600" y="4919941"/>
            <a:ext cx="18020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Signe négatif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" name="Google Shape;827;p60">
            <a:extLst>
              <a:ext uri="{FF2B5EF4-FFF2-40B4-BE49-F238E27FC236}">
                <a16:creationId xmlns:a16="http://schemas.microsoft.com/office/drawing/2014/main" id="{176A8F97-C027-FBF5-64D7-1A179F95EA00}"/>
              </a:ext>
            </a:extLst>
          </p:cNvPr>
          <p:cNvGrpSpPr/>
          <p:nvPr/>
        </p:nvGrpSpPr>
        <p:grpSpPr>
          <a:xfrm>
            <a:off x="7052929" y="1818861"/>
            <a:ext cx="1987420" cy="1342419"/>
            <a:chOff x="3107094" y="2397967"/>
            <a:chExt cx="1987420" cy="653345"/>
          </a:xfrm>
        </p:grpSpPr>
        <p:cxnSp>
          <p:nvCxnSpPr>
            <p:cNvPr id="13" name="Google Shape;828;p60">
              <a:extLst>
                <a:ext uri="{FF2B5EF4-FFF2-40B4-BE49-F238E27FC236}">
                  <a16:creationId xmlns:a16="http://schemas.microsoft.com/office/drawing/2014/main" id="{AB3F92CE-5D64-D40E-E4B0-59EFEC7FEFB5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4" name="Google Shape;829;p60">
              <a:extLst>
                <a:ext uri="{FF2B5EF4-FFF2-40B4-BE49-F238E27FC236}">
                  <a16:creationId xmlns:a16="http://schemas.microsoft.com/office/drawing/2014/main" id="{7B444F9F-A023-90F7-D61C-9B6502B1F815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5" name="Google Shape;830;p60">
            <a:extLst>
              <a:ext uri="{FF2B5EF4-FFF2-40B4-BE49-F238E27FC236}">
                <a16:creationId xmlns:a16="http://schemas.microsoft.com/office/drawing/2014/main" id="{29C55A2E-5F5E-6FC3-F649-F82621904F08}"/>
              </a:ext>
            </a:extLst>
          </p:cNvPr>
          <p:cNvSpPr txBox="1"/>
          <p:nvPr/>
        </p:nvSpPr>
        <p:spPr>
          <a:xfrm flipH="1">
            <a:off x="5215069" y="1584709"/>
            <a:ext cx="21936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 × 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 =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un autre exemple.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840;p61">
            <a:extLst>
              <a:ext uri="{FF2B5EF4-FFF2-40B4-BE49-F238E27FC236}">
                <a16:creationId xmlns:a16="http://schemas.microsoft.com/office/drawing/2014/main" id="{558D9654-54DE-8697-0088-DF60E514383D}"/>
              </a:ext>
            </a:extLst>
          </p:cNvPr>
          <p:cNvSpPr/>
          <p:nvPr/>
        </p:nvSpPr>
        <p:spPr>
          <a:xfrm>
            <a:off x="4062130" y="3397344"/>
            <a:ext cx="152068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</a:t>
            </a:r>
            <a:r>
              <a:rPr lang="fr-FR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41;p61">
            <a:extLst>
              <a:ext uri="{FF2B5EF4-FFF2-40B4-BE49-F238E27FC236}">
                <a16:creationId xmlns:a16="http://schemas.microsoft.com/office/drawing/2014/main" id="{DDC4A2A7-6657-DBA8-C4E8-5BA0FA2E5DCD}"/>
              </a:ext>
            </a:extLst>
          </p:cNvPr>
          <p:cNvSpPr/>
          <p:nvPr/>
        </p:nvSpPr>
        <p:spPr>
          <a:xfrm>
            <a:off x="1883275" y="2032014"/>
            <a:ext cx="231024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</a:t>
            </a:r>
            <a:r>
              <a:rPr lang="fr-FR" sz="5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×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(−2)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42;p61">
            <a:extLst>
              <a:ext uri="{FF2B5EF4-FFF2-40B4-BE49-F238E27FC236}">
                <a16:creationId xmlns:a16="http://schemas.microsoft.com/office/drawing/2014/main" id="{72AB1BEE-E74E-D305-6292-58AB9A5373D0}"/>
              </a:ext>
            </a:extLst>
          </p:cNvPr>
          <p:cNvSpPr/>
          <p:nvPr/>
        </p:nvSpPr>
        <p:spPr>
          <a:xfrm>
            <a:off x="4193523" y="2092910"/>
            <a:ext cx="53511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(−2) </a:t>
            </a:r>
            <a:r>
              <a:rPr lang="fr-FR" sz="5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(−2) </a:t>
            </a:r>
            <a:r>
              <a:rPr lang="fr-FR" sz="54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r>
              <a:rPr lang="fr-FR" sz="5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(−2)</a:t>
            </a:r>
            <a:endParaRPr sz="5400" b="0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250B6F-CD06-4E7C-BE90-D15DCBAEA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A384E20-7373-B208-D846-D38A512C8ED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Je remarque que le résultat est un nombre négatif de valeur absolue le produit des deux valeurs absolues 3 et 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A5375DD-4CFF-E1FF-7D89-A8FF8EDC302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ABE072C-973A-6041-8D44-929339C72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521B659-E1D3-5561-D0CE-7CF6EDDBAED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grpSp>
        <p:nvGrpSpPr>
          <p:cNvPr id="7" name="Google Shape;852;p62">
            <a:extLst>
              <a:ext uri="{FF2B5EF4-FFF2-40B4-BE49-F238E27FC236}">
                <a16:creationId xmlns:a16="http://schemas.microsoft.com/office/drawing/2014/main" id="{9DC8BAC1-AD63-8BF3-8F39-CA03BC5C10ED}"/>
              </a:ext>
            </a:extLst>
          </p:cNvPr>
          <p:cNvGrpSpPr/>
          <p:nvPr/>
        </p:nvGrpSpPr>
        <p:grpSpPr>
          <a:xfrm rot="10800000" flipH="1">
            <a:off x="2895336" y="4018212"/>
            <a:ext cx="1987420" cy="1488923"/>
            <a:chOff x="3107094" y="2397967"/>
            <a:chExt cx="1987420" cy="653345"/>
          </a:xfrm>
        </p:grpSpPr>
        <p:cxnSp>
          <p:nvCxnSpPr>
            <p:cNvPr id="10" name="Google Shape;853;p62">
              <a:extLst>
                <a:ext uri="{FF2B5EF4-FFF2-40B4-BE49-F238E27FC236}">
                  <a16:creationId xmlns:a16="http://schemas.microsoft.com/office/drawing/2014/main" id="{A0696F61-A925-5227-1113-A16D2824DCBB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1" name="Google Shape;854;p62">
              <a:extLst>
                <a:ext uri="{FF2B5EF4-FFF2-40B4-BE49-F238E27FC236}">
                  <a16:creationId xmlns:a16="http://schemas.microsoft.com/office/drawing/2014/main" id="{9A6F4E16-8B3F-829C-0704-F2BF64ADFE8A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" name="Google Shape;855;p62">
            <a:extLst>
              <a:ext uri="{FF2B5EF4-FFF2-40B4-BE49-F238E27FC236}">
                <a16:creationId xmlns:a16="http://schemas.microsoft.com/office/drawing/2014/main" id="{FDB25D43-7C07-1700-883D-66916A84D321}"/>
              </a:ext>
            </a:extLst>
          </p:cNvPr>
          <p:cNvSpPr txBox="1"/>
          <p:nvPr/>
        </p:nvSpPr>
        <p:spPr>
          <a:xfrm flipH="1">
            <a:off x="1093304" y="5186908"/>
            <a:ext cx="180203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Signe négatif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13" name="Google Shape;856;p62">
            <a:extLst>
              <a:ext uri="{FF2B5EF4-FFF2-40B4-BE49-F238E27FC236}">
                <a16:creationId xmlns:a16="http://schemas.microsoft.com/office/drawing/2014/main" id="{E6A5E091-E70F-8211-522B-00EC91E16562}"/>
              </a:ext>
            </a:extLst>
          </p:cNvPr>
          <p:cNvGrpSpPr/>
          <p:nvPr/>
        </p:nvGrpSpPr>
        <p:grpSpPr>
          <a:xfrm rot="10800000">
            <a:off x="5215069" y="4203852"/>
            <a:ext cx="1987420" cy="1342419"/>
            <a:chOff x="3107094" y="2397967"/>
            <a:chExt cx="1987420" cy="653345"/>
          </a:xfrm>
        </p:grpSpPr>
        <p:cxnSp>
          <p:nvCxnSpPr>
            <p:cNvPr id="14" name="Google Shape;857;p62">
              <a:extLst>
                <a:ext uri="{FF2B5EF4-FFF2-40B4-BE49-F238E27FC236}">
                  <a16:creationId xmlns:a16="http://schemas.microsoft.com/office/drawing/2014/main" id="{7F8FB92D-775D-C2E6-3D4C-4435E6219A35}"/>
                </a:ext>
              </a:extLst>
            </p:cNvPr>
            <p:cNvCxnSpPr/>
            <p:nvPr/>
          </p:nvCxnSpPr>
          <p:spPr>
            <a:xfrm>
              <a:off x="5094514" y="2397967"/>
              <a:ext cx="0" cy="653345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15" name="Google Shape;858;p62">
              <a:extLst>
                <a:ext uri="{FF2B5EF4-FFF2-40B4-BE49-F238E27FC236}">
                  <a16:creationId xmlns:a16="http://schemas.microsoft.com/office/drawing/2014/main" id="{20EAE660-C31C-56F3-2433-D30A3BF237D9}"/>
                </a:ext>
              </a:extLst>
            </p:cNvPr>
            <p:cNvCxnSpPr/>
            <p:nvPr/>
          </p:nvCxnSpPr>
          <p:spPr>
            <a:xfrm rot="10800000">
              <a:off x="3107094" y="2397967"/>
              <a:ext cx="1987420" cy="0"/>
            </a:xfrm>
            <a:prstGeom prst="straightConnector1">
              <a:avLst/>
            </a:prstGeom>
            <a:noFill/>
            <a:ln w="19050" cap="flat" cmpd="sng">
              <a:solidFill>
                <a:srgbClr val="1D9A78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6" name="Google Shape;859;p62">
            <a:extLst>
              <a:ext uri="{FF2B5EF4-FFF2-40B4-BE49-F238E27FC236}">
                <a16:creationId xmlns:a16="http://schemas.microsoft.com/office/drawing/2014/main" id="{448152BD-AA29-1862-9C1B-01C0496F1E06}"/>
              </a:ext>
            </a:extLst>
          </p:cNvPr>
          <p:cNvSpPr txBox="1"/>
          <p:nvPr/>
        </p:nvSpPr>
        <p:spPr>
          <a:xfrm flipH="1">
            <a:off x="6869095" y="5276302"/>
            <a:ext cx="219362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3 </a:t>
            </a:r>
            <a:r>
              <a:rPr lang="fr-FR" sz="2400" kern="0" dirty="0">
                <a:ea typeface="Calibri"/>
                <a:cs typeface="Calibri"/>
                <a:sym typeface="Calibri"/>
              </a:rPr>
              <a:t>×</a:t>
            </a: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2 = 6</a:t>
            </a:r>
            <a:endParaRPr sz="2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860;p62">
            <a:extLst>
              <a:ext uri="{FF2B5EF4-FFF2-40B4-BE49-F238E27FC236}">
                <a16:creationId xmlns:a16="http://schemas.microsoft.com/office/drawing/2014/main" id="{E57F768C-D010-C604-9005-6BB4A5FC4CCE}"/>
              </a:ext>
            </a:extLst>
          </p:cNvPr>
          <p:cNvSpPr/>
          <p:nvPr/>
        </p:nvSpPr>
        <p:spPr>
          <a:xfrm>
            <a:off x="4062130" y="3397344"/>
            <a:ext cx="169641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=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 − 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6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61;p62">
            <a:extLst>
              <a:ext uri="{FF2B5EF4-FFF2-40B4-BE49-F238E27FC236}">
                <a16:creationId xmlns:a16="http://schemas.microsoft.com/office/drawing/2014/main" id="{7562B6BC-7FC1-D7DE-0C48-A1556CBA846D}"/>
              </a:ext>
            </a:extLst>
          </p:cNvPr>
          <p:cNvSpPr/>
          <p:nvPr/>
        </p:nvSpPr>
        <p:spPr>
          <a:xfrm>
            <a:off x="1883275" y="2032014"/>
            <a:ext cx="2310248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3 </a:t>
            </a:r>
            <a:r>
              <a:rPr lang="fr-FR" sz="5400" kern="0" dirty="0">
                <a:ea typeface="Calibri"/>
                <a:cs typeface="Calibri"/>
                <a:sym typeface="Calibri"/>
              </a:rPr>
              <a:t>×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−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62;p62">
            <a:extLst>
              <a:ext uri="{FF2B5EF4-FFF2-40B4-BE49-F238E27FC236}">
                <a16:creationId xmlns:a16="http://schemas.microsoft.com/office/drawing/2014/main" id="{B980E6D4-CF59-E60B-721B-877B2781B067}"/>
              </a:ext>
            </a:extLst>
          </p:cNvPr>
          <p:cNvSpPr/>
          <p:nvPr/>
        </p:nvSpPr>
        <p:spPr>
          <a:xfrm>
            <a:off x="4193523" y="2092910"/>
            <a:ext cx="53511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= 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−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 </a:t>
            </a: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+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−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 </a:t>
            </a:r>
            <a:r>
              <a:rPr lang="fr-FR" sz="5400" kern="0" dirty="0">
                <a:solidFill>
                  <a:srgbClr val="1D9A78"/>
                </a:solidFill>
                <a:ea typeface="Calibri"/>
                <a:cs typeface="Calibri"/>
                <a:sym typeface="Calibri"/>
              </a:rPr>
              <a:t>+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 (</a:t>
            </a:r>
            <a:r>
              <a:rPr lang="fr-FR" sz="5400" kern="0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−</a:t>
            </a:r>
            <a:r>
              <a:rPr lang="fr-FR" sz="5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2)</a:t>
            </a:r>
            <a:endParaRPr sz="5400" kern="0" dirty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581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1E446-74B3-9638-60BC-EF8094F0E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FFB0AF9D-0579-0518-CC9D-A09F9CF1AC1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règle pour calculer le produit de deux nombres de signes différents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F1A6084-FC6D-4423-08C3-9DE47C0BC22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CBEB5318-4D43-6DAB-3FCA-657DD1365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CA8AEA4-35C2-D8F9-FE1A-48D0E720CE6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5" name="Google Shape;873;p63">
            <a:extLst>
              <a:ext uri="{FF2B5EF4-FFF2-40B4-BE49-F238E27FC236}">
                <a16:creationId xmlns:a16="http://schemas.microsoft.com/office/drawing/2014/main" id="{D36BBDD5-5920-BCF3-C537-33871DD42CCF}"/>
              </a:ext>
            </a:extLst>
          </p:cNvPr>
          <p:cNvSpPr/>
          <p:nvPr/>
        </p:nvSpPr>
        <p:spPr>
          <a:xfrm>
            <a:off x="765809" y="2709030"/>
            <a:ext cx="11047445" cy="3224122"/>
          </a:xfrm>
          <a:prstGeom prst="roundRect">
            <a:avLst>
              <a:gd name="adj" fmla="val 0"/>
            </a:avLst>
          </a:prstGeom>
          <a:solidFill>
            <a:srgbClr val="E9FBF6"/>
          </a:solidFill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75;p63">
            <a:extLst>
              <a:ext uri="{FF2B5EF4-FFF2-40B4-BE49-F238E27FC236}">
                <a16:creationId xmlns:a16="http://schemas.microsoft.com/office/drawing/2014/main" id="{15B843AB-2516-7C97-AF95-8A5F5980DFDB}"/>
              </a:ext>
            </a:extLst>
          </p:cNvPr>
          <p:cNvSpPr/>
          <p:nvPr/>
        </p:nvSpPr>
        <p:spPr>
          <a:xfrm>
            <a:off x="1260613" y="2955511"/>
            <a:ext cx="945504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produit de deux nombres de signes différents est un nombre négatif 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76;p63">
            <a:extLst>
              <a:ext uri="{FF2B5EF4-FFF2-40B4-BE49-F238E27FC236}">
                <a16:creationId xmlns:a16="http://schemas.microsoft.com/office/drawing/2014/main" id="{3252315E-2486-0870-BBE8-FB45CECD9D67}"/>
              </a:ext>
            </a:extLst>
          </p:cNvPr>
          <p:cNvSpPr/>
          <p:nvPr/>
        </p:nvSpPr>
        <p:spPr>
          <a:xfrm>
            <a:off x="1260613" y="5373683"/>
            <a:ext cx="105677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valeur absolue du produit est le produit des valeurs absolues.</a:t>
            </a:r>
            <a:endParaRPr/>
          </a:p>
        </p:txBody>
      </p:sp>
      <p:grpSp>
        <p:nvGrpSpPr>
          <p:cNvPr id="11" name="Google Shape;877;p63">
            <a:extLst>
              <a:ext uri="{FF2B5EF4-FFF2-40B4-BE49-F238E27FC236}">
                <a16:creationId xmlns:a16="http://schemas.microsoft.com/office/drawing/2014/main" id="{340D2062-2651-D515-0FBA-4873E2172571}"/>
              </a:ext>
            </a:extLst>
          </p:cNvPr>
          <p:cNvGrpSpPr/>
          <p:nvPr/>
        </p:nvGrpSpPr>
        <p:grpSpPr>
          <a:xfrm>
            <a:off x="3795908" y="3780403"/>
            <a:ext cx="1717797" cy="566265"/>
            <a:chOff x="3685300" y="2680193"/>
            <a:chExt cx="1717797" cy="566265"/>
          </a:xfrm>
        </p:grpSpPr>
        <p:sp>
          <p:nvSpPr>
            <p:cNvPr id="12" name="Google Shape;878;p63">
              <a:extLst>
                <a:ext uri="{FF2B5EF4-FFF2-40B4-BE49-F238E27FC236}">
                  <a16:creationId xmlns:a16="http://schemas.microsoft.com/office/drawing/2014/main" id="{7E9A1C8A-133F-2B8B-03E3-3B42CE5EED3F}"/>
                </a:ext>
              </a:extLst>
            </p:cNvPr>
            <p:cNvSpPr/>
            <p:nvPr/>
          </p:nvSpPr>
          <p:spPr>
            <a:xfrm>
              <a:off x="3685300" y="2681012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1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3" name="Google Shape;879;p63">
              <a:extLst>
                <a:ext uri="{FF2B5EF4-FFF2-40B4-BE49-F238E27FC236}">
                  <a16:creationId xmlns:a16="http://schemas.microsoft.com/office/drawing/2014/main" id="{AFA516AC-8D18-88A9-5CDE-6EAB65ED61E4}"/>
                </a:ext>
              </a:extLst>
            </p:cNvPr>
            <p:cNvSpPr/>
            <p:nvPr/>
          </p:nvSpPr>
          <p:spPr>
            <a:xfrm>
              <a:off x="4875645" y="2680193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4" name="Google Shape;880;p63">
              <a:extLst>
                <a:ext uri="{FF2B5EF4-FFF2-40B4-BE49-F238E27FC236}">
                  <a16:creationId xmlns:a16="http://schemas.microsoft.com/office/drawing/2014/main" id="{D1090921-D030-5DB7-F521-CDC20DEFB3C9}"/>
                </a:ext>
              </a:extLst>
            </p:cNvPr>
            <p:cNvSpPr/>
            <p:nvPr/>
          </p:nvSpPr>
          <p:spPr>
            <a:xfrm>
              <a:off x="4330975" y="2723238"/>
              <a:ext cx="43633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>
                  <a:solidFill>
                    <a:schemeClr val="dk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×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5" name="Google Shape;881;p63">
            <a:extLst>
              <a:ext uri="{FF2B5EF4-FFF2-40B4-BE49-F238E27FC236}">
                <a16:creationId xmlns:a16="http://schemas.microsoft.com/office/drawing/2014/main" id="{34BA0AEF-0F2F-70A2-87A6-D3762ABD564F}"/>
              </a:ext>
            </a:extLst>
          </p:cNvPr>
          <p:cNvCxnSpPr/>
          <p:nvPr/>
        </p:nvCxnSpPr>
        <p:spPr>
          <a:xfrm>
            <a:off x="6039859" y="4057365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" name="Google Shape;882;p63">
            <a:extLst>
              <a:ext uri="{FF2B5EF4-FFF2-40B4-BE49-F238E27FC236}">
                <a16:creationId xmlns:a16="http://schemas.microsoft.com/office/drawing/2014/main" id="{1034FB96-3978-119C-3CBD-086A14905685}"/>
              </a:ext>
            </a:extLst>
          </p:cNvPr>
          <p:cNvSpPr/>
          <p:nvPr/>
        </p:nvSpPr>
        <p:spPr>
          <a:xfrm>
            <a:off x="6939928" y="3757549"/>
            <a:ext cx="527452" cy="5274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800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grpSp>
        <p:nvGrpSpPr>
          <p:cNvPr id="17" name="Google Shape;883;p63">
            <a:extLst>
              <a:ext uri="{FF2B5EF4-FFF2-40B4-BE49-F238E27FC236}">
                <a16:creationId xmlns:a16="http://schemas.microsoft.com/office/drawing/2014/main" id="{B4DA5EDD-AB3F-9BDE-F01C-6167064C73FA}"/>
              </a:ext>
            </a:extLst>
          </p:cNvPr>
          <p:cNvGrpSpPr/>
          <p:nvPr/>
        </p:nvGrpSpPr>
        <p:grpSpPr>
          <a:xfrm>
            <a:off x="3795908" y="4468716"/>
            <a:ext cx="1717797" cy="528504"/>
            <a:chOff x="3685300" y="3368506"/>
            <a:chExt cx="1717797" cy="528504"/>
          </a:xfrm>
        </p:grpSpPr>
        <p:sp>
          <p:nvSpPr>
            <p:cNvPr id="18" name="Google Shape;884;p63">
              <a:extLst>
                <a:ext uri="{FF2B5EF4-FFF2-40B4-BE49-F238E27FC236}">
                  <a16:creationId xmlns:a16="http://schemas.microsoft.com/office/drawing/2014/main" id="{A1D41A01-3834-A7A2-2318-27B770EA829A}"/>
                </a:ext>
              </a:extLst>
            </p:cNvPr>
            <p:cNvSpPr/>
            <p:nvPr/>
          </p:nvSpPr>
          <p:spPr>
            <a:xfrm>
              <a:off x="3685300" y="3369558"/>
              <a:ext cx="527452" cy="52745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−</a:t>
              </a:r>
              <a:endParaRPr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  <p:sp>
          <p:nvSpPr>
            <p:cNvPr id="19" name="Google Shape;885;p63">
              <a:extLst>
                <a:ext uri="{FF2B5EF4-FFF2-40B4-BE49-F238E27FC236}">
                  <a16:creationId xmlns:a16="http://schemas.microsoft.com/office/drawing/2014/main" id="{A1F1759D-FF94-73DB-797C-05F809989C0F}"/>
                </a:ext>
              </a:extLst>
            </p:cNvPr>
            <p:cNvSpPr/>
            <p:nvPr/>
          </p:nvSpPr>
          <p:spPr>
            <a:xfrm>
              <a:off x="4326029" y="3368506"/>
              <a:ext cx="436338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800" b="1">
                  <a:solidFill>
                    <a:schemeClr val="dk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×</a:t>
              </a: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886;p63">
              <a:extLst>
                <a:ext uri="{FF2B5EF4-FFF2-40B4-BE49-F238E27FC236}">
                  <a16:creationId xmlns:a16="http://schemas.microsoft.com/office/drawing/2014/main" id="{3E33066D-65C5-0D46-E940-7C63B261CD4B}"/>
                </a:ext>
              </a:extLst>
            </p:cNvPr>
            <p:cNvSpPr/>
            <p:nvPr/>
          </p:nvSpPr>
          <p:spPr>
            <a:xfrm>
              <a:off x="4875645" y="3369558"/>
              <a:ext cx="527452" cy="5274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3200">
                  <a:solidFill>
                    <a:schemeClr val="lt1"/>
                  </a:solidFill>
                  <a:latin typeface="Cambria Math"/>
                  <a:ea typeface="Cambria Math"/>
                  <a:cs typeface="Cambria Math"/>
                  <a:sym typeface="Cambria Math"/>
                </a:rPr>
                <a:t>+</a:t>
              </a:r>
              <a:endParaRPr sz="1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endParaRPr>
            </a:p>
          </p:txBody>
        </p:sp>
      </p:grpSp>
      <p:cxnSp>
        <p:nvCxnSpPr>
          <p:cNvPr id="21" name="Google Shape;887;p63">
            <a:extLst>
              <a:ext uri="{FF2B5EF4-FFF2-40B4-BE49-F238E27FC236}">
                <a16:creationId xmlns:a16="http://schemas.microsoft.com/office/drawing/2014/main" id="{8415FC96-F3ED-3806-B81B-F8442B7D7D98}"/>
              </a:ext>
            </a:extLst>
          </p:cNvPr>
          <p:cNvCxnSpPr/>
          <p:nvPr/>
        </p:nvCxnSpPr>
        <p:spPr>
          <a:xfrm>
            <a:off x="6039859" y="4713347"/>
            <a:ext cx="477078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" name="Google Shape;888;p63">
            <a:extLst>
              <a:ext uri="{FF2B5EF4-FFF2-40B4-BE49-F238E27FC236}">
                <a16:creationId xmlns:a16="http://schemas.microsoft.com/office/drawing/2014/main" id="{5B6BB04B-BFFB-037E-9318-A72E5AF3C632}"/>
              </a:ext>
            </a:extLst>
          </p:cNvPr>
          <p:cNvSpPr/>
          <p:nvPr/>
        </p:nvSpPr>
        <p:spPr>
          <a:xfrm>
            <a:off x="6939928" y="4449621"/>
            <a:ext cx="527452" cy="5274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800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7D79DAD9-8623-E06C-4715-E105EDDD2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0148" y="1294144"/>
            <a:ext cx="6607113" cy="107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10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EF66C-A108-20E1-1B8F-902FF00E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86805D2-F60F-9C93-2689-C848E999A161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Le produit d’un nombre positif ou négatif par zéro est nul.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9A9CADD-DBD1-CD2F-ECAE-D46292758DA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71E5209-7B88-075D-91DD-9C7B5E055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2B7A581-468B-3C11-4AAE-D6623CDC3B5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3" name="Google Shape;894;p64">
            <a:extLst>
              <a:ext uri="{FF2B5EF4-FFF2-40B4-BE49-F238E27FC236}">
                <a16:creationId xmlns:a16="http://schemas.microsoft.com/office/drawing/2014/main" id="{F8A567E5-E896-3F54-EE32-452BD9CEBDCF}"/>
              </a:ext>
            </a:extLst>
          </p:cNvPr>
          <p:cNvSpPr/>
          <p:nvPr/>
        </p:nvSpPr>
        <p:spPr>
          <a:xfrm>
            <a:off x="1088264" y="2820533"/>
            <a:ext cx="10015472" cy="1007706"/>
          </a:xfrm>
          <a:prstGeom prst="rect">
            <a:avLst/>
          </a:prstGeom>
          <a:solidFill>
            <a:srgbClr val="FCEAD0"/>
          </a:solidFill>
          <a:ln w="12700" cap="flat" cmpd="sng">
            <a:solidFill>
              <a:srgbClr val="F19D1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898;p64">
            <a:extLst>
              <a:ext uri="{FF2B5EF4-FFF2-40B4-BE49-F238E27FC236}">
                <a16:creationId xmlns:a16="http://schemas.microsoft.com/office/drawing/2014/main" id="{5D545C2C-8058-D889-5FDD-EE33C09D75AB}"/>
              </a:ext>
            </a:extLst>
          </p:cNvPr>
          <p:cNvSpPr txBox="1"/>
          <p:nvPr/>
        </p:nvSpPr>
        <p:spPr>
          <a:xfrm>
            <a:off x="2392125" y="3141230"/>
            <a:ext cx="7938654" cy="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914400">
              <a:lnSpc>
                <a:spcPct val="107000"/>
              </a:lnSpc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Le produit d’un nombre positif ou négatif par zéro est nul.</a:t>
            </a:r>
            <a:endParaRPr sz="2400" kern="0">
              <a:solidFill>
                <a:srgbClr val="000000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94C7930-BD2D-64C7-A301-B938BF0BD5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6889" y="1501874"/>
            <a:ext cx="6614733" cy="9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37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946;p68">
            <a:extLst>
              <a:ext uri="{FF2B5EF4-FFF2-40B4-BE49-F238E27FC236}">
                <a16:creationId xmlns:a16="http://schemas.microsoft.com/office/drawing/2014/main" id="{EDC6DC8D-619F-1F0D-AF52-FD138190C0BA}"/>
              </a:ext>
            </a:extLst>
          </p:cNvPr>
          <p:cNvSpPr txBox="1"/>
          <p:nvPr/>
        </p:nvSpPr>
        <p:spPr>
          <a:xfrm>
            <a:off x="664112" y="2553219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signe du produit                              est :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947;p68">
            <a:extLst>
              <a:ext uri="{FF2B5EF4-FFF2-40B4-BE49-F238E27FC236}">
                <a16:creationId xmlns:a16="http://schemas.microsoft.com/office/drawing/2014/main" id="{39B20A5D-DBA9-5388-4782-F36970B8E333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948;p68">
            <a:extLst>
              <a:ext uri="{FF2B5EF4-FFF2-40B4-BE49-F238E27FC236}">
                <a16:creationId xmlns:a16="http://schemas.microsoft.com/office/drawing/2014/main" id="{95339606-2398-42A9-84F5-198D4E04374D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951;p68">
            <a:extLst>
              <a:ext uri="{FF2B5EF4-FFF2-40B4-BE49-F238E27FC236}">
                <a16:creationId xmlns:a16="http://schemas.microsoft.com/office/drawing/2014/main" id="{46FB95E3-5870-3639-8105-8B002D839C4A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952;p68">
            <a:extLst>
              <a:ext uri="{FF2B5EF4-FFF2-40B4-BE49-F238E27FC236}">
                <a16:creationId xmlns:a16="http://schemas.microsoft.com/office/drawing/2014/main" id="{C0F8947A-1298-5504-8E78-9705170351B3}"/>
              </a:ext>
            </a:extLst>
          </p:cNvPr>
          <p:cNvSpPr txBox="1"/>
          <p:nvPr/>
        </p:nvSpPr>
        <p:spPr>
          <a:xfrm flipH="1">
            <a:off x="4973546" y="2687092"/>
            <a:ext cx="21020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2025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(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7)</a:t>
            </a:r>
            <a:endParaRPr sz="24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961;p69">
            <a:extLst>
              <a:ext uri="{FF2B5EF4-FFF2-40B4-BE49-F238E27FC236}">
                <a16:creationId xmlns:a16="http://schemas.microsoft.com/office/drawing/2014/main" id="{3D5AF68E-918B-DE50-D383-32CA7E2F5D44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b="1" i="0" u="none" strike="noStrike" cap="none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962;p69">
            <a:extLst>
              <a:ext uri="{FF2B5EF4-FFF2-40B4-BE49-F238E27FC236}">
                <a16:creationId xmlns:a16="http://schemas.microsoft.com/office/drawing/2014/main" id="{9F0015BA-01DD-A5F8-D211-D8EBCEFAAE66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63;p69">
            <a:extLst>
              <a:ext uri="{FF2B5EF4-FFF2-40B4-BE49-F238E27FC236}">
                <a16:creationId xmlns:a16="http://schemas.microsoft.com/office/drawing/2014/main" id="{82CE88E6-FF82-AE2F-B0E0-74DA3B4D67DD}"/>
              </a:ext>
            </a:extLst>
          </p:cNvPr>
          <p:cNvSpPr txBox="1"/>
          <p:nvPr/>
        </p:nvSpPr>
        <p:spPr>
          <a:xfrm>
            <a:off x="664112" y="2553219"/>
            <a:ext cx="8811491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signe du produit                              est :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964;p69">
            <a:extLst>
              <a:ext uri="{FF2B5EF4-FFF2-40B4-BE49-F238E27FC236}">
                <a16:creationId xmlns:a16="http://schemas.microsoft.com/office/drawing/2014/main" id="{FC097475-B363-4B2E-792A-E8C853187A93}"/>
              </a:ext>
            </a:extLst>
          </p:cNvPr>
          <p:cNvSpPr txBox="1"/>
          <p:nvPr/>
        </p:nvSpPr>
        <p:spPr>
          <a:xfrm flipH="1">
            <a:off x="4973546" y="2687092"/>
            <a:ext cx="210208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2025 </a:t>
            </a:r>
            <a:r>
              <a:rPr lang="fr-FR" sz="2400" dirty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(</a:t>
            </a:r>
            <a:r>
              <a:rPr lang="fr-FR" sz="2400" dirty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 </a:t>
            </a:r>
            <a:r>
              <a:rPr lang="fr-FR" sz="2400" dirty="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7)</a:t>
            </a:r>
            <a:endParaRPr sz="2400" dirty="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Quelle est la bonne réponse?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994;p72">
            <a:extLst>
              <a:ext uri="{FF2B5EF4-FFF2-40B4-BE49-F238E27FC236}">
                <a16:creationId xmlns:a16="http://schemas.microsoft.com/office/drawing/2014/main" id="{2DB09490-D1ED-8D1D-6CCA-83111E74AC47}"/>
              </a:ext>
            </a:extLst>
          </p:cNvPr>
          <p:cNvSpPr txBox="1"/>
          <p:nvPr/>
        </p:nvSpPr>
        <p:spPr>
          <a:xfrm>
            <a:off x="664112" y="2553219"/>
            <a:ext cx="8811491" cy="729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signe du produit                              est :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95;p72">
            <a:extLst>
              <a:ext uri="{FF2B5EF4-FFF2-40B4-BE49-F238E27FC236}">
                <a16:creationId xmlns:a16="http://schemas.microsoft.com/office/drawing/2014/main" id="{CE35111F-6A11-FAB3-C08D-CD67C2800313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96;p72">
            <a:extLst>
              <a:ext uri="{FF2B5EF4-FFF2-40B4-BE49-F238E27FC236}">
                <a16:creationId xmlns:a16="http://schemas.microsoft.com/office/drawing/2014/main" id="{6BCAC501-91CA-BE42-9765-CDDE58E7E589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999;p72">
            <a:extLst>
              <a:ext uri="{FF2B5EF4-FFF2-40B4-BE49-F238E27FC236}">
                <a16:creationId xmlns:a16="http://schemas.microsoft.com/office/drawing/2014/main" id="{EFB17258-9E7D-6F2E-8850-B741C0B1E858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00;p72">
            <a:extLst>
              <a:ext uri="{FF2B5EF4-FFF2-40B4-BE49-F238E27FC236}">
                <a16:creationId xmlns:a16="http://schemas.microsoft.com/office/drawing/2014/main" id="{F4E42902-B569-6369-8DDF-FEB811D568B4}"/>
              </a:ext>
            </a:extLst>
          </p:cNvPr>
          <p:cNvSpPr txBox="1"/>
          <p:nvPr/>
        </p:nvSpPr>
        <p:spPr>
          <a:xfrm flipH="1">
            <a:off x="4870743" y="2668429"/>
            <a:ext cx="22330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 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606) </a:t>
            </a:r>
            <a:r>
              <a:rPr lang="fr-FR" sz="240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100</a:t>
            </a:r>
            <a:endParaRPr sz="24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09;p73">
            <a:extLst>
              <a:ext uri="{FF2B5EF4-FFF2-40B4-BE49-F238E27FC236}">
                <a16:creationId xmlns:a16="http://schemas.microsoft.com/office/drawing/2014/main" id="{2B205C50-260A-A1AF-53A4-1B935B0BA71B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lt1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endParaRPr sz="2400" b="1" i="0" u="none" strike="noStrike" cap="none">
              <a:solidFill>
                <a:schemeClr val="lt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  <p:sp>
        <p:nvSpPr>
          <p:cNvPr id="5" name="Google Shape;1010;p73">
            <a:extLst>
              <a:ext uri="{FF2B5EF4-FFF2-40B4-BE49-F238E27FC236}">
                <a16:creationId xmlns:a16="http://schemas.microsoft.com/office/drawing/2014/main" id="{9EA9619A-1AC5-B600-A608-2FFE959DABE6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11;p73">
            <a:extLst>
              <a:ext uri="{FF2B5EF4-FFF2-40B4-BE49-F238E27FC236}">
                <a16:creationId xmlns:a16="http://schemas.microsoft.com/office/drawing/2014/main" id="{7C30D70B-5A24-4518-9FC5-84DD0FA80349}"/>
              </a:ext>
            </a:extLst>
          </p:cNvPr>
          <p:cNvSpPr txBox="1"/>
          <p:nvPr/>
        </p:nvSpPr>
        <p:spPr>
          <a:xfrm>
            <a:off x="664112" y="2553219"/>
            <a:ext cx="8811491" cy="729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</a:pPr>
            <a:r>
              <a:rPr lang="fr-FR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 signe du produit                              est : 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12;p73">
            <a:extLst>
              <a:ext uri="{FF2B5EF4-FFF2-40B4-BE49-F238E27FC236}">
                <a16:creationId xmlns:a16="http://schemas.microsoft.com/office/drawing/2014/main" id="{E35FF271-5ED2-B1EA-6832-28389AFEF68B}"/>
              </a:ext>
            </a:extLst>
          </p:cNvPr>
          <p:cNvSpPr txBox="1"/>
          <p:nvPr/>
        </p:nvSpPr>
        <p:spPr>
          <a:xfrm flipH="1">
            <a:off x="4870743" y="2668429"/>
            <a:ext cx="22330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 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606) </a:t>
            </a:r>
            <a:r>
              <a:rPr lang="fr-FR" sz="240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100</a:t>
            </a:r>
            <a:endParaRPr sz="24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Quelle est la bonne réponse?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017;p74">
            <a:extLst>
              <a:ext uri="{FF2B5EF4-FFF2-40B4-BE49-F238E27FC236}">
                <a16:creationId xmlns:a16="http://schemas.microsoft.com/office/drawing/2014/main" id="{D9EC2B3D-5AB0-21E6-28EF-85DB61AEC818}"/>
              </a:ext>
            </a:extLst>
          </p:cNvPr>
          <p:cNvSpPr/>
          <p:nvPr/>
        </p:nvSpPr>
        <p:spPr>
          <a:xfrm>
            <a:off x="783771" y="4621051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Vrai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18;p74">
            <a:extLst>
              <a:ext uri="{FF2B5EF4-FFF2-40B4-BE49-F238E27FC236}">
                <a16:creationId xmlns:a16="http://schemas.microsoft.com/office/drawing/2014/main" id="{BF525892-DB85-1422-D08B-6FB34B970D2B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rgbClr val="D8D8D8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Faux</a:t>
            </a:r>
            <a:endParaRPr sz="24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21;p74">
            <a:extLst>
              <a:ext uri="{FF2B5EF4-FFF2-40B4-BE49-F238E27FC236}">
                <a16:creationId xmlns:a16="http://schemas.microsoft.com/office/drawing/2014/main" id="{D32D995B-9432-F464-0F7F-8C706A5BD74A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22;p74">
            <a:extLst>
              <a:ext uri="{FF2B5EF4-FFF2-40B4-BE49-F238E27FC236}">
                <a16:creationId xmlns:a16="http://schemas.microsoft.com/office/drawing/2014/main" id="{D35B4908-5556-D9C5-8B96-7521CDEC77E4}"/>
              </a:ext>
            </a:extLst>
          </p:cNvPr>
          <p:cNvSpPr txBox="1"/>
          <p:nvPr/>
        </p:nvSpPr>
        <p:spPr>
          <a:xfrm flipH="1">
            <a:off x="4096139" y="2705752"/>
            <a:ext cx="2910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 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6) </a:t>
            </a:r>
            <a:r>
              <a:rPr lang="fr-FR" sz="240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100 = </a:t>
            </a:r>
            <a:r>
              <a:rPr lang="fr-FR" sz="24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60</a:t>
            </a:r>
            <a:r>
              <a:rPr lang="fr-FR" sz="2400">
                <a:solidFill>
                  <a:schemeClr val="dk1"/>
                </a:solidFill>
                <a:latin typeface="Cambria Math"/>
                <a:ea typeface="Cambria Math"/>
                <a:cs typeface="Cambria Math"/>
                <a:sym typeface="Cambria Math"/>
              </a:rPr>
              <a:t> </a:t>
            </a:r>
            <a:endParaRPr sz="2400">
              <a:solidFill>
                <a:schemeClr val="dk1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Multiplier des nombres entiers de même signe</a:t>
              </a: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Utiliser la commutativité et l’associativité de la multiplication des nombres entiers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428129" y="329703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>
              <a:defRPr/>
            </a:pPr>
            <a:r>
              <a:rPr lang="fr-FR" b="1" dirty="0">
                <a:solidFill>
                  <a:srgbClr val="FFFFFF"/>
                </a:solidFill>
                <a:latin typeface="Arial"/>
              </a:rPr>
              <a:t>Effectuer la division de nombres entiers</a:t>
            </a: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EAC398AE-0F64-B30B-B910-B04156DD3482}"/>
              </a:ext>
            </a:extLst>
          </p:cNvPr>
          <p:cNvSpPr/>
          <p:nvPr/>
        </p:nvSpPr>
        <p:spPr>
          <a:xfrm>
            <a:off x="963450" y="329703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Multiplier des nombres entiers de signes différents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86717" y="123952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rgbClr val="FFFFFF"/>
                  </a:solidFill>
                  <a:latin typeface="Arial"/>
                </a:rPr>
                <a:t>Appliquer les règles de multiplication et de division aux nombres décimaux et fractionnaires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032;p75">
            <a:extLst>
              <a:ext uri="{FF2B5EF4-FFF2-40B4-BE49-F238E27FC236}">
                <a16:creationId xmlns:a16="http://schemas.microsoft.com/office/drawing/2014/main" id="{3A011ED3-4A44-0697-885D-D6E59D98EA0E}"/>
              </a:ext>
            </a:extLst>
          </p:cNvPr>
          <p:cNvSpPr/>
          <p:nvPr/>
        </p:nvSpPr>
        <p:spPr>
          <a:xfrm>
            <a:off x="7953036" y="4621050"/>
            <a:ext cx="3312368" cy="726141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Faux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33;p75">
            <a:extLst>
              <a:ext uri="{FF2B5EF4-FFF2-40B4-BE49-F238E27FC236}">
                <a16:creationId xmlns:a16="http://schemas.microsoft.com/office/drawing/2014/main" id="{5D58E59E-5685-0FB6-FC6C-AB7E22762375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34;p75">
            <a:extLst>
              <a:ext uri="{FF2B5EF4-FFF2-40B4-BE49-F238E27FC236}">
                <a16:creationId xmlns:a16="http://schemas.microsoft.com/office/drawing/2014/main" id="{719D2933-65B4-85B1-A03B-C19025BB2730}"/>
              </a:ext>
            </a:extLst>
          </p:cNvPr>
          <p:cNvSpPr txBox="1"/>
          <p:nvPr/>
        </p:nvSpPr>
        <p:spPr>
          <a:xfrm flipH="1">
            <a:off x="4096139" y="2705752"/>
            <a:ext cx="291098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(− 6) </a:t>
            </a:r>
            <a:r>
              <a:rPr lang="fr-FR" sz="2400" kern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×</a:t>
            </a: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100 = </a:t>
            </a:r>
            <a:r>
              <a:rPr lang="fr-FR" sz="2400" b="1" kern="0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−</a:t>
            </a:r>
            <a:r>
              <a:rPr lang="fr-FR" sz="2400" kern="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rPr>
              <a:t> 60 </a:t>
            </a:r>
            <a:endParaRPr sz="2400" kern="0">
              <a:solidFill>
                <a:srgbClr val="000000"/>
              </a:solidFill>
              <a:latin typeface="Cambria Math"/>
              <a:ea typeface="Cambria Math"/>
              <a:cs typeface="Cambria Math"/>
              <a:sym typeface="Cambria Math"/>
            </a:endParaRPr>
          </a:p>
        </p:txBody>
      </p:sp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63;p78">
            <a:extLst>
              <a:ext uri="{FF2B5EF4-FFF2-40B4-BE49-F238E27FC236}">
                <a16:creationId xmlns:a16="http://schemas.microsoft.com/office/drawing/2014/main" id="{022A91B7-368F-6B43-003B-7FD2BE71E285}"/>
              </a:ext>
            </a:extLst>
          </p:cNvPr>
          <p:cNvSpPr txBox="1"/>
          <p:nvPr/>
        </p:nvSpPr>
        <p:spPr>
          <a:xfrm>
            <a:off x="2118755" y="3066402"/>
            <a:ext cx="2032660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90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066;p78">
            <a:extLst>
              <a:ext uri="{FF2B5EF4-FFF2-40B4-BE49-F238E27FC236}">
                <a16:creationId xmlns:a16="http://schemas.microsoft.com/office/drawing/2014/main" id="{6B6F5CAA-998D-53B2-002F-471610FCB03E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1067;p78">
            <a:extLst>
              <a:ext uri="{FF2B5EF4-FFF2-40B4-BE49-F238E27FC236}">
                <a16:creationId xmlns:a16="http://schemas.microsoft.com/office/drawing/2014/main" id="{33626EB4-94F2-7C1C-D22F-FE7CC9139160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68;p78">
            <a:extLst>
              <a:ext uri="{FF2B5EF4-FFF2-40B4-BE49-F238E27FC236}">
                <a16:creationId xmlns:a16="http://schemas.microsoft.com/office/drawing/2014/main" id="{413EF25F-9E1F-4161-3D74-D83FCB539AF2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69;p78">
            <a:extLst>
              <a:ext uri="{FF2B5EF4-FFF2-40B4-BE49-F238E27FC236}">
                <a16:creationId xmlns:a16="http://schemas.microsoft.com/office/drawing/2014/main" id="{EB737183-5481-25A8-F2D5-97088A95A53A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1070;p78">
            <a:extLst>
              <a:ext uri="{FF2B5EF4-FFF2-40B4-BE49-F238E27FC236}">
                <a16:creationId xmlns:a16="http://schemas.microsoft.com/office/drawing/2014/main" id="{59C7FB1E-EC54-9A24-D200-AADB2F682B99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071;p78">
            <a:extLst>
              <a:ext uri="{FF2B5EF4-FFF2-40B4-BE49-F238E27FC236}">
                <a16:creationId xmlns:a16="http://schemas.microsoft.com/office/drawing/2014/main" id="{371159DF-FB0D-5991-9413-2E3636214CC6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072;p78">
            <a:extLst>
              <a:ext uri="{FF2B5EF4-FFF2-40B4-BE49-F238E27FC236}">
                <a16:creationId xmlns:a16="http://schemas.microsoft.com/office/drawing/2014/main" id="{597EA0B2-FA2A-03C3-69EE-3420EC361C3E}"/>
              </a:ext>
            </a:extLst>
          </p:cNvPr>
          <p:cNvSpPr txBox="1"/>
          <p:nvPr/>
        </p:nvSpPr>
        <p:spPr>
          <a:xfrm>
            <a:off x="5985938" y="3023119"/>
            <a:ext cx="968970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073;p78">
            <a:extLst>
              <a:ext uri="{FF2B5EF4-FFF2-40B4-BE49-F238E27FC236}">
                <a16:creationId xmlns:a16="http://schemas.microsoft.com/office/drawing/2014/main" id="{AA64871B-8C7E-7BE3-AAE3-70C79108E3CE}"/>
              </a:ext>
            </a:extLst>
          </p:cNvPr>
          <p:cNvSpPr txBox="1"/>
          <p:nvPr/>
        </p:nvSpPr>
        <p:spPr>
          <a:xfrm>
            <a:off x="4772959" y="3023119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6" name="Google Shape;1074;p78">
            <a:extLst>
              <a:ext uri="{FF2B5EF4-FFF2-40B4-BE49-F238E27FC236}">
                <a16:creationId xmlns:a16="http://schemas.microsoft.com/office/drawing/2014/main" id="{B7975E55-7BA8-DAA9-E03B-985CAD647959}"/>
              </a:ext>
            </a:extLst>
          </p:cNvPr>
          <p:cNvSpPr txBox="1"/>
          <p:nvPr/>
        </p:nvSpPr>
        <p:spPr>
          <a:xfrm>
            <a:off x="3709269" y="302311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1075;p78">
            <a:extLst>
              <a:ext uri="{FF2B5EF4-FFF2-40B4-BE49-F238E27FC236}">
                <a16:creationId xmlns:a16="http://schemas.microsoft.com/office/drawing/2014/main" id="{26871574-C78D-0CF8-4742-C67230DD2662}"/>
              </a:ext>
            </a:extLst>
          </p:cNvPr>
          <p:cNvSpPr txBox="1"/>
          <p:nvPr/>
        </p:nvSpPr>
        <p:spPr>
          <a:xfrm>
            <a:off x="7553481" y="3023119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1076;p78">
            <a:extLst>
              <a:ext uri="{FF2B5EF4-FFF2-40B4-BE49-F238E27FC236}">
                <a16:creationId xmlns:a16="http://schemas.microsoft.com/office/drawing/2014/main" id="{700E1334-A592-B5D4-2C01-4F4ECF4C2FD0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sp>
        <p:nvSpPr>
          <p:cNvPr id="2" name="Google Shape;1085;p79">
            <a:extLst>
              <a:ext uri="{FF2B5EF4-FFF2-40B4-BE49-F238E27FC236}">
                <a16:creationId xmlns:a16="http://schemas.microsoft.com/office/drawing/2014/main" id="{E350D74C-BA2B-3106-C01D-FE1124FFFB49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86;p79">
            <a:extLst>
              <a:ext uri="{FF2B5EF4-FFF2-40B4-BE49-F238E27FC236}">
                <a16:creationId xmlns:a16="http://schemas.microsoft.com/office/drawing/2014/main" id="{EC9DBE6A-7DCB-F290-D930-CEE40F61D5CE}"/>
              </a:ext>
            </a:extLst>
          </p:cNvPr>
          <p:cNvSpPr txBox="1"/>
          <p:nvPr/>
        </p:nvSpPr>
        <p:spPr>
          <a:xfrm>
            <a:off x="3751612" y="3066402"/>
            <a:ext cx="968970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5" name="Google Shape;1087;p79">
            <a:extLst>
              <a:ext uri="{FF2B5EF4-FFF2-40B4-BE49-F238E27FC236}">
                <a16:creationId xmlns:a16="http://schemas.microsoft.com/office/drawing/2014/main" id="{E33DC8D2-08DE-AEEA-D382-2ABE63F00997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088;p79">
            <a:extLst>
              <a:ext uri="{FF2B5EF4-FFF2-40B4-BE49-F238E27FC236}">
                <a16:creationId xmlns:a16="http://schemas.microsoft.com/office/drawing/2014/main" id="{B4858061-708D-2C74-2F37-5EAB3151C2D5}"/>
              </a:ext>
            </a:extLst>
          </p:cNvPr>
          <p:cNvSpPr txBox="1"/>
          <p:nvPr/>
        </p:nvSpPr>
        <p:spPr>
          <a:xfrm>
            <a:off x="2118755" y="3066402"/>
            <a:ext cx="2032660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90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1089;p79">
            <a:extLst>
              <a:ext uri="{FF2B5EF4-FFF2-40B4-BE49-F238E27FC236}">
                <a16:creationId xmlns:a16="http://schemas.microsoft.com/office/drawing/2014/main" id="{8D4B88F7-1F03-F70C-85A0-32C22FE715D2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090;p79">
            <a:extLst>
              <a:ext uri="{FF2B5EF4-FFF2-40B4-BE49-F238E27FC236}">
                <a16:creationId xmlns:a16="http://schemas.microsoft.com/office/drawing/2014/main" id="{4D2F2EB7-EC6D-F692-CA0E-E7709CED80D5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091;p79">
            <a:extLst>
              <a:ext uri="{FF2B5EF4-FFF2-40B4-BE49-F238E27FC236}">
                <a16:creationId xmlns:a16="http://schemas.microsoft.com/office/drawing/2014/main" id="{832EBB44-7E4C-2C48-459C-E8FF14BB653E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92;p79">
            <a:extLst>
              <a:ext uri="{FF2B5EF4-FFF2-40B4-BE49-F238E27FC236}">
                <a16:creationId xmlns:a16="http://schemas.microsoft.com/office/drawing/2014/main" id="{434DCCCC-8182-8623-32A4-C15AC730E46C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093;p79">
            <a:extLst>
              <a:ext uri="{FF2B5EF4-FFF2-40B4-BE49-F238E27FC236}">
                <a16:creationId xmlns:a16="http://schemas.microsoft.com/office/drawing/2014/main" id="{249C4EC9-817B-1E4F-CECA-B6774BC8889A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094;p79">
            <a:extLst>
              <a:ext uri="{FF2B5EF4-FFF2-40B4-BE49-F238E27FC236}">
                <a16:creationId xmlns:a16="http://schemas.microsoft.com/office/drawing/2014/main" id="{7EDD2E45-CBCF-BD9D-49F0-81C21369B81A}"/>
              </a:ext>
            </a:extLst>
          </p:cNvPr>
          <p:cNvSpPr txBox="1"/>
          <p:nvPr/>
        </p:nvSpPr>
        <p:spPr>
          <a:xfrm>
            <a:off x="4760026" y="3091898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095;p79">
            <a:extLst>
              <a:ext uri="{FF2B5EF4-FFF2-40B4-BE49-F238E27FC236}">
                <a16:creationId xmlns:a16="http://schemas.microsoft.com/office/drawing/2014/main" id="{42FEBA94-FCA3-9441-BBA6-0C57A20D1FD3}"/>
              </a:ext>
            </a:extLst>
          </p:cNvPr>
          <p:cNvSpPr txBox="1"/>
          <p:nvPr/>
        </p:nvSpPr>
        <p:spPr>
          <a:xfrm>
            <a:off x="7549879" y="305246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096;p79">
            <a:extLst>
              <a:ext uri="{FF2B5EF4-FFF2-40B4-BE49-F238E27FC236}">
                <a16:creationId xmlns:a16="http://schemas.microsoft.com/office/drawing/2014/main" id="{4E4EA92B-378A-DEBD-DBB7-F8A4C04762B7}"/>
              </a:ext>
            </a:extLst>
          </p:cNvPr>
          <p:cNvSpPr txBox="1"/>
          <p:nvPr/>
        </p:nvSpPr>
        <p:spPr>
          <a:xfrm>
            <a:off x="5995271" y="3066402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5" name="Image 9">
            <a:extLst>
              <a:ext uri="{FF2B5EF4-FFF2-40B4-BE49-F238E27FC236}">
                <a16:creationId xmlns:a16="http://schemas.microsoft.com/office/drawing/2014/main" id="{BA28B13E-6EFA-4482-D8CE-FF2935A6D0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444A7-A4E9-BEE1-C729-EFB59BED9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26E7A32-55C0-87BE-1795-74A00C9DE99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3EB8F9-33D2-8483-A2F2-90D82E1E88C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5604FCB4-2AE8-F570-B4FD-57BBA0AA100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DD4794C-871E-D4A8-4AE7-4AEC25DF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1103;p80">
            <a:extLst>
              <a:ext uri="{FF2B5EF4-FFF2-40B4-BE49-F238E27FC236}">
                <a16:creationId xmlns:a16="http://schemas.microsoft.com/office/drawing/2014/main" id="{A069BDE5-7E07-0986-AB3B-C8B18B9D8126}"/>
              </a:ext>
            </a:extLst>
          </p:cNvPr>
          <p:cNvSpPr txBox="1"/>
          <p:nvPr/>
        </p:nvSpPr>
        <p:spPr>
          <a:xfrm>
            <a:off x="2285204" y="3066402"/>
            <a:ext cx="1679885" cy="72941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l="-3272" r="-363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" name="Google Shape;1106;p80">
            <a:extLst>
              <a:ext uri="{FF2B5EF4-FFF2-40B4-BE49-F238E27FC236}">
                <a16:creationId xmlns:a16="http://schemas.microsoft.com/office/drawing/2014/main" id="{B4B490AB-E3C8-59A4-330A-5FFB39127D9F}"/>
              </a:ext>
            </a:extLst>
          </p:cNvPr>
          <p:cNvSpPr/>
          <p:nvPr/>
        </p:nvSpPr>
        <p:spPr>
          <a:xfrm>
            <a:off x="783771" y="16300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07;p80">
            <a:extLst>
              <a:ext uri="{FF2B5EF4-FFF2-40B4-BE49-F238E27FC236}">
                <a16:creationId xmlns:a16="http://schemas.microsoft.com/office/drawing/2014/main" id="{7E065053-602C-C8C8-9C79-AD5F8C817E23}"/>
              </a:ext>
            </a:extLst>
          </p:cNvPr>
          <p:cNvSpPr/>
          <p:nvPr/>
        </p:nvSpPr>
        <p:spPr>
          <a:xfrm>
            <a:off x="3936810" y="31651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1108;p80">
            <a:extLst>
              <a:ext uri="{FF2B5EF4-FFF2-40B4-BE49-F238E27FC236}">
                <a16:creationId xmlns:a16="http://schemas.microsoft.com/office/drawing/2014/main" id="{F0095E9C-24BD-09CB-D68D-2EC4B8311832}"/>
              </a:ext>
            </a:extLst>
          </p:cNvPr>
          <p:cNvSpPr txBox="1"/>
          <p:nvPr/>
        </p:nvSpPr>
        <p:spPr>
          <a:xfrm>
            <a:off x="931472" y="17085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09;p80">
            <a:extLst>
              <a:ext uri="{FF2B5EF4-FFF2-40B4-BE49-F238E27FC236}">
                <a16:creationId xmlns:a16="http://schemas.microsoft.com/office/drawing/2014/main" id="{33F4BE86-CF83-BBF5-62D5-C9C203A66EF6}"/>
              </a:ext>
            </a:extLst>
          </p:cNvPr>
          <p:cNvSpPr txBox="1"/>
          <p:nvPr/>
        </p:nvSpPr>
        <p:spPr>
          <a:xfrm>
            <a:off x="4563376" y="3066402"/>
            <a:ext cx="3386306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110;p80">
            <a:extLst>
              <a:ext uri="{FF2B5EF4-FFF2-40B4-BE49-F238E27FC236}">
                <a16:creationId xmlns:a16="http://schemas.microsoft.com/office/drawing/2014/main" id="{AF1AD527-6E54-68E7-C60F-EA01DA8B7B8D}"/>
              </a:ext>
            </a:extLst>
          </p:cNvPr>
          <p:cNvSpPr/>
          <p:nvPr/>
        </p:nvSpPr>
        <p:spPr>
          <a:xfrm>
            <a:off x="4823218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11;p80">
            <a:extLst>
              <a:ext uri="{FF2B5EF4-FFF2-40B4-BE49-F238E27FC236}">
                <a16:creationId xmlns:a16="http://schemas.microsoft.com/office/drawing/2014/main" id="{075213C3-8D10-9329-517D-9ADDA097AA6B}"/>
              </a:ext>
            </a:extLst>
          </p:cNvPr>
          <p:cNvSpPr/>
          <p:nvPr/>
        </p:nvSpPr>
        <p:spPr>
          <a:xfrm>
            <a:off x="6026867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12;p80">
            <a:extLst>
              <a:ext uri="{FF2B5EF4-FFF2-40B4-BE49-F238E27FC236}">
                <a16:creationId xmlns:a16="http://schemas.microsoft.com/office/drawing/2014/main" id="{10F342F4-F111-B591-E612-6D0007CE1E26}"/>
              </a:ext>
            </a:extLst>
          </p:cNvPr>
          <p:cNvSpPr txBox="1"/>
          <p:nvPr/>
        </p:nvSpPr>
        <p:spPr>
          <a:xfrm>
            <a:off x="5985938" y="3023119"/>
            <a:ext cx="968970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1113;p80">
            <a:extLst>
              <a:ext uri="{FF2B5EF4-FFF2-40B4-BE49-F238E27FC236}">
                <a16:creationId xmlns:a16="http://schemas.microsoft.com/office/drawing/2014/main" id="{0DB70C0A-1843-4B14-FAAF-CE30C9930D20}"/>
              </a:ext>
            </a:extLst>
          </p:cNvPr>
          <p:cNvSpPr txBox="1"/>
          <p:nvPr/>
        </p:nvSpPr>
        <p:spPr>
          <a:xfrm>
            <a:off x="4772959" y="3023119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114;p80">
            <a:extLst>
              <a:ext uri="{FF2B5EF4-FFF2-40B4-BE49-F238E27FC236}">
                <a16:creationId xmlns:a16="http://schemas.microsoft.com/office/drawing/2014/main" id="{E05A563F-8FBD-7959-2DCB-805AABB28521}"/>
              </a:ext>
            </a:extLst>
          </p:cNvPr>
          <p:cNvSpPr txBox="1"/>
          <p:nvPr/>
        </p:nvSpPr>
        <p:spPr>
          <a:xfrm>
            <a:off x="3709269" y="302311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115;p80">
            <a:extLst>
              <a:ext uri="{FF2B5EF4-FFF2-40B4-BE49-F238E27FC236}">
                <a16:creationId xmlns:a16="http://schemas.microsoft.com/office/drawing/2014/main" id="{B26EEF6E-5E47-95E8-F212-CEFF97F5B147}"/>
              </a:ext>
            </a:extLst>
          </p:cNvPr>
          <p:cNvSpPr txBox="1"/>
          <p:nvPr/>
        </p:nvSpPr>
        <p:spPr>
          <a:xfrm>
            <a:off x="7553481" y="3023119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116;p80">
            <a:extLst>
              <a:ext uri="{FF2B5EF4-FFF2-40B4-BE49-F238E27FC236}">
                <a16:creationId xmlns:a16="http://schemas.microsoft.com/office/drawing/2014/main" id="{CDB7A7A1-0D72-E2B7-9C81-9FF6D1D41F40}"/>
              </a:ext>
            </a:extLst>
          </p:cNvPr>
          <p:cNvSpPr/>
          <p:nvPr/>
        </p:nvSpPr>
        <p:spPr>
          <a:xfrm>
            <a:off x="7585079" y="31651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88144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04484-C9F2-BE5E-91AE-C301CCC97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7AA612B-4656-FE81-010D-8855F6D6C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4392056-BEFD-D976-4C4D-E05BE7C0B5DC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24D6B0A4-AE86-4703-00AA-5D38F8BBCD68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 chaque réponse.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21E49076-4CEC-03F7-6513-73753865D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3" name="Google Shape;1125;p81">
            <a:extLst>
              <a:ext uri="{FF2B5EF4-FFF2-40B4-BE49-F238E27FC236}">
                <a16:creationId xmlns:a16="http://schemas.microsoft.com/office/drawing/2014/main" id="{5A4FC971-55DF-874E-0D28-D79509F1E1A1}"/>
              </a:ext>
            </a:extLst>
          </p:cNvPr>
          <p:cNvSpPr/>
          <p:nvPr/>
        </p:nvSpPr>
        <p:spPr>
          <a:xfrm>
            <a:off x="737691" y="1858618"/>
            <a:ext cx="10481633" cy="2867337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126;p81">
            <a:extLst>
              <a:ext uri="{FF2B5EF4-FFF2-40B4-BE49-F238E27FC236}">
                <a16:creationId xmlns:a16="http://schemas.microsoft.com/office/drawing/2014/main" id="{C727A2D4-D66E-503B-9277-8CD3EB39C849}"/>
              </a:ext>
            </a:extLst>
          </p:cNvPr>
          <p:cNvSpPr txBox="1"/>
          <p:nvPr/>
        </p:nvSpPr>
        <p:spPr>
          <a:xfrm>
            <a:off x="3705532" y="3295002"/>
            <a:ext cx="968970" cy="7294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1127;p81">
            <a:extLst>
              <a:ext uri="{FF2B5EF4-FFF2-40B4-BE49-F238E27FC236}">
                <a16:creationId xmlns:a16="http://schemas.microsoft.com/office/drawing/2014/main" id="{4780912C-F685-D704-BC8E-A338F738E403}"/>
              </a:ext>
            </a:extLst>
          </p:cNvPr>
          <p:cNvSpPr txBox="1"/>
          <p:nvPr/>
        </p:nvSpPr>
        <p:spPr>
          <a:xfrm>
            <a:off x="885392" y="1937174"/>
            <a:ext cx="2203613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fr-F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Complétez:</a:t>
            </a:r>
            <a:endParaRPr sz="2400" b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28;p81">
            <a:extLst>
              <a:ext uri="{FF2B5EF4-FFF2-40B4-BE49-F238E27FC236}">
                <a16:creationId xmlns:a16="http://schemas.microsoft.com/office/drawing/2014/main" id="{6A5A8A15-4498-ED9F-60D1-C821BDEFDFEE}"/>
              </a:ext>
            </a:extLst>
          </p:cNvPr>
          <p:cNvSpPr/>
          <p:nvPr/>
        </p:nvSpPr>
        <p:spPr>
          <a:xfrm>
            <a:off x="3890730" y="3393785"/>
            <a:ext cx="541884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1129;p81">
            <a:extLst>
              <a:ext uri="{FF2B5EF4-FFF2-40B4-BE49-F238E27FC236}">
                <a16:creationId xmlns:a16="http://schemas.microsoft.com/office/drawing/2014/main" id="{1AE0A038-FC26-31D9-65E8-68B76D2E495A}"/>
              </a:ext>
            </a:extLst>
          </p:cNvPr>
          <p:cNvSpPr txBox="1"/>
          <p:nvPr/>
        </p:nvSpPr>
        <p:spPr>
          <a:xfrm>
            <a:off x="4517296" y="3295002"/>
            <a:ext cx="3386306" cy="72941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l="-162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1130;p81">
            <a:extLst>
              <a:ext uri="{FF2B5EF4-FFF2-40B4-BE49-F238E27FC236}">
                <a16:creationId xmlns:a16="http://schemas.microsoft.com/office/drawing/2014/main" id="{AEB6F81C-2BB7-3CCC-4328-E11A9A63091C}"/>
              </a:ext>
            </a:extLst>
          </p:cNvPr>
          <p:cNvSpPr/>
          <p:nvPr/>
        </p:nvSpPr>
        <p:spPr>
          <a:xfrm>
            <a:off x="4777138" y="33937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131;p81">
            <a:extLst>
              <a:ext uri="{FF2B5EF4-FFF2-40B4-BE49-F238E27FC236}">
                <a16:creationId xmlns:a16="http://schemas.microsoft.com/office/drawing/2014/main" id="{18F06C9C-3BBA-DF85-6E8A-0FA2F9DD4B5A}"/>
              </a:ext>
            </a:extLst>
          </p:cNvPr>
          <p:cNvSpPr/>
          <p:nvPr/>
        </p:nvSpPr>
        <p:spPr>
          <a:xfrm>
            <a:off x="5980787" y="33937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32;p81">
            <a:extLst>
              <a:ext uri="{FF2B5EF4-FFF2-40B4-BE49-F238E27FC236}">
                <a16:creationId xmlns:a16="http://schemas.microsoft.com/office/drawing/2014/main" id="{865C4A6A-2AB9-810F-DE71-24F5580FEF68}"/>
              </a:ext>
            </a:extLst>
          </p:cNvPr>
          <p:cNvSpPr/>
          <p:nvPr/>
        </p:nvSpPr>
        <p:spPr>
          <a:xfrm>
            <a:off x="7538999" y="3393785"/>
            <a:ext cx="905778" cy="531844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133;p81">
            <a:extLst>
              <a:ext uri="{FF2B5EF4-FFF2-40B4-BE49-F238E27FC236}">
                <a16:creationId xmlns:a16="http://schemas.microsoft.com/office/drawing/2014/main" id="{99D35E4F-4548-A2F7-75F9-1A6A33D1E4DC}"/>
              </a:ext>
            </a:extLst>
          </p:cNvPr>
          <p:cNvSpPr txBox="1"/>
          <p:nvPr/>
        </p:nvSpPr>
        <p:spPr>
          <a:xfrm>
            <a:off x="4713946" y="3320498"/>
            <a:ext cx="968970" cy="72941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1134;p81">
            <a:extLst>
              <a:ext uri="{FF2B5EF4-FFF2-40B4-BE49-F238E27FC236}">
                <a16:creationId xmlns:a16="http://schemas.microsoft.com/office/drawing/2014/main" id="{28F72FD4-BE65-799F-370C-13D257DBE52C}"/>
              </a:ext>
            </a:extLst>
          </p:cNvPr>
          <p:cNvSpPr txBox="1"/>
          <p:nvPr/>
        </p:nvSpPr>
        <p:spPr>
          <a:xfrm>
            <a:off x="7503799" y="3281069"/>
            <a:ext cx="968970" cy="72941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1135;p81">
            <a:extLst>
              <a:ext uri="{FF2B5EF4-FFF2-40B4-BE49-F238E27FC236}">
                <a16:creationId xmlns:a16="http://schemas.microsoft.com/office/drawing/2014/main" id="{54A62DF1-9975-F27A-8308-02B142855DEE}"/>
              </a:ext>
            </a:extLst>
          </p:cNvPr>
          <p:cNvSpPr txBox="1"/>
          <p:nvPr/>
        </p:nvSpPr>
        <p:spPr>
          <a:xfrm>
            <a:off x="5949191" y="3295002"/>
            <a:ext cx="968970" cy="72941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1136;p81">
            <a:extLst>
              <a:ext uri="{FF2B5EF4-FFF2-40B4-BE49-F238E27FC236}">
                <a16:creationId xmlns:a16="http://schemas.microsoft.com/office/drawing/2014/main" id="{5B442B5F-1CE2-FCA9-7396-2F67EF8ABB47}"/>
              </a:ext>
            </a:extLst>
          </p:cNvPr>
          <p:cNvSpPr txBox="1"/>
          <p:nvPr/>
        </p:nvSpPr>
        <p:spPr>
          <a:xfrm>
            <a:off x="2239124" y="3295002"/>
            <a:ext cx="1679885" cy="72941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l="-3272" r="-363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7854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3F09D67-70FB-2E91-400F-7DD8FCDC88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141" y="1931563"/>
            <a:ext cx="10253598" cy="31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9CB943B-429B-BF64-21A9-64732FC85F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141" y="1931563"/>
            <a:ext cx="10253598" cy="31999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A529E15-D161-4C1F-ABF1-3AF73B847D6A}"/>
                  </a:ext>
                </a:extLst>
              </p:cNvPr>
              <p:cNvSpPr txBox="1"/>
              <p:nvPr/>
            </p:nvSpPr>
            <p:spPr>
              <a:xfrm>
                <a:off x="3222171" y="3162188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A529E15-D161-4C1F-ABF1-3AF73B847D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171" y="3162188"/>
                <a:ext cx="43542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75EC881-DEF2-E65A-567E-6D53028C7F7A}"/>
                  </a:ext>
                </a:extLst>
              </p:cNvPr>
              <p:cNvSpPr txBox="1"/>
              <p:nvPr/>
            </p:nvSpPr>
            <p:spPr>
              <a:xfrm>
                <a:off x="4278086" y="3162188"/>
                <a:ext cx="5878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75EC881-DEF2-E65A-567E-6D53028C7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086" y="3162188"/>
                <a:ext cx="587829" cy="369332"/>
              </a:xfrm>
              <a:prstGeom prst="rect">
                <a:avLst/>
              </a:prstGeom>
              <a:blipFill>
                <a:blip r:embed="rId7"/>
                <a:stretch>
                  <a:fillRect r="-31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34CE20B-887F-162E-50DA-5A8E8C179398}"/>
                  </a:ext>
                </a:extLst>
              </p:cNvPr>
              <p:cNvSpPr txBox="1"/>
              <p:nvPr/>
            </p:nvSpPr>
            <p:spPr>
              <a:xfrm>
                <a:off x="8599713" y="3140417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34CE20B-887F-162E-50DA-5A8E8C1793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9713" y="3140417"/>
                <a:ext cx="4354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9EFD880-4C96-1B28-F64A-F525EB1E2357}"/>
                  </a:ext>
                </a:extLst>
              </p:cNvPr>
              <p:cNvSpPr txBox="1"/>
              <p:nvPr/>
            </p:nvSpPr>
            <p:spPr>
              <a:xfrm>
                <a:off x="9350826" y="3140417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9EFD880-4C96-1B28-F64A-F525EB1E23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0826" y="3140417"/>
                <a:ext cx="43542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5B9C550-D56E-D5DB-6D5F-9EC597FA36B7}"/>
                  </a:ext>
                </a:extLst>
              </p:cNvPr>
              <p:cNvSpPr txBox="1"/>
              <p:nvPr/>
            </p:nvSpPr>
            <p:spPr>
              <a:xfrm>
                <a:off x="10036623" y="3140417"/>
                <a:ext cx="596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5B9C550-D56E-D5DB-6D5F-9EC597FA36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623" y="3140417"/>
                <a:ext cx="596624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673C24-A417-2DC3-DB52-E316419D6EAD}"/>
                  </a:ext>
                </a:extLst>
              </p:cNvPr>
              <p:cNvSpPr txBox="1"/>
              <p:nvPr/>
            </p:nvSpPr>
            <p:spPr>
              <a:xfrm>
                <a:off x="3200397" y="4239870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673C24-A417-2DC3-DB52-E316419D6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97" y="4239870"/>
                <a:ext cx="435429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879B120-C333-0A0F-CDCB-B03CA9045244}"/>
                  </a:ext>
                </a:extLst>
              </p:cNvPr>
              <p:cNvSpPr txBox="1"/>
              <p:nvPr/>
            </p:nvSpPr>
            <p:spPr>
              <a:xfrm>
                <a:off x="3526979" y="4218103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879B120-C333-0A0F-CDCB-B03CA90452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6979" y="4218103"/>
                <a:ext cx="43542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B3F5120-0BC1-82E9-3FAF-1412C67C6F17}"/>
                  </a:ext>
                </a:extLst>
              </p:cNvPr>
              <p:cNvSpPr txBox="1"/>
              <p:nvPr/>
            </p:nvSpPr>
            <p:spPr>
              <a:xfrm>
                <a:off x="4278092" y="4218103"/>
                <a:ext cx="43542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9B3F5120-0BC1-82E9-3FAF-1412C67C6F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092" y="4218103"/>
                <a:ext cx="435429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AF5EAB9-8FBD-5150-72A9-28446FAD8D54}"/>
                  </a:ext>
                </a:extLst>
              </p:cNvPr>
              <p:cNvSpPr txBox="1"/>
              <p:nvPr/>
            </p:nvSpPr>
            <p:spPr>
              <a:xfrm>
                <a:off x="4855025" y="4228987"/>
                <a:ext cx="596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AF5EAB9-8FBD-5150-72A9-28446FAD8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5025" y="4228987"/>
                <a:ext cx="596624" cy="369332"/>
              </a:xfrm>
              <a:prstGeom prst="rect">
                <a:avLst/>
              </a:prstGeom>
              <a:blipFill>
                <a:blip r:embed="rId14"/>
                <a:stretch>
                  <a:fillRect r="-10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7F58BC3-96A7-3748-0240-E8A7E43AF0AD}"/>
                  </a:ext>
                </a:extLst>
              </p:cNvPr>
              <p:cNvSpPr txBox="1"/>
              <p:nvPr/>
            </p:nvSpPr>
            <p:spPr>
              <a:xfrm>
                <a:off x="8350389" y="4218099"/>
                <a:ext cx="136950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−(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7F58BC3-96A7-3748-0240-E8A7E43AF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389" y="4218099"/>
                <a:ext cx="1369506" cy="369332"/>
              </a:xfrm>
              <a:prstGeom prst="rect">
                <a:avLst/>
              </a:prstGeom>
              <a:blipFill>
                <a:blip r:embed="rId1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14704D5-2CBB-0B27-4207-7DFC8F853E19}"/>
                  </a:ext>
                </a:extLst>
              </p:cNvPr>
              <p:cNvSpPr txBox="1"/>
              <p:nvPr/>
            </p:nvSpPr>
            <p:spPr>
              <a:xfrm>
                <a:off x="10189023" y="4228985"/>
                <a:ext cx="5966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14704D5-2CBB-0B27-4207-7DFC8F853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023" y="4228985"/>
                <a:ext cx="596624" cy="369332"/>
              </a:xfrm>
              <a:prstGeom prst="rect">
                <a:avLst/>
              </a:prstGeom>
              <a:blipFill>
                <a:blip r:embed="rId16"/>
                <a:stretch>
                  <a:fillRect r="-10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35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BA788B-0595-56A1-845E-8C3B7974D9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5636" y="2430693"/>
            <a:ext cx="7940728" cy="19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2A86456-1D12-0C06-0173-90A56C135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654" y="1231619"/>
            <a:ext cx="7674005" cy="23471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5ACCAF1-2771-1C84-058F-9C2C58004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2618" y="3701662"/>
            <a:ext cx="7392041" cy="5867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653E242-AB82-3CC0-DB8C-7DFA8A2CB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5463" y="4783138"/>
            <a:ext cx="7506350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ysClr val="windowText" lastClr="000000"/>
                </a:solidFill>
              </a:rPr>
              <a:t>Page 35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C24F847-9A7F-47E2-E39B-63916E30D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032" y="1664817"/>
            <a:ext cx="7795936" cy="352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ar-MA" sz="3600" b="1" dirty="0">
                  <a:solidFill>
                    <a:schemeClr val="tx1"/>
                  </a:solidFill>
                </a:rPr>
                <a:t>10</a:t>
              </a:r>
              <a:r>
                <a:rPr lang="fr-FR" sz="3600" b="1" dirty="0">
                  <a:solidFill>
                    <a:schemeClr val="tx1"/>
                  </a:solidFill>
                </a:rPr>
                <a:t>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74B05C-E6C6-0D10-F50F-8EC5664BC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459209"/>
              </p:ext>
            </p:extLst>
          </p:nvPr>
        </p:nvGraphicFramePr>
        <p:xfrm>
          <a:off x="1649185" y="1499388"/>
          <a:ext cx="8893630" cy="4704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35992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368309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CB66E9-69E1-94BD-D5AD-59B1067F9AEC}"/>
              </a:ext>
            </a:extLst>
          </p:cNvPr>
          <p:cNvSpPr/>
          <p:nvPr/>
        </p:nvSpPr>
        <p:spPr>
          <a:xfrm>
            <a:off x="2325520" y="2547919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Multiplication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1AF5666-4F23-38D0-7328-DD28970E007F}"/>
              </a:ext>
            </a:extLst>
          </p:cNvPr>
          <p:cNvSpPr/>
          <p:nvPr/>
        </p:nvSpPr>
        <p:spPr>
          <a:xfrm>
            <a:off x="2325520" y="34956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Multiplier</a:t>
            </a:r>
            <a:r>
              <a:rPr lang="fr-FR" sz="2400" dirty="0"/>
              <a:t>  </a:t>
            </a:r>
            <a:r>
              <a:rPr lang="fr-FR" sz="2400" b="1" dirty="0"/>
              <a:t>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DFE3871-937E-01B2-7DE4-40B0DBAEBFE0}"/>
              </a:ext>
            </a:extLst>
          </p:cNvPr>
          <p:cNvSpPr/>
          <p:nvPr/>
        </p:nvSpPr>
        <p:spPr>
          <a:xfrm>
            <a:off x="6935673" y="35180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ضَرَب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31367C8-5AB8-C648-0D97-DE7F054E0E5D}"/>
              </a:ext>
            </a:extLst>
          </p:cNvPr>
          <p:cNvSpPr/>
          <p:nvPr/>
        </p:nvSpPr>
        <p:spPr>
          <a:xfrm>
            <a:off x="6935674" y="2570350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rgbClr val="000000"/>
                </a:solidFill>
                <a:cs typeface="Calibri"/>
              </a:rPr>
              <a:t>ضَرْب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2F14E53-652A-9AF2-70F0-E3615FE93BDE}"/>
              </a:ext>
            </a:extLst>
          </p:cNvPr>
          <p:cNvSpPr/>
          <p:nvPr/>
        </p:nvSpPr>
        <p:spPr>
          <a:xfrm>
            <a:off x="2325520" y="4410015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/>
              <a:t>Produit  </a:t>
            </a:r>
            <a:r>
              <a:rPr lang="fr-FR" sz="2400" b="1" dirty="0"/>
              <a:t>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1619D73-A038-360E-5748-1900A34D9D50}"/>
              </a:ext>
            </a:extLst>
          </p:cNvPr>
          <p:cNvSpPr/>
          <p:nvPr/>
        </p:nvSpPr>
        <p:spPr>
          <a:xfrm>
            <a:off x="6935673" y="443244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جُداء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C261E74-C879-8444-CDAC-5E62277275A4}"/>
              </a:ext>
            </a:extLst>
          </p:cNvPr>
          <p:cNvSpPr/>
          <p:nvPr/>
        </p:nvSpPr>
        <p:spPr>
          <a:xfrm>
            <a:off x="2325520" y="5314687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Signe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71C8E61-384C-4F55-EC6B-442EDDCBB021}"/>
              </a:ext>
            </a:extLst>
          </p:cNvPr>
          <p:cNvSpPr/>
          <p:nvPr/>
        </p:nvSpPr>
        <p:spPr>
          <a:xfrm>
            <a:off x="6935673" y="5337118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rgbClr val="000000"/>
                </a:solidFill>
                <a:cs typeface="Calibri"/>
              </a:rPr>
              <a:t>إشارة</a:t>
            </a:r>
            <a:endParaRPr lang="fr-FR" sz="2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8648</TotalTime>
  <Words>1241</Words>
  <Application>Microsoft Office PowerPoint</Application>
  <PresentationFormat>Grand écran</PresentationFormat>
  <Paragraphs>283</Paragraphs>
  <Slides>44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44</vt:i4>
      </vt:variant>
    </vt:vector>
  </HeadingPairs>
  <TitlesOfParts>
    <vt:vector size="56" baseType="lpstr">
      <vt:lpstr>Aptos</vt:lpstr>
      <vt:lpstr>Arial</vt:lpstr>
      <vt:lpstr>Calibri</vt:lpstr>
      <vt:lpstr>Cambria Math</vt:lpstr>
      <vt:lpstr>Dosis</vt:lpstr>
      <vt:lpstr>Dosis Bold</vt:lpstr>
      <vt:lpstr>Hammersmith One</vt:lpstr>
      <vt:lpstr>Poppins ExtraBold</vt:lpstr>
      <vt:lpstr>Times New Roman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1149</cp:revision>
  <cp:lastPrinted>2024-10-05T19:15:58Z</cp:lastPrinted>
  <dcterms:created xsi:type="dcterms:W3CDTF">2024-05-28T10:13:44Z</dcterms:created>
  <dcterms:modified xsi:type="dcterms:W3CDTF">2025-11-17T11:54:54Z</dcterms:modified>
</cp:coreProperties>
</file>