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Lst>
  <p:notesMasterIdLst>
    <p:notesMasterId r:id="rId60"/>
  </p:notesMasterIdLst>
  <p:handoutMasterIdLst>
    <p:handoutMasterId r:id="rId61"/>
  </p:handoutMasterIdLst>
  <p:sldIdLst>
    <p:sldId id="2147483553" r:id="rId4"/>
    <p:sldId id="2147483485" r:id="rId5"/>
    <p:sldId id="2147483396" r:id="rId6"/>
    <p:sldId id="2147483552" r:id="rId7"/>
    <p:sldId id="2147483397" r:id="rId8"/>
    <p:sldId id="2147483635" r:id="rId9"/>
    <p:sldId id="2134806507" r:id="rId10"/>
    <p:sldId id="2134806552" r:id="rId11"/>
    <p:sldId id="2134806567" r:id="rId12"/>
    <p:sldId id="2134806569" r:id="rId13"/>
    <p:sldId id="2147483582" r:id="rId14"/>
    <p:sldId id="2134806564" r:id="rId15"/>
    <p:sldId id="2147483566" r:id="rId16"/>
    <p:sldId id="2147483568" r:id="rId17"/>
    <p:sldId id="2147483567" r:id="rId18"/>
    <p:sldId id="256" r:id="rId19"/>
    <p:sldId id="257" r:id="rId20"/>
    <p:sldId id="258" r:id="rId21"/>
    <p:sldId id="259" r:id="rId22"/>
    <p:sldId id="2134806568" r:id="rId23"/>
    <p:sldId id="2134805874" r:id="rId24"/>
    <p:sldId id="2134805878" r:id="rId25"/>
    <p:sldId id="2147483554" r:id="rId26"/>
    <p:sldId id="2134806573" r:id="rId27"/>
    <p:sldId id="2147483557" r:id="rId28"/>
    <p:sldId id="2147483569" r:id="rId29"/>
    <p:sldId id="2147483558" r:id="rId30"/>
    <p:sldId id="2147483636" r:id="rId31"/>
    <p:sldId id="2147483637" r:id="rId32"/>
    <p:sldId id="2147483638" r:id="rId33"/>
    <p:sldId id="264" r:id="rId34"/>
    <p:sldId id="265" r:id="rId35"/>
    <p:sldId id="266" r:id="rId36"/>
    <p:sldId id="267" r:id="rId37"/>
    <p:sldId id="2147483646" r:id="rId38"/>
    <p:sldId id="2147483647" r:id="rId39"/>
    <p:sldId id="260" r:id="rId40"/>
    <p:sldId id="261" r:id="rId41"/>
    <p:sldId id="262" r:id="rId42"/>
    <p:sldId id="263" r:id="rId43"/>
    <p:sldId id="268" r:id="rId44"/>
    <p:sldId id="269" r:id="rId45"/>
    <p:sldId id="270" r:id="rId46"/>
    <p:sldId id="271" r:id="rId47"/>
    <p:sldId id="2134806577" r:id="rId48"/>
    <p:sldId id="2134806551" r:id="rId49"/>
    <p:sldId id="2134806578" r:id="rId50"/>
    <p:sldId id="2147483580" r:id="rId51"/>
    <p:sldId id="2134806579" r:id="rId52"/>
    <p:sldId id="2134806088" r:id="rId53"/>
    <p:sldId id="2134806580" r:id="rId54"/>
    <p:sldId id="2134806582" r:id="rId55"/>
    <p:sldId id="2134806536" r:id="rId56"/>
    <p:sldId id="2147483643" r:id="rId57"/>
    <p:sldId id="2134806535" r:id="rId58"/>
    <p:sldId id="2134806584"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53"/>
            <p14:sldId id="2147483485"/>
            <p14:sldId id="2147483396"/>
            <p14:sldId id="2147483552"/>
            <p14:sldId id="2147483397"/>
            <p14:sldId id="2147483635"/>
          </p14:sldIdLst>
        </p14:section>
        <p14:section name="Contrôle des cahiers des élèves" id="{3349E447-45AA-43EF-A620-CF581E9FA99B}">
          <p14:sldIdLst>
            <p14:sldId id="2134806507"/>
            <p14:sldId id="2134806552"/>
          </p14:sldIdLst>
        </p14:section>
        <p14:section name="Discussion informelle" id="{8F7889F9-27DA-4421-B305-A18399C6F4CE}">
          <p14:sldIdLst/>
        </p14:section>
        <p14:section name="Activité rituelle" id="{79315A69-A635-48A2-B9BA-98FE67B817D4}">
          <p14:sldIdLst>
            <p14:sldId id="2134806567"/>
            <p14:sldId id="2134806569"/>
            <p14:sldId id="2147483582"/>
            <p14:sldId id="2134806564"/>
            <p14:sldId id="2147483566"/>
            <p14:sldId id="2147483568"/>
            <p14:sldId id="2147483567"/>
            <p14:sldId id="256"/>
            <p14:sldId id="257"/>
            <p14:sldId id="258"/>
            <p14:sldId id="259"/>
          </p14:sldIdLst>
        </p14:section>
        <p14:section name="Lexique" id="{343C6800-A84D-49D7-8DE8-BBB1B42005B7}">
          <p14:sldIdLst/>
        </p14:section>
        <p14:section name="Déclaration de l’objectif de la séance" id="{1F7A1ED2-DD19-4DF3-BC26-A1D65FFD1118}">
          <p14:sldIdLst>
            <p14:sldId id="2134806568"/>
            <p14:sldId id="2134805874"/>
            <p14:sldId id="2134805878"/>
            <p14:sldId id="2147483554"/>
          </p14:sldIdLst>
        </p14:section>
        <p14:section name="Tâche principale" id="{A2A5D278-252D-471E-A046-E0EEBB7C2D2B}">
          <p14:sldIdLst>
            <p14:sldId id="2134806573"/>
            <p14:sldId id="2147483557"/>
            <p14:sldId id="2147483569"/>
            <p14:sldId id="2147483558"/>
            <p14:sldId id="2147483636"/>
            <p14:sldId id="2147483637"/>
            <p14:sldId id="2147483638"/>
            <p14:sldId id="264"/>
            <p14:sldId id="265"/>
            <p14:sldId id="266"/>
            <p14:sldId id="267"/>
            <p14:sldId id="2147483646"/>
            <p14:sldId id="2147483647"/>
            <p14:sldId id="260"/>
            <p14:sldId id="261"/>
            <p14:sldId id="262"/>
            <p14:sldId id="263"/>
            <p14:sldId id="268"/>
            <p14:sldId id="269"/>
            <p14:sldId id="270"/>
            <p14:sldId id="271"/>
          </p14:sldIdLst>
        </p14:section>
        <p14:section name="Pratique en binôme" id="{FBF6C3DA-BDD6-43C8-8043-82F3BE3C64FD}">
          <p14:sldIdLst>
            <p14:sldId id="2134806577"/>
            <p14:sldId id="2134806551"/>
            <p14:sldId id="2134806578"/>
            <p14:sldId id="2147483580"/>
          </p14:sldIdLst>
        </p14:section>
        <p14:section name="Pratique autonome" id="{40CD8AAE-F9F0-47C4-A7F7-0976D79B8EC9}">
          <p14:sldIdLst>
            <p14:sldId id="2134806579"/>
            <p14:sldId id="2134806088"/>
            <p14:sldId id="2134806580"/>
          </p14:sldIdLst>
        </p14:section>
        <p14:section name="Clôture" id="{8EB5D3A0-81F1-4DE6-BEB2-58DE24DBB138}">
          <p14:sldIdLst>
            <p14:sldId id="2134806582"/>
            <p14:sldId id="2134806536"/>
            <p14:sldId id="2147483643"/>
            <p14:sldId id="2134806535"/>
          </p14:sldIdLst>
        </p14:section>
        <p14:section name="Fin de la séance" id="{44B71B2B-D974-4F2C-B5A1-E1796678D1E2}">
          <p14:sldIdLst>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9A78"/>
    <a:srgbClr val="FCEAD0"/>
    <a:srgbClr val="AB20B6"/>
    <a:srgbClr val="FF6565"/>
    <a:srgbClr val="DC94DE"/>
    <a:srgbClr val="B27096"/>
    <a:srgbClr val="FDDF43"/>
    <a:srgbClr val="EB926C"/>
    <a:srgbClr val="5FADE4"/>
    <a:srgbClr val="7671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76" autoAdjust="0"/>
    <p:restoredTop sz="94720" autoAdjust="0"/>
  </p:normalViewPr>
  <p:slideViewPr>
    <p:cSldViewPr snapToGrid="0">
      <p:cViewPr varScale="1">
        <p:scale>
          <a:sx n="105" d="100"/>
          <a:sy n="105" d="100"/>
        </p:scale>
        <p:origin x="536" y="192"/>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handoutMaster" Target="handoutMasters/handout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26/12/2025</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26/12/2025</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F7D43-2CD7-F75D-821C-9764FD0810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73FC6B7-DD26-5E0A-B757-AB6BD9A42E0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BA6F048-0BB7-7A50-2664-9ED8BCE832C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440059-026B-63D5-C24C-DF9A60F79758}"/>
              </a:ext>
            </a:extLst>
          </p:cNvPr>
          <p:cNvSpPr>
            <a:spLocks noGrp="1"/>
          </p:cNvSpPr>
          <p:nvPr>
            <p:ph type="sldNum" sz="quarter" idx="5"/>
          </p:nvPr>
        </p:nvSpPr>
        <p:spPr/>
        <p:txBody>
          <a:bodyPr/>
          <a:lstStyle/>
          <a:p>
            <a:fld id="{23437357-FDEB-42E8-94B9-16208305E930}" type="slidenum">
              <a:rPr lang="fr-FR" smtClean="0"/>
              <a:t>38</a:t>
            </a:fld>
            <a:endParaRPr lang="fr-FR" dirty="0"/>
          </a:p>
        </p:txBody>
      </p:sp>
    </p:spTree>
    <p:extLst>
      <p:ext uri="{BB962C8B-B14F-4D97-AF65-F5344CB8AC3E}">
        <p14:creationId xmlns:p14="http://schemas.microsoft.com/office/powerpoint/2010/main" val="3766859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6DAE-F01C-8F4D-5737-87AE3D02CCD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5E03A8-854B-971F-10AE-5D5CBDEB665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F10A7E3-DACF-90CF-C07E-D925BF592D1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10B615E-67D8-6C2A-0953-0CE804F80872}"/>
              </a:ext>
            </a:extLst>
          </p:cNvPr>
          <p:cNvSpPr>
            <a:spLocks noGrp="1"/>
          </p:cNvSpPr>
          <p:nvPr>
            <p:ph type="sldNum" sz="quarter" idx="5"/>
          </p:nvPr>
        </p:nvSpPr>
        <p:spPr/>
        <p:txBody>
          <a:bodyPr/>
          <a:lstStyle/>
          <a:p>
            <a:fld id="{23437357-FDEB-42E8-94B9-16208305E930}" type="slidenum">
              <a:rPr lang="fr-FR" smtClean="0"/>
              <a:t>40</a:t>
            </a:fld>
            <a:endParaRPr lang="fr-FR" dirty="0"/>
          </a:p>
        </p:txBody>
      </p:sp>
    </p:spTree>
    <p:extLst>
      <p:ext uri="{BB962C8B-B14F-4D97-AF65-F5344CB8AC3E}">
        <p14:creationId xmlns:p14="http://schemas.microsoft.com/office/powerpoint/2010/main" val="1422059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2599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6396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9BC7B-730C-9E0A-F21E-C364985F1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EE56A-87BA-FD86-4A14-80E787A2E0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0DE6A9-9B9E-B8EE-CC93-90DFAD3A86C1}"/>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CF4CBE8A-F53E-A0C5-7DF2-D57E5CFBF21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815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36FE4-C009-95EC-ED75-199CCAFFAF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49173-1509-E674-A5E6-CA320C1DE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663AC2-9BC4-8A77-CA5D-5711A495A70B}"/>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B31E3D71-0902-E171-25BB-4AC1F35B623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0143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6217C-2625-BA99-0A84-C0531CF571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507B7-09EA-1B95-0B86-19A06B0F84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F88418-E490-D137-253D-2B49083AE77D}"/>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F1324244-D5E3-76B6-0D67-8A712EAB885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5902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27</a:t>
            </a:fld>
            <a:endParaRPr lang="fr-FR" dirty="0"/>
          </a:p>
        </p:txBody>
      </p:sp>
    </p:spTree>
    <p:extLst>
      <p:ext uri="{BB962C8B-B14F-4D97-AF65-F5344CB8AC3E}">
        <p14:creationId xmlns:p14="http://schemas.microsoft.com/office/powerpoint/2010/main" val="2741873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33431-6851-A8C1-D583-6A4C5628F9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55526D7-6C97-D1A9-FDE0-D3D8E54FD61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E5958EA-71BE-498E-8FD0-E7581318DE3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DB2FB38-BF12-CC35-0883-CB633AE6B305}"/>
              </a:ext>
            </a:extLst>
          </p:cNvPr>
          <p:cNvSpPr>
            <a:spLocks noGrp="1"/>
          </p:cNvSpPr>
          <p:nvPr>
            <p:ph type="sldNum" sz="quarter" idx="5"/>
          </p:nvPr>
        </p:nvSpPr>
        <p:spPr/>
        <p:txBody>
          <a:bodyPr/>
          <a:lstStyle/>
          <a:p>
            <a:fld id="{23437357-FDEB-42E8-94B9-16208305E930}" type="slidenum">
              <a:rPr lang="fr-FR" smtClean="0"/>
              <a:t>30</a:t>
            </a:fld>
            <a:endParaRPr lang="fr-FR" dirty="0"/>
          </a:p>
        </p:txBody>
      </p:sp>
    </p:spTree>
    <p:extLst>
      <p:ext uri="{BB962C8B-B14F-4D97-AF65-F5344CB8AC3E}">
        <p14:creationId xmlns:p14="http://schemas.microsoft.com/office/powerpoint/2010/main" val="1149293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052F9-252E-79BE-FA2B-3FDFBAFE82C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B4B71EB-A5A6-AA3A-A75F-0622BFB50E7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DA3D03F-7141-F6A5-3C8C-2E430DE6EF4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42F3045-4FE2-5BEE-AD4C-9D21C34C7EBD}"/>
              </a:ext>
            </a:extLst>
          </p:cNvPr>
          <p:cNvSpPr>
            <a:spLocks noGrp="1"/>
          </p:cNvSpPr>
          <p:nvPr>
            <p:ph type="sldNum" sz="quarter" idx="5"/>
          </p:nvPr>
        </p:nvSpPr>
        <p:spPr/>
        <p:txBody>
          <a:bodyPr/>
          <a:lstStyle/>
          <a:p>
            <a:fld id="{23437357-FDEB-42E8-94B9-16208305E930}" type="slidenum">
              <a:rPr lang="fr-FR" smtClean="0"/>
              <a:t>36</a:t>
            </a:fld>
            <a:endParaRPr lang="fr-FR" dirty="0"/>
          </a:p>
        </p:txBody>
      </p:sp>
    </p:spTree>
    <p:extLst>
      <p:ext uri="{BB962C8B-B14F-4D97-AF65-F5344CB8AC3E}">
        <p14:creationId xmlns:p14="http://schemas.microsoft.com/office/powerpoint/2010/main" val="2639479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26/12/2025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26/12/2025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26/12/2025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26/12/2025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26/12/2025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26/12/2025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26/12/2025</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26/12/2025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54486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26/12/2025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55"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3.gi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52.png"/><Relationship Id="rId4" Type="http://schemas.openxmlformats.org/officeDocument/2006/relationships/image" Target="../media/image48.png"/><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jpeg"/><Relationship Id="rId11" Type="http://schemas.openxmlformats.org/officeDocument/2006/relationships/image" Target="../media/image15.png"/><Relationship Id="rId5" Type="http://schemas.openxmlformats.org/officeDocument/2006/relationships/image" Target="../media/image10.jpeg"/><Relationship Id="rId10" Type="http://schemas.openxmlformats.org/officeDocument/2006/relationships/image" Target="../media/image14.png"/><Relationship Id="rId4" Type="http://schemas.openxmlformats.org/officeDocument/2006/relationships/image" Target="../media/image9.png"/><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3.gi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3.gif"/><Relationship Id="rId1" Type="http://schemas.openxmlformats.org/officeDocument/2006/relationships/slideLayout" Target="../slideLayouts/slideLayout6.xml"/><Relationship Id="rId5" Type="http://schemas.openxmlformats.org/officeDocument/2006/relationships/image" Target="../media/image63.pn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56.png"/><Relationship Id="rId2" Type="http://schemas.openxmlformats.org/officeDocument/2006/relationships/image" Target="../media/image8.png"/><Relationship Id="rId1" Type="http://schemas.openxmlformats.org/officeDocument/2006/relationships/slideLayout" Target="../slideLayouts/slideLayout9.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8.png"/><Relationship Id="rId1" Type="http://schemas.openxmlformats.org/officeDocument/2006/relationships/slideLayout" Target="../slideLayouts/slideLayout9.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2.png"/><Relationship Id="rId7"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8.png"/><Relationship Id="rId9" Type="http://schemas.openxmlformats.org/officeDocument/2006/relationships/image" Target="../media/image74.png"/></Relationships>
</file>

<file path=ppt/slides/_rels/slide2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8.png"/><Relationship Id="rId7" Type="http://schemas.openxmlformats.org/officeDocument/2006/relationships/image" Target="../media/image73.png"/><Relationship Id="rId2" Type="http://schemas.openxmlformats.org/officeDocument/2006/relationships/image" Target="../media/image75.png"/><Relationship Id="rId1" Type="http://schemas.openxmlformats.org/officeDocument/2006/relationships/slideLayout" Target="../slideLayouts/slideLayout9.xml"/><Relationship Id="rId6" Type="http://schemas.openxmlformats.org/officeDocument/2006/relationships/image" Target="../media/image71.png"/><Relationship Id="rId11" Type="http://schemas.openxmlformats.org/officeDocument/2006/relationships/image" Target="../media/image78.png"/><Relationship Id="rId5" Type="http://schemas.openxmlformats.org/officeDocument/2006/relationships/image" Target="../media/image70.png"/><Relationship Id="rId10" Type="http://schemas.openxmlformats.org/officeDocument/2006/relationships/image" Target="../media/image77.png"/><Relationship Id="rId4" Type="http://schemas.openxmlformats.org/officeDocument/2006/relationships/image" Target="../media/image69.png"/><Relationship Id="rId9" Type="http://schemas.openxmlformats.org/officeDocument/2006/relationships/image" Target="../media/image76.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83.png"/><Relationship Id="rId2" Type="http://schemas.openxmlformats.org/officeDocument/2006/relationships/image" Target="../media/image79.png"/><Relationship Id="rId1" Type="http://schemas.openxmlformats.org/officeDocument/2006/relationships/slideLayout" Target="../slideLayouts/slideLayout9.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87.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88.png"/><Relationship Id="rId1" Type="http://schemas.openxmlformats.org/officeDocument/2006/relationships/slideLayout" Target="../slideLayouts/slideLayout9.xml"/><Relationship Id="rId6" Type="http://schemas.openxmlformats.org/officeDocument/2006/relationships/image" Target="../media/image92.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3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png"/><Relationship Id="rId7" Type="http://schemas.openxmlformats.org/officeDocument/2006/relationships/image" Target="../media/image92.png"/><Relationship Id="rId2" Type="http://schemas.openxmlformats.org/officeDocument/2006/relationships/image" Target="../media/image97.png"/><Relationship Id="rId1" Type="http://schemas.openxmlformats.org/officeDocument/2006/relationships/slideLayout" Target="../slideLayouts/slideLayout9.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7.png"/></Relationships>
</file>

<file path=ppt/slides/_rels/slide33.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88.png"/><Relationship Id="rId1" Type="http://schemas.openxmlformats.org/officeDocument/2006/relationships/slideLayout" Target="../slideLayouts/slideLayout9.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4.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8.png"/><Relationship Id="rId7" Type="http://schemas.openxmlformats.org/officeDocument/2006/relationships/image" Target="../media/image101.png"/><Relationship Id="rId2" Type="http://schemas.openxmlformats.org/officeDocument/2006/relationships/image" Target="../media/image950.png"/><Relationship Id="rId1" Type="http://schemas.openxmlformats.org/officeDocument/2006/relationships/slideLayout" Target="../slideLayouts/slideLayout9.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 Id="rId9" Type="http://schemas.openxmlformats.org/officeDocument/2006/relationships/image" Target="../media/image103.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56.png"/><Relationship Id="rId2" Type="http://schemas.openxmlformats.org/officeDocument/2006/relationships/image" Target="../media/image8.png"/><Relationship Id="rId1" Type="http://schemas.openxmlformats.org/officeDocument/2006/relationships/slideLayout" Target="../slideLayouts/slideLayout9.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970.png"/><Relationship Id="rId7" Type="http://schemas.openxmlformats.org/officeDocument/2006/relationships/image" Target="../media/image71.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70.png"/><Relationship Id="rId5" Type="http://schemas.openxmlformats.org/officeDocument/2006/relationships/image" Target="../media/image104.png"/><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8.png"/><Relationship Id="rId7" Type="http://schemas.openxmlformats.org/officeDocument/2006/relationships/image" Target="../media/image105.png"/><Relationship Id="rId2" Type="http://schemas.openxmlformats.org/officeDocument/2006/relationships/image" Target="../media/image990.png"/><Relationship Id="rId1" Type="http://schemas.openxmlformats.org/officeDocument/2006/relationships/slideLayout" Target="../slideLayouts/slideLayout9.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104.png"/></Relationships>
</file>

<file path=ppt/slides/_rels/slide38.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7.png"/><Relationship Id="rId7" Type="http://schemas.openxmlformats.org/officeDocument/2006/relationships/image" Target="../media/image71.png"/><Relationship Id="rId12" Type="http://schemas.openxmlformats.org/officeDocument/2006/relationships/image" Target="../media/image110.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70.png"/><Relationship Id="rId11" Type="http://schemas.openxmlformats.org/officeDocument/2006/relationships/image" Target="../media/image109.png"/><Relationship Id="rId5" Type="http://schemas.openxmlformats.org/officeDocument/2006/relationships/image" Target="../media/image104.png"/><Relationship Id="rId10" Type="http://schemas.openxmlformats.org/officeDocument/2006/relationships/image" Target="../media/image108.png"/><Relationship Id="rId4" Type="http://schemas.openxmlformats.org/officeDocument/2006/relationships/image" Target="../media/image8.png"/><Relationship Id="rId9" Type="http://schemas.openxmlformats.org/officeDocument/2006/relationships/image" Target="../media/image106.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83.png"/><Relationship Id="rId2" Type="http://schemas.openxmlformats.org/officeDocument/2006/relationships/image" Target="../media/image1060.png"/><Relationship Id="rId1" Type="http://schemas.openxmlformats.org/officeDocument/2006/relationships/slideLayout" Target="../slideLayouts/slideLayout9.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23.gif"/></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7.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41.xml.rels><?xml version="1.0" encoding="UTF-8" standalone="yes"?>
<Relationships xmlns="http://schemas.openxmlformats.org/package/2006/relationships"><Relationship Id="rId8" Type="http://schemas.openxmlformats.org/officeDocument/2006/relationships/image" Target="../media/image1140.png"/><Relationship Id="rId3" Type="http://schemas.openxmlformats.org/officeDocument/2006/relationships/image" Target="../media/image1100.png"/><Relationship Id="rId7" Type="http://schemas.openxmlformats.org/officeDocument/2006/relationships/image" Target="../media/image1130.png"/><Relationship Id="rId2" Type="http://schemas.openxmlformats.org/officeDocument/2006/relationships/image" Target="../media/image1090.png"/><Relationship Id="rId1" Type="http://schemas.openxmlformats.org/officeDocument/2006/relationships/slideLayout" Target="../slideLayouts/slideLayout9.xml"/><Relationship Id="rId6" Type="http://schemas.openxmlformats.org/officeDocument/2006/relationships/image" Target="../media/image88.png"/><Relationship Id="rId5" Type="http://schemas.openxmlformats.org/officeDocument/2006/relationships/image" Target="../media/image1120.png"/><Relationship Id="rId10" Type="http://schemas.openxmlformats.org/officeDocument/2006/relationships/image" Target="../media/image1160.png"/><Relationship Id="rId4" Type="http://schemas.openxmlformats.org/officeDocument/2006/relationships/image" Target="../media/image1110.png"/><Relationship Id="rId9" Type="http://schemas.openxmlformats.org/officeDocument/2006/relationships/image" Target="../media/image1150.png"/></Relationships>
</file>

<file path=ppt/slides/_rels/slide42.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image" Target="../media/image1170.png"/><Relationship Id="rId1" Type="http://schemas.openxmlformats.org/officeDocument/2006/relationships/slideLayout" Target="../slideLayouts/slideLayout9.xml"/><Relationship Id="rId6" Type="http://schemas.openxmlformats.org/officeDocument/2006/relationships/image" Target="../media/image121.png"/><Relationship Id="rId11" Type="http://schemas.openxmlformats.org/officeDocument/2006/relationships/image" Target="../media/image8.pn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9.png"/><Relationship Id="rId9" Type="http://schemas.openxmlformats.org/officeDocument/2006/relationships/image" Target="../media/image124.png"/></Relationships>
</file>

<file path=ppt/slides/_rels/slide43.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0.png"/><Relationship Id="rId7" Type="http://schemas.openxmlformats.org/officeDocument/2006/relationships/image" Target="../media/image129.png"/><Relationship Id="rId2" Type="http://schemas.openxmlformats.org/officeDocument/2006/relationships/image" Target="../media/image88.png"/><Relationship Id="rId1" Type="http://schemas.openxmlformats.org/officeDocument/2006/relationships/slideLayout" Target="../slideLayouts/slideLayout9.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44.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8.png"/><Relationship Id="rId7" Type="http://schemas.openxmlformats.org/officeDocument/2006/relationships/image" Target="../media/image128.png"/><Relationship Id="rId2" Type="http://schemas.openxmlformats.org/officeDocument/2006/relationships/image" Target="../media/image950.png"/><Relationship Id="rId1" Type="http://schemas.openxmlformats.org/officeDocument/2006/relationships/slideLayout" Target="../slideLayouts/slideLayout9.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0.png"/><Relationship Id="rId9" Type="http://schemas.openxmlformats.org/officeDocument/2006/relationships/image" Target="../media/image130.png"/></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gif"/><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4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4.xml"/><Relationship Id="rId5" Type="http://schemas.openxmlformats.org/officeDocument/2006/relationships/image" Target="../media/image135.pn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1.jpeg"/><Relationship Id="rId7" Type="http://schemas.openxmlformats.org/officeDocument/2006/relationships/image" Target="../media/image138.png"/><Relationship Id="rId2" Type="http://schemas.openxmlformats.org/officeDocument/2006/relationships/image" Target="../media/image10.jpeg"/><Relationship Id="rId1" Type="http://schemas.openxmlformats.org/officeDocument/2006/relationships/slideLayout" Target="../slideLayouts/slideLayout14.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36.png"/><Relationship Id="rId10" Type="http://schemas.openxmlformats.org/officeDocument/2006/relationships/image" Target="../media/image141.png"/><Relationship Id="rId4" Type="http://schemas.openxmlformats.org/officeDocument/2006/relationships/image" Target="../media/image14.png"/><Relationship Id="rId9" Type="http://schemas.openxmlformats.org/officeDocument/2006/relationships/image" Target="../media/image140.pn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gif"/><Relationship Id="rId1" Type="http://schemas.openxmlformats.org/officeDocument/2006/relationships/slideLayout" Target="../slideLayouts/slideLayout6.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6.png"/><Relationship Id="rId7" Type="http://schemas.openxmlformats.org/officeDocument/2006/relationships/image" Target="../media/image28.jpeg"/><Relationship Id="rId2" Type="http://schemas.openxmlformats.org/officeDocument/2006/relationships/image" Target="../media/image24.jp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8.xml"/><Relationship Id="rId4" Type="http://schemas.openxmlformats.org/officeDocument/2006/relationships/image" Target="../media/image143.png"/></Relationships>
</file>

<file path=ppt/slides/_rels/slide5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4.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23.gif"/><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png"/><Relationship Id="rId1" Type="http://schemas.openxmlformats.org/officeDocument/2006/relationships/slideLayout" Target="../slideLayouts/slideLayout19.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5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8.png"/><Relationship Id="rId1" Type="http://schemas.openxmlformats.org/officeDocument/2006/relationships/slideLayout" Target="../slideLayouts/slideLayout19.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5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6.xml"/><Relationship Id="rId5" Type="http://schemas.microsoft.com/office/2007/relationships/hdphoto" Target="../media/hdphoto3.wdp"/><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gi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3.g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61345" y="178743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dirty="0">
                <a:solidFill>
                  <a:srgbClr val="002060"/>
                </a:solidFill>
                <a:latin typeface="Calibri"/>
                <a:ea typeface="Calibri"/>
                <a:cs typeface="Calibri"/>
              </a:rPr>
              <a:t>Mathématiques</a:t>
            </a:r>
            <a:endParaRPr lang="fr-FR" sz="1867" kern="0" dirty="0">
              <a:solidFill>
                <a:srgbClr val="000000"/>
              </a:solidFill>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a:solidFill>
                  <a:srgbClr val="FFFFFF"/>
                </a:solidFill>
                <a:latin typeface="Calibri"/>
                <a:ea typeface="Calibri"/>
                <a:cs typeface="Calibri"/>
              </a:rPr>
              <a:t>Niveau</a:t>
            </a:r>
            <a:r>
              <a:rPr lang="fr-FR" sz="1600" b="1" kern="0">
                <a:solidFill>
                  <a:srgbClr val="FFFFFF"/>
                </a:solidFill>
                <a:latin typeface="Dosis"/>
                <a:ea typeface="Dosis"/>
                <a:cs typeface="Dosis"/>
              </a:rPr>
              <a:t>    </a:t>
            </a:r>
            <a:r>
              <a:rPr lang="fr-FR" sz="1333" b="1" kern="0">
                <a:solidFill>
                  <a:srgbClr val="FFFFFF"/>
                </a:solidFill>
                <a:latin typeface="Dosis"/>
                <a:ea typeface="Dosis"/>
                <a:cs typeface="Dosis"/>
              </a:rPr>
              <a:t>            </a:t>
            </a:r>
            <a:r>
              <a:rPr lang="fr-FR" sz="1600" b="1" kern="0">
                <a:solidFill>
                  <a:srgbClr val="FFFFFF"/>
                </a:solidFill>
                <a:latin typeface="Dosis"/>
                <a:ea typeface="Dosis"/>
                <a:cs typeface="Dosis"/>
              </a:rPr>
              <a:t>             </a:t>
            </a:r>
            <a:endParaRPr lang="fr-FR" sz="1467" kern="0">
              <a:solidFill>
                <a:srgbClr val="000000"/>
              </a:solidFill>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2">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Google Shape;223;p26">
            <a:extLst>
              <a:ext uri="{FF2B5EF4-FFF2-40B4-BE49-F238E27FC236}">
                <a16:creationId xmlns:a16="http://schemas.microsoft.com/office/drawing/2014/main" id="{3CFA28FA-0FE6-BD9C-088F-8A2DB9E493B1}"/>
              </a:ext>
            </a:extLst>
          </p:cNvPr>
          <p:cNvSpPr/>
          <p:nvPr/>
        </p:nvSpPr>
        <p:spPr>
          <a:xfrm>
            <a:off x="731956" y="3429000"/>
            <a:ext cx="4901928" cy="968911"/>
          </a:xfrm>
          <a:prstGeom prst="rect">
            <a:avLst/>
          </a:prstGeom>
          <a:noFill/>
          <a:ln w="38103" cap="flat">
            <a:noFill/>
            <a:prstDash val="solid"/>
          </a:ln>
        </p:spPr>
        <p:txBody>
          <a:bodyPr vert="horz" wrap="square" lIns="91427" tIns="45695" rIns="91427" bIns="45695" anchor="ctr" anchorCtr="0" compatLnSpc="1">
            <a:noAutofit/>
          </a:bodyPr>
          <a:lstStyle/>
          <a:p>
            <a:pPr>
              <a:defRPr sz="1800" b="0" i="0" u="none" strike="noStrike" kern="0" cap="none" spc="0" baseline="0">
                <a:solidFill>
                  <a:srgbClr val="000000"/>
                </a:solidFill>
                <a:uFillTx/>
              </a:defRPr>
            </a:pPr>
            <a:r>
              <a:rPr lang="fr-FR" sz="36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Semestre 1 - Période 2</a:t>
            </a:r>
            <a:endParaRPr lang="fr-FR" sz="3600" b="1" kern="0" dirty="0">
              <a:solidFill>
                <a:srgbClr val="0070C0"/>
              </a:solidFill>
              <a:ea typeface="Calibri"/>
              <a:cs typeface="Calibri"/>
            </a:endParaRPr>
          </a:p>
          <a:p>
            <a:pPr lvl="0">
              <a:defRPr sz="1800" b="0" i="0" u="none" strike="noStrike" kern="0" cap="none" spc="0" baseline="0">
                <a:solidFill>
                  <a:srgbClr val="000000"/>
                </a:solidFill>
                <a:uFillTx/>
              </a:defRPr>
            </a:pPr>
            <a:endParaRPr lang="fr-FR" sz="3200" b="1" kern="0" dirty="0">
              <a:solidFill>
                <a:srgbClr val="0070C0"/>
              </a:solidFill>
              <a:latin typeface="Calibri"/>
              <a:ea typeface="Calibri"/>
              <a:cs typeface="Calibri"/>
            </a:endParaRPr>
          </a:p>
        </p:txBody>
      </p:sp>
      <p:grpSp>
        <p:nvGrpSpPr>
          <p:cNvPr id="39" name="Groupe 38">
            <a:extLst>
              <a:ext uri="{FF2B5EF4-FFF2-40B4-BE49-F238E27FC236}">
                <a16:creationId xmlns:a16="http://schemas.microsoft.com/office/drawing/2014/main" id="{31FF70A2-2BEC-6DA4-BB3B-FD37C1BF0FC1}"/>
              </a:ext>
            </a:extLst>
          </p:cNvPr>
          <p:cNvGrpSpPr/>
          <p:nvPr/>
        </p:nvGrpSpPr>
        <p:grpSpPr>
          <a:xfrm>
            <a:off x="304312" y="4316361"/>
            <a:ext cx="7458868" cy="887996"/>
            <a:chOff x="304312" y="4531839"/>
            <a:chExt cx="5990003" cy="696796"/>
          </a:xfrm>
        </p:grpSpPr>
        <p:sp>
          <p:nvSpPr>
            <p:cNvPr id="30" name="Google Shape;223;p26">
              <a:extLst>
                <a:ext uri="{FF2B5EF4-FFF2-40B4-BE49-F238E27FC236}">
                  <a16:creationId xmlns:a16="http://schemas.microsoft.com/office/drawing/2014/main" id="{71190B53-ACBA-710D-DE8A-FE7EE0342929}"/>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r>
                <a:rPr lang="fr-FR" sz="2667" b="1" kern="0" dirty="0">
                  <a:solidFill>
                    <a:srgbClr val="FFFFFF"/>
                  </a:solidFill>
                  <a:latin typeface="Calibri"/>
                  <a:ea typeface="Calibri"/>
                  <a:cs typeface="Calibri"/>
                </a:rPr>
                <a:t>Leçon 6</a:t>
              </a:r>
            </a:p>
          </p:txBody>
        </p:sp>
        <p:sp>
          <p:nvSpPr>
            <p:cNvPr id="31" name="Google Shape;735;p98">
              <a:extLst>
                <a:ext uri="{FF2B5EF4-FFF2-40B4-BE49-F238E27FC236}">
                  <a16:creationId xmlns:a16="http://schemas.microsoft.com/office/drawing/2014/main" id="{7EC771D8-8907-CDD0-B001-1534949F4D2A}"/>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34" name="Google Shape;223;p26">
              <a:extLst>
                <a:ext uri="{FF2B5EF4-FFF2-40B4-BE49-F238E27FC236}">
                  <a16:creationId xmlns:a16="http://schemas.microsoft.com/office/drawing/2014/main" id="{87B54357-56AD-E94B-2BEB-7B454898F30C}"/>
                </a:ext>
              </a:extLst>
            </p:cNvPr>
            <p:cNvSpPr/>
            <p:nvPr/>
          </p:nvSpPr>
          <p:spPr>
            <a:xfrm>
              <a:off x="1937552" y="4618418"/>
              <a:ext cx="4286785" cy="52363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algn="ctr" defTabSz="1219170"/>
              <a:r>
                <a:rPr lang="fr-FR" sz="2667" b="1" kern="0" dirty="0">
                  <a:solidFill>
                    <a:srgbClr val="FFFFFF"/>
                  </a:solidFill>
                  <a:latin typeface="Calibri"/>
                  <a:ea typeface="Calibri"/>
                  <a:cs typeface="Calibri"/>
                </a:rPr>
                <a:t> Équations du premier degré à une seule inconnue</a:t>
              </a:r>
            </a:p>
          </p:txBody>
        </p:sp>
      </p:grpSp>
      <p:grpSp>
        <p:nvGrpSpPr>
          <p:cNvPr id="40" name="Groupe 39">
            <a:extLst>
              <a:ext uri="{FF2B5EF4-FFF2-40B4-BE49-F238E27FC236}">
                <a16:creationId xmlns:a16="http://schemas.microsoft.com/office/drawing/2014/main" id="{D7132A66-52DC-A1E0-6A37-1747EBB7E313}"/>
              </a:ext>
            </a:extLst>
          </p:cNvPr>
          <p:cNvGrpSpPr/>
          <p:nvPr/>
        </p:nvGrpSpPr>
        <p:grpSpPr>
          <a:xfrm>
            <a:off x="304312" y="5304656"/>
            <a:ext cx="7458868" cy="930871"/>
            <a:chOff x="304312" y="5304657"/>
            <a:chExt cx="5990003" cy="696796"/>
          </a:xfrm>
        </p:grpSpPr>
        <p:sp>
          <p:nvSpPr>
            <p:cNvPr id="20" name="Google Shape;224;p26">
              <a:extLst>
                <a:ext uri="{FF2B5EF4-FFF2-40B4-BE49-F238E27FC236}">
                  <a16:creationId xmlns:a16="http://schemas.microsoft.com/office/drawing/2014/main" id="{5098BABD-FDE8-630E-348E-96D6B925820F}"/>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Tâche 2</a:t>
              </a:r>
            </a:p>
          </p:txBody>
        </p:sp>
        <p:sp>
          <p:nvSpPr>
            <p:cNvPr id="22" name="Google Shape;742;p98">
              <a:extLst>
                <a:ext uri="{FF2B5EF4-FFF2-40B4-BE49-F238E27FC236}">
                  <a16:creationId xmlns:a16="http://schemas.microsoft.com/office/drawing/2014/main" id="{4C5A2434-F1AA-B9F3-E0BF-DA5E4F76E503}"/>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mc:AlternateContent xmlns:mc="http://schemas.openxmlformats.org/markup-compatibility/2006" xmlns:a14="http://schemas.microsoft.com/office/drawing/2010/main">
          <mc:Choice Requires="a14">
            <p:sp>
              <p:nvSpPr>
                <p:cNvPr id="35" name="Google Shape;223;p26">
                  <a:extLst>
                    <a:ext uri="{FF2B5EF4-FFF2-40B4-BE49-F238E27FC236}">
                      <a16:creationId xmlns:a16="http://schemas.microsoft.com/office/drawing/2014/main" id="{48216599-F5AB-C483-EA37-2BCCC810BD0E}"/>
                    </a:ext>
                  </a:extLst>
                </p:cNvPr>
                <p:cNvSpPr/>
                <p:nvPr/>
              </p:nvSpPr>
              <p:spPr>
                <a:xfrm>
                  <a:off x="1937552" y="5365053"/>
                  <a:ext cx="4286785" cy="576000"/>
                </a:xfrm>
                <a:prstGeom prst="rect">
                  <a:avLst/>
                </a:prstGeom>
                <a:solidFill>
                  <a:srgbClr val="54AFE9"/>
                </a:solidFill>
                <a:ln w="38103" cap="flat">
                  <a:noFill/>
                  <a:prstDash val="solid"/>
                </a:ln>
              </p:spPr>
              <p:txBody>
                <a:bodyPr vert="horz" wrap="square" lIns="91427" tIns="45695" rIns="91427" bIns="45695" anchor="ctr" anchorCtr="0" compatLnSpc="1">
                  <a:noAutofit/>
                </a:bodyPr>
                <a:lstStyle/>
                <a:p>
                  <a:pPr algn="ctr" defTabSz="121917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Résoudre les équations: </a:t>
                  </a:r>
                  <a14:m>
                    <m:oMath xmlns:m="http://schemas.openxmlformats.org/officeDocument/2006/math">
                      <m:r>
                        <a:rPr lang="fr-FR" sz="2133" b="1" i="1" kern="0" dirty="0" smtClean="0">
                          <a:solidFill>
                            <a:srgbClr val="FFFFFF"/>
                          </a:solidFill>
                          <a:latin typeface="Cambria Math" panose="02040503050406030204" pitchFamily="18" charset="0"/>
                          <a:ea typeface="Calibri"/>
                          <a:cs typeface="Calibri"/>
                        </a:rPr>
                        <m:t>𝒙</m:t>
                      </m:r>
                      <m:r>
                        <a:rPr lang="fr-FR" sz="2133" b="1" i="1" kern="0" dirty="0" smtClean="0">
                          <a:solidFill>
                            <a:srgbClr val="FFFFFF"/>
                          </a:solidFill>
                          <a:latin typeface="Cambria Math" panose="02040503050406030204" pitchFamily="18" charset="0"/>
                          <a:ea typeface="Calibri"/>
                          <a:cs typeface="Calibri"/>
                        </a:rPr>
                        <m:t> + </m:t>
                      </m:r>
                      <m:r>
                        <a:rPr lang="fr-FR" sz="2133" b="1" i="1" kern="0" dirty="0" smtClean="0">
                          <a:solidFill>
                            <a:srgbClr val="FFFFFF"/>
                          </a:solidFill>
                          <a:latin typeface="Cambria Math" panose="02040503050406030204" pitchFamily="18" charset="0"/>
                          <a:ea typeface="Calibri"/>
                          <a:cs typeface="Calibri"/>
                        </a:rPr>
                        <m:t>𝒃</m:t>
                      </m:r>
                      <m:r>
                        <a:rPr lang="fr-FR" sz="2133" b="1" i="1" kern="0" dirty="0" smtClean="0">
                          <a:solidFill>
                            <a:srgbClr val="FFFFFF"/>
                          </a:solidFill>
                          <a:latin typeface="Cambria Math" panose="02040503050406030204" pitchFamily="18" charset="0"/>
                          <a:ea typeface="Calibri"/>
                          <a:cs typeface="Calibri"/>
                        </a:rPr>
                        <m:t> = </m:t>
                      </m:r>
                      <m:r>
                        <a:rPr lang="fr-FR" sz="2133" b="1" i="1" kern="0" dirty="0" smtClean="0">
                          <a:solidFill>
                            <a:srgbClr val="FFFFFF"/>
                          </a:solidFill>
                          <a:latin typeface="Cambria Math" panose="02040503050406030204" pitchFamily="18" charset="0"/>
                          <a:ea typeface="Calibri"/>
                          <a:cs typeface="Calibri"/>
                        </a:rPr>
                        <m:t>𝒄</m:t>
                      </m:r>
                      <m:r>
                        <a:rPr lang="fr-FR" sz="2133" b="1" i="1" kern="0" dirty="0" smtClean="0">
                          <a:solidFill>
                            <a:srgbClr val="FFFFFF"/>
                          </a:solidFill>
                          <a:latin typeface="Cambria Math" panose="02040503050406030204" pitchFamily="18" charset="0"/>
                          <a:ea typeface="Calibri"/>
                          <a:cs typeface="Calibri"/>
                        </a:rPr>
                        <m:t> </m:t>
                      </m:r>
                    </m:oMath>
                  </a14:m>
                  <a:r>
                    <a:rPr lang="fr-FR" sz="2133" b="1" kern="0" dirty="0">
                      <a:solidFill>
                        <a:srgbClr val="FFFFFF"/>
                      </a:solidFill>
                      <a:latin typeface="Calibri"/>
                      <a:ea typeface="Calibri"/>
                      <a:cs typeface="Calibri"/>
                    </a:rPr>
                    <a:t>en ajoutant ou en retranchant le même nombre</a:t>
                  </a:r>
                </a:p>
              </p:txBody>
            </p:sp>
          </mc:Choice>
          <mc:Fallback xmlns="">
            <p:sp>
              <p:nvSpPr>
                <p:cNvPr id="35" name="Google Shape;223;p26">
                  <a:extLst>
                    <a:ext uri="{FF2B5EF4-FFF2-40B4-BE49-F238E27FC236}">
                      <a16:creationId xmlns:a16="http://schemas.microsoft.com/office/drawing/2014/main" id="{48216599-F5AB-C483-EA37-2BCCC810BD0E}"/>
                    </a:ext>
                  </a:extLst>
                </p:cNvPr>
                <p:cNvSpPr>
                  <a:spLocks noRot="1" noChangeAspect="1" noMove="1" noResize="1" noEditPoints="1" noAdjustHandles="1" noChangeArrowheads="1" noChangeShapeType="1" noTextEdit="1"/>
                </p:cNvSpPr>
                <p:nvPr/>
              </p:nvSpPr>
              <p:spPr>
                <a:xfrm>
                  <a:off x="1937552" y="5365053"/>
                  <a:ext cx="4286785" cy="576000"/>
                </a:xfrm>
                <a:prstGeom prst="rect">
                  <a:avLst/>
                </a:prstGeom>
                <a:blipFill>
                  <a:blip r:embed="rId3"/>
                  <a:stretch>
                    <a:fillRect l="-457" t="-2362" r="-457" b="-13386"/>
                  </a:stretch>
                </a:blipFill>
                <a:ln w="38103" cap="flat">
                  <a:noFill/>
                  <a:prstDash val="solid"/>
                </a:ln>
              </p:spPr>
              <p:txBody>
                <a:bodyPr/>
                <a:lstStyle/>
                <a:p>
                  <a:r>
                    <a:rPr lang="fr-FR">
                      <a:noFill/>
                    </a:rPr>
                    <a:t> </a:t>
                  </a:r>
                </a:p>
              </p:txBody>
            </p:sp>
          </mc:Fallback>
        </mc:AlternateContent>
      </p:gr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4">
            <a:alphaModFix/>
          </a:blip>
          <a:srcRect/>
          <a:stretch>
            <a:fillRect/>
          </a:stretch>
        </p:blipFill>
        <p:spPr>
          <a:xfrm>
            <a:off x="3909512" y="183880"/>
            <a:ext cx="4372977" cy="663097"/>
          </a:xfrm>
          <a:prstGeom prst="rect">
            <a:avLst/>
          </a:prstGeom>
          <a:noFill/>
          <a:ln cap="flat">
            <a:noFill/>
          </a:ln>
        </p:spPr>
      </p:pic>
      <p:pic>
        <p:nvPicPr>
          <p:cNvPr id="3" name="Picture 2" descr="A cartoon of a child and child sitting at a table writing in a notebook&#10;&#10;AI-generated content may be incorrect.">
            <a:extLst>
              <a:ext uri="{FF2B5EF4-FFF2-40B4-BE49-F238E27FC236}">
                <a16:creationId xmlns:a16="http://schemas.microsoft.com/office/drawing/2014/main" id="{1F94E452-65F9-BAD3-73B2-9F6653458A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63180" y="3429000"/>
            <a:ext cx="3995903" cy="2777742"/>
          </a:xfrm>
          <a:prstGeom prst="rect">
            <a:avLst/>
          </a:prstGeom>
        </p:spPr>
      </p:pic>
    </p:spTree>
    <p:extLst>
      <p:ext uri="{BB962C8B-B14F-4D97-AF65-F5344CB8AC3E}">
        <p14:creationId xmlns:p14="http://schemas.microsoft.com/office/powerpoint/2010/main" val="2734115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rgbClr val="B27096">
                <a:alpha val="44000"/>
                <a:lumMod val="32000"/>
              </a:srgbClr>
            </a:gs>
            <a:gs pos="83000">
              <a:srgbClr val="5FADE4"/>
            </a:gs>
            <a:gs pos="100000">
              <a:srgbClr val="5FADE4"/>
            </a:gs>
          </a:gsLst>
          <a:lin ang="5400000" scaled="1"/>
          <a:tileRect/>
        </a:gradFill>
        <a:effectLst/>
      </p:bgPr>
    </p:bg>
    <p:spTree>
      <p:nvGrpSpPr>
        <p:cNvPr id="1" name="">
          <a:extLst>
            <a:ext uri="{FF2B5EF4-FFF2-40B4-BE49-F238E27FC236}">
              <a16:creationId xmlns:a16="http://schemas.microsoft.com/office/drawing/2014/main" id="{1997DCD3-7E2D-91B5-8B6C-32BB0449DA95}"/>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00CB0939-B889-00E3-240F-B78E789C9ED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63B304AE-F9B2-8DE5-6C2E-73E3BD31DD84}"/>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E5727F8-31CE-BFE0-3DB5-AD019D263AAB}"/>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5600" b="1" i="0" u="none" strike="noStrike" kern="1200" cap="none" spc="0" normalizeH="0" baseline="0" noProof="0" dirty="0">
                  <a:ln>
                    <a:noFill/>
                  </a:ln>
                  <a:solidFill>
                    <a:prstClr val="black"/>
                  </a:solidFill>
                  <a:effectLst/>
                  <a:uLnTx/>
                  <a:uFillTx/>
                  <a:latin typeface="Calibri" panose="020F0502020204030204"/>
                  <a:ea typeface="+mn-ea"/>
                  <a:cs typeface="+mn-cs"/>
                </a:rPr>
                <a:t>Lexique</a:t>
              </a:r>
            </a:p>
          </p:txBody>
        </p:sp>
      </p:grpSp>
      <p:grpSp>
        <p:nvGrpSpPr>
          <p:cNvPr id="44" name="Group 43">
            <a:extLst>
              <a:ext uri="{FF2B5EF4-FFF2-40B4-BE49-F238E27FC236}">
                <a16:creationId xmlns:a16="http://schemas.microsoft.com/office/drawing/2014/main" id="{2A4462C8-2B32-EA78-CD01-247E37425A93}"/>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43D164A7-90A6-0FF6-E091-E375E773C391}"/>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B05687A2-1D42-D24B-6BB8-E33646815E39}"/>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Calibri" panose="020F0502020204030204"/>
                  <a:ea typeface="+mn-ea"/>
                  <a:cs typeface="+mn-cs"/>
                </a:rPr>
                <a:t>1 min</a:t>
              </a:r>
            </a:p>
          </p:txBody>
        </p:sp>
      </p:grpSp>
      <p:pic>
        <p:nvPicPr>
          <p:cNvPr id="5" name="Picture 4">
            <a:extLst>
              <a:ext uri="{FF2B5EF4-FFF2-40B4-BE49-F238E27FC236}">
                <a16:creationId xmlns:a16="http://schemas.microsoft.com/office/drawing/2014/main" id="{468B9924-2D50-D7A9-71E5-12542BE36D6A}"/>
              </a:ext>
            </a:extLst>
          </p:cNvPr>
          <p:cNvPicPr>
            <a:picLocks noChangeAspect="1"/>
          </p:cNvPicPr>
          <p:nvPr/>
        </p:nvPicPr>
        <p:blipFill>
          <a:blip r:embed="rId3"/>
          <a:stretch>
            <a:fillRect/>
          </a:stretch>
        </p:blipFill>
        <p:spPr>
          <a:xfrm>
            <a:off x="5392038" y="1397317"/>
            <a:ext cx="1407925" cy="1227600"/>
          </a:xfrm>
          <a:custGeom>
            <a:avLst/>
            <a:gdLst>
              <a:gd name="connsiteX0" fmla="*/ 0 w 1407925"/>
              <a:gd name="connsiteY0" fmla="*/ 0 h 1227600"/>
              <a:gd name="connsiteX1" fmla="*/ 469308 w 1407925"/>
              <a:gd name="connsiteY1" fmla="*/ 0 h 1227600"/>
              <a:gd name="connsiteX2" fmla="*/ 952696 w 1407925"/>
              <a:gd name="connsiteY2" fmla="*/ 0 h 1227600"/>
              <a:gd name="connsiteX3" fmla="*/ 1407925 w 1407925"/>
              <a:gd name="connsiteY3" fmla="*/ 0 h 1227600"/>
              <a:gd name="connsiteX4" fmla="*/ 1407925 w 1407925"/>
              <a:gd name="connsiteY4" fmla="*/ 421476 h 1227600"/>
              <a:gd name="connsiteX5" fmla="*/ 1407925 w 1407925"/>
              <a:gd name="connsiteY5" fmla="*/ 818400 h 1227600"/>
              <a:gd name="connsiteX6" fmla="*/ 1407925 w 1407925"/>
              <a:gd name="connsiteY6" fmla="*/ 1227600 h 1227600"/>
              <a:gd name="connsiteX7" fmla="*/ 938617 w 1407925"/>
              <a:gd name="connsiteY7" fmla="*/ 1227600 h 1227600"/>
              <a:gd name="connsiteX8" fmla="*/ 483388 w 1407925"/>
              <a:gd name="connsiteY8" fmla="*/ 1227600 h 1227600"/>
              <a:gd name="connsiteX9" fmla="*/ 0 w 1407925"/>
              <a:gd name="connsiteY9" fmla="*/ 1227600 h 1227600"/>
              <a:gd name="connsiteX10" fmla="*/ 0 w 1407925"/>
              <a:gd name="connsiteY10" fmla="*/ 793848 h 1227600"/>
              <a:gd name="connsiteX11" fmla="*/ 0 w 1407925"/>
              <a:gd name="connsiteY11" fmla="*/ 372372 h 1227600"/>
              <a:gd name="connsiteX12" fmla="*/ 0 w 1407925"/>
              <a:gd name="connsiteY12" fmla="*/ 0 h 122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7925" h="1227600" fill="none" extrusionOk="0">
                <a:moveTo>
                  <a:pt x="0" y="0"/>
                </a:moveTo>
                <a:cubicBezTo>
                  <a:pt x="97159" y="-47304"/>
                  <a:pt x="307302" y="14376"/>
                  <a:pt x="469308" y="0"/>
                </a:cubicBezTo>
                <a:cubicBezTo>
                  <a:pt x="631314" y="-14376"/>
                  <a:pt x="733928" y="25223"/>
                  <a:pt x="952696" y="0"/>
                </a:cubicBezTo>
                <a:cubicBezTo>
                  <a:pt x="1171464" y="-25223"/>
                  <a:pt x="1206947" y="46417"/>
                  <a:pt x="1407925" y="0"/>
                </a:cubicBezTo>
                <a:cubicBezTo>
                  <a:pt x="1414686" y="108824"/>
                  <a:pt x="1401804" y="241412"/>
                  <a:pt x="1407925" y="421476"/>
                </a:cubicBezTo>
                <a:cubicBezTo>
                  <a:pt x="1414046" y="601540"/>
                  <a:pt x="1399281" y="689538"/>
                  <a:pt x="1407925" y="818400"/>
                </a:cubicBezTo>
                <a:cubicBezTo>
                  <a:pt x="1416569" y="947262"/>
                  <a:pt x="1366004" y="1130313"/>
                  <a:pt x="1407925" y="1227600"/>
                </a:cubicBezTo>
                <a:cubicBezTo>
                  <a:pt x="1228184" y="1257298"/>
                  <a:pt x="1160171" y="1195385"/>
                  <a:pt x="938617" y="1227600"/>
                </a:cubicBezTo>
                <a:cubicBezTo>
                  <a:pt x="717063" y="1259815"/>
                  <a:pt x="603423" y="1198033"/>
                  <a:pt x="483388" y="1227600"/>
                </a:cubicBezTo>
                <a:cubicBezTo>
                  <a:pt x="363353" y="1257167"/>
                  <a:pt x="223838" y="1203235"/>
                  <a:pt x="0" y="1227600"/>
                </a:cubicBezTo>
                <a:cubicBezTo>
                  <a:pt x="-36369" y="1029647"/>
                  <a:pt x="25876" y="909087"/>
                  <a:pt x="0" y="793848"/>
                </a:cubicBezTo>
                <a:cubicBezTo>
                  <a:pt x="-25876" y="678609"/>
                  <a:pt x="20520" y="568845"/>
                  <a:pt x="0" y="372372"/>
                </a:cubicBezTo>
                <a:cubicBezTo>
                  <a:pt x="-20520" y="175899"/>
                  <a:pt x="38855" y="109030"/>
                  <a:pt x="0" y="0"/>
                </a:cubicBezTo>
                <a:close/>
              </a:path>
              <a:path w="1407925" h="1227600" stroke="0" extrusionOk="0">
                <a:moveTo>
                  <a:pt x="0" y="0"/>
                </a:moveTo>
                <a:cubicBezTo>
                  <a:pt x="105373" y="-7769"/>
                  <a:pt x="262787" y="8732"/>
                  <a:pt x="427071" y="0"/>
                </a:cubicBezTo>
                <a:cubicBezTo>
                  <a:pt x="591355" y="-8732"/>
                  <a:pt x="648851" y="28881"/>
                  <a:pt x="854141" y="0"/>
                </a:cubicBezTo>
                <a:cubicBezTo>
                  <a:pt x="1059431" y="-28881"/>
                  <a:pt x="1223492" y="30855"/>
                  <a:pt x="1407925" y="0"/>
                </a:cubicBezTo>
                <a:cubicBezTo>
                  <a:pt x="1435756" y="178000"/>
                  <a:pt x="1404614" y="245819"/>
                  <a:pt x="1407925" y="384648"/>
                </a:cubicBezTo>
                <a:cubicBezTo>
                  <a:pt x="1411236" y="523477"/>
                  <a:pt x="1365978" y="610238"/>
                  <a:pt x="1407925" y="806124"/>
                </a:cubicBezTo>
                <a:cubicBezTo>
                  <a:pt x="1449872" y="1002010"/>
                  <a:pt x="1386449" y="1066247"/>
                  <a:pt x="1407925" y="1227600"/>
                </a:cubicBezTo>
                <a:cubicBezTo>
                  <a:pt x="1291123" y="1254235"/>
                  <a:pt x="1179980" y="1186521"/>
                  <a:pt x="966775" y="1227600"/>
                </a:cubicBezTo>
                <a:cubicBezTo>
                  <a:pt x="753570" y="1268679"/>
                  <a:pt x="634025" y="1188637"/>
                  <a:pt x="469308" y="1227600"/>
                </a:cubicBezTo>
                <a:cubicBezTo>
                  <a:pt x="304591" y="1266563"/>
                  <a:pt x="229939" y="1185858"/>
                  <a:pt x="0" y="1227600"/>
                </a:cubicBezTo>
                <a:cubicBezTo>
                  <a:pt x="-33521" y="1140452"/>
                  <a:pt x="24394" y="958484"/>
                  <a:pt x="0" y="806124"/>
                </a:cubicBezTo>
                <a:cubicBezTo>
                  <a:pt x="-24394" y="653764"/>
                  <a:pt x="33205" y="480016"/>
                  <a:pt x="0" y="396924"/>
                </a:cubicBezTo>
                <a:cubicBezTo>
                  <a:pt x="-33205" y="313832"/>
                  <a:pt x="5652" y="133195"/>
                  <a:pt x="0" y="0"/>
                </a:cubicBezTo>
                <a:close/>
              </a:path>
            </a:pathLst>
          </a:custGeom>
          <a:ln w="57150">
            <a:solidFill>
              <a:srgbClr val="5FADE4"/>
            </a:solidFill>
            <a:extLst>
              <a:ext uri="{C807C97D-BFC1-408E-A445-0C87EB9F89A2}">
                <ask:lineSketchStyleProps xmlns:ask="http://schemas.microsoft.com/office/drawing/2018/sketchyshapes" sd="2371474910">
                  <a:prstGeom prst="rect">
                    <a:avLst/>
                  </a:prstGeom>
                  <ask:type>
                    <ask:lineSketchScribble/>
                  </ask:type>
                </ask:lineSketchStyleProps>
              </a:ext>
            </a:extLst>
          </a:ln>
        </p:spPr>
      </p:pic>
    </p:spTree>
    <p:extLst>
      <p:ext uri="{BB962C8B-B14F-4D97-AF65-F5344CB8AC3E}">
        <p14:creationId xmlns:p14="http://schemas.microsoft.com/office/powerpoint/2010/main" val="4225200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EE79D-2FE6-0B7D-E01A-685742BADC73}"/>
            </a:ext>
          </a:extLst>
        </p:cNvPr>
        <p:cNvGrpSpPr/>
        <p:nvPr/>
      </p:nvGrpSpPr>
      <p:grpSpPr>
        <a:xfrm>
          <a:off x="0" y="0"/>
          <a:ext cx="0" cy="0"/>
          <a:chOff x="0" y="0"/>
          <a:chExt cx="0" cy="0"/>
        </a:xfrm>
      </p:grpSpPr>
      <p:sp>
        <p:nvSpPr>
          <p:cNvPr id="3" name="D_A_01">
            <a:extLst>
              <a:ext uri="{FF2B5EF4-FFF2-40B4-BE49-F238E27FC236}">
                <a16:creationId xmlns:a16="http://schemas.microsoft.com/office/drawing/2014/main" id="{A36C3B3D-1D4D-F08E-F92F-D71570C20460}"/>
              </a:ext>
            </a:extLst>
          </p:cNvPr>
          <p:cNvSpPr txBox="1"/>
          <p:nvPr/>
        </p:nvSpPr>
        <p:spPr>
          <a:xfrm>
            <a:off x="774699" y="17780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Notez bien que ces mots en français seront utilisés au cours de cette séance et pendant toute la leçon.</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Donnez la traduction de ces termes en arabe.</a:t>
            </a:r>
          </a:p>
        </p:txBody>
      </p:sp>
      <p:sp>
        <p:nvSpPr>
          <p:cNvPr id="42" name="D_A_02">
            <a:extLst>
              <a:ext uri="{FF2B5EF4-FFF2-40B4-BE49-F238E27FC236}">
                <a16:creationId xmlns:a16="http://schemas.microsoft.com/office/drawing/2014/main" id="{6970BA60-C0B8-9D1E-B67E-29CCEED3AFC6}"/>
              </a:ext>
            </a:extLst>
          </p:cNvPr>
          <p:cNvSpPr txBox="1"/>
          <p:nvPr/>
        </p:nvSpPr>
        <p:spPr>
          <a:xfrm>
            <a:off x="508000" y="689650"/>
            <a:ext cx="111744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endPar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009099BD-E9EF-F635-A5B1-C315A11888D6}"/>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6" name="Picture 2" descr="Lever la main - Icônes mains et gestes gratuites">
            <a:extLst>
              <a:ext uri="{FF2B5EF4-FFF2-40B4-BE49-F238E27FC236}">
                <a16:creationId xmlns:a16="http://schemas.microsoft.com/office/drawing/2014/main" id="{4D17F5C4-AAAA-083C-F1B7-2E0A9179EF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8056" y="961592"/>
            <a:ext cx="580695" cy="5806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DAA5D557-A97A-D66A-8D04-007D6F2A32B8}"/>
              </a:ext>
            </a:extLst>
          </p:cNvPr>
          <p:cNvGraphicFramePr>
            <a:graphicFrameLocks noGrp="1"/>
          </p:cNvGraphicFramePr>
          <p:nvPr>
            <p:extLst>
              <p:ext uri="{D42A27DB-BD31-4B8C-83A1-F6EECF244321}">
                <p14:modId xmlns:p14="http://schemas.microsoft.com/office/powerpoint/2010/main" val="4038520473"/>
              </p:ext>
            </p:extLst>
          </p:nvPr>
        </p:nvGraphicFramePr>
        <p:xfrm>
          <a:off x="1903381" y="1920240"/>
          <a:ext cx="8128000" cy="301752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1381100772"/>
                    </a:ext>
                  </a:extLst>
                </a:gridCol>
              </a:tblGrid>
              <a:tr h="370840">
                <a:tc>
                  <a:txBody>
                    <a:bodyPr/>
                    <a:lstStyle/>
                    <a:p>
                      <a:pPr algn="ctr"/>
                      <a:r>
                        <a:rPr lang="fr-FR" sz="6000" dirty="0"/>
                        <a:t>Ajouter</a:t>
                      </a:r>
                    </a:p>
                  </a:txBody>
                  <a:tcPr/>
                </a:tc>
                <a:extLst>
                  <a:ext uri="{0D108BD9-81ED-4DB2-BD59-A6C34878D82A}">
                    <a16:rowId xmlns:a16="http://schemas.microsoft.com/office/drawing/2014/main" val="91586101"/>
                  </a:ext>
                </a:extLst>
              </a:tr>
              <a:tr h="370840">
                <a:tc>
                  <a:txBody>
                    <a:bodyPr/>
                    <a:lstStyle/>
                    <a:p>
                      <a:pPr algn="ctr"/>
                      <a:r>
                        <a:rPr lang="fr-FR" sz="6000" dirty="0"/>
                        <a:t>Soustraire</a:t>
                      </a:r>
                    </a:p>
                  </a:txBody>
                  <a:tcPr/>
                </a:tc>
                <a:extLst>
                  <a:ext uri="{0D108BD9-81ED-4DB2-BD59-A6C34878D82A}">
                    <a16:rowId xmlns:a16="http://schemas.microsoft.com/office/drawing/2014/main" val="1933284020"/>
                  </a:ext>
                </a:extLst>
              </a:tr>
              <a:tr h="370840">
                <a:tc>
                  <a:txBody>
                    <a:bodyPr/>
                    <a:lstStyle/>
                    <a:p>
                      <a:pPr algn="ctr"/>
                      <a:r>
                        <a:rPr lang="fr-FR" sz="6000" dirty="0"/>
                        <a:t>Opposé</a:t>
                      </a:r>
                    </a:p>
                  </a:txBody>
                  <a:tcPr/>
                </a:tc>
                <a:extLst>
                  <a:ext uri="{0D108BD9-81ED-4DB2-BD59-A6C34878D82A}">
                    <a16:rowId xmlns:a16="http://schemas.microsoft.com/office/drawing/2014/main" val="2742547550"/>
                  </a:ext>
                </a:extLst>
              </a:tr>
            </a:tbl>
          </a:graphicData>
        </a:graphic>
      </p:graphicFrame>
    </p:spTree>
    <p:extLst>
      <p:ext uri="{BB962C8B-B14F-4D97-AF65-F5344CB8AC3E}">
        <p14:creationId xmlns:p14="http://schemas.microsoft.com/office/powerpoint/2010/main" val="754196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EE79D-2FE6-0B7D-E01A-685742BADC73}"/>
            </a:ext>
          </a:extLst>
        </p:cNvPr>
        <p:cNvGrpSpPr/>
        <p:nvPr/>
      </p:nvGrpSpPr>
      <p:grpSpPr>
        <a:xfrm>
          <a:off x="0" y="0"/>
          <a:ext cx="0" cy="0"/>
          <a:chOff x="0" y="0"/>
          <a:chExt cx="0" cy="0"/>
        </a:xfrm>
      </p:grpSpPr>
      <p:sp>
        <p:nvSpPr>
          <p:cNvPr id="3" name="D_A_01">
            <a:extLst>
              <a:ext uri="{FF2B5EF4-FFF2-40B4-BE49-F238E27FC236}">
                <a16:creationId xmlns:a16="http://schemas.microsoft.com/office/drawing/2014/main" id="{A36C3B3D-1D4D-F08E-F92F-D71570C20460}"/>
              </a:ext>
            </a:extLst>
          </p:cNvPr>
          <p:cNvSpPr txBox="1"/>
          <p:nvPr/>
        </p:nvSpPr>
        <p:spPr>
          <a:xfrm>
            <a:off x="774699" y="17780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Choisissez la bonne réponse:</a:t>
            </a:r>
          </a:p>
        </p:txBody>
      </p:sp>
      <p:sp>
        <p:nvSpPr>
          <p:cNvPr id="42" name="D_A_02">
            <a:extLst>
              <a:ext uri="{FF2B5EF4-FFF2-40B4-BE49-F238E27FC236}">
                <a16:creationId xmlns:a16="http://schemas.microsoft.com/office/drawing/2014/main" id="{6970BA60-C0B8-9D1E-B67E-29CCEED3AFC6}"/>
              </a:ext>
            </a:extLst>
          </p:cNvPr>
          <p:cNvSpPr txBox="1"/>
          <p:nvPr/>
        </p:nvSpPr>
        <p:spPr>
          <a:xfrm>
            <a:off x="508000" y="689650"/>
            <a:ext cx="111744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lit la question</a:t>
            </a:r>
          </a:p>
        </p:txBody>
      </p:sp>
      <p:sp>
        <p:nvSpPr>
          <p:cNvPr id="37" name="Oval 36">
            <a:extLst>
              <a:ext uri="{FF2B5EF4-FFF2-40B4-BE49-F238E27FC236}">
                <a16:creationId xmlns:a16="http://schemas.microsoft.com/office/drawing/2014/main" id="{009099BD-E9EF-F635-A5B1-C315A11888D6}"/>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6" name="Picture 2" descr="Lever la main - Icônes mains et gestes gratuites">
            <a:extLst>
              <a:ext uri="{FF2B5EF4-FFF2-40B4-BE49-F238E27FC236}">
                <a16:creationId xmlns:a16="http://schemas.microsoft.com/office/drawing/2014/main" id="{4D17F5C4-AAAA-083C-F1B7-2E0A9179EF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8056" y="961592"/>
            <a:ext cx="580695" cy="58069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484;p35">
            <a:extLst>
              <a:ext uri="{FF2B5EF4-FFF2-40B4-BE49-F238E27FC236}">
                <a16:creationId xmlns:a16="http://schemas.microsoft.com/office/drawing/2014/main" id="{5327546E-CCD2-391D-A2AD-5DE8F42FEE23}"/>
              </a:ext>
            </a:extLst>
          </p:cNvPr>
          <p:cNvSpPr txBox="1"/>
          <p:nvPr/>
        </p:nvSpPr>
        <p:spPr>
          <a:xfrm>
            <a:off x="1696261" y="2641439"/>
            <a:ext cx="7965894" cy="72941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4" name="Google Shape;485;p35">
            <a:extLst>
              <a:ext uri="{FF2B5EF4-FFF2-40B4-BE49-F238E27FC236}">
                <a16:creationId xmlns:a16="http://schemas.microsoft.com/office/drawing/2014/main" id="{89F0B414-5937-8953-925F-9EA55B82D3E4}"/>
              </a:ext>
            </a:extLst>
          </p:cNvPr>
          <p:cNvSpPr/>
          <p:nvPr/>
        </p:nvSpPr>
        <p:spPr>
          <a:xfrm>
            <a:off x="1362269" y="4543986"/>
            <a:ext cx="2221774" cy="726141"/>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5" name="Google Shape;486;p35">
            <a:extLst>
              <a:ext uri="{FF2B5EF4-FFF2-40B4-BE49-F238E27FC236}">
                <a16:creationId xmlns:a16="http://schemas.microsoft.com/office/drawing/2014/main" id="{B6434C95-6820-1519-FF43-6215D100A894}"/>
              </a:ext>
            </a:extLst>
          </p:cNvPr>
          <p:cNvSpPr/>
          <p:nvPr/>
        </p:nvSpPr>
        <p:spPr>
          <a:xfrm>
            <a:off x="4865370" y="4543986"/>
            <a:ext cx="2221774" cy="726141"/>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487;p35">
            <a:extLst>
              <a:ext uri="{FF2B5EF4-FFF2-40B4-BE49-F238E27FC236}">
                <a16:creationId xmlns:a16="http://schemas.microsoft.com/office/drawing/2014/main" id="{5B76C1B1-1F24-1DA0-D42A-3401B1807C0D}"/>
              </a:ext>
            </a:extLst>
          </p:cNvPr>
          <p:cNvSpPr/>
          <p:nvPr/>
        </p:nvSpPr>
        <p:spPr>
          <a:xfrm>
            <a:off x="8368470" y="4543987"/>
            <a:ext cx="2221774" cy="726141"/>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8" name="Google Shape;490;p35">
            <a:extLst>
              <a:ext uri="{FF2B5EF4-FFF2-40B4-BE49-F238E27FC236}">
                <a16:creationId xmlns:a16="http://schemas.microsoft.com/office/drawing/2014/main" id="{370EAF4C-5064-A916-CAB3-84BA506D80C6}"/>
              </a:ext>
            </a:extLst>
          </p:cNvPr>
          <p:cNvSpPr/>
          <p:nvPr/>
        </p:nvSpPr>
        <p:spPr>
          <a:xfrm>
            <a:off x="1362269" y="1630018"/>
            <a:ext cx="9227975" cy="2808515"/>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15670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E8534-9B2D-C326-845F-0337C4048EFF}"/>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13A9FDC9-1980-E0E2-3F40-E68A45C56E62}"/>
              </a:ext>
            </a:extLst>
          </p:cNvPr>
          <p:cNvSpPr txBox="1"/>
          <p:nvPr/>
        </p:nvSpPr>
        <p:spPr>
          <a:xfrm>
            <a:off x="508000" y="689650"/>
            <a:ext cx="773303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affiche et explique la réponse.</a:t>
            </a:r>
          </a:p>
        </p:txBody>
      </p:sp>
      <p:sp>
        <p:nvSpPr>
          <p:cNvPr id="22" name="D_A_01">
            <a:extLst>
              <a:ext uri="{FF2B5EF4-FFF2-40B4-BE49-F238E27FC236}">
                <a16:creationId xmlns:a16="http://schemas.microsoft.com/office/drawing/2014/main" id="{A65CB73A-6D83-1AA3-0D27-AA71D8A0697A}"/>
              </a:ext>
            </a:extLst>
          </p:cNvPr>
          <p:cNvSpPr txBox="1"/>
          <p:nvPr/>
        </p:nvSpPr>
        <p:spPr>
          <a:xfrm>
            <a:off x="761260" y="18694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Voici la réponse :</a:t>
            </a:r>
          </a:p>
        </p:txBody>
      </p:sp>
      <p:pic>
        <p:nvPicPr>
          <p:cNvPr id="2" name="Image 8">
            <a:extLst>
              <a:ext uri="{FF2B5EF4-FFF2-40B4-BE49-F238E27FC236}">
                <a16:creationId xmlns:a16="http://schemas.microsoft.com/office/drawing/2014/main" id="{AED5160A-813C-1E45-8A67-F7E1CF659B6A}"/>
              </a:ext>
            </a:extLst>
          </p:cNvPr>
          <p:cNvPicPr>
            <a:picLocks noChangeAspect="1"/>
          </p:cNvPicPr>
          <p:nvPr/>
        </p:nvPicPr>
        <p:blipFill>
          <a:blip r:embed="rId2"/>
          <a:stretch>
            <a:fillRect/>
          </a:stretch>
        </p:blipFill>
        <p:spPr>
          <a:xfrm>
            <a:off x="11336818" y="940034"/>
            <a:ext cx="583170" cy="583170"/>
          </a:xfrm>
          <a:prstGeom prst="rect">
            <a:avLst/>
          </a:prstGeom>
        </p:spPr>
      </p:pic>
      <p:sp>
        <p:nvSpPr>
          <p:cNvPr id="9" name="Oval 8">
            <a:extLst>
              <a:ext uri="{FF2B5EF4-FFF2-40B4-BE49-F238E27FC236}">
                <a16:creationId xmlns:a16="http://schemas.microsoft.com/office/drawing/2014/main" id="{4822D820-F986-450F-EC7D-91894E30BD86}"/>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3" name="Google Shape;497;p36">
            <a:extLst>
              <a:ext uri="{FF2B5EF4-FFF2-40B4-BE49-F238E27FC236}">
                <a16:creationId xmlns:a16="http://schemas.microsoft.com/office/drawing/2014/main" id="{F086FE4E-AC2F-905A-92CE-C6DC8386C89F}"/>
              </a:ext>
            </a:extLst>
          </p:cNvPr>
          <p:cNvSpPr txBox="1"/>
          <p:nvPr/>
        </p:nvSpPr>
        <p:spPr>
          <a:xfrm>
            <a:off x="1696261" y="2641439"/>
            <a:ext cx="7965894" cy="729410"/>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4" name="Google Shape;498;p36">
            <a:extLst>
              <a:ext uri="{FF2B5EF4-FFF2-40B4-BE49-F238E27FC236}">
                <a16:creationId xmlns:a16="http://schemas.microsoft.com/office/drawing/2014/main" id="{D998AAFB-6EC2-28AD-7579-1ACC14A4C021}"/>
              </a:ext>
            </a:extLst>
          </p:cNvPr>
          <p:cNvSpPr/>
          <p:nvPr/>
        </p:nvSpPr>
        <p:spPr>
          <a:xfrm>
            <a:off x="8368470" y="4543987"/>
            <a:ext cx="2221774" cy="726141"/>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5" name="Google Shape;500;p36">
            <a:extLst>
              <a:ext uri="{FF2B5EF4-FFF2-40B4-BE49-F238E27FC236}">
                <a16:creationId xmlns:a16="http://schemas.microsoft.com/office/drawing/2014/main" id="{915371D3-8142-8ADA-5553-6E573F2F05F2}"/>
              </a:ext>
            </a:extLst>
          </p:cNvPr>
          <p:cNvSpPr/>
          <p:nvPr/>
        </p:nvSpPr>
        <p:spPr>
          <a:xfrm>
            <a:off x="1362269" y="1630018"/>
            <a:ext cx="9227975" cy="2808515"/>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2013178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5A02B-43DF-3C3C-6CDF-C62C8D3BF546}"/>
            </a:ext>
          </a:extLst>
        </p:cNvPr>
        <p:cNvGrpSpPr/>
        <p:nvPr/>
      </p:nvGrpSpPr>
      <p:grpSpPr>
        <a:xfrm>
          <a:off x="0" y="0"/>
          <a:ext cx="0" cy="0"/>
          <a:chOff x="0" y="0"/>
          <a:chExt cx="0" cy="0"/>
        </a:xfrm>
      </p:grpSpPr>
      <p:sp>
        <p:nvSpPr>
          <p:cNvPr id="3" name="D_A_01">
            <a:extLst>
              <a:ext uri="{FF2B5EF4-FFF2-40B4-BE49-F238E27FC236}">
                <a16:creationId xmlns:a16="http://schemas.microsoft.com/office/drawing/2014/main" id="{2DF1734C-C833-280F-D596-4D2EE7907BA4}"/>
              </a:ext>
            </a:extLst>
          </p:cNvPr>
          <p:cNvSpPr txBox="1"/>
          <p:nvPr/>
        </p:nvSpPr>
        <p:spPr>
          <a:xfrm>
            <a:off x="774699" y="17780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Choisissez la bonne réponse:</a:t>
            </a:r>
          </a:p>
        </p:txBody>
      </p:sp>
      <p:sp>
        <p:nvSpPr>
          <p:cNvPr id="42" name="D_A_02">
            <a:extLst>
              <a:ext uri="{FF2B5EF4-FFF2-40B4-BE49-F238E27FC236}">
                <a16:creationId xmlns:a16="http://schemas.microsoft.com/office/drawing/2014/main" id="{746B1701-CBD8-8055-7838-60940A09C069}"/>
              </a:ext>
            </a:extLst>
          </p:cNvPr>
          <p:cNvSpPr txBox="1"/>
          <p:nvPr/>
        </p:nvSpPr>
        <p:spPr>
          <a:xfrm>
            <a:off x="508000" y="689650"/>
            <a:ext cx="111744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lit la question</a:t>
            </a:r>
          </a:p>
        </p:txBody>
      </p:sp>
      <p:sp>
        <p:nvSpPr>
          <p:cNvPr id="37" name="Oval 36">
            <a:extLst>
              <a:ext uri="{FF2B5EF4-FFF2-40B4-BE49-F238E27FC236}">
                <a16:creationId xmlns:a16="http://schemas.microsoft.com/office/drawing/2014/main" id="{8EC4428C-9D31-4655-8D16-34B136F07F75}"/>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6" name="Picture 2" descr="Lever la main - Icônes mains et gestes gratuites">
            <a:extLst>
              <a:ext uri="{FF2B5EF4-FFF2-40B4-BE49-F238E27FC236}">
                <a16:creationId xmlns:a16="http://schemas.microsoft.com/office/drawing/2014/main" id="{430913A2-C00C-F476-D75B-D4DC54F9BE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8056" y="961592"/>
            <a:ext cx="580695" cy="58069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511;p37">
            <a:extLst>
              <a:ext uri="{FF2B5EF4-FFF2-40B4-BE49-F238E27FC236}">
                <a16:creationId xmlns:a16="http://schemas.microsoft.com/office/drawing/2014/main" id="{7D4B8CA3-5CE5-2299-8AB9-94EA1B63A341}"/>
              </a:ext>
            </a:extLst>
          </p:cNvPr>
          <p:cNvSpPr/>
          <p:nvPr/>
        </p:nvSpPr>
        <p:spPr>
          <a:xfrm>
            <a:off x="8368470" y="4543987"/>
            <a:ext cx="2221774" cy="726141"/>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4" name="Google Shape;508;p37">
            <a:extLst>
              <a:ext uri="{FF2B5EF4-FFF2-40B4-BE49-F238E27FC236}">
                <a16:creationId xmlns:a16="http://schemas.microsoft.com/office/drawing/2014/main" id="{F6773302-821E-74A1-CDCC-6123B73328E9}"/>
              </a:ext>
            </a:extLst>
          </p:cNvPr>
          <p:cNvSpPr txBox="1"/>
          <p:nvPr/>
        </p:nvSpPr>
        <p:spPr>
          <a:xfrm>
            <a:off x="1696261" y="2641440"/>
            <a:ext cx="7965894" cy="729410"/>
          </a:xfrm>
          <a:prstGeom prst="rect">
            <a:avLst/>
          </a:prstGeom>
          <a:solidFill>
            <a:srgbClr val="FFFFFF"/>
          </a:solidFill>
          <a:ln>
            <a:noFill/>
          </a:ln>
        </p:spPr>
        <p:txBody>
          <a:bodyPr spcFirstLastPara="1" wrap="square" lIns="91425" tIns="45700" rIns="91425" bIns="91425" anchor="ctr" anchorCtr="0">
            <a:noAutofit/>
          </a:bodyPr>
          <a:lstStyle/>
          <a:p>
            <a:pPr marL="0" marR="0" lvl="0" indent="0" algn="ctr" rtl="0">
              <a:lnSpc>
                <a:spcPct val="100000"/>
              </a:lnSpc>
              <a:spcBef>
                <a:spcPts val="0"/>
              </a:spcBef>
              <a:spcAft>
                <a:spcPts val="0"/>
              </a:spcAft>
              <a:buClr>
                <a:srgbClr val="000000"/>
              </a:buClr>
              <a:buSzPts val="2400"/>
              <a:buFont typeface="Hammersmith One"/>
              <a:buNone/>
            </a:pPr>
            <a:r>
              <a:rPr lang="fr-FR" sz="2400" b="0" i="0" u="none" strike="noStrike" cap="none">
                <a:solidFill>
                  <a:srgbClr val="000000"/>
                </a:solidFill>
                <a:latin typeface="Calibri"/>
                <a:ea typeface="Calibri"/>
                <a:cs typeface="Calibri"/>
                <a:sym typeface="Calibri"/>
              </a:rPr>
              <a:t> L’opposé du nombre −𝟓 est le nombre :</a:t>
            </a:r>
            <a:endParaRPr/>
          </a:p>
        </p:txBody>
      </p:sp>
      <p:sp>
        <p:nvSpPr>
          <p:cNvPr id="5" name="Google Shape;509;p37">
            <a:extLst>
              <a:ext uri="{FF2B5EF4-FFF2-40B4-BE49-F238E27FC236}">
                <a16:creationId xmlns:a16="http://schemas.microsoft.com/office/drawing/2014/main" id="{55A36364-1C5A-629D-DBD1-B24FF32ED0F2}"/>
              </a:ext>
            </a:extLst>
          </p:cNvPr>
          <p:cNvSpPr/>
          <p:nvPr/>
        </p:nvSpPr>
        <p:spPr>
          <a:xfrm>
            <a:off x="1362269" y="4543987"/>
            <a:ext cx="2221774" cy="726141"/>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510;p37">
            <a:extLst>
              <a:ext uri="{FF2B5EF4-FFF2-40B4-BE49-F238E27FC236}">
                <a16:creationId xmlns:a16="http://schemas.microsoft.com/office/drawing/2014/main" id="{EF0976BA-D55E-EE63-E169-9C3A81BE00E4}"/>
              </a:ext>
            </a:extLst>
          </p:cNvPr>
          <p:cNvSpPr/>
          <p:nvPr/>
        </p:nvSpPr>
        <p:spPr>
          <a:xfrm>
            <a:off x="4865370" y="4543987"/>
            <a:ext cx="2221774" cy="726141"/>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8" name="Google Shape;514;p37">
            <a:extLst>
              <a:ext uri="{FF2B5EF4-FFF2-40B4-BE49-F238E27FC236}">
                <a16:creationId xmlns:a16="http://schemas.microsoft.com/office/drawing/2014/main" id="{3024B56D-96C6-682C-751C-A6346E89FB60}"/>
              </a:ext>
            </a:extLst>
          </p:cNvPr>
          <p:cNvSpPr/>
          <p:nvPr/>
        </p:nvSpPr>
        <p:spPr>
          <a:xfrm>
            <a:off x="1362269" y="1630019"/>
            <a:ext cx="9227975" cy="2808515"/>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38584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F7618-DB3A-5007-1BBF-8102B70B45B1}"/>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81DE5D5A-62EB-F7EC-3A34-7FAD86DD1CBC}"/>
              </a:ext>
            </a:extLst>
          </p:cNvPr>
          <p:cNvSpPr txBox="1"/>
          <p:nvPr/>
        </p:nvSpPr>
        <p:spPr>
          <a:xfrm>
            <a:off x="508000" y="689650"/>
            <a:ext cx="773303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affiche et explique la réponse. </a:t>
            </a:r>
          </a:p>
        </p:txBody>
      </p:sp>
      <p:sp>
        <p:nvSpPr>
          <p:cNvPr id="22" name="D_A_01">
            <a:extLst>
              <a:ext uri="{FF2B5EF4-FFF2-40B4-BE49-F238E27FC236}">
                <a16:creationId xmlns:a16="http://schemas.microsoft.com/office/drawing/2014/main" id="{19943799-70EC-CB15-AF47-3EE952F078B1}"/>
              </a:ext>
            </a:extLst>
          </p:cNvPr>
          <p:cNvSpPr txBox="1"/>
          <p:nvPr/>
        </p:nvSpPr>
        <p:spPr>
          <a:xfrm>
            <a:off x="761260" y="18694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Voici la bonne réponse :</a:t>
            </a:r>
          </a:p>
        </p:txBody>
      </p:sp>
      <p:pic>
        <p:nvPicPr>
          <p:cNvPr id="2" name="Image 8">
            <a:extLst>
              <a:ext uri="{FF2B5EF4-FFF2-40B4-BE49-F238E27FC236}">
                <a16:creationId xmlns:a16="http://schemas.microsoft.com/office/drawing/2014/main" id="{7703E443-7176-8255-9599-39536AEEC1B5}"/>
              </a:ext>
            </a:extLst>
          </p:cNvPr>
          <p:cNvPicPr>
            <a:picLocks noChangeAspect="1"/>
          </p:cNvPicPr>
          <p:nvPr/>
        </p:nvPicPr>
        <p:blipFill>
          <a:blip r:embed="rId2"/>
          <a:stretch>
            <a:fillRect/>
          </a:stretch>
        </p:blipFill>
        <p:spPr>
          <a:xfrm>
            <a:off x="11336818" y="940034"/>
            <a:ext cx="583170" cy="583170"/>
          </a:xfrm>
          <a:prstGeom prst="rect">
            <a:avLst/>
          </a:prstGeom>
        </p:spPr>
      </p:pic>
      <p:sp>
        <p:nvSpPr>
          <p:cNvPr id="9" name="Oval 8">
            <a:extLst>
              <a:ext uri="{FF2B5EF4-FFF2-40B4-BE49-F238E27FC236}">
                <a16:creationId xmlns:a16="http://schemas.microsoft.com/office/drawing/2014/main" id="{9AA45B88-CA15-312C-96E1-ABDF46A2A366}"/>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3" name="Google Shape;523;p38">
            <a:extLst>
              <a:ext uri="{FF2B5EF4-FFF2-40B4-BE49-F238E27FC236}">
                <a16:creationId xmlns:a16="http://schemas.microsoft.com/office/drawing/2014/main" id="{D4D8FDFE-ADDF-59E4-5E4E-4606FCBA9991}"/>
              </a:ext>
            </a:extLst>
          </p:cNvPr>
          <p:cNvSpPr txBox="1"/>
          <p:nvPr/>
        </p:nvSpPr>
        <p:spPr>
          <a:xfrm>
            <a:off x="1696261" y="2641439"/>
            <a:ext cx="7965894" cy="729410"/>
          </a:xfrm>
          <a:prstGeom prst="rect">
            <a:avLst/>
          </a:prstGeom>
          <a:solidFill>
            <a:srgbClr val="FFFFFF"/>
          </a:solidFill>
          <a:ln>
            <a:noFill/>
          </a:ln>
        </p:spPr>
        <p:txBody>
          <a:bodyPr spcFirstLastPara="1" wrap="square" lIns="91425" tIns="45700" rIns="91425" bIns="91425" anchor="ctr" anchorCtr="0">
            <a:noAutofit/>
          </a:bodyPr>
          <a:lstStyle/>
          <a:p>
            <a:pPr marL="0" marR="0" lvl="0" indent="0" algn="ctr" rtl="0">
              <a:lnSpc>
                <a:spcPct val="100000"/>
              </a:lnSpc>
              <a:spcBef>
                <a:spcPts val="0"/>
              </a:spcBef>
              <a:spcAft>
                <a:spcPts val="0"/>
              </a:spcAft>
              <a:buClr>
                <a:srgbClr val="000000"/>
              </a:buClr>
              <a:buSzPts val="2400"/>
              <a:buFont typeface="Hammersmith One"/>
              <a:buNone/>
            </a:pPr>
            <a:r>
              <a:rPr lang="fr-FR" sz="2400" b="0" i="0" u="none" strike="noStrike" cap="none">
                <a:solidFill>
                  <a:srgbClr val="000000"/>
                </a:solidFill>
                <a:latin typeface="Calibri"/>
                <a:ea typeface="Calibri"/>
                <a:cs typeface="Calibri"/>
                <a:sym typeface="Calibri"/>
              </a:rPr>
              <a:t> L’opposé du nombre −𝟓 est le nombre :</a:t>
            </a:r>
            <a:endParaRPr/>
          </a:p>
        </p:txBody>
      </p:sp>
      <p:sp>
        <p:nvSpPr>
          <p:cNvPr id="4" name="Google Shape;524;p38">
            <a:extLst>
              <a:ext uri="{FF2B5EF4-FFF2-40B4-BE49-F238E27FC236}">
                <a16:creationId xmlns:a16="http://schemas.microsoft.com/office/drawing/2014/main" id="{09DF294C-E3BB-F40B-A995-D0ADA451B92A}"/>
              </a:ext>
            </a:extLst>
          </p:cNvPr>
          <p:cNvSpPr/>
          <p:nvPr/>
        </p:nvSpPr>
        <p:spPr>
          <a:xfrm>
            <a:off x="1362269" y="4543986"/>
            <a:ext cx="2221774" cy="726141"/>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5" name="Google Shape;525;p38">
            <a:extLst>
              <a:ext uri="{FF2B5EF4-FFF2-40B4-BE49-F238E27FC236}">
                <a16:creationId xmlns:a16="http://schemas.microsoft.com/office/drawing/2014/main" id="{5388911B-B671-9F55-EEA3-9A8BA07CC364}"/>
              </a:ext>
            </a:extLst>
          </p:cNvPr>
          <p:cNvSpPr/>
          <p:nvPr/>
        </p:nvSpPr>
        <p:spPr>
          <a:xfrm>
            <a:off x="1362269" y="1630018"/>
            <a:ext cx="9227975" cy="2808515"/>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3014196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0E097-2485-F755-A379-C66F95A95DA2}"/>
            </a:ext>
          </a:extLst>
        </p:cNvPr>
        <p:cNvGrpSpPr/>
        <p:nvPr/>
      </p:nvGrpSpPr>
      <p:grpSpPr>
        <a:xfrm>
          <a:off x="0" y="0"/>
          <a:ext cx="0" cy="0"/>
          <a:chOff x="0" y="0"/>
          <a:chExt cx="0" cy="0"/>
        </a:xfrm>
      </p:grpSpPr>
      <p:sp>
        <p:nvSpPr>
          <p:cNvPr id="3" name="D_A_01">
            <a:extLst>
              <a:ext uri="{FF2B5EF4-FFF2-40B4-BE49-F238E27FC236}">
                <a16:creationId xmlns:a16="http://schemas.microsoft.com/office/drawing/2014/main" id="{67140FB0-90BC-EF7F-DA68-46D64E0857BA}"/>
              </a:ext>
            </a:extLst>
          </p:cNvPr>
          <p:cNvSpPr txBox="1"/>
          <p:nvPr/>
        </p:nvSpPr>
        <p:spPr>
          <a:xfrm>
            <a:off x="774699" y="17780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Choisissez la bonne réponse:</a:t>
            </a:r>
          </a:p>
        </p:txBody>
      </p:sp>
      <p:sp>
        <p:nvSpPr>
          <p:cNvPr id="42" name="D_A_02">
            <a:extLst>
              <a:ext uri="{FF2B5EF4-FFF2-40B4-BE49-F238E27FC236}">
                <a16:creationId xmlns:a16="http://schemas.microsoft.com/office/drawing/2014/main" id="{4227AB7B-040C-E1BB-1BC4-D0181C5822BE}"/>
              </a:ext>
            </a:extLst>
          </p:cNvPr>
          <p:cNvSpPr txBox="1"/>
          <p:nvPr/>
        </p:nvSpPr>
        <p:spPr>
          <a:xfrm>
            <a:off x="508000" y="689650"/>
            <a:ext cx="111744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lit la question</a:t>
            </a:r>
          </a:p>
        </p:txBody>
      </p:sp>
      <p:sp>
        <p:nvSpPr>
          <p:cNvPr id="37" name="Oval 36">
            <a:extLst>
              <a:ext uri="{FF2B5EF4-FFF2-40B4-BE49-F238E27FC236}">
                <a16:creationId xmlns:a16="http://schemas.microsoft.com/office/drawing/2014/main" id="{D77056CA-054C-E9F4-FD3B-501C6F799F70}"/>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6" name="Picture 2" descr="Lever la main - Icônes mains et gestes gratuites">
            <a:extLst>
              <a:ext uri="{FF2B5EF4-FFF2-40B4-BE49-F238E27FC236}">
                <a16:creationId xmlns:a16="http://schemas.microsoft.com/office/drawing/2014/main" id="{EBF0D6F5-BD6E-B21F-4C19-9D924CAA69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8056" y="961592"/>
            <a:ext cx="580695" cy="580695"/>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556;p41">
            <a:extLst>
              <a:ext uri="{FF2B5EF4-FFF2-40B4-BE49-F238E27FC236}">
                <a16:creationId xmlns:a16="http://schemas.microsoft.com/office/drawing/2014/main" id="{8F5620FF-9797-3428-6267-BC20D839899A}"/>
              </a:ext>
            </a:extLst>
          </p:cNvPr>
          <p:cNvSpPr txBox="1"/>
          <p:nvPr/>
        </p:nvSpPr>
        <p:spPr>
          <a:xfrm>
            <a:off x="1696261" y="2604116"/>
            <a:ext cx="7965894" cy="72941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0" name="Google Shape;557;p41">
            <a:extLst>
              <a:ext uri="{FF2B5EF4-FFF2-40B4-BE49-F238E27FC236}">
                <a16:creationId xmlns:a16="http://schemas.microsoft.com/office/drawing/2014/main" id="{EB4E351B-570A-BA7A-7884-2D42B35BCE7E}"/>
              </a:ext>
            </a:extLst>
          </p:cNvPr>
          <p:cNvSpPr/>
          <p:nvPr/>
        </p:nvSpPr>
        <p:spPr>
          <a:xfrm>
            <a:off x="1362269" y="4506663"/>
            <a:ext cx="2221774" cy="726141"/>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1" name="Google Shape;558;p41">
            <a:extLst>
              <a:ext uri="{FF2B5EF4-FFF2-40B4-BE49-F238E27FC236}">
                <a16:creationId xmlns:a16="http://schemas.microsoft.com/office/drawing/2014/main" id="{9B6B5021-CE5C-37E6-781B-2988F6D4DEC5}"/>
              </a:ext>
            </a:extLst>
          </p:cNvPr>
          <p:cNvSpPr/>
          <p:nvPr/>
        </p:nvSpPr>
        <p:spPr>
          <a:xfrm>
            <a:off x="4865370" y="4506663"/>
            <a:ext cx="2221774" cy="726141"/>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2" name="Google Shape;559;p41">
            <a:extLst>
              <a:ext uri="{FF2B5EF4-FFF2-40B4-BE49-F238E27FC236}">
                <a16:creationId xmlns:a16="http://schemas.microsoft.com/office/drawing/2014/main" id="{9066F8B9-BD80-2D1A-61D8-529A2E3EF24C}"/>
              </a:ext>
            </a:extLst>
          </p:cNvPr>
          <p:cNvSpPr/>
          <p:nvPr/>
        </p:nvSpPr>
        <p:spPr>
          <a:xfrm>
            <a:off x="8368470" y="4506664"/>
            <a:ext cx="2221774" cy="726141"/>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3" name="Google Shape;562;p41">
            <a:extLst>
              <a:ext uri="{FF2B5EF4-FFF2-40B4-BE49-F238E27FC236}">
                <a16:creationId xmlns:a16="http://schemas.microsoft.com/office/drawing/2014/main" id="{811A4686-BD82-6E6D-BAB0-3114EA833605}"/>
              </a:ext>
            </a:extLst>
          </p:cNvPr>
          <p:cNvSpPr/>
          <p:nvPr/>
        </p:nvSpPr>
        <p:spPr>
          <a:xfrm>
            <a:off x="1362269" y="1592695"/>
            <a:ext cx="9227975" cy="2808515"/>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82470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35F15-8F70-A80B-55D7-523592815C15}"/>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247B53FF-EB95-9AD6-FA00-D656612A96C4}"/>
              </a:ext>
            </a:extLst>
          </p:cNvPr>
          <p:cNvSpPr txBox="1"/>
          <p:nvPr/>
        </p:nvSpPr>
        <p:spPr>
          <a:xfrm>
            <a:off x="508000" y="689650"/>
            <a:ext cx="773303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affiche et explique la réponse. </a:t>
            </a:r>
          </a:p>
        </p:txBody>
      </p:sp>
      <p:sp>
        <p:nvSpPr>
          <p:cNvPr id="22" name="D_A_01">
            <a:extLst>
              <a:ext uri="{FF2B5EF4-FFF2-40B4-BE49-F238E27FC236}">
                <a16:creationId xmlns:a16="http://schemas.microsoft.com/office/drawing/2014/main" id="{3C4E26FF-9F10-A4C0-BF1F-CC7458269E62}"/>
              </a:ext>
            </a:extLst>
          </p:cNvPr>
          <p:cNvSpPr txBox="1"/>
          <p:nvPr/>
        </p:nvSpPr>
        <p:spPr>
          <a:xfrm>
            <a:off x="761260" y="18694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Voici la bonne réponse :</a:t>
            </a:r>
          </a:p>
        </p:txBody>
      </p:sp>
      <p:pic>
        <p:nvPicPr>
          <p:cNvPr id="2" name="Image 8">
            <a:extLst>
              <a:ext uri="{FF2B5EF4-FFF2-40B4-BE49-F238E27FC236}">
                <a16:creationId xmlns:a16="http://schemas.microsoft.com/office/drawing/2014/main" id="{1178C0B9-F69C-2762-EB4D-1E2C4F13657D}"/>
              </a:ext>
            </a:extLst>
          </p:cNvPr>
          <p:cNvPicPr>
            <a:picLocks noChangeAspect="1"/>
          </p:cNvPicPr>
          <p:nvPr/>
        </p:nvPicPr>
        <p:blipFill>
          <a:blip r:embed="rId2"/>
          <a:stretch>
            <a:fillRect/>
          </a:stretch>
        </p:blipFill>
        <p:spPr>
          <a:xfrm>
            <a:off x="11336818" y="940034"/>
            <a:ext cx="583170" cy="583170"/>
          </a:xfrm>
          <a:prstGeom prst="rect">
            <a:avLst/>
          </a:prstGeom>
        </p:spPr>
      </p:pic>
      <p:sp>
        <p:nvSpPr>
          <p:cNvPr id="9" name="Oval 8">
            <a:extLst>
              <a:ext uri="{FF2B5EF4-FFF2-40B4-BE49-F238E27FC236}">
                <a16:creationId xmlns:a16="http://schemas.microsoft.com/office/drawing/2014/main" id="{08BA0FD6-BE69-30F0-09BC-C77F76444E52}"/>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6" name="Google Shape;571;p42">
            <a:extLst>
              <a:ext uri="{FF2B5EF4-FFF2-40B4-BE49-F238E27FC236}">
                <a16:creationId xmlns:a16="http://schemas.microsoft.com/office/drawing/2014/main" id="{81ABAA40-5787-501A-A5B2-C286AB3D61A3}"/>
              </a:ext>
            </a:extLst>
          </p:cNvPr>
          <p:cNvSpPr txBox="1"/>
          <p:nvPr/>
        </p:nvSpPr>
        <p:spPr>
          <a:xfrm>
            <a:off x="1696261" y="2604116"/>
            <a:ext cx="7965894" cy="729410"/>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572;p42">
            <a:extLst>
              <a:ext uri="{FF2B5EF4-FFF2-40B4-BE49-F238E27FC236}">
                <a16:creationId xmlns:a16="http://schemas.microsoft.com/office/drawing/2014/main" id="{7F214C4B-3AE8-01BE-6102-BB7DD22AE26E}"/>
              </a:ext>
            </a:extLst>
          </p:cNvPr>
          <p:cNvSpPr/>
          <p:nvPr/>
        </p:nvSpPr>
        <p:spPr>
          <a:xfrm>
            <a:off x="4865370" y="4506663"/>
            <a:ext cx="2221774" cy="726141"/>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8" name="Google Shape;573;p42">
            <a:extLst>
              <a:ext uri="{FF2B5EF4-FFF2-40B4-BE49-F238E27FC236}">
                <a16:creationId xmlns:a16="http://schemas.microsoft.com/office/drawing/2014/main" id="{5051BE71-DD06-7345-1812-D245FC2BA9DB}"/>
              </a:ext>
            </a:extLst>
          </p:cNvPr>
          <p:cNvSpPr/>
          <p:nvPr/>
        </p:nvSpPr>
        <p:spPr>
          <a:xfrm>
            <a:off x="1362269" y="1592695"/>
            <a:ext cx="9227975" cy="2808515"/>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869928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6FC53-CCF4-5886-EA4C-9207F29FA6E7}"/>
            </a:ext>
          </a:extLst>
        </p:cNvPr>
        <p:cNvGrpSpPr/>
        <p:nvPr/>
      </p:nvGrpSpPr>
      <p:grpSpPr>
        <a:xfrm>
          <a:off x="0" y="0"/>
          <a:ext cx="0" cy="0"/>
          <a:chOff x="0" y="0"/>
          <a:chExt cx="0" cy="0"/>
        </a:xfrm>
      </p:grpSpPr>
      <p:sp>
        <p:nvSpPr>
          <p:cNvPr id="3" name="D_A_01">
            <a:extLst>
              <a:ext uri="{FF2B5EF4-FFF2-40B4-BE49-F238E27FC236}">
                <a16:creationId xmlns:a16="http://schemas.microsoft.com/office/drawing/2014/main" id="{45F0ECFF-7E23-6FBD-476C-C0BB192B3E4C}"/>
              </a:ext>
            </a:extLst>
          </p:cNvPr>
          <p:cNvSpPr txBox="1"/>
          <p:nvPr/>
        </p:nvSpPr>
        <p:spPr>
          <a:xfrm>
            <a:off x="774699" y="17780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Choisissez la bonne réponse:</a:t>
            </a:r>
          </a:p>
        </p:txBody>
      </p:sp>
      <p:sp>
        <p:nvSpPr>
          <p:cNvPr id="42" name="D_A_02">
            <a:extLst>
              <a:ext uri="{FF2B5EF4-FFF2-40B4-BE49-F238E27FC236}">
                <a16:creationId xmlns:a16="http://schemas.microsoft.com/office/drawing/2014/main" id="{75EDAB8B-3BC5-D804-5CBC-864F495509EC}"/>
              </a:ext>
            </a:extLst>
          </p:cNvPr>
          <p:cNvSpPr txBox="1"/>
          <p:nvPr/>
        </p:nvSpPr>
        <p:spPr>
          <a:xfrm>
            <a:off x="508000" y="689650"/>
            <a:ext cx="111744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lit la question</a:t>
            </a:r>
          </a:p>
        </p:txBody>
      </p:sp>
      <p:sp>
        <p:nvSpPr>
          <p:cNvPr id="37" name="Oval 36">
            <a:extLst>
              <a:ext uri="{FF2B5EF4-FFF2-40B4-BE49-F238E27FC236}">
                <a16:creationId xmlns:a16="http://schemas.microsoft.com/office/drawing/2014/main" id="{2E70085B-67FB-CFE9-DFDF-DF89FD47FDAD}"/>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6" name="Picture 2" descr="Lever la main - Icônes mains et gestes gratuites">
            <a:extLst>
              <a:ext uri="{FF2B5EF4-FFF2-40B4-BE49-F238E27FC236}">
                <a16:creationId xmlns:a16="http://schemas.microsoft.com/office/drawing/2014/main" id="{5EB0D858-6024-3931-9A7C-840C4225EDA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8056" y="961592"/>
            <a:ext cx="580695" cy="580695"/>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558;p41">
            <a:extLst>
              <a:ext uri="{FF2B5EF4-FFF2-40B4-BE49-F238E27FC236}">
                <a16:creationId xmlns:a16="http://schemas.microsoft.com/office/drawing/2014/main" id="{29227CD7-E186-E301-D539-44C4FBFF60BA}"/>
              </a:ext>
            </a:extLst>
          </p:cNvPr>
          <p:cNvSpPr/>
          <p:nvPr/>
        </p:nvSpPr>
        <p:spPr>
          <a:xfrm>
            <a:off x="4865370" y="4506663"/>
            <a:ext cx="2221774" cy="726141"/>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562;p41">
            <a:extLst>
              <a:ext uri="{FF2B5EF4-FFF2-40B4-BE49-F238E27FC236}">
                <a16:creationId xmlns:a16="http://schemas.microsoft.com/office/drawing/2014/main" id="{00D44A56-48C1-932F-1A2E-55938F8003E8}"/>
              </a:ext>
            </a:extLst>
          </p:cNvPr>
          <p:cNvSpPr/>
          <p:nvPr/>
        </p:nvSpPr>
        <p:spPr>
          <a:xfrm>
            <a:off x="1362269" y="1592695"/>
            <a:ext cx="9227975" cy="2808515"/>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9" name="ZoneTexte 8">
                <a:extLst>
                  <a:ext uri="{FF2B5EF4-FFF2-40B4-BE49-F238E27FC236}">
                    <a16:creationId xmlns:a16="http://schemas.microsoft.com/office/drawing/2014/main" id="{3DB3F598-79B5-7174-29F6-FBED6F82A60D}"/>
                  </a:ext>
                </a:extLst>
              </p:cNvPr>
              <p:cNvSpPr txBox="1"/>
              <p:nvPr/>
            </p:nvSpPr>
            <p:spPr>
              <a:xfrm>
                <a:off x="3584043" y="2477729"/>
                <a:ext cx="4655389" cy="707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4000" i="1" dirty="0" smtClean="0">
                          <a:latin typeface="Cambria Math" panose="02040503050406030204" pitchFamily="18" charset="0"/>
                        </a:rPr>
                        <m:t>2−2</m:t>
                      </m:r>
                      <m:r>
                        <a:rPr lang="fr-FR" sz="4000" b="0" i="1" dirty="0" smtClean="0">
                          <a:latin typeface="Cambria Math" panose="02040503050406030204" pitchFamily="18" charset="0"/>
                        </a:rPr>
                        <m:t>=…</m:t>
                      </m:r>
                    </m:oMath>
                  </m:oMathPara>
                </a14:m>
                <a:endParaRPr lang="fr-FR" sz="4000" dirty="0"/>
              </a:p>
            </p:txBody>
          </p:sp>
        </mc:Choice>
        <mc:Fallback xmlns="">
          <p:sp>
            <p:nvSpPr>
              <p:cNvPr id="9" name="ZoneTexte 8">
                <a:extLst>
                  <a:ext uri="{FF2B5EF4-FFF2-40B4-BE49-F238E27FC236}">
                    <a16:creationId xmlns:a16="http://schemas.microsoft.com/office/drawing/2014/main" id="{3DB3F598-79B5-7174-29F6-FBED6F82A60D}"/>
                  </a:ext>
                </a:extLst>
              </p:cNvPr>
              <p:cNvSpPr txBox="1">
                <a:spLocks noRot="1" noChangeAspect="1" noMove="1" noResize="1" noEditPoints="1" noAdjustHandles="1" noChangeArrowheads="1" noChangeShapeType="1" noTextEdit="1"/>
              </p:cNvSpPr>
              <p:nvPr/>
            </p:nvSpPr>
            <p:spPr>
              <a:xfrm>
                <a:off x="3584043" y="2477729"/>
                <a:ext cx="4655389" cy="707886"/>
              </a:xfrm>
              <a:prstGeom prst="rect">
                <a:avLst/>
              </a:prstGeom>
              <a:blipFill>
                <a:blip r:embed="rId5"/>
                <a:stretch>
                  <a:fillRect/>
                </a:stretch>
              </a:blipFill>
            </p:spPr>
            <p:txBody>
              <a:bodyPr/>
              <a:lstStyle/>
              <a:p>
                <a:r>
                  <a:rPr lang="fr-FR">
                    <a:noFill/>
                  </a:rPr>
                  <a:t> </a:t>
                </a:r>
              </a:p>
            </p:txBody>
          </p:sp>
        </mc:Fallback>
      </mc:AlternateContent>
      <p:grpSp>
        <p:nvGrpSpPr>
          <p:cNvPr id="11" name="Groupe 10">
            <a:extLst>
              <a:ext uri="{FF2B5EF4-FFF2-40B4-BE49-F238E27FC236}">
                <a16:creationId xmlns:a16="http://schemas.microsoft.com/office/drawing/2014/main" id="{4A505EB6-BAC1-0C33-57CE-C31375F55959}"/>
              </a:ext>
            </a:extLst>
          </p:cNvPr>
          <p:cNvGrpSpPr/>
          <p:nvPr/>
        </p:nvGrpSpPr>
        <p:grpSpPr>
          <a:xfrm>
            <a:off x="1362269" y="4479209"/>
            <a:ext cx="2221774" cy="726141"/>
            <a:chOff x="1362269" y="4479209"/>
            <a:chExt cx="2221774" cy="726141"/>
          </a:xfrm>
        </p:grpSpPr>
        <p:sp>
          <p:nvSpPr>
            <p:cNvPr id="2" name="Google Shape;557;p41">
              <a:extLst>
                <a:ext uri="{FF2B5EF4-FFF2-40B4-BE49-F238E27FC236}">
                  <a16:creationId xmlns:a16="http://schemas.microsoft.com/office/drawing/2014/main" id="{CD33CBAC-1946-C028-D9EA-7270E914030B}"/>
                </a:ext>
              </a:extLst>
            </p:cNvPr>
            <p:cNvSpPr/>
            <p:nvPr/>
          </p:nvSpPr>
          <p:spPr>
            <a:xfrm>
              <a:off x="1362269" y="4479209"/>
              <a:ext cx="2221774" cy="726141"/>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dirty="0">
                  <a:latin typeface="Calibri"/>
                  <a:ea typeface="Calibri"/>
                  <a:cs typeface="Calibri"/>
                  <a:sym typeface="Calibri"/>
                </a:rPr>
                <a:t> </a:t>
              </a:r>
              <a:endParaRPr dirty="0"/>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A35AF645-F830-EA84-FEB4-EDB5A636CF05}"/>
                    </a:ext>
                  </a:extLst>
                </p:cNvPr>
                <p:cNvSpPr/>
                <p:nvPr/>
              </p:nvSpPr>
              <p:spPr>
                <a:xfrm>
                  <a:off x="2182761" y="4670323"/>
                  <a:ext cx="648929" cy="44245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800" b="1" i="1" dirty="0" smtClean="0">
                            <a:solidFill>
                              <a:schemeClr val="tx1"/>
                            </a:solidFill>
                            <a:latin typeface="Cambria Math" panose="02040503050406030204" pitchFamily="18" charset="0"/>
                          </a:rPr>
                          <m:t>−</m:t>
                        </m:r>
                        <m:r>
                          <a:rPr lang="fr-FR" sz="2800" b="1" i="1" dirty="0" smtClean="0">
                            <a:solidFill>
                              <a:schemeClr val="tx1"/>
                            </a:solidFill>
                            <a:latin typeface="Cambria Math" panose="02040503050406030204" pitchFamily="18" charset="0"/>
                          </a:rPr>
                          <m:t>𝟒</m:t>
                        </m:r>
                      </m:oMath>
                    </m:oMathPara>
                  </a14:m>
                  <a:endParaRPr lang="fr-FR" sz="2800" b="1" dirty="0">
                    <a:solidFill>
                      <a:schemeClr val="tx1"/>
                    </a:solidFill>
                  </a:endParaRPr>
                </a:p>
              </p:txBody>
            </p:sp>
          </mc:Choice>
          <mc:Fallback xmlns="">
            <p:sp>
              <p:nvSpPr>
                <p:cNvPr id="10" name="Rectangle 9">
                  <a:extLst>
                    <a:ext uri="{FF2B5EF4-FFF2-40B4-BE49-F238E27FC236}">
                      <a16:creationId xmlns:a16="http://schemas.microsoft.com/office/drawing/2014/main" id="{A35AF645-F830-EA84-FEB4-EDB5A636CF05}"/>
                    </a:ext>
                  </a:extLst>
                </p:cNvPr>
                <p:cNvSpPr>
                  <a:spLocks noRot="1" noChangeAspect="1" noMove="1" noResize="1" noEditPoints="1" noAdjustHandles="1" noChangeArrowheads="1" noChangeShapeType="1" noTextEdit="1"/>
                </p:cNvSpPr>
                <p:nvPr/>
              </p:nvSpPr>
              <p:spPr>
                <a:xfrm>
                  <a:off x="2182761" y="4670323"/>
                  <a:ext cx="648929" cy="442451"/>
                </a:xfrm>
                <a:prstGeom prst="rect">
                  <a:avLst/>
                </a:prstGeom>
                <a:blipFill>
                  <a:blip r:embed="rId7"/>
                  <a:stretch>
                    <a:fillRect/>
                  </a:stretch>
                </a:blipFill>
                <a:ln>
                  <a:noFill/>
                </a:ln>
              </p:spPr>
              <p:txBody>
                <a:bodyPr/>
                <a:lstStyle/>
                <a:p>
                  <a:r>
                    <a:rPr lang="fr-FR">
                      <a:noFill/>
                    </a:rPr>
                    <a:t> </a:t>
                  </a:r>
                </a:p>
              </p:txBody>
            </p:sp>
          </mc:Fallback>
        </mc:AlternateContent>
      </p:grpSp>
      <p:grpSp>
        <p:nvGrpSpPr>
          <p:cNvPr id="13" name="Groupe 12">
            <a:extLst>
              <a:ext uri="{FF2B5EF4-FFF2-40B4-BE49-F238E27FC236}">
                <a16:creationId xmlns:a16="http://schemas.microsoft.com/office/drawing/2014/main" id="{05B4BEFE-68D4-DDEF-222B-5C641B8EE032}"/>
              </a:ext>
            </a:extLst>
          </p:cNvPr>
          <p:cNvGrpSpPr/>
          <p:nvPr/>
        </p:nvGrpSpPr>
        <p:grpSpPr>
          <a:xfrm>
            <a:off x="8368470" y="4506664"/>
            <a:ext cx="2221774" cy="726141"/>
            <a:chOff x="8368470" y="4506664"/>
            <a:chExt cx="2221774" cy="726141"/>
          </a:xfrm>
        </p:grpSpPr>
        <p:sp>
          <p:nvSpPr>
            <p:cNvPr id="5" name="Google Shape;559;p41">
              <a:extLst>
                <a:ext uri="{FF2B5EF4-FFF2-40B4-BE49-F238E27FC236}">
                  <a16:creationId xmlns:a16="http://schemas.microsoft.com/office/drawing/2014/main" id="{55C8C82F-CE63-4474-8229-B785FBB2A357}"/>
                </a:ext>
              </a:extLst>
            </p:cNvPr>
            <p:cNvSpPr/>
            <p:nvPr/>
          </p:nvSpPr>
          <p:spPr>
            <a:xfrm>
              <a:off x="8368470" y="4506664"/>
              <a:ext cx="2221774" cy="726141"/>
            </a:xfrm>
            <a:prstGeom prst="rect">
              <a:avLst/>
            </a:pr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6F156184-4519-468A-6C89-27AAF8E015B0}"/>
                    </a:ext>
                  </a:extLst>
                </p:cNvPr>
                <p:cNvSpPr/>
                <p:nvPr/>
              </p:nvSpPr>
              <p:spPr>
                <a:xfrm>
                  <a:off x="9154892" y="4648507"/>
                  <a:ext cx="648929" cy="44245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800" b="1" i="1" dirty="0" smtClean="0">
                            <a:solidFill>
                              <a:schemeClr val="tx1"/>
                            </a:solidFill>
                            <a:latin typeface="Cambria Math" panose="02040503050406030204" pitchFamily="18" charset="0"/>
                          </a:rPr>
                          <m:t>𝟒</m:t>
                        </m:r>
                      </m:oMath>
                    </m:oMathPara>
                  </a14:m>
                  <a:endParaRPr lang="fr-FR" sz="2800" b="1" dirty="0">
                    <a:solidFill>
                      <a:schemeClr val="tx1"/>
                    </a:solidFill>
                  </a:endParaRPr>
                </a:p>
              </p:txBody>
            </p:sp>
          </mc:Choice>
          <mc:Fallback xmlns="">
            <p:sp>
              <p:nvSpPr>
                <p:cNvPr id="12" name="Rectangle 11">
                  <a:extLst>
                    <a:ext uri="{FF2B5EF4-FFF2-40B4-BE49-F238E27FC236}">
                      <a16:creationId xmlns:a16="http://schemas.microsoft.com/office/drawing/2014/main" id="{6F156184-4519-468A-6C89-27AAF8E015B0}"/>
                    </a:ext>
                  </a:extLst>
                </p:cNvPr>
                <p:cNvSpPr>
                  <a:spLocks noRot="1" noChangeAspect="1" noMove="1" noResize="1" noEditPoints="1" noAdjustHandles="1" noChangeArrowheads="1" noChangeShapeType="1" noTextEdit="1"/>
                </p:cNvSpPr>
                <p:nvPr/>
              </p:nvSpPr>
              <p:spPr>
                <a:xfrm>
                  <a:off x="9154892" y="4648507"/>
                  <a:ext cx="648929" cy="442451"/>
                </a:xfrm>
                <a:prstGeom prst="rect">
                  <a:avLst/>
                </a:prstGeom>
                <a:blipFill>
                  <a:blip r:embed="rId9"/>
                  <a:stretch>
                    <a:fillRect/>
                  </a:stretch>
                </a:blipFill>
                <a:ln>
                  <a:noFill/>
                </a:ln>
              </p:spPr>
              <p:txBody>
                <a:bodyPr/>
                <a:lstStyle/>
                <a:p>
                  <a:r>
                    <a:rPr lang="fr-FR">
                      <a:noFill/>
                    </a:rPr>
                    <a:t> </a:t>
                  </a:r>
                </a:p>
              </p:txBody>
            </p:sp>
          </mc:Fallback>
        </mc:AlternateContent>
      </p:grpSp>
    </p:spTree>
    <p:extLst>
      <p:ext uri="{BB962C8B-B14F-4D97-AF65-F5344CB8AC3E}">
        <p14:creationId xmlns:p14="http://schemas.microsoft.com/office/powerpoint/2010/main" val="7084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C4745-42BB-5C9B-CE5F-3D5A33533FB7}"/>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376D1051-BFF4-79BB-4E3D-10DE91918789}"/>
              </a:ext>
            </a:extLst>
          </p:cNvPr>
          <p:cNvSpPr txBox="1"/>
          <p:nvPr/>
        </p:nvSpPr>
        <p:spPr>
          <a:xfrm>
            <a:off x="508000" y="689650"/>
            <a:ext cx="773303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affiche et explique la réponse. </a:t>
            </a:r>
          </a:p>
        </p:txBody>
      </p:sp>
      <p:sp>
        <p:nvSpPr>
          <p:cNvPr id="22" name="D_A_01">
            <a:extLst>
              <a:ext uri="{FF2B5EF4-FFF2-40B4-BE49-F238E27FC236}">
                <a16:creationId xmlns:a16="http://schemas.microsoft.com/office/drawing/2014/main" id="{4D92F300-EE0A-F63E-2D41-F73E2761CFDF}"/>
              </a:ext>
            </a:extLst>
          </p:cNvPr>
          <p:cNvSpPr txBox="1"/>
          <p:nvPr/>
        </p:nvSpPr>
        <p:spPr>
          <a:xfrm>
            <a:off x="761260" y="18694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Voici </a:t>
            </a:r>
            <a:r>
              <a:rPr kumimoji="0" lang="fr-FR" sz="1600" b="1" i="0" u="none" strike="noStrike" kern="1200" cap="none" spc="0" normalizeH="0" baseline="0" noProof="0" dirty="0" err="1">
                <a:ln>
                  <a:noFill/>
                </a:ln>
                <a:solidFill>
                  <a:prstClr val="white">
                    <a:lumMod val="65000"/>
                  </a:prstClr>
                </a:solidFill>
                <a:effectLst/>
                <a:uLnTx/>
                <a:uFillTx/>
                <a:latin typeface="Calibri" panose="020F0502020204030204"/>
                <a:ea typeface="+mn-ea"/>
                <a:cs typeface="+mn-cs"/>
              </a:rPr>
              <a:t>labonne</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réponse :</a:t>
            </a:r>
          </a:p>
        </p:txBody>
      </p:sp>
      <p:pic>
        <p:nvPicPr>
          <p:cNvPr id="2" name="Image 8">
            <a:extLst>
              <a:ext uri="{FF2B5EF4-FFF2-40B4-BE49-F238E27FC236}">
                <a16:creationId xmlns:a16="http://schemas.microsoft.com/office/drawing/2014/main" id="{E2A9129A-FDD2-AD5A-CADD-A027C5D49715}"/>
              </a:ext>
            </a:extLst>
          </p:cNvPr>
          <p:cNvPicPr>
            <a:picLocks noChangeAspect="1"/>
          </p:cNvPicPr>
          <p:nvPr/>
        </p:nvPicPr>
        <p:blipFill>
          <a:blip r:embed="rId2"/>
          <a:stretch>
            <a:fillRect/>
          </a:stretch>
        </p:blipFill>
        <p:spPr>
          <a:xfrm>
            <a:off x="11336818" y="940034"/>
            <a:ext cx="583170" cy="583170"/>
          </a:xfrm>
          <a:prstGeom prst="rect">
            <a:avLst/>
          </a:prstGeom>
        </p:spPr>
      </p:pic>
      <p:sp>
        <p:nvSpPr>
          <p:cNvPr id="9" name="Oval 8">
            <a:extLst>
              <a:ext uri="{FF2B5EF4-FFF2-40B4-BE49-F238E27FC236}">
                <a16:creationId xmlns:a16="http://schemas.microsoft.com/office/drawing/2014/main" id="{8FEAC543-7F69-0325-861E-FD3C270D5D63}"/>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3" name="Google Shape;572;p42">
            <a:extLst>
              <a:ext uri="{FF2B5EF4-FFF2-40B4-BE49-F238E27FC236}">
                <a16:creationId xmlns:a16="http://schemas.microsoft.com/office/drawing/2014/main" id="{1A5DEFE0-E874-6313-D13D-FE3DBDD30A6F}"/>
              </a:ext>
            </a:extLst>
          </p:cNvPr>
          <p:cNvSpPr/>
          <p:nvPr/>
        </p:nvSpPr>
        <p:spPr>
          <a:xfrm>
            <a:off x="4865370" y="4506663"/>
            <a:ext cx="2221774" cy="726141"/>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4" name="Google Shape;573;p42">
            <a:extLst>
              <a:ext uri="{FF2B5EF4-FFF2-40B4-BE49-F238E27FC236}">
                <a16:creationId xmlns:a16="http://schemas.microsoft.com/office/drawing/2014/main" id="{33BDEBA6-A2F7-2E63-2112-6E11BFABC457}"/>
              </a:ext>
            </a:extLst>
          </p:cNvPr>
          <p:cNvSpPr/>
          <p:nvPr/>
        </p:nvSpPr>
        <p:spPr>
          <a:xfrm>
            <a:off x="1362269" y="1592695"/>
            <a:ext cx="9227975" cy="2808515"/>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10C9DC37-61AA-F858-A227-5EAA2C1B3F47}"/>
                  </a:ext>
                </a:extLst>
              </p:cNvPr>
              <p:cNvSpPr txBox="1"/>
              <p:nvPr/>
            </p:nvSpPr>
            <p:spPr>
              <a:xfrm>
                <a:off x="3584043" y="2477729"/>
                <a:ext cx="4655389" cy="707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4000" i="1" dirty="0" smtClean="0">
                          <a:latin typeface="Cambria Math" panose="02040503050406030204" pitchFamily="18" charset="0"/>
                        </a:rPr>
                        <m:t>2−2</m:t>
                      </m:r>
                      <m:r>
                        <a:rPr lang="fr-FR" sz="4000" b="0" i="1" dirty="0" smtClean="0">
                          <a:latin typeface="Cambria Math" panose="02040503050406030204" pitchFamily="18" charset="0"/>
                        </a:rPr>
                        <m:t>=…</m:t>
                      </m:r>
                    </m:oMath>
                  </m:oMathPara>
                </a14:m>
                <a:endParaRPr lang="fr-FR" sz="4000" dirty="0"/>
              </a:p>
            </p:txBody>
          </p:sp>
        </mc:Choice>
        <mc:Fallback xmlns="">
          <p:sp>
            <p:nvSpPr>
              <p:cNvPr id="5" name="ZoneTexte 4">
                <a:extLst>
                  <a:ext uri="{FF2B5EF4-FFF2-40B4-BE49-F238E27FC236}">
                    <a16:creationId xmlns:a16="http://schemas.microsoft.com/office/drawing/2014/main" id="{10C9DC37-61AA-F858-A227-5EAA2C1B3F47}"/>
                  </a:ext>
                </a:extLst>
              </p:cNvPr>
              <p:cNvSpPr txBox="1">
                <a:spLocks noRot="1" noChangeAspect="1" noMove="1" noResize="1" noEditPoints="1" noAdjustHandles="1" noChangeArrowheads="1" noChangeShapeType="1" noTextEdit="1"/>
              </p:cNvSpPr>
              <p:nvPr/>
            </p:nvSpPr>
            <p:spPr>
              <a:xfrm>
                <a:off x="3584043" y="2477729"/>
                <a:ext cx="4655389" cy="707886"/>
              </a:xfrm>
              <a:prstGeom prst="rect">
                <a:avLst/>
              </a:prstGeom>
              <a:blipFill>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20950956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grpSp>
        <p:nvGrpSpPr>
          <p:cNvPr id="26" name="Groupe 25">
            <a:extLst>
              <a:ext uri="{FF2B5EF4-FFF2-40B4-BE49-F238E27FC236}">
                <a16:creationId xmlns:a16="http://schemas.microsoft.com/office/drawing/2014/main" id="{1F60E79E-44F9-73E8-EE0A-CD776DBAD59C}"/>
              </a:ext>
            </a:extLst>
          </p:cNvPr>
          <p:cNvGrpSpPr/>
          <p:nvPr/>
        </p:nvGrpSpPr>
        <p:grpSpPr>
          <a:xfrm>
            <a:off x="619365" y="1551565"/>
            <a:ext cx="10083393" cy="553396"/>
            <a:chOff x="619365" y="2771723"/>
            <a:chExt cx="10083393" cy="553396"/>
          </a:xfrm>
        </p:grpSpPr>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619365" y="2771723"/>
              <a:ext cx="556805" cy="55339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185;p114">
              <a:extLst>
                <a:ext uri="{FF2B5EF4-FFF2-40B4-BE49-F238E27FC236}">
                  <a16:creationId xmlns:a16="http://schemas.microsoft.com/office/drawing/2014/main" id="{A59F36CC-CDFE-3C2A-2593-769EE40B2A0D}"/>
                </a:ext>
              </a:extLst>
            </p:cNvPr>
            <p:cNvSpPr txBox="1"/>
            <p:nvPr/>
          </p:nvSpPr>
          <p:spPr>
            <a:xfrm>
              <a:off x="1596074" y="285003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Consignes et explications données aux élèves (à dire à haute voix)</a:t>
              </a:r>
              <a:endParaRPr lang="fr-FR" sz="1467" kern="0" dirty="0">
                <a:solidFill>
                  <a:srgbClr val="000000"/>
                </a:solidFill>
                <a:latin typeface="Arial"/>
                <a:ea typeface="Arial"/>
                <a:cs typeface="Arial"/>
              </a:endParaRPr>
            </a:p>
          </p:txBody>
        </p:sp>
      </p:grpSp>
      <p:grpSp>
        <p:nvGrpSpPr>
          <p:cNvPr id="31" name="Groupe 30">
            <a:extLst>
              <a:ext uri="{FF2B5EF4-FFF2-40B4-BE49-F238E27FC236}">
                <a16:creationId xmlns:a16="http://schemas.microsoft.com/office/drawing/2014/main" id="{FF811532-D41C-18D2-CC75-4FDADF22C5F0}"/>
              </a:ext>
            </a:extLst>
          </p:cNvPr>
          <p:cNvGrpSpPr/>
          <p:nvPr/>
        </p:nvGrpSpPr>
        <p:grpSpPr>
          <a:xfrm>
            <a:off x="641607" y="2278151"/>
            <a:ext cx="10061151" cy="481959"/>
            <a:chOff x="641607" y="3874674"/>
            <a:chExt cx="10061151" cy="481959"/>
          </a:xfrm>
        </p:grpSpPr>
        <p:pic>
          <p:nvPicPr>
            <p:cNvPr id="30" name="Image 9">
              <a:extLst>
                <a:ext uri="{FF2B5EF4-FFF2-40B4-BE49-F238E27FC236}">
                  <a16:creationId xmlns:a16="http://schemas.microsoft.com/office/drawing/2014/main" id="{09036825-C8BB-3F76-00B6-B6E0060FFEDC}"/>
                </a:ext>
              </a:extLst>
            </p:cNvPr>
            <p:cNvPicPr>
              <a:picLocks noChangeAspect="1"/>
            </p:cNvPicPr>
            <p:nvPr/>
          </p:nvPicPr>
          <p:blipFill>
            <a:blip r:embed="rId3"/>
            <a:stretch>
              <a:fillRect/>
            </a:stretch>
          </p:blipFill>
          <p:spPr>
            <a:xfrm>
              <a:off x="641607" y="3874674"/>
              <a:ext cx="481959" cy="481959"/>
            </a:xfrm>
            <a:prstGeom prst="rect">
              <a:avLst/>
            </a:prstGeom>
          </p:spPr>
        </p:pic>
        <p:sp>
          <p:nvSpPr>
            <p:cNvPr id="10" name="Google Shape;1185;p114">
              <a:extLst>
                <a:ext uri="{FF2B5EF4-FFF2-40B4-BE49-F238E27FC236}">
                  <a16:creationId xmlns:a16="http://schemas.microsoft.com/office/drawing/2014/main" id="{29D2EE66-5645-E2E2-A84E-694256C5078B}"/>
                </a:ext>
              </a:extLst>
            </p:cNvPr>
            <p:cNvSpPr txBox="1"/>
            <p:nvPr/>
          </p:nvSpPr>
          <p:spPr>
            <a:xfrm>
              <a:off x="1596074" y="394206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L’élève prête l’attention à l’enseignant</a:t>
              </a:r>
              <a:endParaRPr lang="fr-FR" sz="1467" kern="0" dirty="0">
                <a:solidFill>
                  <a:srgbClr val="000000"/>
                </a:solidFill>
                <a:latin typeface="Arial"/>
                <a:ea typeface="Arial"/>
                <a:cs typeface="Arial"/>
              </a:endParaRPr>
            </a:p>
          </p:txBody>
        </p:sp>
      </p:grpSp>
      <p:sp>
        <p:nvSpPr>
          <p:cNvPr id="13" name="Google Shape;853;p104">
            <a:extLst>
              <a:ext uri="{FF2B5EF4-FFF2-40B4-BE49-F238E27FC236}">
                <a16:creationId xmlns:a16="http://schemas.microsoft.com/office/drawing/2014/main" id="{0B966DA1-200F-843A-31DC-1A206DCDCBE7}"/>
              </a:ext>
            </a:extLst>
          </p:cNvPr>
          <p:cNvSpPr/>
          <p:nvPr/>
        </p:nvSpPr>
        <p:spPr>
          <a:xfrm>
            <a:off x="63503" y="27983"/>
            <a:ext cx="8240977" cy="603712"/>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Banque des icones utilisées dans les slides</a:t>
            </a:r>
            <a:endParaRPr lang="en-US" sz="1867" kern="0" dirty="0">
              <a:solidFill>
                <a:srgbClr val="000000"/>
              </a:solidFill>
              <a:latin typeface="Arial"/>
              <a:ea typeface="Arial"/>
              <a:cs typeface="Arial"/>
            </a:endParaRPr>
          </a:p>
        </p:txBody>
      </p:sp>
      <p:grpSp>
        <p:nvGrpSpPr>
          <p:cNvPr id="29" name="Groupe 28">
            <a:extLst>
              <a:ext uri="{FF2B5EF4-FFF2-40B4-BE49-F238E27FC236}">
                <a16:creationId xmlns:a16="http://schemas.microsoft.com/office/drawing/2014/main" id="{F9836112-CCAC-4413-2986-BF5CC2870BAA}"/>
              </a:ext>
            </a:extLst>
          </p:cNvPr>
          <p:cNvGrpSpPr/>
          <p:nvPr/>
        </p:nvGrpSpPr>
        <p:grpSpPr>
          <a:xfrm>
            <a:off x="633815" y="2933300"/>
            <a:ext cx="10068943" cy="527905"/>
            <a:chOff x="633815" y="5937939"/>
            <a:chExt cx="10068943" cy="527905"/>
          </a:xfrm>
        </p:grpSpPr>
        <p:sp>
          <p:nvSpPr>
            <p:cNvPr id="12" name="Google Shape;1185;p114">
              <a:extLst>
                <a:ext uri="{FF2B5EF4-FFF2-40B4-BE49-F238E27FC236}">
                  <a16:creationId xmlns:a16="http://schemas.microsoft.com/office/drawing/2014/main" id="{B47427F0-4482-A0CA-65C7-0A249E0575EF}"/>
                </a:ext>
              </a:extLst>
            </p:cNvPr>
            <p:cNvSpPr txBox="1"/>
            <p:nvPr/>
          </p:nvSpPr>
          <p:spPr>
            <a:xfrm>
              <a:off x="1596074" y="6001862"/>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L’élève lève la main avant de répondre</a:t>
              </a:r>
              <a:endParaRPr lang="fr-FR" sz="1467" kern="0" dirty="0">
                <a:solidFill>
                  <a:srgbClr val="000000"/>
                </a:solidFill>
                <a:latin typeface="Arial"/>
                <a:ea typeface="Arial"/>
                <a:cs typeface="Arial"/>
              </a:endParaRPr>
            </a:p>
          </p:txBody>
        </p:sp>
        <p:pic>
          <p:nvPicPr>
            <p:cNvPr id="20" name="Picture 2" descr="Lever la main - Icônes mains et gestes gratuites">
              <a:extLst>
                <a:ext uri="{FF2B5EF4-FFF2-40B4-BE49-F238E27FC236}">
                  <a16:creationId xmlns:a16="http://schemas.microsoft.com/office/drawing/2014/main" id="{2FCF7B9A-6689-6267-0FD9-41B383A180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815" y="5937939"/>
              <a:ext cx="527905" cy="5279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e 27">
            <a:extLst>
              <a:ext uri="{FF2B5EF4-FFF2-40B4-BE49-F238E27FC236}">
                <a16:creationId xmlns:a16="http://schemas.microsoft.com/office/drawing/2014/main" id="{DA1E3BCF-77F7-83D5-7635-BA60211B5BB3}"/>
              </a:ext>
            </a:extLst>
          </p:cNvPr>
          <p:cNvGrpSpPr/>
          <p:nvPr/>
        </p:nvGrpSpPr>
        <p:grpSpPr>
          <a:xfrm>
            <a:off x="582302" y="4457015"/>
            <a:ext cx="10120456" cy="588164"/>
            <a:chOff x="582302" y="4995763"/>
            <a:chExt cx="10120456" cy="588164"/>
          </a:xfrm>
        </p:grpSpPr>
        <p:sp>
          <p:nvSpPr>
            <p:cNvPr id="11" name="Google Shape;1185;p114">
              <a:extLst>
                <a:ext uri="{FF2B5EF4-FFF2-40B4-BE49-F238E27FC236}">
                  <a16:creationId xmlns:a16="http://schemas.microsoft.com/office/drawing/2014/main" id="{8E1A970E-903D-6D16-9675-51626C774FDD}"/>
                </a:ext>
              </a:extLst>
            </p:cNvPr>
            <p:cNvSpPr txBox="1"/>
            <p:nvPr/>
          </p:nvSpPr>
          <p:spPr>
            <a:xfrm>
              <a:off x="1596074" y="511703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L’élève recopie la correction sur le livret</a:t>
              </a:r>
              <a:endParaRPr lang="fr-FR" sz="1467" kern="0" dirty="0">
                <a:solidFill>
                  <a:srgbClr val="000000"/>
                </a:solidFill>
                <a:latin typeface="Arial"/>
                <a:ea typeface="Arial"/>
                <a:cs typeface="Arial"/>
              </a:endParaRPr>
            </a:p>
          </p:txBody>
        </p:sp>
        <p:grpSp>
          <p:nvGrpSpPr>
            <p:cNvPr id="24" name="Groupe 23">
              <a:extLst>
                <a:ext uri="{FF2B5EF4-FFF2-40B4-BE49-F238E27FC236}">
                  <a16:creationId xmlns:a16="http://schemas.microsoft.com/office/drawing/2014/main" id="{B2982EF8-5E48-6000-7A9A-FFBA190C7120}"/>
                </a:ext>
              </a:extLst>
            </p:cNvPr>
            <p:cNvGrpSpPr/>
            <p:nvPr/>
          </p:nvGrpSpPr>
          <p:grpSpPr>
            <a:xfrm>
              <a:off x="582302" y="4995763"/>
              <a:ext cx="630930" cy="588164"/>
              <a:chOff x="10280460" y="4850932"/>
              <a:chExt cx="630930" cy="588164"/>
            </a:xfrm>
          </p:grpSpPr>
          <p:pic>
            <p:nvPicPr>
              <p:cNvPr id="2" name="Picture 7">
                <a:extLst>
                  <a:ext uri="{FF2B5EF4-FFF2-40B4-BE49-F238E27FC236}">
                    <a16:creationId xmlns:a16="http://schemas.microsoft.com/office/drawing/2014/main" id="{FBCC49BC-29F6-6E08-E3DD-5BFF1ADED9A8}"/>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23" name="Picture 7">
                <a:extLst>
                  <a:ext uri="{FF2B5EF4-FFF2-40B4-BE49-F238E27FC236}">
                    <a16:creationId xmlns:a16="http://schemas.microsoft.com/office/drawing/2014/main" id="{6B1C2D3A-6AC5-2620-1526-A1C86C35AB61}"/>
                  </a:ext>
                </a:extLst>
              </p:cNvPr>
              <p:cNvPicPr>
                <a:picLocks noChangeAspect="1"/>
              </p:cNvPicPr>
              <p:nvPr/>
            </p:nvPicPr>
            <p:blipFill>
              <a:blip r:embed="rId6"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grpSp>
        <p:nvGrpSpPr>
          <p:cNvPr id="7" name="Groupe 6">
            <a:extLst>
              <a:ext uri="{FF2B5EF4-FFF2-40B4-BE49-F238E27FC236}">
                <a16:creationId xmlns:a16="http://schemas.microsoft.com/office/drawing/2014/main" id="{2A52812C-2574-5FBD-20D8-4B52D19C9B88}"/>
              </a:ext>
            </a:extLst>
          </p:cNvPr>
          <p:cNvGrpSpPr/>
          <p:nvPr/>
        </p:nvGrpSpPr>
        <p:grpSpPr>
          <a:xfrm>
            <a:off x="563963" y="3754530"/>
            <a:ext cx="9818899" cy="471273"/>
            <a:chOff x="563963" y="3754530"/>
            <a:chExt cx="9818899" cy="471273"/>
          </a:xfrm>
        </p:grpSpPr>
        <p:pic>
          <p:nvPicPr>
            <p:cNvPr id="6" name="Picture 2">
              <a:extLst>
                <a:ext uri="{FF2B5EF4-FFF2-40B4-BE49-F238E27FC236}">
                  <a16:creationId xmlns:a16="http://schemas.microsoft.com/office/drawing/2014/main" id="{8017B555-F8E8-EF10-A734-35560AD21E1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3963" y="3754530"/>
              <a:ext cx="649216" cy="471273"/>
            </a:xfrm>
            <a:prstGeom prst="rect">
              <a:avLst/>
            </a:prstGeom>
            <a:noFill/>
            <a:extLst>
              <a:ext uri="{909E8E84-426E-40DD-AFC4-6F175D3DCCD1}">
                <a14:hiddenFill xmlns:a14="http://schemas.microsoft.com/office/drawing/2010/main">
                  <a:solidFill>
                    <a:srgbClr val="FFFFFF"/>
                  </a:solidFill>
                </a14:hiddenFill>
              </a:ext>
            </a:extLst>
          </p:spPr>
        </p:pic>
        <p:sp>
          <p:nvSpPr>
            <p:cNvPr id="32" name="Google Shape;1233;p116">
              <a:extLst>
                <a:ext uri="{FF2B5EF4-FFF2-40B4-BE49-F238E27FC236}">
                  <a16:creationId xmlns:a16="http://schemas.microsoft.com/office/drawing/2014/main" id="{60FA70E0-73E4-C505-CD95-3A2BF272883C}"/>
                </a:ext>
              </a:extLst>
            </p:cNvPr>
            <p:cNvSpPr txBox="1"/>
            <p:nvPr/>
          </p:nvSpPr>
          <p:spPr>
            <a:xfrm>
              <a:off x="1589281" y="3778310"/>
              <a:ext cx="87935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L’élève utilise l’ardoise pour répondre </a:t>
              </a:r>
            </a:p>
          </p:txBody>
        </p:sp>
      </p:grpSp>
      <p:grpSp>
        <p:nvGrpSpPr>
          <p:cNvPr id="39" name="Groupe 38">
            <a:extLst>
              <a:ext uri="{FF2B5EF4-FFF2-40B4-BE49-F238E27FC236}">
                <a16:creationId xmlns:a16="http://schemas.microsoft.com/office/drawing/2014/main" id="{53AAD794-A7AF-D7A8-B8AE-396A98369A1C}"/>
              </a:ext>
            </a:extLst>
          </p:cNvPr>
          <p:cNvGrpSpPr/>
          <p:nvPr/>
        </p:nvGrpSpPr>
        <p:grpSpPr>
          <a:xfrm>
            <a:off x="594801" y="5218369"/>
            <a:ext cx="9414435" cy="615521"/>
            <a:chOff x="594801" y="7422032"/>
            <a:chExt cx="9414435" cy="615521"/>
          </a:xfrm>
        </p:grpSpPr>
        <p:sp>
          <p:nvSpPr>
            <p:cNvPr id="33" name="Google Shape;1234;p116">
              <a:extLst>
                <a:ext uri="{FF2B5EF4-FFF2-40B4-BE49-F238E27FC236}">
                  <a16:creationId xmlns:a16="http://schemas.microsoft.com/office/drawing/2014/main" id="{4A00C5EF-E445-EB6B-1DE2-E4A5A54530F6}"/>
                </a:ext>
              </a:extLst>
            </p:cNvPr>
            <p:cNvSpPr txBox="1"/>
            <p:nvPr/>
          </p:nvSpPr>
          <p:spPr>
            <a:xfrm>
              <a:off x="1589281" y="7548993"/>
              <a:ext cx="8419955"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000" b="1" kern="0" dirty="0">
                  <a:solidFill>
                    <a:srgbClr val="44546A"/>
                  </a:solidFill>
                  <a:latin typeface="Calibri"/>
                  <a:ea typeface="Calibri"/>
                  <a:cs typeface="Calibri"/>
                </a:rPr>
                <a:t>Pratique autonome</a:t>
              </a:r>
            </a:p>
          </p:txBody>
        </p:sp>
        <p:pic>
          <p:nvPicPr>
            <p:cNvPr id="36" name="Picture 14">
              <a:extLst>
                <a:ext uri="{FF2B5EF4-FFF2-40B4-BE49-F238E27FC236}">
                  <a16:creationId xmlns:a16="http://schemas.microsoft.com/office/drawing/2014/main" id="{65756CE2-44EC-5A96-FB15-7BE43C6C2C3A}"/>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94801" y="7422032"/>
              <a:ext cx="615518" cy="615521"/>
            </a:xfrm>
            <a:prstGeom prst="rect">
              <a:avLst/>
            </a:prstGeom>
          </p:spPr>
        </p:pic>
      </p:grpSp>
      <p:grpSp>
        <p:nvGrpSpPr>
          <p:cNvPr id="40" name="Groupe 39">
            <a:extLst>
              <a:ext uri="{FF2B5EF4-FFF2-40B4-BE49-F238E27FC236}">
                <a16:creationId xmlns:a16="http://schemas.microsoft.com/office/drawing/2014/main" id="{FCBBF3BE-3157-798D-4F61-21AD576E26E4}"/>
              </a:ext>
            </a:extLst>
          </p:cNvPr>
          <p:cNvGrpSpPr/>
          <p:nvPr/>
        </p:nvGrpSpPr>
        <p:grpSpPr>
          <a:xfrm>
            <a:off x="594801" y="6007081"/>
            <a:ext cx="8608190" cy="574642"/>
            <a:chOff x="594801" y="8720789"/>
            <a:chExt cx="8608190" cy="574642"/>
          </a:xfrm>
        </p:grpSpPr>
        <p:sp>
          <p:nvSpPr>
            <p:cNvPr id="34" name="Google Shape;1235;p116">
              <a:extLst>
                <a:ext uri="{FF2B5EF4-FFF2-40B4-BE49-F238E27FC236}">
                  <a16:creationId xmlns:a16="http://schemas.microsoft.com/office/drawing/2014/main" id="{F1EDF54E-1505-D11C-6E61-D13C0509A328}"/>
                </a:ext>
              </a:extLst>
            </p:cNvPr>
            <p:cNvSpPr txBox="1"/>
            <p:nvPr/>
          </p:nvSpPr>
          <p:spPr>
            <a:xfrm>
              <a:off x="1589281" y="8827342"/>
              <a:ext cx="7613710"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000" b="1" kern="0" dirty="0">
                  <a:solidFill>
                    <a:srgbClr val="44546A"/>
                  </a:solidFill>
                  <a:latin typeface="Calibri"/>
                  <a:ea typeface="Calibri"/>
                  <a:cs typeface="Calibri"/>
                </a:rPr>
                <a:t>Pratique guidée en binôme</a:t>
              </a:r>
            </a:p>
          </p:txBody>
        </p:sp>
        <p:pic>
          <p:nvPicPr>
            <p:cNvPr id="37" name="Picture 9">
              <a:extLst>
                <a:ext uri="{FF2B5EF4-FFF2-40B4-BE49-F238E27FC236}">
                  <a16:creationId xmlns:a16="http://schemas.microsoft.com/office/drawing/2014/main" id="{40841830-4F1E-C9C4-4026-00753CDEA54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4801" y="8720789"/>
              <a:ext cx="615518" cy="574642"/>
            </a:xfrm>
            <a:prstGeom prst="rect">
              <a:avLst/>
            </a:prstGeom>
          </p:spPr>
        </p:pic>
      </p:grpSp>
      <p:grpSp>
        <p:nvGrpSpPr>
          <p:cNvPr id="45" name="Groupe 44">
            <a:extLst>
              <a:ext uri="{FF2B5EF4-FFF2-40B4-BE49-F238E27FC236}">
                <a16:creationId xmlns:a16="http://schemas.microsoft.com/office/drawing/2014/main" id="{40C50BF5-960C-B6C6-9315-41D3DF110C0F}"/>
              </a:ext>
            </a:extLst>
          </p:cNvPr>
          <p:cNvGrpSpPr/>
          <p:nvPr/>
        </p:nvGrpSpPr>
        <p:grpSpPr>
          <a:xfrm>
            <a:off x="605726" y="736482"/>
            <a:ext cx="10092113" cy="641893"/>
            <a:chOff x="605726" y="736482"/>
            <a:chExt cx="10092113" cy="641893"/>
          </a:xfrm>
        </p:grpSpPr>
        <p:pic>
          <p:nvPicPr>
            <p:cNvPr id="41" name="Picture 2" descr="Image générée">
              <a:extLst>
                <a:ext uri="{FF2B5EF4-FFF2-40B4-BE49-F238E27FC236}">
                  <a16:creationId xmlns:a16="http://schemas.microsoft.com/office/drawing/2014/main" id="{E9531E9B-C991-40A9-D03B-DB4C18F89249}"/>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1064" b="10678"/>
            <a:stretch>
              <a:fillRect/>
            </a:stretch>
          </p:blipFill>
          <p:spPr bwMode="auto">
            <a:xfrm>
              <a:off x="605726" y="736482"/>
              <a:ext cx="546818" cy="641893"/>
            </a:xfrm>
            <a:prstGeom prst="rect">
              <a:avLst/>
            </a:prstGeom>
            <a:noFill/>
            <a:extLst>
              <a:ext uri="{909E8E84-426E-40DD-AFC4-6F175D3DCCD1}">
                <a14:hiddenFill xmlns:a14="http://schemas.microsoft.com/office/drawing/2010/main">
                  <a:solidFill>
                    <a:srgbClr val="FFFFFF"/>
                  </a:solidFill>
                </a14:hiddenFill>
              </a:ext>
            </a:extLst>
          </p:spPr>
        </p:pic>
        <p:sp>
          <p:nvSpPr>
            <p:cNvPr id="44" name="Google Shape;1185;p114">
              <a:extLst>
                <a:ext uri="{FF2B5EF4-FFF2-40B4-BE49-F238E27FC236}">
                  <a16:creationId xmlns:a16="http://schemas.microsoft.com/office/drawing/2014/main" id="{8E049F13-5293-D7AC-1599-B71F84A1B7F9}"/>
                </a:ext>
              </a:extLst>
            </p:cNvPr>
            <p:cNvSpPr txBox="1"/>
            <p:nvPr/>
          </p:nvSpPr>
          <p:spPr>
            <a:xfrm>
              <a:off x="1591155" y="85739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Slide réservé à l’enseignant</a:t>
              </a:r>
              <a:endParaRPr lang="fr-FR" sz="1467" kern="0" dirty="0">
                <a:solidFill>
                  <a:srgbClr val="000000"/>
                </a:solidFill>
                <a:latin typeface="Arial"/>
                <a:ea typeface="Arial"/>
                <a:cs typeface="Arial"/>
              </a:endParaRPr>
            </a:p>
          </p:txBody>
        </p:sp>
      </p:grpSp>
    </p:spTree>
    <p:extLst>
      <p:ext uri="{BB962C8B-B14F-4D97-AF65-F5344CB8AC3E}">
        <p14:creationId xmlns:p14="http://schemas.microsoft.com/office/powerpoint/2010/main" val="2427763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rgbClr val="B27096">
                <a:alpha val="44000"/>
                <a:lumMod val="32000"/>
              </a:srgbClr>
            </a:gs>
            <a:gs pos="83000">
              <a:srgbClr val="5FADE4"/>
            </a:gs>
            <a:gs pos="100000">
              <a:srgbClr val="5FADE4"/>
            </a:gs>
          </a:gsLst>
          <a:lin ang="5400000" scaled="1"/>
          <a:tileRect/>
        </a:gradFill>
        <a:effectLst/>
      </p:bgPr>
    </p:bg>
    <p:spTree>
      <p:nvGrpSpPr>
        <p:cNvPr id="1" name="">
          <a:extLst>
            <a:ext uri="{FF2B5EF4-FFF2-40B4-BE49-F238E27FC236}">
              <a16:creationId xmlns:a16="http://schemas.microsoft.com/office/drawing/2014/main" id="{175BDFA7-8376-13C3-55AF-B8132F644F3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838AD19-89AD-83F5-2768-C0E9310953F5}"/>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D4FECBDD-FE17-6530-B8CB-0CC9831DEDF6}"/>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C3A0CE62-A2F5-4EE8-24B8-5D883810FAD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Déclaration de l’objectif </a:t>
              </a:r>
              <a:br>
                <a:rPr lang="fr-FR" sz="5600" b="1" dirty="0">
                  <a:solidFill>
                    <a:schemeClr val="tx1"/>
                  </a:solidFill>
                </a:rPr>
              </a:br>
              <a:r>
                <a:rPr lang="fr-FR" sz="5600" b="1" dirty="0">
                  <a:solidFill>
                    <a:schemeClr val="tx1"/>
                  </a:solidFill>
                </a:rPr>
                <a:t>de la séance</a:t>
              </a:r>
            </a:p>
          </p:txBody>
        </p:sp>
      </p:grpSp>
      <p:grpSp>
        <p:nvGrpSpPr>
          <p:cNvPr id="44" name="Group 43">
            <a:extLst>
              <a:ext uri="{FF2B5EF4-FFF2-40B4-BE49-F238E27FC236}">
                <a16:creationId xmlns:a16="http://schemas.microsoft.com/office/drawing/2014/main" id="{CD8AC97E-DDDE-1B87-8C8A-0B3090B08A01}"/>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1CF2B2B7-F70B-0731-D261-BFD8F1D2A89C}"/>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17D85B70-E75F-E837-04F6-E07B31BD5D41}"/>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1 à 2  min</a:t>
              </a:r>
            </a:p>
          </p:txBody>
        </p:sp>
      </p:grpSp>
      <p:pic>
        <p:nvPicPr>
          <p:cNvPr id="5" name="Image 23">
            <a:extLst>
              <a:ext uri="{FF2B5EF4-FFF2-40B4-BE49-F238E27FC236}">
                <a16:creationId xmlns:a16="http://schemas.microsoft.com/office/drawing/2014/main" id="{67ABEC7D-8D18-C4C6-7BE6-E0EE89E2D380}"/>
              </a:ext>
            </a:extLst>
          </p:cNvPr>
          <p:cNvPicPr>
            <a:picLocks noChangeAspect="1"/>
          </p:cNvPicPr>
          <p:nvPr/>
        </p:nvPicPr>
        <p:blipFill>
          <a:blip r:embed="rId3" cstate="print">
            <a:extLst>
              <a:ext uri="{28A0092B-C50C-407E-A947-70E740481C1C}">
                <a14:useLocalDpi xmlns:a14="http://schemas.microsoft.com/office/drawing/2010/main" val="0"/>
              </a:ext>
            </a:extLst>
          </a:blip>
          <a:srcRect l="-8651" t="-3030" r="-1" b="-2475"/>
          <a:stretch/>
        </p:blipFill>
        <p:spPr>
          <a:xfrm>
            <a:off x="5414010" y="1047750"/>
            <a:ext cx="1263390" cy="1226820"/>
          </a:xfrm>
          <a:custGeom>
            <a:avLst/>
            <a:gdLst>
              <a:gd name="connsiteX0" fmla="*/ 0 w 1263390"/>
              <a:gd name="connsiteY0" fmla="*/ 0 h 1226820"/>
              <a:gd name="connsiteX1" fmla="*/ 408496 w 1263390"/>
              <a:gd name="connsiteY1" fmla="*/ 0 h 1226820"/>
              <a:gd name="connsiteX2" fmla="*/ 842260 w 1263390"/>
              <a:gd name="connsiteY2" fmla="*/ 0 h 1226820"/>
              <a:gd name="connsiteX3" fmla="*/ 1263390 w 1263390"/>
              <a:gd name="connsiteY3" fmla="*/ 0 h 1226820"/>
              <a:gd name="connsiteX4" fmla="*/ 1263390 w 1263390"/>
              <a:gd name="connsiteY4" fmla="*/ 372135 h 1226820"/>
              <a:gd name="connsiteX5" fmla="*/ 1263390 w 1263390"/>
              <a:gd name="connsiteY5" fmla="*/ 805612 h 1226820"/>
              <a:gd name="connsiteX6" fmla="*/ 1263390 w 1263390"/>
              <a:gd name="connsiteY6" fmla="*/ 1226820 h 1226820"/>
              <a:gd name="connsiteX7" fmla="*/ 842260 w 1263390"/>
              <a:gd name="connsiteY7" fmla="*/ 1226820 h 1226820"/>
              <a:gd name="connsiteX8" fmla="*/ 446398 w 1263390"/>
              <a:gd name="connsiteY8" fmla="*/ 1226820 h 1226820"/>
              <a:gd name="connsiteX9" fmla="*/ 0 w 1263390"/>
              <a:gd name="connsiteY9" fmla="*/ 1226820 h 1226820"/>
              <a:gd name="connsiteX10" fmla="*/ 0 w 1263390"/>
              <a:gd name="connsiteY10" fmla="*/ 854685 h 1226820"/>
              <a:gd name="connsiteX11" fmla="*/ 0 w 1263390"/>
              <a:gd name="connsiteY11" fmla="*/ 458013 h 1226820"/>
              <a:gd name="connsiteX12" fmla="*/ 0 w 1263390"/>
              <a:gd name="connsiteY12" fmla="*/ 0 h 122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3390" h="1226820" fill="none" extrusionOk="0">
                <a:moveTo>
                  <a:pt x="0" y="0"/>
                </a:moveTo>
                <a:cubicBezTo>
                  <a:pt x="154298" y="-32504"/>
                  <a:pt x="290814" y="45440"/>
                  <a:pt x="408496" y="0"/>
                </a:cubicBezTo>
                <a:cubicBezTo>
                  <a:pt x="526178" y="-45440"/>
                  <a:pt x="744176" y="24572"/>
                  <a:pt x="842260" y="0"/>
                </a:cubicBezTo>
                <a:cubicBezTo>
                  <a:pt x="940344" y="-24572"/>
                  <a:pt x="1130917" y="5892"/>
                  <a:pt x="1263390" y="0"/>
                </a:cubicBezTo>
                <a:cubicBezTo>
                  <a:pt x="1298095" y="148229"/>
                  <a:pt x="1255985" y="229454"/>
                  <a:pt x="1263390" y="372135"/>
                </a:cubicBezTo>
                <a:cubicBezTo>
                  <a:pt x="1270795" y="514817"/>
                  <a:pt x="1229977" y="609411"/>
                  <a:pt x="1263390" y="805612"/>
                </a:cubicBezTo>
                <a:cubicBezTo>
                  <a:pt x="1296803" y="1001813"/>
                  <a:pt x="1240370" y="1047358"/>
                  <a:pt x="1263390" y="1226820"/>
                </a:cubicBezTo>
                <a:cubicBezTo>
                  <a:pt x="1072006" y="1254819"/>
                  <a:pt x="957831" y="1183296"/>
                  <a:pt x="842260" y="1226820"/>
                </a:cubicBezTo>
                <a:cubicBezTo>
                  <a:pt x="726689" y="1270344"/>
                  <a:pt x="592790" y="1215456"/>
                  <a:pt x="446398" y="1226820"/>
                </a:cubicBezTo>
                <a:cubicBezTo>
                  <a:pt x="300006" y="1238184"/>
                  <a:pt x="118105" y="1199197"/>
                  <a:pt x="0" y="1226820"/>
                </a:cubicBezTo>
                <a:cubicBezTo>
                  <a:pt x="-37025" y="1136350"/>
                  <a:pt x="13756" y="1012064"/>
                  <a:pt x="0" y="854685"/>
                </a:cubicBezTo>
                <a:cubicBezTo>
                  <a:pt x="-13756" y="697306"/>
                  <a:pt x="19777" y="641070"/>
                  <a:pt x="0" y="458013"/>
                </a:cubicBezTo>
                <a:cubicBezTo>
                  <a:pt x="-19777" y="274956"/>
                  <a:pt x="24227" y="172424"/>
                  <a:pt x="0" y="0"/>
                </a:cubicBezTo>
                <a:close/>
              </a:path>
              <a:path w="1263390" h="1226820" stroke="0" extrusionOk="0">
                <a:moveTo>
                  <a:pt x="0" y="0"/>
                </a:moveTo>
                <a:cubicBezTo>
                  <a:pt x="195536" y="-53471"/>
                  <a:pt x="302629" y="442"/>
                  <a:pt x="446398" y="0"/>
                </a:cubicBezTo>
                <a:cubicBezTo>
                  <a:pt x="590167" y="-442"/>
                  <a:pt x="739588" y="45818"/>
                  <a:pt x="854894" y="0"/>
                </a:cubicBezTo>
                <a:cubicBezTo>
                  <a:pt x="970200" y="-45818"/>
                  <a:pt x="1070257" y="40794"/>
                  <a:pt x="1263390" y="0"/>
                </a:cubicBezTo>
                <a:cubicBezTo>
                  <a:pt x="1300266" y="83435"/>
                  <a:pt x="1237473" y="271774"/>
                  <a:pt x="1263390" y="396672"/>
                </a:cubicBezTo>
                <a:cubicBezTo>
                  <a:pt x="1289307" y="521570"/>
                  <a:pt x="1244381" y="634192"/>
                  <a:pt x="1263390" y="830148"/>
                </a:cubicBezTo>
                <a:cubicBezTo>
                  <a:pt x="1282399" y="1026104"/>
                  <a:pt x="1244980" y="1107843"/>
                  <a:pt x="1263390" y="1226820"/>
                </a:cubicBezTo>
                <a:cubicBezTo>
                  <a:pt x="1163146" y="1235140"/>
                  <a:pt x="998366" y="1181384"/>
                  <a:pt x="854894" y="1226820"/>
                </a:cubicBezTo>
                <a:cubicBezTo>
                  <a:pt x="711422" y="1272256"/>
                  <a:pt x="587263" y="1224209"/>
                  <a:pt x="421130" y="1226820"/>
                </a:cubicBezTo>
                <a:cubicBezTo>
                  <a:pt x="254997" y="1229431"/>
                  <a:pt x="123040" y="1188598"/>
                  <a:pt x="0" y="1226820"/>
                </a:cubicBezTo>
                <a:cubicBezTo>
                  <a:pt x="-48084" y="1095287"/>
                  <a:pt x="40797" y="989440"/>
                  <a:pt x="0" y="805612"/>
                </a:cubicBezTo>
                <a:cubicBezTo>
                  <a:pt x="-40797" y="621784"/>
                  <a:pt x="46416" y="497706"/>
                  <a:pt x="0" y="372135"/>
                </a:cubicBezTo>
                <a:cubicBezTo>
                  <a:pt x="-46416" y="246564"/>
                  <a:pt x="22734" y="102258"/>
                  <a:pt x="0" y="0"/>
                </a:cubicBezTo>
                <a:close/>
              </a:path>
            </a:pathLst>
          </a:custGeom>
          <a:ln w="57150">
            <a:solidFill>
              <a:schemeClr val="accent4">
                <a:lumMod val="75000"/>
              </a:schemeClr>
            </a:solidFill>
            <a:extLst>
              <a:ext uri="{C807C97D-BFC1-408E-A445-0C87EB9F89A2}">
                <ask:lineSketchStyleProps xmlns:ask="http://schemas.microsoft.com/office/drawing/2018/sketchyshapes" sd="1072148218">
                  <a:prstGeom prst="rect">
                    <a:avLst/>
                  </a:prstGeom>
                  <ask:type>
                    <ask:lineSketchScribble/>
                  </ask:type>
                </ask:lineSketchStyleProps>
              </a:ext>
            </a:extLst>
          </a:ln>
        </p:spPr>
      </p:pic>
    </p:spTree>
    <p:extLst>
      <p:ext uri="{BB962C8B-B14F-4D97-AF65-F5344CB8AC3E}">
        <p14:creationId xmlns:p14="http://schemas.microsoft.com/office/powerpoint/2010/main" val="2618613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_A_02">
            <a:extLst>
              <a:ext uri="{FF2B5EF4-FFF2-40B4-BE49-F238E27FC236}">
                <a16:creationId xmlns:a16="http://schemas.microsoft.com/office/drawing/2014/main" id="{8370BD2B-BD7F-4541-9796-EA130DEC88F0}"/>
              </a:ext>
            </a:extLst>
          </p:cNvPr>
          <p:cNvSpPr txBox="1"/>
          <p:nvPr/>
        </p:nvSpPr>
        <p:spPr>
          <a:xfrm>
            <a:off x="508000" y="689650"/>
            <a:ext cx="773303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donne 30s aux élèves pour réfléchir, puis invite deux ou trois d'entre eux à répondre.</a:t>
            </a:r>
          </a:p>
        </p:txBody>
      </p:sp>
      <p:sp>
        <p:nvSpPr>
          <p:cNvPr id="22" name="D_A_01">
            <a:extLst>
              <a:ext uri="{FF2B5EF4-FFF2-40B4-BE49-F238E27FC236}">
                <a16:creationId xmlns:a16="http://schemas.microsoft.com/office/drawing/2014/main" id="{8370BD2B-BD7F-4541-9796-EA130DEC88F0}"/>
              </a:ext>
            </a:extLst>
          </p:cNvPr>
          <p:cNvSpPr txBox="1"/>
          <p:nvPr/>
        </p:nvSpPr>
        <p:spPr>
          <a:xfrm>
            <a:off x="761260" y="18694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Exprimez vos avis:</a:t>
            </a:r>
          </a:p>
        </p:txBody>
      </p:sp>
      <p:pic>
        <p:nvPicPr>
          <p:cNvPr id="34" name="Picture 2" descr="Lever la main - Icônes mains et gestes gratuites">
            <a:extLst>
              <a:ext uri="{FF2B5EF4-FFF2-40B4-BE49-F238E27FC236}">
                <a16:creationId xmlns:a16="http://schemas.microsoft.com/office/drawing/2014/main" id="{C87E905E-97AE-F893-3E0B-5B0DCCEBCA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82" name="Oval 81">
            <a:extLst>
              <a:ext uri="{FF2B5EF4-FFF2-40B4-BE49-F238E27FC236}">
                <a16:creationId xmlns:a16="http://schemas.microsoft.com/office/drawing/2014/main" id="{630EB2B0-4083-1AB5-B365-BCE8E48633F6}"/>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2" name="Google Shape;617;p46">
            <a:extLst>
              <a:ext uri="{FF2B5EF4-FFF2-40B4-BE49-F238E27FC236}">
                <a16:creationId xmlns:a16="http://schemas.microsoft.com/office/drawing/2014/main" id="{C4F12580-E076-2AA2-DB11-ADA1FAC34F19}"/>
              </a:ext>
            </a:extLst>
          </p:cNvPr>
          <p:cNvPicPr preferRelativeResize="0"/>
          <p:nvPr/>
        </p:nvPicPr>
        <p:blipFill rotWithShape="1">
          <a:blip r:embed="rId3">
            <a:alphaModFix/>
          </a:blip>
          <a:srcRect t="2164"/>
          <a:stretch/>
        </p:blipFill>
        <p:spPr>
          <a:xfrm>
            <a:off x="2168573" y="2596245"/>
            <a:ext cx="7854854" cy="2120957"/>
          </a:xfrm>
          <a:prstGeom prst="rect">
            <a:avLst/>
          </a:prstGeom>
          <a:noFill/>
          <a:ln>
            <a:noFill/>
          </a:ln>
        </p:spPr>
      </p:pic>
      <p:pic>
        <p:nvPicPr>
          <p:cNvPr id="3" name="Google Shape;618;p46" descr="sac en toile de jute. illustration plate de dessin animé. élément ...">
            <a:extLst>
              <a:ext uri="{FF2B5EF4-FFF2-40B4-BE49-F238E27FC236}">
                <a16:creationId xmlns:a16="http://schemas.microsoft.com/office/drawing/2014/main" id="{927206C2-8DE8-6069-2227-6A37B65403F8}"/>
              </a:ext>
            </a:extLst>
          </p:cNvPr>
          <p:cNvPicPr preferRelativeResize="0"/>
          <p:nvPr/>
        </p:nvPicPr>
        <p:blipFill rotWithShape="1">
          <a:blip r:embed="rId4">
            <a:alphaModFix/>
          </a:blip>
          <a:srcRect/>
          <a:stretch/>
        </p:blipFill>
        <p:spPr>
          <a:xfrm>
            <a:off x="2289872" y="994450"/>
            <a:ext cx="1731259" cy="1731259"/>
          </a:xfrm>
          <a:prstGeom prst="rect">
            <a:avLst/>
          </a:prstGeom>
          <a:noFill/>
          <a:ln>
            <a:noFill/>
          </a:ln>
        </p:spPr>
      </p:pic>
      <p:pic>
        <p:nvPicPr>
          <p:cNvPr id="4" name="Google Shape;619;p46" descr="sac en toile de jute. illustration plate de dessin animé. élément ...">
            <a:extLst>
              <a:ext uri="{FF2B5EF4-FFF2-40B4-BE49-F238E27FC236}">
                <a16:creationId xmlns:a16="http://schemas.microsoft.com/office/drawing/2014/main" id="{E6442ACF-8D01-2444-6746-F26B668950AF}"/>
              </a:ext>
            </a:extLst>
          </p:cNvPr>
          <p:cNvPicPr preferRelativeResize="0"/>
          <p:nvPr/>
        </p:nvPicPr>
        <p:blipFill rotWithShape="1">
          <a:blip r:embed="rId4">
            <a:alphaModFix/>
          </a:blip>
          <a:srcRect/>
          <a:stretch/>
        </p:blipFill>
        <p:spPr>
          <a:xfrm>
            <a:off x="7934892" y="994450"/>
            <a:ext cx="1731259" cy="1731259"/>
          </a:xfrm>
          <a:prstGeom prst="rect">
            <a:avLst/>
          </a:prstGeom>
          <a:noFill/>
          <a:ln>
            <a:noFill/>
          </a:ln>
        </p:spPr>
      </p:pic>
      <p:sp>
        <p:nvSpPr>
          <p:cNvPr id="6" name="ZoneTexte 5">
            <a:extLst>
              <a:ext uri="{FF2B5EF4-FFF2-40B4-BE49-F238E27FC236}">
                <a16:creationId xmlns:a16="http://schemas.microsoft.com/office/drawing/2014/main" id="{74EB4127-2C2A-CE62-E7D5-4104A5F4F070}"/>
              </a:ext>
            </a:extLst>
          </p:cNvPr>
          <p:cNvSpPr txBox="1"/>
          <p:nvPr/>
        </p:nvSpPr>
        <p:spPr>
          <a:xfrm>
            <a:off x="422787" y="5118668"/>
            <a:ext cx="11120283" cy="1384995"/>
          </a:xfrm>
          <a:prstGeom prst="rect">
            <a:avLst/>
          </a:prstGeom>
          <a:noFill/>
        </p:spPr>
        <p:txBody>
          <a:bodyPr wrap="square">
            <a:spAutoFit/>
          </a:bodyPr>
          <a:lstStyle/>
          <a:p>
            <a:pPr algn="ctr"/>
            <a:r>
              <a:rPr lang="fr-FR" sz="2800" dirty="0">
                <a:solidFill>
                  <a:srgbClr val="FF0000"/>
                </a:solidFill>
              </a:rPr>
              <a:t>Regardez cette balance. Elle est équilibrée. Maintenant, imaginez que je retire ou j’ajoute la même masse de chaque côté. </a:t>
            </a:r>
            <a:br>
              <a:rPr lang="fr-FR" sz="2800" dirty="0">
                <a:solidFill>
                  <a:srgbClr val="FF0000"/>
                </a:solidFill>
              </a:rPr>
            </a:br>
            <a:r>
              <a:rPr lang="fr-FR" sz="2800" dirty="0">
                <a:solidFill>
                  <a:srgbClr val="FF0000"/>
                </a:solidFill>
              </a:rPr>
              <a:t>Que va-t-il se passer ? Est-ce que l’équilibre va changer ? </a:t>
            </a:r>
          </a:p>
        </p:txBody>
      </p:sp>
    </p:spTree>
    <p:extLst>
      <p:ext uri="{BB962C8B-B14F-4D97-AF65-F5344CB8AC3E}">
        <p14:creationId xmlns:p14="http://schemas.microsoft.com/office/powerpoint/2010/main" val="158390494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_A_01">
            <a:extLst>
              <a:ext uri="{FF2B5EF4-FFF2-40B4-BE49-F238E27FC236}">
                <a16:creationId xmlns:a16="http://schemas.microsoft.com/office/drawing/2014/main" id="{F12169F3-1E1E-5674-AF58-0D9FDBFD6406}"/>
              </a:ext>
            </a:extLst>
          </p:cNvPr>
          <p:cNvSpPr txBox="1"/>
          <p:nvPr/>
        </p:nvSpPr>
        <p:spPr>
          <a:xfrm>
            <a:off x="774699" y="177800"/>
            <a:ext cx="105537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 A la fin de cette séance, vous serez capables de :</a:t>
            </a:r>
          </a:p>
        </p:txBody>
      </p:sp>
      <p:pic>
        <p:nvPicPr>
          <p:cNvPr id="2" name="Image 8">
            <a:extLst>
              <a:ext uri="{FF2B5EF4-FFF2-40B4-BE49-F238E27FC236}">
                <a16:creationId xmlns:a16="http://schemas.microsoft.com/office/drawing/2014/main" id="{456919ED-CC42-D4C9-B299-6D709E41BEA5}"/>
              </a:ext>
            </a:extLst>
          </p:cNvPr>
          <p:cNvPicPr>
            <a:picLocks noChangeAspect="1"/>
          </p:cNvPicPr>
          <p:nvPr/>
        </p:nvPicPr>
        <p:blipFill>
          <a:blip r:embed="rId2"/>
          <a:stretch>
            <a:fillRect/>
          </a:stretch>
        </p:blipFill>
        <p:spPr>
          <a:xfrm>
            <a:off x="11336818" y="940034"/>
            <a:ext cx="583170" cy="583170"/>
          </a:xfrm>
          <a:prstGeom prst="rect">
            <a:avLst/>
          </a:prstGeom>
        </p:spPr>
      </p:pic>
      <p:sp>
        <p:nvSpPr>
          <p:cNvPr id="14" name="Google Shape;2054;p38">
            <a:extLst>
              <a:ext uri="{FF2B5EF4-FFF2-40B4-BE49-F238E27FC236}">
                <a16:creationId xmlns:a16="http://schemas.microsoft.com/office/drawing/2014/main" id="{6501D79C-26AF-921E-9B63-CD8E14A565B9}"/>
              </a:ext>
            </a:extLst>
          </p:cNvPr>
          <p:cNvSpPr/>
          <p:nvPr/>
        </p:nvSpPr>
        <p:spPr>
          <a:xfrm>
            <a:off x="774699" y="3191193"/>
            <a:ext cx="10908576" cy="1184162"/>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p>
        </p:txBody>
      </p:sp>
      <mc:AlternateContent xmlns:mc="http://schemas.openxmlformats.org/markup-compatibility/2006" xmlns:a14="http://schemas.microsoft.com/office/drawing/2010/main">
        <mc:Choice Requires="a14">
          <p:sp>
            <p:nvSpPr>
              <p:cNvPr id="15" name="ZoneTexte 3">
                <a:extLst>
                  <a:ext uri="{FF2B5EF4-FFF2-40B4-BE49-F238E27FC236}">
                    <a16:creationId xmlns:a16="http://schemas.microsoft.com/office/drawing/2014/main" id="{A2F52361-43C4-DFD3-0C09-18ABE961AD0E}"/>
                  </a:ext>
                </a:extLst>
              </p:cNvPr>
              <p:cNvSpPr txBox="1"/>
              <p:nvPr/>
            </p:nvSpPr>
            <p:spPr>
              <a:xfrm>
                <a:off x="1596895" y="3552441"/>
                <a:ext cx="9731504"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b="1" dirty="0">
                    <a:solidFill>
                      <a:srgbClr val="106585"/>
                    </a:solidFill>
                  </a:rPr>
                  <a:t>Résoudre les équations </a:t>
                </a:r>
                <a14:m>
                  <m:oMath xmlns:m="http://schemas.openxmlformats.org/officeDocument/2006/math">
                    <m:r>
                      <a:rPr lang="fr-FR" altLang="fr-FR" b="1" i="1" dirty="0" smtClean="0">
                        <a:solidFill>
                          <a:srgbClr val="106585"/>
                        </a:solidFill>
                        <a:latin typeface="Cambria Math" panose="02040503050406030204" pitchFamily="18" charset="0"/>
                      </a:rPr>
                      <m:t>𝒙</m:t>
                    </m:r>
                    <m:r>
                      <a:rPr lang="fr-FR" altLang="fr-FR" b="1" i="1" dirty="0" smtClean="0">
                        <a:solidFill>
                          <a:srgbClr val="106585"/>
                        </a:solidFill>
                        <a:latin typeface="Cambria Math" panose="02040503050406030204" pitchFamily="18" charset="0"/>
                      </a:rPr>
                      <m:t> + </m:t>
                    </m:r>
                    <m:r>
                      <a:rPr lang="fr-FR" altLang="fr-FR" b="1" i="1" dirty="0" smtClean="0">
                        <a:solidFill>
                          <a:srgbClr val="106585"/>
                        </a:solidFill>
                        <a:latin typeface="Cambria Math" panose="02040503050406030204" pitchFamily="18" charset="0"/>
                      </a:rPr>
                      <m:t>𝒃</m:t>
                    </m:r>
                    <m:r>
                      <a:rPr lang="fr-FR" altLang="fr-FR" b="1" i="1" dirty="0" smtClean="0">
                        <a:solidFill>
                          <a:srgbClr val="106585"/>
                        </a:solidFill>
                        <a:latin typeface="Cambria Math" panose="02040503050406030204" pitchFamily="18" charset="0"/>
                      </a:rPr>
                      <m:t> = </m:t>
                    </m:r>
                    <m:r>
                      <a:rPr lang="fr-FR" altLang="fr-FR" b="1" i="1" dirty="0" smtClean="0">
                        <a:solidFill>
                          <a:srgbClr val="106585"/>
                        </a:solidFill>
                        <a:latin typeface="Cambria Math" panose="02040503050406030204" pitchFamily="18" charset="0"/>
                      </a:rPr>
                      <m:t>𝒄</m:t>
                    </m:r>
                    <m:r>
                      <a:rPr lang="fr-FR" altLang="fr-FR" b="1" i="1" dirty="0" smtClean="0">
                        <a:solidFill>
                          <a:srgbClr val="106585"/>
                        </a:solidFill>
                        <a:latin typeface="Cambria Math" panose="02040503050406030204" pitchFamily="18" charset="0"/>
                      </a:rPr>
                      <m:t> </m:t>
                    </m:r>
                  </m:oMath>
                </a14:m>
                <a:r>
                  <a:rPr lang="fr-FR" altLang="fr-FR" b="1" dirty="0">
                    <a:solidFill>
                      <a:srgbClr val="106585"/>
                    </a:solidFill>
                  </a:rPr>
                  <a:t>en ajoutant ou en retranchant le même nombre</a:t>
                </a:r>
              </a:p>
            </p:txBody>
          </p:sp>
        </mc:Choice>
        <mc:Fallback xmlns="">
          <p:sp>
            <p:nvSpPr>
              <p:cNvPr id="15" name="ZoneTexte 3">
                <a:extLst>
                  <a:ext uri="{FF2B5EF4-FFF2-40B4-BE49-F238E27FC236}">
                    <a16:creationId xmlns:a16="http://schemas.microsoft.com/office/drawing/2014/main" id="{A2F52361-43C4-DFD3-0C09-18ABE961AD0E}"/>
                  </a:ext>
                </a:extLst>
              </p:cNvPr>
              <p:cNvSpPr txBox="1">
                <a:spLocks noRot="1" noChangeAspect="1" noMove="1" noResize="1" noEditPoints="1" noAdjustHandles="1" noChangeArrowheads="1" noChangeShapeType="1" noTextEdit="1"/>
              </p:cNvSpPr>
              <p:nvPr/>
            </p:nvSpPr>
            <p:spPr>
              <a:xfrm>
                <a:off x="1596895" y="3552441"/>
                <a:ext cx="9731504" cy="461665"/>
              </a:xfrm>
              <a:prstGeom prst="rect">
                <a:avLst/>
              </a:prstGeom>
              <a:blipFill>
                <a:blip r:embed="rId3"/>
                <a:stretch>
                  <a:fillRect l="-689" t="-50667" b="-70667"/>
                </a:stretch>
              </a:blipFill>
              <a:ln w="19050">
                <a:noFill/>
              </a:ln>
            </p:spPr>
            <p:txBody>
              <a:bodyPr/>
              <a:lstStyle/>
              <a:p>
                <a:r>
                  <a:rPr lang="fr-FR">
                    <a:noFill/>
                  </a:rPr>
                  <a:t> </a:t>
                </a:r>
              </a:p>
            </p:txBody>
          </p:sp>
        </mc:Fallback>
      </mc:AlternateContent>
      <p:pic>
        <p:nvPicPr>
          <p:cNvPr id="18" name="Image 23">
            <a:extLst>
              <a:ext uri="{FF2B5EF4-FFF2-40B4-BE49-F238E27FC236}">
                <a16:creationId xmlns:a16="http://schemas.microsoft.com/office/drawing/2014/main" id="{26133DAA-B1B6-2FA8-97A6-AB92BE8CFE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
        <p:nvSpPr>
          <p:cNvPr id="42" name="D_A_02">
            <a:extLst>
              <a:ext uri="{FF2B5EF4-FFF2-40B4-BE49-F238E27FC236}">
                <a16:creationId xmlns:a16="http://schemas.microsoft.com/office/drawing/2014/main" id="{10E50318-8877-2053-794E-0F66F466E0B9}"/>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déclare l’objectif.</a:t>
            </a:r>
          </a:p>
        </p:txBody>
      </p:sp>
      <p:sp>
        <p:nvSpPr>
          <p:cNvPr id="44" name="Oval 43">
            <a:extLst>
              <a:ext uri="{FF2B5EF4-FFF2-40B4-BE49-F238E27FC236}">
                <a16:creationId xmlns:a16="http://schemas.microsoft.com/office/drawing/2014/main" id="{937B0509-6C22-05EA-3A25-50D2C4A264F8}"/>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O</a:t>
            </a:r>
            <a:endParaRPr lang="fr-FR" sz="1200" b="1" dirty="0">
              <a:latin typeface="Dosis Bold" pitchFamily="2" charset="0"/>
            </a:endParaRPr>
          </a:p>
        </p:txBody>
      </p:sp>
    </p:spTree>
    <p:extLst>
      <p:ext uri="{BB962C8B-B14F-4D97-AF65-F5344CB8AC3E}">
        <p14:creationId xmlns:p14="http://schemas.microsoft.com/office/powerpoint/2010/main" val="3314337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E01CF-40A1-40CD-B5A8-A7DC2CC22F0C}"/>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398C2003-B356-918C-B00E-91C53561D96E}"/>
              </a:ext>
            </a:extLst>
          </p:cNvPr>
          <p:cNvSpPr txBox="1"/>
          <p:nvPr/>
        </p:nvSpPr>
        <p:spPr>
          <a:xfrm>
            <a:off x="761260" y="186940"/>
            <a:ext cx="10553700" cy="508000"/>
          </a:xfrm>
          <a:prstGeom prst="rect">
            <a:avLst/>
          </a:prstGeom>
          <a:noFill/>
        </p:spPr>
        <p:txBody>
          <a:bodyPr wrap="square" rtlCol="0" anchor="ctr">
            <a:noAutofit/>
          </a:bodyPr>
          <a:lstStyle/>
          <a:p>
            <a:pPr lvl="0">
              <a:spcAft>
                <a:spcPts val="400"/>
              </a:spcAf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A la fin de cette séance, vous serez capables de:</a:t>
            </a:r>
          </a:p>
        </p:txBody>
      </p:sp>
      <p:sp>
        <p:nvSpPr>
          <p:cNvPr id="82" name="Oval 81">
            <a:extLst>
              <a:ext uri="{FF2B5EF4-FFF2-40B4-BE49-F238E27FC236}">
                <a16:creationId xmlns:a16="http://schemas.microsoft.com/office/drawing/2014/main" id="{18D82E05-CA0D-78C5-F0A6-471D6A69971B}"/>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O</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4" name="Image 8">
            <a:extLst>
              <a:ext uri="{FF2B5EF4-FFF2-40B4-BE49-F238E27FC236}">
                <a16:creationId xmlns:a16="http://schemas.microsoft.com/office/drawing/2014/main" id="{7E0B7D67-B869-62BA-2048-E32E2A56395C}"/>
              </a:ext>
            </a:extLst>
          </p:cNvPr>
          <p:cNvPicPr>
            <a:picLocks noChangeAspect="1"/>
          </p:cNvPicPr>
          <p:nvPr/>
        </p:nvPicPr>
        <p:blipFill>
          <a:blip r:embed="rId2"/>
          <a:stretch>
            <a:fillRect/>
          </a:stretch>
        </p:blipFill>
        <p:spPr>
          <a:xfrm>
            <a:off x="11336818" y="940034"/>
            <a:ext cx="583170" cy="583170"/>
          </a:xfrm>
          <a:prstGeom prst="rect">
            <a:avLst/>
          </a:prstGeom>
        </p:spPr>
      </p:pic>
      <mc:AlternateContent xmlns:mc="http://schemas.openxmlformats.org/markup-compatibility/2006">
        <mc:Choice xmlns:a14="http://schemas.microsoft.com/office/drawing/2010/main" Requires="a14">
          <p:sp>
            <p:nvSpPr>
              <p:cNvPr id="2" name="Google Shape;637;p48">
                <a:extLst>
                  <a:ext uri="{FF2B5EF4-FFF2-40B4-BE49-F238E27FC236}">
                    <a16:creationId xmlns:a16="http://schemas.microsoft.com/office/drawing/2014/main" id="{C0D2EA13-B212-5D77-5E1E-E73F47DF163D}"/>
                  </a:ext>
                </a:extLst>
              </p:cNvPr>
              <p:cNvSpPr/>
              <p:nvPr/>
            </p:nvSpPr>
            <p:spPr>
              <a:xfrm>
                <a:off x="911605" y="1523204"/>
                <a:ext cx="8905643"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2400" dirty="0">
                    <a:solidFill>
                      <a:srgbClr val="000000"/>
                    </a:solidFill>
                    <a:latin typeface="Calibri"/>
                    <a:ea typeface="Calibri"/>
                    <a:cs typeface="Calibri"/>
                    <a:sym typeface="Calibri"/>
                  </a:rPr>
                  <a:t>1. Soustraire un nombre dans une égalité pour isoler l’inconnue « </a:t>
                </a:r>
                <a14:m>
                  <m:oMath xmlns:m="http://schemas.openxmlformats.org/officeDocument/2006/math">
                    <m:r>
                      <a:rPr lang="fr-FR" sz="2400" i="1" dirty="0" smtClean="0">
                        <a:solidFill>
                          <a:srgbClr val="000000"/>
                        </a:solidFill>
                        <a:latin typeface="Cambria Math" panose="02040503050406030204" pitchFamily="18" charset="0"/>
                        <a:ea typeface="Calibri"/>
                        <a:cs typeface="Calibri"/>
                        <a:sym typeface="Calibri"/>
                      </a:rPr>
                      <m:t>𝑥</m:t>
                    </m:r>
                  </m:oMath>
                </a14:m>
                <a:r>
                  <a:rPr lang="fr-FR" sz="2400" dirty="0">
                    <a:solidFill>
                      <a:srgbClr val="000000"/>
                    </a:solidFill>
                    <a:latin typeface="Calibri"/>
                    <a:ea typeface="Calibri"/>
                    <a:cs typeface="Calibri"/>
                    <a:sym typeface="Calibri"/>
                  </a:rPr>
                  <a:t> »: </a:t>
                </a:r>
                <a:endParaRPr dirty="0"/>
              </a:p>
              <a:p>
                <a:pPr marL="0" marR="0" lvl="0" indent="0" algn="l" rtl="0">
                  <a:spcBef>
                    <a:spcPts val="0"/>
                  </a:spcBef>
                  <a:spcAft>
                    <a:spcPts val="0"/>
                  </a:spcAft>
                  <a:buNone/>
                </a:pPr>
                <a:r>
                  <a:rPr lang="fr-FR" sz="2400" dirty="0">
                    <a:solidFill>
                      <a:srgbClr val="000000"/>
                    </a:solidFill>
                    <a:latin typeface="Calibri"/>
                    <a:ea typeface="Calibri"/>
                    <a:cs typeface="Calibri"/>
                    <a:sym typeface="Calibri"/>
                  </a:rPr>
                  <a:t>                 </a:t>
                </a:r>
                <a:r>
                  <a:rPr lang="fr-FR" sz="2400" i="1" dirty="0">
                    <a:solidFill>
                      <a:srgbClr val="000000"/>
                    </a:solidFill>
                    <a:latin typeface="Calibri"/>
                    <a:ea typeface="Calibri"/>
                    <a:cs typeface="Calibri"/>
                    <a:sym typeface="Calibri"/>
                  </a:rPr>
                  <a:t>comme soustraire 4 dans l’égalité </a:t>
                </a:r>
                <a14:m>
                  <m:oMath xmlns:m="http://schemas.openxmlformats.org/officeDocument/2006/math">
                    <m:r>
                      <a:rPr lang="fr-FR" sz="2400" i="1" dirty="0" smtClean="0">
                        <a:solidFill>
                          <a:srgbClr val="000000"/>
                        </a:solidFill>
                        <a:latin typeface="Cambria Math" panose="02040503050406030204" pitchFamily="18" charset="0"/>
                        <a:ea typeface="Calibri"/>
                        <a:cs typeface="Calibri"/>
                        <a:sym typeface="Calibri"/>
                      </a:rPr>
                      <m:t>𝑥</m:t>
                    </m:r>
                    <m:r>
                      <a:rPr lang="fr-FR" sz="2400" i="1" dirty="0" smtClean="0">
                        <a:solidFill>
                          <a:srgbClr val="000000"/>
                        </a:solidFill>
                        <a:latin typeface="Cambria Math" panose="02040503050406030204" pitchFamily="18" charset="0"/>
                        <a:ea typeface="Calibri"/>
                        <a:cs typeface="Calibri"/>
                        <a:sym typeface="Calibri"/>
                      </a:rPr>
                      <m:t> + 4 = 2</m:t>
                    </m:r>
                  </m:oMath>
                </a14:m>
                <a:endParaRPr sz="2400" b="0" i="1"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dirty="0">
                  <a:solidFill>
                    <a:srgbClr val="000000"/>
                  </a:solidFill>
                  <a:latin typeface="Calibri"/>
                  <a:ea typeface="Calibri"/>
                  <a:cs typeface="Calibri"/>
                  <a:sym typeface="Calibri"/>
                </a:endParaRPr>
              </a:p>
            </p:txBody>
          </p:sp>
        </mc:Choice>
        <mc:Fallback>
          <p:sp>
            <p:nvSpPr>
              <p:cNvPr id="2" name="Google Shape;637;p48">
                <a:extLst>
                  <a:ext uri="{FF2B5EF4-FFF2-40B4-BE49-F238E27FC236}">
                    <a16:creationId xmlns:a16="http://schemas.microsoft.com/office/drawing/2014/main" id="{C0D2EA13-B212-5D77-5E1E-E73F47DF163D}"/>
                  </a:ext>
                </a:extLst>
              </p:cNvPr>
              <p:cNvSpPr>
                <a:spLocks noRot="1" noChangeAspect="1" noMove="1" noResize="1" noEditPoints="1" noAdjustHandles="1" noChangeArrowheads="1" noChangeShapeType="1" noTextEdit="1"/>
              </p:cNvSpPr>
              <p:nvPr/>
            </p:nvSpPr>
            <p:spPr>
              <a:xfrm>
                <a:off x="911605" y="1523204"/>
                <a:ext cx="8905643" cy="1200329"/>
              </a:xfrm>
              <a:prstGeom prst="rect">
                <a:avLst/>
              </a:prstGeom>
              <a:blipFill>
                <a:blip r:embed="rId3"/>
                <a:stretch>
                  <a:fillRect l="-1141" t="-3158" r="-571"/>
                </a:stretch>
              </a:blipFill>
              <a:ln>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Google Shape;638;p48">
                <a:extLst>
                  <a:ext uri="{FF2B5EF4-FFF2-40B4-BE49-F238E27FC236}">
                    <a16:creationId xmlns:a16="http://schemas.microsoft.com/office/drawing/2014/main" id="{9017637C-3B7D-9B96-EB1D-F8C5E1844692}"/>
                  </a:ext>
                </a:extLst>
              </p:cNvPr>
              <p:cNvSpPr/>
              <p:nvPr/>
            </p:nvSpPr>
            <p:spPr>
              <a:xfrm>
                <a:off x="996949" y="3776178"/>
                <a:ext cx="8512138"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2400" b="0" i="0" u="none" strike="noStrike" cap="none" dirty="0">
                    <a:solidFill>
                      <a:srgbClr val="000000"/>
                    </a:solidFill>
                    <a:latin typeface="Calibri"/>
                    <a:ea typeface="Calibri"/>
                    <a:cs typeface="Calibri"/>
                    <a:sym typeface="Calibri"/>
                  </a:rPr>
                  <a:t>2. Ajouter </a:t>
                </a:r>
                <a:r>
                  <a:rPr lang="fr-FR" sz="2400" dirty="0">
                    <a:solidFill>
                      <a:srgbClr val="000000"/>
                    </a:solidFill>
                    <a:latin typeface="Calibri"/>
                    <a:ea typeface="Calibri"/>
                    <a:cs typeface="Calibri"/>
                    <a:sym typeface="Calibri"/>
                  </a:rPr>
                  <a:t>un nombre dans une égalité pour isoler l’inconnue « </a:t>
                </a:r>
                <a14:m>
                  <m:oMath xmlns:m="http://schemas.openxmlformats.org/officeDocument/2006/math">
                    <m:r>
                      <a:rPr lang="fr-FR" sz="2400" i="1" dirty="0" smtClean="0">
                        <a:solidFill>
                          <a:srgbClr val="000000"/>
                        </a:solidFill>
                        <a:latin typeface="Cambria Math" panose="02040503050406030204" pitchFamily="18" charset="0"/>
                        <a:ea typeface="Calibri"/>
                        <a:cs typeface="Calibri"/>
                        <a:sym typeface="Calibri"/>
                      </a:rPr>
                      <m:t>𝑥</m:t>
                    </m:r>
                  </m:oMath>
                </a14:m>
                <a:r>
                  <a:rPr lang="fr-FR" sz="2400" dirty="0">
                    <a:solidFill>
                      <a:srgbClr val="000000"/>
                    </a:solidFill>
                    <a:latin typeface="Calibri"/>
                    <a:ea typeface="Calibri"/>
                    <a:cs typeface="Calibri"/>
                    <a:sym typeface="Calibri"/>
                  </a:rPr>
                  <a:t> »:</a:t>
                </a:r>
                <a:endParaRPr dirty="0"/>
              </a:p>
              <a:p>
                <a:pPr marL="0" marR="0" lvl="0" indent="0" algn="l" rtl="0">
                  <a:spcBef>
                    <a:spcPts val="0"/>
                  </a:spcBef>
                  <a:spcAft>
                    <a:spcPts val="0"/>
                  </a:spcAft>
                  <a:buNone/>
                </a:pPr>
                <a:r>
                  <a:rPr lang="fr-FR" sz="2400" dirty="0">
                    <a:solidFill>
                      <a:srgbClr val="000000"/>
                    </a:solidFill>
                    <a:latin typeface="Calibri"/>
                    <a:ea typeface="Calibri"/>
                    <a:cs typeface="Calibri"/>
                    <a:sym typeface="Calibri"/>
                  </a:rPr>
                  <a:t>                 </a:t>
                </a:r>
                <a:r>
                  <a:rPr lang="fr-FR" sz="2400" i="1" dirty="0">
                    <a:solidFill>
                      <a:srgbClr val="000000"/>
                    </a:solidFill>
                    <a:latin typeface="Calibri"/>
                    <a:ea typeface="Calibri"/>
                    <a:cs typeface="Calibri"/>
                    <a:sym typeface="Calibri"/>
                  </a:rPr>
                  <a:t>comme ajouter 4 dans l’égalité </a:t>
                </a:r>
                <a14:m>
                  <m:oMath xmlns:m="http://schemas.openxmlformats.org/officeDocument/2006/math">
                    <m:r>
                      <a:rPr lang="fr-FR" sz="2400" i="1" dirty="0" smtClean="0">
                        <a:solidFill>
                          <a:srgbClr val="000000"/>
                        </a:solidFill>
                        <a:latin typeface="Cambria Math" panose="02040503050406030204" pitchFamily="18" charset="0"/>
                        <a:ea typeface="Calibri"/>
                        <a:cs typeface="Calibri"/>
                        <a:sym typeface="Calibri"/>
                      </a:rPr>
                      <m:t>𝑥</m:t>
                    </m:r>
                    <m:r>
                      <a:rPr lang="fr-FR" sz="2400" i="1" dirty="0" smtClean="0">
                        <a:solidFill>
                          <a:srgbClr val="000000"/>
                        </a:solidFill>
                        <a:latin typeface="Cambria Math" panose="02040503050406030204" pitchFamily="18" charset="0"/>
                        <a:ea typeface="Calibri"/>
                        <a:cs typeface="Calibri"/>
                        <a:sym typeface="Calibri"/>
                      </a:rPr>
                      <m:t> − 4 = 2</m:t>
                    </m:r>
                  </m:oMath>
                </a14:m>
                <a:endParaRPr sz="2400" i="1" dirty="0">
                  <a:solidFill>
                    <a:srgbClr val="000000"/>
                  </a:solidFill>
                  <a:latin typeface="Calibri"/>
                  <a:ea typeface="Calibri"/>
                  <a:cs typeface="Calibri"/>
                  <a:sym typeface="Calibri"/>
                </a:endParaRPr>
              </a:p>
            </p:txBody>
          </p:sp>
        </mc:Choice>
        <mc:Fallback xmlns="">
          <p:sp>
            <p:nvSpPr>
              <p:cNvPr id="3" name="Google Shape;638;p48">
                <a:extLst>
                  <a:ext uri="{FF2B5EF4-FFF2-40B4-BE49-F238E27FC236}">
                    <a16:creationId xmlns:a16="http://schemas.microsoft.com/office/drawing/2014/main" id="{9017637C-3B7D-9B96-EB1D-F8C5E1844692}"/>
                  </a:ext>
                </a:extLst>
              </p:cNvPr>
              <p:cNvSpPr>
                <a:spLocks noRot="1" noChangeAspect="1" noMove="1" noResize="1" noEditPoints="1" noAdjustHandles="1" noChangeArrowheads="1" noChangeShapeType="1" noTextEdit="1"/>
              </p:cNvSpPr>
              <p:nvPr/>
            </p:nvSpPr>
            <p:spPr>
              <a:xfrm>
                <a:off x="996949" y="3776178"/>
                <a:ext cx="8512138" cy="830997"/>
              </a:xfrm>
              <a:prstGeom prst="rect">
                <a:avLst/>
              </a:prstGeom>
              <a:blipFill>
                <a:blip r:embed="rId4"/>
                <a:stretch>
                  <a:fillRect l="-1146" t="-5839" r="-573" b="-15328"/>
                </a:stretch>
              </a:blipFill>
              <a:ln>
                <a:noFill/>
              </a:ln>
            </p:spPr>
            <p:txBody>
              <a:bodyPr/>
              <a:lstStyle/>
              <a:p>
                <a:r>
                  <a:rPr lang="fr-FR">
                    <a:noFill/>
                  </a:rPr>
                  <a:t> </a:t>
                </a:r>
              </a:p>
            </p:txBody>
          </p:sp>
        </mc:Fallback>
      </mc:AlternateContent>
    </p:spTree>
    <p:extLst>
      <p:ext uri="{BB962C8B-B14F-4D97-AF65-F5344CB8AC3E}">
        <p14:creationId xmlns:p14="http://schemas.microsoft.com/office/powerpoint/2010/main" val="138441601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alpha val="15000"/>
              </a:srgbClr>
            </a:gs>
            <a:gs pos="74000">
              <a:srgbClr val="7030A0">
                <a:alpha val="64000"/>
              </a:srgbClr>
            </a:gs>
            <a:gs pos="83000">
              <a:srgbClr val="7030A0"/>
            </a:gs>
            <a:gs pos="100000">
              <a:srgbClr val="7030A0"/>
            </a:gs>
          </a:gsLst>
          <a:lin ang="5400000" scaled="1"/>
          <a:tileRect/>
        </a:gradFill>
        <a:effectLst/>
      </p:bgPr>
    </p:bg>
    <p:spTree>
      <p:nvGrpSpPr>
        <p:cNvPr id="1" name="">
          <a:extLst>
            <a:ext uri="{FF2B5EF4-FFF2-40B4-BE49-F238E27FC236}">
              <a16:creationId xmlns:a16="http://schemas.microsoft.com/office/drawing/2014/main" id="{639780FE-9FCE-1381-FFD4-A5D640666A19}"/>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CB8A577-911C-FD81-B916-3D7EE40911B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E5F7B02-652F-05AB-0AA0-813BC29E60FE}"/>
                </a:ext>
              </a:extLst>
            </p:cNvPr>
            <p:cNvSpPr/>
            <p:nvPr/>
          </p:nvSpPr>
          <p:spPr>
            <a:xfrm>
              <a:off x="2184400" y="1402025"/>
              <a:ext cx="7823200" cy="4942038"/>
            </a:xfrm>
            <a:prstGeom prst="roundRect">
              <a:avLst>
                <a:gd name="adj" fmla="val 2665"/>
              </a:avLst>
            </a:prstGeom>
            <a:solidFill>
              <a:schemeClr val="accent4">
                <a:lumMod val="75000"/>
              </a:schemeClr>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A8959736-496E-A58E-DE07-89E2E778448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Tâche principale</a:t>
              </a:r>
            </a:p>
          </p:txBody>
        </p:sp>
      </p:grpSp>
      <p:grpSp>
        <p:nvGrpSpPr>
          <p:cNvPr id="44" name="Group 43">
            <a:extLst>
              <a:ext uri="{FF2B5EF4-FFF2-40B4-BE49-F238E27FC236}">
                <a16:creationId xmlns:a16="http://schemas.microsoft.com/office/drawing/2014/main" id="{0CC6AB3A-9C73-A6CA-AAC2-813D827AB29C}"/>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77E1DEAE-FF3D-2DFB-798F-C9F31425C258}"/>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6327F1A6-9BD2-766B-F33A-F10703AAAC04}"/>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10 min</a:t>
              </a:r>
            </a:p>
          </p:txBody>
        </p:sp>
      </p:grpSp>
      <p:grpSp>
        <p:nvGrpSpPr>
          <p:cNvPr id="6" name="Group 5">
            <a:extLst>
              <a:ext uri="{FF2B5EF4-FFF2-40B4-BE49-F238E27FC236}">
                <a16:creationId xmlns:a16="http://schemas.microsoft.com/office/drawing/2014/main" id="{CAEF6DAB-AD82-CDA7-4514-05F41D35916D}"/>
              </a:ext>
            </a:extLst>
          </p:cNvPr>
          <p:cNvGrpSpPr/>
          <p:nvPr/>
        </p:nvGrpSpPr>
        <p:grpSpPr>
          <a:xfrm>
            <a:off x="5489860" y="1368749"/>
            <a:ext cx="1212279" cy="1231221"/>
            <a:chOff x="8785161" y="1328109"/>
            <a:chExt cx="1212279" cy="1231221"/>
          </a:xfrm>
        </p:grpSpPr>
        <p:grpSp>
          <p:nvGrpSpPr>
            <p:cNvPr id="7" name="Group 6">
              <a:extLst>
                <a:ext uri="{FF2B5EF4-FFF2-40B4-BE49-F238E27FC236}">
                  <a16:creationId xmlns:a16="http://schemas.microsoft.com/office/drawing/2014/main" id="{09E3F72F-921E-D48C-F757-BC4B1D68600C}"/>
                </a:ext>
              </a:extLst>
            </p:cNvPr>
            <p:cNvGrpSpPr/>
            <p:nvPr/>
          </p:nvGrpSpPr>
          <p:grpSpPr>
            <a:xfrm>
              <a:off x="8785161" y="1328109"/>
              <a:ext cx="1212279" cy="1231221"/>
              <a:chOff x="8785161" y="1328109"/>
              <a:chExt cx="1212279" cy="1231221"/>
            </a:xfrm>
          </p:grpSpPr>
          <p:pic>
            <p:nvPicPr>
              <p:cNvPr id="9" name="Picture 8">
                <a:extLst>
                  <a:ext uri="{FF2B5EF4-FFF2-40B4-BE49-F238E27FC236}">
                    <a16:creationId xmlns:a16="http://schemas.microsoft.com/office/drawing/2014/main" id="{7B1539CC-6A30-3BB0-749E-D3FF075EC793}"/>
                  </a:ext>
                </a:extLst>
              </p:cNvPr>
              <p:cNvPicPr>
                <a:picLocks noChangeAspect="1"/>
              </p:cNvPicPr>
              <p:nvPr/>
            </p:nvPicPr>
            <p:blipFill>
              <a:blip r:embed="rId3"/>
              <a:srcRect r="33712" b="33712"/>
              <a:stretch/>
            </p:blipFill>
            <p:spPr>
              <a:xfrm>
                <a:off x="8785161" y="1328109"/>
                <a:ext cx="1212279" cy="1231221"/>
              </a:xfrm>
              <a:custGeom>
                <a:avLst/>
                <a:gdLst>
                  <a:gd name="connsiteX0" fmla="*/ 0 w 1212279"/>
                  <a:gd name="connsiteY0" fmla="*/ 0 h 1231221"/>
                  <a:gd name="connsiteX1" fmla="*/ 416216 w 1212279"/>
                  <a:gd name="connsiteY1" fmla="*/ 0 h 1231221"/>
                  <a:gd name="connsiteX2" fmla="*/ 783940 w 1212279"/>
                  <a:gd name="connsiteY2" fmla="*/ 0 h 1231221"/>
                  <a:gd name="connsiteX3" fmla="*/ 1212279 w 1212279"/>
                  <a:gd name="connsiteY3" fmla="*/ 0 h 1231221"/>
                  <a:gd name="connsiteX4" fmla="*/ 1212279 w 1212279"/>
                  <a:gd name="connsiteY4" fmla="*/ 373470 h 1231221"/>
                  <a:gd name="connsiteX5" fmla="*/ 1212279 w 1212279"/>
                  <a:gd name="connsiteY5" fmla="*/ 771565 h 1231221"/>
                  <a:gd name="connsiteX6" fmla="*/ 1212279 w 1212279"/>
                  <a:gd name="connsiteY6" fmla="*/ 1231221 h 1231221"/>
                  <a:gd name="connsiteX7" fmla="*/ 832432 w 1212279"/>
                  <a:gd name="connsiteY7" fmla="*/ 1231221 h 1231221"/>
                  <a:gd name="connsiteX8" fmla="*/ 404093 w 1212279"/>
                  <a:gd name="connsiteY8" fmla="*/ 1231221 h 1231221"/>
                  <a:gd name="connsiteX9" fmla="*/ 0 w 1212279"/>
                  <a:gd name="connsiteY9" fmla="*/ 1231221 h 1231221"/>
                  <a:gd name="connsiteX10" fmla="*/ 0 w 1212279"/>
                  <a:gd name="connsiteY10" fmla="*/ 820814 h 1231221"/>
                  <a:gd name="connsiteX11" fmla="*/ 0 w 1212279"/>
                  <a:gd name="connsiteY11" fmla="*/ 398095 h 1231221"/>
                  <a:gd name="connsiteX12" fmla="*/ 0 w 1212279"/>
                  <a:gd name="connsiteY12" fmla="*/ 0 h 12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2279" h="1231221" fill="none" extrusionOk="0">
                    <a:moveTo>
                      <a:pt x="0" y="0"/>
                    </a:moveTo>
                    <a:cubicBezTo>
                      <a:pt x="151577" y="-12235"/>
                      <a:pt x="271266" y="41204"/>
                      <a:pt x="416216" y="0"/>
                    </a:cubicBezTo>
                    <a:cubicBezTo>
                      <a:pt x="561166" y="-41204"/>
                      <a:pt x="648075" y="13993"/>
                      <a:pt x="783940" y="0"/>
                    </a:cubicBezTo>
                    <a:cubicBezTo>
                      <a:pt x="919805" y="-13993"/>
                      <a:pt x="1030975" y="9324"/>
                      <a:pt x="1212279" y="0"/>
                    </a:cubicBezTo>
                    <a:cubicBezTo>
                      <a:pt x="1230621" y="126227"/>
                      <a:pt x="1179615" y="203393"/>
                      <a:pt x="1212279" y="373470"/>
                    </a:cubicBezTo>
                    <a:cubicBezTo>
                      <a:pt x="1244943" y="543547"/>
                      <a:pt x="1194614" y="653653"/>
                      <a:pt x="1212279" y="771565"/>
                    </a:cubicBezTo>
                    <a:cubicBezTo>
                      <a:pt x="1229944" y="889477"/>
                      <a:pt x="1159763" y="1035195"/>
                      <a:pt x="1212279" y="1231221"/>
                    </a:cubicBezTo>
                    <a:cubicBezTo>
                      <a:pt x="1080783" y="1275724"/>
                      <a:pt x="930848" y="1212439"/>
                      <a:pt x="832432" y="1231221"/>
                    </a:cubicBezTo>
                    <a:cubicBezTo>
                      <a:pt x="734016" y="1250003"/>
                      <a:pt x="502786" y="1204579"/>
                      <a:pt x="404093" y="1231221"/>
                    </a:cubicBezTo>
                    <a:cubicBezTo>
                      <a:pt x="305400" y="1257863"/>
                      <a:pt x="174863" y="1197235"/>
                      <a:pt x="0" y="1231221"/>
                    </a:cubicBezTo>
                    <a:cubicBezTo>
                      <a:pt x="-14608" y="1093703"/>
                      <a:pt x="45445" y="936692"/>
                      <a:pt x="0" y="820814"/>
                    </a:cubicBezTo>
                    <a:cubicBezTo>
                      <a:pt x="-45445" y="704936"/>
                      <a:pt x="5272" y="607244"/>
                      <a:pt x="0" y="398095"/>
                    </a:cubicBezTo>
                    <a:cubicBezTo>
                      <a:pt x="-5272" y="188946"/>
                      <a:pt x="2075" y="167047"/>
                      <a:pt x="0" y="0"/>
                    </a:cubicBezTo>
                    <a:close/>
                  </a:path>
                  <a:path w="1212279" h="1231221" stroke="0" extrusionOk="0">
                    <a:moveTo>
                      <a:pt x="0" y="0"/>
                    </a:moveTo>
                    <a:cubicBezTo>
                      <a:pt x="124927" y="-29832"/>
                      <a:pt x="293598" y="30254"/>
                      <a:pt x="404093" y="0"/>
                    </a:cubicBezTo>
                    <a:cubicBezTo>
                      <a:pt x="514588" y="-30254"/>
                      <a:pt x="625997" y="27623"/>
                      <a:pt x="796063" y="0"/>
                    </a:cubicBezTo>
                    <a:cubicBezTo>
                      <a:pt x="966129" y="-27623"/>
                      <a:pt x="1080568" y="18890"/>
                      <a:pt x="1212279" y="0"/>
                    </a:cubicBezTo>
                    <a:cubicBezTo>
                      <a:pt x="1241019" y="105988"/>
                      <a:pt x="1162319" y="220819"/>
                      <a:pt x="1212279" y="435031"/>
                    </a:cubicBezTo>
                    <a:cubicBezTo>
                      <a:pt x="1262239" y="649243"/>
                      <a:pt x="1200860" y="701077"/>
                      <a:pt x="1212279" y="833126"/>
                    </a:cubicBezTo>
                    <a:cubicBezTo>
                      <a:pt x="1223698" y="965176"/>
                      <a:pt x="1212051" y="1087068"/>
                      <a:pt x="1212279" y="1231221"/>
                    </a:cubicBezTo>
                    <a:cubicBezTo>
                      <a:pt x="1054845" y="1245982"/>
                      <a:pt x="911106" y="1180989"/>
                      <a:pt x="783940" y="1231221"/>
                    </a:cubicBezTo>
                    <a:cubicBezTo>
                      <a:pt x="656774" y="1281453"/>
                      <a:pt x="485861" y="1223569"/>
                      <a:pt x="391970" y="1231221"/>
                    </a:cubicBezTo>
                    <a:cubicBezTo>
                      <a:pt x="298079" y="1238873"/>
                      <a:pt x="195435" y="1230290"/>
                      <a:pt x="0" y="1231221"/>
                    </a:cubicBezTo>
                    <a:cubicBezTo>
                      <a:pt x="-16866" y="1041361"/>
                      <a:pt x="41363" y="919744"/>
                      <a:pt x="0" y="833126"/>
                    </a:cubicBezTo>
                    <a:cubicBezTo>
                      <a:pt x="-41363" y="746509"/>
                      <a:pt x="40948" y="576265"/>
                      <a:pt x="0" y="459656"/>
                    </a:cubicBezTo>
                    <a:cubicBezTo>
                      <a:pt x="-40948" y="343047"/>
                      <a:pt x="6107" y="130864"/>
                      <a:pt x="0" y="0"/>
                    </a:cubicBezTo>
                    <a:close/>
                  </a:path>
                </a:pathLst>
              </a:custGeom>
              <a:ln w="38100">
                <a:solidFill>
                  <a:srgbClr val="7030A0"/>
                </a:solidFill>
                <a:extLst>
                  <a:ext uri="{C807C97D-BFC1-408E-A445-0C87EB9F89A2}">
                    <ask:lineSketchStyleProps xmlns:ask="http://schemas.microsoft.com/office/drawing/2018/sketchyshapes" sd="2803942933">
                      <a:prstGeom prst="rect">
                        <a:avLst/>
                      </a:prstGeom>
                      <ask:type>
                        <ask:lineSketchScribble/>
                      </ask:type>
                    </ask:lineSketchStyleProps>
                  </a:ext>
                </a:extLst>
              </a:ln>
            </p:spPr>
          </p:pic>
          <p:pic>
            <p:nvPicPr>
              <p:cNvPr id="10" name="Picture 9">
                <a:extLst>
                  <a:ext uri="{FF2B5EF4-FFF2-40B4-BE49-F238E27FC236}">
                    <a16:creationId xmlns:a16="http://schemas.microsoft.com/office/drawing/2014/main" id="{5352A805-D321-DD26-68B6-C0FBEFCB485B}"/>
                  </a:ext>
                </a:extLst>
              </p:cNvPr>
              <p:cNvPicPr>
                <a:picLocks noChangeAspect="1"/>
              </p:cNvPicPr>
              <p:nvPr/>
            </p:nvPicPr>
            <p:blipFill>
              <a:blip r:embed="rId4"/>
              <a:srcRect t="11425" r="52534" b="24998"/>
              <a:stretch/>
            </p:blipFill>
            <p:spPr>
              <a:xfrm>
                <a:off x="8932406" y="1487155"/>
                <a:ext cx="917789" cy="835689"/>
              </a:xfrm>
              <a:prstGeom prst="rect">
                <a:avLst/>
              </a:prstGeom>
            </p:spPr>
          </p:pic>
        </p:grpSp>
        <p:pic>
          <p:nvPicPr>
            <p:cNvPr id="8" name="Picture 7">
              <a:extLst>
                <a:ext uri="{FF2B5EF4-FFF2-40B4-BE49-F238E27FC236}">
                  <a16:creationId xmlns:a16="http://schemas.microsoft.com/office/drawing/2014/main" id="{9F0371A6-AD9A-7BFB-E435-E48A61E6D1ED}"/>
                </a:ext>
              </a:extLst>
            </p:cNvPr>
            <p:cNvPicPr>
              <a:picLocks noChangeAspect="1"/>
            </p:cNvPicPr>
            <p:nvPr/>
          </p:nvPicPr>
          <p:blipFill>
            <a:blip r:embed="rId5"/>
            <a:stretch>
              <a:fillRect/>
            </a:stretch>
          </p:blipFill>
          <p:spPr>
            <a:xfrm>
              <a:off x="9785062" y="1468598"/>
              <a:ext cx="199924" cy="299145"/>
            </a:xfrm>
            <a:prstGeom prst="rect">
              <a:avLst/>
            </a:prstGeom>
          </p:spPr>
        </p:pic>
      </p:grpSp>
    </p:spTree>
    <p:extLst>
      <p:ext uri="{BB962C8B-B14F-4D97-AF65-F5344CB8AC3E}">
        <p14:creationId xmlns:p14="http://schemas.microsoft.com/office/powerpoint/2010/main" val="2774331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95067-9573-2C1C-8F6A-F3E033F005F6}"/>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002AF405-A118-D67A-9CFD-1F0543ACBFC7}"/>
              </a:ext>
            </a:extLst>
          </p:cNvPr>
          <p:cNvSpPr txBox="1"/>
          <p:nvPr/>
        </p:nvSpPr>
        <p:spPr>
          <a:xfrm>
            <a:off x="765809" y="149126"/>
            <a:ext cx="10543399" cy="525244"/>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Regardez cette balance. Elle est équilibrée car dans  les deux côtés</a:t>
            </a:r>
            <a:r>
              <a:rPr kumimoji="0" lang="fr-FR" sz="1600" b="1" i="0" u="none" strike="noStrike" kern="1200" cap="none" spc="0" normalizeH="0" noProof="0" dirty="0">
                <a:ln>
                  <a:noFill/>
                </a:ln>
                <a:solidFill>
                  <a:prstClr val="white">
                    <a:lumMod val="65000"/>
                  </a:prstClr>
                </a:solidFill>
                <a:effectLst/>
                <a:uLnTx/>
                <a:uFillTx/>
                <a:latin typeface="Calibri" panose="020F0502020204030204"/>
                <a:ea typeface="+mn-ea"/>
                <a:cs typeface="+mn-cs"/>
              </a:rPr>
              <a:t> li y’a la même masse</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Maintenant, j’enlève la même </a:t>
            </a:r>
            <a:r>
              <a:rPr lang="fr-FR" sz="1600" b="1" dirty="0">
                <a:solidFill>
                  <a:prstClr val="white">
                    <a:lumMod val="65000"/>
                  </a:prstClr>
                </a:solidFill>
                <a:latin typeface="Calibri" panose="020F0502020204030204"/>
              </a:rPr>
              <a:t>masse</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des deux côtés. La balance reste équilibrée !</a:t>
            </a:r>
          </a:p>
        </p:txBody>
      </p:sp>
      <p:sp>
        <p:nvSpPr>
          <p:cNvPr id="8" name="Oval 7">
            <a:extLst>
              <a:ext uri="{FF2B5EF4-FFF2-40B4-BE49-F238E27FC236}">
                <a16:creationId xmlns:a16="http://schemas.microsoft.com/office/drawing/2014/main" id="{77BE6EDB-A446-9271-49D5-7DD40A30A761}"/>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M</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9" name="Image 9">
            <a:extLst>
              <a:ext uri="{FF2B5EF4-FFF2-40B4-BE49-F238E27FC236}">
                <a16:creationId xmlns:a16="http://schemas.microsoft.com/office/drawing/2014/main" id="{54066F4B-E774-0E30-BE83-87B41EE2555B}"/>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C4E9A172-FAFD-5E1E-E8B3-29BFFB6516BD}"/>
              </a:ext>
            </a:extLst>
          </p:cNvPr>
          <p:cNvSpPr txBox="1"/>
          <p:nvPr/>
        </p:nvSpPr>
        <p:spPr>
          <a:xfrm>
            <a:off x="190500" y="673100"/>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incite les élèves à suivre.</a:t>
            </a:r>
          </a:p>
        </p:txBody>
      </p:sp>
      <p:sp>
        <p:nvSpPr>
          <p:cNvPr id="3" name="Google Shape;661;p50">
            <a:extLst>
              <a:ext uri="{FF2B5EF4-FFF2-40B4-BE49-F238E27FC236}">
                <a16:creationId xmlns:a16="http://schemas.microsoft.com/office/drawing/2014/main" id="{F07359A6-D8CD-FDBA-1806-B38BA3250A6B}"/>
              </a:ext>
            </a:extLst>
          </p:cNvPr>
          <p:cNvSpPr/>
          <p:nvPr/>
        </p:nvSpPr>
        <p:spPr>
          <a:xfrm rot="-5565972">
            <a:off x="3518277" y="1154020"/>
            <a:ext cx="453741" cy="686157"/>
          </a:xfrm>
          <a:prstGeom prst="cube">
            <a:avLst>
              <a:gd name="adj" fmla="val 25000"/>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sp>
        <p:nvSpPr>
          <p:cNvPr id="5" name="Google Shape;662;p50">
            <a:extLst>
              <a:ext uri="{FF2B5EF4-FFF2-40B4-BE49-F238E27FC236}">
                <a16:creationId xmlns:a16="http://schemas.microsoft.com/office/drawing/2014/main" id="{CAC9D61C-6164-D66F-9A1A-D13E944732EE}"/>
              </a:ext>
            </a:extLst>
          </p:cNvPr>
          <p:cNvSpPr/>
          <p:nvPr/>
        </p:nvSpPr>
        <p:spPr>
          <a:xfrm>
            <a:off x="4175397" y="1309212"/>
            <a:ext cx="379336" cy="343031"/>
          </a:xfrm>
          <a:prstGeom prst="ellipse">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sp>
        <p:nvSpPr>
          <p:cNvPr id="6" name="Google Shape;663;p50">
            <a:extLst>
              <a:ext uri="{FF2B5EF4-FFF2-40B4-BE49-F238E27FC236}">
                <a16:creationId xmlns:a16="http://schemas.microsoft.com/office/drawing/2014/main" id="{1E178FE8-32B4-B997-93B1-862C8ED396B9}"/>
              </a:ext>
            </a:extLst>
          </p:cNvPr>
          <p:cNvSpPr/>
          <p:nvPr/>
        </p:nvSpPr>
        <p:spPr>
          <a:xfrm rot="-5565972">
            <a:off x="7024735" y="1098429"/>
            <a:ext cx="453741" cy="686157"/>
          </a:xfrm>
          <a:prstGeom prst="cube">
            <a:avLst>
              <a:gd name="adj" fmla="val 25000"/>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sp>
        <p:nvSpPr>
          <p:cNvPr id="7" name="Google Shape;664;p50">
            <a:extLst>
              <a:ext uri="{FF2B5EF4-FFF2-40B4-BE49-F238E27FC236}">
                <a16:creationId xmlns:a16="http://schemas.microsoft.com/office/drawing/2014/main" id="{09EB6AC2-96F3-EC9A-5805-832FA3954230}"/>
              </a:ext>
            </a:extLst>
          </p:cNvPr>
          <p:cNvSpPr/>
          <p:nvPr/>
        </p:nvSpPr>
        <p:spPr>
          <a:xfrm>
            <a:off x="7713389" y="1341640"/>
            <a:ext cx="379336" cy="343031"/>
          </a:xfrm>
          <a:prstGeom prst="ellipse">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pic>
        <p:nvPicPr>
          <p:cNvPr id="10" name="Google Shape;665;p50">
            <a:extLst>
              <a:ext uri="{FF2B5EF4-FFF2-40B4-BE49-F238E27FC236}">
                <a16:creationId xmlns:a16="http://schemas.microsoft.com/office/drawing/2014/main" id="{3C462A8E-3F6C-209F-5FCF-7041700CA223}"/>
              </a:ext>
            </a:extLst>
          </p:cNvPr>
          <p:cNvPicPr preferRelativeResize="0"/>
          <p:nvPr/>
        </p:nvPicPr>
        <p:blipFill rotWithShape="1">
          <a:blip r:embed="rId7">
            <a:alphaModFix/>
          </a:blip>
          <a:srcRect t="2164"/>
          <a:stretch/>
        </p:blipFill>
        <p:spPr>
          <a:xfrm>
            <a:off x="3148720" y="1661738"/>
            <a:ext cx="5202270" cy="1270267"/>
          </a:xfrm>
          <a:prstGeom prst="rect">
            <a:avLst/>
          </a:prstGeom>
          <a:noFill/>
          <a:ln>
            <a:noFill/>
          </a:ln>
        </p:spPr>
      </p:pic>
      <p:sp>
        <p:nvSpPr>
          <p:cNvPr id="11" name="Flèche : bas 10">
            <a:extLst>
              <a:ext uri="{FF2B5EF4-FFF2-40B4-BE49-F238E27FC236}">
                <a16:creationId xmlns:a16="http://schemas.microsoft.com/office/drawing/2014/main" id="{C0CC0F59-1F1A-ADB3-EC3D-2B5317BCBFEA}"/>
              </a:ext>
            </a:extLst>
          </p:cNvPr>
          <p:cNvSpPr/>
          <p:nvPr/>
        </p:nvSpPr>
        <p:spPr>
          <a:xfrm>
            <a:off x="5563042" y="3048000"/>
            <a:ext cx="373626" cy="87799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Google Shape;661;p50">
            <a:extLst>
              <a:ext uri="{FF2B5EF4-FFF2-40B4-BE49-F238E27FC236}">
                <a16:creationId xmlns:a16="http://schemas.microsoft.com/office/drawing/2014/main" id="{3D7C5075-8CDD-3A36-9CA4-0661A37BD573}"/>
              </a:ext>
            </a:extLst>
          </p:cNvPr>
          <p:cNvSpPr/>
          <p:nvPr/>
        </p:nvSpPr>
        <p:spPr>
          <a:xfrm rot="-5565972">
            <a:off x="3518277" y="3542022"/>
            <a:ext cx="453741" cy="686157"/>
          </a:xfrm>
          <a:prstGeom prst="cube">
            <a:avLst>
              <a:gd name="adj" fmla="val 25000"/>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sp>
        <p:nvSpPr>
          <p:cNvPr id="18" name="Google Shape;663;p50">
            <a:extLst>
              <a:ext uri="{FF2B5EF4-FFF2-40B4-BE49-F238E27FC236}">
                <a16:creationId xmlns:a16="http://schemas.microsoft.com/office/drawing/2014/main" id="{D615A763-5E3E-2E41-A809-0DCA01134FAE}"/>
              </a:ext>
            </a:extLst>
          </p:cNvPr>
          <p:cNvSpPr/>
          <p:nvPr/>
        </p:nvSpPr>
        <p:spPr>
          <a:xfrm rot="-5565972">
            <a:off x="7024735" y="3486431"/>
            <a:ext cx="453741" cy="686157"/>
          </a:xfrm>
          <a:prstGeom prst="cube">
            <a:avLst>
              <a:gd name="adj" fmla="val 25000"/>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pic>
        <p:nvPicPr>
          <p:cNvPr id="19" name="Google Shape;665;p50">
            <a:extLst>
              <a:ext uri="{FF2B5EF4-FFF2-40B4-BE49-F238E27FC236}">
                <a16:creationId xmlns:a16="http://schemas.microsoft.com/office/drawing/2014/main" id="{796B333D-AF38-BD3D-269E-236E6F329241}"/>
              </a:ext>
            </a:extLst>
          </p:cNvPr>
          <p:cNvPicPr preferRelativeResize="0"/>
          <p:nvPr/>
        </p:nvPicPr>
        <p:blipFill rotWithShape="1">
          <a:blip r:embed="rId7">
            <a:alphaModFix/>
          </a:blip>
          <a:srcRect t="2164"/>
          <a:stretch/>
        </p:blipFill>
        <p:spPr>
          <a:xfrm>
            <a:off x="3148720" y="4049740"/>
            <a:ext cx="5202270" cy="1270267"/>
          </a:xfrm>
          <a:prstGeom prst="rect">
            <a:avLst/>
          </a:prstGeom>
          <a:noFill/>
          <a:ln>
            <a:noFill/>
          </a:ln>
        </p:spPr>
      </p:pic>
      <p:sp>
        <p:nvSpPr>
          <p:cNvPr id="20" name="Google Shape;666;p50">
            <a:extLst>
              <a:ext uri="{FF2B5EF4-FFF2-40B4-BE49-F238E27FC236}">
                <a16:creationId xmlns:a16="http://schemas.microsoft.com/office/drawing/2014/main" id="{1B68E831-83E7-CB68-ADF2-FABC26D1E18C}"/>
              </a:ext>
            </a:extLst>
          </p:cNvPr>
          <p:cNvSpPr/>
          <p:nvPr/>
        </p:nvSpPr>
        <p:spPr>
          <a:xfrm>
            <a:off x="3157500" y="5581217"/>
            <a:ext cx="5858500" cy="747831"/>
          </a:xfrm>
          <a:prstGeom prst="roundRect">
            <a:avLst>
              <a:gd name="adj" fmla="val 16667"/>
            </a:avLst>
          </a:prstGeom>
          <a:solidFill>
            <a:srgbClr val="2B6882"/>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fr-FR" sz="2400" dirty="0">
                <a:solidFill>
                  <a:schemeClr val="lt1"/>
                </a:solidFill>
                <a:latin typeface="Calibri"/>
                <a:ea typeface="Calibri"/>
                <a:cs typeface="Calibri"/>
                <a:sym typeface="Calibri"/>
              </a:rPr>
              <a:t>La balance reste équilibrée !</a:t>
            </a:r>
            <a:endParaRPr sz="24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92900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11" grpId="0" animBg="1"/>
      <p:bldP spid="17" grpId="0" animBg="1"/>
      <p:bldP spid="18"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401BA-FFA2-5DB4-DE81-4083985E3BB6}"/>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D_A_01">
                <a:extLst>
                  <a:ext uri="{FF2B5EF4-FFF2-40B4-BE49-F238E27FC236}">
                    <a16:creationId xmlns:a16="http://schemas.microsoft.com/office/drawing/2014/main" id="{78B99358-4FEB-B516-214E-87487F4E00F8}"/>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Je vais maintenant appliquer cette même logique. Ici, j’ai l’égalité </a:t>
                </a:r>
                <a14:m>
                  <m:oMath xmlns:m="http://schemas.openxmlformats.org/officeDocument/2006/math">
                    <m:r>
                      <a:rPr lang="fr-FR" sz="1600" b="1" i="1" dirty="0" smtClean="0">
                        <a:solidFill>
                          <a:schemeClr val="bg1">
                            <a:lumMod val="65000"/>
                          </a:schemeClr>
                        </a:solidFill>
                        <a:latin typeface="Cambria Math" panose="02040503050406030204" pitchFamily="18" charset="0"/>
                      </a:rPr>
                      <m:t>𝒙</m:t>
                    </m:r>
                    <m:r>
                      <a:rPr lang="fr-FR" sz="1600" b="1" i="1" dirty="0" smtClean="0">
                        <a:solidFill>
                          <a:schemeClr val="bg1">
                            <a:lumMod val="65000"/>
                          </a:schemeClr>
                        </a:solidFill>
                        <a:latin typeface="Cambria Math" panose="02040503050406030204" pitchFamily="18" charset="0"/>
                      </a:rPr>
                      <m:t> + </m:t>
                    </m:r>
                    <m:r>
                      <a:rPr lang="fr-FR" sz="1600" b="1" i="1" dirty="0" smtClean="0">
                        <a:solidFill>
                          <a:schemeClr val="bg1">
                            <a:lumMod val="65000"/>
                          </a:schemeClr>
                        </a:solidFill>
                        <a:latin typeface="Cambria Math" panose="02040503050406030204" pitchFamily="18" charset="0"/>
                      </a:rPr>
                      <m:t>𝟒</m:t>
                    </m:r>
                    <m:r>
                      <a:rPr lang="fr-FR" sz="1600" b="1" i="1" dirty="0" smtClean="0">
                        <a:solidFill>
                          <a:schemeClr val="bg1">
                            <a:lumMod val="65000"/>
                          </a:schemeClr>
                        </a:solidFill>
                        <a:latin typeface="Cambria Math" panose="02040503050406030204" pitchFamily="18" charset="0"/>
                      </a:rPr>
                      <m:t> = </m:t>
                    </m:r>
                    <m:r>
                      <a:rPr lang="fr-FR" sz="1600" b="1" i="1" dirty="0" smtClean="0">
                        <a:solidFill>
                          <a:schemeClr val="bg1">
                            <a:lumMod val="65000"/>
                          </a:schemeClr>
                        </a:solidFill>
                        <a:latin typeface="Cambria Math" panose="02040503050406030204" pitchFamily="18" charset="0"/>
                      </a:rPr>
                      <m:t>𝟐</m:t>
                    </m:r>
                    <m:r>
                      <a:rPr lang="fr-FR" sz="1600" b="1" i="1" dirty="0" smtClean="0">
                        <a:solidFill>
                          <a:schemeClr val="bg1">
                            <a:lumMod val="65000"/>
                          </a:schemeClr>
                        </a:solidFill>
                        <a:latin typeface="Cambria Math" panose="02040503050406030204" pitchFamily="18" charset="0"/>
                      </a:rPr>
                      <m:t>. </m:t>
                    </m:r>
                  </m:oMath>
                </a14:m>
                <a:endParaRPr lang="fr-FR" sz="1600" b="1" dirty="0">
                  <a:solidFill>
                    <a:schemeClr val="bg1">
                      <a:lumMod val="65000"/>
                    </a:schemeClr>
                  </a:solidFill>
                </a:endParaRPr>
              </a:p>
            </p:txBody>
          </p:sp>
        </mc:Choice>
        <mc:Fallback xmlns="">
          <p:sp>
            <p:nvSpPr>
              <p:cNvPr id="4" name="D_A_01">
                <a:extLst>
                  <a:ext uri="{FF2B5EF4-FFF2-40B4-BE49-F238E27FC236}">
                    <a16:creationId xmlns:a16="http://schemas.microsoft.com/office/drawing/2014/main" id="{78B99358-4FEB-B516-214E-87487F4E00F8}"/>
                  </a:ext>
                </a:extLst>
              </p:cNvPr>
              <p:cNvSpPr txBox="1">
                <a:spLocks noRot="1" noChangeAspect="1" noMove="1" noResize="1" noEditPoints="1" noAdjustHandles="1" noChangeArrowheads="1" noChangeShapeType="1" noTextEdit="1"/>
              </p:cNvSpPr>
              <p:nvPr/>
            </p:nvSpPr>
            <p:spPr>
              <a:xfrm>
                <a:off x="765809" y="149126"/>
                <a:ext cx="10543399" cy="525244"/>
              </a:xfrm>
              <a:prstGeom prst="rect">
                <a:avLst/>
              </a:prstGeom>
              <a:blipFill>
                <a:blip r:embed="rId2"/>
                <a:stretch>
                  <a:fillRect l="-347"/>
                </a:stretch>
              </a:blipFill>
            </p:spPr>
            <p:txBody>
              <a:bodyPr/>
              <a:lstStyle/>
              <a:p>
                <a:r>
                  <a:rPr lang="fr-FR">
                    <a:noFill/>
                  </a:rPr>
                  <a:t> </a:t>
                </a:r>
              </a:p>
            </p:txBody>
          </p:sp>
        </mc:Fallback>
      </mc:AlternateContent>
      <p:sp>
        <p:nvSpPr>
          <p:cNvPr id="8" name="Oval 7">
            <a:extLst>
              <a:ext uri="{FF2B5EF4-FFF2-40B4-BE49-F238E27FC236}">
                <a16:creationId xmlns:a16="http://schemas.microsoft.com/office/drawing/2014/main" id="{7EC6A2B0-7CB4-D749-6218-2F70BF2CF860}"/>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44E40081-7190-6EDC-F858-504A29FCA7E1}"/>
              </a:ext>
            </a:extLst>
          </p:cNvPr>
          <p:cNvPicPr>
            <a:picLocks noChangeAspect="1"/>
          </p:cNvPicPr>
          <p:nvPr/>
        </p:nvPicPr>
        <p:blipFill>
          <a:blip r:embed="rId3"/>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3988C8F1-4E9E-1EA1-7A35-41EA13F8F367}"/>
              </a:ext>
            </a:extLst>
          </p:cNvPr>
          <p:cNvSpPr txBox="1"/>
          <p:nvPr/>
        </p:nvSpPr>
        <p:spPr>
          <a:xfrm>
            <a:off x="765809" y="620048"/>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montre l’égalité </a:t>
            </a:r>
          </a:p>
        </p:txBody>
      </p:sp>
      <p:grpSp>
        <p:nvGrpSpPr>
          <p:cNvPr id="3" name="Google Shape;675;p51">
            <a:extLst>
              <a:ext uri="{FF2B5EF4-FFF2-40B4-BE49-F238E27FC236}">
                <a16:creationId xmlns:a16="http://schemas.microsoft.com/office/drawing/2014/main" id="{F427A9AE-DA35-0CB9-33C9-4B0754C11E76}"/>
              </a:ext>
            </a:extLst>
          </p:cNvPr>
          <p:cNvGrpSpPr/>
          <p:nvPr/>
        </p:nvGrpSpPr>
        <p:grpSpPr>
          <a:xfrm>
            <a:off x="2870216" y="2967335"/>
            <a:ext cx="5290036" cy="923330"/>
            <a:chOff x="2354088" y="2334018"/>
            <a:chExt cx="5290036" cy="923330"/>
          </a:xfrm>
        </p:grpSpPr>
        <p:sp>
          <p:nvSpPr>
            <p:cNvPr id="5" name="Google Shape;676;p51">
              <a:extLst>
                <a:ext uri="{FF2B5EF4-FFF2-40B4-BE49-F238E27FC236}">
                  <a16:creationId xmlns:a16="http://schemas.microsoft.com/office/drawing/2014/main" id="{128CDD6D-EA8C-677B-AC52-FDBEFCB660E9}"/>
                </a:ext>
              </a:extLst>
            </p:cNvPr>
            <p:cNvSpPr/>
            <p:nvPr/>
          </p:nvSpPr>
          <p:spPr>
            <a:xfrm>
              <a:off x="2354088" y="2334018"/>
              <a:ext cx="2319161" cy="92333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677;p51">
              <a:extLst>
                <a:ext uri="{FF2B5EF4-FFF2-40B4-BE49-F238E27FC236}">
                  <a16:creationId xmlns:a16="http://schemas.microsoft.com/office/drawing/2014/main" id="{B22EAD8C-5AE3-814E-B91F-A0157FF73B81}"/>
                </a:ext>
              </a:extLst>
            </p:cNvPr>
            <p:cNvSpPr/>
            <p:nvPr/>
          </p:nvSpPr>
          <p:spPr>
            <a:xfrm>
              <a:off x="5852478" y="2334018"/>
              <a:ext cx="859530" cy="92333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678;p51">
              <a:extLst>
                <a:ext uri="{FF2B5EF4-FFF2-40B4-BE49-F238E27FC236}">
                  <a16:creationId xmlns:a16="http://schemas.microsoft.com/office/drawing/2014/main" id="{436A2A48-50F2-F65D-3D8B-C4E60BCDECD7}"/>
                </a:ext>
              </a:extLst>
            </p:cNvPr>
            <p:cNvSpPr/>
            <p:nvPr/>
          </p:nvSpPr>
          <p:spPr>
            <a:xfrm>
              <a:off x="6919247" y="2334018"/>
              <a:ext cx="724877" cy="92333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grpSp>
    </p:spTree>
    <p:extLst>
      <p:ext uri="{BB962C8B-B14F-4D97-AF65-F5344CB8AC3E}">
        <p14:creationId xmlns:p14="http://schemas.microsoft.com/office/powerpoint/2010/main" val="156521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E932-2454-456D-6408-B7B644C44D3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D_A_01">
                <a:extLst>
                  <a:ext uri="{FF2B5EF4-FFF2-40B4-BE49-F238E27FC236}">
                    <a16:creationId xmlns:a16="http://schemas.microsoft.com/office/drawing/2014/main" id="{87B88AA9-7F96-569E-2340-0FCB401A6438}"/>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 Pour isoler </a:t>
                </a:r>
                <a14:m>
                  <m:oMath xmlns:m="http://schemas.openxmlformats.org/officeDocument/2006/math">
                    <m:r>
                      <a:rPr lang="fr-FR" sz="1600" b="1" i="1" dirty="0" smtClean="0">
                        <a:solidFill>
                          <a:schemeClr val="bg1">
                            <a:lumMod val="65000"/>
                          </a:schemeClr>
                        </a:solidFill>
                        <a:latin typeface="Cambria Math" panose="02040503050406030204" pitchFamily="18" charset="0"/>
                      </a:rPr>
                      <m:t>𝒙</m:t>
                    </m:r>
                  </m:oMath>
                </a14:m>
                <a:r>
                  <a:rPr lang="fr-FR" sz="1600" b="1" dirty="0">
                    <a:solidFill>
                      <a:schemeClr val="bg1">
                        <a:lumMod val="65000"/>
                      </a:schemeClr>
                    </a:solidFill>
                  </a:rPr>
                  <a:t>, je soustrais 4 des deux côtés. Regardez :</a:t>
                </a:r>
                <a:endParaRPr lang="fr-FR" sz="1600" b="1" u="sng" strike="sngStrike" dirty="0">
                  <a:solidFill>
                    <a:schemeClr val="bg1">
                      <a:lumMod val="65000"/>
                    </a:schemeClr>
                  </a:solidFill>
                </a:endParaRPr>
              </a:p>
            </p:txBody>
          </p:sp>
        </mc:Choice>
        <mc:Fallback xmlns="">
          <p:sp>
            <p:nvSpPr>
              <p:cNvPr id="4" name="D_A_01">
                <a:extLst>
                  <a:ext uri="{FF2B5EF4-FFF2-40B4-BE49-F238E27FC236}">
                    <a16:creationId xmlns:a16="http://schemas.microsoft.com/office/drawing/2014/main" id="{87B88AA9-7F96-569E-2340-0FCB401A6438}"/>
                  </a:ext>
                </a:extLst>
              </p:cNvPr>
              <p:cNvSpPr txBox="1">
                <a:spLocks noRot="1" noChangeAspect="1" noMove="1" noResize="1" noEditPoints="1" noAdjustHandles="1" noChangeArrowheads="1" noChangeShapeType="1" noTextEdit="1"/>
              </p:cNvSpPr>
              <p:nvPr/>
            </p:nvSpPr>
            <p:spPr>
              <a:xfrm>
                <a:off x="765809" y="149126"/>
                <a:ext cx="10543399" cy="525244"/>
              </a:xfrm>
              <a:prstGeom prst="rect">
                <a:avLst/>
              </a:prstGeom>
              <a:blipFill>
                <a:blip r:embed="rId3"/>
                <a:stretch>
                  <a:fillRect/>
                </a:stretch>
              </a:blipFill>
            </p:spPr>
            <p:txBody>
              <a:bodyPr/>
              <a:lstStyle/>
              <a:p>
                <a:r>
                  <a:rPr lang="fr-FR">
                    <a:noFill/>
                  </a:rPr>
                  <a:t> </a:t>
                </a:r>
              </a:p>
            </p:txBody>
          </p:sp>
        </mc:Fallback>
      </mc:AlternateContent>
      <p:sp>
        <p:nvSpPr>
          <p:cNvPr id="8" name="Oval 7">
            <a:extLst>
              <a:ext uri="{FF2B5EF4-FFF2-40B4-BE49-F238E27FC236}">
                <a16:creationId xmlns:a16="http://schemas.microsoft.com/office/drawing/2014/main" id="{6C60E5F1-396D-3388-2926-670F0775E946}"/>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1078CB32-1128-5D69-243E-744A36901B79}"/>
              </a:ext>
            </a:extLst>
          </p:cNvPr>
          <p:cNvPicPr>
            <a:picLocks noChangeAspect="1"/>
          </p:cNvPicPr>
          <p:nvPr/>
        </p:nvPicPr>
        <p:blipFill>
          <a:blip r:embed="rId4"/>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B360EFAA-2D3A-ECC1-D5F1-180E893D34EB}"/>
              </a:ext>
            </a:extLst>
          </p:cNvPr>
          <p:cNvSpPr txBox="1"/>
          <p:nvPr/>
        </p:nvSpPr>
        <p:spPr>
          <a:xfrm>
            <a:off x="975647" y="73217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montre la soustraction de 4 des deux côtés</a:t>
            </a:r>
          </a:p>
          <a:p>
            <a:pPr>
              <a:spcAft>
                <a:spcPts val="400"/>
              </a:spcAft>
            </a:pPr>
            <a:r>
              <a:rPr lang="fr-FR" sz="1400" i="1" dirty="0">
                <a:solidFill>
                  <a:schemeClr val="bg1">
                    <a:lumMod val="65000"/>
                  </a:schemeClr>
                </a:solidFill>
              </a:rPr>
              <a:t>.</a:t>
            </a:r>
          </a:p>
        </p:txBody>
      </p:sp>
      <p:sp>
        <p:nvSpPr>
          <p:cNvPr id="3" name="Google Shape;687;p52">
            <a:extLst>
              <a:ext uri="{FF2B5EF4-FFF2-40B4-BE49-F238E27FC236}">
                <a16:creationId xmlns:a16="http://schemas.microsoft.com/office/drawing/2014/main" id="{9E14C846-8F9E-A612-DFFF-E2014C6A5252}"/>
              </a:ext>
            </a:extLst>
          </p:cNvPr>
          <p:cNvSpPr/>
          <p:nvPr/>
        </p:nvSpPr>
        <p:spPr>
          <a:xfrm>
            <a:off x="2354088" y="2334018"/>
            <a:ext cx="2319161" cy="92333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5" name="Google Shape;688;p52">
            <a:extLst>
              <a:ext uri="{FF2B5EF4-FFF2-40B4-BE49-F238E27FC236}">
                <a16:creationId xmlns:a16="http://schemas.microsoft.com/office/drawing/2014/main" id="{59048AE3-34A2-EF9D-73FE-E7C404226656}"/>
              </a:ext>
            </a:extLst>
          </p:cNvPr>
          <p:cNvSpPr/>
          <p:nvPr/>
        </p:nvSpPr>
        <p:spPr>
          <a:xfrm>
            <a:off x="5852478" y="2334018"/>
            <a:ext cx="859530" cy="92333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689;p52">
            <a:extLst>
              <a:ext uri="{FF2B5EF4-FFF2-40B4-BE49-F238E27FC236}">
                <a16:creationId xmlns:a16="http://schemas.microsoft.com/office/drawing/2014/main" id="{6D44D1CF-F85B-C992-53D1-AAE49E30CC04}"/>
              </a:ext>
            </a:extLst>
          </p:cNvPr>
          <p:cNvSpPr/>
          <p:nvPr/>
        </p:nvSpPr>
        <p:spPr>
          <a:xfrm>
            <a:off x="6919247" y="2334018"/>
            <a:ext cx="724877" cy="92333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690;p52">
            <a:extLst>
              <a:ext uri="{FF2B5EF4-FFF2-40B4-BE49-F238E27FC236}">
                <a16:creationId xmlns:a16="http://schemas.microsoft.com/office/drawing/2014/main" id="{1093D5D1-500B-58ED-517D-9580FF236C1E}"/>
              </a:ext>
            </a:extLst>
          </p:cNvPr>
          <p:cNvSpPr/>
          <p:nvPr/>
        </p:nvSpPr>
        <p:spPr>
          <a:xfrm>
            <a:off x="4392847" y="2334018"/>
            <a:ext cx="1394934" cy="923330"/>
          </a:xfrm>
          <a:prstGeom prst="rect">
            <a:avLst/>
          </a:pr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0" name="Google Shape;691;p52">
            <a:extLst>
              <a:ext uri="{FF2B5EF4-FFF2-40B4-BE49-F238E27FC236}">
                <a16:creationId xmlns:a16="http://schemas.microsoft.com/office/drawing/2014/main" id="{EB0FC79D-E7DB-2D52-848D-1156220199D5}"/>
              </a:ext>
            </a:extLst>
          </p:cNvPr>
          <p:cNvSpPr/>
          <p:nvPr/>
        </p:nvSpPr>
        <p:spPr>
          <a:xfrm>
            <a:off x="7525514" y="2334018"/>
            <a:ext cx="1394934" cy="923330"/>
          </a:xfrm>
          <a:prstGeom prst="rect">
            <a:avLst/>
          </a:pr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1" name="Google Shape;692;p52">
            <a:extLst>
              <a:ext uri="{FF2B5EF4-FFF2-40B4-BE49-F238E27FC236}">
                <a16:creationId xmlns:a16="http://schemas.microsoft.com/office/drawing/2014/main" id="{DCFFBDC2-3ABB-EE31-36FC-F16300E8A724}"/>
              </a:ext>
            </a:extLst>
          </p:cNvPr>
          <p:cNvSpPr/>
          <p:nvPr/>
        </p:nvSpPr>
        <p:spPr>
          <a:xfrm>
            <a:off x="1344417" y="2562417"/>
            <a:ext cx="802432" cy="466531"/>
          </a:xfrm>
          <a:prstGeom prst="striped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0176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A82C8-18B1-E49B-EE25-C1F81412A9F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D_A_01">
                <a:extLst>
                  <a:ext uri="{FF2B5EF4-FFF2-40B4-BE49-F238E27FC236}">
                    <a16:creationId xmlns:a16="http://schemas.microsoft.com/office/drawing/2014/main" id="{1DB5434E-306D-02AC-E9E7-5245019A5A25}"/>
                  </a:ext>
                </a:extLst>
              </p:cNvPr>
              <p:cNvSpPr txBox="1"/>
              <p:nvPr/>
            </p:nvSpPr>
            <p:spPr>
              <a:xfrm>
                <a:off x="765809" y="149126"/>
                <a:ext cx="10543399" cy="525244"/>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a:t>
                </a:r>
                <a14:m>
                  <m:oMath xmlns:m="http://schemas.openxmlformats.org/officeDocument/2006/math">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𝟒</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 – </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𝟒</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 = </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𝟎</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 </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𝒆𝒕</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 </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𝟐</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 – </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𝟒</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 = −</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𝟐</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 </m:t>
                    </m:r>
                  </m:oMath>
                </a14:m>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Il me reste donc </a:t>
                </a:r>
                <a14:m>
                  <m:oMath xmlns:m="http://schemas.openxmlformats.org/officeDocument/2006/math">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𝒙</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 = −</m:t>
                    </m:r>
                    <m:r>
                      <a:rPr kumimoji="0" lang="fr-FR" sz="1600" b="1" i="1" u="none" strike="noStrike" kern="1200" cap="none" spc="0" normalizeH="0" baseline="0" noProof="0" dirty="0" smtClean="0">
                        <a:ln>
                          <a:noFill/>
                        </a:ln>
                        <a:solidFill>
                          <a:prstClr val="white">
                            <a:lumMod val="65000"/>
                          </a:prstClr>
                        </a:solidFill>
                        <a:effectLst/>
                        <a:uLnTx/>
                        <a:uFillTx/>
                        <a:latin typeface="Cambria Math" panose="02040503050406030204" pitchFamily="18" charset="0"/>
                        <a:ea typeface="+mn-ea"/>
                        <a:cs typeface="+mn-cs"/>
                      </a:rPr>
                      <m:t>𝟐</m:t>
                    </m:r>
                  </m:oMath>
                </a14:m>
                <a:endPar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mc:Choice>
        <mc:Fallback xmlns="">
          <p:sp>
            <p:nvSpPr>
              <p:cNvPr id="4" name="D_A_01">
                <a:extLst>
                  <a:ext uri="{FF2B5EF4-FFF2-40B4-BE49-F238E27FC236}">
                    <a16:creationId xmlns:a16="http://schemas.microsoft.com/office/drawing/2014/main" id="{1DB5434E-306D-02AC-E9E7-5245019A5A25}"/>
                  </a:ext>
                </a:extLst>
              </p:cNvPr>
              <p:cNvSpPr txBox="1">
                <a:spLocks noRot="1" noChangeAspect="1" noMove="1" noResize="1" noEditPoints="1" noAdjustHandles="1" noChangeArrowheads="1" noChangeShapeType="1" noTextEdit="1"/>
              </p:cNvSpPr>
              <p:nvPr/>
            </p:nvSpPr>
            <p:spPr>
              <a:xfrm>
                <a:off x="765809" y="149126"/>
                <a:ext cx="10543399" cy="525244"/>
              </a:xfrm>
              <a:prstGeom prst="rect">
                <a:avLst/>
              </a:prstGeom>
              <a:blipFill>
                <a:blip r:embed="rId2"/>
                <a:stretch>
                  <a:fillRect/>
                </a:stretch>
              </a:blipFill>
            </p:spPr>
            <p:txBody>
              <a:bodyPr/>
              <a:lstStyle/>
              <a:p>
                <a:r>
                  <a:rPr lang="fr-FR">
                    <a:noFill/>
                  </a:rPr>
                  <a:t> </a:t>
                </a:r>
              </a:p>
            </p:txBody>
          </p:sp>
        </mc:Fallback>
      </mc:AlternateContent>
      <p:sp>
        <p:nvSpPr>
          <p:cNvPr id="8" name="Oval 7">
            <a:extLst>
              <a:ext uri="{FF2B5EF4-FFF2-40B4-BE49-F238E27FC236}">
                <a16:creationId xmlns:a16="http://schemas.microsoft.com/office/drawing/2014/main" id="{820083B0-2A86-0536-E79B-AB6D104AAE56}"/>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M</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9" name="Image 9">
            <a:extLst>
              <a:ext uri="{FF2B5EF4-FFF2-40B4-BE49-F238E27FC236}">
                <a16:creationId xmlns:a16="http://schemas.microsoft.com/office/drawing/2014/main" id="{91B5C028-D736-8534-9BD9-07E25D336082}"/>
              </a:ext>
            </a:extLst>
          </p:cNvPr>
          <p:cNvPicPr>
            <a:picLocks noChangeAspect="1"/>
          </p:cNvPicPr>
          <p:nvPr/>
        </p:nvPicPr>
        <p:blipFill>
          <a:blip r:embed="rId3"/>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422E7703-47D0-F0BF-EFB4-8C8E3A6E8EBC}"/>
              </a:ext>
            </a:extLst>
          </p:cNvPr>
          <p:cNvSpPr txBox="1"/>
          <p:nvPr/>
        </p:nvSpPr>
        <p:spPr>
          <a:xfrm>
            <a:off x="190500" y="673100"/>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montre les calculs et affiche le résultat final</a:t>
            </a:r>
          </a:p>
        </p:txBody>
      </p:sp>
      <p:sp>
        <p:nvSpPr>
          <p:cNvPr id="3" name="Google Shape;701;p53">
            <a:extLst>
              <a:ext uri="{FF2B5EF4-FFF2-40B4-BE49-F238E27FC236}">
                <a16:creationId xmlns:a16="http://schemas.microsoft.com/office/drawing/2014/main" id="{37255838-9A54-E629-2934-304B0BD7E858}"/>
              </a:ext>
            </a:extLst>
          </p:cNvPr>
          <p:cNvSpPr/>
          <p:nvPr/>
        </p:nvSpPr>
        <p:spPr>
          <a:xfrm>
            <a:off x="2354088" y="2334018"/>
            <a:ext cx="2319161" cy="92333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5" name="Google Shape;702;p53">
            <a:extLst>
              <a:ext uri="{FF2B5EF4-FFF2-40B4-BE49-F238E27FC236}">
                <a16:creationId xmlns:a16="http://schemas.microsoft.com/office/drawing/2014/main" id="{C3D34371-04C1-4243-7305-14A2D740585E}"/>
              </a:ext>
            </a:extLst>
          </p:cNvPr>
          <p:cNvSpPr/>
          <p:nvPr/>
        </p:nvSpPr>
        <p:spPr>
          <a:xfrm>
            <a:off x="5852478" y="2334018"/>
            <a:ext cx="859530" cy="92333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703;p53">
            <a:extLst>
              <a:ext uri="{FF2B5EF4-FFF2-40B4-BE49-F238E27FC236}">
                <a16:creationId xmlns:a16="http://schemas.microsoft.com/office/drawing/2014/main" id="{D3018D5D-8D6B-333A-502C-85FDF4D05B56}"/>
              </a:ext>
            </a:extLst>
          </p:cNvPr>
          <p:cNvSpPr/>
          <p:nvPr/>
        </p:nvSpPr>
        <p:spPr>
          <a:xfrm>
            <a:off x="6919247" y="2334018"/>
            <a:ext cx="724877" cy="92333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704;p53">
            <a:extLst>
              <a:ext uri="{FF2B5EF4-FFF2-40B4-BE49-F238E27FC236}">
                <a16:creationId xmlns:a16="http://schemas.microsoft.com/office/drawing/2014/main" id="{DD17716A-A84F-DF4A-FE69-B364264EA0E4}"/>
              </a:ext>
            </a:extLst>
          </p:cNvPr>
          <p:cNvSpPr/>
          <p:nvPr/>
        </p:nvSpPr>
        <p:spPr>
          <a:xfrm>
            <a:off x="4392847" y="2334018"/>
            <a:ext cx="1394934" cy="92333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0" name="Google Shape;705;p53">
            <a:extLst>
              <a:ext uri="{FF2B5EF4-FFF2-40B4-BE49-F238E27FC236}">
                <a16:creationId xmlns:a16="http://schemas.microsoft.com/office/drawing/2014/main" id="{025549E9-A020-C14A-2394-A775094663CB}"/>
              </a:ext>
            </a:extLst>
          </p:cNvPr>
          <p:cNvSpPr/>
          <p:nvPr/>
        </p:nvSpPr>
        <p:spPr>
          <a:xfrm>
            <a:off x="7525514" y="2334018"/>
            <a:ext cx="1394934" cy="923330"/>
          </a:xfrm>
          <a:prstGeom prst="rect">
            <a:avLst/>
          </a:pr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1" name="Google Shape;706;p53">
            <a:extLst>
              <a:ext uri="{FF2B5EF4-FFF2-40B4-BE49-F238E27FC236}">
                <a16:creationId xmlns:a16="http://schemas.microsoft.com/office/drawing/2014/main" id="{82D0F94E-A8CA-F719-DE95-BF6529612C9A}"/>
              </a:ext>
            </a:extLst>
          </p:cNvPr>
          <p:cNvSpPr/>
          <p:nvPr/>
        </p:nvSpPr>
        <p:spPr>
          <a:xfrm>
            <a:off x="4405708" y="3697151"/>
            <a:ext cx="3753079" cy="923330"/>
          </a:xfrm>
          <a:prstGeom prst="rect">
            <a:avLst/>
          </a:pr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2" name="Google Shape;707;p53">
            <a:extLst>
              <a:ext uri="{FF2B5EF4-FFF2-40B4-BE49-F238E27FC236}">
                <a16:creationId xmlns:a16="http://schemas.microsoft.com/office/drawing/2014/main" id="{936D10C2-DDDC-D251-1372-F50D3AF8FD0F}"/>
              </a:ext>
            </a:extLst>
          </p:cNvPr>
          <p:cNvSpPr/>
          <p:nvPr/>
        </p:nvSpPr>
        <p:spPr>
          <a:xfrm rot="5400000">
            <a:off x="4617399" y="1638639"/>
            <a:ext cx="406400" cy="1293081"/>
          </a:xfrm>
          <a:prstGeom prst="leftBrace">
            <a:avLst>
              <a:gd name="adj1" fmla="val 52083"/>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708;p53">
            <a:extLst>
              <a:ext uri="{FF2B5EF4-FFF2-40B4-BE49-F238E27FC236}">
                <a16:creationId xmlns:a16="http://schemas.microsoft.com/office/drawing/2014/main" id="{B6004529-50F5-902D-7D3E-B754FE6E0639}"/>
              </a:ext>
            </a:extLst>
          </p:cNvPr>
          <p:cNvSpPr/>
          <p:nvPr/>
        </p:nvSpPr>
        <p:spPr>
          <a:xfrm>
            <a:off x="4574130" y="1435648"/>
            <a:ext cx="543739" cy="646331"/>
          </a:xfrm>
          <a:prstGeom prst="rect">
            <a:avLst/>
          </a:pr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4" name="Google Shape;709;p53">
            <a:extLst>
              <a:ext uri="{FF2B5EF4-FFF2-40B4-BE49-F238E27FC236}">
                <a16:creationId xmlns:a16="http://schemas.microsoft.com/office/drawing/2014/main" id="{FBE90DD3-8EA4-9A45-C846-710DBF45AB44}"/>
              </a:ext>
            </a:extLst>
          </p:cNvPr>
          <p:cNvSpPr/>
          <p:nvPr/>
        </p:nvSpPr>
        <p:spPr>
          <a:xfrm rot="5400000">
            <a:off x="7631533" y="1638639"/>
            <a:ext cx="406400" cy="1293081"/>
          </a:xfrm>
          <a:prstGeom prst="leftBrace">
            <a:avLst>
              <a:gd name="adj1" fmla="val 52083"/>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710;p53">
            <a:extLst>
              <a:ext uri="{FF2B5EF4-FFF2-40B4-BE49-F238E27FC236}">
                <a16:creationId xmlns:a16="http://schemas.microsoft.com/office/drawing/2014/main" id="{A2CCDDBE-1268-51E9-F2C8-1222AFF0B9F0}"/>
              </a:ext>
            </a:extLst>
          </p:cNvPr>
          <p:cNvSpPr/>
          <p:nvPr/>
        </p:nvSpPr>
        <p:spPr>
          <a:xfrm>
            <a:off x="7334597" y="1383186"/>
            <a:ext cx="888384" cy="646331"/>
          </a:xfrm>
          <a:prstGeom prst="rect">
            <a:avLst/>
          </a:pr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6" name="Google Shape;711;p53">
            <a:extLst>
              <a:ext uri="{FF2B5EF4-FFF2-40B4-BE49-F238E27FC236}">
                <a16:creationId xmlns:a16="http://schemas.microsoft.com/office/drawing/2014/main" id="{1EDBE11B-F1A8-9BF2-E5FB-40D1784C973F}"/>
              </a:ext>
            </a:extLst>
          </p:cNvPr>
          <p:cNvSpPr/>
          <p:nvPr/>
        </p:nvSpPr>
        <p:spPr>
          <a:xfrm>
            <a:off x="1344417" y="2745440"/>
            <a:ext cx="802432" cy="466531"/>
          </a:xfrm>
          <a:prstGeom prst="striped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 name="Google Shape;712;p53">
            <a:extLst>
              <a:ext uri="{FF2B5EF4-FFF2-40B4-BE49-F238E27FC236}">
                <a16:creationId xmlns:a16="http://schemas.microsoft.com/office/drawing/2014/main" id="{77A97DA2-A535-F14C-A689-228668708479}"/>
              </a:ext>
            </a:extLst>
          </p:cNvPr>
          <p:cNvSpPr/>
          <p:nvPr/>
        </p:nvSpPr>
        <p:spPr>
          <a:xfrm>
            <a:off x="1344417" y="3925550"/>
            <a:ext cx="802432" cy="466531"/>
          </a:xfrm>
          <a:prstGeom prst="striped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79459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F4702-A67B-EBED-E4AE-CF0519A8D731}"/>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D_A_01">
                <a:extLst>
                  <a:ext uri="{FF2B5EF4-FFF2-40B4-BE49-F238E27FC236}">
                    <a16:creationId xmlns:a16="http://schemas.microsoft.com/office/drawing/2014/main" id="{65397B61-ADA3-9A94-6A96-9775719579CF}"/>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Je vérifie maintenant ma solution en remplaçant </a:t>
                </a:r>
                <a14:m>
                  <m:oMath xmlns:m="http://schemas.openxmlformats.org/officeDocument/2006/math">
                    <m:r>
                      <a:rPr lang="fr-FR" sz="1600" b="1" i="1" dirty="0" smtClean="0">
                        <a:solidFill>
                          <a:schemeClr val="bg1">
                            <a:lumMod val="65000"/>
                          </a:schemeClr>
                        </a:solidFill>
                        <a:latin typeface="Cambria Math" panose="02040503050406030204" pitchFamily="18" charset="0"/>
                      </a:rPr>
                      <m:t>𝒙</m:t>
                    </m:r>
                    <m:r>
                      <a:rPr lang="fr-FR" sz="1600" b="1" i="1" dirty="0" smtClean="0">
                        <a:solidFill>
                          <a:schemeClr val="bg1">
                            <a:lumMod val="65000"/>
                          </a:schemeClr>
                        </a:solidFill>
                        <a:latin typeface="Cambria Math" panose="02040503050406030204" pitchFamily="18" charset="0"/>
                      </a:rPr>
                      <m:t> </m:t>
                    </m:r>
                  </m:oMath>
                </a14:m>
                <a:r>
                  <a:rPr lang="fr-FR" sz="1600" b="1" dirty="0">
                    <a:solidFill>
                      <a:schemeClr val="bg1">
                        <a:lumMod val="65000"/>
                      </a:schemeClr>
                    </a:solidFill>
                  </a:rPr>
                  <a:t>par -2 dans l’équation de départ : -2 + 4 donne bien 2. L’égalité est vraie, donc la solution est  6 !</a:t>
                </a:r>
              </a:p>
            </p:txBody>
          </p:sp>
        </mc:Choice>
        <mc:Fallback xmlns="">
          <p:sp>
            <p:nvSpPr>
              <p:cNvPr id="4" name="D_A_01">
                <a:extLst>
                  <a:ext uri="{FF2B5EF4-FFF2-40B4-BE49-F238E27FC236}">
                    <a16:creationId xmlns:a16="http://schemas.microsoft.com/office/drawing/2014/main" id="{65397B61-ADA3-9A94-6A96-9775719579CF}"/>
                  </a:ext>
                </a:extLst>
              </p:cNvPr>
              <p:cNvSpPr txBox="1">
                <a:spLocks noRot="1" noChangeAspect="1" noMove="1" noResize="1" noEditPoints="1" noAdjustHandles="1" noChangeArrowheads="1" noChangeShapeType="1" noTextEdit="1"/>
              </p:cNvSpPr>
              <p:nvPr/>
            </p:nvSpPr>
            <p:spPr>
              <a:xfrm>
                <a:off x="765809" y="149126"/>
                <a:ext cx="10543399" cy="525244"/>
              </a:xfrm>
              <a:prstGeom prst="rect">
                <a:avLst/>
              </a:prstGeom>
              <a:blipFill>
                <a:blip r:embed="rId2"/>
                <a:stretch>
                  <a:fillRect l="-347" t="-8046" r="-463" b="-19540"/>
                </a:stretch>
              </a:blipFill>
            </p:spPr>
            <p:txBody>
              <a:bodyPr/>
              <a:lstStyle/>
              <a:p>
                <a:r>
                  <a:rPr lang="fr-FR">
                    <a:noFill/>
                  </a:rPr>
                  <a:t> </a:t>
                </a:r>
              </a:p>
            </p:txBody>
          </p:sp>
        </mc:Fallback>
      </mc:AlternateContent>
      <p:sp>
        <p:nvSpPr>
          <p:cNvPr id="8" name="Oval 7">
            <a:extLst>
              <a:ext uri="{FF2B5EF4-FFF2-40B4-BE49-F238E27FC236}">
                <a16:creationId xmlns:a16="http://schemas.microsoft.com/office/drawing/2014/main" id="{9FCA80B2-BD0E-7EBA-8038-10BDE1902F99}"/>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7FDB3EB3-8F21-ED66-0F47-148ED12650B6}"/>
              </a:ext>
            </a:extLst>
          </p:cNvPr>
          <p:cNvPicPr>
            <a:picLocks noChangeAspect="1"/>
          </p:cNvPicPr>
          <p:nvPr/>
        </p:nvPicPr>
        <p:blipFill>
          <a:blip r:embed="rId3"/>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DC511B54-6F6B-EF59-86FD-5E0437D2352D}"/>
              </a:ext>
            </a:extLst>
          </p:cNvPr>
          <p:cNvSpPr txBox="1"/>
          <p:nvPr/>
        </p:nvSpPr>
        <p:spPr>
          <a:xfrm>
            <a:off x="711201" y="67437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montre les calculs et affiche le résultat final.</a:t>
            </a:r>
          </a:p>
        </p:txBody>
      </p:sp>
      <p:sp>
        <p:nvSpPr>
          <p:cNvPr id="3" name="Google Shape;721;p54">
            <a:extLst>
              <a:ext uri="{FF2B5EF4-FFF2-40B4-BE49-F238E27FC236}">
                <a16:creationId xmlns:a16="http://schemas.microsoft.com/office/drawing/2014/main" id="{EDEC025D-7B29-B2B8-5FC0-6689F484A83B}"/>
              </a:ext>
            </a:extLst>
          </p:cNvPr>
          <p:cNvSpPr/>
          <p:nvPr/>
        </p:nvSpPr>
        <p:spPr>
          <a:xfrm>
            <a:off x="7766515" y="1555485"/>
            <a:ext cx="2534796" cy="92333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5" name="Google Shape;722;p54">
            <a:extLst>
              <a:ext uri="{FF2B5EF4-FFF2-40B4-BE49-F238E27FC236}">
                <a16:creationId xmlns:a16="http://schemas.microsoft.com/office/drawing/2014/main" id="{75BE403E-D486-631A-9B8B-7BB87F12FE78}"/>
              </a:ext>
            </a:extLst>
          </p:cNvPr>
          <p:cNvSpPr/>
          <p:nvPr/>
        </p:nvSpPr>
        <p:spPr>
          <a:xfrm>
            <a:off x="1056216" y="1621033"/>
            <a:ext cx="3225691" cy="92333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723;p54">
            <a:extLst>
              <a:ext uri="{FF2B5EF4-FFF2-40B4-BE49-F238E27FC236}">
                <a16:creationId xmlns:a16="http://schemas.microsoft.com/office/drawing/2014/main" id="{3867DCB5-F632-B015-F256-EA70FF737B8E}"/>
              </a:ext>
            </a:extLst>
          </p:cNvPr>
          <p:cNvSpPr txBox="1"/>
          <p:nvPr/>
        </p:nvSpPr>
        <p:spPr>
          <a:xfrm>
            <a:off x="1994902" y="1187419"/>
            <a:ext cx="1510298" cy="2924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fr-FR" sz="2400" i="1">
                <a:solidFill>
                  <a:schemeClr val="dk1"/>
                </a:solidFill>
                <a:latin typeface="Calibri"/>
                <a:ea typeface="Calibri"/>
                <a:cs typeface="Calibri"/>
                <a:sym typeface="Calibri"/>
              </a:rPr>
              <a:t>Équation</a:t>
            </a:r>
            <a:endParaRPr sz="2400" i="1">
              <a:solidFill>
                <a:schemeClr val="dk1"/>
              </a:solidFill>
              <a:latin typeface="Calibri"/>
              <a:ea typeface="Calibri"/>
              <a:cs typeface="Calibri"/>
              <a:sym typeface="Calibri"/>
            </a:endParaRPr>
          </a:p>
        </p:txBody>
      </p:sp>
      <p:sp>
        <p:nvSpPr>
          <p:cNvPr id="7" name="Google Shape;724;p54">
            <a:extLst>
              <a:ext uri="{FF2B5EF4-FFF2-40B4-BE49-F238E27FC236}">
                <a16:creationId xmlns:a16="http://schemas.microsoft.com/office/drawing/2014/main" id="{73ECEF98-A8E0-5685-2020-4C82D6BC1A03}"/>
              </a:ext>
            </a:extLst>
          </p:cNvPr>
          <p:cNvSpPr txBox="1"/>
          <p:nvPr/>
        </p:nvSpPr>
        <p:spPr>
          <a:xfrm>
            <a:off x="8344902" y="1187419"/>
            <a:ext cx="1510298" cy="2924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fr-FR" sz="2400" i="1">
                <a:solidFill>
                  <a:schemeClr val="dk1"/>
                </a:solidFill>
                <a:latin typeface="Calibri"/>
                <a:ea typeface="Calibri"/>
                <a:cs typeface="Calibri"/>
                <a:sym typeface="Calibri"/>
              </a:rPr>
              <a:t>Solution</a:t>
            </a:r>
            <a:endParaRPr sz="2400" i="1">
              <a:solidFill>
                <a:schemeClr val="dk1"/>
              </a:solidFill>
              <a:latin typeface="Calibri"/>
              <a:ea typeface="Calibri"/>
              <a:cs typeface="Calibri"/>
              <a:sym typeface="Calibri"/>
            </a:endParaRPr>
          </a:p>
        </p:txBody>
      </p:sp>
      <p:sp>
        <p:nvSpPr>
          <p:cNvPr id="10" name="Google Shape;725;p54">
            <a:extLst>
              <a:ext uri="{FF2B5EF4-FFF2-40B4-BE49-F238E27FC236}">
                <a16:creationId xmlns:a16="http://schemas.microsoft.com/office/drawing/2014/main" id="{724223B9-4473-CD30-D3FF-A0661AA980B7}"/>
              </a:ext>
            </a:extLst>
          </p:cNvPr>
          <p:cNvSpPr/>
          <p:nvPr/>
        </p:nvSpPr>
        <p:spPr>
          <a:xfrm>
            <a:off x="3865535" y="3661500"/>
            <a:ext cx="3736920" cy="92333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pic>
        <p:nvPicPr>
          <p:cNvPr id="11" name="Google Shape;726;p54" descr="Button Computer Facebook Like Icons Free Clipart HQ Transparent HQ PNG ...">
            <a:extLst>
              <a:ext uri="{FF2B5EF4-FFF2-40B4-BE49-F238E27FC236}">
                <a16:creationId xmlns:a16="http://schemas.microsoft.com/office/drawing/2014/main" id="{D90B439F-A70F-A89F-D35F-3270E5D84FDA}"/>
              </a:ext>
            </a:extLst>
          </p:cNvPr>
          <p:cNvPicPr preferRelativeResize="0"/>
          <p:nvPr/>
        </p:nvPicPr>
        <p:blipFill rotWithShape="1">
          <a:blip r:embed="rId7">
            <a:alphaModFix/>
          </a:blip>
          <a:srcRect/>
          <a:stretch/>
        </p:blipFill>
        <p:spPr>
          <a:xfrm>
            <a:off x="8344902" y="3249213"/>
            <a:ext cx="1452033" cy="1452033"/>
          </a:xfrm>
          <a:prstGeom prst="rect">
            <a:avLst/>
          </a:prstGeom>
          <a:noFill/>
          <a:ln>
            <a:noFill/>
          </a:ln>
        </p:spPr>
      </p:pic>
      <p:sp>
        <p:nvSpPr>
          <p:cNvPr id="12" name="Google Shape;727;p54">
            <a:extLst>
              <a:ext uri="{FF2B5EF4-FFF2-40B4-BE49-F238E27FC236}">
                <a16:creationId xmlns:a16="http://schemas.microsoft.com/office/drawing/2014/main" id="{72EFA712-A34C-B6E0-B51B-86790BB3D14D}"/>
              </a:ext>
            </a:extLst>
          </p:cNvPr>
          <p:cNvSpPr/>
          <p:nvPr/>
        </p:nvSpPr>
        <p:spPr>
          <a:xfrm>
            <a:off x="6775353" y="3661500"/>
            <a:ext cx="798884" cy="923330"/>
          </a:xfrm>
          <a:prstGeom prst="ellipse">
            <a:avLst/>
          </a:pr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728;p54">
            <a:extLst>
              <a:ext uri="{FF2B5EF4-FFF2-40B4-BE49-F238E27FC236}">
                <a16:creationId xmlns:a16="http://schemas.microsoft.com/office/drawing/2014/main" id="{273FC1F6-A6E9-545D-7D36-F39FF8C24184}"/>
              </a:ext>
            </a:extLst>
          </p:cNvPr>
          <p:cNvSpPr/>
          <p:nvPr/>
        </p:nvSpPr>
        <p:spPr>
          <a:xfrm>
            <a:off x="3487868" y="1614986"/>
            <a:ext cx="798884" cy="923330"/>
          </a:xfrm>
          <a:prstGeom prst="ellipse">
            <a:avLst/>
          </a:pr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Google Shape;729;p54">
            <a:extLst>
              <a:ext uri="{FF2B5EF4-FFF2-40B4-BE49-F238E27FC236}">
                <a16:creationId xmlns:a16="http://schemas.microsoft.com/office/drawing/2014/main" id="{C5D0AC70-B126-0992-EDC8-FBA5788C1864}"/>
              </a:ext>
            </a:extLst>
          </p:cNvPr>
          <p:cNvSpPr/>
          <p:nvPr/>
        </p:nvSpPr>
        <p:spPr>
          <a:xfrm rot="5400000">
            <a:off x="1545614" y="2093336"/>
            <a:ext cx="1951147" cy="2534847"/>
          </a:xfrm>
          <a:prstGeom prst="bentUpArrow">
            <a:avLst>
              <a:gd name="adj1" fmla="val 4755"/>
              <a:gd name="adj2" fmla="val 8209"/>
              <a:gd name="adj3" fmla="val 18803"/>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69798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250"/>
                                        <p:tgtEl>
                                          <p:spTgt spid="14"/>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p:tgtEl>
                                          <p:spTgt spid="11"/>
                                        </p:tgtEl>
                                        <p:attrNameLst>
                                          <p:attrName>ppt_w</p:attrName>
                                        </p:attrNameLst>
                                      </p:cBhvr>
                                      <p:tavLst>
                                        <p:tav tm="0">
                                          <p:val>
                                            <p:strVal val="0"/>
                                          </p:val>
                                        </p:tav>
                                        <p:tav tm="100000">
                                          <p:val>
                                            <p:strVal val="#ppt_w"/>
                                          </p:val>
                                        </p:tav>
                                      </p:tavLst>
                                    </p:anim>
                                    <p:anim calcmode="lin" valueType="num">
                                      <p:cBhvr additive="base">
                                        <p:cTn id="26" dur="500"/>
                                        <p:tgtEl>
                                          <p:spTgt spid="1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2" name="Google Shape;285;p29">
            <a:extLst>
              <a:ext uri="{FF2B5EF4-FFF2-40B4-BE49-F238E27FC236}">
                <a16:creationId xmlns:a16="http://schemas.microsoft.com/office/drawing/2014/main" id="{A0A5CCA6-ACF4-248E-316E-DBA5E824163A}"/>
              </a:ext>
            </a:extLst>
          </p:cNvPr>
          <p:cNvSpPr/>
          <p:nvPr/>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semaine</a:t>
            </a:r>
            <a:endParaRPr lang="fr-FR" sz="3200" i="1" kern="0" dirty="0">
              <a:solidFill>
                <a:srgbClr val="44546A"/>
              </a:solidFill>
              <a:latin typeface="Calibri"/>
              <a:ea typeface="Calibri"/>
              <a:cs typeface="Calibri"/>
            </a:endParaRPr>
          </a:p>
        </p:txBody>
      </p:sp>
      <p:pic>
        <p:nvPicPr>
          <p:cNvPr id="16" name="Picture 2" descr="Image générée">
            <a:extLst>
              <a:ext uri="{FF2B5EF4-FFF2-40B4-BE49-F238E27FC236}">
                <a16:creationId xmlns:a16="http://schemas.microsoft.com/office/drawing/2014/main" id="{5FA1BCB3-912D-8C33-256F-F0A36B51416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e 30">
            <a:extLst>
              <a:ext uri="{FF2B5EF4-FFF2-40B4-BE49-F238E27FC236}">
                <a16:creationId xmlns:a16="http://schemas.microsoft.com/office/drawing/2014/main" id="{B50FB1E5-3184-209B-9E29-F4B87759EAF9}"/>
              </a:ext>
            </a:extLst>
          </p:cNvPr>
          <p:cNvGrpSpPr/>
          <p:nvPr/>
        </p:nvGrpSpPr>
        <p:grpSpPr>
          <a:xfrm>
            <a:off x="963450" y="2304276"/>
            <a:ext cx="10265100" cy="828000"/>
            <a:chOff x="963450" y="2259806"/>
            <a:chExt cx="10265100" cy="828000"/>
          </a:xfrm>
        </p:grpSpPr>
        <mc:AlternateContent xmlns:mc="http://schemas.openxmlformats.org/markup-compatibility/2006" xmlns:a14="http://schemas.microsoft.com/office/drawing/2010/main">
          <mc:Choice Requires="a14">
            <p:sp>
              <p:nvSpPr>
                <p:cNvPr id="17" name="Google Shape;288;p29">
                  <a:extLst>
                    <a:ext uri="{FF2B5EF4-FFF2-40B4-BE49-F238E27FC236}">
                      <a16:creationId xmlns:a16="http://schemas.microsoft.com/office/drawing/2014/main" id="{31A683D1-1F3A-63C5-04F6-F4F49B649634}"/>
                    </a:ext>
                  </a:extLst>
                </p:cNvPr>
                <p:cNvSpPr/>
                <p:nvPr/>
              </p:nvSpPr>
              <p:spPr>
                <a:xfrm>
                  <a:off x="2428129" y="2259806"/>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b="1" dirty="0">
                      <a:solidFill>
                        <a:srgbClr val="FFFFFF"/>
                      </a:solidFill>
                      <a:latin typeface="Arial"/>
                    </a:rPr>
                    <a:t>Résoudre les équations: </a:t>
                  </a:r>
                  <a14:m>
                    <m:oMath xmlns:m="http://schemas.openxmlformats.org/officeDocument/2006/math">
                      <m:r>
                        <a:rPr lang="fr-FR" b="1" i="1" dirty="0" smtClean="0">
                          <a:solidFill>
                            <a:srgbClr val="FFFFFF"/>
                          </a:solidFill>
                          <a:latin typeface="Cambria Math" panose="02040503050406030204" pitchFamily="18" charset="0"/>
                        </a:rPr>
                        <m:t>𝒂𝒙</m:t>
                      </m:r>
                      <m:r>
                        <a:rPr lang="fr-FR" b="1" i="1" dirty="0" smtClean="0">
                          <a:solidFill>
                            <a:srgbClr val="FFFFFF"/>
                          </a:solidFill>
                          <a:latin typeface="Cambria Math" panose="02040503050406030204" pitchFamily="18" charset="0"/>
                        </a:rPr>
                        <m:t> = </m:t>
                      </m:r>
                      <m:r>
                        <a:rPr lang="fr-FR" b="1" i="1" dirty="0" smtClean="0">
                          <a:solidFill>
                            <a:srgbClr val="FFFFFF"/>
                          </a:solidFill>
                          <a:latin typeface="Cambria Math" panose="02040503050406030204" pitchFamily="18" charset="0"/>
                        </a:rPr>
                        <m:t>𝒄</m:t>
                      </m:r>
                      <m:r>
                        <a:rPr lang="fr-FR" b="1" i="1" dirty="0" smtClean="0">
                          <a:solidFill>
                            <a:srgbClr val="FFFFFF"/>
                          </a:solidFill>
                          <a:latin typeface="Cambria Math" panose="02040503050406030204" pitchFamily="18" charset="0"/>
                        </a:rPr>
                        <m:t> </m:t>
                      </m:r>
                    </m:oMath>
                  </a14:m>
                  <a:r>
                    <a:rPr lang="fr-FR" b="1" dirty="0">
                      <a:solidFill>
                        <a:srgbClr val="FFFFFF"/>
                      </a:solidFill>
                      <a:latin typeface="Arial"/>
                    </a:rPr>
                    <a:t>en multipliant ou en divisant par le même nombre</a:t>
                  </a:r>
                </a:p>
              </p:txBody>
            </p:sp>
          </mc:Choice>
          <mc:Fallback xmlns="">
            <p:sp>
              <p:nvSpPr>
                <p:cNvPr id="17" name="Google Shape;288;p29">
                  <a:extLst>
                    <a:ext uri="{FF2B5EF4-FFF2-40B4-BE49-F238E27FC236}">
                      <a16:creationId xmlns:a16="http://schemas.microsoft.com/office/drawing/2014/main" id="{31A683D1-1F3A-63C5-04F6-F4F49B649634}"/>
                    </a:ext>
                  </a:extLst>
                </p:cNvPr>
                <p:cNvSpPr>
                  <a:spLocks noRot="1" noChangeAspect="1" noMove="1" noResize="1" noEditPoints="1" noAdjustHandles="1" noChangeArrowheads="1" noChangeShapeType="1" noTextEdit="1"/>
                </p:cNvSpPr>
                <p:nvPr/>
              </p:nvSpPr>
              <p:spPr>
                <a:xfrm>
                  <a:off x="2428129" y="2259806"/>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blipFill>
                  <a:blip r:embed="rId3"/>
                  <a:stretch>
                    <a:fillRect/>
                  </a:stretch>
                </a:blipFill>
                <a:ln w="9528" cap="flat">
                  <a:solidFill>
                    <a:srgbClr val="000000"/>
                  </a:solidFill>
                  <a:prstDash val="solid"/>
                  <a:miter/>
                </a:ln>
              </p:spPr>
              <p:txBody>
                <a:bodyPr/>
                <a:lstStyle/>
                <a:p>
                  <a:r>
                    <a:rPr lang="fr-FR">
                      <a:noFill/>
                    </a:rPr>
                    <a:t> </a:t>
                  </a:r>
                </a:p>
              </p:txBody>
            </p:sp>
          </mc:Fallback>
        </mc:AlternateContent>
        <p:sp>
          <p:nvSpPr>
            <p:cNvPr id="18" name="Google Shape;289;p29">
              <a:extLst>
                <a:ext uri="{FF2B5EF4-FFF2-40B4-BE49-F238E27FC236}">
                  <a16:creationId xmlns:a16="http://schemas.microsoft.com/office/drawing/2014/main" id="{62E553FE-BA54-F0CE-AB1E-ADA3C2CDABD0}"/>
                </a:ext>
              </a:extLst>
            </p:cNvPr>
            <p:cNvSpPr/>
            <p:nvPr/>
          </p:nvSpPr>
          <p:spPr>
            <a:xfrm>
              <a:off x="963450" y="2259806"/>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b="1" dirty="0">
                  <a:solidFill>
                    <a:srgbClr val="FFFFFF"/>
                  </a:solidFill>
                  <a:latin typeface="Arial"/>
                </a:rPr>
                <a:t>Séance 2</a:t>
              </a:r>
            </a:p>
          </p:txBody>
        </p:sp>
      </p:grpSp>
      <p:grpSp>
        <p:nvGrpSpPr>
          <p:cNvPr id="33" name="Groupe 32">
            <a:extLst>
              <a:ext uri="{FF2B5EF4-FFF2-40B4-BE49-F238E27FC236}">
                <a16:creationId xmlns:a16="http://schemas.microsoft.com/office/drawing/2014/main" id="{1ADDEB16-C386-D0C9-7CF2-1C01B402A9E5}"/>
              </a:ext>
            </a:extLst>
          </p:cNvPr>
          <p:cNvGrpSpPr/>
          <p:nvPr/>
        </p:nvGrpSpPr>
        <p:grpSpPr>
          <a:xfrm>
            <a:off x="963450" y="4289788"/>
            <a:ext cx="10265100" cy="828000"/>
            <a:chOff x="963450" y="3925491"/>
            <a:chExt cx="10265100" cy="828000"/>
          </a:xfrm>
        </p:grpSpPr>
        <mc:AlternateContent xmlns:mc="http://schemas.openxmlformats.org/markup-compatibility/2006" xmlns:a14="http://schemas.microsoft.com/office/drawing/2010/main">
          <mc:Choice Requires="a14">
            <p:sp>
              <p:nvSpPr>
                <p:cNvPr id="19" name="Google Shape;290;p29">
                  <a:extLst>
                    <a:ext uri="{FF2B5EF4-FFF2-40B4-BE49-F238E27FC236}">
                      <a16:creationId xmlns:a16="http://schemas.microsoft.com/office/drawing/2014/main" id="{7DECC7AF-CDE4-5BD9-4725-66E98E22FD2F}"/>
                    </a:ext>
                  </a:extLst>
                </p:cNvPr>
                <p:cNvSpPr/>
                <p:nvPr/>
              </p:nvSpPr>
              <p:spPr>
                <a:xfrm>
                  <a:off x="2428129" y="3925491"/>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D9A78"/>
                </a:solidFill>
                <a:ln w="9528" cap="flat">
                  <a:solidFill>
                    <a:srgbClr val="44546A"/>
                  </a:solidFill>
                  <a:prstDash val="solid"/>
                  <a:miter/>
                </a:ln>
              </p:spPr>
              <p:txBody>
                <a:bodyPr vert="horz" wrap="square" lIns="68570" tIns="34271" rIns="68570" bIns="34271" anchor="ctr" anchorCtr="0" compatLnSpc="1">
                  <a:noAutofit/>
                </a:bodyPr>
                <a:lstStyle/>
                <a:p>
                  <a:pPr marL="152404" algn="ctr" defTabSz="914400">
                    <a:buClr>
                      <a:schemeClr val="bg1"/>
                    </a:buClr>
                    <a:buSzPts val="1200"/>
                  </a:pPr>
                  <a:r>
                    <a:rPr lang="fr-FR" b="1" kern="0" dirty="0">
                      <a:solidFill>
                        <a:schemeClr val="bg1"/>
                      </a:solidFill>
                      <a:latin typeface="Calibri"/>
                      <a:ea typeface="Calibri"/>
                      <a:cs typeface="Calibri"/>
                    </a:rPr>
                    <a:t>Résoudre les équations: </a:t>
                  </a:r>
                  <a14:m>
                    <m:oMath xmlns:m="http://schemas.openxmlformats.org/officeDocument/2006/math">
                      <m:r>
                        <a:rPr lang="fr-FR" b="1" i="1" kern="0" dirty="0" smtClean="0">
                          <a:solidFill>
                            <a:schemeClr val="bg1"/>
                          </a:solidFill>
                          <a:latin typeface="Cambria Math" panose="02040503050406030204" pitchFamily="18" charset="0"/>
                          <a:ea typeface="Calibri"/>
                          <a:cs typeface="Calibri"/>
                        </a:rPr>
                        <m:t>𝒂𝒙</m:t>
                      </m:r>
                      <m:r>
                        <a:rPr lang="fr-FR" b="1" i="1" kern="0" dirty="0" smtClean="0">
                          <a:solidFill>
                            <a:schemeClr val="bg1"/>
                          </a:solidFill>
                          <a:latin typeface="Cambria Math" panose="02040503050406030204" pitchFamily="18" charset="0"/>
                          <a:ea typeface="Calibri"/>
                          <a:cs typeface="Calibri"/>
                        </a:rPr>
                        <m:t> + </m:t>
                      </m:r>
                      <m:r>
                        <a:rPr lang="fr-FR" b="1" i="1" kern="0" dirty="0" smtClean="0">
                          <a:solidFill>
                            <a:schemeClr val="bg1"/>
                          </a:solidFill>
                          <a:latin typeface="Cambria Math" panose="02040503050406030204" pitchFamily="18" charset="0"/>
                          <a:ea typeface="Calibri"/>
                          <a:cs typeface="Calibri"/>
                        </a:rPr>
                        <m:t>𝒃</m:t>
                      </m:r>
                      <m:r>
                        <a:rPr lang="fr-FR" b="1" i="1" kern="0" dirty="0" smtClean="0">
                          <a:solidFill>
                            <a:schemeClr val="bg1"/>
                          </a:solidFill>
                          <a:latin typeface="Cambria Math" panose="02040503050406030204" pitchFamily="18" charset="0"/>
                          <a:ea typeface="Calibri"/>
                          <a:cs typeface="Calibri"/>
                        </a:rPr>
                        <m:t> = </m:t>
                      </m:r>
                      <m:r>
                        <a:rPr lang="fr-FR" b="1" i="1" kern="0" dirty="0" smtClean="0">
                          <a:solidFill>
                            <a:schemeClr val="bg1"/>
                          </a:solidFill>
                          <a:latin typeface="Cambria Math" panose="02040503050406030204" pitchFamily="18" charset="0"/>
                          <a:ea typeface="Calibri"/>
                          <a:cs typeface="Calibri"/>
                        </a:rPr>
                        <m:t>𝒄</m:t>
                      </m:r>
                      <m:r>
                        <a:rPr lang="fr-FR" b="1" i="1" kern="0" dirty="0" smtClean="0">
                          <a:solidFill>
                            <a:schemeClr val="bg1"/>
                          </a:solidFill>
                          <a:latin typeface="Cambria Math" panose="02040503050406030204" pitchFamily="18" charset="0"/>
                          <a:ea typeface="Calibri"/>
                          <a:cs typeface="Calibri"/>
                        </a:rPr>
                        <m:t> </m:t>
                      </m:r>
                    </m:oMath>
                  </a14:m>
                  <a:r>
                    <a:rPr lang="fr-FR" b="1" kern="0" dirty="0">
                      <a:solidFill>
                        <a:schemeClr val="bg1"/>
                      </a:solidFill>
                      <a:latin typeface="Calibri"/>
                      <a:ea typeface="Calibri"/>
                      <a:cs typeface="Calibri"/>
                    </a:rPr>
                    <a:t>et </a:t>
                  </a:r>
                  <a14:m>
                    <m:oMath xmlns:m="http://schemas.openxmlformats.org/officeDocument/2006/math">
                      <m:r>
                        <a:rPr lang="fr-FR" b="1" i="1" kern="0" dirty="0" smtClean="0">
                          <a:solidFill>
                            <a:schemeClr val="bg1"/>
                          </a:solidFill>
                          <a:latin typeface="Cambria Math" panose="02040503050406030204" pitchFamily="18" charset="0"/>
                          <a:ea typeface="Calibri"/>
                          <a:cs typeface="Calibri"/>
                        </a:rPr>
                        <m:t>𝒂𝒙</m:t>
                      </m:r>
                      <m:r>
                        <a:rPr lang="fr-FR" b="1" i="1" kern="0" dirty="0" smtClean="0">
                          <a:solidFill>
                            <a:schemeClr val="bg1"/>
                          </a:solidFill>
                          <a:latin typeface="Cambria Math" panose="02040503050406030204" pitchFamily="18" charset="0"/>
                          <a:ea typeface="Calibri"/>
                          <a:cs typeface="Calibri"/>
                        </a:rPr>
                        <m:t> + </m:t>
                      </m:r>
                      <m:r>
                        <a:rPr lang="fr-FR" b="1" i="1" kern="0" dirty="0" smtClean="0">
                          <a:solidFill>
                            <a:schemeClr val="bg1"/>
                          </a:solidFill>
                          <a:latin typeface="Cambria Math" panose="02040503050406030204" pitchFamily="18" charset="0"/>
                          <a:ea typeface="Calibri"/>
                          <a:cs typeface="Calibri"/>
                        </a:rPr>
                        <m:t>𝒃</m:t>
                      </m:r>
                      <m:r>
                        <a:rPr lang="fr-FR" b="1" i="1" kern="0" dirty="0" smtClean="0">
                          <a:solidFill>
                            <a:schemeClr val="bg1"/>
                          </a:solidFill>
                          <a:latin typeface="Cambria Math" panose="02040503050406030204" pitchFamily="18" charset="0"/>
                          <a:ea typeface="Calibri"/>
                          <a:cs typeface="Calibri"/>
                        </a:rPr>
                        <m:t> = </m:t>
                      </m:r>
                      <m:r>
                        <a:rPr lang="fr-FR" b="1" i="1" kern="0" dirty="0" smtClean="0">
                          <a:solidFill>
                            <a:schemeClr val="bg1"/>
                          </a:solidFill>
                          <a:latin typeface="Cambria Math" panose="02040503050406030204" pitchFamily="18" charset="0"/>
                          <a:ea typeface="Calibri"/>
                          <a:cs typeface="Calibri"/>
                        </a:rPr>
                        <m:t>𝒄𝒙</m:t>
                      </m:r>
                      <m:r>
                        <a:rPr lang="fr-FR" b="1" i="1" kern="0" dirty="0" smtClean="0">
                          <a:solidFill>
                            <a:schemeClr val="bg1"/>
                          </a:solidFill>
                          <a:latin typeface="Cambria Math" panose="02040503050406030204" pitchFamily="18" charset="0"/>
                          <a:ea typeface="Calibri"/>
                          <a:cs typeface="Calibri"/>
                        </a:rPr>
                        <m:t> + </m:t>
                      </m:r>
                      <m:r>
                        <a:rPr lang="fr-FR" b="1" i="1" kern="0" dirty="0" smtClean="0">
                          <a:solidFill>
                            <a:schemeClr val="bg1"/>
                          </a:solidFill>
                          <a:latin typeface="Cambria Math" panose="02040503050406030204" pitchFamily="18" charset="0"/>
                          <a:ea typeface="Calibri"/>
                          <a:cs typeface="Calibri"/>
                        </a:rPr>
                        <m:t>𝒅</m:t>
                      </m:r>
                      <m:r>
                        <a:rPr lang="fr-FR" b="1" i="1" kern="0" dirty="0" smtClean="0">
                          <a:solidFill>
                            <a:schemeClr val="bg1"/>
                          </a:solidFill>
                          <a:latin typeface="Cambria Math" panose="02040503050406030204" pitchFamily="18" charset="0"/>
                          <a:ea typeface="Calibri"/>
                          <a:cs typeface="Calibri"/>
                        </a:rPr>
                        <m:t> ; </m:t>
                      </m:r>
                      <m:r>
                        <a:rPr lang="fr-FR" b="1" i="1" kern="0" dirty="0" smtClean="0">
                          <a:solidFill>
                            <a:schemeClr val="bg1"/>
                          </a:solidFill>
                          <a:latin typeface="Cambria Math" panose="02040503050406030204" pitchFamily="18" charset="0"/>
                          <a:ea typeface="Calibri"/>
                          <a:cs typeface="Calibri"/>
                        </a:rPr>
                        <m:t>𝒂</m:t>
                      </m:r>
                      <m:r>
                        <a:rPr lang="fr-FR" b="1" i="1" kern="0" dirty="0" smtClean="0">
                          <a:solidFill>
                            <a:schemeClr val="bg1"/>
                          </a:solidFill>
                          <a:latin typeface="Cambria Math" panose="02040503050406030204" pitchFamily="18" charset="0"/>
                          <a:ea typeface="Calibri"/>
                          <a:cs typeface="Calibri"/>
                        </a:rPr>
                        <m:t>, </m:t>
                      </m:r>
                      <m:r>
                        <a:rPr lang="fr-FR" b="1" i="1" kern="0" dirty="0" smtClean="0">
                          <a:solidFill>
                            <a:schemeClr val="bg1"/>
                          </a:solidFill>
                          <a:latin typeface="Cambria Math" panose="02040503050406030204" pitchFamily="18" charset="0"/>
                          <a:ea typeface="Calibri"/>
                          <a:cs typeface="Calibri"/>
                        </a:rPr>
                        <m:t>𝒃</m:t>
                      </m:r>
                      <m:r>
                        <a:rPr lang="fr-FR" b="1" i="1" kern="0" dirty="0" smtClean="0">
                          <a:solidFill>
                            <a:schemeClr val="bg1"/>
                          </a:solidFill>
                          <a:latin typeface="Cambria Math" panose="02040503050406030204" pitchFamily="18" charset="0"/>
                          <a:ea typeface="Calibri"/>
                          <a:cs typeface="Calibri"/>
                        </a:rPr>
                        <m:t>, </m:t>
                      </m:r>
                      <m:r>
                        <a:rPr lang="fr-FR" b="1" i="1" kern="0" dirty="0" smtClean="0">
                          <a:solidFill>
                            <a:schemeClr val="bg1"/>
                          </a:solidFill>
                          <a:latin typeface="Cambria Math" panose="02040503050406030204" pitchFamily="18" charset="0"/>
                          <a:ea typeface="Calibri"/>
                          <a:cs typeface="Calibri"/>
                        </a:rPr>
                        <m:t>𝒄</m:t>
                      </m:r>
                      <m:r>
                        <a:rPr lang="fr-FR" b="1" i="1" kern="0" dirty="0" smtClean="0">
                          <a:solidFill>
                            <a:schemeClr val="bg1"/>
                          </a:solidFill>
                          <a:latin typeface="Cambria Math" panose="02040503050406030204" pitchFamily="18" charset="0"/>
                          <a:ea typeface="Calibri"/>
                          <a:cs typeface="Calibri"/>
                        </a:rPr>
                        <m:t> </m:t>
                      </m:r>
                    </m:oMath>
                  </a14:m>
                  <a:r>
                    <a:rPr lang="fr-FR" b="1" kern="0" dirty="0">
                      <a:solidFill>
                        <a:schemeClr val="bg1"/>
                      </a:solidFill>
                      <a:latin typeface="Calibri"/>
                      <a:ea typeface="Calibri"/>
                      <a:cs typeface="Calibri"/>
                    </a:rPr>
                    <a:t>et </a:t>
                  </a:r>
                  <a14:m>
                    <m:oMath xmlns:m="http://schemas.openxmlformats.org/officeDocument/2006/math">
                      <m:r>
                        <a:rPr lang="fr-FR" b="1" i="1" kern="0" dirty="0" smtClean="0">
                          <a:solidFill>
                            <a:schemeClr val="bg1"/>
                          </a:solidFill>
                          <a:latin typeface="Cambria Math" panose="02040503050406030204" pitchFamily="18" charset="0"/>
                          <a:ea typeface="Calibri"/>
                          <a:cs typeface="Calibri"/>
                        </a:rPr>
                        <m:t>𝒅</m:t>
                      </m:r>
                    </m:oMath>
                  </a14:m>
                  <a:r>
                    <a:rPr lang="fr-FR" b="1" kern="0" dirty="0">
                      <a:solidFill>
                        <a:schemeClr val="bg1"/>
                      </a:solidFill>
                      <a:latin typeface="Calibri"/>
                      <a:ea typeface="Calibri"/>
                      <a:cs typeface="Calibri"/>
                    </a:rPr>
                    <a:t> des nombres entiers</a:t>
                  </a:r>
                </a:p>
              </p:txBody>
            </p:sp>
          </mc:Choice>
          <mc:Fallback xmlns="">
            <p:sp>
              <p:nvSpPr>
                <p:cNvPr id="19" name="Google Shape;290;p29">
                  <a:extLst>
                    <a:ext uri="{FF2B5EF4-FFF2-40B4-BE49-F238E27FC236}">
                      <a16:creationId xmlns:a16="http://schemas.microsoft.com/office/drawing/2014/main" id="{7DECC7AF-CDE4-5BD9-4725-66E98E22FD2F}"/>
                    </a:ext>
                  </a:extLst>
                </p:cNvPr>
                <p:cNvSpPr>
                  <a:spLocks noRot="1" noChangeAspect="1" noMove="1" noResize="1" noEditPoints="1" noAdjustHandles="1" noChangeArrowheads="1" noChangeShapeType="1" noTextEdit="1"/>
                </p:cNvSpPr>
                <p:nvPr/>
              </p:nvSpPr>
              <p:spPr>
                <a:xfrm>
                  <a:off x="2428129" y="3925491"/>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blipFill>
                  <a:blip r:embed="rId4"/>
                  <a:stretch>
                    <a:fillRect r="-415"/>
                  </a:stretch>
                </a:blipFill>
                <a:ln w="9528" cap="flat">
                  <a:solidFill>
                    <a:srgbClr val="44546A"/>
                  </a:solidFill>
                  <a:prstDash val="solid"/>
                  <a:miter/>
                </a:ln>
              </p:spPr>
              <p:txBody>
                <a:bodyPr/>
                <a:lstStyle/>
                <a:p>
                  <a:r>
                    <a:rPr lang="fr-FR">
                      <a:noFill/>
                    </a:rPr>
                    <a:t> </a:t>
                  </a:r>
                </a:p>
              </p:txBody>
            </p:sp>
          </mc:Fallback>
        </mc:AlternateContent>
        <p:sp>
          <p:nvSpPr>
            <p:cNvPr id="20" name="Google Shape;291;p29">
              <a:extLst>
                <a:ext uri="{FF2B5EF4-FFF2-40B4-BE49-F238E27FC236}">
                  <a16:creationId xmlns:a16="http://schemas.microsoft.com/office/drawing/2014/main" id="{8DDFDABA-484E-F91A-3A01-B2943296092B}"/>
                </a:ext>
              </a:extLst>
            </p:cNvPr>
            <p:cNvSpPr/>
            <p:nvPr/>
          </p:nvSpPr>
          <p:spPr>
            <a:xfrm>
              <a:off x="963450" y="3925491"/>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D9A78"/>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b="1" kern="0" dirty="0">
                  <a:solidFill>
                    <a:schemeClr val="bg1"/>
                  </a:solidFill>
                  <a:latin typeface="Calibri"/>
                  <a:ea typeface="Calibri"/>
                  <a:cs typeface="Calibri"/>
                </a:rPr>
                <a:t>Séance 4</a:t>
              </a:r>
            </a:p>
          </p:txBody>
        </p:sp>
      </p:grpSp>
      <p:grpSp>
        <p:nvGrpSpPr>
          <p:cNvPr id="32" name="Groupe 31">
            <a:extLst>
              <a:ext uri="{FF2B5EF4-FFF2-40B4-BE49-F238E27FC236}">
                <a16:creationId xmlns:a16="http://schemas.microsoft.com/office/drawing/2014/main" id="{9FA61C4D-361C-79C8-306E-1E4E23338A67}"/>
              </a:ext>
            </a:extLst>
          </p:cNvPr>
          <p:cNvGrpSpPr/>
          <p:nvPr/>
        </p:nvGrpSpPr>
        <p:grpSpPr>
          <a:xfrm>
            <a:off x="963450" y="3297032"/>
            <a:ext cx="10265100" cy="828000"/>
            <a:chOff x="963450" y="3092649"/>
            <a:chExt cx="10265100" cy="828000"/>
          </a:xfrm>
        </p:grpSpPr>
        <mc:AlternateContent xmlns:mc="http://schemas.openxmlformats.org/markup-compatibility/2006" xmlns:a14="http://schemas.microsoft.com/office/drawing/2010/main">
          <mc:Choice Requires="a14">
            <p:sp>
              <p:nvSpPr>
                <p:cNvPr id="21" name="Google Shape;292;p29">
                  <a:extLst>
                    <a:ext uri="{FF2B5EF4-FFF2-40B4-BE49-F238E27FC236}">
                      <a16:creationId xmlns:a16="http://schemas.microsoft.com/office/drawing/2014/main" id="{10C2D34D-FB8B-A95D-F232-29CF7C58B625}"/>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algn="ctr" defTabSz="685800">
                    <a:defRPr/>
                  </a:pPr>
                  <a:r>
                    <a:rPr lang="fr-FR" b="1" dirty="0">
                      <a:solidFill>
                        <a:srgbClr val="FFFFFF"/>
                      </a:solidFill>
                      <a:latin typeface="Arial"/>
                    </a:rPr>
                    <a:t>Résoudre les équations: </a:t>
                  </a:r>
                  <a14:m>
                    <m:oMath xmlns:m="http://schemas.openxmlformats.org/officeDocument/2006/math">
                      <m:r>
                        <a:rPr lang="fr-FR" b="1" i="1" dirty="0" smtClean="0">
                          <a:solidFill>
                            <a:srgbClr val="FFFFFF"/>
                          </a:solidFill>
                          <a:latin typeface="Cambria Math" panose="02040503050406030204" pitchFamily="18" charset="0"/>
                        </a:rPr>
                        <m:t>𝒙</m:t>
                      </m:r>
                      <m:r>
                        <a:rPr lang="fr-FR" b="1" i="1" dirty="0" smtClean="0">
                          <a:solidFill>
                            <a:srgbClr val="FFFFFF"/>
                          </a:solidFill>
                          <a:latin typeface="Cambria Math" panose="02040503050406030204" pitchFamily="18" charset="0"/>
                        </a:rPr>
                        <m:t> + </m:t>
                      </m:r>
                      <m:r>
                        <a:rPr lang="fr-FR" b="1" i="1" dirty="0" smtClean="0">
                          <a:solidFill>
                            <a:srgbClr val="FFFFFF"/>
                          </a:solidFill>
                          <a:latin typeface="Cambria Math" panose="02040503050406030204" pitchFamily="18" charset="0"/>
                        </a:rPr>
                        <m:t>𝒃</m:t>
                      </m:r>
                      <m:r>
                        <a:rPr lang="fr-FR" b="1" i="1" dirty="0" smtClean="0">
                          <a:solidFill>
                            <a:srgbClr val="FFFFFF"/>
                          </a:solidFill>
                          <a:latin typeface="Cambria Math" panose="02040503050406030204" pitchFamily="18" charset="0"/>
                        </a:rPr>
                        <m:t> = </m:t>
                      </m:r>
                      <m:r>
                        <a:rPr lang="fr-FR" b="1" i="1" dirty="0" smtClean="0">
                          <a:solidFill>
                            <a:srgbClr val="FFFFFF"/>
                          </a:solidFill>
                          <a:latin typeface="Cambria Math" panose="02040503050406030204" pitchFamily="18" charset="0"/>
                        </a:rPr>
                        <m:t>𝒄</m:t>
                      </m:r>
                      <m:r>
                        <a:rPr lang="fr-FR" b="1" i="1" dirty="0" smtClean="0">
                          <a:solidFill>
                            <a:srgbClr val="FFFFFF"/>
                          </a:solidFill>
                          <a:latin typeface="Cambria Math" panose="02040503050406030204" pitchFamily="18" charset="0"/>
                        </a:rPr>
                        <m:t> </m:t>
                      </m:r>
                    </m:oMath>
                  </a14:m>
                  <a:r>
                    <a:rPr lang="fr-FR" b="1" dirty="0">
                      <a:solidFill>
                        <a:srgbClr val="FFFFFF"/>
                      </a:solidFill>
                      <a:latin typeface="Arial"/>
                    </a:rPr>
                    <a:t>et </a:t>
                  </a:r>
                  <a14:m>
                    <m:oMath xmlns:m="http://schemas.openxmlformats.org/officeDocument/2006/math">
                      <m:r>
                        <a:rPr lang="fr-FR" b="1" i="1" dirty="0" smtClean="0">
                          <a:solidFill>
                            <a:srgbClr val="FFFFFF"/>
                          </a:solidFill>
                          <a:latin typeface="Cambria Math" panose="02040503050406030204" pitchFamily="18" charset="0"/>
                        </a:rPr>
                        <m:t>𝒂𝒙</m:t>
                      </m:r>
                      <m:r>
                        <a:rPr lang="fr-FR" b="1" i="1" dirty="0" smtClean="0">
                          <a:solidFill>
                            <a:srgbClr val="FFFFFF"/>
                          </a:solidFill>
                          <a:latin typeface="Cambria Math" panose="02040503050406030204" pitchFamily="18" charset="0"/>
                        </a:rPr>
                        <m:t> = </m:t>
                      </m:r>
                      <m:r>
                        <a:rPr lang="fr-FR" b="1" i="1" dirty="0" smtClean="0">
                          <a:solidFill>
                            <a:srgbClr val="FFFFFF"/>
                          </a:solidFill>
                          <a:latin typeface="Cambria Math" panose="02040503050406030204" pitchFamily="18" charset="0"/>
                        </a:rPr>
                        <m:t>𝒄</m:t>
                      </m:r>
                      <m:r>
                        <a:rPr lang="fr-FR" b="1" i="1" dirty="0" smtClean="0">
                          <a:solidFill>
                            <a:srgbClr val="FFFFFF"/>
                          </a:solidFill>
                          <a:latin typeface="Cambria Math" panose="02040503050406030204" pitchFamily="18" charset="0"/>
                        </a:rPr>
                        <m:t> </m:t>
                      </m:r>
                    </m:oMath>
                  </a14:m>
                  <a:r>
                    <a:rPr lang="fr-FR" b="1" dirty="0">
                      <a:solidFill>
                        <a:srgbClr val="FFFFFF"/>
                      </a:solidFill>
                      <a:latin typeface="Arial"/>
                    </a:rPr>
                    <a:t>en transposant un nombre</a:t>
                  </a:r>
                </a:p>
                <a:p>
                  <a:pPr algn="ctr" defTabSz="685800">
                    <a:defRPr/>
                  </a:pPr>
                  <a:r>
                    <a:rPr lang="fr-FR" b="1" dirty="0">
                      <a:solidFill>
                        <a:srgbClr val="FFFFFF"/>
                      </a:solidFill>
                      <a:latin typeface="Arial"/>
                    </a:rPr>
                    <a:t>ou en simplifiant par un nombre</a:t>
                  </a:r>
                </a:p>
              </p:txBody>
            </p:sp>
          </mc:Choice>
          <mc:Fallback xmlns="">
            <p:sp>
              <p:nvSpPr>
                <p:cNvPr id="21" name="Google Shape;292;p29">
                  <a:extLst>
                    <a:ext uri="{FF2B5EF4-FFF2-40B4-BE49-F238E27FC236}">
                      <a16:creationId xmlns:a16="http://schemas.microsoft.com/office/drawing/2014/main" id="{10C2D34D-FB8B-A95D-F232-29CF7C58B625}"/>
                    </a:ext>
                  </a:extLst>
                </p:cNvPr>
                <p:cNvSpPr>
                  <a:spLocks noRot="1" noChangeAspect="1" noMove="1" noResize="1" noEditPoints="1" noAdjustHandles="1" noChangeArrowheads="1" noChangeShapeType="1" noTextEdit="1"/>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blipFill>
                  <a:blip r:embed="rId5"/>
                  <a:stretch>
                    <a:fillRect/>
                  </a:stretch>
                </a:blipFill>
                <a:ln w="9528" cap="flat">
                  <a:solidFill>
                    <a:srgbClr val="000000"/>
                  </a:solidFill>
                  <a:prstDash val="solid"/>
                  <a:miter/>
                </a:ln>
              </p:spPr>
              <p:txBody>
                <a:bodyPr/>
                <a:lstStyle/>
                <a:p>
                  <a:r>
                    <a:rPr lang="fr-FR">
                      <a:noFill/>
                    </a:rPr>
                    <a:t> </a:t>
                  </a:r>
                </a:p>
              </p:txBody>
            </p:sp>
          </mc:Fallback>
        </mc:AlternateContent>
        <p:sp>
          <p:nvSpPr>
            <p:cNvPr id="22" name="Google Shape;293;p29">
              <a:extLst>
                <a:ext uri="{FF2B5EF4-FFF2-40B4-BE49-F238E27FC236}">
                  <a16:creationId xmlns:a16="http://schemas.microsoft.com/office/drawing/2014/main" id="{EAC398AE-0F64-B30B-B910-B04156DD3482}"/>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chemeClr val="bg1"/>
                  </a:solidFill>
                  <a:uFillTx/>
                  <a:latin typeface="Calibri"/>
                  <a:ea typeface="Calibri"/>
                  <a:cs typeface="Calibri"/>
                </a:rPr>
                <a:t>Séance 3</a:t>
              </a:r>
            </a:p>
          </p:txBody>
        </p:sp>
      </p:grpSp>
      <p:grpSp>
        <p:nvGrpSpPr>
          <p:cNvPr id="35" name="Groupe 34">
            <a:extLst>
              <a:ext uri="{FF2B5EF4-FFF2-40B4-BE49-F238E27FC236}">
                <a16:creationId xmlns:a16="http://schemas.microsoft.com/office/drawing/2014/main" id="{DA799033-29F0-02FD-AD5E-B49541A29363}"/>
              </a:ext>
            </a:extLst>
          </p:cNvPr>
          <p:cNvGrpSpPr/>
          <p:nvPr/>
        </p:nvGrpSpPr>
        <p:grpSpPr>
          <a:xfrm>
            <a:off x="963450" y="1239520"/>
            <a:ext cx="10265100" cy="828000"/>
            <a:chOff x="963450" y="1311520"/>
            <a:chExt cx="10265100" cy="828000"/>
          </a:xfrm>
        </p:grpSpPr>
        <mc:AlternateContent xmlns:mc="http://schemas.openxmlformats.org/markup-compatibility/2006" xmlns:a14="http://schemas.microsoft.com/office/drawing/2010/main">
          <mc:Choice Requires="a14">
            <p:sp>
              <p:nvSpPr>
                <p:cNvPr id="11" name="Google Shape;286;p29">
                  <a:extLst>
                    <a:ext uri="{FF2B5EF4-FFF2-40B4-BE49-F238E27FC236}">
                      <a16:creationId xmlns:a16="http://schemas.microsoft.com/office/drawing/2014/main" id="{FFE2AFA5-7DEF-38D8-BDD1-76AEF8185550}"/>
                    </a:ext>
                  </a:extLst>
                </p:cNvPr>
                <p:cNvSpPr/>
                <p:nvPr/>
              </p:nvSpPr>
              <p:spPr>
                <a:xfrm>
                  <a:off x="2428129" y="1311520"/>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b="1" dirty="0">
                      <a:solidFill>
                        <a:schemeClr val="tx1"/>
                      </a:solidFill>
                      <a:latin typeface="Arial"/>
                    </a:rPr>
                    <a:t>Résoudre les équations: </a:t>
                  </a:r>
                  <a14:m>
                    <m:oMath xmlns:m="http://schemas.openxmlformats.org/officeDocument/2006/math">
                      <m:r>
                        <a:rPr lang="fr-FR" b="1" i="1" dirty="0" smtClean="0">
                          <a:solidFill>
                            <a:schemeClr val="tx1"/>
                          </a:solidFill>
                          <a:latin typeface="Cambria Math" panose="02040503050406030204" pitchFamily="18" charset="0"/>
                        </a:rPr>
                        <m:t>𝒙</m:t>
                      </m:r>
                      <m:r>
                        <a:rPr lang="fr-FR" b="1" i="1" dirty="0" smtClean="0">
                          <a:solidFill>
                            <a:schemeClr val="tx1"/>
                          </a:solidFill>
                          <a:latin typeface="Cambria Math" panose="02040503050406030204" pitchFamily="18" charset="0"/>
                        </a:rPr>
                        <m:t> + </m:t>
                      </m:r>
                      <m:r>
                        <a:rPr lang="fr-FR" b="1" i="1" dirty="0" smtClean="0">
                          <a:solidFill>
                            <a:schemeClr val="tx1"/>
                          </a:solidFill>
                          <a:latin typeface="Cambria Math" panose="02040503050406030204" pitchFamily="18" charset="0"/>
                        </a:rPr>
                        <m:t>𝒃</m:t>
                      </m:r>
                      <m:r>
                        <a:rPr lang="fr-FR" b="1" i="1" dirty="0" smtClean="0">
                          <a:solidFill>
                            <a:schemeClr val="tx1"/>
                          </a:solidFill>
                          <a:latin typeface="Cambria Math" panose="02040503050406030204" pitchFamily="18" charset="0"/>
                        </a:rPr>
                        <m:t> = </m:t>
                      </m:r>
                      <m:r>
                        <a:rPr lang="fr-FR" b="1" i="1" dirty="0" smtClean="0">
                          <a:solidFill>
                            <a:schemeClr val="tx1"/>
                          </a:solidFill>
                          <a:latin typeface="Cambria Math" panose="02040503050406030204" pitchFamily="18" charset="0"/>
                        </a:rPr>
                        <m:t>𝒄</m:t>
                      </m:r>
                      <m:r>
                        <a:rPr lang="fr-FR" b="1" i="1" dirty="0" smtClean="0">
                          <a:solidFill>
                            <a:schemeClr val="tx1"/>
                          </a:solidFill>
                          <a:latin typeface="Cambria Math" panose="02040503050406030204" pitchFamily="18" charset="0"/>
                        </a:rPr>
                        <m:t> </m:t>
                      </m:r>
                    </m:oMath>
                  </a14:m>
                  <a:r>
                    <a:rPr lang="fr-FR" b="1" dirty="0">
                      <a:solidFill>
                        <a:schemeClr val="tx1"/>
                      </a:solidFill>
                      <a:latin typeface="Arial"/>
                    </a:rPr>
                    <a:t>en ajoutant ou en retranchant le même nombre</a:t>
                  </a:r>
                </a:p>
              </p:txBody>
            </p:sp>
          </mc:Choice>
          <mc:Fallback xmlns="">
            <p:sp>
              <p:nvSpPr>
                <p:cNvPr id="11" name="Google Shape;286;p29">
                  <a:extLst>
                    <a:ext uri="{FF2B5EF4-FFF2-40B4-BE49-F238E27FC236}">
                      <a16:creationId xmlns:a16="http://schemas.microsoft.com/office/drawing/2014/main" id="{FFE2AFA5-7DEF-38D8-BDD1-76AEF8185550}"/>
                    </a:ext>
                  </a:extLst>
                </p:cNvPr>
                <p:cNvSpPr>
                  <a:spLocks noRot="1" noChangeAspect="1" noMove="1" noResize="1" noEditPoints="1" noAdjustHandles="1" noChangeArrowheads="1" noChangeShapeType="1" noTextEdit="1"/>
                </p:cNvSpPr>
                <p:nvPr/>
              </p:nvSpPr>
              <p:spPr>
                <a:xfrm>
                  <a:off x="2428129" y="1311520"/>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blipFill>
                  <a:blip r:embed="rId6"/>
                  <a:stretch>
                    <a:fillRect/>
                  </a:stretch>
                </a:blipFill>
                <a:ln w="9528" cap="flat">
                  <a:solidFill>
                    <a:srgbClr val="000000"/>
                  </a:solidFill>
                  <a:prstDash val="solid"/>
                  <a:miter/>
                </a:ln>
              </p:spPr>
              <p:txBody>
                <a:bodyPr/>
                <a:lstStyle/>
                <a:p>
                  <a:r>
                    <a:rPr lang="fr-FR">
                      <a:noFill/>
                    </a:rPr>
                    <a:t> </a:t>
                  </a:r>
                </a:p>
              </p:txBody>
            </p:sp>
          </mc:Fallback>
        </mc:AlternateContent>
        <p:sp>
          <p:nvSpPr>
            <p:cNvPr id="13" name="Google Shape;287;p29">
              <a:extLst>
                <a:ext uri="{FF2B5EF4-FFF2-40B4-BE49-F238E27FC236}">
                  <a16:creationId xmlns:a16="http://schemas.microsoft.com/office/drawing/2014/main" id="{56CD9EBF-2323-60FE-7D1D-9992D468BC8B}"/>
                </a:ext>
              </a:extLst>
            </p:cNvPr>
            <p:cNvSpPr/>
            <p:nvPr/>
          </p:nvSpPr>
          <p:spPr>
            <a:xfrm>
              <a:off x="963450" y="1311520"/>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b="1" dirty="0">
                  <a:solidFill>
                    <a:srgbClr val="FFFFFF"/>
                  </a:solidFill>
                  <a:latin typeface="Arial"/>
                </a:rPr>
                <a:t>Séance 1</a:t>
              </a:r>
            </a:p>
          </p:txBody>
        </p:sp>
      </p:grpSp>
      <p:sp>
        <p:nvSpPr>
          <p:cNvPr id="23" name="Rectangle: Rounded Corners 11">
            <a:extLst>
              <a:ext uri="{FF2B5EF4-FFF2-40B4-BE49-F238E27FC236}">
                <a16:creationId xmlns:a16="http://schemas.microsoft.com/office/drawing/2014/main" id="{099B9CC5-16E5-CB9D-53DD-A5AAB22E13F1}"/>
              </a:ext>
            </a:extLst>
          </p:cNvPr>
          <p:cNvSpPr/>
          <p:nvPr/>
        </p:nvSpPr>
        <p:spPr>
          <a:xfrm>
            <a:off x="876000" y="1167520"/>
            <a:ext cx="10440000" cy="972000"/>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grpSp>
        <p:nvGrpSpPr>
          <p:cNvPr id="34" name="Groupe 33">
            <a:extLst>
              <a:ext uri="{FF2B5EF4-FFF2-40B4-BE49-F238E27FC236}">
                <a16:creationId xmlns:a16="http://schemas.microsoft.com/office/drawing/2014/main" id="{2564370A-59B0-305A-AD91-6388C2F54F5A}"/>
              </a:ext>
            </a:extLst>
          </p:cNvPr>
          <p:cNvGrpSpPr/>
          <p:nvPr/>
        </p:nvGrpSpPr>
        <p:grpSpPr>
          <a:xfrm>
            <a:off x="963450" y="5282544"/>
            <a:ext cx="10265100" cy="828000"/>
            <a:chOff x="963450" y="4784704"/>
            <a:chExt cx="10265100" cy="828000"/>
          </a:xfrm>
        </p:grpSpPr>
        <mc:AlternateContent xmlns:mc="http://schemas.openxmlformats.org/markup-compatibility/2006" xmlns:a14="http://schemas.microsoft.com/office/drawing/2010/main">
          <mc:Choice Requires="a14">
            <p:sp>
              <p:nvSpPr>
                <p:cNvPr id="24" name="Google Shape;290;p29">
                  <a:extLst>
                    <a:ext uri="{FF2B5EF4-FFF2-40B4-BE49-F238E27FC236}">
                      <a16:creationId xmlns:a16="http://schemas.microsoft.com/office/drawing/2014/main" id="{B8CDE028-25F6-4D23-03E3-E57D5BD0FE10}"/>
                    </a:ext>
                  </a:extLst>
                </p:cNvPr>
                <p:cNvSpPr/>
                <p:nvPr/>
              </p:nvSpPr>
              <p:spPr>
                <a:xfrm>
                  <a:off x="2428129" y="4784704"/>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algn="ctr" defTabSz="685800">
                    <a:defRPr/>
                  </a:pPr>
                  <a:r>
                    <a:rPr lang="fr-FR" b="1" dirty="0">
                      <a:solidFill>
                        <a:srgbClr val="FFFFFF"/>
                      </a:solidFill>
                      <a:latin typeface="Arial"/>
                    </a:rPr>
                    <a:t>Résoudre les équations :</a:t>
                  </a:r>
                  <a14:m>
                    <m:oMath xmlns:m="http://schemas.openxmlformats.org/officeDocument/2006/math">
                      <m:r>
                        <a:rPr lang="fr-FR" b="1" i="1" dirty="0" smtClean="0">
                          <a:solidFill>
                            <a:srgbClr val="FFFFFF"/>
                          </a:solidFill>
                          <a:latin typeface="Cambria Math" panose="02040503050406030204" pitchFamily="18" charset="0"/>
                        </a:rPr>
                        <m:t>𝒂𝒙</m:t>
                      </m:r>
                      <m:r>
                        <a:rPr lang="fr-FR" b="1" i="1" dirty="0" smtClean="0">
                          <a:solidFill>
                            <a:srgbClr val="FFFFFF"/>
                          </a:solidFill>
                          <a:latin typeface="Cambria Math" panose="02040503050406030204" pitchFamily="18" charset="0"/>
                        </a:rPr>
                        <m:t> + </m:t>
                      </m:r>
                      <m:r>
                        <a:rPr lang="fr-FR" b="1" i="1" dirty="0" smtClean="0">
                          <a:solidFill>
                            <a:srgbClr val="FFFFFF"/>
                          </a:solidFill>
                          <a:latin typeface="Cambria Math" panose="02040503050406030204" pitchFamily="18" charset="0"/>
                        </a:rPr>
                        <m:t>𝒃</m:t>
                      </m:r>
                      <m:r>
                        <a:rPr lang="fr-FR" b="1" i="1" dirty="0" smtClean="0">
                          <a:solidFill>
                            <a:srgbClr val="FFFFFF"/>
                          </a:solidFill>
                          <a:latin typeface="Cambria Math" panose="02040503050406030204" pitchFamily="18" charset="0"/>
                        </a:rPr>
                        <m:t> = </m:t>
                      </m:r>
                      <m:r>
                        <a:rPr lang="fr-FR" b="1" i="1" dirty="0" smtClean="0">
                          <a:solidFill>
                            <a:srgbClr val="FFFFFF"/>
                          </a:solidFill>
                          <a:latin typeface="Cambria Math" panose="02040503050406030204" pitchFamily="18" charset="0"/>
                        </a:rPr>
                        <m:t>𝒄</m:t>
                      </m:r>
                      <m:r>
                        <a:rPr lang="fr-FR" b="1" i="1" dirty="0" smtClean="0">
                          <a:solidFill>
                            <a:srgbClr val="FFFFFF"/>
                          </a:solidFill>
                          <a:latin typeface="Cambria Math" panose="02040503050406030204" pitchFamily="18" charset="0"/>
                        </a:rPr>
                        <m:t> </m:t>
                      </m:r>
                    </m:oMath>
                  </a14:m>
                  <a:r>
                    <a:rPr lang="fr-FR" b="1" dirty="0">
                      <a:solidFill>
                        <a:srgbClr val="FFFFFF"/>
                      </a:solidFill>
                      <a:latin typeface="Arial"/>
                    </a:rPr>
                    <a:t>et </a:t>
                  </a:r>
                  <a14:m>
                    <m:oMath xmlns:m="http://schemas.openxmlformats.org/officeDocument/2006/math">
                      <m:r>
                        <a:rPr lang="fr-FR" b="1" i="1" dirty="0" smtClean="0">
                          <a:solidFill>
                            <a:srgbClr val="FFFFFF"/>
                          </a:solidFill>
                          <a:latin typeface="Cambria Math" panose="02040503050406030204" pitchFamily="18" charset="0"/>
                        </a:rPr>
                        <m:t>𝒂𝒙</m:t>
                      </m:r>
                      <m:r>
                        <a:rPr lang="fr-FR" b="1" i="1" dirty="0" smtClean="0">
                          <a:solidFill>
                            <a:srgbClr val="FFFFFF"/>
                          </a:solidFill>
                          <a:latin typeface="Cambria Math" panose="02040503050406030204" pitchFamily="18" charset="0"/>
                        </a:rPr>
                        <m:t> + </m:t>
                      </m:r>
                      <m:r>
                        <a:rPr lang="fr-FR" b="1" i="1" dirty="0" smtClean="0">
                          <a:solidFill>
                            <a:srgbClr val="FFFFFF"/>
                          </a:solidFill>
                          <a:latin typeface="Cambria Math" panose="02040503050406030204" pitchFamily="18" charset="0"/>
                        </a:rPr>
                        <m:t>𝒃</m:t>
                      </m:r>
                      <m:r>
                        <a:rPr lang="fr-FR" b="1" i="1" dirty="0" smtClean="0">
                          <a:solidFill>
                            <a:srgbClr val="FFFFFF"/>
                          </a:solidFill>
                          <a:latin typeface="Cambria Math" panose="02040503050406030204" pitchFamily="18" charset="0"/>
                        </a:rPr>
                        <m:t> = </m:t>
                      </m:r>
                      <m:r>
                        <a:rPr lang="fr-FR" b="1" i="1" dirty="0" smtClean="0">
                          <a:solidFill>
                            <a:srgbClr val="FFFFFF"/>
                          </a:solidFill>
                          <a:latin typeface="Cambria Math" panose="02040503050406030204" pitchFamily="18" charset="0"/>
                        </a:rPr>
                        <m:t>𝒄𝒙</m:t>
                      </m:r>
                      <m:r>
                        <a:rPr lang="fr-FR" b="1" i="1" dirty="0" smtClean="0">
                          <a:solidFill>
                            <a:srgbClr val="FFFFFF"/>
                          </a:solidFill>
                          <a:latin typeface="Cambria Math" panose="02040503050406030204" pitchFamily="18" charset="0"/>
                        </a:rPr>
                        <m:t> + </m:t>
                      </m:r>
                      <m:r>
                        <a:rPr lang="fr-FR" b="1" i="1" dirty="0" smtClean="0">
                          <a:solidFill>
                            <a:srgbClr val="FFFFFF"/>
                          </a:solidFill>
                          <a:latin typeface="Cambria Math" panose="02040503050406030204" pitchFamily="18" charset="0"/>
                        </a:rPr>
                        <m:t>𝒅</m:t>
                      </m:r>
                      <m:r>
                        <a:rPr lang="fr-FR" b="1" i="1" dirty="0" smtClean="0">
                          <a:solidFill>
                            <a:srgbClr val="FFFFFF"/>
                          </a:solidFill>
                          <a:latin typeface="Cambria Math" panose="02040503050406030204" pitchFamily="18" charset="0"/>
                        </a:rPr>
                        <m:t> </m:t>
                      </m:r>
                    </m:oMath>
                  </a14:m>
                  <a:r>
                    <a:rPr lang="fr-FR" b="1" dirty="0">
                      <a:solidFill>
                        <a:srgbClr val="FFFFFF"/>
                      </a:solidFill>
                      <a:latin typeface="Arial"/>
                    </a:rPr>
                    <a:t>;</a:t>
                  </a:r>
                </a:p>
                <a:p>
                  <a:pPr algn="ctr" defTabSz="685800">
                    <a:defRPr/>
                  </a:pPr>
                  <a14:m>
                    <m:oMath xmlns:m="http://schemas.openxmlformats.org/officeDocument/2006/math">
                      <m:r>
                        <a:rPr lang="fr-FR" b="1" i="1" dirty="0" smtClean="0">
                          <a:solidFill>
                            <a:srgbClr val="FFFFFF"/>
                          </a:solidFill>
                          <a:latin typeface="Cambria Math" panose="02040503050406030204" pitchFamily="18" charset="0"/>
                        </a:rPr>
                        <m:t>𝒂</m:t>
                      </m:r>
                      <m:r>
                        <a:rPr lang="fr-FR" b="1" i="1" dirty="0" smtClean="0">
                          <a:solidFill>
                            <a:srgbClr val="FFFFFF"/>
                          </a:solidFill>
                          <a:latin typeface="Cambria Math" panose="02040503050406030204" pitchFamily="18" charset="0"/>
                        </a:rPr>
                        <m:t>, </m:t>
                      </m:r>
                      <m:r>
                        <a:rPr lang="fr-FR" b="1" i="1" dirty="0" smtClean="0">
                          <a:solidFill>
                            <a:srgbClr val="FFFFFF"/>
                          </a:solidFill>
                          <a:latin typeface="Cambria Math" panose="02040503050406030204" pitchFamily="18" charset="0"/>
                        </a:rPr>
                        <m:t>𝒃</m:t>
                      </m:r>
                      <m:r>
                        <a:rPr lang="fr-FR" b="1" i="1" dirty="0" smtClean="0">
                          <a:solidFill>
                            <a:srgbClr val="FFFFFF"/>
                          </a:solidFill>
                          <a:latin typeface="Cambria Math" panose="02040503050406030204" pitchFamily="18" charset="0"/>
                        </a:rPr>
                        <m:t>, </m:t>
                      </m:r>
                      <m:r>
                        <a:rPr lang="fr-FR" b="1" i="1" dirty="0" smtClean="0">
                          <a:solidFill>
                            <a:srgbClr val="FFFFFF"/>
                          </a:solidFill>
                          <a:latin typeface="Cambria Math" panose="02040503050406030204" pitchFamily="18" charset="0"/>
                        </a:rPr>
                        <m:t>𝒄</m:t>
                      </m:r>
                      <m:r>
                        <a:rPr lang="fr-FR" b="1" i="1" dirty="0" smtClean="0">
                          <a:solidFill>
                            <a:srgbClr val="FFFFFF"/>
                          </a:solidFill>
                          <a:latin typeface="Cambria Math" panose="02040503050406030204" pitchFamily="18" charset="0"/>
                        </a:rPr>
                        <m:t> </m:t>
                      </m:r>
                    </m:oMath>
                  </a14:m>
                  <a:r>
                    <a:rPr lang="fr-FR" b="1" dirty="0">
                      <a:solidFill>
                        <a:srgbClr val="FFFFFF"/>
                      </a:solidFill>
                      <a:latin typeface="Arial"/>
                    </a:rPr>
                    <a:t>et </a:t>
                  </a:r>
                  <a14:m>
                    <m:oMath xmlns:m="http://schemas.openxmlformats.org/officeDocument/2006/math">
                      <m:r>
                        <a:rPr lang="fr-FR" b="1" i="1" dirty="0" smtClean="0">
                          <a:solidFill>
                            <a:srgbClr val="FFFFFF"/>
                          </a:solidFill>
                          <a:latin typeface="Cambria Math" panose="02040503050406030204" pitchFamily="18" charset="0"/>
                        </a:rPr>
                        <m:t>𝒅</m:t>
                      </m:r>
                    </m:oMath>
                  </a14:m>
                  <a:r>
                    <a:rPr lang="fr-FR" b="1" dirty="0">
                      <a:solidFill>
                        <a:srgbClr val="FFFFFF"/>
                      </a:solidFill>
                      <a:latin typeface="Arial"/>
                    </a:rPr>
                    <a:t> des nombres décimaux</a:t>
                  </a:r>
                </a:p>
              </p:txBody>
            </p:sp>
          </mc:Choice>
          <mc:Fallback xmlns="">
            <p:sp>
              <p:nvSpPr>
                <p:cNvPr id="24" name="Google Shape;290;p29">
                  <a:extLst>
                    <a:ext uri="{FF2B5EF4-FFF2-40B4-BE49-F238E27FC236}">
                      <a16:creationId xmlns:a16="http://schemas.microsoft.com/office/drawing/2014/main" id="{B8CDE028-25F6-4D23-03E3-E57D5BD0FE10}"/>
                    </a:ext>
                  </a:extLst>
                </p:cNvPr>
                <p:cNvSpPr>
                  <a:spLocks noRot="1" noChangeAspect="1" noMove="1" noResize="1" noEditPoints="1" noAdjustHandles="1" noChangeArrowheads="1" noChangeShapeType="1" noTextEdit="1"/>
                </p:cNvSpPr>
                <p:nvPr/>
              </p:nvSpPr>
              <p:spPr>
                <a:xfrm>
                  <a:off x="2428129" y="4784704"/>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blipFill>
                  <a:blip r:embed="rId7"/>
                  <a:stretch>
                    <a:fillRect/>
                  </a:stretch>
                </a:blipFill>
                <a:ln w="9528" cap="flat">
                  <a:solidFill>
                    <a:srgbClr val="000000"/>
                  </a:solidFill>
                  <a:prstDash val="solid"/>
                  <a:miter/>
                </a:ln>
              </p:spPr>
              <p:txBody>
                <a:bodyPr/>
                <a:lstStyle/>
                <a:p>
                  <a:r>
                    <a:rPr lang="fr-FR">
                      <a:noFill/>
                    </a:rPr>
                    <a:t> </a:t>
                  </a:r>
                </a:p>
              </p:txBody>
            </p:sp>
          </mc:Fallback>
        </mc:AlternateContent>
        <p:sp>
          <p:nvSpPr>
            <p:cNvPr id="25" name="Google Shape;291;p29">
              <a:extLst>
                <a:ext uri="{FF2B5EF4-FFF2-40B4-BE49-F238E27FC236}">
                  <a16:creationId xmlns:a16="http://schemas.microsoft.com/office/drawing/2014/main" id="{1603B967-D9FC-FC8C-55EE-DBAEAEF2C638}"/>
                </a:ext>
              </a:extLst>
            </p:cNvPr>
            <p:cNvSpPr/>
            <p:nvPr/>
          </p:nvSpPr>
          <p:spPr>
            <a:xfrm>
              <a:off x="963450" y="4784704"/>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chemeClr val="bg1"/>
                  </a:solidFill>
                  <a:uFillTx/>
                  <a:latin typeface="Calibri"/>
                  <a:ea typeface="Calibri"/>
                  <a:cs typeface="Calibri"/>
                </a:rPr>
                <a:t>Séance 5</a:t>
              </a:r>
            </a:p>
          </p:txBody>
        </p:sp>
      </p:grpSp>
    </p:spTree>
    <p:extLst>
      <p:ext uri="{BB962C8B-B14F-4D97-AF65-F5344CB8AC3E}">
        <p14:creationId xmlns:p14="http://schemas.microsoft.com/office/powerpoint/2010/main" val="12649349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69E8F-1388-15ED-7A65-9A2EA10888BD}"/>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FEB42709-21C9-FA08-F20E-842684C8D7DD}"/>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Pour résumer : </a:t>
            </a:r>
          </a:p>
        </p:txBody>
      </p:sp>
      <p:sp>
        <p:nvSpPr>
          <p:cNvPr id="8" name="Oval 7">
            <a:extLst>
              <a:ext uri="{FF2B5EF4-FFF2-40B4-BE49-F238E27FC236}">
                <a16:creationId xmlns:a16="http://schemas.microsoft.com/office/drawing/2014/main" id="{FBE5CF8A-B58A-FD73-0B2F-D4CAEEBF073E}"/>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BAC75BB6-4BDB-55E1-7E5D-C83FDAB4842E}"/>
              </a:ext>
            </a:extLst>
          </p:cNvPr>
          <p:cNvPicPr>
            <a:picLocks noChangeAspect="1"/>
          </p:cNvPicPr>
          <p:nvPr/>
        </p:nvPicPr>
        <p:blipFill>
          <a:blip r:embed="rId3"/>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9BDC5AFD-B613-7785-8C24-D4535BE99441}"/>
              </a:ext>
            </a:extLst>
          </p:cNvPr>
          <p:cNvSpPr txBox="1"/>
          <p:nvPr/>
        </p:nvSpPr>
        <p:spPr>
          <a:xfrm>
            <a:off x="711201" y="620048"/>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lit explique la règle</a:t>
            </a:r>
          </a:p>
        </p:txBody>
      </p:sp>
      <p:pic>
        <p:nvPicPr>
          <p:cNvPr id="3" name="Google Shape;738;p55">
            <a:extLst>
              <a:ext uri="{FF2B5EF4-FFF2-40B4-BE49-F238E27FC236}">
                <a16:creationId xmlns:a16="http://schemas.microsoft.com/office/drawing/2014/main" id="{3331A9A0-63F1-232E-C334-6D9BDFE84A86}"/>
              </a:ext>
            </a:extLst>
          </p:cNvPr>
          <p:cNvPicPr preferRelativeResize="0"/>
          <p:nvPr/>
        </p:nvPicPr>
        <p:blipFill rotWithShape="1">
          <a:blip r:embed="rId4">
            <a:alphaModFix/>
          </a:blip>
          <a:srcRect/>
          <a:stretch/>
        </p:blipFill>
        <p:spPr>
          <a:xfrm>
            <a:off x="996949" y="1396578"/>
            <a:ext cx="9991725" cy="3038475"/>
          </a:xfrm>
          <a:prstGeom prst="rect">
            <a:avLst/>
          </a:prstGeom>
          <a:noFill/>
          <a:ln>
            <a:noFill/>
          </a:ln>
        </p:spPr>
      </p:pic>
      <p:sp>
        <p:nvSpPr>
          <p:cNvPr id="5" name="Google Shape;739;p55">
            <a:extLst>
              <a:ext uri="{FF2B5EF4-FFF2-40B4-BE49-F238E27FC236}">
                <a16:creationId xmlns:a16="http://schemas.microsoft.com/office/drawing/2014/main" id="{0BD7F174-439E-2B48-AC83-ADFFF4305837}"/>
              </a:ext>
            </a:extLst>
          </p:cNvPr>
          <p:cNvSpPr/>
          <p:nvPr/>
        </p:nvSpPr>
        <p:spPr>
          <a:xfrm>
            <a:off x="490772" y="5136374"/>
            <a:ext cx="2390489" cy="646986"/>
          </a:xfrm>
          <a:prstGeom prst="roundRect">
            <a:avLst>
              <a:gd name="adj" fmla="val 16667"/>
            </a:avLst>
          </a:prstGeom>
          <a:blipFill rotWithShape="1">
            <a:blip r:embed="rId5">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740;p55">
            <a:extLst>
              <a:ext uri="{FF2B5EF4-FFF2-40B4-BE49-F238E27FC236}">
                <a16:creationId xmlns:a16="http://schemas.microsoft.com/office/drawing/2014/main" id="{E3A0F706-EBC9-94E9-2CA1-32DD51CCB3DD}"/>
              </a:ext>
            </a:extLst>
          </p:cNvPr>
          <p:cNvSpPr/>
          <p:nvPr/>
        </p:nvSpPr>
        <p:spPr>
          <a:xfrm>
            <a:off x="4628404" y="5136374"/>
            <a:ext cx="3723340" cy="646986"/>
          </a:xfrm>
          <a:prstGeom prst="roundRect">
            <a:avLst>
              <a:gd name="adj" fmla="val 16667"/>
            </a:avLst>
          </a:prstGeom>
          <a:blipFill rotWithShape="1">
            <a:blip r:embed="rId6">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741;p55">
            <a:extLst>
              <a:ext uri="{FF2B5EF4-FFF2-40B4-BE49-F238E27FC236}">
                <a16:creationId xmlns:a16="http://schemas.microsoft.com/office/drawing/2014/main" id="{DD182975-0F27-0A5C-2335-CD47760789B2}"/>
              </a:ext>
            </a:extLst>
          </p:cNvPr>
          <p:cNvSpPr/>
          <p:nvPr/>
        </p:nvSpPr>
        <p:spPr>
          <a:xfrm>
            <a:off x="10098887" y="5136374"/>
            <a:ext cx="1412266" cy="646986"/>
          </a:xfrm>
          <a:prstGeom prst="roundRect">
            <a:avLst>
              <a:gd name="adj" fmla="val 16667"/>
            </a:avLst>
          </a:prstGeom>
          <a:blipFill rotWithShape="1">
            <a:blip r:embed="rId7">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0" name="Google Shape;742;p55">
            <a:extLst>
              <a:ext uri="{FF2B5EF4-FFF2-40B4-BE49-F238E27FC236}">
                <a16:creationId xmlns:a16="http://schemas.microsoft.com/office/drawing/2014/main" id="{EBB16171-68ED-21D1-C11B-85C6C0B3CDB5}"/>
              </a:ext>
            </a:extLst>
          </p:cNvPr>
          <p:cNvSpPr/>
          <p:nvPr/>
        </p:nvSpPr>
        <p:spPr>
          <a:xfrm>
            <a:off x="3540228" y="5309118"/>
            <a:ext cx="429208" cy="354564"/>
          </a:xfrm>
          <a:prstGeom prst="stripedRightArrow">
            <a:avLst>
              <a:gd name="adj1" fmla="val 50000"/>
              <a:gd name="adj2" fmla="val 50000"/>
            </a:avLst>
          </a:prstGeom>
          <a:solidFill>
            <a:srgbClr val="2B68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 name="Google Shape;742;p55">
            <a:extLst>
              <a:ext uri="{FF2B5EF4-FFF2-40B4-BE49-F238E27FC236}">
                <a16:creationId xmlns:a16="http://schemas.microsoft.com/office/drawing/2014/main" id="{9BC1B0D4-5186-3C3F-F1CB-022EFE007FB3}"/>
              </a:ext>
            </a:extLst>
          </p:cNvPr>
          <p:cNvSpPr/>
          <p:nvPr/>
        </p:nvSpPr>
        <p:spPr>
          <a:xfrm>
            <a:off x="9010711" y="5282585"/>
            <a:ext cx="429208" cy="354564"/>
          </a:xfrm>
          <a:prstGeom prst="stripedRightArrow">
            <a:avLst>
              <a:gd name="adj1" fmla="val 50000"/>
              <a:gd name="adj2" fmla="val 50000"/>
            </a:avLst>
          </a:prstGeom>
          <a:solidFill>
            <a:srgbClr val="2B68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037171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39A1C-3796-3D2E-7173-128CA2959E0B}"/>
            </a:ext>
          </a:extLst>
        </p:cNvPr>
        <p:cNvGrpSpPr/>
        <p:nvPr/>
      </p:nvGrpSpPr>
      <p:grpSpPr>
        <a:xfrm>
          <a:off x="0" y="0"/>
          <a:ext cx="0" cy="0"/>
          <a:chOff x="0" y="0"/>
          <a:chExt cx="0" cy="0"/>
        </a:xfrm>
      </p:grpSpPr>
      <p:sp>
        <p:nvSpPr>
          <p:cNvPr id="5" name="Google Shape;839;p63">
            <a:extLst>
              <a:ext uri="{FF2B5EF4-FFF2-40B4-BE49-F238E27FC236}">
                <a16:creationId xmlns:a16="http://schemas.microsoft.com/office/drawing/2014/main" id="{D10A31D4-5F61-FE8D-4179-B6D92ADACACC}"/>
              </a:ext>
            </a:extLst>
          </p:cNvPr>
          <p:cNvSpPr/>
          <p:nvPr/>
        </p:nvSpPr>
        <p:spPr>
          <a:xfrm>
            <a:off x="8023423" y="1633313"/>
            <a:ext cx="3110844"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0" name="Google Shape;853;p63">
            <a:extLst>
              <a:ext uri="{FF2B5EF4-FFF2-40B4-BE49-F238E27FC236}">
                <a16:creationId xmlns:a16="http://schemas.microsoft.com/office/drawing/2014/main" id="{A54A50BA-4570-2871-88E5-0245AC73A8A3}"/>
              </a:ext>
            </a:extLst>
          </p:cNvPr>
          <p:cNvSpPr/>
          <p:nvPr/>
        </p:nvSpPr>
        <p:spPr>
          <a:xfrm>
            <a:off x="1363387" y="5176445"/>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 name="Google Shape;848;p63">
            <a:extLst>
              <a:ext uri="{FF2B5EF4-FFF2-40B4-BE49-F238E27FC236}">
                <a16:creationId xmlns:a16="http://schemas.microsoft.com/office/drawing/2014/main" id="{904DFB41-3EFB-5D7D-4781-5DCA7B8A9EFE}"/>
              </a:ext>
            </a:extLst>
          </p:cNvPr>
          <p:cNvSpPr/>
          <p:nvPr/>
        </p:nvSpPr>
        <p:spPr>
          <a:xfrm>
            <a:off x="1363387" y="4131416"/>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 name="Google Shape;843;p63">
            <a:extLst>
              <a:ext uri="{FF2B5EF4-FFF2-40B4-BE49-F238E27FC236}">
                <a16:creationId xmlns:a16="http://schemas.microsoft.com/office/drawing/2014/main" id="{FD0D92B7-FB98-1960-46E1-C7EC9A16BEC9}"/>
              </a:ext>
            </a:extLst>
          </p:cNvPr>
          <p:cNvSpPr/>
          <p:nvPr/>
        </p:nvSpPr>
        <p:spPr>
          <a:xfrm>
            <a:off x="1363387" y="2905932"/>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45" name="D_A_01">
            <a:extLst>
              <a:ext uri="{FF2B5EF4-FFF2-40B4-BE49-F238E27FC236}">
                <a16:creationId xmlns:a16="http://schemas.microsoft.com/office/drawing/2014/main" id="{1C6FA84B-BC64-7E39-1C60-9DC9F0AE1A00}"/>
              </a:ext>
            </a:extLst>
          </p:cNvPr>
          <p:cNvSpPr txBox="1"/>
          <p:nvPr/>
        </p:nvSpPr>
        <p:spPr>
          <a:xfrm>
            <a:off x="1118314" y="220133"/>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Reliez </a:t>
            </a:r>
            <a:r>
              <a:rPr lang="fr-FR" sz="1600" b="1" dirty="0">
                <a:solidFill>
                  <a:prstClr val="white">
                    <a:lumMod val="65000"/>
                  </a:prstClr>
                </a:solidFill>
                <a:latin typeface="Calibri" panose="020F0502020204030204"/>
              </a:rPr>
              <a:t>:</a:t>
            </a:r>
            <a:endPar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66226BD7-08C7-90CB-5586-46721FEB5961}"/>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VdC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4" name="D_A_02">
            <a:extLst>
              <a:ext uri="{FF2B5EF4-FFF2-40B4-BE49-F238E27FC236}">
                <a16:creationId xmlns:a16="http://schemas.microsoft.com/office/drawing/2014/main" id="{D51175EA-DF43-404D-1193-07BC788578A8}"/>
              </a:ext>
            </a:extLst>
          </p:cNvPr>
          <p:cNvSpPr txBox="1"/>
          <p:nvPr/>
        </p:nvSpPr>
        <p:spPr>
          <a:xfrm>
            <a:off x="757462" y="599482"/>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choisit des élèves au hasard, y compris parmi ceux qui n’ont pas levé la main. Il diversifie le choix des élèves.</a:t>
            </a:r>
          </a:p>
        </p:txBody>
      </p:sp>
      <p:pic>
        <p:nvPicPr>
          <p:cNvPr id="8" name="Picture 2">
            <a:extLst>
              <a:ext uri="{FF2B5EF4-FFF2-40B4-BE49-F238E27FC236}">
                <a16:creationId xmlns:a16="http://schemas.microsoft.com/office/drawing/2014/main" id="{0D17CD21-88BA-5BFF-EAB6-526439EA57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59548" y="25723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837;p63">
            <a:extLst>
              <a:ext uri="{FF2B5EF4-FFF2-40B4-BE49-F238E27FC236}">
                <a16:creationId xmlns:a16="http://schemas.microsoft.com/office/drawing/2014/main" id="{1181A371-591E-79BE-92D1-3FF7AA46269E}"/>
              </a:ext>
            </a:extLst>
          </p:cNvPr>
          <p:cNvSpPr/>
          <p:nvPr/>
        </p:nvSpPr>
        <p:spPr>
          <a:xfrm>
            <a:off x="1363387" y="1633313"/>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 name="Google Shape;838;p63">
            <a:extLst>
              <a:ext uri="{FF2B5EF4-FFF2-40B4-BE49-F238E27FC236}">
                <a16:creationId xmlns:a16="http://schemas.microsoft.com/office/drawing/2014/main" id="{84B5C188-C494-4B70-90C9-B7943291E9B6}"/>
              </a:ext>
            </a:extLst>
          </p:cNvPr>
          <p:cNvSpPr/>
          <p:nvPr/>
        </p:nvSpPr>
        <p:spPr>
          <a:xfrm>
            <a:off x="4546160" y="177899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A</a:t>
            </a:r>
            <a:endParaRPr sz="1800" b="0" i="0" u="none" strike="noStrike" cap="none" dirty="0">
              <a:latin typeface="Calibri"/>
              <a:ea typeface="Calibri"/>
              <a:cs typeface="Calibri"/>
              <a:sym typeface="Calibri"/>
            </a:endParaRPr>
          </a:p>
        </p:txBody>
      </p:sp>
      <p:sp>
        <p:nvSpPr>
          <p:cNvPr id="7" name="Google Shape;841;p63">
            <a:extLst>
              <a:ext uri="{FF2B5EF4-FFF2-40B4-BE49-F238E27FC236}">
                <a16:creationId xmlns:a16="http://schemas.microsoft.com/office/drawing/2014/main" id="{EC5CE212-5AC5-3C3B-99E6-86A4DD935820}"/>
              </a:ext>
            </a:extLst>
          </p:cNvPr>
          <p:cNvSpPr/>
          <p:nvPr/>
        </p:nvSpPr>
        <p:spPr>
          <a:xfrm>
            <a:off x="2140673" y="1811542"/>
            <a:ext cx="1702389" cy="461665"/>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9" name="Google Shape;842;p63">
            <a:extLst>
              <a:ext uri="{FF2B5EF4-FFF2-40B4-BE49-F238E27FC236}">
                <a16:creationId xmlns:a16="http://schemas.microsoft.com/office/drawing/2014/main" id="{34C594C2-987F-8045-4A1D-DFFC410DB6B9}"/>
              </a:ext>
            </a:extLst>
          </p:cNvPr>
          <p:cNvSpPr/>
          <p:nvPr/>
        </p:nvSpPr>
        <p:spPr>
          <a:xfrm>
            <a:off x="8331337" y="1811542"/>
            <a:ext cx="2664453" cy="373339"/>
          </a:xfrm>
          <a:prstGeom prst="rect">
            <a:avLst/>
          </a:prstGeom>
          <a:blipFill rotWithShape="1">
            <a:blip r:embed="rId4">
              <a:alphaModFix/>
            </a:blip>
            <a:stretch>
              <a:fillRect t="-10666" r="-1688" b="-3066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400">
                <a:latin typeface="Calibri"/>
                <a:ea typeface="Calibri"/>
                <a:cs typeface="Calibri"/>
                <a:sym typeface="Calibri"/>
              </a:rPr>
              <a:t> </a:t>
            </a:r>
            <a:endParaRPr sz="1400"/>
          </a:p>
        </p:txBody>
      </p:sp>
      <p:sp>
        <p:nvSpPr>
          <p:cNvPr id="12" name="Google Shape;845;p63">
            <a:extLst>
              <a:ext uri="{FF2B5EF4-FFF2-40B4-BE49-F238E27FC236}">
                <a16:creationId xmlns:a16="http://schemas.microsoft.com/office/drawing/2014/main" id="{B7CEA8C4-9C1C-DD79-989D-DD64442A4E89}"/>
              </a:ext>
            </a:extLst>
          </p:cNvPr>
          <p:cNvSpPr/>
          <p:nvPr/>
        </p:nvSpPr>
        <p:spPr>
          <a:xfrm>
            <a:off x="8023422" y="2905932"/>
            <a:ext cx="3110843"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4" name="Google Shape;847;p63">
            <a:extLst>
              <a:ext uri="{FF2B5EF4-FFF2-40B4-BE49-F238E27FC236}">
                <a16:creationId xmlns:a16="http://schemas.microsoft.com/office/drawing/2014/main" id="{8BF7BD85-C41E-DA34-6636-60FA45DE22BA}"/>
              </a:ext>
            </a:extLst>
          </p:cNvPr>
          <p:cNvSpPr/>
          <p:nvPr/>
        </p:nvSpPr>
        <p:spPr>
          <a:xfrm>
            <a:off x="8343434" y="3088419"/>
            <a:ext cx="2640258" cy="392862"/>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7" name="Google Shape;850;p63">
            <a:extLst>
              <a:ext uri="{FF2B5EF4-FFF2-40B4-BE49-F238E27FC236}">
                <a16:creationId xmlns:a16="http://schemas.microsoft.com/office/drawing/2014/main" id="{17952BFD-FD23-4D81-B438-2F475F23C58E}"/>
              </a:ext>
            </a:extLst>
          </p:cNvPr>
          <p:cNvSpPr/>
          <p:nvPr/>
        </p:nvSpPr>
        <p:spPr>
          <a:xfrm>
            <a:off x="8023423" y="4131416"/>
            <a:ext cx="3110842"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 name="Google Shape;852;p63">
            <a:extLst>
              <a:ext uri="{FF2B5EF4-FFF2-40B4-BE49-F238E27FC236}">
                <a16:creationId xmlns:a16="http://schemas.microsoft.com/office/drawing/2014/main" id="{395226EB-CF13-05F2-FE02-A7682B4121B0}"/>
              </a:ext>
            </a:extLst>
          </p:cNvPr>
          <p:cNvSpPr/>
          <p:nvPr/>
        </p:nvSpPr>
        <p:spPr>
          <a:xfrm>
            <a:off x="8345510" y="4254285"/>
            <a:ext cx="2638182" cy="450436"/>
          </a:xfrm>
          <a:prstGeom prst="rect">
            <a:avLst/>
          </a:prstGeom>
          <a:blipFill rotWithShape="1">
            <a:blip r:embed="rId6">
              <a:alphaModFix/>
            </a:blip>
            <a:stretch>
              <a:fillRect t="-10522" r="-2022" b="-2894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22" name="Google Shape;855;p63">
            <a:extLst>
              <a:ext uri="{FF2B5EF4-FFF2-40B4-BE49-F238E27FC236}">
                <a16:creationId xmlns:a16="http://schemas.microsoft.com/office/drawing/2014/main" id="{368EE522-396B-ECC2-C75E-239F51F6CB6A}"/>
              </a:ext>
            </a:extLst>
          </p:cNvPr>
          <p:cNvSpPr/>
          <p:nvPr/>
        </p:nvSpPr>
        <p:spPr>
          <a:xfrm>
            <a:off x="8023422" y="5176445"/>
            <a:ext cx="3110841"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 name="Google Shape;857;p63">
            <a:extLst>
              <a:ext uri="{FF2B5EF4-FFF2-40B4-BE49-F238E27FC236}">
                <a16:creationId xmlns:a16="http://schemas.microsoft.com/office/drawing/2014/main" id="{9D13FEAF-EBBD-6027-004D-4E0360AB874C}"/>
              </a:ext>
            </a:extLst>
          </p:cNvPr>
          <p:cNvSpPr/>
          <p:nvPr/>
        </p:nvSpPr>
        <p:spPr>
          <a:xfrm>
            <a:off x="8457012" y="5295170"/>
            <a:ext cx="2359358" cy="474707"/>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26" name="Google Shape;858;p63">
            <a:extLst>
              <a:ext uri="{FF2B5EF4-FFF2-40B4-BE49-F238E27FC236}">
                <a16:creationId xmlns:a16="http://schemas.microsoft.com/office/drawing/2014/main" id="{9CEFFDB2-9B39-C70A-910B-9393122AD12B}"/>
              </a:ext>
            </a:extLst>
          </p:cNvPr>
          <p:cNvSpPr/>
          <p:nvPr/>
        </p:nvSpPr>
        <p:spPr>
          <a:xfrm>
            <a:off x="2213730" y="5356900"/>
            <a:ext cx="1702389" cy="461665"/>
          </a:xfrm>
          <a:prstGeom prst="rect">
            <a:avLst/>
          </a:pr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27" name="Google Shape;859;p63">
            <a:extLst>
              <a:ext uri="{FF2B5EF4-FFF2-40B4-BE49-F238E27FC236}">
                <a16:creationId xmlns:a16="http://schemas.microsoft.com/office/drawing/2014/main" id="{F6C78DD0-9F80-6F32-6033-85236BC15D0B}"/>
              </a:ext>
            </a:extLst>
          </p:cNvPr>
          <p:cNvSpPr/>
          <p:nvPr/>
        </p:nvSpPr>
        <p:spPr>
          <a:xfrm>
            <a:off x="2248583" y="4333792"/>
            <a:ext cx="1532471" cy="461665"/>
          </a:xfrm>
          <a:prstGeom prst="rect">
            <a:avLst/>
          </a:pr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28" name="Google Shape;860;p63">
            <a:extLst>
              <a:ext uri="{FF2B5EF4-FFF2-40B4-BE49-F238E27FC236}">
                <a16:creationId xmlns:a16="http://schemas.microsoft.com/office/drawing/2014/main" id="{2DF45F57-B13C-6A63-FB97-D7D6D33E14BD}"/>
              </a:ext>
            </a:extLst>
          </p:cNvPr>
          <p:cNvSpPr/>
          <p:nvPr/>
        </p:nvSpPr>
        <p:spPr>
          <a:xfrm>
            <a:off x="2026057" y="3066465"/>
            <a:ext cx="1931619" cy="461665"/>
          </a:xfrm>
          <a:prstGeom prst="rect">
            <a:avLst/>
          </a:pr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29" name="Google Shape;838;p63">
            <a:extLst>
              <a:ext uri="{FF2B5EF4-FFF2-40B4-BE49-F238E27FC236}">
                <a16:creationId xmlns:a16="http://schemas.microsoft.com/office/drawing/2014/main" id="{E7EFE775-588C-953B-AB84-C631288A68AD}"/>
              </a:ext>
            </a:extLst>
          </p:cNvPr>
          <p:cNvSpPr/>
          <p:nvPr/>
        </p:nvSpPr>
        <p:spPr>
          <a:xfrm>
            <a:off x="4601530" y="2988631"/>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B</a:t>
            </a:r>
            <a:endParaRPr sz="1800" b="0" i="0" u="none" strike="noStrike" cap="none" dirty="0">
              <a:latin typeface="Calibri"/>
              <a:ea typeface="Calibri"/>
              <a:cs typeface="Calibri"/>
              <a:sym typeface="Calibri"/>
            </a:endParaRPr>
          </a:p>
        </p:txBody>
      </p:sp>
      <p:sp>
        <p:nvSpPr>
          <p:cNvPr id="30" name="Google Shape;838;p63">
            <a:extLst>
              <a:ext uri="{FF2B5EF4-FFF2-40B4-BE49-F238E27FC236}">
                <a16:creationId xmlns:a16="http://schemas.microsoft.com/office/drawing/2014/main" id="{558174B1-32F8-9248-6B78-8CE57ACFC06A}"/>
              </a:ext>
            </a:extLst>
          </p:cNvPr>
          <p:cNvSpPr/>
          <p:nvPr/>
        </p:nvSpPr>
        <p:spPr>
          <a:xfrm>
            <a:off x="4577417" y="422984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dirty="0">
                <a:latin typeface="Calibri"/>
                <a:ea typeface="Calibri"/>
                <a:cs typeface="Calibri"/>
                <a:sym typeface="Calibri"/>
              </a:rPr>
              <a:t>C</a:t>
            </a:r>
            <a:endParaRPr sz="1800" b="0" i="0" u="none" strike="noStrike" cap="none" dirty="0">
              <a:latin typeface="Calibri"/>
              <a:ea typeface="Calibri"/>
              <a:cs typeface="Calibri"/>
              <a:sym typeface="Calibri"/>
            </a:endParaRPr>
          </a:p>
        </p:txBody>
      </p:sp>
      <p:sp>
        <p:nvSpPr>
          <p:cNvPr id="31" name="Google Shape;838;p63">
            <a:extLst>
              <a:ext uri="{FF2B5EF4-FFF2-40B4-BE49-F238E27FC236}">
                <a16:creationId xmlns:a16="http://schemas.microsoft.com/office/drawing/2014/main" id="{921381C5-E1E4-EDCC-C5A1-405F364E04F5}"/>
              </a:ext>
            </a:extLst>
          </p:cNvPr>
          <p:cNvSpPr/>
          <p:nvPr/>
        </p:nvSpPr>
        <p:spPr>
          <a:xfrm>
            <a:off x="4587514" y="526599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D</a:t>
            </a:r>
            <a:endParaRPr sz="1800" b="0" i="0" u="none" strike="noStrike" cap="none" dirty="0">
              <a:latin typeface="Calibri"/>
              <a:ea typeface="Calibri"/>
              <a:cs typeface="Calibri"/>
              <a:sym typeface="Calibri"/>
            </a:endParaRPr>
          </a:p>
        </p:txBody>
      </p:sp>
      <p:sp>
        <p:nvSpPr>
          <p:cNvPr id="32" name="Google Shape;838;p63">
            <a:extLst>
              <a:ext uri="{FF2B5EF4-FFF2-40B4-BE49-F238E27FC236}">
                <a16:creationId xmlns:a16="http://schemas.microsoft.com/office/drawing/2014/main" id="{0298361A-EF68-D98D-3B16-A4652D0A7000}"/>
              </a:ext>
            </a:extLst>
          </p:cNvPr>
          <p:cNvSpPr/>
          <p:nvPr/>
        </p:nvSpPr>
        <p:spPr>
          <a:xfrm>
            <a:off x="7666431" y="1716194"/>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1</a:t>
            </a:r>
            <a:endParaRPr sz="1800" b="0" i="0" u="none" strike="noStrike" cap="none" dirty="0">
              <a:latin typeface="Calibri"/>
              <a:ea typeface="Calibri"/>
              <a:cs typeface="Calibri"/>
              <a:sym typeface="Calibri"/>
            </a:endParaRPr>
          </a:p>
        </p:txBody>
      </p:sp>
      <p:sp>
        <p:nvSpPr>
          <p:cNvPr id="33" name="Google Shape;838;p63">
            <a:extLst>
              <a:ext uri="{FF2B5EF4-FFF2-40B4-BE49-F238E27FC236}">
                <a16:creationId xmlns:a16="http://schemas.microsoft.com/office/drawing/2014/main" id="{E9B2E40D-745B-807F-0FD3-046197FED31B}"/>
              </a:ext>
            </a:extLst>
          </p:cNvPr>
          <p:cNvSpPr/>
          <p:nvPr/>
        </p:nvSpPr>
        <p:spPr>
          <a:xfrm>
            <a:off x="7666430" y="3020033"/>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2</a:t>
            </a:r>
            <a:endParaRPr sz="1800" b="0" i="0" u="none" strike="noStrike" cap="none" dirty="0">
              <a:latin typeface="Calibri"/>
              <a:ea typeface="Calibri"/>
              <a:cs typeface="Calibri"/>
              <a:sym typeface="Calibri"/>
            </a:endParaRPr>
          </a:p>
        </p:txBody>
      </p:sp>
      <p:sp>
        <p:nvSpPr>
          <p:cNvPr id="34" name="Google Shape;838;p63">
            <a:extLst>
              <a:ext uri="{FF2B5EF4-FFF2-40B4-BE49-F238E27FC236}">
                <a16:creationId xmlns:a16="http://schemas.microsoft.com/office/drawing/2014/main" id="{FCD88B44-5683-D476-7AEF-B363C99E71BA}"/>
              </a:ext>
            </a:extLst>
          </p:cNvPr>
          <p:cNvSpPr/>
          <p:nvPr/>
        </p:nvSpPr>
        <p:spPr>
          <a:xfrm>
            <a:off x="7714206" y="4229848"/>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3</a:t>
            </a:r>
            <a:endParaRPr sz="1800" b="0" i="0" u="none" strike="noStrike" cap="none" dirty="0">
              <a:latin typeface="Calibri"/>
              <a:ea typeface="Calibri"/>
              <a:cs typeface="Calibri"/>
              <a:sym typeface="Calibri"/>
            </a:endParaRPr>
          </a:p>
        </p:txBody>
      </p:sp>
      <p:sp>
        <p:nvSpPr>
          <p:cNvPr id="35" name="Google Shape;838;p63">
            <a:extLst>
              <a:ext uri="{FF2B5EF4-FFF2-40B4-BE49-F238E27FC236}">
                <a16:creationId xmlns:a16="http://schemas.microsoft.com/office/drawing/2014/main" id="{61A0451E-9B5A-005E-ED83-97F6E1217726}"/>
              </a:ext>
            </a:extLst>
          </p:cNvPr>
          <p:cNvSpPr/>
          <p:nvPr/>
        </p:nvSpPr>
        <p:spPr>
          <a:xfrm>
            <a:off x="7701942" y="5304927"/>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4</a:t>
            </a:r>
            <a:endParaRPr sz="18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35922699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767D9-420A-0D79-D874-B1E51336126D}"/>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45" name="D_A_01">
                <a:extLst>
                  <a:ext uri="{FF2B5EF4-FFF2-40B4-BE49-F238E27FC236}">
                    <a16:creationId xmlns:a16="http://schemas.microsoft.com/office/drawing/2014/main" id="{FA43C741-9478-13C9-4638-571A8963B92E}"/>
                  </a:ext>
                </a:extLst>
              </p:cNvPr>
              <p:cNvSpPr txBox="1"/>
              <p:nvPr/>
            </p:nvSpPr>
            <p:spPr>
              <a:xfrm>
                <a:off x="774700" y="17780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n-ea"/>
                        <a:cs typeface="+mn-cs"/>
                      </a:rPr>
                      <m:t> </m:t>
                    </m:r>
                  </m:oMath>
                </a14:m>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Voici</a:t>
                </a:r>
                <a:r>
                  <a:rPr lang="fr-FR" sz="1600" b="1" dirty="0">
                    <a:solidFill>
                      <a:prstClr val="white">
                        <a:lumMod val="65000"/>
                      </a:prstClr>
                    </a:solidFill>
                    <a:latin typeface="Calibri" panose="020F0502020204030204"/>
                  </a:rPr>
                  <a:t> les bonnes réponses</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a:t>
                </a:r>
              </a:p>
            </p:txBody>
          </p:sp>
        </mc:Choice>
        <mc:Fallback xmlns="">
          <p:sp>
            <p:nvSpPr>
              <p:cNvPr id="1145" name="D_A_01">
                <a:extLst>
                  <a:ext uri="{FF2B5EF4-FFF2-40B4-BE49-F238E27FC236}">
                    <a16:creationId xmlns:a16="http://schemas.microsoft.com/office/drawing/2014/main" id="{FA43C741-9478-13C9-4638-571A8963B92E}"/>
                  </a:ext>
                </a:extLst>
              </p:cNvPr>
              <p:cNvSpPr txBox="1">
                <a:spLocks noRot="1" noChangeAspect="1" noMove="1" noResize="1" noEditPoints="1" noAdjustHandles="1" noChangeArrowheads="1" noChangeShapeType="1" noTextEdit="1"/>
              </p:cNvSpPr>
              <p:nvPr/>
            </p:nvSpPr>
            <p:spPr>
              <a:xfrm>
                <a:off x="774700" y="177800"/>
                <a:ext cx="10553700" cy="508000"/>
              </a:xfrm>
              <a:prstGeom prst="rect">
                <a:avLst/>
              </a:prstGeom>
              <a:blipFill>
                <a:blip r:embed="rId2"/>
                <a:stretch>
                  <a:fillRect/>
                </a:stretch>
              </a:blipFill>
            </p:spPr>
            <p:txBody>
              <a:bodyPr/>
              <a:lstStyle/>
              <a:p>
                <a:r>
                  <a:rPr lang="fr-FR">
                    <a:noFill/>
                  </a:rPr>
                  <a:t> </a:t>
                </a:r>
              </a:p>
            </p:txBody>
          </p:sp>
        </mc:Fallback>
      </mc:AlternateContent>
      <p:sp>
        <p:nvSpPr>
          <p:cNvPr id="25" name="Rectangle: Rounded Corners 24">
            <a:extLst>
              <a:ext uri="{FF2B5EF4-FFF2-40B4-BE49-F238E27FC236}">
                <a16:creationId xmlns:a16="http://schemas.microsoft.com/office/drawing/2014/main" id="{AEE0E1E1-4932-39FE-65D0-E1B933DDA877}"/>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VdC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4" name="D_A_02">
            <a:extLst>
              <a:ext uri="{FF2B5EF4-FFF2-40B4-BE49-F238E27FC236}">
                <a16:creationId xmlns:a16="http://schemas.microsoft.com/office/drawing/2014/main" id="{125E8EFB-EE20-A3DB-0309-D3C704014057}"/>
              </a:ext>
            </a:extLst>
          </p:cNvPr>
          <p:cNvSpPr txBox="1"/>
          <p:nvPr/>
        </p:nvSpPr>
        <p:spPr>
          <a:xfrm>
            <a:off x="734286" y="652125"/>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justifie.</a:t>
            </a:r>
          </a:p>
        </p:txBody>
      </p:sp>
      <p:pic>
        <p:nvPicPr>
          <p:cNvPr id="2" name="Image 9">
            <a:extLst>
              <a:ext uri="{FF2B5EF4-FFF2-40B4-BE49-F238E27FC236}">
                <a16:creationId xmlns:a16="http://schemas.microsoft.com/office/drawing/2014/main" id="{84037C97-809B-182E-C3CB-100B945E7334}"/>
              </a:ext>
            </a:extLst>
          </p:cNvPr>
          <p:cNvPicPr>
            <a:picLocks noChangeAspect="1"/>
          </p:cNvPicPr>
          <p:nvPr/>
        </p:nvPicPr>
        <p:blipFill>
          <a:blip r:embed="rId3"/>
          <a:stretch>
            <a:fillRect/>
          </a:stretch>
        </p:blipFill>
        <p:spPr>
          <a:xfrm>
            <a:off x="11327116" y="1146337"/>
            <a:ext cx="583170" cy="583170"/>
          </a:xfrm>
          <a:prstGeom prst="rect">
            <a:avLst/>
          </a:prstGeom>
        </p:spPr>
      </p:pic>
      <p:sp>
        <p:nvSpPr>
          <p:cNvPr id="3" name="Google Shape;839;p63">
            <a:extLst>
              <a:ext uri="{FF2B5EF4-FFF2-40B4-BE49-F238E27FC236}">
                <a16:creationId xmlns:a16="http://schemas.microsoft.com/office/drawing/2014/main" id="{798A19CD-0750-8853-90E8-D3D5B735918D}"/>
              </a:ext>
            </a:extLst>
          </p:cNvPr>
          <p:cNvSpPr/>
          <p:nvPr/>
        </p:nvSpPr>
        <p:spPr>
          <a:xfrm>
            <a:off x="8023423" y="1633313"/>
            <a:ext cx="3110844"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Google Shape;853;p63">
            <a:extLst>
              <a:ext uri="{FF2B5EF4-FFF2-40B4-BE49-F238E27FC236}">
                <a16:creationId xmlns:a16="http://schemas.microsoft.com/office/drawing/2014/main" id="{6CC48386-C2CF-3EB0-C28E-18774060B945}"/>
              </a:ext>
            </a:extLst>
          </p:cNvPr>
          <p:cNvSpPr/>
          <p:nvPr/>
        </p:nvSpPr>
        <p:spPr>
          <a:xfrm>
            <a:off x="1363387" y="5176445"/>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 name="Google Shape;848;p63">
            <a:extLst>
              <a:ext uri="{FF2B5EF4-FFF2-40B4-BE49-F238E27FC236}">
                <a16:creationId xmlns:a16="http://schemas.microsoft.com/office/drawing/2014/main" id="{2C97DDC1-2D5E-0AB0-DF79-5C02E679FD9E}"/>
              </a:ext>
            </a:extLst>
          </p:cNvPr>
          <p:cNvSpPr/>
          <p:nvPr/>
        </p:nvSpPr>
        <p:spPr>
          <a:xfrm>
            <a:off x="1363387" y="4131416"/>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 name="Google Shape;843;p63">
            <a:extLst>
              <a:ext uri="{FF2B5EF4-FFF2-40B4-BE49-F238E27FC236}">
                <a16:creationId xmlns:a16="http://schemas.microsoft.com/office/drawing/2014/main" id="{7BF15F70-8FF1-2C4F-35FF-4BE19F733127}"/>
              </a:ext>
            </a:extLst>
          </p:cNvPr>
          <p:cNvSpPr/>
          <p:nvPr/>
        </p:nvSpPr>
        <p:spPr>
          <a:xfrm>
            <a:off x="1363387" y="2905932"/>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 name="Google Shape;837;p63">
            <a:extLst>
              <a:ext uri="{FF2B5EF4-FFF2-40B4-BE49-F238E27FC236}">
                <a16:creationId xmlns:a16="http://schemas.microsoft.com/office/drawing/2014/main" id="{6694D490-BBCA-3D60-EC1E-51FE7BB5B8D2}"/>
              </a:ext>
            </a:extLst>
          </p:cNvPr>
          <p:cNvSpPr/>
          <p:nvPr/>
        </p:nvSpPr>
        <p:spPr>
          <a:xfrm>
            <a:off x="1363387" y="1633313"/>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 name="Google Shape;838;p63">
            <a:extLst>
              <a:ext uri="{FF2B5EF4-FFF2-40B4-BE49-F238E27FC236}">
                <a16:creationId xmlns:a16="http://schemas.microsoft.com/office/drawing/2014/main" id="{01606931-2503-F6D7-C62B-0C2C5770F464}"/>
              </a:ext>
            </a:extLst>
          </p:cNvPr>
          <p:cNvSpPr/>
          <p:nvPr/>
        </p:nvSpPr>
        <p:spPr>
          <a:xfrm>
            <a:off x="4546160" y="177899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A</a:t>
            </a:r>
            <a:endParaRPr sz="1800" b="0" i="0" u="none" strike="noStrike" cap="none" dirty="0">
              <a:latin typeface="Calibri"/>
              <a:ea typeface="Calibri"/>
              <a:cs typeface="Calibri"/>
              <a:sym typeface="Calibri"/>
            </a:endParaRPr>
          </a:p>
        </p:txBody>
      </p:sp>
      <p:sp>
        <p:nvSpPr>
          <p:cNvPr id="10" name="Google Shape;841;p63">
            <a:extLst>
              <a:ext uri="{FF2B5EF4-FFF2-40B4-BE49-F238E27FC236}">
                <a16:creationId xmlns:a16="http://schemas.microsoft.com/office/drawing/2014/main" id="{877ED9B7-C566-42D5-2891-02BA9DF74A67}"/>
              </a:ext>
            </a:extLst>
          </p:cNvPr>
          <p:cNvSpPr/>
          <p:nvPr/>
        </p:nvSpPr>
        <p:spPr>
          <a:xfrm>
            <a:off x="2140673" y="1811542"/>
            <a:ext cx="1702389" cy="461665"/>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1" name="Google Shape;842;p63">
            <a:extLst>
              <a:ext uri="{FF2B5EF4-FFF2-40B4-BE49-F238E27FC236}">
                <a16:creationId xmlns:a16="http://schemas.microsoft.com/office/drawing/2014/main" id="{DA245644-FF72-675C-9880-3586C97A91A9}"/>
              </a:ext>
            </a:extLst>
          </p:cNvPr>
          <p:cNvSpPr/>
          <p:nvPr/>
        </p:nvSpPr>
        <p:spPr>
          <a:xfrm>
            <a:off x="8331337" y="1811542"/>
            <a:ext cx="2664453" cy="373339"/>
          </a:xfrm>
          <a:prstGeom prst="rect">
            <a:avLst/>
          </a:prstGeom>
          <a:blipFill rotWithShape="1">
            <a:blip r:embed="rId5">
              <a:alphaModFix/>
            </a:blip>
            <a:stretch>
              <a:fillRect t="-10666" r="-1688" b="-3066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400">
                <a:latin typeface="Calibri"/>
                <a:ea typeface="Calibri"/>
                <a:cs typeface="Calibri"/>
                <a:sym typeface="Calibri"/>
              </a:rPr>
              <a:t> </a:t>
            </a:r>
            <a:endParaRPr sz="1400"/>
          </a:p>
        </p:txBody>
      </p:sp>
      <p:sp>
        <p:nvSpPr>
          <p:cNvPr id="12" name="Google Shape;845;p63">
            <a:extLst>
              <a:ext uri="{FF2B5EF4-FFF2-40B4-BE49-F238E27FC236}">
                <a16:creationId xmlns:a16="http://schemas.microsoft.com/office/drawing/2014/main" id="{B3BF6885-D804-65B9-D04C-E79715CF030C}"/>
              </a:ext>
            </a:extLst>
          </p:cNvPr>
          <p:cNvSpPr/>
          <p:nvPr/>
        </p:nvSpPr>
        <p:spPr>
          <a:xfrm>
            <a:off x="8023422" y="2905932"/>
            <a:ext cx="3110843"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 name="Google Shape;847;p63">
            <a:extLst>
              <a:ext uri="{FF2B5EF4-FFF2-40B4-BE49-F238E27FC236}">
                <a16:creationId xmlns:a16="http://schemas.microsoft.com/office/drawing/2014/main" id="{A75AABCA-4386-D28C-48F7-0F91C2CC3081}"/>
              </a:ext>
            </a:extLst>
          </p:cNvPr>
          <p:cNvSpPr/>
          <p:nvPr/>
        </p:nvSpPr>
        <p:spPr>
          <a:xfrm>
            <a:off x="8343434" y="3088419"/>
            <a:ext cx="2640258" cy="392862"/>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4" name="Google Shape;850;p63">
            <a:extLst>
              <a:ext uri="{FF2B5EF4-FFF2-40B4-BE49-F238E27FC236}">
                <a16:creationId xmlns:a16="http://schemas.microsoft.com/office/drawing/2014/main" id="{5AA5DFFF-1A65-0827-4A3F-60A17AD8DF88}"/>
              </a:ext>
            </a:extLst>
          </p:cNvPr>
          <p:cNvSpPr/>
          <p:nvPr/>
        </p:nvSpPr>
        <p:spPr>
          <a:xfrm>
            <a:off x="8023423" y="4131416"/>
            <a:ext cx="3110842"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 name="Google Shape;852;p63">
            <a:extLst>
              <a:ext uri="{FF2B5EF4-FFF2-40B4-BE49-F238E27FC236}">
                <a16:creationId xmlns:a16="http://schemas.microsoft.com/office/drawing/2014/main" id="{903CED07-7593-5824-8359-85049DC7D7C3}"/>
              </a:ext>
            </a:extLst>
          </p:cNvPr>
          <p:cNvSpPr/>
          <p:nvPr/>
        </p:nvSpPr>
        <p:spPr>
          <a:xfrm>
            <a:off x="8345510" y="4254285"/>
            <a:ext cx="2638182" cy="450436"/>
          </a:xfrm>
          <a:prstGeom prst="rect">
            <a:avLst/>
          </a:prstGeom>
          <a:blipFill rotWithShape="1">
            <a:blip r:embed="rId7">
              <a:alphaModFix/>
            </a:blip>
            <a:stretch>
              <a:fillRect t="-10522" r="-2022" b="-2894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6" name="Google Shape;855;p63">
            <a:extLst>
              <a:ext uri="{FF2B5EF4-FFF2-40B4-BE49-F238E27FC236}">
                <a16:creationId xmlns:a16="http://schemas.microsoft.com/office/drawing/2014/main" id="{5722A5D3-759B-FA58-A528-67FE01D4BD01}"/>
              </a:ext>
            </a:extLst>
          </p:cNvPr>
          <p:cNvSpPr/>
          <p:nvPr/>
        </p:nvSpPr>
        <p:spPr>
          <a:xfrm>
            <a:off x="8023422" y="5176445"/>
            <a:ext cx="3110841"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7" name="Google Shape;857;p63">
            <a:extLst>
              <a:ext uri="{FF2B5EF4-FFF2-40B4-BE49-F238E27FC236}">
                <a16:creationId xmlns:a16="http://schemas.microsoft.com/office/drawing/2014/main" id="{ACCC9A43-35E4-57B3-78E8-859E4F9F1585}"/>
              </a:ext>
            </a:extLst>
          </p:cNvPr>
          <p:cNvSpPr/>
          <p:nvPr/>
        </p:nvSpPr>
        <p:spPr>
          <a:xfrm>
            <a:off x="8457012" y="5295170"/>
            <a:ext cx="2359358" cy="474707"/>
          </a:xfrm>
          <a:prstGeom prst="rect">
            <a:avLst/>
          </a:pr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8" name="Google Shape;858;p63">
            <a:extLst>
              <a:ext uri="{FF2B5EF4-FFF2-40B4-BE49-F238E27FC236}">
                <a16:creationId xmlns:a16="http://schemas.microsoft.com/office/drawing/2014/main" id="{E0047C04-9C94-3E30-70A9-9ED885181878}"/>
              </a:ext>
            </a:extLst>
          </p:cNvPr>
          <p:cNvSpPr/>
          <p:nvPr/>
        </p:nvSpPr>
        <p:spPr>
          <a:xfrm>
            <a:off x="2213730" y="5356900"/>
            <a:ext cx="1702389" cy="461665"/>
          </a:xfrm>
          <a:prstGeom prst="rect">
            <a:avLst/>
          </a:pr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9" name="Google Shape;859;p63">
            <a:extLst>
              <a:ext uri="{FF2B5EF4-FFF2-40B4-BE49-F238E27FC236}">
                <a16:creationId xmlns:a16="http://schemas.microsoft.com/office/drawing/2014/main" id="{CBD28886-C183-7422-D404-B8A792CDA3BE}"/>
              </a:ext>
            </a:extLst>
          </p:cNvPr>
          <p:cNvSpPr/>
          <p:nvPr/>
        </p:nvSpPr>
        <p:spPr>
          <a:xfrm>
            <a:off x="2248583" y="4333792"/>
            <a:ext cx="1532471" cy="461665"/>
          </a:xfrm>
          <a:prstGeom prst="rect">
            <a:avLst/>
          </a:pr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20" name="Google Shape;860;p63">
            <a:extLst>
              <a:ext uri="{FF2B5EF4-FFF2-40B4-BE49-F238E27FC236}">
                <a16:creationId xmlns:a16="http://schemas.microsoft.com/office/drawing/2014/main" id="{51D3A445-F8A0-64F1-BD33-ABC6FC82345E}"/>
              </a:ext>
            </a:extLst>
          </p:cNvPr>
          <p:cNvSpPr/>
          <p:nvPr/>
        </p:nvSpPr>
        <p:spPr>
          <a:xfrm>
            <a:off x="2026057" y="3066465"/>
            <a:ext cx="1931619" cy="461665"/>
          </a:xfrm>
          <a:prstGeom prst="rect">
            <a:avLst/>
          </a:pr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21" name="Google Shape;838;p63">
            <a:extLst>
              <a:ext uri="{FF2B5EF4-FFF2-40B4-BE49-F238E27FC236}">
                <a16:creationId xmlns:a16="http://schemas.microsoft.com/office/drawing/2014/main" id="{5C24F51B-33C2-E469-64D0-A69F482D44C0}"/>
              </a:ext>
            </a:extLst>
          </p:cNvPr>
          <p:cNvSpPr/>
          <p:nvPr/>
        </p:nvSpPr>
        <p:spPr>
          <a:xfrm>
            <a:off x="4601530" y="2988631"/>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B</a:t>
            </a:r>
            <a:endParaRPr sz="1800" b="0" i="0" u="none" strike="noStrike" cap="none" dirty="0">
              <a:latin typeface="Calibri"/>
              <a:ea typeface="Calibri"/>
              <a:cs typeface="Calibri"/>
              <a:sym typeface="Calibri"/>
            </a:endParaRPr>
          </a:p>
        </p:txBody>
      </p:sp>
      <p:sp>
        <p:nvSpPr>
          <p:cNvPr id="22" name="Google Shape;838;p63">
            <a:extLst>
              <a:ext uri="{FF2B5EF4-FFF2-40B4-BE49-F238E27FC236}">
                <a16:creationId xmlns:a16="http://schemas.microsoft.com/office/drawing/2014/main" id="{A25190BF-5410-69C7-E92F-1BB703CC455D}"/>
              </a:ext>
            </a:extLst>
          </p:cNvPr>
          <p:cNvSpPr/>
          <p:nvPr/>
        </p:nvSpPr>
        <p:spPr>
          <a:xfrm>
            <a:off x="4577417" y="422984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dirty="0">
                <a:latin typeface="Calibri"/>
                <a:ea typeface="Calibri"/>
                <a:cs typeface="Calibri"/>
                <a:sym typeface="Calibri"/>
              </a:rPr>
              <a:t>C</a:t>
            </a:r>
            <a:endParaRPr sz="1800" b="0" i="0" u="none" strike="noStrike" cap="none" dirty="0">
              <a:latin typeface="Calibri"/>
              <a:ea typeface="Calibri"/>
              <a:cs typeface="Calibri"/>
              <a:sym typeface="Calibri"/>
            </a:endParaRPr>
          </a:p>
        </p:txBody>
      </p:sp>
      <p:sp>
        <p:nvSpPr>
          <p:cNvPr id="23" name="Google Shape;838;p63">
            <a:extLst>
              <a:ext uri="{FF2B5EF4-FFF2-40B4-BE49-F238E27FC236}">
                <a16:creationId xmlns:a16="http://schemas.microsoft.com/office/drawing/2014/main" id="{3645DF20-DDBF-3040-E5CD-B21536C57AC3}"/>
              </a:ext>
            </a:extLst>
          </p:cNvPr>
          <p:cNvSpPr/>
          <p:nvPr/>
        </p:nvSpPr>
        <p:spPr>
          <a:xfrm>
            <a:off x="4587514" y="526599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D</a:t>
            </a:r>
            <a:endParaRPr sz="1800" b="0" i="0" u="none" strike="noStrike" cap="none" dirty="0">
              <a:latin typeface="Calibri"/>
              <a:ea typeface="Calibri"/>
              <a:cs typeface="Calibri"/>
              <a:sym typeface="Calibri"/>
            </a:endParaRPr>
          </a:p>
        </p:txBody>
      </p:sp>
      <p:sp>
        <p:nvSpPr>
          <p:cNvPr id="24" name="Google Shape;838;p63">
            <a:extLst>
              <a:ext uri="{FF2B5EF4-FFF2-40B4-BE49-F238E27FC236}">
                <a16:creationId xmlns:a16="http://schemas.microsoft.com/office/drawing/2014/main" id="{4D98114F-6279-12D7-A4C5-1ACD96712932}"/>
              </a:ext>
            </a:extLst>
          </p:cNvPr>
          <p:cNvSpPr/>
          <p:nvPr/>
        </p:nvSpPr>
        <p:spPr>
          <a:xfrm>
            <a:off x="7666431" y="1716194"/>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1</a:t>
            </a:r>
            <a:endParaRPr sz="1800" b="0" i="0" u="none" strike="noStrike" cap="none" dirty="0">
              <a:latin typeface="Calibri"/>
              <a:ea typeface="Calibri"/>
              <a:cs typeface="Calibri"/>
              <a:sym typeface="Calibri"/>
            </a:endParaRPr>
          </a:p>
        </p:txBody>
      </p:sp>
      <p:sp>
        <p:nvSpPr>
          <p:cNvPr id="26" name="Google Shape;838;p63">
            <a:extLst>
              <a:ext uri="{FF2B5EF4-FFF2-40B4-BE49-F238E27FC236}">
                <a16:creationId xmlns:a16="http://schemas.microsoft.com/office/drawing/2014/main" id="{1F83AA43-223D-A856-B524-B582CA962FF5}"/>
              </a:ext>
            </a:extLst>
          </p:cNvPr>
          <p:cNvSpPr/>
          <p:nvPr/>
        </p:nvSpPr>
        <p:spPr>
          <a:xfrm>
            <a:off x="7666430" y="3020033"/>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2</a:t>
            </a:r>
            <a:endParaRPr sz="1800" b="0" i="0" u="none" strike="noStrike" cap="none" dirty="0">
              <a:latin typeface="Calibri"/>
              <a:ea typeface="Calibri"/>
              <a:cs typeface="Calibri"/>
              <a:sym typeface="Calibri"/>
            </a:endParaRPr>
          </a:p>
        </p:txBody>
      </p:sp>
      <p:sp>
        <p:nvSpPr>
          <p:cNvPr id="27" name="Google Shape;838;p63">
            <a:extLst>
              <a:ext uri="{FF2B5EF4-FFF2-40B4-BE49-F238E27FC236}">
                <a16:creationId xmlns:a16="http://schemas.microsoft.com/office/drawing/2014/main" id="{7FBF6D0B-7C1F-B190-006E-B4470F676999}"/>
              </a:ext>
            </a:extLst>
          </p:cNvPr>
          <p:cNvSpPr/>
          <p:nvPr/>
        </p:nvSpPr>
        <p:spPr>
          <a:xfrm>
            <a:off x="7714206" y="4229848"/>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3</a:t>
            </a:r>
            <a:endParaRPr sz="1800" b="0" i="0" u="none" strike="noStrike" cap="none" dirty="0">
              <a:latin typeface="Calibri"/>
              <a:ea typeface="Calibri"/>
              <a:cs typeface="Calibri"/>
              <a:sym typeface="Calibri"/>
            </a:endParaRPr>
          </a:p>
        </p:txBody>
      </p:sp>
      <p:sp>
        <p:nvSpPr>
          <p:cNvPr id="28" name="Google Shape;838;p63">
            <a:extLst>
              <a:ext uri="{FF2B5EF4-FFF2-40B4-BE49-F238E27FC236}">
                <a16:creationId xmlns:a16="http://schemas.microsoft.com/office/drawing/2014/main" id="{851D4889-6850-447E-3158-B6083FA234F0}"/>
              </a:ext>
            </a:extLst>
          </p:cNvPr>
          <p:cNvSpPr/>
          <p:nvPr/>
        </p:nvSpPr>
        <p:spPr>
          <a:xfrm>
            <a:off x="7701942" y="5304927"/>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fr-FR" sz="1800" b="0" i="0" u="none" strike="noStrike" cap="none" dirty="0">
                <a:latin typeface="Calibri"/>
                <a:ea typeface="Calibri"/>
                <a:cs typeface="Calibri"/>
                <a:sym typeface="Calibri"/>
              </a:rPr>
              <a:t>4</a:t>
            </a:r>
            <a:endParaRPr sz="1800" b="0" i="0" u="none" strike="noStrike" cap="none" dirty="0">
              <a:latin typeface="Calibri"/>
              <a:ea typeface="Calibri"/>
              <a:cs typeface="Calibri"/>
              <a:sym typeface="Calibri"/>
            </a:endParaRPr>
          </a:p>
        </p:txBody>
      </p:sp>
      <p:cxnSp>
        <p:nvCxnSpPr>
          <p:cNvPr id="30" name="Connecteur droit avec flèche 29">
            <a:extLst>
              <a:ext uri="{FF2B5EF4-FFF2-40B4-BE49-F238E27FC236}">
                <a16:creationId xmlns:a16="http://schemas.microsoft.com/office/drawing/2014/main" id="{57A33BD3-9D03-0B71-0314-E11CADE6F1E0}"/>
              </a:ext>
            </a:extLst>
          </p:cNvPr>
          <p:cNvCxnSpPr>
            <a:stCxn id="9" idx="6"/>
            <a:endCxn id="27" idx="2"/>
          </p:cNvCxnSpPr>
          <p:nvPr/>
        </p:nvCxnSpPr>
        <p:spPr>
          <a:xfrm>
            <a:off x="5123455" y="2061803"/>
            <a:ext cx="2590751" cy="2450850"/>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A2648CDF-5EBB-BCFD-6DA9-2A272958AEA9}"/>
              </a:ext>
            </a:extLst>
          </p:cNvPr>
          <p:cNvCxnSpPr>
            <a:stCxn id="21" idx="6"/>
            <a:endCxn id="24" idx="2"/>
          </p:cNvCxnSpPr>
          <p:nvPr/>
        </p:nvCxnSpPr>
        <p:spPr>
          <a:xfrm flipV="1">
            <a:off x="5178825" y="1998999"/>
            <a:ext cx="2487606" cy="1272437"/>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F89F7D52-6691-5267-6737-259FE6340FEE}"/>
              </a:ext>
            </a:extLst>
          </p:cNvPr>
          <p:cNvCxnSpPr>
            <a:stCxn id="22" idx="6"/>
            <a:endCxn id="28" idx="2"/>
          </p:cNvCxnSpPr>
          <p:nvPr/>
        </p:nvCxnSpPr>
        <p:spPr>
          <a:xfrm>
            <a:off x="5154712" y="4512653"/>
            <a:ext cx="2547230" cy="1075079"/>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9E2E016D-4B82-F662-662C-D8AFB1C7ED17}"/>
              </a:ext>
            </a:extLst>
          </p:cNvPr>
          <p:cNvCxnSpPr>
            <a:stCxn id="23" idx="6"/>
            <a:endCxn id="26" idx="2"/>
          </p:cNvCxnSpPr>
          <p:nvPr/>
        </p:nvCxnSpPr>
        <p:spPr>
          <a:xfrm flipV="1">
            <a:off x="5164809" y="3302838"/>
            <a:ext cx="2501621" cy="2245965"/>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5417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strVal val="#ppt_w*0.70"/>
                                          </p:val>
                                        </p:tav>
                                        <p:tav tm="100000">
                                          <p:val>
                                            <p:strVal val="#ppt_w"/>
                                          </p:val>
                                        </p:tav>
                                      </p:tavLst>
                                    </p:anim>
                                    <p:anim calcmode="lin" valueType="num">
                                      <p:cBhvr>
                                        <p:cTn id="8" dur="1000" fill="hold"/>
                                        <p:tgtEl>
                                          <p:spTgt spid="30"/>
                                        </p:tgtEl>
                                        <p:attrNameLst>
                                          <p:attrName>ppt_h</p:attrName>
                                        </p:attrNameLst>
                                      </p:cBhvr>
                                      <p:tavLst>
                                        <p:tav tm="0">
                                          <p:val>
                                            <p:strVal val="#ppt_h"/>
                                          </p:val>
                                        </p:tav>
                                        <p:tav tm="100000">
                                          <p:val>
                                            <p:strVal val="#ppt_h"/>
                                          </p:val>
                                        </p:tav>
                                      </p:tavLst>
                                    </p:anim>
                                    <p:animEffect transition="in" filter="fade">
                                      <p:cBhvr>
                                        <p:cTn id="9" dur="10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 calcmode="lin" valueType="num">
                                      <p:cBhvr>
                                        <p:cTn id="14" dur="1000" fill="hold"/>
                                        <p:tgtEl>
                                          <p:spTgt spid="32"/>
                                        </p:tgtEl>
                                        <p:attrNameLst>
                                          <p:attrName>ppt_w</p:attrName>
                                        </p:attrNameLst>
                                      </p:cBhvr>
                                      <p:tavLst>
                                        <p:tav tm="0">
                                          <p:val>
                                            <p:strVal val="#ppt_w*0.70"/>
                                          </p:val>
                                        </p:tav>
                                        <p:tav tm="100000">
                                          <p:val>
                                            <p:strVal val="#ppt_w"/>
                                          </p:val>
                                        </p:tav>
                                      </p:tavLst>
                                    </p:anim>
                                    <p:anim calcmode="lin" valueType="num">
                                      <p:cBhvr>
                                        <p:cTn id="15" dur="1000" fill="hold"/>
                                        <p:tgtEl>
                                          <p:spTgt spid="32"/>
                                        </p:tgtEl>
                                        <p:attrNameLst>
                                          <p:attrName>ppt_h</p:attrName>
                                        </p:attrNameLst>
                                      </p:cBhvr>
                                      <p:tavLst>
                                        <p:tav tm="0">
                                          <p:val>
                                            <p:strVal val="#ppt_h"/>
                                          </p:val>
                                        </p:tav>
                                        <p:tav tm="100000">
                                          <p:val>
                                            <p:strVal val="#ppt_h"/>
                                          </p:val>
                                        </p:tav>
                                      </p:tavLst>
                                    </p:anim>
                                    <p:animEffect transition="in" filter="fade">
                                      <p:cBhvr>
                                        <p:cTn id="16" dur="10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1000" fill="hold"/>
                                        <p:tgtEl>
                                          <p:spTgt spid="34"/>
                                        </p:tgtEl>
                                        <p:attrNameLst>
                                          <p:attrName>ppt_w</p:attrName>
                                        </p:attrNameLst>
                                      </p:cBhvr>
                                      <p:tavLst>
                                        <p:tav tm="0">
                                          <p:val>
                                            <p:strVal val="#ppt_w*0.70"/>
                                          </p:val>
                                        </p:tav>
                                        <p:tav tm="100000">
                                          <p:val>
                                            <p:strVal val="#ppt_w"/>
                                          </p:val>
                                        </p:tav>
                                      </p:tavLst>
                                    </p:anim>
                                    <p:anim calcmode="lin" valueType="num">
                                      <p:cBhvr>
                                        <p:cTn id="22" dur="1000" fill="hold"/>
                                        <p:tgtEl>
                                          <p:spTgt spid="34"/>
                                        </p:tgtEl>
                                        <p:attrNameLst>
                                          <p:attrName>ppt_h</p:attrName>
                                        </p:attrNameLst>
                                      </p:cBhvr>
                                      <p:tavLst>
                                        <p:tav tm="0">
                                          <p:val>
                                            <p:strVal val="#ppt_h"/>
                                          </p:val>
                                        </p:tav>
                                        <p:tav tm="100000">
                                          <p:val>
                                            <p:strVal val="#ppt_h"/>
                                          </p:val>
                                        </p:tav>
                                      </p:tavLst>
                                    </p:anim>
                                    <p:animEffect transition="in" filter="fade">
                                      <p:cBhvr>
                                        <p:cTn id="23" dur="10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p:cTn id="28" dur="1000" fill="hold"/>
                                        <p:tgtEl>
                                          <p:spTgt spid="36"/>
                                        </p:tgtEl>
                                        <p:attrNameLst>
                                          <p:attrName>ppt_w</p:attrName>
                                        </p:attrNameLst>
                                      </p:cBhvr>
                                      <p:tavLst>
                                        <p:tav tm="0">
                                          <p:val>
                                            <p:strVal val="#ppt_w*0.70"/>
                                          </p:val>
                                        </p:tav>
                                        <p:tav tm="100000">
                                          <p:val>
                                            <p:strVal val="#ppt_w"/>
                                          </p:val>
                                        </p:tav>
                                      </p:tavLst>
                                    </p:anim>
                                    <p:anim calcmode="lin" valueType="num">
                                      <p:cBhvr>
                                        <p:cTn id="29" dur="1000" fill="hold"/>
                                        <p:tgtEl>
                                          <p:spTgt spid="36"/>
                                        </p:tgtEl>
                                        <p:attrNameLst>
                                          <p:attrName>ppt_h</p:attrName>
                                        </p:attrNameLst>
                                      </p:cBhvr>
                                      <p:tavLst>
                                        <p:tav tm="0">
                                          <p:val>
                                            <p:strVal val="#ppt_h"/>
                                          </p:val>
                                        </p:tav>
                                        <p:tav tm="100000">
                                          <p:val>
                                            <p:strVal val="#ppt_h"/>
                                          </p:val>
                                        </p:tav>
                                      </p:tavLst>
                                    </p:anim>
                                    <p:animEffect transition="in" filter="fade">
                                      <p:cBhvr>
                                        <p:cTn id="30"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D837B-FB1A-1CB5-9078-E5AF941A82C6}"/>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8354133C-8B75-FE56-5674-A219051A5D08}"/>
              </a:ext>
            </a:extLst>
          </p:cNvPr>
          <p:cNvSpPr txBox="1"/>
          <p:nvPr/>
        </p:nvSpPr>
        <p:spPr>
          <a:xfrm>
            <a:off x="774700" y="17780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Relier chaque équation à </a:t>
            </a:r>
            <a:r>
              <a:rPr lang="fr-FR" sz="1600" b="1" dirty="0">
                <a:solidFill>
                  <a:prstClr val="white">
                    <a:lumMod val="65000"/>
                  </a:prstClr>
                </a:solidFill>
                <a:latin typeface="Calibri" panose="020F0502020204030204"/>
              </a:rPr>
              <a:t>sa</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unique solution.</a:t>
            </a:r>
          </a:p>
        </p:txBody>
      </p:sp>
      <p:sp>
        <p:nvSpPr>
          <p:cNvPr id="25" name="Rectangle: Rounded Corners 24">
            <a:extLst>
              <a:ext uri="{FF2B5EF4-FFF2-40B4-BE49-F238E27FC236}">
                <a16:creationId xmlns:a16="http://schemas.microsoft.com/office/drawing/2014/main" id="{362DD180-52A6-B11A-7607-6BE19E74DF77}"/>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VdC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4" name="D_A_02">
            <a:extLst>
              <a:ext uri="{FF2B5EF4-FFF2-40B4-BE49-F238E27FC236}">
                <a16:creationId xmlns:a16="http://schemas.microsoft.com/office/drawing/2014/main" id="{432CD67E-72D9-CB8B-4F92-043A522E76D6}"/>
              </a:ext>
            </a:extLst>
          </p:cNvPr>
          <p:cNvSpPr txBox="1"/>
          <p:nvPr/>
        </p:nvSpPr>
        <p:spPr>
          <a:xfrm>
            <a:off x="757462" y="685800"/>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laisse un moment de réflexion, puis demande aux élèves de lever leurs ardoises</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a:t>
            </a:r>
          </a:p>
        </p:txBody>
      </p:sp>
      <p:pic>
        <p:nvPicPr>
          <p:cNvPr id="8" name="Picture 2">
            <a:extLst>
              <a:ext uri="{FF2B5EF4-FFF2-40B4-BE49-F238E27FC236}">
                <a16:creationId xmlns:a16="http://schemas.microsoft.com/office/drawing/2014/main" id="{A55B6333-A539-A34D-A127-AECB1EF041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59548" y="257231"/>
            <a:ext cx="714138" cy="518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2" name="Google Shape;906;p65">
                <a:extLst>
                  <a:ext uri="{FF2B5EF4-FFF2-40B4-BE49-F238E27FC236}">
                    <a16:creationId xmlns:a16="http://schemas.microsoft.com/office/drawing/2014/main" id="{F7956FB4-C379-A2A9-E995-3995F3D94D28}"/>
                  </a:ext>
                </a:extLst>
              </p:cNvPr>
              <p:cNvSpPr/>
              <p:nvPr/>
            </p:nvSpPr>
            <p:spPr>
              <a:xfrm>
                <a:off x="2481942" y="4422168"/>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lt1"/>
                          </a:solidFill>
                          <a:latin typeface="Cambria Math" panose="02040503050406030204" pitchFamily="18" charset="0"/>
                          <a:ea typeface="Calibri"/>
                          <a:cs typeface="Calibri"/>
                          <a:sym typeface="Calibri"/>
                        </a:rPr>
                        <m:t>𝑥</m:t>
                      </m:r>
                      <m:r>
                        <a:rPr lang="fr-FR" sz="2400" i="1" dirty="0" smtClean="0">
                          <a:solidFill>
                            <a:schemeClr val="lt1"/>
                          </a:solidFill>
                          <a:latin typeface="Cambria Math" panose="02040503050406030204" pitchFamily="18" charset="0"/>
                          <a:ea typeface="Calibri"/>
                          <a:cs typeface="Calibri"/>
                          <a:sym typeface="Calibri"/>
                        </a:rPr>
                        <m:t> + 3 = 1</m:t>
                      </m:r>
                    </m:oMath>
                  </m:oMathPara>
                </a14:m>
                <a:endParaRPr sz="2400" dirty="0">
                  <a:solidFill>
                    <a:schemeClr val="lt1"/>
                  </a:solidFill>
                  <a:latin typeface="Calibri"/>
                  <a:ea typeface="Calibri"/>
                  <a:cs typeface="Calibri"/>
                  <a:sym typeface="Calibri"/>
                </a:endParaRPr>
              </a:p>
            </p:txBody>
          </p:sp>
        </mc:Choice>
        <mc:Fallback>
          <p:sp>
            <p:nvSpPr>
              <p:cNvPr id="2" name="Google Shape;906;p65">
                <a:extLst>
                  <a:ext uri="{FF2B5EF4-FFF2-40B4-BE49-F238E27FC236}">
                    <a16:creationId xmlns:a16="http://schemas.microsoft.com/office/drawing/2014/main" id="{F7956FB4-C379-A2A9-E995-3995F3D94D28}"/>
                  </a:ext>
                </a:extLst>
              </p:cNvPr>
              <p:cNvSpPr>
                <a:spLocks noRot="1" noChangeAspect="1" noMove="1" noResize="1" noEditPoints="1" noAdjustHandles="1" noChangeArrowheads="1" noChangeShapeType="1" noTextEdit="1"/>
              </p:cNvSpPr>
              <p:nvPr/>
            </p:nvSpPr>
            <p:spPr>
              <a:xfrm>
                <a:off x="2481942" y="4422168"/>
                <a:ext cx="2911415" cy="585878"/>
              </a:xfrm>
              <a:prstGeom prst="roundRect">
                <a:avLst>
                  <a:gd name="adj" fmla="val 16667"/>
                </a:avLst>
              </a:prstGeom>
              <a:blipFill>
                <a:blip r:embed="rId3"/>
                <a:stretch>
                  <a:fillRect b="-4082"/>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3" name="Google Shape;907;p65">
                <a:extLst>
                  <a:ext uri="{FF2B5EF4-FFF2-40B4-BE49-F238E27FC236}">
                    <a16:creationId xmlns:a16="http://schemas.microsoft.com/office/drawing/2014/main" id="{469133B3-BD2C-A2C2-5CAB-357628E28048}"/>
                  </a:ext>
                </a:extLst>
              </p:cNvPr>
              <p:cNvSpPr/>
              <p:nvPr/>
            </p:nvSpPr>
            <p:spPr>
              <a:xfrm>
                <a:off x="2481943" y="3522122"/>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lt1"/>
                          </a:solidFill>
                          <a:latin typeface="Cambria Math" panose="02040503050406030204" pitchFamily="18" charset="0"/>
                          <a:ea typeface="Calibri"/>
                          <a:cs typeface="Calibri"/>
                          <a:sym typeface="Calibri"/>
                        </a:rPr>
                        <m:t>𝑥</m:t>
                      </m:r>
                      <m:r>
                        <a:rPr lang="fr-FR" sz="2400" i="1" dirty="0" smtClean="0">
                          <a:solidFill>
                            <a:schemeClr val="lt1"/>
                          </a:solidFill>
                          <a:latin typeface="Cambria Math" panose="02040503050406030204" pitchFamily="18" charset="0"/>
                          <a:ea typeface="Calibri"/>
                          <a:cs typeface="Calibri"/>
                          <a:sym typeface="Calibri"/>
                        </a:rPr>
                        <m:t> + 5 = 10</m:t>
                      </m:r>
                    </m:oMath>
                  </m:oMathPara>
                </a14:m>
                <a:endParaRPr sz="2400" dirty="0">
                  <a:solidFill>
                    <a:schemeClr val="lt1"/>
                  </a:solidFill>
                  <a:latin typeface="Calibri"/>
                  <a:ea typeface="Calibri"/>
                  <a:cs typeface="Calibri"/>
                  <a:sym typeface="Calibri"/>
                </a:endParaRPr>
              </a:p>
            </p:txBody>
          </p:sp>
        </mc:Choice>
        <mc:Fallback>
          <p:sp>
            <p:nvSpPr>
              <p:cNvPr id="3" name="Google Shape;907;p65">
                <a:extLst>
                  <a:ext uri="{FF2B5EF4-FFF2-40B4-BE49-F238E27FC236}">
                    <a16:creationId xmlns:a16="http://schemas.microsoft.com/office/drawing/2014/main" id="{469133B3-BD2C-A2C2-5CAB-357628E28048}"/>
                  </a:ext>
                </a:extLst>
              </p:cNvPr>
              <p:cNvSpPr>
                <a:spLocks noRot="1" noChangeAspect="1" noMove="1" noResize="1" noEditPoints="1" noAdjustHandles="1" noChangeArrowheads="1" noChangeShapeType="1" noTextEdit="1"/>
              </p:cNvSpPr>
              <p:nvPr/>
            </p:nvSpPr>
            <p:spPr>
              <a:xfrm>
                <a:off x="2481943" y="3522122"/>
                <a:ext cx="2911415" cy="585878"/>
              </a:xfrm>
              <a:prstGeom prst="roundRect">
                <a:avLst>
                  <a:gd name="adj" fmla="val 16667"/>
                </a:avLst>
              </a:prstGeom>
              <a:blipFill>
                <a:blip r:embed="rId4"/>
                <a:stretch>
                  <a:fillRect b="-6250"/>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p:sp>
        <p:nvSpPr>
          <p:cNvPr id="5" name="Google Shape;908;p65">
            <a:extLst>
              <a:ext uri="{FF2B5EF4-FFF2-40B4-BE49-F238E27FC236}">
                <a16:creationId xmlns:a16="http://schemas.microsoft.com/office/drawing/2014/main" id="{4981FE74-C1F8-2DF8-5504-CC8943FDB9B3}"/>
              </a:ext>
            </a:extLst>
          </p:cNvPr>
          <p:cNvSpPr/>
          <p:nvPr/>
        </p:nvSpPr>
        <p:spPr>
          <a:xfrm>
            <a:off x="5201263" y="3622967"/>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solidFill>
                  <a:schemeClr val="lt1"/>
                </a:solidFill>
                <a:latin typeface="Calibri"/>
                <a:ea typeface="Calibri"/>
                <a:cs typeface="Calibri"/>
                <a:sym typeface="Calibri"/>
              </a:rPr>
              <a:t>B</a:t>
            </a:r>
            <a:endParaRPr sz="1800" dirty="0">
              <a:solidFill>
                <a:schemeClr val="lt1"/>
              </a:solidFill>
              <a:latin typeface="Calibri"/>
              <a:ea typeface="Calibri"/>
              <a:cs typeface="Calibri"/>
              <a:sym typeface="Calibri"/>
            </a:endParaRPr>
          </a:p>
        </p:txBody>
      </p:sp>
      <p:sp>
        <p:nvSpPr>
          <p:cNvPr id="6" name="Google Shape;909;p65">
            <a:extLst>
              <a:ext uri="{FF2B5EF4-FFF2-40B4-BE49-F238E27FC236}">
                <a16:creationId xmlns:a16="http://schemas.microsoft.com/office/drawing/2014/main" id="{998C2DE1-051D-C59E-8079-A47795D8CD4E}"/>
              </a:ext>
            </a:extLst>
          </p:cNvPr>
          <p:cNvSpPr/>
          <p:nvPr/>
        </p:nvSpPr>
        <p:spPr>
          <a:xfrm>
            <a:off x="5201263" y="4535493"/>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solidFill>
                  <a:schemeClr val="lt1"/>
                </a:solidFill>
                <a:latin typeface="Calibri"/>
                <a:ea typeface="Calibri"/>
                <a:cs typeface="Calibri"/>
                <a:sym typeface="Calibri"/>
              </a:rPr>
              <a:t>C</a:t>
            </a:r>
            <a:endParaRPr sz="1800" dirty="0">
              <a:solidFill>
                <a:schemeClr val="lt1"/>
              </a:solidFill>
              <a:latin typeface="Calibri"/>
              <a:ea typeface="Calibri"/>
              <a:cs typeface="Calibri"/>
              <a:sym typeface="Calibri"/>
            </a:endParaRPr>
          </a:p>
        </p:txBody>
      </p:sp>
      <mc:AlternateContent xmlns:mc="http://schemas.openxmlformats.org/markup-compatibility/2006">
        <mc:Choice xmlns:a14="http://schemas.microsoft.com/office/drawing/2010/main" Requires="a14">
          <p:sp>
            <p:nvSpPr>
              <p:cNvPr id="7" name="Google Shape;910;p65">
                <a:extLst>
                  <a:ext uri="{FF2B5EF4-FFF2-40B4-BE49-F238E27FC236}">
                    <a16:creationId xmlns:a16="http://schemas.microsoft.com/office/drawing/2014/main" id="{A590EC49-0831-C32D-AEC4-D6730719379E}"/>
                  </a:ext>
                </a:extLst>
              </p:cNvPr>
              <p:cNvSpPr/>
              <p:nvPr/>
            </p:nvSpPr>
            <p:spPr>
              <a:xfrm>
                <a:off x="2481943" y="2533580"/>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lt1"/>
                          </a:solidFill>
                          <a:latin typeface="Cambria Math" panose="02040503050406030204" pitchFamily="18" charset="0"/>
                          <a:ea typeface="Calibri"/>
                          <a:cs typeface="Calibri"/>
                          <a:sym typeface="Calibri"/>
                        </a:rPr>
                        <m:t>𝑥</m:t>
                      </m:r>
                      <m:r>
                        <a:rPr lang="fr-FR" sz="2400" i="1" dirty="0" smtClean="0">
                          <a:solidFill>
                            <a:schemeClr val="lt1"/>
                          </a:solidFill>
                          <a:latin typeface="Cambria Math" panose="02040503050406030204" pitchFamily="18" charset="0"/>
                          <a:ea typeface="Calibri"/>
                          <a:cs typeface="Calibri"/>
                          <a:sym typeface="Calibri"/>
                        </a:rPr>
                        <m:t> + 2 = 4</m:t>
                      </m:r>
                    </m:oMath>
                  </m:oMathPara>
                </a14:m>
                <a:endParaRPr sz="2400" dirty="0">
                  <a:solidFill>
                    <a:schemeClr val="lt1"/>
                  </a:solidFill>
                  <a:latin typeface="Calibri"/>
                  <a:ea typeface="Calibri"/>
                  <a:cs typeface="Calibri"/>
                  <a:sym typeface="Calibri"/>
                </a:endParaRPr>
              </a:p>
            </p:txBody>
          </p:sp>
        </mc:Choice>
        <mc:Fallback>
          <p:sp>
            <p:nvSpPr>
              <p:cNvPr id="7" name="Google Shape;910;p65">
                <a:extLst>
                  <a:ext uri="{FF2B5EF4-FFF2-40B4-BE49-F238E27FC236}">
                    <a16:creationId xmlns:a16="http://schemas.microsoft.com/office/drawing/2014/main" id="{A590EC49-0831-C32D-AEC4-D6730719379E}"/>
                  </a:ext>
                </a:extLst>
              </p:cNvPr>
              <p:cNvSpPr>
                <a:spLocks noRot="1" noChangeAspect="1" noMove="1" noResize="1" noEditPoints="1" noAdjustHandles="1" noChangeArrowheads="1" noChangeShapeType="1" noTextEdit="1"/>
              </p:cNvSpPr>
              <p:nvPr/>
            </p:nvSpPr>
            <p:spPr>
              <a:xfrm>
                <a:off x="2481943" y="2533580"/>
                <a:ext cx="2911415" cy="585878"/>
              </a:xfrm>
              <a:prstGeom prst="roundRect">
                <a:avLst>
                  <a:gd name="adj" fmla="val 16667"/>
                </a:avLst>
              </a:prstGeom>
              <a:blipFill>
                <a:blip r:embed="rId5"/>
                <a:stretch>
                  <a:fillRect b="-4167"/>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p:sp>
        <p:nvSpPr>
          <p:cNvPr id="9" name="Google Shape;911;p65">
            <a:extLst>
              <a:ext uri="{FF2B5EF4-FFF2-40B4-BE49-F238E27FC236}">
                <a16:creationId xmlns:a16="http://schemas.microsoft.com/office/drawing/2014/main" id="{334D001B-A75E-82AE-F951-0D046A0B153E}"/>
              </a:ext>
            </a:extLst>
          </p:cNvPr>
          <p:cNvSpPr/>
          <p:nvPr/>
        </p:nvSpPr>
        <p:spPr>
          <a:xfrm>
            <a:off x="5201263" y="2634425"/>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solidFill>
                  <a:schemeClr val="lt1"/>
                </a:solidFill>
                <a:latin typeface="Calibri"/>
                <a:ea typeface="Calibri"/>
                <a:cs typeface="Calibri"/>
                <a:sym typeface="Calibri"/>
              </a:rPr>
              <a:t>A</a:t>
            </a:r>
            <a:endParaRPr sz="1800" dirty="0">
              <a:solidFill>
                <a:schemeClr val="lt1"/>
              </a:solidFill>
              <a:latin typeface="Calibri"/>
              <a:ea typeface="Calibri"/>
              <a:cs typeface="Calibri"/>
              <a:sym typeface="Calibri"/>
            </a:endParaRPr>
          </a:p>
        </p:txBody>
      </p:sp>
      <mc:AlternateContent xmlns:mc="http://schemas.openxmlformats.org/markup-compatibility/2006">
        <mc:Choice xmlns:a14="http://schemas.microsoft.com/office/drawing/2010/main" Requires="a14">
          <p:sp>
            <p:nvSpPr>
              <p:cNvPr id="10" name="Google Shape;912;p65">
                <a:extLst>
                  <a:ext uri="{FF2B5EF4-FFF2-40B4-BE49-F238E27FC236}">
                    <a16:creationId xmlns:a16="http://schemas.microsoft.com/office/drawing/2014/main" id="{BFABC531-4986-C83C-2033-794B3D5867A2}"/>
                  </a:ext>
                </a:extLst>
              </p:cNvPr>
              <p:cNvSpPr/>
              <p:nvPr/>
            </p:nvSpPr>
            <p:spPr>
              <a:xfrm>
                <a:off x="7160031" y="2532806"/>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dk1"/>
                          </a:solidFill>
                          <a:latin typeface="Cambria Math" panose="02040503050406030204" pitchFamily="18" charset="0"/>
                          <a:ea typeface="Calibri"/>
                          <a:cs typeface="Calibri"/>
                          <a:sym typeface="Calibri"/>
                        </a:rPr>
                        <m:t>𝑥</m:t>
                      </m:r>
                      <m:r>
                        <a:rPr lang="fr-FR" sz="2400" i="1" dirty="0" smtClean="0">
                          <a:solidFill>
                            <a:schemeClr val="dk1"/>
                          </a:solidFill>
                          <a:latin typeface="Cambria Math" panose="02040503050406030204" pitchFamily="18" charset="0"/>
                          <a:ea typeface="Calibri"/>
                          <a:cs typeface="Calibri"/>
                          <a:sym typeface="Calibri"/>
                        </a:rPr>
                        <m:t> = 5</m:t>
                      </m:r>
                    </m:oMath>
                  </m:oMathPara>
                </a14:m>
                <a:endParaRPr sz="2400" dirty="0">
                  <a:solidFill>
                    <a:schemeClr val="dk1"/>
                  </a:solidFill>
                  <a:latin typeface="Calibri"/>
                  <a:ea typeface="Calibri"/>
                  <a:cs typeface="Calibri"/>
                  <a:sym typeface="Calibri"/>
                </a:endParaRPr>
              </a:p>
            </p:txBody>
          </p:sp>
        </mc:Choice>
        <mc:Fallback>
          <p:sp>
            <p:nvSpPr>
              <p:cNvPr id="10" name="Google Shape;912;p65">
                <a:extLst>
                  <a:ext uri="{FF2B5EF4-FFF2-40B4-BE49-F238E27FC236}">
                    <a16:creationId xmlns:a16="http://schemas.microsoft.com/office/drawing/2014/main" id="{BFABC531-4986-C83C-2033-794B3D5867A2}"/>
                  </a:ext>
                </a:extLst>
              </p:cNvPr>
              <p:cNvSpPr>
                <a:spLocks noRot="1" noChangeAspect="1" noMove="1" noResize="1" noEditPoints="1" noAdjustHandles="1" noChangeArrowheads="1" noChangeShapeType="1" noTextEdit="1"/>
              </p:cNvSpPr>
              <p:nvPr/>
            </p:nvSpPr>
            <p:spPr>
              <a:xfrm>
                <a:off x="7160031" y="2532806"/>
                <a:ext cx="1730828" cy="585878"/>
              </a:xfrm>
              <a:prstGeom prst="roundRect">
                <a:avLst>
                  <a:gd name="adj" fmla="val 16667"/>
                </a:avLst>
              </a:prstGeom>
              <a:blipFill>
                <a:blip r:embed="rId6"/>
                <a:stretch>
                  <a:fillRect b="-6383"/>
                </a:stretch>
              </a:blipFill>
              <a:ln>
                <a:noFill/>
              </a:ln>
            </p:spPr>
            <p:txBody>
              <a:bodyPr/>
              <a:lstStyle/>
              <a:p>
                <a:r>
                  <a:rPr lang="fr-FR">
                    <a:noFill/>
                  </a:rPr>
                  <a:t> </a:t>
                </a:r>
              </a:p>
            </p:txBody>
          </p:sp>
        </mc:Fallback>
      </mc:AlternateContent>
      <p:sp>
        <p:nvSpPr>
          <p:cNvPr id="11" name="Google Shape;913;p65">
            <a:extLst>
              <a:ext uri="{FF2B5EF4-FFF2-40B4-BE49-F238E27FC236}">
                <a16:creationId xmlns:a16="http://schemas.microsoft.com/office/drawing/2014/main" id="{4B3F0B59-A62F-4955-9B31-981AD9ED7064}"/>
              </a:ext>
            </a:extLst>
          </p:cNvPr>
          <p:cNvSpPr/>
          <p:nvPr/>
        </p:nvSpPr>
        <p:spPr>
          <a:xfrm>
            <a:off x="6967937" y="2642382"/>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latin typeface="Calibri"/>
                <a:ea typeface="Calibri"/>
                <a:cs typeface="Calibri"/>
                <a:sym typeface="Calibri"/>
              </a:rPr>
              <a:t>1</a:t>
            </a:r>
            <a:endParaRPr sz="1800" dirty="0">
              <a:latin typeface="Calibri"/>
              <a:ea typeface="Calibri"/>
              <a:cs typeface="Calibri"/>
              <a:sym typeface="Calibri"/>
            </a:endParaRPr>
          </a:p>
        </p:txBody>
      </p:sp>
      <mc:AlternateContent xmlns:mc="http://schemas.openxmlformats.org/markup-compatibility/2006">
        <mc:Choice xmlns:a14="http://schemas.microsoft.com/office/drawing/2010/main" Requires="a14">
          <p:sp>
            <p:nvSpPr>
              <p:cNvPr id="12" name="Google Shape;914;p65">
                <a:extLst>
                  <a:ext uri="{FF2B5EF4-FFF2-40B4-BE49-F238E27FC236}">
                    <a16:creationId xmlns:a16="http://schemas.microsoft.com/office/drawing/2014/main" id="{0F6120E3-8891-1FEB-1094-832157591338}"/>
                  </a:ext>
                </a:extLst>
              </p:cNvPr>
              <p:cNvSpPr/>
              <p:nvPr/>
            </p:nvSpPr>
            <p:spPr>
              <a:xfrm>
                <a:off x="7160031" y="3467097"/>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dk1"/>
                          </a:solidFill>
                          <a:latin typeface="Cambria Math" panose="02040503050406030204" pitchFamily="18" charset="0"/>
                          <a:ea typeface="Calibri"/>
                          <a:cs typeface="Calibri"/>
                          <a:sym typeface="Calibri"/>
                        </a:rPr>
                        <m:t>𝑥</m:t>
                      </m:r>
                      <m:r>
                        <a:rPr lang="fr-FR" sz="2400" i="1" dirty="0" smtClean="0">
                          <a:solidFill>
                            <a:schemeClr val="dk1"/>
                          </a:solidFill>
                          <a:latin typeface="Cambria Math" panose="02040503050406030204" pitchFamily="18" charset="0"/>
                          <a:ea typeface="Calibri"/>
                          <a:cs typeface="Calibri"/>
                          <a:sym typeface="Calibri"/>
                        </a:rPr>
                        <m:t> = −2</m:t>
                      </m:r>
                    </m:oMath>
                  </m:oMathPara>
                </a14:m>
                <a:endParaRPr sz="2400" dirty="0">
                  <a:solidFill>
                    <a:schemeClr val="dk1"/>
                  </a:solidFill>
                  <a:latin typeface="Calibri"/>
                  <a:ea typeface="Calibri"/>
                  <a:cs typeface="Calibri"/>
                  <a:sym typeface="Calibri"/>
                </a:endParaRPr>
              </a:p>
            </p:txBody>
          </p:sp>
        </mc:Choice>
        <mc:Fallback>
          <p:sp>
            <p:nvSpPr>
              <p:cNvPr id="12" name="Google Shape;914;p65">
                <a:extLst>
                  <a:ext uri="{FF2B5EF4-FFF2-40B4-BE49-F238E27FC236}">
                    <a16:creationId xmlns:a16="http://schemas.microsoft.com/office/drawing/2014/main" id="{0F6120E3-8891-1FEB-1094-832157591338}"/>
                  </a:ext>
                </a:extLst>
              </p:cNvPr>
              <p:cNvSpPr>
                <a:spLocks noRot="1" noChangeAspect="1" noMove="1" noResize="1" noEditPoints="1" noAdjustHandles="1" noChangeArrowheads="1" noChangeShapeType="1" noTextEdit="1"/>
              </p:cNvSpPr>
              <p:nvPr/>
            </p:nvSpPr>
            <p:spPr>
              <a:xfrm>
                <a:off x="7160031" y="3467097"/>
                <a:ext cx="1730828" cy="585878"/>
              </a:xfrm>
              <a:prstGeom prst="roundRect">
                <a:avLst>
                  <a:gd name="adj" fmla="val 16667"/>
                </a:avLst>
              </a:prstGeom>
              <a:blipFill>
                <a:blip r:embed="rId7"/>
                <a:stretch>
                  <a:fillRect b="-6383"/>
                </a:stretch>
              </a:blipFill>
              <a:ln>
                <a:noFill/>
              </a:ln>
            </p:spPr>
            <p:txBody>
              <a:bodyPr/>
              <a:lstStyle/>
              <a:p>
                <a:r>
                  <a:rPr lang="fr-FR">
                    <a:noFill/>
                  </a:rPr>
                  <a:t> </a:t>
                </a:r>
              </a:p>
            </p:txBody>
          </p:sp>
        </mc:Fallback>
      </mc:AlternateContent>
      <p:sp>
        <p:nvSpPr>
          <p:cNvPr id="13" name="Google Shape;915;p65">
            <a:extLst>
              <a:ext uri="{FF2B5EF4-FFF2-40B4-BE49-F238E27FC236}">
                <a16:creationId xmlns:a16="http://schemas.microsoft.com/office/drawing/2014/main" id="{9C8A7410-EA44-602A-0119-1900A40CA524}"/>
              </a:ext>
            </a:extLst>
          </p:cNvPr>
          <p:cNvSpPr/>
          <p:nvPr/>
        </p:nvSpPr>
        <p:spPr>
          <a:xfrm>
            <a:off x="6967937" y="3576673"/>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latin typeface="Calibri"/>
                <a:ea typeface="Calibri"/>
                <a:cs typeface="Calibri"/>
                <a:sym typeface="Calibri"/>
              </a:rPr>
              <a:t>2</a:t>
            </a:r>
            <a:endParaRPr sz="1800" dirty="0">
              <a:latin typeface="Calibri"/>
              <a:ea typeface="Calibri"/>
              <a:cs typeface="Calibri"/>
              <a:sym typeface="Calibri"/>
            </a:endParaRPr>
          </a:p>
        </p:txBody>
      </p:sp>
      <mc:AlternateContent xmlns:mc="http://schemas.openxmlformats.org/markup-compatibility/2006">
        <mc:Choice xmlns:a14="http://schemas.microsoft.com/office/drawing/2010/main" Requires="a14">
          <p:sp>
            <p:nvSpPr>
              <p:cNvPr id="14" name="Google Shape;916;p65">
                <a:extLst>
                  <a:ext uri="{FF2B5EF4-FFF2-40B4-BE49-F238E27FC236}">
                    <a16:creationId xmlns:a16="http://schemas.microsoft.com/office/drawing/2014/main" id="{BC53B52E-6D38-33E5-474D-BF74E2E841EC}"/>
                  </a:ext>
                </a:extLst>
              </p:cNvPr>
              <p:cNvSpPr/>
              <p:nvPr/>
            </p:nvSpPr>
            <p:spPr>
              <a:xfrm>
                <a:off x="7160031" y="4422168"/>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dk1"/>
                          </a:solidFill>
                          <a:latin typeface="Cambria Math" panose="02040503050406030204" pitchFamily="18" charset="0"/>
                          <a:ea typeface="Calibri"/>
                          <a:cs typeface="Calibri"/>
                          <a:sym typeface="Calibri"/>
                        </a:rPr>
                        <m:t>𝑥</m:t>
                      </m:r>
                      <m:r>
                        <a:rPr lang="fr-FR" sz="2400" i="1" dirty="0" smtClean="0">
                          <a:solidFill>
                            <a:schemeClr val="dk1"/>
                          </a:solidFill>
                          <a:latin typeface="Cambria Math" panose="02040503050406030204" pitchFamily="18" charset="0"/>
                          <a:ea typeface="Calibri"/>
                          <a:cs typeface="Calibri"/>
                          <a:sym typeface="Calibri"/>
                        </a:rPr>
                        <m:t> = 2</m:t>
                      </m:r>
                    </m:oMath>
                  </m:oMathPara>
                </a14:m>
                <a:endParaRPr sz="2400" dirty="0">
                  <a:solidFill>
                    <a:schemeClr val="dk1"/>
                  </a:solidFill>
                  <a:latin typeface="Calibri"/>
                  <a:ea typeface="Calibri"/>
                  <a:cs typeface="Calibri"/>
                  <a:sym typeface="Calibri"/>
                </a:endParaRPr>
              </a:p>
            </p:txBody>
          </p:sp>
        </mc:Choice>
        <mc:Fallback>
          <p:sp>
            <p:nvSpPr>
              <p:cNvPr id="14" name="Google Shape;916;p65">
                <a:extLst>
                  <a:ext uri="{FF2B5EF4-FFF2-40B4-BE49-F238E27FC236}">
                    <a16:creationId xmlns:a16="http://schemas.microsoft.com/office/drawing/2014/main" id="{BC53B52E-6D38-33E5-474D-BF74E2E841EC}"/>
                  </a:ext>
                </a:extLst>
              </p:cNvPr>
              <p:cNvSpPr>
                <a:spLocks noRot="1" noChangeAspect="1" noMove="1" noResize="1" noEditPoints="1" noAdjustHandles="1" noChangeArrowheads="1" noChangeShapeType="1" noTextEdit="1"/>
              </p:cNvSpPr>
              <p:nvPr/>
            </p:nvSpPr>
            <p:spPr>
              <a:xfrm>
                <a:off x="7160031" y="4422168"/>
                <a:ext cx="1730828" cy="585878"/>
              </a:xfrm>
              <a:prstGeom prst="roundRect">
                <a:avLst>
                  <a:gd name="adj" fmla="val 16667"/>
                </a:avLst>
              </a:prstGeom>
              <a:blipFill>
                <a:blip r:embed="rId8"/>
                <a:stretch>
                  <a:fillRect b="-6383"/>
                </a:stretch>
              </a:blipFill>
              <a:ln>
                <a:noFill/>
              </a:ln>
            </p:spPr>
            <p:txBody>
              <a:bodyPr/>
              <a:lstStyle/>
              <a:p>
                <a:r>
                  <a:rPr lang="fr-FR">
                    <a:noFill/>
                  </a:rPr>
                  <a:t> </a:t>
                </a:r>
              </a:p>
            </p:txBody>
          </p:sp>
        </mc:Fallback>
      </mc:AlternateContent>
      <p:sp>
        <p:nvSpPr>
          <p:cNvPr id="15" name="Google Shape;917;p65">
            <a:extLst>
              <a:ext uri="{FF2B5EF4-FFF2-40B4-BE49-F238E27FC236}">
                <a16:creationId xmlns:a16="http://schemas.microsoft.com/office/drawing/2014/main" id="{D1DE2FAA-C658-DD04-EC6D-46647B84CACB}"/>
              </a:ext>
            </a:extLst>
          </p:cNvPr>
          <p:cNvSpPr/>
          <p:nvPr/>
        </p:nvSpPr>
        <p:spPr>
          <a:xfrm>
            <a:off x="6967937" y="4531744"/>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latin typeface="Calibri"/>
                <a:ea typeface="Calibri"/>
                <a:cs typeface="Calibri"/>
                <a:sym typeface="Calibri"/>
              </a:rPr>
              <a:t>3</a:t>
            </a:r>
            <a:endParaRPr sz="1800" dirty="0">
              <a:latin typeface="Calibri"/>
              <a:ea typeface="Calibri"/>
              <a:cs typeface="Calibri"/>
              <a:sym typeface="Calibri"/>
            </a:endParaRPr>
          </a:p>
        </p:txBody>
      </p:sp>
      <p:sp>
        <p:nvSpPr>
          <p:cNvPr id="16" name="Google Shape;918;p65">
            <a:extLst>
              <a:ext uri="{FF2B5EF4-FFF2-40B4-BE49-F238E27FC236}">
                <a16:creationId xmlns:a16="http://schemas.microsoft.com/office/drawing/2014/main" id="{E59C42D5-B529-DDBF-F8DE-883DF5778ED7}"/>
              </a:ext>
            </a:extLst>
          </p:cNvPr>
          <p:cNvSpPr/>
          <p:nvPr/>
        </p:nvSpPr>
        <p:spPr>
          <a:xfrm>
            <a:off x="3333094" y="1841185"/>
            <a:ext cx="101912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solidFill>
                  <a:schemeClr val="dk1"/>
                </a:solidFill>
                <a:latin typeface="Calibri"/>
                <a:ea typeface="Calibri"/>
                <a:cs typeface="Calibri"/>
                <a:sym typeface="Calibri"/>
              </a:rPr>
              <a:t>Équation</a:t>
            </a:r>
            <a:endParaRPr/>
          </a:p>
        </p:txBody>
      </p:sp>
      <p:sp>
        <p:nvSpPr>
          <p:cNvPr id="17" name="Google Shape;919;p65">
            <a:extLst>
              <a:ext uri="{FF2B5EF4-FFF2-40B4-BE49-F238E27FC236}">
                <a16:creationId xmlns:a16="http://schemas.microsoft.com/office/drawing/2014/main" id="{64D131A1-DCC2-407D-58B3-5DC7345D1852}"/>
              </a:ext>
            </a:extLst>
          </p:cNvPr>
          <p:cNvSpPr/>
          <p:nvPr/>
        </p:nvSpPr>
        <p:spPr>
          <a:xfrm>
            <a:off x="7045849" y="1817317"/>
            <a:ext cx="195919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dirty="0">
                <a:solidFill>
                  <a:schemeClr val="dk1"/>
                </a:solidFill>
                <a:latin typeface="Calibri"/>
                <a:ea typeface="Calibri"/>
                <a:cs typeface="Calibri"/>
                <a:sym typeface="Calibri"/>
              </a:rPr>
              <a:t>Solution</a:t>
            </a:r>
            <a:endParaRPr dirty="0"/>
          </a:p>
        </p:txBody>
      </p:sp>
    </p:spTree>
    <p:extLst>
      <p:ext uri="{BB962C8B-B14F-4D97-AF65-F5344CB8AC3E}">
        <p14:creationId xmlns:p14="http://schemas.microsoft.com/office/powerpoint/2010/main" val="18748310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B2DEB-E83E-DA5C-B75C-20DF38BDED2A}"/>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45" name="D_A_01">
                <a:extLst>
                  <a:ext uri="{FF2B5EF4-FFF2-40B4-BE49-F238E27FC236}">
                    <a16:creationId xmlns:a16="http://schemas.microsoft.com/office/drawing/2014/main" id="{645AAFAA-56D1-F64D-4A19-C90E38970BD4}"/>
                  </a:ext>
                </a:extLst>
              </p:cNvPr>
              <p:cNvSpPr txBox="1"/>
              <p:nvPr/>
            </p:nvSpPr>
            <p:spPr>
              <a:xfrm>
                <a:off x="773416" y="296882"/>
                <a:ext cx="10553700" cy="508000"/>
              </a:xfrm>
              <a:prstGeom prst="rect">
                <a:avLst/>
              </a:prstGeom>
              <a:noFill/>
            </p:spPr>
            <p:txBody>
              <a:bodyPr wrap="square" rtlCol="0" anchor="ctr">
                <a:noAutofit/>
              </a:bodyPr>
              <a:lstStyle/>
              <a:p>
                <a:pPr lvl="0">
                  <a:defRPr/>
                </a:pPr>
                <a14:m>
                  <m:oMath xmlns:m="http://schemas.openxmlformats.org/officeDocument/2006/math">
                    <m: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n-ea"/>
                        <a:cs typeface="+mn-cs"/>
                      </a:rPr>
                      <m:t> </m:t>
                    </m:r>
                  </m:oMath>
                </a14:m>
                <a:r>
                  <a:rPr lang="fr-FR" sz="1600" b="1" dirty="0">
                    <a:solidFill>
                      <a:prstClr val="white">
                        <a:lumMod val="65000"/>
                      </a:prstClr>
                    </a:solidFill>
                  </a:rPr>
                  <a:t>Voici les bonnes correspondances.</a:t>
                </a:r>
              </a:p>
              <a:p>
                <a:pPr lvl="0">
                  <a:defRPr/>
                </a:pPr>
                <a:endPar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mc:Choice>
        <mc:Fallback xmlns="">
          <p:sp>
            <p:nvSpPr>
              <p:cNvPr id="1145" name="D_A_01">
                <a:extLst>
                  <a:ext uri="{FF2B5EF4-FFF2-40B4-BE49-F238E27FC236}">
                    <a16:creationId xmlns:a16="http://schemas.microsoft.com/office/drawing/2014/main" id="{645AAFAA-56D1-F64D-4A19-C90E38970BD4}"/>
                  </a:ext>
                </a:extLst>
              </p:cNvPr>
              <p:cNvSpPr txBox="1">
                <a:spLocks noRot="1" noChangeAspect="1" noMove="1" noResize="1" noEditPoints="1" noAdjustHandles="1" noChangeArrowheads="1" noChangeShapeType="1" noTextEdit="1"/>
              </p:cNvSpPr>
              <p:nvPr/>
            </p:nvSpPr>
            <p:spPr>
              <a:xfrm>
                <a:off x="773416" y="296882"/>
                <a:ext cx="10553700" cy="508000"/>
              </a:xfrm>
              <a:prstGeom prst="rect">
                <a:avLst/>
              </a:prstGeom>
              <a:blipFill>
                <a:blip r:embed="rId2"/>
                <a:stretch>
                  <a:fillRect t="-10843"/>
                </a:stretch>
              </a:blipFill>
            </p:spPr>
            <p:txBody>
              <a:bodyPr/>
              <a:lstStyle/>
              <a:p>
                <a:r>
                  <a:rPr lang="fr-FR">
                    <a:noFill/>
                  </a:rPr>
                  <a:t> </a:t>
                </a:r>
              </a:p>
            </p:txBody>
          </p:sp>
        </mc:Fallback>
      </mc:AlternateContent>
      <p:sp>
        <p:nvSpPr>
          <p:cNvPr id="25" name="Rectangle: Rounded Corners 24">
            <a:extLst>
              <a:ext uri="{FF2B5EF4-FFF2-40B4-BE49-F238E27FC236}">
                <a16:creationId xmlns:a16="http://schemas.microsoft.com/office/drawing/2014/main" id="{72AB2B63-1DBD-784C-BB2F-1EB182C9246C}"/>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VdC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4" name="D_A_02">
            <a:extLst>
              <a:ext uri="{FF2B5EF4-FFF2-40B4-BE49-F238E27FC236}">
                <a16:creationId xmlns:a16="http://schemas.microsoft.com/office/drawing/2014/main" id="{1D8A7714-6FD9-7AEB-6D2C-F33BEE79C94B}"/>
              </a:ext>
            </a:extLst>
          </p:cNvPr>
          <p:cNvSpPr txBox="1"/>
          <p:nvPr/>
        </p:nvSpPr>
        <p:spPr>
          <a:xfrm>
            <a:off x="863600" y="578316"/>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explique chaque correspondance</a:t>
            </a:r>
          </a:p>
        </p:txBody>
      </p:sp>
      <p:pic>
        <p:nvPicPr>
          <p:cNvPr id="2" name="Image 9">
            <a:extLst>
              <a:ext uri="{FF2B5EF4-FFF2-40B4-BE49-F238E27FC236}">
                <a16:creationId xmlns:a16="http://schemas.microsoft.com/office/drawing/2014/main" id="{D3183C15-6996-1015-C701-0A26A85E1080}"/>
              </a:ext>
            </a:extLst>
          </p:cNvPr>
          <p:cNvPicPr>
            <a:picLocks noChangeAspect="1"/>
          </p:cNvPicPr>
          <p:nvPr/>
        </p:nvPicPr>
        <p:blipFill>
          <a:blip r:embed="rId3"/>
          <a:stretch>
            <a:fillRect/>
          </a:stretch>
        </p:blipFill>
        <p:spPr>
          <a:xfrm>
            <a:off x="11327116" y="1146337"/>
            <a:ext cx="583170" cy="583170"/>
          </a:xfrm>
          <a:prstGeom prst="rect">
            <a:avLst/>
          </a:prstGeom>
        </p:spPr>
      </p:pic>
      <mc:AlternateContent xmlns:mc="http://schemas.openxmlformats.org/markup-compatibility/2006">
        <mc:Choice xmlns:a14="http://schemas.microsoft.com/office/drawing/2010/main" Requires="a14">
          <p:sp>
            <p:nvSpPr>
              <p:cNvPr id="3" name="Google Shape;928;p66">
                <a:extLst>
                  <a:ext uri="{FF2B5EF4-FFF2-40B4-BE49-F238E27FC236}">
                    <a16:creationId xmlns:a16="http://schemas.microsoft.com/office/drawing/2014/main" id="{15B5BD50-2E0A-4582-4E35-4DB12AEE8AEB}"/>
                  </a:ext>
                </a:extLst>
              </p:cNvPr>
              <p:cNvSpPr/>
              <p:nvPr/>
            </p:nvSpPr>
            <p:spPr>
              <a:xfrm>
                <a:off x="2481942" y="4422168"/>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lt1"/>
                          </a:solidFill>
                          <a:latin typeface="Cambria Math" panose="02040503050406030204" pitchFamily="18" charset="0"/>
                          <a:ea typeface="Calibri"/>
                          <a:cs typeface="Calibri"/>
                          <a:sym typeface="Calibri"/>
                        </a:rPr>
                        <m:t>𝑥</m:t>
                      </m:r>
                      <m:r>
                        <a:rPr lang="fr-FR" sz="2400" i="1" dirty="0" smtClean="0">
                          <a:solidFill>
                            <a:schemeClr val="lt1"/>
                          </a:solidFill>
                          <a:latin typeface="Cambria Math" panose="02040503050406030204" pitchFamily="18" charset="0"/>
                          <a:ea typeface="Calibri"/>
                          <a:cs typeface="Calibri"/>
                          <a:sym typeface="Calibri"/>
                        </a:rPr>
                        <m:t> + 3 = 1</m:t>
                      </m:r>
                    </m:oMath>
                  </m:oMathPara>
                </a14:m>
                <a:endParaRPr sz="2400" dirty="0">
                  <a:solidFill>
                    <a:schemeClr val="lt1"/>
                  </a:solidFill>
                  <a:latin typeface="Calibri"/>
                  <a:ea typeface="Calibri"/>
                  <a:cs typeface="Calibri"/>
                  <a:sym typeface="Calibri"/>
                </a:endParaRPr>
              </a:p>
            </p:txBody>
          </p:sp>
        </mc:Choice>
        <mc:Fallback>
          <p:sp>
            <p:nvSpPr>
              <p:cNvPr id="3" name="Google Shape;928;p66">
                <a:extLst>
                  <a:ext uri="{FF2B5EF4-FFF2-40B4-BE49-F238E27FC236}">
                    <a16:creationId xmlns:a16="http://schemas.microsoft.com/office/drawing/2014/main" id="{15B5BD50-2E0A-4582-4E35-4DB12AEE8AEB}"/>
                  </a:ext>
                </a:extLst>
              </p:cNvPr>
              <p:cNvSpPr>
                <a:spLocks noRot="1" noChangeAspect="1" noMove="1" noResize="1" noEditPoints="1" noAdjustHandles="1" noChangeArrowheads="1" noChangeShapeType="1" noTextEdit="1"/>
              </p:cNvSpPr>
              <p:nvPr/>
            </p:nvSpPr>
            <p:spPr>
              <a:xfrm>
                <a:off x="2481942" y="4422168"/>
                <a:ext cx="2911415" cy="585878"/>
              </a:xfrm>
              <a:prstGeom prst="roundRect">
                <a:avLst>
                  <a:gd name="adj" fmla="val 16667"/>
                </a:avLst>
              </a:prstGeom>
              <a:blipFill>
                <a:blip r:embed="rId4"/>
                <a:stretch>
                  <a:fillRect b="-4082"/>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5" name="Google Shape;929;p66">
                <a:extLst>
                  <a:ext uri="{FF2B5EF4-FFF2-40B4-BE49-F238E27FC236}">
                    <a16:creationId xmlns:a16="http://schemas.microsoft.com/office/drawing/2014/main" id="{B4395E2C-7320-E31E-53B9-6616D378A4BD}"/>
                  </a:ext>
                </a:extLst>
              </p:cNvPr>
              <p:cNvSpPr/>
              <p:nvPr/>
            </p:nvSpPr>
            <p:spPr>
              <a:xfrm>
                <a:off x="2481943" y="3522122"/>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lt1"/>
                          </a:solidFill>
                          <a:latin typeface="Cambria Math" panose="02040503050406030204" pitchFamily="18" charset="0"/>
                          <a:ea typeface="Calibri"/>
                          <a:cs typeface="Calibri"/>
                          <a:sym typeface="Calibri"/>
                        </a:rPr>
                        <m:t>𝑥</m:t>
                      </m:r>
                      <m:r>
                        <a:rPr lang="fr-FR" sz="2400" i="1" dirty="0" smtClean="0">
                          <a:solidFill>
                            <a:schemeClr val="lt1"/>
                          </a:solidFill>
                          <a:latin typeface="Cambria Math" panose="02040503050406030204" pitchFamily="18" charset="0"/>
                          <a:ea typeface="Calibri"/>
                          <a:cs typeface="Calibri"/>
                          <a:sym typeface="Calibri"/>
                        </a:rPr>
                        <m:t> + 5 = 10</m:t>
                      </m:r>
                    </m:oMath>
                  </m:oMathPara>
                </a14:m>
                <a:endParaRPr sz="2400" dirty="0">
                  <a:solidFill>
                    <a:schemeClr val="lt1"/>
                  </a:solidFill>
                  <a:latin typeface="Calibri"/>
                  <a:ea typeface="Calibri"/>
                  <a:cs typeface="Calibri"/>
                  <a:sym typeface="Calibri"/>
                </a:endParaRPr>
              </a:p>
            </p:txBody>
          </p:sp>
        </mc:Choice>
        <mc:Fallback>
          <p:sp>
            <p:nvSpPr>
              <p:cNvPr id="5" name="Google Shape;929;p66">
                <a:extLst>
                  <a:ext uri="{FF2B5EF4-FFF2-40B4-BE49-F238E27FC236}">
                    <a16:creationId xmlns:a16="http://schemas.microsoft.com/office/drawing/2014/main" id="{B4395E2C-7320-E31E-53B9-6616D378A4BD}"/>
                  </a:ext>
                </a:extLst>
              </p:cNvPr>
              <p:cNvSpPr>
                <a:spLocks noRot="1" noChangeAspect="1" noMove="1" noResize="1" noEditPoints="1" noAdjustHandles="1" noChangeArrowheads="1" noChangeShapeType="1" noTextEdit="1"/>
              </p:cNvSpPr>
              <p:nvPr/>
            </p:nvSpPr>
            <p:spPr>
              <a:xfrm>
                <a:off x="2481943" y="3522122"/>
                <a:ext cx="2911415" cy="585878"/>
              </a:xfrm>
              <a:prstGeom prst="roundRect">
                <a:avLst>
                  <a:gd name="adj" fmla="val 16667"/>
                </a:avLst>
              </a:prstGeom>
              <a:blipFill>
                <a:blip r:embed="rId5"/>
                <a:stretch>
                  <a:fillRect b="-6250"/>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6" name="Google Shape;930;p66">
                <a:extLst>
                  <a:ext uri="{FF2B5EF4-FFF2-40B4-BE49-F238E27FC236}">
                    <a16:creationId xmlns:a16="http://schemas.microsoft.com/office/drawing/2014/main" id="{14D2E4D4-3E1F-E94A-1846-59B01CE7FC5A}"/>
                  </a:ext>
                </a:extLst>
              </p:cNvPr>
              <p:cNvSpPr/>
              <p:nvPr/>
            </p:nvSpPr>
            <p:spPr>
              <a:xfrm>
                <a:off x="2481943" y="2533580"/>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lt1"/>
                          </a:solidFill>
                          <a:latin typeface="Cambria Math" panose="02040503050406030204" pitchFamily="18" charset="0"/>
                          <a:ea typeface="Calibri"/>
                          <a:cs typeface="Calibri"/>
                          <a:sym typeface="Calibri"/>
                        </a:rPr>
                        <m:t>𝑥</m:t>
                      </m:r>
                      <m:r>
                        <a:rPr lang="fr-FR" sz="2400" i="1" dirty="0" smtClean="0">
                          <a:solidFill>
                            <a:schemeClr val="lt1"/>
                          </a:solidFill>
                          <a:latin typeface="Cambria Math" panose="02040503050406030204" pitchFamily="18" charset="0"/>
                          <a:ea typeface="Calibri"/>
                          <a:cs typeface="Calibri"/>
                          <a:sym typeface="Calibri"/>
                        </a:rPr>
                        <m:t> + 2 = 4</m:t>
                      </m:r>
                    </m:oMath>
                  </m:oMathPara>
                </a14:m>
                <a:endParaRPr sz="2400" dirty="0">
                  <a:solidFill>
                    <a:schemeClr val="lt1"/>
                  </a:solidFill>
                  <a:latin typeface="Calibri"/>
                  <a:ea typeface="Calibri"/>
                  <a:cs typeface="Calibri"/>
                  <a:sym typeface="Calibri"/>
                </a:endParaRPr>
              </a:p>
            </p:txBody>
          </p:sp>
        </mc:Choice>
        <mc:Fallback>
          <p:sp>
            <p:nvSpPr>
              <p:cNvPr id="6" name="Google Shape;930;p66">
                <a:extLst>
                  <a:ext uri="{FF2B5EF4-FFF2-40B4-BE49-F238E27FC236}">
                    <a16:creationId xmlns:a16="http://schemas.microsoft.com/office/drawing/2014/main" id="{14D2E4D4-3E1F-E94A-1846-59B01CE7FC5A}"/>
                  </a:ext>
                </a:extLst>
              </p:cNvPr>
              <p:cNvSpPr>
                <a:spLocks noRot="1" noChangeAspect="1" noMove="1" noResize="1" noEditPoints="1" noAdjustHandles="1" noChangeArrowheads="1" noChangeShapeType="1" noTextEdit="1"/>
              </p:cNvSpPr>
              <p:nvPr/>
            </p:nvSpPr>
            <p:spPr>
              <a:xfrm>
                <a:off x="2481943" y="2533580"/>
                <a:ext cx="2911415" cy="585878"/>
              </a:xfrm>
              <a:prstGeom prst="roundRect">
                <a:avLst>
                  <a:gd name="adj" fmla="val 16667"/>
                </a:avLst>
              </a:prstGeom>
              <a:blipFill>
                <a:blip r:embed="rId6"/>
                <a:stretch>
                  <a:fillRect b="-4167"/>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7" name="Google Shape;931;p66">
                <a:extLst>
                  <a:ext uri="{FF2B5EF4-FFF2-40B4-BE49-F238E27FC236}">
                    <a16:creationId xmlns:a16="http://schemas.microsoft.com/office/drawing/2014/main" id="{9C36A7B6-F2B4-2813-821E-6B91AEF3A0D9}"/>
                  </a:ext>
                </a:extLst>
              </p:cNvPr>
              <p:cNvSpPr/>
              <p:nvPr/>
            </p:nvSpPr>
            <p:spPr>
              <a:xfrm>
                <a:off x="7160031" y="2532806"/>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dk1"/>
                          </a:solidFill>
                          <a:latin typeface="Cambria Math" panose="02040503050406030204" pitchFamily="18" charset="0"/>
                          <a:ea typeface="Calibri"/>
                          <a:cs typeface="Calibri"/>
                          <a:sym typeface="Calibri"/>
                        </a:rPr>
                        <m:t>𝑥</m:t>
                      </m:r>
                      <m:r>
                        <a:rPr lang="fr-FR" sz="2400" i="1" dirty="0" smtClean="0">
                          <a:solidFill>
                            <a:schemeClr val="dk1"/>
                          </a:solidFill>
                          <a:latin typeface="Cambria Math" panose="02040503050406030204" pitchFamily="18" charset="0"/>
                          <a:ea typeface="Calibri"/>
                          <a:cs typeface="Calibri"/>
                          <a:sym typeface="Calibri"/>
                        </a:rPr>
                        <m:t> = 5</m:t>
                      </m:r>
                    </m:oMath>
                  </m:oMathPara>
                </a14:m>
                <a:endParaRPr sz="2400" dirty="0">
                  <a:solidFill>
                    <a:schemeClr val="dk1"/>
                  </a:solidFill>
                  <a:latin typeface="Calibri"/>
                  <a:ea typeface="Calibri"/>
                  <a:cs typeface="Calibri"/>
                  <a:sym typeface="Calibri"/>
                </a:endParaRPr>
              </a:p>
            </p:txBody>
          </p:sp>
        </mc:Choice>
        <mc:Fallback>
          <p:sp>
            <p:nvSpPr>
              <p:cNvPr id="7" name="Google Shape;931;p66">
                <a:extLst>
                  <a:ext uri="{FF2B5EF4-FFF2-40B4-BE49-F238E27FC236}">
                    <a16:creationId xmlns:a16="http://schemas.microsoft.com/office/drawing/2014/main" id="{9C36A7B6-F2B4-2813-821E-6B91AEF3A0D9}"/>
                  </a:ext>
                </a:extLst>
              </p:cNvPr>
              <p:cNvSpPr>
                <a:spLocks noRot="1" noChangeAspect="1" noMove="1" noResize="1" noEditPoints="1" noAdjustHandles="1" noChangeArrowheads="1" noChangeShapeType="1" noTextEdit="1"/>
              </p:cNvSpPr>
              <p:nvPr/>
            </p:nvSpPr>
            <p:spPr>
              <a:xfrm>
                <a:off x="7160031" y="2532806"/>
                <a:ext cx="1730828" cy="585878"/>
              </a:xfrm>
              <a:prstGeom prst="roundRect">
                <a:avLst>
                  <a:gd name="adj" fmla="val 16667"/>
                </a:avLst>
              </a:prstGeom>
              <a:blipFill>
                <a:blip r:embed="rId7"/>
                <a:stretch>
                  <a:fillRect b="-6383"/>
                </a:stretch>
              </a:blipFill>
              <a:ln>
                <a:noFill/>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 name="Google Shape;932;p66">
                <a:extLst>
                  <a:ext uri="{FF2B5EF4-FFF2-40B4-BE49-F238E27FC236}">
                    <a16:creationId xmlns:a16="http://schemas.microsoft.com/office/drawing/2014/main" id="{672B3F60-2A70-FE5E-19B9-A04655078F4F}"/>
                  </a:ext>
                </a:extLst>
              </p:cNvPr>
              <p:cNvSpPr/>
              <p:nvPr/>
            </p:nvSpPr>
            <p:spPr>
              <a:xfrm>
                <a:off x="7160031" y="3467097"/>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dk1"/>
                          </a:solidFill>
                          <a:latin typeface="Cambria Math" panose="02040503050406030204" pitchFamily="18" charset="0"/>
                          <a:ea typeface="Calibri"/>
                          <a:cs typeface="Calibri"/>
                          <a:sym typeface="Calibri"/>
                        </a:rPr>
                        <m:t>𝑥</m:t>
                      </m:r>
                      <m:r>
                        <a:rPr lang="fr-FR" sz="2400" i="1" dirty="0" smtClean="0">
                          <a:solidFill>
                            <a:schemeClr val="dk1"/>
                          </a:solidFill>
                          <a:latin typeface="Cambria Math" panose="02040503050406030204" pitchFamily="18" charset="0"/>
                          <a:ea typeface="Calibri"/>
                          <a:cs typeface="Calibri"/>
                          <a:sym typeface="Calibri"/>
                        </a:rPr>
                        <m:t> = −2</m:t>
                      </m:r>
                    </m:oMath>
                  </m:oMathPara>
                </a14:m>
                <a:endParaRPr sz="2400" dirty="0">
                  <a:solidFill>
                    <a:schemeClr val="dk1"/>
                  </a:solidFill>
                  <a:latin typeface="Calibri"/>
                  <a:ea typeface="Calibri"/>
                  <a:cs typeface="Calibri"/>
                  <a:sym typeface="Calibri"/>
                </a:endParaRPr>
              </a:p>
            </p:txBody>
          </p:sp>
        </mc:Choice>
        <mc:Fallback>
          <p:sp>
            <p:nvSpPr>
              <p:cNvPr id="8" name="Google Shape;932;p66">
                <a:extLst>
                  <a:ext uri="{FF2B5EF4-FFF2-40B4-BE49-F238E27FC236}">
                    <a16:creationId xmlns:a16="http://schemas.microsoft.com/office/drawing/2014/main" id="{672B3F60-2A70-FE5E-19B9-A04655078F4F}"/>
                  </a:ext>
                </a:extLst>
              </p:cNvPr>
              <p:cNvSpPr>
                <a:spLocks noRot="1" noChangeAspect="1" noMove="1" noResize="1" noEditPoints="1" noAdjustHandles="1" noChangeArrowheads="1" noChangeShapeType="1" noTextEdit="1"/>
              </p:cNvSpPr>
              <p:nvPr/>
            </p:nvSpPr>
            <p:spPr>
              <a:xfrm>
                <a:off x="7160031" y="3467097"/>
                <a:ext cx="1730828" cy="585878"/>
              </a:xfrm>
              <a:prstGeom prst="roundRect">
                <a:avLst>
                  <a:gd name="adj" fmla="val 16667"/>
                </a:avLst>
              </a:prstGeom>
              <a:blipFill>
                <a:blip r:embed="rId8"/>
                <a:stretch>
                  <a:fillRect b="-6383"/>
                </a:stretch>
              </a:blipFill>
              <a:ln>
                <a:noFill/>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9" name="Google Shape;933;p66">
                <a:extLst>
                  <a:ext uri="{FF2B5EF4-FFF2-40B4-BE49-F238E27FC236}">
                    <a16:creationId xmlns:a16="http://schemas.microsoft.com/office/drawing/2014/main" id="{C7233A84-A6DF-D888-BDD8-9BFA2A2C8A87}"/>
                  </a:ext>
                </a:extLst>
              </p:cNvPr>
              <p:cNvSpPr/>
              <p:nvPr/>
            </p:nvSpPr>
            <p:spPr>
              <a:xfrm>
                <a:off x="7160031" y="4422168"/>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fr-FR" sz="2400" i="1" dirty="0" smtClean="0">
                          <a:solidFill>
                            <a:schemeClr val="dk1"/>
                          </a:solidFill>
                          <a:latin typeface="Cambria Math" panose="02040503050406030204" pitchFamily="18" charset="0"/>
                          <a:ea typeface="Calibri"/>
                          <a:cs typeface="Calibri"/>
                          <a:sym typeface="Calibri"/>
                        </a:rPr>
                        <m:t>𝑥</m:t>
                      </m:r>
                      <m:r>
                        <a:rPr lang="fr-FR" sz="2400" i="1" dirty="0" smtClean="0">
                          <a:solidFill>
                            <a:schemeClr val="dk1"/>
                          </a:solidFill>
                          <a:latin typeface="Cambria Math" panose="02040503050406030204" pitchFamily="18" charset="0"/>
                          <a:ea typeface="Calibri"/>
                          <a:cs typeface="Calibri"/>
                          <a:sym typeface="Calibri"/>
                        </a:rPr>
                        <m:t> = 2</m:t>
                      </m:r>
                    </m:oMath>
                  </m:oMathPara>
                </a14:m>
                <a:endParaRPr sz="2400" dirty="0">
                  <a:solidFill>
                    <a:schemeClr val="dk1"/>
                  </a:solidFill>
                  <a:latin typeface="Calibri"/>
                  <a:ea typeface="Calibri"/>
                  <a:cs typeface="Calibri"/>
                  <a:sym typeface="Calibri"/>
                </a:endParaRPr>
              </a:p>
            </p:txBody>
          </p:sp>
        </mc:Choice>
        <mc:Fallback>
          <p:sp>
            <p:nvSpPr>
              <p:cNvPr id="9" name="Google Shape;933;p66">
                <a:extLst>
                  <a:ext uri="{FF2B5EF4-FFF2-40B4-BE49-F238E27FC236}">
                    <a16:creationId xmlns:a16="http://schemas.microsoft.com/office/drawing/2014/main" id="{C7233A84-A6DF-D888-BDD8-9BFA2A2C8A87}"/>
                  </a:ext>
                </a:extLst>
              </p:cNvPr>
              <p:cNvSpPr>
                <a:spLocks noRot="1" noChangeAspect="1" noMove="1" noResize="1" noEditPoints="1" noAdjustHandles="1" noChangeArrowheads="1" noChangeShapeType="1" noTextEdit="1"/>
              </p:cNvSpPr>
              <p:nvPr/>
            </p:nvSpPr>
            <p:spPr>
              <a:xfrm>
                <a:off x="7160031" y="4422168"/>
                <a:ext cx="1730828" cy="585878"/>
              </a:xfrm>
              <a:prstGeom prst="roundRect">
                <a:avLst>
                  <a:gd name="adj" fmla="val 16667"/>
                </a:avLst>
              </a:prstGeom>
              <a:blipFill>
                <a:blip r:embed="rId9"/>
                <a:stretch>
                  <a:fillRect b="-6383"/>
                </a:stretch>
              </a:blipFill>
              <a:ln>
                <a:noFill/>
              </a:ln>
            </p:spPr>
            <p:txBody>
              <a:bodyPr/>
              <a:lstStyle/>
              <a:p>
                <a:r>
                  <a:rPr lang="fr-FR">
                    <a:noFill/>
                  </a:rPr>
                  <a:t> </a:t>
                </a:r>
              </a:p>
            </p:txBody>
          </p:sp>
        </mc:Fallback>
      </mc:AlternateContent>
      <p:sp>
        <p:nvSpPr>
          <p:cNvPr id="10" name="Google Shape;934;p66">
            <a:extLst>
              <a:ext uri="{FF2B5EF4-FFF2-40B4-BE49-F238E27FC236}">
                <a16:creationId xmlns:a16="http://schemas.microsoft.com/office/drawing/2014/main" id="{91F46E88-2F37-727E-3FF2-0E9C35EEFDCF}"/>
              </a:ext>
            </a:extLst>
          </p:cNvPr>
          <p:cNvSpPr/>
          <p:nvPr/>
        </p:nvSpPr>
        <p:spPr>
          <a:xfrm>
            <a:off x="3333094" y="1841185"/>
            <a:ext cx="101912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solidFill>
                  <a:schemeClr val="dk1"/>
                </a:solidFill>
                <a:latin typeface="Calibri"/>
                <a:ea typeface="Calibri"/>
                <a:cs typeface="Calibri"/>
                <a:sym typeface="Calibri"/>
              </a:rPr>
              <a:t>Équation</a:t>
            </a:r>
            <a:endParaRPr/>
          </a:p>
        </p:txBody>
      </p:sp>
      <p:sp>
        <p:nvSpPr>
          <p:cNvPr id="11" name="Google Shape;935;p66">
            <a:extLst>
              <a:ext uri="{FF2B5EF4-FFF2-40B4-BE49-F238E27FC236}">
                <a16:creationId xmlns:a16="http://schemas.microsoft.com/office/drawing/2014/main" id="{181633F6-00EA-4A89-863B-2D52236C6423}"/>
              </a:ext>
            </a:extLst>
          </p:cNvPr>
          <p:cNvSpPr/>
          <p:nvPr/>
        </p:nvSpPr>
        <p:spPr>
          <a:xfrm>
            <a:off x="7160031" y="1794212"/>
            <a:ext cx="195919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dirty="0">
                <a:solidFill>
                  <a:schemeClr val="dk1"/>
                </a:solidFill>
                <a:latin typeface="Calibri"/>
                <a:ea typeface="Calibri"/>
                <a:cs typeface="Calibri"/>
                <a:sym typeface="Calibri"/>
              </a:rPr>
              <a:t>Solution</a:t>
            </a:r>
            <a:endParaRPr dirty="0"/>
          </a:p>
        </p:txBody>
      </p:sp>
      <p:sp>
        <p:nvSpPr>
          <p:cNvPr id="12" name="Google Shape;936;p66">
            <a:extLst>
              <a:ext uri="{FF2B5EF4-FFF2-40B4-BE49-F238E27FC236}">
                <a16:creationId xmlns:a16="http://schemas.microsoft.com/office/drawing/2014/main" id="{28A379C6-94C0-5C08-F873-3F3235689F1B}"/>
              </a:ext>
            </a:extLst>
          </p:cNvPr>
          <p:cNvSpPr/>
          <p:nvPr/>
        </p:nvSpPr>
        <p:spPr>
          <a:xfrm>
            <a:off x="5201263" y="3622967"/>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solidFill>
                  <a:schemeClr val="lt1"/>
                </a:solidFill>
                <a:latin typeface="Calibri"/>
                <a:ea typeface="Calibri"/>
                <a:cs typeface="Calibri"/>
                <a:sym typeface="Calibri"/>
              </a:rPr>
              <a:t>B</a:t>
            </a:r>
            <a:endParaRPr sz="1800" dirty="0">
              <a:solidFill>
                <a:schemeClr val="lt1"/>
              </a:solidFill>
              <a:latin typeface="Calibri"/>
              <a:ea typeface="Calibri"/>
              <a:cs typeface="Calibri"/>
              <a:sym typeface="Calibri"/>
            </a:endParaRPr>
          </a:p>
        </p:txBody>
      </p:sp>
      <p:sp>
        <p:nvSpPr>
          <p:cNvPr id="13" name="Google Shape;937;p66">
            <a:extLst>
              <a:ext uri="{FF2B5EF4-FFF2-40B4-BE49-F238E27FC236}">
                <a16:creationId xmlns:a16="http://schemas.microsoft.com/office/drawing/2014/main" id="{6E1C64FC-7BDC-170B-140B-32A4EFF58082}"/>
              </a:ext>
            </a:extLst>
          </p:cNvPr>
          <p:cNvSpPr/>
          <p:nvPr/>
        </p:nvSpPr>
        <p:spPr>
          <a:xfrm>
            <a:off x="5201263" y="4535493"/>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solidFill>
                  <a:schemeClr val="lt1"/>
                </a:solidFill>
                <a:latin typeface="Calibri"/>
                <a:ea typeface="Calibri"/>
                <a:cs typeface="Calibri"/>
                <a:sym typeface="Calibri"/>
              </a:rPr>
              <a:t>C</a:t>
            </a:r>
            <a:endParaRPr sz="1800" dirty="0">
              <a:solidFill>
                <a:schemeClr val="lt1"/>
              </a:solidFill>
              <a:latin typeface="Calibri"/>
              <a:ea typeface="Calibri"/>
              <a:cs typeface="Calibri"/>
              <a:sym typeface="Calibri"/>
            </a:endParaRPr>
          </a:p>
        </p:txBody>
      </p:sp>
      <p:sp>
        <p:nvSpPr>
          <p:cNvPr id="14" name="Google Shape;938;p66">
            <a:extLst>
              <a:ext uri="{FF2B5EF4-FFF2-40B4-BE49-F238E27FC236}">
                <a16:creationId xmlns:a16="http://schemas.microsoft.com/office/drawing/2014/main" id="{0842180D-0FA7-7789-BDC4-F60D344DD17F}"/>
              </a:ext>
            </a:extLst>
          </p:cNvPr>
          <p:cNvSpPr/>
          <p:nvPr/>
        </p:nvSpPr>
        <p:spPr>
          <a:xfrm>
            <a:off x="5201263" y="2634425"/>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solidFill>
                  <a:schemeClr val="lt1"/>
                </a:solidFill>
                <a:latin typeface="Calibri"/>
                <a:ea typeface="Calibri"/>
                <a:cs typeface="Calibri"/>
                <a:sym typeface="Calibri"/>
              </a:rPr>
              <a:t>A</a:t>
            </a:r>
            <a:endParaRPr sz="1800" dirty="0">
              <a:solidFill>
                <a:schemeClr val="lt1"/>
              </a:solidFill>
              <a:latin typeface="Calibri"/>
              <a:ea typeface="Calibri"/>
              <a:cs typeface="Calibri"/>
              <a:sym typeface="Calibri"/>
            </a:endParaRPr>
          </a:p>
        </p:txBody>
      </p:sp>
      <p:sp>
        <p:nvSpPr>
          <p:cNvPr id="15" name="Google Shape;939;p66">
            <a:extLst>
              <a:ext uri="{FF2B5EF4-FFF2-40B4-BE49-F238E27FC236}">
                <a16:creationId xmlns:a16="http://schemas.microsoft.com/office/drawing/2014/main" id="{6BC03452-F6C4-62EA-F44F-7A7036E115F4}"/>
              </a:ext>
            </a:extLst>
          </p:cNvPr>
          <p:cNvSpPr/>
          <p:nvPr/>
        </p:nvSpPr>
        <p:spPr>
          <a:xfrm>
            <a:off x="6967937" y="2642382"/>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latin typeface="Calibri"/>
                <a:ea typeface="Calibri"/>
                <a:cs typeface="Calibri"/>
                <a:sym typeface="Calibri"/>
              </a:rPr>
              <a:t>1</a:t>
            </a:r>
            <a:endParaRPr sz="1800" dirty="0">
              <a:latin typeface="Calibri"/>
              <a:ea typeface="Calibri"/>
              <a:cs typeface="Calibri"/>
              <a:sym typeface="Calibri"/>
            </a:endParaRPr>
          </a:p>
        </p:txBody>
      </p:sp>
      <p:sp>
        <p:nvSpPr>
          <p:cNvPr id="16" name="Google Shape;940;p66">
            <a:extLst>
              <a:ext uri="{FF2B5EF4-FFF2-40B4-BE49-F238E27FC236}">
                <a16:creationId xmlns:a16="http://schemas.microsoft.com/office/drawing/2014/main" id="{A164D34F-2029-E799-0F51-CFAE9F7FA332}"/>
              </a:ext>
            </a:extLst>
          </p:cNvPr>
          <p:cNvSpPr/>
          <p:nvPr/>
        </p:nvSpPr>
        <p:spPr>
          <a:xfrm>
            <a:off x="6967937" y="3576673"/>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latin typeface="Calibri"/>
                <a:ea typeface="Calibri"/>
                <a:cs typeface="Calibri"/>
                <a:sym typeface="Calibri"/>
              </a:rPr>
              <a:t>2</a:t>
            </a:r>
            <a:endParaRPr sz="1800" dirty="0">
              <a:latin typeface="Calibri"/>
              <a:ea typeface="Calibri"/>
              <a:cs typeface="Calibri"/>
              <a:sym typeface="Calibri"/>
            </a:endParaRPr>
          </a:p>
        </p:txBody>
      </p:sp>
      <p:sp>
        <p:nvSpPr>
          <p:cNvPr id="17" name="Google Shape;941;p66">
            <a:extLst>
              <a:ext uri="{FF2B5EF4-FFF2-40B4-BE49-F238E27FC236}">
                <a16:creationId xmlns:a16="http://schemas.microsoft.com/office/drawing/2014/main" id="{60B5F130-022F-FF53-19AF-8ACD16EA02B6}"/>
              </a:ext>
            </a:extLst>
          </p:cNvPr>
          <p:cNvSpPr/>
          <p:nvPr/>
        </p:nvSpPr>
        <p:spPr>
          <a:xfrm>
            <a:off x="6967937" y="4531744"/>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dirty="0">
                <a:latin typeface="Calibri"/>
                <a:ea typeface="Calibri"/>
                <a:cs typeface="Calibri"/>
                <a:sym typeface="Calibri"/>
              </a:rPr>
              <a:t>3</a:t>
            </a:r>
            <a:endParaRPr sz="1800" dirty="0">
              <a:latin typeface="Calibri"/>
              <a:ea typeface="Calibri"/>
              <a:cs typeface="Calibri"/>
              <a:sym typeface="Calibri"/>
            </a:endParaRPr>
          </a:p>
        </p:txBody>
      </p:sp>
      <p:cxnSp>
        <p:nvCxnSpPr>
          <p:cNvPr id="18" name="Google Shape;942;p66">
            <a:extLst>
              <a:ext uri="{FF2B5EF4-FFF2-40B4-BE49-F238E27FC236}">
                <a16:creationId xmlns:a16="http://schemas.microsoft.com/office/drawing/2014/main" id="{0E23C3A8-4E93-C964-BD04-973A9234D5B6}"/>
              </a:ext>
            </a:extLst>
          </p:cNvPr>
          <p:cNvCxnSpPr>
            <a:cxnSpLocks/>
            <a:endCxn id="17" idx="1"/>
          </p:cNvCxnSpPr>
          <p:nvPr/>
        </p:nvCxnSpPr>
        <p:spPr>
          <a:xfrm>
            <a:off x="5552794" y="2834476"/>
            <a:ext cx="1471406" cy="1753531"/>
          </a:xfrm>
          <a:prstGeom prst="straightConnector1">
            <a:avLst/>
          </a:prstGeom>
          <a:noFill/>
          <a:ln w="38100" cap="flat" cmpd="sng">
            <a:solidFill>
              <a:schemeClr val="dk1"/>
            </a:solidFill>
            <a:prstDash val="solid"/>
            <a:miter lim="800000"/>
            <a:headEnd type="none" w="sm" len="sm"/>
            <a:tailEnd type="triangle" w="med" len="med"/>
          </a:ln>
        </p:spPr>
      </p:cxnSp>
      <p:cxnSp>
        <p:nvCxnSpPr>
          <p:cNvPr id="19" name="Google Shape;943;p66">
            <a:extLst>
              <a:ext uri="{FF2B5EF4-FFF2-40B4-BE49-F238E27FC236}">
                <a16:creationId xmlns:a16="http://schemas.microsoft.com/office/drawing/2014/main" id="{509973B1-D3C8-86BC-9A5E-37F1125359A4}"/>
              </a:ext>
            </a:extLst>
          </p:cNvPr>
          <p:cNvCxnSpPr>
            <a:cxnSpLocks/>
            <a:endCxn id="15" idx="3"/>
          </p:cNvCxnSpPr>
          <p:nvPr/>
        </p:nvCxnSpPr>
        <p:spPr>
          <a:xfrm flipV="1">
            <a:off x="5564097" y="2970307"/>
            <a:ext cx="1460103" cy="831307"/>
          </a:xfrm>
          <a:prstGeom prst="straightConnector1">
            <a:avLst/>
          </a:prstGeom>
          <a:noFill/>
          <a:ln w="38100" cap="flat" cmpd="sng">
            <a:solidFill>
              <a:schemeClr val="dk1"/>
            </a:solidFill>
            <a:prstDash val="solid"/>
            <a:miter lim="800000"/>
            <a:headEnd type="none" w="sm" len="sm"/>
            <a:tailEnd type="triangle" w="med" len="med"/>
          </a:ln>
        </p:spPr>
      </p:cxnSp>
      <p:cxnSp>
        <p:nvCxnSpPr>
          <p:cNvPr id="20" name="Google Shape;944;p66">
            <a:extLst>
              <a:ext uri="{FF2B5EF4-FFF2-40B4-BE49-F238E27FC236}">
                <a16:creationId xmlns:a16="http://schemas.microsoft.com/office/drawing/2014/main" id="{1B888DB3-CE34-B1CF-679F-CF313E143171}"/>
              </a:ext>
            </a:extLst>
          </p:cNvPr>
          <p:cNvCxnSpPr>
            <a:cxnSpLocks/>
            <a:endCxn id="16" idx="3"/>
          </p:cNvCxnSpPr>
          <p:nvPr/>
        </p:nvCxnSpPr>
        <p:spPr>
          <a:xfrm flipV="1">
            <a:off x="5585450" y="3904598"/>
            <a:ext cx="1438750" cy="873872"/>
          </a:xfrm>
          <a:prstGeom prst="straightConnector1">
            <a:avLst/>
          </a:prstGeom>
          <a:noFill/>
          <a:ln w="38100" cap="flat" cmpd="sng">
            <a:solidFill>
              <a:schemeClr val="dk1"/>
            </a:solidFill>
            <a:prstDash val="solid"/>
            <a:miter lim="800000"/>
            <a:headEnd type="none" w="sm" len="sm"/>
            <a:tailEnd type="triangle" w="med" len="med"/>
          </a:ln>
        </p:spPr>
      </p:cxnSp>
    </p:spTree>
    <p:extLst>
      <p:ext uri="{BB962C8B-B14F-4D97-AF65-F5344CB8AC3E}">
        <p14:creationId xmlns:p14="http://schemas.microsoft.com/office/powerpoint/2010/main" val="218272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BA066-38BD-044F-CEDB-CECF69E3831C}"/>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3FCC66D5-36FA-5F80-E6DF-66AF44C0C5BE}"/>
              </a:ext>
            </a:extLst>
          </p:cNvPr>
          <p:cNvSpPr txBox="1"/>
          <p:nvPr/>
        </p:nvSpPr>
        <p:spPr>
          <a:xfrm>
            <a:off x="765809" y="149126"/>
            <a:ext cx="10543399" cy="525244"/>
          </a:xfrm>
          <a:prstGeom prst="rect">
            <a:avLst/>
          </a:prstGeom>
          <a:noFill/>
        </p:spPr>
        <p:txBody>
          <a:bodyPr wrap="square" rtlCol="0" anchor="ctr">
            <a:noAutofit/>
          </a:bodyPr>
          <a:lstStyle/>
          <a:p>
            <a:r>
              <a:rPr lang="fr-FR" sz="1200" dirty="0">
                <a:solidFill>
                  <a:schemeClr val="bg1">
                    <a:lumMod val="65000"/>
                  </a:schemeClr>
                </a:solidFill>
              </a:rPr>
              <a:t>Regardez cette balance. Si j’ajoute la même masse des deux côtés, l’équilibre est maintenu. De la même manière, dans une équation, si j’ajoute un nombre aux deux membres, l’égalité ne change pas.</a:t>
            </a:r>
          </a:p>
        </p:txBody>
      </p:sp>
      <p:sp>
        <p:nvSpPr>
          <p:cNvPr id="8" name="Oval 7">
            <a:extLst>
              <a:ext uri="{FF2B5EF4-FFF2-40B4-BE49-F238E27FC236}">
                <a16:creationId xmlns:a16="http://schemas.microsoft.com/office/drawing/2014/main" id="{0043354E-6FFE-9DF5-0B00-ED9AFDCFD960}"/>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6EAFA1C5-0076-A836-4A6E-439BB7E2EB48}"/>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DDBC7A89-E1D4-1C0D-0C73-1291D5DA7F0A}"/>
              </a:ext>
            </a:extLst>
          </p:cNvPr>
          <p:cNvSpPr txBox="1"/>
          <p:nvPr/>
        </p:nvSpPr>
        <p:spPr>
          <a:xfrm>
            <a:off x="711201" y="683147"/>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montre l’action d’ajouter le même poids des deux côtés en expliquant que l’équilibre est maintenu.</a:t>
            </a:r>
          </a:p>
          <a:p>
            <a:pPr>
              <a:spcAft>
                <a:spcPts val="400"/>
              </a:spcAft>
            </a:pPr>
            <a:r>
              <a:rPr lang="fr-FR" sz="1400" i="1" dirty="0">
                <a:solidFill>
                  <a:schemeClr val="bg1">
                    <a:lumMod val="65000"/>
                  </a:schemeClr>
                </a:solidFill>
              </a:rPr>
              <a:t>.</a:t>
            </a:r>
          </a:p>
        </p:txBody>
      </p:sp>
      <p:sp>
        <p:nvSpPr>
          <p:cNvPr id="3" name="Google Shape;661;p50">
            <a:extLst>
              <a:ext uri="{FF2B5EF4-FFF2-40B4-BE49-F238E27FC236}">
                <a16:creationId xmlns:a16="http://schemas.microsoft.com/office/drawing/2014/main" id="{F33191AF-8FDE-8E7D-640B-1C0E0222A347}"/>
              </a:ext>
            </a:extLst>
          </p:cNvPr>
          <p:cNvSpPr/>
          <p:nvPr/>
        </p:nvSpPr>
        <p:spPr>
          <a:xfrm rot="-5565972">
            <a:off x="3518277" y="1154020"/>
            <a:ext cx="453741" cy="686157"/>
          </a:xfrm>
          <a:prstGeom prst="cube">
            <a:avLst>
              <a:gd name="adj" fmla="val 25000"/>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sp>
        <p:nvSpPr>
          <p:cNvPr id="5" name="Google Shape;662;p50">
            <a:extLst>
              <a:ext uri="{FF2B5EF4-FFF2-40B4-BE49-F238E27FC236}">
                <a16:creationId xmlns:a16="http://schemas.microsoft.com/office/drawing/2014/main" id="{88E1962F-5597-FD9C-82B5-BEB3A10C9646}"/>
              </a:ext>
            </a:extLst>
          </p:cNvPr>
          <p:cNvSpPr/>
          <p:nvPr/>
        </p:nvSpPr>
        <p:spPr>
          <a:xfrm>
            <a:off x="4098776" y="3706709"/>
            <a:ext cx="379336" cy="343031"/>
          </a:xfrm>
          <a:prstGeom prst="ellipse">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sp>
        <p:nvSpPr>
          <p:cNvPr id="6" name="Google Shape;663;p50">
            <a:extLst>
              <a:ext uri="{FF2B5EF4-FFF2-40B4-BE49-F238E27FC236}">
                <a16:creationId xmlns:a16="http://schemas.microsoft.com/office/drawing/2014/main" id="{14B92CD4-FE36-4338-F823-3EB72CE166F4}"/>
              </a:ext>
            </a:extLst>
          </p:cNvPr>
          <p:cNvSpPr/>
          <p:nvPr/>
        </p:nvSpPr>
        <p:spPr>
          <a:xfrm rot="-5565972">
            <a:off x="7024735" y="1098429"/>
            <a:ext cx="453741" cy="686157"/>
          </a:xfrm>
          <a:prstGeom prst="cube">
            <a:avLst>
              <a:gd name="adj" fmla="val 25000"/>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sp>
        <p:nvSpPr>
          <p:cNvPr id="7" name="Google Shape;664;p50">
            <a:extLst>
              <a:ext uri="{FF2B5EF4-FFF2-40B4-BE49-F238E27FC236}">
                <a16:creationId xmlns:a16="http://schemas.microsoft.com/office/drawing/2014/main" id="{F88B7DC0-DC43-B424-E8FB-027FEDBDB47A}"/>
              </a:ext>
            </a:extLst>
          </p:cNvPr>
          <p:cNvSpPr/>
          <p:nvPr/>
        </p:nvSpPr>
        <p:spPr>
          <a:xfrm>
            <a:off x="7605234" y="3713584"/>
            <a:ext cx="379336" cy="343031"/>
          </a:xfrm>
          <a:prstGeom prst="ellipse">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pic>
        <p:nvPicPr>
          <p:cNvPr id="10" name="Google Shape;665;p50">
            <a:extLst>
              <a:ext uri="{FF2B5EF4-FFF2-40B4-BE49-F238E27FC236}">
                <a16:creationId xmlns:a16="http://schemas.microsoft.com/office/drawing/2014/main" id="{0CE1EC73-9DDC-B9A7-A64A-10B2AFA14824}"/>
              </a:ext>
            </a:extLst>
          </p:cNvPr>
          <p:cNvPicPr preferRelativeResize="0"/>
          <p:nvPr/>
        </p:nvPicPr>
        <p:blipFill rotWithShape="1">
          <a:blip r:embed="rId7">
            <a:alphaModFix/>
          </a:blip>
          <a:srcRect t="2164"/>
          <a:stretch/>
        </p:blipFill>
        <p:spPr>
          <a:xfrm>
            <a:off x="3148720" y="1661738"/>
            <a:ext cx="5202270" cy="1270267"/>
          </a:xfrm>
          <a:prstGeom prst="rect">
            <a:avLst/>
          </a:prstGeom>
          <a:noFill/>
          <a:ln>
            <a:noFill/>
          </a:ln>
        </p:spPr>
      </p:pic>
      <p:sp>
        <p:nvSpPr>
          <p:cNvPr id="11" name="Flèche : bas 10">
            <a:extLst>
              <a:ext uri="{FF2B5EF4-FFF2-40B4-BE49-F238E27FC236}">
                <a16:creationId xmlns:a16="http://schemas.microsoft.com/office/drawing/2014/main" id="{8F03D027-1291-5605-FB24-3E1760E1710A}"/>
              </a:ext>
            </a:extLst>
          </p:cNvPr>
          <p:cNvSpPr/>
          <p:nvPr/>
        </p:nvSpPr>
        <p:spPr>
          <a:xfrm>
            <a:off x="5563042" y="3048000"/>
            <a:ext cx="373626" cy="87799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Google Shape;661;p50">
            <a:extLst>
              <a:ext uri="{FF2B5EF4-FFF2-40B4-BE49-F238E27FC236}">
                <a16:creationId xmlns:a16="http://schemas.microsoft.com/office/drawing/2014/main" id="{306F06D6-F654-D111-9059-7F69D7F2F4A7}"/>
              </a:ext>
            </a:extLst>
          </p:cNvPr>
          <p:cNvSpPr/>
          <p:nvPr/>
        </p:nvSpPr>
        <p:spPr>
          <a:xfrm rot="-5565972">
            <a:off x="3518277" y="3542022"/>
            <a:ext cx="453741" cy="686157"/>
          </a:xfrm>
          <a:prstGeom prst="cube">
            <a:avLst>
              <a:gd name="adj" fmla="val 25000"/>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sp>
        <p:nvSpPr>
          <p:cNvPr id="13" name="Google Shape;663;p50">
            <a:extLst>
              <a:ext uri="{FF2B5EF4-FFF2-40B4-BE49-F238E27FC236}">
                <a16:creationId xmlns:a16="http://schemas.microsoft.com/office/drawing/2014/main" id="{7F6D6968-E235-57DA-1543-F1494312B296}"/>
              </a:ext>
            </a:extLst>
          </p:cNvPr>
          <p:cNvSpPr/>
          <p:nvPr/>
        </p:nvSpPr>
        <p:spPr>
          <a:xfrm rot="-5565972">
            <a:off x="7024735" y="3486431"/>
            <a:ext cx="453741" cy="686157"/>
          </a:xfrm>
          <a:prstGeom prst="cube">
            <a:avLst>
              <a:gd name="adj" fmla="val 25000"/>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50">
                <a:latin typeface="Calibri"/>
                <a:ea typeface="Calibri"/>
                <a:cs typeface="Calibri"/>
                <a:sym typeface="Calibri"/>
              </a:rPr>
              <a:t> </a:t>
            </a:r>
            <a:endParaRPr sz="1050"/>
          </a:p>
        </p:txBody>
      </p:sp>
      <p:pic>
        <p:nvPicPr>
          <p:cNvPr id="14" name="Google Shape;665;p50">
            <a:extLst>
              <a:ext uri="{FF2B5EF4-FFF2-40B4-BE49-F238E27FC236}">
                <a16:creationId xmlns:a16="http://schemas.microsoft.com/office/drawing/2014/main" id="{04D8644A-BC43-C638-4829-9B3B8E1A72A0}"/>
              </a:ext>
            </a:extLst>
          </p:cNvPr>
          <p:cNvPicPr preferRelativeResize="0"/>
          <p:nvPr/>
        </p:nvPicPr>
        <p:blipFill rotWithShape="1">
          <a:blip r:embed="rId7">
            <a:alphaModFix/>
          </a:blip>
          <a:srcRect t="2164"/>
          <a:stretch/>
        </p:blipFill>
        <p:spPr>
          <a:xfrm>
            <a:off x="3148720" y="4049740"/>
            <a:ext cx="5202270" cy="1270267"/>
          </a:xfrm>
          <a:prstGeom prst="rect">
            <a:avLst/>
          </a:prstGeom>
          <a:noFill/>
          <a:ln>
            <a:noFill/>
          </a:ln>
        </p:spPr>
      </p:pic>
      <p:sp>
        <p:nvSpPr>
          <p:cNvPr id="15" name="Google Shape;666;p50">
            <a:extLst>
              <a:ext uri="{FF2B5EF4-FFF2-40B4-BE49-F238E27FC236}">
                <a16:creationId xmlns:a16="http://schemas.microsoft.com/office/drawing/2014/main" id="{75A13031-7AD0-C157-49AB-5EC9AB6C68B9}"/>
              </a:ext>
            </a:extLst>
          </p:cNvPr>
          <p:cNvSpPr/>
          <p:nvPr/>
        </p:nvSpPr>
        <p:spPr>
          <a:xfrm>
            <a:off x="3157500" y="5581217"/>
            <a:ext cx="5858500" cy="747831"/>
          </a:xfrm>
          <a:prstGeom prst="roundRect">
            <a:avLst>
              <a:gd name="adj" fmla="val 16667"/>
            </a:avLst>
          </a:prstGeom>
          <a:solidFill>
            <a:srgbClr val="2B6882"/>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fr-FR" sz="2400" dirty="0">
                <a:solidFill>
                  <a:schemeClr val="lt1"/>
                </a:solidFill>
                <a:latin typeface="Calibri"/>
                <a:ea typeface="Calibri"/>
                <a:cs typeface="Calibri"/>
                <a:sym typeface="Calibri"/>
              </a:rPr>
              <a:t>La balance reste équilibrée !</a:t>
            </a:r>
            <a:endParaRPr sz="24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50097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11" grpId="0" animBg="1"/>
      <p:bldP spid="12" grpId="0" animBg="1"/>
      <p:bldP spid="13" grpId="0" animBg="1"/>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E7C3C-DA44-3D09-D132-CAA413A4894E}"/>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D_A_01">
                <a:extLst>
                  <a:ext uri="{FF2B5EF4-FFF2-40B4-BE49-F238E27FC236}">
                    <a16:creationId xmlns:a16="http://schemas.microsoft.com/office/drawing/2014/main" id="{56D17B62-DD8F-719B-9B00-E8A4352B39CB}"/>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 Je vais maintenant appliquer cette même logique. Ici, j’ai l’égalité </a:t>
                </a:r>
                <a14:m>
                  <m:oMath xmlns:m="http://schemas.openxmlformats.org/officeDocument/2006/math">
                    <m:r>
                      <a:rPr lang="fr-FR" sz="1600" b="1" i="1" dirty="0" smtClean="0">
                        <a:solidFill>
                          <a:schemeClr val="bg1">
                            <a:lumMod val="65000"/>
                          </a:schemeClr>
                        </a:solidFill>
                        <a:latin typeface="Cambria Math" panose="02040503050406030204" pitchFamily="18" charset="0"/>
                      </a:rPr>
                      <m:t>𝒙</m:t>
                    </m:r>
                    <m:r>
                      <a:rPr lang="fr-FR" sz="1600" b="1" i="1" dirty="0" smtClean="0">
                        <a:solidFill>
                          <a:schemeClr val="bg1">
                            <a:lumMod val="65000"/>
                          </a:schemeClr>
                        </a:solidFill>
                        <a:latin typeface="Cambria Math" panose="02040503050406030204" pitchFamily="18" charset="0"/>
                      </a:rPr>
                      <m:t> − </m:t>
                    </m:r>
                    <m:r>
                      <a:rPr lang="fr-FR" sz="1600" b="1" i="1" dirty="0" smtClean="0">
                        <a:solidFill>
                          <a:schemeClr val="bg1">
                            <a:lumMod val="65000"/>
                          </a:schemeClr>
                        </a:solidFill>
                        <a:latin typeface="Cambria Math" panose="02040503050406030204" pitchFamily="18" charset="0"/>
                      </a:rPr>
                      <m:t>𝟒</m:t>
                    </m:r>
                    <m:r>
                      <a:rPr lang="fr-FR" sz="1600" b="1" i="1" dirty="0" smtClean="0">
                        <a:solidFill>
                          <a:schemeClr val="bg1">
                            <a:lumMod val="65000"/>
                          </a:schemeClr>
                        </a:solidFill>
                        <a:latin typeface="Cambria Math" panose="02040503050406030204" pitchFamily="18" charset="0"/>
                      </a:rPr>
                      <m:t> = </m:t>
                    </m:r>
                    <m:r>
                      <a:rPr lang="fr-FR" sz="1600" b="1" i="1" dirty="0" smtClean="0">
                        <a:solidFill>
                          <a:schemeClr val="bg1">
                            <a:lumMod val="65000"/>
                          </a:schemeClr>
                        </a:solidFill>
                        <a:latin typeface="Cambria Math" panose="02040503050406030204" pitchFamily="18" charset="0"/>
                      </a:rPr>
                      <m:t>𝟐</m:t>
                    </m:r>
                  </m:oMath>
                </a14:m>
                <a:r>
                  <a:rPr lang="fr-FR" sz="1600" b="1" dirty="0">
                    <a:solidFill>
                      <a:schemeClr val="bg1">
                        <a:lumMod val="65000"/>
                      </a:schemeClr>
                    </a:solidFill>
                  </a:rPr>
                  <a:t>. </a:t>
                </a:r>
              </a:p>
            </p:txBody>
          </p:sp>
        </mc:Choice>
        <mc:Fallback xmlns="">
          <p:sp>
            <p:nvSpPr>
              <p:cNvPr id="4" name="D_A_01">
                <a:extLst>
                  <a:ext uri="{FF2B5EF4-FFF2-40B4-BE49-F238E27FC236}">
                    <a16:creationId xmlns:a16="http://schemas.microsoft.com/office/drawing/2014/main" id="{56D17B62-DD8F-719B-9B00-E8A4352B39CB}"/>
                  </a:ext>
                </a:extLst>
              </p:cNvPr>
              <p:cNvSpPr txBox="1">
                <a:spLocks noRot="1" noChangeAspect="1" noMove="1" noResize="1" noEditPoints="1" noAdjustHandles="1" noChangeArrowheads="1" noChangeShapeType="1" noTextEdit="1"/>
              </p:cNvSpPr>
              <p:nvPr/>
            </p:nvSpPr>
            <p:spPr>
              <a:xfrm>
                <a:off x="765809" y="149126"/>
                <a:ext cx="10543399" cy="525244"/>
              </a:xfrm>
              <a:prstGeom prst="rect">
                <a:avLst/>
              </a:prstGeom>
              <a:blipFill>
                <a:blip r:embed="rId3"/>
                <a:stretch>
                  <a:fillRect/>
                </a:stretch>
              </a:blipFill>
            </p:spPr>
            <p:txBody>
              <a:bodyPr/>
              <a:lstStyle/>
              <a:p>
                <a:r>
                  <a:rPr lang="fr-FR">
                    <a:noFill/>
                  </a:rPr>
                  <a:t> </a:t>
                </a:r>
              </a:p>
            </p:txBody>
          </p:sp>
        </mc:Fallback>
      </mc:AlternateContent>
      <p:sp>
        <p:nvSpPr>
          <p:cNvPr id="8" name="Oval 7">
            <a:extLst>
              <a:ext uri="{FF2B5EF4-FFF2-40B4-BE49-F238E27FC236}">
                <a16:creationId xmlns:a16="http://schemas.microsoft.com/office/drawing/2014/main" id="{CF0D097F-8526-137E-5C95-99AD35444ED8}"/>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3319F91B-6581-67E7-7719-58FFDFC91F3A}"/>
              </a:ext>
            </a:extLst>
          </p:cNvPr>
          <p:cNvPicPr>
            <a:picLocks noChangeAspect="1"/>
          </p:cNvPicPr>
          <p:nvPr/>
        </p:nvPicPr>
        <p:blipFill>
          <a:blip r:embed="rId4"/>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53DC8329-70B6-5142-30ED-6642B54AB53D}"/>
              </a:ext>
            </a:extLst>
          </p:cNvPr>
          <p:cNvSpPr txBox="1"/>
          <p:nvPr/>
        </p:nvSpPr>
        <p:spPr>
          <a:xfrm>
            <a:off x="711201" y="67437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montre l’égalité </a:t>
            </a:r>
          </a:p>
          <a:p>
            <a:pPr>
              <a:spcAft>
                <a:spcPts val="400"/>
              </a:spcAft>
            </a:pPr>
            <a:r>
              <a:rPr lang="fr-FR" sz="1400" i="1" dirty="0">
                <a:solidFill>
                  <a:schemeClr val="bg1">
                    <a:lumMod val="65000"/>
                  </a:schemeClr>
                </a:solidFill>
              </a:rPr>
              <a:t>.</a:t>
            </a:r>
          </a:p>
        </p:txBody>
      </p:sp>
      <p:grpSp>
        <p:nvGrpSpPr>
          <p:cNvPr id="3" name="Google Shape;981;p69">
            <a:extLst>
              <a:ext uri="{FF2B5EF4-FFF2-40B4-BE49-F238E27FC236}">
                <a16:creationId xmlns:a16="http://schemas.microsoft.com/office/drawing/2014/main" id="{1C0715C0-3D1C-91E6-474B-3015319D2EE7}"/>
              </a:ext>
            </a:extLst>
          </p:cNvPr>
          <p:cNvGrpSpPr/>
          <p:nvPr/>
        </p:nvGrpSpPr>
        <p:grpSpPr>
          <a:xfrm>
            <a:off x="2354088" y="2334018"/>
            <a:ext cx="5290036" cy="923330"/>
            <a:chOff x="2354088" y="2334018"/>
            <a:chExt cx="5290036" cy="923330"/>
          </a:xfrm>
        </p:grpSpPr>
        <p:sp>
          <p:nvSpPr>
            <p:cNvPr id="5" name="Google Shape;982;p69">
              <a:extLst>
                <a:ext uri="{FF2B5EF4-FFF2-40B4-BE49-F238E27FC236}">
                  <a16:creationId xmlns:a16="http://schemas.microsoft.com/office/drawing/2014/main" id="{10F7FC68-2524-DC7D-ED36-31A69241EE2F}"/>
                </a:ext>
              </a:extLst>
            </p:cNvPr>
            <p:cNvSpPr/>
            <p:nvPr/>
          </p:nvSpPr>
          <p:spPr>
            <a:xfrm>
              <a:off x="2354088" y="2334018"/>
              <a:ext cx="2319161" cy="92333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983;p69">
              <a:extLst>
                <a:ext uri="{FF2B5EF4-FFF2-40B4-BE49-F238E27FC236}">
                  <a16:creationId xmlns:a16="http://schemas.microsoft.com/office/drawing/2014/main" id="{0AECA8A1-864C-570E-3789-37B0ADAEB8DF}"/>
                </a:ext>
              </a:extLst>
            </p:cNvPr>
            <p:cNvSpPr/>
            <p:nvPr/>
          </p:nvSpPr>
          <p:spPr>
            <a:xfrm>
              <a:off x="5852478" y="2334018"/>
              <a:ext cx="859530" cy="92333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984;p69">
              <a:extLst>
                <a:ext uri="{FF2B5EF4-FFF2-40B4-BE49-F238E27FC236}">
                  <a16:creationId xmlns:a16="http://schemas.microsoft.com/office/drawing/2014/main" id="{489FAB99-D159-BBB5-3803-E78CB48F2721}"/>
                </a:ext>
              </a:extLst>
            </p:cNvPr>
            <p:cNvSpPr/>
            <p:nvPr/>
          </p:nvSpPr>
          <p:spPr>
            <a:xfrm>
              <a:off x="6919247" y="2334018"/>
              <a:ext cx="724877" cy="92333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grpSp>
    </p:spTree>
    <p:extLst>
      <p:ext uri="{BB962C8B-B14F-4D97-AF65-F5344CB8AC3E}">
        <p14:creationId xmlns:p14="http://schemas.microsoft.com/office/powerpoint/2010/main" val="213496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D1E89-933A-E76C-97D4-9C396E45B89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D_A_01">
                <a:extLst>
                  <a:ext uri="{FF2B5EF4-FFF2-40B4-BE49-F238E27FC236}">
                    <a16:creationId xmlns:a16="http://schemas.microsoft.com/office/drawing/2014/main" id="{D58BABAC-4E95-4630-7B6F-4C3140052651}"/>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Pour isoler </a:t>
                </a:r>
                <a14:m>
                  <m:oMath xmlns:m="http://schemas.openxmlformats.org/officeDocument/2006/math">
                    <m:r>
                      <a:rPr lang="fr-FR" sz="1600" b="1" i="1" dirty="0" smtClean="0">
                        <a:solidFill>
                          <a:schemeClr val="bg1">
                            <a:lumMod val="65000"/>
                          </a:schemeClr>
                        </a:solidFill>
                        <a:latin typeface="Cambria Math" panose="02040503050406030204" pitchFamily="18" charset="0"/>
                      </a:rPr>
                      <m:t>𝒙</m:t>
                    </m:r>
                  </m:oMath>
                </a14:m>
                <a:r>
                  <a:rPr lang="fr-FR" sz="1600" b="1" dirty="0">
                    <a:solidFill>
                      <a:schemeClr val="bg1">
                        <a:lumMod val="65000"/>
                      </a:schemeClr>
                    </a:solidFill>
                  </a:rPr>
                  <a:t>, j’ajoute 4 aux  deux côtés. Regardez :</a:t>
                </a:r>
              </a:p>
            </p:txBody>
          </p:sp>
        </mc:Choice>
        <mc:Fallback xmlns="">
          <p:sp>
            <p:nvSpPr>
              <p:cNvPr id="4" name="D_A_01">
                <a:extLst>
                  <a:ext uri="{FF2B5EF4-FFF2-40B4-BE49-F238E27FC236}">
                    <a16:creationId xmlns:a16="http://schemas.microsoft.com/office/drawing/2014/main" id="{D58BABAC-4E95-4630-7B6F-4C3140052651}"/>
                  </a:ext>
                </a:extLst>
              </p:cNvPr>
              <p:cNvSpPr txBox="1">
                <a:spLocks noRot="1" noChangeAspect="1" noMove="1" noResize="1" noEditPoints="1" noAdjustHandles="1" noChangeArrowheads="1" noChangeShapeType="1" noTextEdit="1"/>
              </p:cNvSpPr>
              <p:nvPr/>
            </p:nvSpPr>
            <p:spPr>
              <a:xfrm>
                <a:off x="765809" y="149126"/>
                <a:ext cx="10543399" cy="525244"/>
              </a:xfrm>
              <a:prstGeom prst="rect">
                <a:avLst/>
              </a:prstGeom>
              <a:blipFill>
                <a:blip r:embed="rId2"/>
                <a:stretch>
                  <a:fillRect l="-347"/>
                </a:stretch>
              </a:blipFill>
            </p:spPr>
            <p:txBody>
              <a:bodyPr/>
              <a:lstStyle/>
              <a:p>
                <a:r>
                  <a:rPr lang="fr-FR">
                    <a:noFill/>
                  </a:rPr>
                  <a:t> </a:t>
                </a:r>
              </a:p>
            </p:txBody>
          </p:sp>
        </mc:Fallback>
      </mc:AlternateContent>
      <p:sp>
        <p:nvSpPr>
          <p:cNvPr id="8" name="Oval 7">
            <a:extLst>
              <a:ext uri="{FF2B5EF4-FFF2-40B4-BE49-F238E27FC236}">
                <a16:creationId xmlns:a16="http://schemas.microsoft.com/office/drawing/2014/main" id="{D3025056-C616-B836-844D-194A8FD494BF}"/>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C7AAEE54-80DE-2340-D947-6DB5F9B11CED}"/>
              </a:ext>
            </a:extLst>
          </p:cNvPr>
          <p:cNvPicPr>
            <a:picLocks noChangeAspect="1"/>
          </p:cNvPicPr>
          <p:nvPr/>
        </p:nvPicPr>
        <p:blipFill>
          <a:blip r:embed="rId3"/>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C09BBDD1-B9B1-110D-A27E-DA6596D71F3F}"/>
              </a:ext>
            </a:extLst>
          </p:cNvPr>
          <p:cNvSpPr txBox="1"/>
          <p:nvPr/>
        </p:nvSpPr>
        <p:spPr>
          <a:xfrm>
            <a:off x="711201" y="73217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montre la soustraction de 4 des deux côtés</a:t>
            </a:r>
          </a:p>
          <a:p>
            <a:pPr>
              <a:spcAft>
                <a:spcPts val="400"/>
              </a:spcAft>
            </a:pPr>
            <a:r>
              <a:rPr lang="fr-FR" sz="1400" i="1" dirty="0">
                <a:solidFill>
                  <a:schemeClr val="bg1">
                    <a:lumMod val="65000"/>
                  </a:schemeClr>
                </a:solidFill>
              </a:rPr>
              <a:t>.</a:t>
            </a:r>
          </a:p>
        </p:txBody>
      </p:sp>
      <p:sp>
        <p:nvSpPr>
          <p:cNvPr id="3" name="Google Shape;993;p70">
            <a:extLst>
              <a:ext uri="{FF2B5EF4-FFF2-40B4-BE49-F238E27FC236}">
                <a16:creationId xmlns:a16="http://schemas.microsoft.com/office/drawing/2014/main" id="{75F1B9F0-9750-79DC-D85F-F3129A9DC6A9}"/>
              </a:ext>
            </a:extLst>
          </p:cNvPr>
          <p:cNvSpPr/>
          <p:nvPr/>
        </p:nvSpPr>
        <p:spPr>
          <a:xfrm>
            <a:off x="2354088" y="2334018"/>
            <a:ext cx="2319161" cy="92333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5" name="Google Shape;994;p70">
            <a:extLst>
              <a:ext uri="{FF2B5EF4-FFF2-40B4-BE49-F238E27FC236}">
                <a16:creationId xmlns:a16="http://schemas.microsoft.com/office/drawing/2014/main" id="{4AD87CFB-A5D0-7449-84AF-63604B207798}"/>
              </a:ext>
            </a:extLst>
          </p:cNvPr>
          <p:cNvSpPr/>
          <p:nvPr/>
        </p:nvSpPr>
        <p:spPr>
          <a:xfrm>
            <a:off x="5852478" y="2334018"/>
            <a:ext cx="859530" cy="92333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995;p70">
            <a:extLst>
              <a:ext uri="{FF2B5EF4-FFF2-40B4-BE49-F238E27FC236}">
                <a16:creationId xmlns:a16="http://schemas.microsoft.com/office/drawing/2014/main" id="{687699D2-2A7C-4C41-8499-73FD8E1867DF}"/>
              </a:ext>
            </a:extLst>
          </p:cNvPr>
          <p:cNvSpPr/>
          <p:nvPr/>
        </p:nvSpPr>
        <p:spPr>
          <a:xfrm>
            <a:off x="6919247" y="2334018"/>
            <a:ext cx="724877" cy="92333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996;p70">
            <a:extLst>
              <a:ext uri="{FF2B5EF4-FFF2-40B4-BE49-F238E27FC236}">
                <a16:creationId xmlns:a16="http://schemas.microsoft.com/office/drawing/2014/main" id="{B71D4D8C-76F2-478B-0FA0-24FC2CB31891}"/>
              </a:ext>
            </a:extLst>
          </p:cNvPr>
          <p:cNvSpPr/>
          <p:nvPr/>
        </p:nvSpPr>
        <p:spPr>
          <a:xfrm>
            <a:off x="4392847" y="2334018"/>
            <a:ext cx="1394934" cy="92333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0" name="Google Shape;997;p70">
            <a:extLst>
              <a:ext uri="{FF2B5EF4-FFF2-40B4-BE49-F238E27FC236}">
                <a16:creationId xmlns:a16="http://schemas.microsoft.com/office/drawing/2014/main" id="{8BC323D2-E2CA-2699-1BAD-2CF3DF648E26}"/>
              </a:ext>
            </a:extLst>
          </p:cNvPr>
          <p:cNvSpPr/>
          <p:nvPr/>
        </p:nvSpPr>
        <p:spPr>
          <a:xfrm>
            <a:off x="7525514" y="2334018"/>
            <a:ext cx="1394934" cy="923330"/>
          </a:xfrm>
          <a:prstGeom prst="rect">
            <a:avLst/>
          </a:pr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1" name="Google Shape;998;p70">
            <a:extLst>
              <a:ext uri="{FF2B5EF4-FFF2-40B4-BE49-F238E27FC236}">
                <a16:creationId xmlns:a16="http://schemas.microsoft.com/office/drawing/2014/main" id="{66977576-08DD-BAEB-3F07-7B294B323A1E}"/>
              </a:ext>
            </a:extLst>
          </p:cNvPr>
          <p:cNvSpPr/>
          <p:nvPr/>
        </p:nvSpPr>
        <p:spPr>
          <a:xfrm>
            <a:off x="1248523" y="2562417"/>
            <a:ext cx="802432" cy="466531"/>
          </a:xfrm>
          <a:prstGeom prst="striped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4624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382E1-4AEF-3BE1-9560-D1833CCCE851}"/>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D_A_01">
                <a:extLst>
                  <a:ext uri="{FF2B5EF4-FFF2-40B4-BE49-F238E27FC236}">
                    <a16:creationId xmlns:a16="http://schemas.microsoft.com/office/drawing/2014/main" id="{D821E557-5CCC-A346-8DE3-4EFB93634614}"/>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 -4 + 4 = 0 et 2 + 4 = 6. Il me reste donc </a:t>
                </a:r>
                <a14:m>
                  <m:oMath xmlns:m="http://schemas.openxmlformats.org/officeDocument/2006/math">
                    <m:r>
                      <a:rPr lang="fr-FR" sz="1600" b="1" i="1" dirty="0" smtClean="0">
                        <a:solidFill>
                          <a:schemeClr val="bg1">
                            <a:lumMod val="65000"/>
                          </a:schemeClr>
                        </a:solidFill>
                        <a:latin typeface="Cambria Math" panose="02040503050406030204" pitchFamily="18" charset="0"/>
                      </a:rPr>
                      <m:t>𝒙</m:t>
                    </m:r>
                    <m:r>
                      <a:rPr lang="fr-FR" sz="1600" b="1" i="1" dirty="0" smtClean="0">
                        <a:solidFill>
                          <a:schemeClr val="bg1">
                            <a:lumMod val="65000"/>
                          </a:schemeClr>
                        </a:solidFill>
                        <a:latin typeface="Cambria Math" panose="02040503050406030204" pitchFamily="18" charset="0"/>
                      </a:rPr>
                      <m:t> = </m:t>
                    </m:r>
                    <m:r>
                      <a:rPr lang="fr-FR" sz="1600" b="1" i="1" dirty="0" smtClean="0">
                        <a:solidFill>
                          <a:schemeClr val="bg1">
                            <a:lumMod val="65000"/>
                          </a:schemeClr>
                        </a:solidFill>
                        <a:latin typeface="Cambria Math" panose="02040503050406030204" pitchFamily="18" charset="0"/>
                      </a:rPr>
                      <m:t>𝟔</m:t>
                    </m:r>
                  </m:oMath>
                </a14:m>
                <a:r>
                  <a:rPr lang="fr-FR" sz="1600" b="1" dirty="0">
                    <a:solidFill>
                      <a:schemeClr val="bg1">
                        <a:lumMod val="65000"/>
                      </a:schemeClr>
                    </a:solidFill>
                  </a:rPr>
                  <a:t>.</a:t>
                </a:r>
              </a:p>
            </p:txBody>
          </p:sp>
        </mc:Choice>
        <mc:Fallback>
          <p:sp>
            <p:nvSpPr>
              <p:cNvPr id="4" name="D_A_01">
                <a:extLst>
                  <a:ext uri="{FF2B5EF4-FFF2-40B4-BE49-F238E27FC236}">
                    <a16:creationId xmlns:a16="http://schemas.microsoft.com/office/drawing/2014/main" id="{D821E557-5CCC-A346-8DE3-4EFB93634614}"/>
                  </a:ext>
                </a:extLst>
              </p:cNvPr>
              <p:cNvSpPr txBox="1">
                <a:spLocks noRot="1" noChangeAspect="1" noMove="1" noResize="1" noEditPoints="1" noAdjustHandles="1" noChangeArrowheads="1" noChangeShapeType="1" noTextEdit="1"/>
              </p:cNvSpPr>
              <p:nvPr/>
            </p:nvSpPr>
            <p:spPr>
              <a:xfrm>
                <a:off x="765809" y="149126"/>
                <a:ext cx="10543399" cy="525244"/>
              </a:xfrm>
              <a:prstGeom prst="rect">
                <a:avLst/>
              </a:prstGeom>
              <a:blipFill>
                <a:blip r:embed="rId3"/>
                <a:stretch>
                  <a:fillRect/>
                </a:stretch>
              </a:blipFill>
            </p:spPr>
            <p:txBody>
              <a:bodyPr/>
              <a:lstStyle/>
              <a:p>
                <a:r>
                  <a:rPr lang="fr-FR">
                    <a:noFill/>
                  </a:rPr>
                  <a:t> </a:t>
                </a:r>
              </a:p>
            </p:txBody>
          </p:sp>
        </mc:Fallback>
      </mc:AlternateContent>
      <p:sp>
        <p:nvSpPr>
          <p:cNvPr id="8" name="Oval 7">
            <a:extLst>
              <a:ext uri="{FF2B5EF4-FFF2-40B4-BE49-F238E27FC236}">
                <a16:creationId xmlns:a16="http://schemas.microsoft.com/office/drawing/2014/main" id="{2EA62007-C6CF-EE3F-B956-AFEDA3F307F6}"/>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04557A2E-886C-760C-FBFF-3EC96F88E144}"/>
              </a:ext>
            </a:extLst>
          </p:cNvPr>
          <p:cNvPicPr>
            <a:picLocks noChangeAspect="1"/>
          </p:cNvPicPr>
          <p:nvPr/>
        </p:nvPicPr>
        <p:blipFill>
          <a:blip r:embed="rId4"/>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E4C25A04-481E-E7CB-6CEF-88969B227218}"/>
              </a:ext>
            </a:extLst>
          </p:cNvPr>
          <p:cNvSpPr txBox="1"/>
          <p:nvPr/>
        </p:nvSpPr>
        <p:spPr>
          <a:xfrm>
            <a:off x="765809" y="67437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montre les calculs et affiche le résultat final.</a:t>
            </a:r>
          </a:p>
        </p:txBody>
      </p:sp>
      <p:sp>
        <p:nvSpPr>
          <p:cNvPr id="3" name="Google Shape;1007;p71">
            <a:extLst>
              <a:ext uri="{FF2B5EF4-FFF2-40B4-BE49-F238E27FC236}">
                <a16:creationId xmlns:a16="http://schemas.microsoft.com/office/drawing/2014/main" id="{61DE1E61-7B87-9527-10C7-9F6C1484FB5A}"/>
              </a:ext>
            </a:extLst>
          </p:cNvPr>
          <p:cNvSpPr/>
          <p:nvPr/>
        </p:nvSpPr>
        <p:spPr>
          <a:xfrm>
            <a:off x="2354088" y="2334018"/>
            <a:ext cx="2319161" cy="92333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5" name="Google Shape;1008;p71">
            <a:extLst>
              <a:ext uri="{FF2B5EF4-FFF2-40B4-BE49-F238E27FC236}">
                <a16:creationId xmlns:a16="http://schemas.microsoft.com/office/drawing/2014/main" id="{D700FA4B-8ACC-3E25-7CE1-C1DA006D5906}"/>
              </a:ext>
            </a:extLst>
          </p:cNvPr>
          <p:cNvSpPr/>
          <p:nvPr/>
        </p:nvSpPr>
        <p:spPr>
          <a:xfrm>
            <a:off x="5852478" y="2334018"/>
            <a:ext cx="859530" cy="92333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1009;p71">
            <a:extLst>
              <a:ext uri="{FF2B5EF4-FFF2-40B4-BE49-F238E27FC236}">
                <a16:creationId xmlns:a16="http://schemas.microsoft.com/office/drawing/2014/main" id="{DFC29137-7038-C4B8-213C-18BA055918CB}"/>
              </a:ext>
            </a:extLst>
          </p:cNvPr>
          <p:cNvSpPr/>
          <p:nvPr/>
        </p:nvSpPr>
        <p:spPr>
          <a:xfrm>
            <a:off x="6919247" y="2334018"/>
            <a:ext cx="724877" cy="92333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1010;p71">
            <a:extLst>
              <a:ext uri="{FF2B5EF4-FFF2-40B4-BE49-F238E27FC236}">
                <a16:creationId xmlns:a16="http://schemas.microsoft.com/office/drawing/2014/main" id="{88085584-1C0C-AFBA-C25C-A08139CA376B}"/>
              </a:ext>
            </a:extLst>
          </p:cNvPr>
          <p:cNvSpPr/>
          <p:nvPr/>
        </p:nvSpPr>
        <p:spPr>
          <a:xfrm>
            <a:off x="4392847" y="2334018"/>
            <a:ext cx="1394934" cy="923330"/>
          </a:xfrm>
          <a:prstGeom prst="rect">
            <a:avLst/>
          </a:pr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0" name="Google Shape;1011;p71">
            <a:extLst>
              <a:ext uri="{FF2B5EF4-FFF2-40B4-BE49-F238E27FC236}">
                <a16:creationId xmlns:a16="http://schemas.microsoft.com/office/drawing/2014/main" id="{21642E85-25B9-D413-6B1D-BE2A07A7BFC5}"/>
              </a:ext>
            </a:extLst>
          </p:cNvPr>
          <p:cNvSpPr/>
          <p:nvPr/>
        </p:nvSpPr>
        <p:spPr>
          <a:xfrm>
            <a:off x="7525514" y="2334018"/>
            <a:ext cx="1394934" cy="923330"/>
          </a:xfrm>
          <a:prstGeom prst="rect">
            <a:avLst/>
          </a:pr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1" name="Google Shape;1012;p71">
            <a:extLst>
              <a:ext uri="{FF2B5EF4-FFF2-40B4-BE49-F238E27FC236}">
                <a16:creationId xmlns:a16="http://schemas.microsoft.com/office/drawing/2014/main" id="{6236D8AD-8AA8-C561-C699-B23AFD2D5363}"/>
              </a:ext>
            </a:extLst>
          </p:cNvPr>
          <p:cNvSpPr/>
          <p:nvPr/>
        </p:nvSpPr>
        <p:spPr>
          <a:xfrm>
            <a:off x="4512307" y="3697151"/>
            <a:ext cx="3539880" cy="923330"/>
          </a:xfrm>
          <a:prstGeom prst="rect">
            <a:avLst/>
          </a:pr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2" name="Google Shape;1013;p71">
            <a:extLst>
              <a:ext uri="{FF2B5EF4-FFF2-40B4-BE49-F238E27FC236}">
                <a16:creationId xmlns:a16="http://schemas.microsoft.com/office/drawing/2014/main" id="{21642FDB-2E4E-A00B-968C-D540CCF500BB}"/>
              </a:ext>
            </a:extLst>
          </p:cNvPr>
          <p:cNvSpPr/>
          <p:nvPr/>
        </p:nvSpPr>
        <p:spPr>
          <a:xfrm rot="5400000">
            <a:off x="4195884" y="1217124"/>
            <a:ext cx="406400" cy="2136111"/>
          </a:xfrm>
          <a:prstGeom prst="leftBrace">
            <a:avLst>
              <a:gd name="adj1" fmla="val 52083"/>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1014;p71">
            <a:extLst>
              <a:ext uri="{FF2B5EF4-FFF2-40B4-BE49-F238E27FC236}">
                <a16:creationId xmlns:a16="http://schemas.microsoft.com/office/drawing/2014/main" id="{5B8873B5-8004-D6BF-D585-1C2F9CB6197E}"/>
              </a:ext>
            </a:extLst>
          </p:cNvPr>
          <p:cNvSpPr/>
          <p:nvPr/>
        </p:nvSpPr>
        <p:spPr>
          <a:xfrm>
            <a:off x="4240437" y="1417934"/>
            <a:ext cx="543739" cy="646331"/>
          </a:xfrm>
          <a:prstGeom prst="rect">
            <a:avLst/>
          </a:pr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4" name="Google Shape;1015;p71">
            <a:extLst>
              <a:ext uri="{FF2B5EF4-FFF2-40B4-BE49-F238E27FC236}">
                <a16:creationId xmlns:a16="http://schemas.microsoft.com/office/drawing/2014/main" id="{2D84F079-4073-B750-8700-2EB17A755A25}"/>
              </a:ext>
            </a:extLst>
          </p:cNvPr>
          <p:cNvSpPr/>
          <p:nvPr/>
        </p:nvSpPr>
        <p:spPr>
          <a:xfrm rot="5400000">
            <a:off x="7631533" y="1638639"/>
            <a:ext cx="406400" cy="1293081"/>
          </a:xfrm>
          <a:prstGeom prst="leftBrace">
            <a:avLst>
              <a:gd name="adj1" fmla="val 52083"/>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016;p71">
            <a:extLst>
              <a:ext uri="{FF2B5EF4-FFF2-40B4-BE49-F238E27FC236}">
                <a16:creationId xmlns:a16="http://schemas.microsoft.com/office/drawing/2014/main" id="{A3C842BB-AC63-E7A7-3CA7-D67E382C1D17}"/>
              </a:ext>
            </a:extLst>
          </p:cNvPr>
          <p:cNvSpPr/>
          <p:nvPr/>
        </p:nvSpPr>
        <p:spPr>
          <a:xfrm>
            <a:off x="7506919" y="1383186"/>
            <a:ext cx="543739" cy="646331"/>
          </a:xfrm>
          <a:prstGeom prst="rect">
            <a:avLst/>
          </a:pr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6" name="Google Shape;1017;p71">
            <a:extLst>
              <a:ext uri="{FF2B5EF4-FFF2-40B4-BE49-F238E27FC236}">
                <a16:creationId xmlns:a16="http://schemas.microsoft.com/office/drawing/2014/main" id="{2AD1BE77-0477-16C6-8DB1-593A9C08E8A5}"/>
              </a:ext>
            </a:extLst>
          </p:cNvPr>
          <p:cNvSpPr/>
          <p:nvPr/>
        </p:nvSpPr>
        <p:spPr>
          <a:xfrm>
            <a:off x="1248523" y="2562417"/>
            <a:ext cx="802432" cy="466531"/>
          </a:xfrm>
          <a:prstGeom prst="striped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 name="Google Shape;1018;p71">
            <a:extLst>
              <a:ext uri="{FF2B5EF4-FFF2-40B4-BE49-F238E27FC236}">
                <a16:creationId xmlns:a16="http://schemas.microsoft.com/office/drawing/2014/main" id="{2C3EC087-B79A-7FFB-86ED-704E1FF11787}"/>
              </a:ext>
            </a:extLst>
          </p:cNvPr>
          <p:cNvSpPr/>
          <p:nvPr/>
        </p:nvSpPr>
        <p:spPr>
          <a:xfrm>
            <a:off x="1248523" y="3925550"/>
            <a:ext cx="802432" cy="466531"/>
          </a:xfrm>
          <a:prstGeom prst="striped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49934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AC798-D3C3-0222-51E8-8BD0EEE5F1B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D_A_01">
                <a:extLst>
                  <a:ext uri="{FF2B5EF4-FFF2-40B4-BE49-F238E27FC236}">
                    <a16:creationId xmlns:a16="http://schemas.microsoft.com/office/drawing/2014/main" id="{084C081A-F692-4B7D-1631-FED560F156BD}"/>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Je vérifie maintenant ma solution en remplaçant </a:t>
                </a:r>
                <a14:m>
                  <m:oMath xmlns:m="http://schemas.openxmlformats.org/officeDocument/2006/math">
                    <m:r>
                      <a:rPr lang="fr-FR" sz="1600" b="1" i="1" dirty="0" smtClean="0">
                        <a:solidFill>
                          <a:schemeClr val="bg1">
                            <a:lumMod val="65000"/>
                          </a:schemeClr>
                        </a:solidFill>
                        <a:latin typeface="Cambria Math" panose="02040503050406030204" pitchFamily="18" charset="0"/>
                      </a:rPr>
                      <m:t>𝒙</m:t>
                    </m:r>
                  </m:oMath>
                </a14:m>
                <a:r>
                  <a:rPr lang="fr-FR" sz="1600" b="1" dirty="0">
                    <a:solidFill>
                      <a:schemeClr val="bg1">
                        <a:lumMod val="65000"/>
                      </a:schemeClr>
                    </a:solidFill>
                  </a:rPr>
                  <a:t> par 6 dans l’équation de départ : 6 - 4 donne bien 2. L’égalité est vraie, donc la solution est 6 !</a:t>
                </a:r>
              </a:p>
            </p:txBody>
          </p:sp>
        </mc:Choice>
        <mc:Fallback xmlns="">
          <p:sp>
            <p:nvSpPr>
              <p:cNvPr id="4" name="D_A_01">
                <a:extLst>
                  <a:ext uri="{FF2B5EF4-FFF2-40B4-BE49-F238E27FC236}">
                    <a16:creationId xmlns:a16="http://schemas.microsoft.com/office/drawing/2014/main" id="{084C081A-F692-4B7D-1631-FED560F156BD}"/>
                  </a:ext>
                </a:extLst>
              </p:cNvPr>
              <p:cNvSpPr txBox="1">
                <a:spLocks noRot="1" noChangeAspect="1" noMove="1" noResize="1" noEditPoints="1" noAdjustHandles="1" noChangeArrowheads="1" noChangeShapeType="1" noTextEdit="1"/>
              </p:cNvSpPr>
              <p:nvPr/>
            </p:nvSpPr>
            <p:spPr>
              <a:xfrm>
                <a:off x="765809" y="149126"/>
                <a:ext cx="10543399" cy="525244"/>
              </a:xfrm>
              <a:prstGeom prst="rect">
                <a:avLst/>
              </a:prstGeom>
              <a:blipFill>
                <a:blip r:embed="rId2"/>
                <a:stretch>
                  <a:fillRect l="-347" t="-8046" b="-19540"/>
                </a:stretch>
              </a:blipFill>
            </p:spPr>
            <p:txBody>
              <a:bodyPr/>
              <a:lstStyle/>
              <a:p>
                <a:r>
                  <a:rPr lang="fr-FR">
                    <a:noFill/>
                  </a:rPr>
                  <a:t> </a:t>
                </a:r>
              </a:p>
            </p:txBody>
          </p:sp>
        </mc:Fallback>
      </mc:AlternateContent>
      <p:sp>
        <p:nvSpPr>
          <p:cNvPr id="8" name="Oval 7">
            <a:extLst>
              <a:ext uri="{FF2B5EF4-FFF2-40B4-BE49-F238E27FC236}">
                <a16:creationId xmlns:a16="http://schemas.microsoft.com/office/drawing/2014/main" id="{E1509710-C15B-A9E9-A118-13717B2E244F}"/>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8FBBE1D7-3285-BC53-3A22-5663EFD07923}"/>
              </a:ext>
            </a:extLst>
          </p:cNvPr>
          <p:cNvPicPr>
            <a:picLocks noChangeAspect="1"/>
          </p:cNvPicPr>
          <p:nvPr/>
        </p:nvPicPr>
        <p:blipFill>
          <a:blip r:embed="rId3"/>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86FF5698-0DD5-5990-7CA6-6DB54AA17006}"/>
              </a:ext>
            </a:extLst>
          </p:cNvPr>
          <p:cNvSpPr txBox="1"/>
          <p:nvPr/>
        </p:nvSpPr>
        <p:spPr>
          <a:xfrm>
            <a:off x="765809" y="66032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montre les calculs et affiche le résultat final</a:t>
            </a:r>
          </a:p>
        </p:txBody>
      </p:sp>
      <p:sp>
        <p:nvSpPr>
          <p:cNvPr id="3" name="Google Shape;1027;p72">
            <a:extLst>
              <a:ext uri="{FF2B5EF4-FFF2-40B4-BE49-F238E27FC236}">
                <a16:creationId xmlns:a16="http://schemas.microsoft.com/office/drawing/2014/main" id="{9FC85396-4CEF-CD67-DA5D-5B28FEFD93D7}"/>
              </a:ext>
            </a:extLst>
          </p:cNvPr>
          <p:cNvSpPr/>
          <p:nvPr/>
        </p:nvSpPr>
        <p:spPr>
          <a:xfrm>
            <a:off x="8025400" y="1555485"/>
            <a:ext cx="2017026" cy="92333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5" name="Google Shape;1028;p72">
            <a:extLst>
              <a:ext uri="{FF2B5EF4-FFF2-40B4-BE49-F238E27FC236}">
                <a16:creationId xmlns:a16="http://schemas.microsoft.com/office/drawing/2014/main" id="{7EF1B9B0-F110-998F-2F6B-AC85E9E06A9E}"/>
              </a:ext>
            </a:extLst>
          </p:cNvPr>
          <p:cNvSpPr/>
          <p:nvPr/>
        </p:nvSpPr>
        <p:spPr>
          <a:xfrm>
            <a:off x="1056216" y="1621033"/>
            <a:ext cx="3225691" cy="92333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1029;p72">
            <a:extLst>
              <a:ext uri="{FF2B5EF4-FFF2-40B4-BE49-F238E27FC236}">
                <a16:creationId xmlns:a16="http://schemas.microsoft.com/office/drawing/2014/main" id="{399BECBB-5182-A205-3204-CB28A84E07D9}"/>
              </a:ext>
            </a:extLst>
          </p:cNvPr>
          <p:cNvSpPr txBox="1"/>
          <p:nvPr/>
        </p:nvSpPr>
        <p:spPr>
          <a:xfrm>
            <a:off x="1994902" y="1187419"/>
            <a:ext cx="1510298" cy="2924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fr-FR" sz="2400" i="1">
                <a:solidFill>
                  <a:schemeClr val="dk1"/>
                </a:solidFill>
                <a:latin typeface="Calibri"/>
                <a:ea typeface="Calibri"/>
                <a:cs typeface="Calibri"/>
                <a:sym typeface="Calibri"/>
              </a:rPr>
              <a:t>Équation</a:t>
            </a:r>
            <a:endParaRPr sz="2400" i="1">
              <a:solidFill>
                <a:schemeClr val="dk1"/>
              </a:solidFill>
              <a:latin typeface="Calibri"/>
              <a:ea typeface="Calibri"/>
              <a:cs typeface="Calibri"/>
              <a:sym typeface="Calibri"/>
            </a:endParaRPr>
          </a:p>
        </p:txBody>
      </p:sp>
      <p:sp>
        <p:nvSpPr>
          <p:cNvPr id="7" name="Google Shape;1030;p72">
            <a:extLst>
              <a:ext uri="{FF2B5EF4-FFF2-40B4-BE49-F238E27FC236}">
                <a16:creationId xmlns:a16="http://schemas.microsoft.com/office/drawing/2014/main" id="{A1A6565C-39EE-2332-6011-B4C3419972FB}"/>
              </a:ext>
            </a:extLst>
          </p:cNvPr>
          <p:cNvSpPr txBox="1"/>
          <p:nvPr/>
        </p:nvSpPr>
        <p:spPr>
          <a:xfrm>
            <a:off x="8344902" y="1187419"/>
            <a:ext cx="1510298" cy="2924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fr-FR" sz="2400" i="1">
                <a:solidFill>
                  <a:schemeClr val="dk1"/>
                </a:solidFill>
                <a:latin typeface="Calibri"/>
                <a:ea typeface="Calibri"/>
                <a:cs typeface="Calibri"/>
                <a:sym typeface="Calibri"/>
              </a:rPr>
              <a:t>Solution</a:t>
            </a:r>
            <a:endParaRPr sz="2400" i="1">
              <a:solidFill>
                <a:schemeClr val="dk1"/>
              </a:solidFill>
              <a:latin typeface="Calibri"/>
              <a:ea typeface="Calibri"/>
              <a:cs typeface="Calibri"/>
              <a:sym typeface="Calibri"/>
            </a:endParaRPr>
          </a:p>
        </p:txBody>
      </p:sp>
      <p:sp>
        <p:nvSpPr>
          <p:cNvPr id="10" name="Google Shape;1031;p72">
            <a:extLst>
              <a:ext uri="{FF2B5EF4-FFF2-40B4-BE49-F238E27FC236}">
                <a16:creationId xmlns:a16="http://schemas.microsoft.com/office/drawing/2014/main" id="{875DBC3D-1CF8-14FD-6CCB-9CC17A67439B}"/>
              </a:ext>
            </a:extLst>
          </p:cNvPr>
          <p:cNvSpPr/>
          <p:nvPr/>
        </p:nvSpPr>
        <p:spPr>
          <a:xfrm>
            <a:off x="4124420" y="3661500"/>
            <a:ext cx="3219150" cy="92333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pic>
        <p:nvPicPr>
          <p:cNvPr id="11" name="Google Shape;1032;p72" descr="Button Computer Facebook Like Icons Free Clipart HQ Transparent HQ PNG ...">
            <a:extLst>
              <a:ext uri="{FF2B5EF4-FFF2-40B4-BE49-F238E27FC236}">
                <a16:creationId xmlns:a16="http://schemas.microsoft.com/office/drawing/2014/main" id="{DE5511BA-DCCD-6FE6-65C8-DB6DB5173B51}"/>
              </a:ext>
            </a:extLst>
          </p:cNvPr>
          <p:cNvPicPr preferRelativeResize="0"/>
          <p:nvPr/>
        </p:nvPicPr>
        <p:blipFill rotWithShape="1">
          <a:blip r:embed="rId7">
            <a:alphaModFix/>
          </a:blip>
          <a:srcRect/>
          <a:stretch/>
        </p:blipFill>
        <p:spPr>
          <a:xfrm>
            <a:off x="8344902" y="3249213"/>
            <a:ext cx="1452033" cy="1452033"/>
          </a:xfrm>
          <a:prstGeom prst="rect">
            <a:avLst/>
          </a:prstGeom>
          <a:noFill/>
          <a:ln>
            <a:noFill/>
          </a:ln>
        </p:spPr>
      </p:pic>
      <p:sp>
        <p:nvSpPr>
          <p:cNvPr id="12" name="Google Shape;1033;p72">
            <a:extLst>
              <a:ext uri="{FF2B5EF4-FFF2-40B4-BE49-F238E27FC236}">
                <a16:creationId xmlns:a16="http://schemas.microsoft.com/office/drawing/2014/main" id="{955D17A9-A769-51E3-06DA-3CAD72AD020A}"/>
              </a:ext>
            </a:extLst>
          </p:cNvPr>
          <p:cNvSpPr/>
          <p:nvPr/>
        </p:nvSpPr>
        <p:spPr>
          <a:xfrm rot="5400000">
            <a:off x="1545614" y="2093336"/>
            <a:ext cx="1951147" cy="2534847"/>
          </a:xfrm>
          <a:prstGeom prst="bentUpArrow">
            <a:avLst>
              <a:gd name="adj1" fmla="val 4755"/>
              <a:gd name="adj2" fmla="val 8209"/>
              <a:gd name="adj3" fmla="val 18803"/>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96031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250"/>
                                        <p:tgtEl>
                                          <p:spTgt spid="12"/>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p:tgtEl>
                                          <p:spTgt spid="11"/>
                                        </p:tgtEl>
                                        <p:attrNameLst>
                                          <p:attrName>ppt_w</p:attrName>
                                        </p:attrNameLst>
                                      </p:cBhvr>
                                      <p:tavLst>
                                        <p:tav tm="0">
                                          <p:val>
                                            <p:strVal val="0"/>
                                          </p:val>
                                        </p:tav>
                                        <p:tav tm="100000">
                                          <p:val>
                                            <p:strVal val="#ppt_w"/>
                                          </p:val>
                                        </p:tav>
                                      </p:tavLst>
                                    </p:anim>
                                    <p:anim calcmode="lin" valueType="num">
                                      <p:cBhvr additive="base">
                                        <p:cTn id="17" dur="500"/>
                                        <p:tgtEl>
                                          <p:spTgt spid="1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032201" y="1087290"/>
            <a:ext cx="8127601" cy="5072700"/>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1"/>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2D69B9E5-8D8A-F52D-85F2-F93AB09FDDE8}"/>
              </a:ext>
            </a:extLst>
          </p:cNvPr>
          <p:cNvGrpSpPr/>
          <p:nvPr/>
        </p:nvGrpSpPr>
        <p:grpSpPr>
          <a:xfrm>
            <a:off x="2336945" y="1288057"/>
            <a:ext cx="7518111" cy="548005"/>
            <a:chOff x="1764463" y="1060636"/>
            <a:chExt cx="5638583" cy="411004"/>
          </a:xfrm>
        </p:grpSpPr>
        <p:sp>
          <p:nvSpPr>
            <p:cNvPr id="27" name="Google Shape;275;p28">
              <a:extLst>
                <a:ext uri="{FF2B5EF4-FFF2-40B4-BE49-F238E27FC236}">
                  <a16:creationId xmlns:a16="http://schemas.microsoft.com/office/drawing/2014/main" id="{67272330-1CE8-D6A8-B8CF-47B277D2BBD3}"/>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2">
                <a:lumMod val="50000"/>
                <a:lumOff val="50000"/>
              </a:schemeClr>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1</a:t>
              </a:r>
              <a:endParaRPr lang="fr-FR" sz="1467" kern="0" dirty="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tx2">
                  <a:lumMod val="50000"/>
                  <a:lumOff val="50000"/>
                </a:schemeClr>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43" name="Google Shape;277;p28">
              <a:extLst>
                <a:ext uri="{FF2B5EF4-FFF2-40B4-BE49-F238E27FC236}">
                  <a16:creationId xmlns:a16="http://schemas.microsoft.com/office/drawing/2014/main" id="{A0E5C9DC-ED2F-4C21-AC72-B18B443D627F}"/>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Ouverture de la séance</a:t>
              </a:r>
            </a:p>
          </p:txBody>
        </p:sp>
      </p:grpSp>
      <p:grpSp>
        <p:nvGrpSpPr>
          <p:cNvPr id="45" name="Group 44">
            <a:extLst>
              <a:ext uri="{FF2B5EF4-FFF2-40B4-BE49-F238E27FC236}">
                <a16:creationId xmlns:a16="http://schemas.microsoft.com/office/drawing/2014/main" id="{7AA13D06-2280-5296-5273-3F265180E7AD}"/>
              </a:ext>
            </a:extLst>
          </p:cNvPr>
          <p:cNvGrpSpPr/>
          <p:nvPr/>
        </p:nvGrpSpPr>
        <p:grpSpPr>
          <a:xfrm>
            <a:off x="2336945" y="2114436"/>
            <a:ext cx="7518111" cy="548005"/>
            <a:chOff x="1764463" y="1060636"/>
            <a:chExt cx="5638583" cy="411004"/>
          </a:xfrm>
        </p:grpSpPr>
        <p:sp>
          <p:nvSpPr>
            <p:cNvPr id="46" name="Google Shape;275;p28">
              <a:extLst>
                <a:ext uri="{FF2B5EF4-FFF2-40B4-BE49-F238E27FC236}">
                  <a16:creationId xmlns:a16="http://schemas.microsoft.com/office/drawing/2014/main" id="{DE71CE43-6CD4-0ED5-4059-3B350EA71DB5}"/>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55D19"/>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47" name="Google Shape;276;p28">
              <a:extLst>
                <a:ext uri="{FF2B5EF4-FFF2-40B4-BE49-F238E27FC236}">
                  <a16:creationId xmlns:a16="http://schemas.microsoft.com/office/drawing/2014/main" id="{B6B26038-0D5B-9609-CA9D-3FCC40186630}"/>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E55D19"/>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Modelage</a:t>
              </a:r>
            </a:p>
          </p:txBody>
        </p:sp>
      </p:grpSp>
      <p:grpSp>
        <p:nvGrpSpPr>
          <p:cNvPr id="57" name="Group 56">
            <a:extLst>
              <a:ext uri="{FF2B5EF4-FFF2-40B4-BE49-F238E27FC236}">
                <a16:creationId xmlns:a16="http://schemas.microsoft.com/office/drawing/2014/main" id="{F0920BF8-C981-4610-6478-FDC5D2CA45FC}"/>
              </a:ext>
            </a:extLst>
          </p:cNvPr>
          <p:cNvGrpSpPr/>
          <p:nvPr/>
        </p:nvGrpSpPr>
        <p:grpSpPr>
          <a:xfrm>
            <a:off x="2336945" y="2940814"/>
            <a:ext cx="7518111" cy="548005"/>
            <a:chOff x="1764463" y="1060636"/>
            <a:chExt cx="5638583" cy="411004"/>
          </a:xfrm>
        </p:grpSpPr>
        <p:sp>
          <p:nvSpPr>
            <p:cNvPr id="58" name="Google Shape;275;p28">
              <a:extLst>
                <a:ext uri="{FF2B5EF4-FFF2-40B4-BE49-F238E27FC236}">
                  <a16:creationId xmlns:a16="http://schemas.microsoft.com/office/drawing/2014/main" id="{AEF9DE78-1568-DD8F-74BA-DCCCBE4A1E34}"/>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030A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3</a:t>
              </a:r>
              <a:endParaRPr lang="fr-FR" sz="1467" kern="0" dirty="0">
                <a:solidFill>
                  <a:srgbClr val="000000"/>
                </a:solidFill>
                <a:latin typeface="Arial"/>
                <a:ea typeface="Arial"/>
                <a:cs typeface="Arial"/>
              </a:endParaRPr>
            </a:p>
          </p:txBody>
        </p:sp>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7030A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guidée collective (</a:t>
              </a:r>
              <a:r>
                <a:rPr lang="fr-FR" sz="1867" b="1" kern="0" dirty="0" err="1">
                  <a:solidFill>
                    <a:srgbClr val="44546A"/>
                  </a:solidFill>
                  <a:latin typeface="Poppins ExtraBold"/>
                  <a:ea typeface="Poppins ExtraBold"/>
                  <a:cs typeface="Poppins ExtraBold"/>
                </a:rPr>
                <a:t>VdC</a:t>
              </a:r>
              <a:r>
                <a:rPr lang="fr-FR" sz="1867" b="1" kern="0" dirty="0">
                  <a:solidFill>
                    <a:srgbClr val="44546A"/>
                  </a:solidFill>
                  <a:latin typeface="Poppins ExtraBold"/>
                  <a:ea typeface="Poppins ExtraBold"/>
                  <a:cs typeface="Poppins ExtraBold"/>
                </a:rPr>
                <a:t>)</a:t>
              </a:r>
              <a:r>
                <a:rPr lang="ar-MA" sz="1867" b="1" kern="0" dirty="0">
                  <a:solidFill>
                    <a:srgbClr val="44546A"/>
                  </a:solidFill>
                  <a:latin typeface="Poppins ExtraBold"/>
                  <a:ea typeface="Poppins ExtraBold"/>
                  <a:cs typeface="Poppins ExtraBold"/>
                </a:rPr>
                <a:t> </a:t>
              </a:r>
              <a:endParaRPr lang="fr-FR" sz="1867" b="1" kern="0" dirty="0">
                <a:solidFill>
                  <a:srgbClr val="44546A"/>
                </a:solidFill>
                <a:latin typeface="Poppins ExtraBold"/>
                <a:ea typeface="Poppins ExtraBold"/>
                <a:cs typeface="Poppins ExtraBold"/>
              </a:endParaRPr>
            </a:p>
          </p:txBody>
        </p:sp>
      </p:grpSp>
      <p:grpSp>
        <p:nvGrpSpPr>
          <p:cNvPr id="63" name="Group 62">
            <a:extLst>
              <a:ext uri="{FF2B5EF4-FFF2-40B4-BE49-F238E27FC236}">
                <a16:creationId xmlns:a16="http://schemas.microsoft.com/office/drawing/2014/main" id="{B210AFBE-9FEE-A21F-61E3-4FA7217AE898}"/>
              </a:ext>
            </a:extLst>
          </p:cNvPr>
          <p:cNvGrpSpPr/>
          <p:nvPr/>
        </p:nvGrpSpPr>
        <p:grpSpPr>
          <a:xfrm>
            <a:off x="2336945" y="3767193"/>
            <a:ext cx="7518111" cy="548005"/>
            <a:chOff x="1764463" y="1060636"/>
            <a:chExt cx="5638583" cy="411004"/>
          </a:xfrm>
        </p:grpSpPr>
        <p:sp>
          <p:nvSpPr>
            <p:cNvPr id="64" name="Google Shape;275;p28">
              <a:extLst>
                <a:ext uri="{FF2B5EF4-FFF2-40B4-BE49-F238E27FC236}">
                  <a16:creationId xmlns:a16="http://schemas.microsoft.com/office/drawing/2014/main" id="{2ED11872-46E5-DF11-3992-8876A5B14D9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EB07D"/>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4</a:t>
              </a:r>
              <a:endParaRPr lang="fr-FR" sz="1467" kern="0" dirty="0">
                <a:solidFill>
                  <a:srgbClr val="000000"/>
                </a:solidFill>
                <a:latin typeface="Arial"/>
                <a:ea typeface="Arial"/>
                <a:cs typeface="Arial"/>
              </a:endParaRPr>
            </a:p>
          </p:txBody>
        </p:sp>
        <p:sp>
          <p:nvSpPr>
            <p:cNvPr id="65" name="Google Shape;276;p28">
              <a:extLst>
                <a:ext uri="{FF2B5EF4-FFF2-40B4-BE49-F238E27FC236}">
                  <a16:creationId xmlns:a16="http://schemas.microsoft.com/office/drawing/2014/main" id="{4733EE3E-D42D-2599-3CE2-BEB4207CC0E5}"/>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BEB07D"/>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66" name="Google Shape;277;p28">
              <a:extLst>
                <a:ext uri="{FF2B5EF4-FFF2-40B4-BE49-F238E27FC236}">
                  <a16:creationId xmlns:a16="http://schemas.microsoft.com/office/drawing/2014/main" id="{2EDAFA87-CB19-BB0B-6FCF-CFC203B7F7A7}"/>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67" name="Google Shape;278;p28">
              <a:extLst>
                <a:ext uri="{FF2B5EF4-FFF2-40B4-BE49-F238E27FC236}">
                  <a16:creationId xmlns:a16="http://schemas.microsoft.com/office/drawing/2014/main" id="{2A88B583-338E-926B-B128-9998B402411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68" name="Google Shape;277;p28">
              <a:extLst>
                <a:ext uri="{FF2B5EF4-FFF2-40B4-BE49-F238E27FC236}">
                  <a16:creationId xmlns:a16="http://schemas.microsoft.com/office/drawing/2014/main" id="{7B1465D0-8FF9-2654-C9D2-9DECC4F55960}"/>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guidée en binôme</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336945" y="4593572"/>
            <a:ext cx="7518111" cy="548005"/>
            <a:chOff x="1764463" y="1060636"/>
            <a:chExt cx="5638583" cy="411004"/>
          </a:xfrm>
        </p:grpSpPr>
        <p:sp>
          <p:nvSpPr>
            <p:cNvPr id="70" name="Google Shape;275;p28">
              <a:extLst>
                <a:ext uri="{FF2B5EF4-FFF2-40B4-BE49-F238E27FC236}">
                  <a16:creationId xmlns:a16="http://schemas.microsoft.com/office/drawing/2014/main" id="{4E040C5C-C260-B80E-473E-4E1C2F3CD68F}"/>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5</a:t>
              </a:r>
              <a:endParaRPr lang="fr-FR" sz="1467" kern="0" dirty="0">
                <a:solidFill>
                  <a:srgbClr val="000000"/>
                </a:solidFill>
                <a:latin typeface="Arial"/>
                <a:ea typeface="Arial"/>
                <a:cs typeface="Arial"/>
              </a:endParaRPr>
            </a:p>
          </p:txBody>
        </p:sp>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12 min</a:t>
              </a:r>
              <a:endParaRPr lang="fr-FR" sz="1467" b="1" kern="0" dirty="0">
                <a:solidFill>
                  <a:srgbClr val="000000"/>
                </a:solidFill>
                <a:latin typeface="Arial"/>
                <a:ea typeface="Arial"/>
                <a:cs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autonome</a:t>
              </a:r>
            </a:p>
          </p:txBody>
        </p:sp>
      </p:grpSp>
      <p:grpSp>
        <p:nvGrpSpPr>
          <p:cNvPr id="75" name="Group 74">
            <a:extLst>
              <a:ext uri="{FF2B5EF4-FFF2-40B4-BE49-F238E27FC236}">
                <a16:creationId xmlns:a16="http://schemas.microsoft.com/office/drawing/2014/main" id="{FECC7735-AD18-81CA-9A7E-DD7D28A7DC38}"/>
              </a:ext>
            </a:extLst>
          </p:cNvPr>
          <p:cNvGrpSpPr/>
          <p:nvPr/>
        </p:nvGrpSpPr>
        <p:grpSpPr>
          <a:xfrm>
            <a:off x="2336945" y="5419952"/>
            <a:ext cx="7518111" cy="548005"/>
            <a:chOff x="1764463" y="1060636"/>
            <a:chExt cx="5638583" cy="411004"/>
          </a:xfrm>
        </p:grpSpPr>
        <p:sp>
          <p:nvSpPr>
            <p:cNvPr id="76" name="Google Shape;275;p28">
              <a:extLst>
                <a:ext uri="{FF2B5EF4-FFF2-40B4-BE49-F238E27FC236}">
                  <a16:creationId xmlns:a16="http://schemas.microsoft.com/office/drawing/2014/main" id="{358A3EA9-660D-91FA-AEFA-20486284456E}"/>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CA6A2"/>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6</a:t>
              </a:r>
              <a:endParaRPr lang="fr-FR" sz="1467" kern="0" dirty="0">
                <a:solidFill>
                  <a:srgbClr val="000000"/>
                </a:solidFill>
                <a:latin typeface="Arial"/>
                <a:ea typeface="Arial"/>
                <a:cs typeface="Arial"/>
              </a:endParaRPr>
            </a:p>
          </p:txBody>
        </p:sp>
        <p:sp>
          <p:nvSpPr>
            <p:cNvPr id="77" name="Google Shape;276;p28">
              <a:extLst>
                <a:ext uri="{FF2B5EF4-FFF2-40B4-BE49-F238E27FC236}">
                  <a16:creationId xmlns:a16="http://schemas.microsoft.com/office/drawing/2014/main" id="{E601F4B8-1BBB-0A4C-7B1B-1AEC1A817048}"/>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6CA6A2"/>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78" name="Google Shape;277;p28">
              <a:extLst>
                <a:ext uri="{FF2B5EF4-FFF2-40B4-BE49-F238E27FC236}">
                  <a16:creationId xmlns:a16="http://schemas.microsoft.com/office/drawing/2014/main" id="{B7CFAD42-8AB0-10A1-6911-3ABF8B2AC23F}"/>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3 min</a:t>
              </a:r>
              <a:endParaRPr lang="fr-FR" sz="1467" b="1" kern="0" dirty="0">
                <a:solidFill>
                  <a:srgbClr val="000000"/>
                </a:solidFill>
                <a:latin typeface="Arial"/>
                <a:ea typeface="Arial"/>
                <a:cs typeface="Arial"/>
              </a:endParaRPr>
            </a:p>
          </p:txBody>
        </p:sp>
        <p:sp>
          <p:nvSpPr>
            <p:cNvPr id="79" name="Google Shape;278;p28">
              <a:extLst>
                <a:ext uri="{FF2B5EF4-FFF2-40B4-BE49-F238E27FC236}">
                  <a16:creationId xmlns:a16="http://schemas.microsoft.com/office/drawing/2014/main" id="{2640C850-4A34-FFE2-FF64-6523F66A922B}"/>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80" name="Google Shape;277;p28">
              <a:extLst>
                <a:ext uri="{FF2B5EF4-FFF2-40B4-BE49-F238E27FC236}">
                  <a16:creationId xmlns:a16="http://schemas.microsoft.com/office/drawing/2014/main" id="{BB199019-95B7-55BE-BDAD-CED3D762D20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Clôture</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2275F-D367-0F06-9824-1CDD5B5F91AF}"/>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B3633B2E-D3B0-B78F-AE7B-59BC3FECB3D1}"/>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 Pour résumer .</a:t>
            </a:r>
          </a:p>
        </p:txBody>
      </p:sp>
      <p:sp>
        <p:nvSpPr>
          <p:cNvPr id="8" name="Oval 7">
            <a:extLst>
              <a:ext uri="{FF2B5EF4-FFF2-40B4-BE49-F238E27FC236}">
                <a16:creationId xmlns:a16="http://schemas.microsoft.com/office/drawing/2014/main" id="{BEC01A85-77AA-133E-32FE-FAC49D8290D1}"/>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M</a:t>
            </a:r>
            <a:endParaRPr lang="fr-FR" sz="1200" b="1" dirty="0">
              <a:latin typeface="Dosis Bold" pitchFamily="2" charset="0"/>
            </a:endParaRPr>
          </a:p>
        </p:txBody>
      </p:sp>
      <p:pic>
        <p:nvPicPr>
          <p:cNvPr id="9" name="Image 9">
            <a:extLst>
              <a:ext uri="{FF2B5EF4-FFF2-40B4-BE49-F238E27FC236}">
                <a16:creationId xmlns:a16="http://schemas.microsoft.com/office/drawing/2014/main" id="{DFB00FAB-C08A-946E-3621-E2A4B5C825DC}"/>
              </a:ext>
            </a:extLst>
          </p:cNvPr>
          <p:cNvPicPr>
            <a:picLocks noChangeAspect="1"/>
          </p:cNvPicPr>
          <p:nvPr/>
        </p:nvPicPr>
        <p:blipFill>
          <a:blip r:embed="rId3"/>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F02D0D2F-E129-BC15-922B-AA344E6112C3}"/>
              </a:ext>
            </a:extLst>
          </p:cNvPr>
          <p:cNvSpPr txBox="1"/>
          <p:nvPr/>
        </p:nvSpPr>
        <p:spPr>
          <a:xfrm>
            <a:off x="882792" y="591148"/>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lit explique la règle.</a:t>
            </a:r>
          </a:p>
        </p:txBody>
      </p:sp>
      <p:sp>
        <p:nvSpPr>
          <p:cNvPr id="5" name="Google Shape;1043;p73">
            <a:extLst>
              <a:ext uri="{FF2B5EF4-FFF2-40B4-BE49-F238E27FC236}">
                <a16:creationId xmlns:a16="http://schemas.microsoft.com/office/drawing/2014/main" id="{E25261C7-0E3A-2123-A556-554CB40B9F30}"/>
              </a:ext>
            </a:extLst>
          </p:cNvPr>
          <p:cNvSpPr/>
          <p:nvPr/>
        </p:nvSpPr>
        <p:spPr>
          <a:xfrm>
            <a:off x="490772" y="5136374"/>
            <a:ext cx="2390489" cy="646986"/>
          </a:xfrm>
          <a:prstGeom prst="roundRect">
            <a:avLst>
              <a:gd name="adj" fmla="val 16667"/>
            </a:avLst>
          </a:prstGeom>
          <a:blipFill rotWithShape="1">
            <a:blip r:embed="rId4">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6" name="Google Shape;1044;p73">
            <a:extLst>
              <a:ext uri="{FF2B5EF4-FFF2-40B4-BE49-F238E27FC236}">
                <a16:creationId xmlns:a16="http://schemas.microsoft.com/office/drawing/2014/main" id="{3722480D-E0C4-B165-0196-5100499D96B2}"/>
              </a:ext>
            </a:extLst>
          </p:cNvPr>
          <p:cNvSpPr/>
          <p:nvPr/>
        </p:nvSpPr>
        <p:spPr>
          <a:xfrm>
            <a:off x="4628404" y="5136374"/>
            <a:ext cx="3723340" cy="646986"/>
          </a:xfrm>
          <a:prstGeom prst="roundRect">
            <a:avLst>
              <a:gd name="adj" fmla="val 16667"/>
            </a:avLst>
          </a:prstGeom>
          <a:blipFill rotWithShape="1">
            <a:blip r:embed="rId5">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7" name="Google Shape;1045;p73">
            <a:extLst>
              <a:ext uri="{FF2B5EF4-FFF2-40B4-BE49-F238E27FC236}">
                <a16:creationId xmlns:a16="http://schemas.microsoft.com/office/drawing/2014/main" id="{7FFCCAD5-5DD6-E29B-4D25-F1722B5A4D20}"/>
              </a:ext>
            </a:extLst>
          </p:cNvPr>
          <p:cNvSpPr/>
          <p:nvPr/>
        </p:nvSpPr>
        <p:spPr>
          <a:xfrm>
            <a:off x="10098887" y="5136374"/>
            <a:ext cx="1412266" cy="646986"/>
          </a:xfrm>
          <a:prstGeom prst="roundRect">
            <a:avLst>
              <a:gd name="adj" fmla="val 16667"/>
            </a:avLst>
          </a:prstGeom>
          <a:blipFill rotWithShape="1">
            <a:blip r:embed="rId6">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0" name="Google Shape;1046;p73">
            <a:extLst>
              <a:ext uri="{FF2B5EF4-FFF2-40B4-BE49-F238E27FC236}">
                <a16:creationId xmlns:a16="http://schemas.microsoft.com/office/drawing/2014/main" id="{6CB3F245-0F67-F2D0-81DD-7BB9843556A3}"/>
              </a:ext>
            </a:extLst>
          </p:cNvPr>
          <p:cNvSpPr/>
          <p:nvPr/>
        </p:nvSpPr>
        <p:spPr>
          <a:xfrm>
            <a:off x="3540228" y="5309118"/>
            <a:ext cx="429208" cy="354564"/>
          </a:xfrm>
          <a:prstGeom prst="stripedRightArrow">
            <a:avLst>
              <a:gd name="adj1" fmla="val 50000"/>
              <a:gd name="adj2" fmla="val 50000"/>
            </a:avLst>
          </a:prstGeom>
          <a:solidFill>
            <a:srgbClr val="2B68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 name="Google Shape;1047;p73">
            <a:extLst>
              <a:ext uri="{FF2B5EF4-FFF2-40B4-BE49-F238E27FC236}">
                <a16:creationId xmlns:a16="http://schemas.microsoft.com/office/drawing/2014/main" id="{AACFE650-26CE-6BE0-9FD9-86F1F61905AE}"/>
              </a:ext>
            </a:extLst>
          </p:cNvPr>
          <p:cNvSpPr/>
          <p:nvPr/>
        </p:nvSpPr>
        <p:spPr>
          <a:xfrm>
            <a:off x="9010712" y="5309118"/>
            <a:ext cx="429208" cy="354564"/>
          </a:xfrm>
          <a:prstGeom prst="stripedRightArrow">
            <a:avLst>
              <a:gd name="adj1" fmla="val 50000"/>
              <a:gd name="adj2" fmla="val 50000"/>
            </a:avLst>
          </a:prstGeom>
          <a:solidFill>
            <a:srgbClr val="2B68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3" name="Groupe 12">
            <a:extLst>
              <a:ext uri="{FF2B5EF4-FFF2-40B4-BE49-F238E27FC236}">
                <a16:creationId xmlns:a16="http://schemas.microsoft.com/office/drawing/2014/main" id="{5EAD1DD3-B941-9296-3AA6-8C45FBBD91E1}"/>
              </a:ext>
            </a:extLst>
          </p:cNvPr>
          <p:cNvGrpSpPr/>
          <p:nvPr/>
        </p:nvGrpSpPr>
        <p:grpSpPr>
          <a:xfrm>
            <a:off x="1353101" y="1304059"/>
            <a:ext cx="9448800" cy="2943906"/>
            <a:chOff x="1353101" y="1304059"/>
            <a:chExt cx="9448800" cy="2943906"/>
          </a:xfrm>
        </p:grpSpPr>
        <p:pic>
          <p:nvPicPr>
            <p:cNvPr id="3" name="Google Shape;1042;p73">
              <a:extLst>
                <a:ext uri="{FF2B5EF4-FFF2-40B4-BE49-F238E27FC236}">
                  <a16:creationId xmlns:a16="http://schemas.microsoft.com/office/drawing/2014/main" id="{36E6398A-D1DA-E412-1BD0-8209519057DE}"/>
                </a:ext>
              </a:extLst>
            </p:cNvPr>
            <p:cNvPicPr preferRelativeResize="0"/>
            <p:nvPr/>
          </p:nvPicPr>
          <p:blipFill rotWithShape="1">
            <a:blip r:embed="rId7">
              <a:alphaModFix/>
            </a:blip>
            <a:srcRect b="3715"/>
            <a:stretch/>
          </p:blipFill>
          <p:spPr>
            <a:xfrm>
              <a:off x="1353101" y="1304059"/>
              <a:ext cx="9448800" cy="2943906"/>
            </a:xfrm>
            <a:prstGeom prst="rect">
              <a:avLst/>
            </a:prstGeom>
            <a:noFill/>
            <a:ln>
              <a:noFill/>
            </a:ln>
          </p:spPr>
        </p:pic>
        <p:sp>
          <p:nvSpPr>
            <p:cNvPr id="12" name="Organigramme : Connecteur 11">
              <a:extLst>
                <a:ext uri="{FF2B5EF4-FFF2-40B4-BE49-F238E27FC236}">
                  <a16:creationId xmlns:a16="http://schemas.microsoft.com/office/drawing/2014/main" id="{996F97FD-6809-1B49-18E1-748310AFD7B4}"/>
                </a:ext>
              </a:extLst>
            </p:cNvPr>
            <p:cNvSpPr/>
            <p:nvPr/>
          </p:nvSpPr>
          <p:spPr>
            <a:xfrm>
              <a:off x="6928104" y="1504846"/>
              <a:ext cx="363569" cy="353961"/>
            </a:xfrm>
            <a:prstGeom prst="flowChartConnec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1"/>
                  </a:solidFill>
                </a:rPr>
                <a:t>c</a:t>
              </a:r>
            </a:p>
          </p:txBody>
        </p:sp>
      </p:grpSp>
    </p:spTree>
    <p:extLst>
      <p:ext uri="{BB962C8B-B14F-4D97-AF65-F5344CB8AC3E}">
        <p14:creationId xmlns:p14="http://schemas.microsoft.com/office/powerpoint/2010/main" val="301126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F0844-F801-081C-C859-06C63BF4245E}"/>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Google Shape;839;p63">
                <a:extLst>
                  <a:ext uri="{FF2B5EF4-FFF2-40B4-BE49-F238E27FC236}">
                    <a16:creationId xmlns:a16="http://schemas.microsoft.com/office/drawing/2014/main" id="{C2EE5FCB-262D-8009-6F06-0975184F4E2E}"/>
                  </a:ext>
                </a:extLst>
              </p:cNvPr>
              <p:cNvSpPr/>
              <p:nvPr/>
            </p:nvSpPr>
            <p:spPr>
              <a:xfrm>
                <a:off x="8023423" y="1633313"/>
                <a:ext cx="3110844"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−5</m:t>
                      </m:r>
                      <m:r>
                        <a:rPr lang="fr-FR" b="0" i="1" smtClean="0">
                          <a:latin typeface="Cambria Math" panose="02040503050406030204" pitchFamily="18" charset="0"/>
                          <a:ea typeface="Calibri"/>
                          <a:cs typeface="Calibri"/>
                          <a:sym typeface="Calibri"/>
                        </a:rPr>
                        <m:t>+5</m:t>
                      </m:r>
                      <m:r>
                        <a:rPr lang="fr-FR" i="1">
                          <a:latin typeface="Cambria Math" panose="02040503050406030204" pitchFamily="18" charset="0"/>
                          <a:ea typeface="Calibri"/>
                          <a:cs typeface="Calibri"/>
                          <a:sym typeface="Calibri"/>
                        </a:rPr>
                        <m:t>=4</m:t>
                      </m:r>
                      <m:r>
                        <a:rPr lang="fr-FR" b="0" i="1" smtClean="0">
                          <a:latin typeface="Cambria Math" panose="02040503050406030204" pitchFamily="18" charset="0"/>
                          <a:ea typeface="Calibri"/>
                          <a:cs typeface="Calibri"/>
                          <a:sym typeface="Calibri"/>
                        </a:rPr>
                        <m:t>+5</m:t>
                      </m:r>
                    </m:oMath>
                  </m:oMathPara>
                </a14:m>
                <a:endParaRPr lang="fr-FR" dirty="0">
                  <a:ea typeface="Calibri"/>
                  <a:cs typeface="Calibri"/>
                  <a:sym typeface="Calibri"/>
                </a:endParaRPr>
              </a:p>
            </p:txBody>
          </p:sp>
        </mc:Choice>
        <mc:Fallback xmlns="">
          <p:sp>
            <p:nvSpPr>
              <p:cNvPr id="5" name="Google Shape;839;p63">
                <a:extLst>
                  <a:ext uri="{FF2B5EF4-FFF2-40B4-BE49-F238E27FC236}">
                    <a16:creationId xmlns:a16="http://schemas.microsoft.com/office/drawing/2014/main" id="{C2EE5FCB-262D-8009-6F06-0975184F4E2E}"/>
                  </a:ext>
                </a:extLst>
              </p:cNvPr>
              <p:cNvSpPr>
                <a:spLocks noRot="1" noChangeAspect="1" noMove="1" noResize="1" noEditPoints="1" noAdjustHandles="1" noChangeArrowheads="1" noChangeShapeType="1" noTextEdit="1"/>
              </p:cNvSpPr>
              <p:nvPr/>
            </p:nvSpPr>
            <p:spPr>
              <a:xfrm>
                <a:off x="8023423" y="1633313"/>
                <a:ext cx="3110844" cy="744718"/>
              </a:xfrm>
              <a:prstGeom prst="roundRect">
                <a:avLst>
                  <a:gd name="adj" fmla="val 16667"/>
                </a:avLst>
              </a:prstGeom>
              <a:blipFill>
                <a:blip r:embed="rId2"/>
                <a:stretch>
                  <a:fillRect/>
                </a:stretch>
              </a:blipFill>
              <a:ln w="12700" cap="flat" cmpd="sng">
                <a:solidFill>
                  <a:srgbClr val="F6C374"/>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Google Shape;853;p63">
                <a:extLst>
                  <a:ext uri="{FF2B5EF4-FFF2-40B4-BE49-F238E27FC236}">
                    <a16:creationId xmlns:a16="http://schemas.microsoft.com/office/drawing/2014/main" id="{F7F41E56-2CD0-6B31-A019-0045676EA5CA}"/>
                  </a:ext>
                </a:extLst>
              </p:cNvPr>
              <p:cNvSpPr/>
              <p:nvPr/>
            </p:nvSpPr>
            <p:spPr>
              <a:xfrm>
                <a:off x="1363387" y="5176445"/>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5</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4</m:t>
                      </m:r>
                    </m:oMath>
                  </m:oMathPara>
                </a14:m>
                <a:endParaRPr lang="fr-FR" dirty="0">
                  <a:ea typeface="Calibri"/>
                  <a:cs typeface="Calibri"/>
                  <a:sym typeface="Calibri"/>
                </a:endParaRPr>
              </a:p>
            </p:txBody>
          </p:sp>
        </mc:Choice>
        <mc:Fallback xmlns="">
          <p:sp>
            <p:nvSpPr>
              <p:cNvPr id="20" name="Google Shape;853;p63">
                <a:extLst>
                  <a:ext uri="{FF2B5EF4-FFF2-40B4-BE49-F238E27FC236}">
                    <a16:creationId xmlns:a16="http://schemas.microsoft.com/office/drawing/2014/main" id="{F7F41E56-2CD0-6B31-A019-0045676EA5CA}"/>
                  </a:ext>
                </a:extLst>
              </p:cNvPr>
              <p:cNvSpPr>
                <a:spLocks noRot="1" noChangeAspect="1" noMove="1" noResize="1" noEditPoints="1" noAdjustHandles="1" noChangeArrowheads="1" noChangeShapeType="1" noTextEdit="1"/>
              </p:cNvSpPr>
              <p:nvPr/>
            </p:nvSpPr>
            <p:spPr>
              <a:xfrm>
                <a:off x="1363387" y="5176445"/>
                <a:ext cx="3403076" cy="744718"/>
              </a:xfrm>
              <a:prstGeom prst="roundRect">
                <a:avLst>
                  <a:gd name="adj" fmla="val 16667"/>
                </a:avLst>
              </a:prstGeom>
              <a:blipFill>
                <a:blip r:embed="rId3"/>
                <a:stretch>
                  <a:fillRect/>
                </a:stretch>
              </a:blipFill>
              <a:ln w="12700" cap="flat" cmpd="sng">
                <a:solidFill>
                  <a:srgbClr val="15537E"/>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Google Shape;848;p63">
                <a:extLst>
                  <a:ext uri="{FF2B5EF4-FFF2-40B4-BE49-F238E27FC236}">
                    <a16:creationId xmlns:a16="http://schemas.microsoft.com/office/drawing/2014/main" id="{EC77353A-E09D-D235-0F1E-D4070A5127E4}"/>
                  </a:ext>
                </a:extLst>
              </p:cNvPr>
              <p:cNvSpPr/>
              <p:nvPr/>
            </p:nvSpPr>
            <p:spPr>
              <a:xfrm>
                <a:off x="1363387" y="4131416"/>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1</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−6</m:t>
                      </m:r>
                    </m:oMath>
                  </m:oMathPara>
                </a14:m>
                <a:endParaRPr lang="fr-FR" dirty="0">
                  <a:ea typeface="Calibri"/>
                  <a:cs typeface="Calibri"/>
                  <a:sym typeface="Calibri"/>
                </a:endParaRPr>
              </a:p>
            </p:txBody>
          </p:sp>
        </mc:Choice>
        <mc:Fallback xmlns="">
          <p:sp>
            <p:nvSpPr>
              <p:cNvPr id="15" name="Google Shape;848;p63">
                <a:extLst>
                  <a:ext uri="{FF2B5EF4-FFF2-40B4-BE49-F238E27FC236}">
                    <a16:creationId xmlns:a16="http://schemas.microsoft.com/office/drawing/2014/main" id="{EC77353A-E09D-D235-0F1E-D4070A5127E4}"/>
                  </a:ext>
                </a:extLst>
              </p:cNvPr>
              <p:cNvSpPr>
                <a:spLocks noRot="1" noChangeAspect="1" noMove="1" noResize="1" noEditPoints="1" noAdjustHandles="1" noChangeArrowheads="1" noChangeShapeType="1" noTextEdit="1"/>
              </p:cNvSpPr>
              <p:nvPr/>
            </p:nvSpPr>
            <p:spPr>
              <a:xfrm>
                <a:off x="1363387" y="4131416"/>
                <a:ext cx="3403076" cy="744718"/>
              </a:xfrm>
              <a:prstGeom prst="roundRect">
                <a:avLst>
                  <a:gd name="adj" fmla="val 16667"/>
                </a:avLst>
              </a:prstGeom>
              <a:blipFill>
                <a:blip r:embed="rId4"/>
                <a:stretch>
                  <a:fillRect/>
                </a:stretch>
              </a:blipFill>
              <a:ln w="12700" cap="flat" cmpd="sng">
                <a:solidFill>
                  <a:srgbClr val="15537E"/>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Google Shape;843;p63">
                <a:extLst>
                  <a:ext uri="{FF2B5EF4-FFF2-40B4-BE49-F238E27FC236}">
                    <a16:creationId xmlns:a16="http://schemas.microsoft.com/office/drawing/2014/main" id="{6FDA741D-0ABE-648F-9ADB-C2099E18211E}"/>
                  </a:ext>
                </a:extLst>
              </p:cNvPr>
              <p:cNvSpPr/>
              <p:nvPr/>
            </p:nvSpPr>
            <p:spPr>
              <a:xfrm>
                <a:off x="1363387" y="2905932"/>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9</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−3</m:t>
                      </m:r>
                    </m:oMath>
                  </m:oMathPara>
                </a14:m>
                <a:endParaRPr lang="fr-FR" dirty="0">
                  <a:ea typeface="Calibri"/>
                  <a:cs typeface="Calibri"/>
                  <a:sym typeface="Calibri"/>
                </a:endParaRPr>
              </a:p>
            </p:txBody>
          </p:sp>
        </mc:Choice>
        <mc:Fallback xmlns="">
          <p:sp>
            <p:nvSpPr>
              <p:cNvPr id="10" name="Google Shape;843;p63">
                <a:extLst>
                  <a:ext uri="{FF2B5EF4-FFF2-40B4-BE49-F238E27FC236}">
                    <a16:creationId xmlns:a16="http://schemas.microsoft.com/office/drawing/2014/main" id="{6FDA741D-0ABE-648F-9ADB-C2099E18211E}"/>
                  </a:ext>
                </a:extLst>
              </p:cNvPr>
              <p:cNvSpPr>
                <a:spLocks noRot="1" noChangeAspect="1" noMove="1" noResize="1" noEditPoints="1" noAdjustHandles="1" noChangeArrowheads="1" noChangeShapeType="1" noTextEdit="1"/>
              </p:cNvSpPr>
              <p:nvPr/>
            </p:nvSpPr>
            <p:spPr>
              <a:xfrm>
                <a:off x="1363387" y="2905932"/>
                <a:ext cx="3403076" cy="744718"/>
              </a:xfrm>
              <a:prstGeom prst="roundRect">
                <a:avLst>
                  <a:gd name="adj" fmla="val 16667"/>
                </a:avLst>
              </a:prstGeom>
              <a:blipFill>
                <a:blip r:embed="rId5"/>
                <a:stretch>
                  <a:fillRect/>
                </a:stretch>
              </a:blipFill>
              <a:ln w="12700" cap="flat" cmpd="sng">
                <a:solidFill>
                  <a:srgbClr val="15537E"/>
                </a:solidFill>
                <a:prstDash val="solid"/>
                <a:miter lim="800000"/>
                <a:headEnd type="none" w="sm" len="sm"/>
                <a:tailEnd type="none" w="sm" len="sm"/>
              </a:ln>
            </p:spPr>
            <p:txBody>
              <a:bodyPr/>
              <a:lstStyle/>
              <a:p>
                <a:r>
                  <a:rPr lang="fr-FR">
                    <a:noFill/>
                  </a:rPr>
                  <a:t> </a:t>
                </a:r>
              </a:p>
            </p:txBody>
          </p:sp>
        </mc:Fallback>
      </mc:AlternateContent>
      <p:sp>
        <p:nvSpPr>
          <p:cNvPr id="1145" name="D_A_01">
            <a:extLst>
              <a:ext uri="{FF2B5EF4-FFF2-40B4-BE49-F238E27FC236}">
                <a16:creationId xmlns:a16="http://schemas.microsoft.com/office/drawing/2014/main" id="{97ED1EF1-505D-8A2D-5462-08B5345065CB}"/>
              </a:ext>
            </a:extLst>
          </p:cNvPr>
          <p:cNvSpPr txBox="1"/>
          <p:nvPr/>
        </p:nvSpPr>
        <p:spPr>
          <a:xfrm>
            <a:off x="1118314" y="220133"/>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Reliez </a:t>
            </a:r>
            <a:r>
              <a:rPr lang="fr-FR" sz="1600" b="1" dirty="0">
                <a:solidFill>
                  <a:prstClr val="white">
                    <a:lumMod val="65000"/>
                  </a:prstClr>
                </a:solidFill>
                <a:latin typeface="Calibri" panose="020F0502020204030204"/>
              </a:rPr>
              <a:t>:</a:t>
            </a:r>
            <a:endPar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F19BBD54-86D9-E6CF-193F-AED979F2D12F}"/>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VdC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4" name="D_A_02">
            <a:extLst>
              <a:ext uri="{FF2B5EF4-FFF2-40B4-BE49-F238E27FC236}">
                <a16:creationId xmlns:a16="http://schemas.microsoft.com/office/drawing/2014/main" id="{5F5E0F1F-8474-BA1D-64E7-F17B103D2532}"/>
              </a:ext>
            </a:extLst>
          </p:cNvPr>
          <p:cNvSpPr txBox="1"/>
          <p:nvPr/>
        </p:nvSpPr>
        <p:spPr>
          <a:xfrm>
            <a:off x="757462" y="599482"/>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choisit des élèves au hasard, y compris parmi ceux qui n’ont pas levé la main. Il diversifie le choix des élèves.</a:t>
            </a:r>
          </a:p>
        </p:txBody>
      </p:sp>
      <p:pic>
        <p:nvPicPr>
          <p:cNvPr id="8" name="Picture 2">
            <a:extLst>
              <a:ext uri="{FF2B5EF4-FFF2-40B4-BE49-F238E27FC236}">
                <a16:creationId xmlns:a16="http://schemas.microsoft.com/office/drawing/2014/main" id="{53673FC5-CF57-B5E3-AEBA-1EAE271BD7E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59548" y="257231"/>
            <a:ext cx="714138" cy="518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Google Shape;837;p63">
                <a:extLst>
                  <a:ext uri="{FF2B5EF4-FFF2-40B4-BE49-F238E27FC236}">
                    <a16:creationId xmlns:a16="http://schemas.microsoft.com/office/drawing/2014/main" id="{E4EC94EA-1582-E228-C5E2-7E1ABB225DB5}"/>
                  </a:ext>
                </a:extLst>
              </p:cNvPr>
              <p:cNvSpPr/>
              <p:nvPr/>
            </p:nvSpPr>
            <p:spPr>
              <a:xfrm>
                <a:off x="1363387" y="1633313"/>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kumimoji="0" lang="fr-FR" sz="1800" b="0" i="1" u="none" strike="noStrike" kern="1200" cap="none" spc="0" normalizeH="0" baseline="0" noProof="0" smtClean="0">
                          <a:ln>
                            <a:noFill/>
                          </a:ln>
                          <a:solidFill>
                            <a:schemeClr val="tx1"/>
                          </a:solidFill>
                          <a:effectLst/>
                          <a:uLnTx/>
                          <a:uFillTx/>
                          <a:latin typeface="Cambria Math" panose="02040503050406030204" pitchFamily="18" charset="0"/>
                          <a:ea typeface="Calibri"/>
                          <a:cs typeface="Calibri"/>
                          <a:sym typeface="Calibri"/>
                        </a:rPr>
                        <m:t>−7=11</m:t>
                      </m:r>
                    </m:oMath>
                  </m:oMathPara>
                </a14:m>
                <a:endParaRPr kumimoji="0" lang="fr-FR" sz="1800" b="0" i="0" u="none" strike="noStrike" kern="1200" cap="none" spc="0" normalizeH="0" baseline="0" noProof="0" dirty="0">
                  <a:ln>
                    <a:noFill/>
                  </a:ln>
                  <a:solidFill>
                    <a:schemeClr val="tx1"/>
                  </a:solidFill>
                  <a:effectLst/>
                  <a:uLnTx/>
                  <a:uFillTx/>
                  <a:latin typeface="Calibri"/>
                  <a:ea typeface="Calibri"/>
                  <a:cs typeface="Calibri"/>
                  <a:sym typeface="Calibri"/>
                </a:endParaRPr>
              </a:p>
            </p:txBody>
          </p:sp>
        </mc:Choice>
        <mc:Fallback xmlns="">
          <p:sp>
            <p:nvSpPr>
              <p:cNvPr id="2" name="Google Shape;837;p63">
                <a:extLst>
                  <a:ext uri="{FF2B5EF4-FFF2-40B4-BE49-F238E27FC236}">
                    <a16:creationId xmlns:a16="http://schemas.microsoft.com/office/drawing/2014/main" id="{E4EC94EA-1582-E228-C5E2-7E1ABB225DB5}"/>
                  </a:ext>
                </a:extLst>
              </p:cNvPr>
              <p:cNvSpPr>
                <a:spLocks noRot="1" noChangeAspect="1" noMove="1" noResize="1" noEditPoints="1" noAdjustHandles="1" noChangeArrowheads="1" noChangeShapeType="1" noTextEdit="1"/>
              </p:cNvSpPr>
              <p:nvPr/>
            </p:nvSpPr>
            <p:spPr>
              <a:xfrm>
                <a:off x="1363387" y="1633313"/>
                <a:ext cx="3403076" cy="744718"/>
              </a:xfrm>
              <a:prstGeom prst="roundRect">
                <a:avLst>
                  <a:gd name="adj" fmla="val 16667"/>
                </a:avLst>
              </a:prstGeom>
              <a:blipFill>
                <a:blip r:embed="rId7"/>
                <a:stretch>
                  <a:fillRect/>
                </a:stretch>
              </a:blipFill>
              <a:ln w="12700" cap="flat" cmpd="sng">
                <a:solidFill>
                  <a:srgbClr val="15537E"/>
                </a:solidFill>
                <a:prstDash val="solid"/>
                <a:miter lim="800000"/>
                <a:headEnd type="none" w="sm" len="sm"/>
                <a:tailEnd type="none" w="sm" len="sm"/>
              </a:ln>
            </p:spPr>
            <p:txBody>
              <a:bodyPr/>
              <a:lstStyle/>
              <a:p>
                <a:r>
                  <a:rPr lang="fr-FR">
                    <a:noFill/>
                  </a:rPr>
                  <a:t> </a:t>
                </a:r>
              </a:p>
            </p:txBody>
          </p:sp>
        </mc:Fallback>
      </mc:AlternateContent>
      <p:sp>
        <p:nvSpPr>
          <p:cNvPr id="3" name="Google Shape;838;p63">
            <a:extLst>
              <a:ext uri="{FF2B5EF4-FFF2-40B4-BE49-F238E27FC236}">
                <a16:creationId xmlns:a16="http://schemas.microsoft.com/office/drawing/2014/main" id="{55A8B086-6306-9BAC-DCE7-10BA25781A1A}"/>
              </a:ext>
            </a:extLst>
          </p:cNvPr>
          <p:cNvSpPr/>
          <p:nvPr/>
        </p:nvSpPr>
        <p:spPr>
          <a:xfrm>
            <a:off x="4546160" y="177899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A</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12" name="Google Shape;845;p63">
                <a:extLst>
                  <a:ext uri="{FF2B5EF4-FFF2-40B4-BE49-F238E27FC236}">
                    <a16:creationId xmlns:a16="http://schemas.microsoft.com/office/drawing/2014/main" id="{90622A13-0FCE-3E82-DE9E-84D1C8E28411}"/>
                  </a:ext>
                </a:extLst>
              </p:cNvPr>
              <p:cNvSpPr/>
              <p:nvPr/>
            </p:nvSpPr>
            <p:spPr>
              <a:xfrm>
                <a:off x="8023422" y="2905932"/>
                <a:ext cx="3110843"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−7</m:t>
                      </m:r>
                      <m:r>
                        <a:rPr lang="fr-FR" b="0" i="1" smtClean="0">
                          <a:latin typeface="Cambria Math" panose="02040503050406030204" pitchFamily="18" charset="0"/>
                          <a:ea typeface="Calibri"/>
                          <a:cs typeface="Calibri"/>
                          <a:sym typeface="Calibri"/>
                        </a:rPr>
                        <m:t>+7</m:t>
                      </m:r>
                      <m:r>
                        <a:rPr lang="fr-FR" i="1">
                          <a:latin typeface="Cambria Math" panose="02040503050406030204" pitchFamily="18" charset="0"/>
                          <a:ea typeface="Calibri"/>
                          <a:cs typeface="Calibri"/>
                          <a:sym typeface="Calibri"/>
                        </a:rPr>
                        <m:t>=11</m:t>
                      </m:r>
                      <m:r>
                        <a:rPr lang="fr-FR" b="0" i="1" smtClean="0">
                          <a:latin typeface="Cambria Math" panose="02040503050406030204" pitchFamily="18" charset="0"/>
                          <a:ea typeface="Calibri"/>
                          <a:cs typeface="Calibri"/>
                          <a:sym typeface="Calibri"/>
                        </a:rPr>
                        <m:t>+7</m:t>
                      </m:r>
                    </m:oMath>
                  </m:oMathPara>
                </a14:m>
                <a:endParaRPr lang="fr-FR" dirty="0">
                  <a:ea typeface="Calibri"/>
                  <a:cs typeface="Calibri"/>
                  <a:sym typeface="Calibri"/>
                </a:endParaRPr>
              </a:p>
            </p:txBody>
          </p:sp>
        </mc:Choice>
        <mc:Fallback xmlns="">
          <p:sp>
            <p:nvSpPr>
              <p:cNvPr id="12" name="Google Shape;845;p63">
                <a:extLst>
                  <a:ext uri="{FF2B5EF4-FFF2-40B4-BE49-F238E27FC236}">
                    <a16:creationId xmlns:a16="http://schemas.microsoft.com/office/drawing/2014/main" id="{90622A13-0FCE-3E82-DE9E-84D1C8E28411}"/>
                  </a:ext>
                </a:extLst>
              </p:cNvPr>
              <p:cNvSpPr>
                <a:spLocks noRot="1" noChangeAspect="1" noMove="1" noResize="1" noEditPoints="1" noAdjustHandles="1" noChangeArrowheads="1" noChangeShapeType="1" noTextEdit="1"/>
              </p:cNvSpPr>
              <p:nvPr/>
            </p:nvSpPr>
            <p:spPr>
              <a:xfrm>
                <a:off x="8023422" y="2905932"/>
                <a:ext cx="3110843" cy="744718"/>
              </a:xfrm>
              <a:prstGeom prst="roundRect">
                <a:avLst>
                  <a:gd name="adj" fmla="val 16667"/>
                </a:avLst>
              </a:prstGeom>
              <a:blipFill>
                <a:blip r:embed="rId8"/>
                <a:stretch>
                  <a:fillRect/>
                </a:stretch>
              </a:blipFill>
              <a:ln w="12700" cap="flat" cmpd="sng">
                <a:solidFill>
                  <a:srgbClr val="F6C374"/>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Google Shape;850;p63">
                <a:extLst>
                  <a:ext uri="{FF2B5EF4-FFF2-40B4-BE49-F238E27FC236}">
                    <a16:creationId xmlns:a16="http://schemas.microsoft.com/office/drawing/2014/main" id="{E7CCB665-8A5A-2C83-1850-CBA607A56193}"/>
                  </a:ext>
                </a:extLst>
              </p:cNvPr>
              <p:cNvSpPr/>
              <p:nvPr/>
            </p:nvSpPr>
            <p:spPr>
              <a:xfrm>
                <a:off x="8023423" y="4131416"/>
                <a:ext cx="3110842"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−9</m:t>
                      </m:r>
                      <m:r>
                        <a:rPr lang="fr-FR" b="0" i="1" smtClean="0">
                          <a:latin typeface="Cambria Math" panose="02040503050406030204" pitchFamily="18" charset="0"/>
                          <a:ea typeface="Calibri"/>
                          <a:cs typeface="Calibri"/>
                          <a:sym typeface="Calibri"/>
                        </a:rPr>
                        <m:t>+9</m:t>
                      </m:r>
                      <m:r>
                        <a:rPr lang="fr-FR" i="1">
                          <a:latin typeface="Cambria Math" panose="02040503050406030204" pitchFamily="18" charset="0"/>
                          <a:ea typeface="Calibri"/>
                          <a:cs typeface="Calibri"/>
                          <a:sym typeface="Calibri"/>
                        </a:rPr>
                        <m:t>=−3</m:t>
                      </m:r>
                      <m:r>
                        <a:rPr lang="fr-FR" b="0" i="1" smtClean="0">
                          <a:latin typeface="Cambria Math" panose="02040503050406030204" pitchFamily="18" charset="0"/>
                          <a:ea typeface="Calibri"/>
                          <a:cs typeface="Calibri"/>
                          <a:sym typeface="Calibri"/>
                        </a:rPr>
                        <m:t>+9</m:t>
                      </m:r>
                    </m:oMath>
                  </m:oMathPara>
                </a14:m>
                <a:endParaRPr lang="fr-FR" dirty="0">
                  <a:ea typeface="Calibri"/>
                  <a:cs typeface="Calibri"/>
                  <a:sym typeface="Calibri"/>
                </a:endParaRPr>
              </a:p>
            </p:txBody>
          </p:sp>
        </mc:Choice>
        <mc:Fallback xmlns="">
          <p:sp>
            <p:nvSpPr>
              <p:cNvPr id="17" name="Google Shape;850;p63">
                <a:extLst>
                  <a:ext uri="{FF2B5EF4-FFF2-40B4-BE49-F238E27FC236}">
                    <a16:creationId xmlns:a16="http://schemas.microsoft.com/office/drawing/2014/main" id="{E7CCB665-8A5A-2C83-1850-CBA607A56193}"/>
                  </a:ext>
                </a:extLst>
              </p:cNvPr>
              <p:cNvSpPr>
                <a:spLocks noRot="1" noChangeAspect="1" noMove="1" noResize="1" noEditPoints="1" noAdjustHandles="1" noChangeArrowheads="1" noChangeShapeType="1" noTextEdit="1"/>
              </p:cNvSpPr>
              <p:nvPr/>
            </p:nvSpPr>
            <p:spPr>
              <a:xfrm>
                <a:off x="8023423" y="4131416"/>
                <a:ext cx="3110842" cy="744718"/>
              </a:xfrm>
              <a:prstGeom prst="roundRect">
                <a:avLst>
                  <a:gd name="adj" fmla="val 16667"/>
                </a:avLst>
              </a:prstGeom>
              <a:blipFill>
                <a:blip r:embed="rId9"/>
                <a:stretch>
                  <a:fillRect/>
                </a:stretch>
              </a:blipFill>
              <a:ln w="12700" cap="flat" cmpd="sng">
                <a:solidFill>
                  <a:srgbClr val="F6C374"/>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Google Shape;855;p63">
                <a:extLst>
                  <a:ext uri="{FF2B5EF4-FFF2-40B4-BE49-F238E27FC236}">
                    <a16:creationId xmlns:a16="http://schemas.microsoft.com/office/drawing/2014/main" id="{BCB00C82-47B5-9221-C1F5-6575F7D49129}"/>
                  </a:ext>
                </a:extLst>
              </p:cNvPr>
              <p:cNvSpPr/>
              <p:nvPr/>
            </p:nvSpPr>
            <p:spPr>
              <a:xfrm>
                <a:off x="8023422" y="5176445"/>
                <a:ext cx="3110841"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−1+1=−</m:t>
                      </m:r>
                      <m:r>
                        <a:rPr lang="fr-FR" i="1" dirty="0">
                          <a:latin typeface="Cambria Math" panose="02040503050406030204" pitchFamily="18" charset="0"/>
                          <a:ea typeface="Calibri"/>
                          <a:cs typeface="Calibri"/>
                          <a:sym typeface="Calibri"/>
                        </a:rPr>
                        <m:t>6+</m:t>
                      </m:r>
                      <m:r>
                        <a:rPr lang="fr-FR" b="0" i="1" dirty="0" smtClean="0">
                          <a:solidFill>
                            <a:schemeClr val="tx1"/>
                          </a:solidFill>
                          <a:latin typeface="Cambria Math" panose="02040503050406030204" pitchFamily="18" charset="0"/>
                          <a:ea typeface="Calibri"/>
                          <a:cs typeface="Calibri"/>
                          <a:sym typeface="Calibri"/>
                        </a:rPr>
                        <m:t>1</m:t>
                      </m:r>
                    </m:oMath>
                  </m:oMathPara>
                </a14:m>
                <a:endParaRPr lang="fr-FR" dirty="0">
                  <a:solidFill>
                    <a:schemeClr val="tx1"/>
                  </a:solidFill>
                  <a:ea typeface="Calibri"/>
                  <a:cs typeface="Calibri"/>
                  <a:sym typeface="Calibri"/>
                </a:endParaRPr>
              </a:p>
            </p:txBody>
          </p:sp>
        </mc:Choice>
        <mc:Fallback xmlns="">
          <p:sp>
            <p:nvSpPr>
              <p:cNvPr id="22" name="Google Shape;855;p63">
                <a:extLst>
                  <a:ext uri="{FF2B5EF4-FFF2-40B4-BE49-F238E27FC236}">
                    <a16:creationId xmlns:a16="http://schemas.microsoft.com/office/drawing/2014/main" id="{BCB00C82-47B5-9221-C1F5-6575F7D49129}"/>
                  </a:ext>
                </a:extLst>
              </p:cNvPr>
              <p:cNvSpPr>
                <a:spLocks noRot="1" noChangeAspect="1" noMove="1" noResize="1" noEditPoints="1" noAdjustHandles="1" noChangeArrowheads="1" noChangeShapeType="1" noTextEdit="1"/>
              </p:cNvSpPr>
              <p:nvPr/>
            </p:nvSpPr>
            <p:spPr>
              <a:xfrm>
                <a:off x="8023422" y="5176445"/>
                <a:ext cx="3110841" cy="744718"/>
              </a:xfrm>
              <a:prstGeom prst="roundRect">
                <a:avLst>
                  <a:gd name="adj" fmla="val 16667"/>
                </a:avLst>
              </a:prstGeom>
              <a:blipFill>
                <a:blip r:embed="rId10"/>
                <a:stretch>
                  <a:fillRect/>
                </a:stretch>
              </a:blipFill>
              <a:ln w="12700" cap="flat" cmpd="sng">
                <a:solidFill>
                  <a:srgbClr val="F6C374"/>
                </a:solidFill>
                <a:prstDash val="solid"/>
                <a:miter lim="800000"/>
                <a:headEnd type="none" w="sm" len="sm"/>
                <a:tailEnd type="none" w="sm" len="sm"/>
              </a:ln>
            </p:spPr>
            <p:txBody>
              <a:bodyPr/>
              <a:lstStyle/>
              <a:p>
                <a:r>
                  <a:rPr lang="fr-FR">
                    <a:noFill/>
                  </a:rPr>
                  <a:t> </a:t>
                </a:r>
              </a:p>
            </p:txBody>
          </p:sp>
        </mc:Fallback>
      </mc:AlternateContent>
      <p:sp>
        <p:nvSpPr>
          <p:cNvPr id="29" name="Google Shape;838;p63">
            <a:extLst>
              <a:ext uri="{FF2B5EF4-FFF2-40B4-BE49-F238E27FC236}">
                <a16:creationId xmlns:a16="http://schemas.microsoft.com/office/drawing/2014/main" id="{F5A7FA9C-2EF1-1D24-7550-7EADC8C6DB9C}"/>
              </a:ext>
            </a:extLst>
          </p:cNvPr>
          <p:cNvSpPr/>
          <p:nvPr/>
        </p:nvSpPr>
        <p:spPr>
          <a:xfrm>
            <a:off x="4601530" y="2988631"/>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B</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30" name="Google Shape;838;p63">
            <a:extLst>
              <a:ext uri="{FF2B5EF4-FFF2-40B4-BE49-F238E27FC236}">
                <a16:creationId xmlns:a16="http://schemas.microsoft.com/office/drawing/2014/main" id="{5A740505-A79D-5AA8-32EE-2A316797E24B}"/>
              </a:ext>
            </a:extLst>
          </p:cNvPr>
          <p:cNvSpPr/>
          <p:nvPr/>
        </p:nvSpPr>
        <p:spPr>
          <a:xfrm>
            <a:off x="4577417" y="422984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C</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31" name="Google Shape;838;p63">
            <a:extLst>
              <a:ext uri="{FF2B5EF4-FFF2-40B4-BE49-F238E27FC236}">
                <a16:creationId xmlns:a16="http://schemas.microsoft.com/office/drawing/2014/main" id="{A2C1CBFC-859F-6871-A757-65E9FDD50842}"/>
              </a:ext>
            </a:extLst>
          </p:cNvPr>
          <p:cNvSpPr/>
          <p:nvPr/>
        </p:nvSpPr>
        <p:spPr>
          <a:xfrm>
            <a:off x="4587514" y="526599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D</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32" name="Google Shape;838;p63">
            <a:extLst>
              <a:ext uri="{FF2B5EF4-FFF2-40B4-BE49-F238E27FC236}">
                <a16:creationId xmlns:a16="http://schemas.microsoft.com/office/drawing/2014/main" id="{A1949215-64BA-CD39-8615-29F4A264D56A}"/>
              </a:ext>
            </a:extLst>
          </p:cNvPr>
          <p:cNvSpPr/>
          <p:nvPr/>
        </p:nvSpPr>
        <p:spPr>
          <a:xfrm>
            <a:off x="7666431" y="1716194"/>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1</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33" name="Google Shape;838;p63">
            <a:extLst>
              <a:ext uri="{FF2B5EF4-FFF2-40B4-BE49-F238E27FC236}">
                <a16:creationId xmlns:a16="http://schemas.microsoft.com/office/drawing/2014/main" id="{0375BDEB-260C-870A-1524-0D1CD431B789}"/>
              </a:ext>
            </a:extLst>
          </p:cNvPr>
          <p:cNvSpPr/>
          <p:nvPr/>
        </p:nvSpPr>
        <p:spPr>
          <a:xfrm>
            <a:off x="7666430" y="3020033"/>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2</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34" name="Google Shape;838;p63">
            <a:extLst>
              <a:ext uri="{FF2B5EF4-FFF2-40B4-BE49-F238E27FC236}">
                <a16:creationId xmlns:a16="http://schemas.microsoft.com/office/drawing/2014/main" id="{DD4A7D93-0E52-F41E-0ABC-5C28BD3B17CC}"/>
              </a:ext>
            </a:extLst>
          </p:cNvPr>
          <p:cNvSpPr/>
          <p:nvPr/>
        </p:nvSpPr>
        <p:spPr>
          <a:xfrm>
            <a:off x="7714206" y="4229848"/>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3</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35" name="Google Shape;838;p63">
            <a:extLst>
              <a:ext uri="{FF2B5EF4-FFF2-40B4-BE49-F238E27FC236}">
                <a16:creationId xmlns:a16="http://schemas.microsoft.com/office/drawing/2014/main" id="{DA848235-FD12-BF79-E69A-641DC0DAB2B8}"/>
              </a:ext>
            </a:extLst>
          </p:cNvPr>
          <p:cNvSpPr/>
          <p:nvPr/>
        </p:nvSpPr>
        <p:spPr>
          <a:xfrm>
            <a:off x="7701942" y="5304927"/>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4</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70727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53D2-5F29-69C7-ED3C-6E0716FBED69}"/>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1" name="Google Shape;839;p63">
                <a:extLst>
                  <a:ext uri="{FF2B5EF4-FFF2-40B4-BE49-F238E27FC236}">
                    <a16:creationId xmlns:a16="http://schemas.microsoft.com/office/drawing/2014/main" id="{D70AFF2C-FB04-EF7A-2D0A-AB0D3E941744}"/>
                  </a:ext>
                </a:extLst>
              </p:cNvPr>
              <p:cNvSpPr/>
              <p:nvPr/>
            </p:nvSpPr>
            <p:spPr>
              <a:xfrm>
                <a:off x="8141407" y="1633313"/>
                <a:ext cx="3110844"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−5</m:t>
                      </m:r>
                      <m:r>
                        <a:rPr lang="fr-FR" b="0" i="1" smtClean="0">
                          <a:latin typeface="Cambria Math" panose="02040503050406030204" pitchFamily="18" charset="0"/>
                          <a:ea typeface="Calibri"/>
                          <a:cs typeface="Calibri"/>
                          <a:sym typeface="Calibri"/>
                        </a:rPr>
                        <m:t>+5</m:t>
                      </m:r>
                      <m:r>
                        <a:rPr lang="fr-FR" i="1">
                          <a:latin typeface="Cambria Math" panose="02040503050406030204" pitchFamily="18" charset="0"/>
                          <a:ea typeface="Calibri"/>
                          <a:cs typeface="Calibri"/>
                          <a:sym typeface="Calibri"/>
                        </a:rPr>
                        <m:t>=4</m:t>
                      </m:r>
                      <m:r>
                        <a:rPr lang="fr-FR" b="0" i="1" smtClean="0">
                          <a:latin typeface="Cambria Math" panose="02040503050406030204" pitchFamily="18" charset="0"/>
                          <a:ea typeface="Calibri"/>
                          <a:cs typeface="Calibri"/>
                          <a:sym typeface="Calibri"/>
                        </a:rPr>
                        <m:t>+5</m:t>
                      </m:r>
                    </m:oMath>
                  </m:oMathPara>
                </a14:m>
                <a:endParaRPr lang="fr-FR" dirty="0">
                  <a:ea typeface="Calibri"/>
                  <a:cs typeface="Calibri"/>
                  <a:sym typeface="Calibri"/>
                </a:endParaRPr>
              </a:p>
            </p:txBody>
          </p:sp>
        </mc:Choice>
        <mc:Fallback xmlns="">
          <p:sp>
            <p:nvSpPr>
              <p:cNvPr id="41" name="Google Shape;839;p63">
                <a:extLst>
                  <a:ext uri="{FF2B5EF4-FFF2-40B4-BE49-F238E27FC236}">
                    <a16:creationId xmlns:a16="http://schemas.microsoft.com/office/drawing/2014/main" id="{D70AFF2C-FB04-EF7A-2D0A-AB0D3E941744}"/>
                  </a:ext>
                </a:extLst>
              </p:cNvPr>
              <p:cNvSpPr>
                <a:spLocks noRot="1" noChangeAspect="1" noMove="1" noResize="1" noEditPoints="1" noAdjustHandles="1" noChangeArrowheads="1" noChangeShapeType="1" noTextEdit="1"/>
              </p:cNvSpPr>
              <p:nvPr/>
            </p:nvSpPr>
            <p:spPr>
              <a:xfrm>
                <a:off x="8141407" y="1633313"/>
                <a:ext cx="3110844" cy="744718"/>
              </a:xfrm>
              <a:prstGeom prst="roundRect">
                <a:avLst>
                  <a:gd name="adj" fmla="val 16667"/>
                </a:avLst>
              </a:prstGeom>
              <a:blipFill>
                <a:blip r:embed="rId2"/>
                <a:stretch>
                  <a:fillRect/>
                </a:stretch>
              </a:blipFill>
              <a:ln w="12700" cap="flat" cmpd="sng">
                <a:solidFill>
                  <a:srgbClr val="F6C374"/>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6" name="Google Shape;845;p63">
                <a:extLst>
                  <a:ext uri="{FF2B5EF4-FFF2-40B4-BE49-F238E27FC236}">
                    <a16:creationId xmlns:a16="http://schemas.microsoft.com/office/drawing/2014/main" id="{F568B1B6-30AF-9561-1BEC-A2CE00A85370}"/>
                  </a:ext>
                </a:extLst>
              </p:cNvPr>
              <p:cNvSpPr/>
              <p:nvPr/>
            </p:nvSpPr>
            <p:spPr>
              <a:xfrm>
                <a:off x="8141406" y="2905932"/>
                <a:ext cx="3110843"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−7</m:t>
                      </m:r>
                      <m:r>
                        <a:rPr lang="fr-FR" b="0" i="1" smtClean="0">
                          <a:latin typeface="Cambria Math" panose="02040503050406030204" pitchFamily="18" charset="0"/>
                          <a:ea typeface="Calibri"/>
                          <a:cs typeface="Calibri"/>
                          <a:sym typeface="Calibri"/>
                        </a:rPr>
                        <m:t>+7</m:t>
                      </m:r>
                      <m:r>
                        <a:rPr lang="fr-FR" i="1">
                          <a:latin typeface="Cambria Math" panose="02040503050406030204" pitchFamily="18" charset="0"/>
                          <a:ea typeface="Calibri"/>
                          <a:cs typeface="Calibri"/>
                          <a:sym typeface="Calibri"/>
                        </a:rPr>
                        <m:t>=11</m:t>
                      </m:r>
                      <m:r>
                        <a:rPr lang="fr-FR" b="0" i="1" smtClean="0">
                          <a:latin typeface="Cambria Math" panose="02040503050406030204" pitchFamily="18" charset="0"/>
                          <a:ea typeface="Calibri"/>
                          <a:cs typeface="Calibri"/>
                          <a:sym typeface="Calibri"/>
                        </a:rPr>
                        <m:t>+7</m:t>
                      </m:r>
                    </m:oMath>
                  </m:oMathPara>
                </a14:m>
                <a:endParaRPr lang="fr-FR" dirty="0">
                  <a:ea typeface="Calibri"/>
                  <a:cs typeface="Calibri"/>
                  <a:sym typeface="Calibri"/>
                </a:endParaRPr>
              </a:p>
            </p:txBody>
          </p:sp>
        </mc:Choice>
        <mc:Fallback xmlns="">
          <p:sp>
            <p:nvSpPr>
              <p:cNvPr id="46" name="Google Shape;845;p63">
                <a:extLst>
                  <a:ext uri="{FF2B5EF4-FFF2-40B4-BE49-F238E27FC236}">
                    <a16:creationId xmlns:a16="http://schemas.microsoft.com/office/drawing/2014/main" id="{F568B1B6-30AF-9561-1BEC-A2CE00A85370}"/>
                  </a:ext>
                </a:extLst>
              </p:cNvPr>
              <p:cNvSpPr>
                <a:spLocks noRot="1" noChangeAspect="1" noMove="1" noResize="1" noEditPoints="1" noAdjustHandles="1" noChangeArrowheads="1" noChangeShapeType="1" noTextEdit="1"/>
              </p:cNvSpPr>
              <p:nvPr/>
            </p:nvSpPr>
            <p:spPr>
              <a:xfrm>
                <a:off x="8141406" y="2905932"/>
                <a:ext cx="3110843" cy="744718"/>
              </a:xfrm>
              <a:prstGeom prst="roundRect">
                <a:avLst>
                  <a:gd name="adj" fmla="val 16667"/>
                </a:avLst>
              </a:prstGeom>
              <a:blipFill>
                <a:blip r:embed="rId3"/>
                <a:stretch>
                  <a:fillRect/>
                </a:stretch>
              </a:blipFill>
              <a:ln w="12700" cap="flat" cmpd="sng">
                <a:solidFill>
                  <a:srgbClr val="F6C374"/>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Google Shape;850;p63">
                <a:extLst>
                  <a:ext uri="{FF2B5EF4-FFF2-40B4-BE49-F238E27FC236}">
                    <a16:creationId xmlns:a16="http://schemas.microsoft.com/office/drawing/2014/main" id="{C18FF967-7E04-5CEB-43D5-60497C644C08}"/>
                  </a:ext>
                </a:extLst>
              </p:cNvPr>
              <p:cNvSpPr/>
              <p:nvPr/>
            </p:nvSpPr>
            <p:spPr>
              <a:xfrm>
                <a:off x="8141407" y="4131416"/>
                <a:ext cx="3110842"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−9</m:t>
                      </m:r>
                      <m:r>
                        <a:rPr lang="fr-FR" b="0" i="1" smtClean="0">
                          <a:latin typeface="Cambria Math" panose="02040503050406030204" pitchFamily="18" charset="0"/>
                          <a:ea typeface="Calibri"/>
                          <a:cs typeface="Calibri"/>
                          <a:sym typeface="Calibri"/>
                        </a:rPr>
                        <m:t>+9</m:t>
                      </m:r>
                      <m:r>
                        <a:rPr lang="fr-FR" i="1">
                          <a:latin typeface="Cambria Math" panose="02040503050406030204" pitchFamily="18" charset="0"/>
                          <a:ea typeface="Calibri"/>
                          <a:cs typeface="Calibri"/>
                          <a:sym typeface="Calibri"/>
                        </a:rPr>
                        <m:t>=−3</m:t>
                      </m:r>
                      <m:r>
                        <a:rPr lang="fr-FR" b="0" i="1" smtClean="0">
                          <a:latin typeface="Cambria Math" panose="02040503050406030204" pitchFamily="18" charset="0"/>
                          <a:ea typeface="Calibri"/>
                          <a:cs typeface="Calibri"/>
                          <a:sym typeface="Calibri"/>
                        </a:rPr>
                        <m:t>+9</m:t>
                      </m:r>
                    </m:oMath>
                  </m:oMathPara>
                </a14:m>
                <a:endParaRPr lang="fr-FR" dirty="0">
                  <a:ea typeface="Calibri"/>
                  <a:cs typeface="Calibri"/>
                  <a:sym typeface="Calibri"/>
                </a:endParaRPr>
              </a:p>
            </p:txBody>
          </p:sp>
        </mc:Choice>
        <mc:Fallback xmlns="">
          <p:sp>
            <p:nvSpPr>
              <p:cNvPr id="47" name="Google Shape;850;p63">
                <a:extLst>
                  <a:ext uri="{FF2B5EF4-FFF2-40B4-BE49-F238E27FC236}">
                    <a16:creationId xmlns:a16="http://schemas.microsoft.com/office/drawing/2014/main" id="{C18FF967-7E04-5CEB-43D5-60497C644C08}"/>
                  </a:ext>
                </a:extLst>
              </p:cNvPr>
              <p:cNvSpPr>
                <a:spLocks noRot="1" noChangeAspect="1" noMove="1" noResize="1" noEditPoints="1" noAdjustHandles="1" noChangeArrowheads="1" noChangeShapeType="1" noTextEdit="1"/>
              </p:cNvSpPr>
              <p:nvPr/>
            </p:nvSpPr>
            <p:spPr>
              <a:xfrm>
                <a:off x="8141407" y="4131416"/>
                <a:ext cx="3110842" cy="744718"/>
              </a:xfrm>
              <a:prstGeom prst="roundRect">
                <a:avLst>
                  <a:gd name="adj" fmla="val 16667"/>
                </a:avLst>
              </a:prstGeom>
              <a:blipFill>
                <a:blip r:embed="rId4"/>
                <a:stretch>
                  <a:fillRect/>
                </a:stretch>
              </a:blipFill>
              <a:ln w="12700" cap="flat" cmpd="sng">
                <a:solidFill>
                  <a:srgbClr val="F6C374"/>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8" name="Google Shape;855;p63">
                <a:extLst>
                  <a:ext uri="{FF2B5EF4-FFF2-40B4-BE49-F238E27FC236}">
                    <a16:creationId xmlns:a16="http://schemas.microsoft.com/office/drawing/2014/main" id="{696EC18E-E8E4-164A-30B8-6D161996A0A0}"/>
                  </a:ext>
                </a:extLst>
              </p:cNvPr>
              <p:cNvSpPr/>
              <p:nvPr/>
            </p:nvSpPr>
            <p:spPr>
              <a:xfrm>
                <a:off x="8141406" y="5176445"/>
                <a:ext cx="3110841" cy="744718"/>
              </a:xfrm>
              <a:prstGeom prst="roundRect">
                <a:avLst>
                  <a:gd name="adj" fmla="val 16667"/>
                </a:avLst>
              </a:prstGeom>
              <a:solidFill>
                <a:srgbClr val="FCEAD0"/>
              </a:solidFill>
              <a:ln w="12700" cap="flat" cmpd="sng">
                <a:solidFill>
                  <a:srgbClr val="F6C374"/>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−1+1=−</m:t>
                      </m:r>
                      <m:r>
                        <a:rPr lang="fr-FR" i="1" dirty="0">
                          <a:latin typeface="Cambria Math" panose="02040503050406030204" pitchFamily="18" charset="0"/>
                          <a:ea typeface="Calibri"/>
                          <a:cs typeface="Calibri"/>
                          <a:sym typeface="Calibri"/>
                        </a:rPr>
                        <m:t>6+</m:t>
                      </m:r>
                      <m:r>
                        <a:rPr lang="fr-FR" b="0" i="1" dirty="0" smtClean="0">
                          <a:solidFill>
                            <a:schemeClr val="tx1"/>
                          </a:solidFill>
                          <a:latin typeface="Cambria Math" panose="02040503050406030204" pitchFamily="18" charset="0"/>
                          <a:ea typeface="Calibri"/>
                          <a:cs typeface="Calibri"/>
                          <a:sym typeface="Calibri"/>
                        </a:rPr>
                        <m:t>1</m:t>
                      </m:r>
                    </m:oMath>
                  </m:oMathPara>
                </a14:m>
                <a:endParaRPr lang="fr-FR" dirty="0">
                  <a:solidFill>
                    <a:schemeClr val="tx1"/>
                  </a:solidFill>
                  <a:ea typeface="Calibri"/>
                  <a:cs typeface="Calibri"/>
                  <a:sym typeface="Calibri"/>
                </a:endParaRPr>
              </a:p>
            </p:txBody>
          </p:sp>
        </mc:Choice>
        <mc:Fallback xmlns="">
          <p:sp>
            <p:nvSpPr>
              <p:cNvPr id="48" name="Google Shape;855;p63">
                <a:extLst>
                  <a:ext uri="{FF2B5EF4-FFF2-40B4-BE49-F238E27FC236}">
                    <a16:creationId xmlns:a16="http://schemas.microsoft.com/office/drawing/2014/main" id="{696EC18E-E8E4-164A-30B8-6D161996A0A0}"/>
                  </a:ext>
                </a:extLst>
              </p:cNvPr>
              <p:cNvSpPr>
                <a:spLocks noRot="1" noChangeAspect="1" noMove="1" noResize="1" noEditPoints="1" noAdjustHandles="1" noChangeArrowheads="1" noChangeShapeType="1" noTextEdit="1"/>
              </p:cNvSpPr>
              <p:nvPr/>
            </p:nvSpPr>
            <p:spPr>
              <a:xfrm>
                <a:off x="8141406" y="5176445"/>
                <a:ext cx="3110841" cy="744718"/>
              </a:xfrm>
              <a:prstGeom prst="roundRect">
                <a:avLst>
                  <a:gd name="adj" fmla="val 16667"/>
                </a:avLst>
              </a:prstGeom>
              <a:blipFill>
                <a:blip r:embed="rId5"/>
                <a:stretch>
                  <a:fillRect/>
                </a:stretch>
              </a:blipFill>
              <a:ln w="12700" cap="flat" cmpd="sng">
                <a:solidFill>
                  <a:srgbClr val="F6C374"/>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Google Shape;853;p63">
                <a:extLst>
                  <a:ext uri="{FF2B5EF4-FFF2-40B4-BE49-F238E27FC236}">
                    <a16:creationId xmlns:a16="http://schemas.microsoft.com/office/drawing/2014/main" id="{7BF0E1D7-2946-69B2-CE73-8809A6B6F72E}"/>
                  </a:ext>
                </a:extLst>
              </p:cNvPr>
              <p:cNvSpPr/>
              <p:nvPr/>
            </p:nvSpPr>
            <p:spPr>
              <a:xfrm>
                <a:off x="1294563" y="5176445"/>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5</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4</m:t>
                      </m:r>
                    </m:oMath>
                  </m:oMathPara>
                </a14:m>
                <a:endParaRPr lang="fr-FR" dirty="0">
                  <a:ea typeface="Calibri"/>
                  <a:cs typeface="Calibri"/>
                  <a:sym typeface="Calibri"/>
                </a:endParaRPr>
              </a:p>
            </p:txBody>
          </p:sp>
        </mc:Choice>
        <mc:Fallback xmlns="">
          <p:sp>
            <p:nvSpPr>
              <p:cNvPr id="42" name="Google Shape;853;p63">
                <a:extLst>
                  <a:ext uri="{FF2B5EF4-FFF2-40B4-BE49-F238E27FC236}">
                    <a16:creationId xmlns:a16="http://schemas.microsoft.com/office/drawing/2014/main" id="{7BF0E1D7-2946-69B2-CE73-8809A6B6F72E}"/>
                  </a:ext>
                </a:extLst>
              </p:cNvPr>
              <p:cNvSpPr>
                <a:spLocks noRot="1" noChangeAspect="1" noMove="1" noResize="1" noEditPoints="1" noAdjustHandles="1" noChangeArrowheads="1" noChangeShapeType="1" noTextEdit="1"/>
              </p:cNvSpPr>
              <p:nvPr/>
            </p:nvSpPr>
            <p:spPr>
              <a:xfrm>
                <a:off x="1294563" y="5176445"/>
                <a:ext cx="3403076" cy="744718"/>
              </a:xfrm>
              <a:prstGeom prst="roundRect">
                <a:avLst>
                  <a:gd name="adj" fmla="val 16667"/>
                </a:avLst>
              </a:prstGeom>
              <a:blipFill>
                <a:blip r:embed="rId6"/>
                <a:stretch>
                  <a:fillRect/>
                </a:stretch>
              </a:blipFill>
              <a:ln w="12700" cap="flat" cmpd="sng">
                <a:solidFill>
                  <a:srgbClr val="15537E"/>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3" name="Google Shape;848;p63">
                <a:extLst>
                  <a:ext uri="{FF2B5EF4-FFF2-40B4-BE49-F238E27FC236}">
                    <a16:creationId xmlns:a16="http://schemas.microsoft.com/office/drawing/2014/main" id="{2D7347CE-7D4E-DFF1-6C90-F85489F8EDAE}"/>
                  </a:ext>
                </a:extLst>
              </p:cNvPr>
              <p:cNvSpPr/>
              <p:nvPr/>
            </p:nvSpPr>
            <p:spPr>
              <a:xfrm>
                <a:off x="1294563" y="4131416"/>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1</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−6</m:t>
                      </m:r>
                    </m:oMath>
                  </m:oMathPara>
                </a14:m>
                <a:endParaRPr lang="fr-FR" dirty="0">
                  <a:ea typeface="Calibri"/>
                  <a:cs typeface="Calibri"/>
                  <a:sym typeface="Calibri"/>
                </a:endParaRPr>
              </a:p>
            </p:txBody>
          </p:sp>
        </mc:Choice>
        <mc:Fallback xmlns="">
          <p:sp>
            <p:nvSpPr>
              <p:cNvPr id="43" name="Google Shape;848;p63">
                <a:extLst>
                  <a:ext uri="{FF2B5EF4-FFF2-40B4-BE49-F238E27FC236}">
                    <a16:creationId xmlns:a16="http://schemas.microsoft.com/office/drawing/2014/main" id="{2D7347CE-7D4E-DFF1-6C90-F85489F8EDAE}"/>
                  </a:ext>
                </a:extLst>
              </p:cNvPr>
              <p:cNvSpPr>
                <a:spLocks noRot="1" noChangeAspect="1" noMove="1" noResize="1" noEditPoints="1" noAdjustHandles="1" noChangeArrowheads="1" noChangeShapeType="1" noTextEdit="1"/>
              </p:cNvSpPr>
              <p:nvPr/>
            </p:nvSpPr>
            <p:spPr>
              <a:xfrm>
                <a:off x="1294563" y="4131416"/>
                <a:ext cx="3403076" cy="744718"/>
              </a:xfrm>
              <a:prstGeom prst="roundRect">
                <a:avLst>
                  <a:gd name="adj" fmla="val 16667"/>
                </a:avLst>
              </a:prstGeom>
              <a:blipFill>
                <a:blip r:embed="rId7"/>
                <a:stretch>
                  <a:fillRect/>
                </a:stretch>
              </a:blipFill>
              <a:ln w="12700" cap="flat" cmpd="sng">
                <a:solidFill>
                  <a:srgbClr val="15537E"/>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Google Shape;843;p63">
                <a:extLst>
                  <a:ext uri="{FF2B5EF4-FFF2-40B4-BE49-F238E27FC236}">
                    <a16:creationId xmlns:a16="http://schemas.microsoft.com/office/drawing/2014/main" id="{110CCF39-1589-D0BB-D280-AB827F1CFD95}"/>
                  </a:ext>
                </a:extLst>
              </p:cNvPr>
              <p:cNvSpPr/>
              <p:nvPr/>
            </p:nvSpPr>
            <p:spPr>
              <a:xfrm>
                <a:off x="1294563" y="2905932"/>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lvl="0" algn="ctr">
                  <a:buClr>
                    <a:prstClr val="white"/>
                  </a:buClr>
                  <a:buSzPts val="1800"/>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9</m:t>
                      </m:r>
                      <m:r>
                        <a:rPr lang="fr-FR" i="1">
                          <a:latin typeface="Cambria Math" panose="02040503050406030204" pitchFamily="18" charset="0"/>
                          <a:ea typeface="Calibri"/>
                          <a:cs typeface="Calibri"/>
                          <a:sym typeface="Calibri"/>
                        </a:rPr>
                        <m:t>=</m:t>
                      </m:r>
                      <m:r>
                        <a:rPr lang="fr-FR" b="0" i="1" smtClean="0">
                          <a:latin typeface="Cambria Math" panose="02040503050406030204" pitchFamily="18" charset="0"/>
                          <a:ea typeface="Calibri"/>
                          <a:cs typeface="Calibri"/>
                          <a:sym typeface="Calibri"/>
                        </a:rPr>
                        <m:t>−3</m:t>
                      </m:r>
                    </m:oMath>
                  </m:oMathPara>
                </a14:m>
                <a:endParaRPr lang="fr-FR" dirty="0">
                  <a:ea typeface="Calibri"/>
                  <a:cs typeface="Calibri"/>
                  <a:sym typeface="Calibri"/>
                </a:endParaRPr>
              </a:p>
            </p:txBody>
          </p:sp>
        </mc:Choice>
        <mc:Fallback xmlns="">
          <p:sp>
            <p:nvSpPr>
              <p:cNvPr id="44" name="Google Shape;843;p63">
                <a:extLst>
                  <a:ext uri="{FF2B5EF4-FFF2-40B4-BE49-F238E27FC236}">
                    <a16:creationId xmlns:a16="http://schemas.microsoft.com/office/drawing/2014/main" id="{110CCF39-1589-D0BB-D280-AB827F1CFD95}"/>
                  </a:ext>
                </a:extLst>
              </p:cNvPr>
              <p:cNvSpPr>
                <a:spLocks noRot="1" noChangeAspect="1" noMove="1" noResize="1" noEditPoints="1" noAdjustHandles="1" noChangeArrowheads="1" noChangeShapeType="1" noTextEdit="1"/>
              </p:cNvSpPr>
              <p:nvPr/>
            </p:nvSpPr>
            <p:spPr>
              <a:xfrm>
                <a:off x="1294563" y="2905932"/>
                <a:ext cx="3403076" cy="744718"/>
              </a:xfrm>
              <a:prstGeom prst="roundRect">
                <a:avLst>
                  <a:gd name="adj" fmla="val 16667"/>
                </a:avLst>
              </a:prstGeom>
              <a:blipFill>
                <a:blip r:embed="rId8"/>
                <a:stretch>
                  <a:fillRect/>
                </a:stretch>
              </a:blipFill>
              <a:ln w="12700" cap="flat" cmpd="sng">
                <a:solidFill>
                  <a:srgbClr val="15537E"/>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Google Shape;837;p63">
                <a:extLst>
                  <a:ext uri="{FF2B5EF4-FFF2-40B4-BE49-F238E27FC236}">
                    <a16:creationId xmlns:a16="http://schemas.microsoft.com/office/drawing/2014/main" id="{B399FD78-C1A6-E235-A9EA-30AA335EC7C6}"/>
                  </a:ext>
                </a:extLst>
              </p:cNvPr>
              <p:cNvSpPr/>
              <p:nvPr/>
            </p:nvSpPr>
            <p:spPr>
              <a:xfrm>
                <a:off x="1294563" y="1633313"/>
                <a:ext cx="3403076" cy="744718"/>
              </a:xfrm>
              <a:prstGeom prst="roundRect">
                <a:avLst>
                  <a:gd name="adj" fmla="val 16667"/>
                </a:avLst>
              </a:prstGeom>
              <a:solidFill>
                <a:srgbClr val="DCE6F2"/>
              </a:solidFill>
              <a:ln w="12700" cap="flat" cmpd="sng">
                <a:solidFill>
                  <a:srgbClr val="15537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ea typeface="Calibri"/>
                          <a:cs typeface="Calibri"/>
                          <a:sym typeface="Calibri"/>
                        </a:rPr>
                        <m:t>𝑥</m:t>
                      </m:r>
                      <m:r>
                        <a:rPr kumimoji="0" lang="fr-FR" sz="1800" b="0" i="1" u="none" strike="noStrike" kern="1200" cap="none" spc="0" normalizeH="0" baseline="0" noProof="0" smtClean="0">
                          <a:ln>
                            <a:noFill/>
                          </a:ln>
                          <a:solidFill>
                            <a:schemeClr val="tx1"/>
                          </a:solidFill>
                          <a:effectLst/>
                          <a:uLnTx/>
                          <a:uFillTx/>
                          <a:latin typeface="Cambria Math" panose="02040503050406030204" pitchFamily="18" charset="0"/>
                          <a:ea typeface="Calibri"/>
                          <a:cs typeface="Calibri"/>
                          <a:sym typeface="Calibri"/>
                        </a:rPr>
                        <m:t>−7=11</m:t>
                      </m:r>
                    </m:oMath>
                  </m:oMathPara>
                </a14:m>
                <a:endParaRPr kumimoji="0" lang="fr-FR" sz="1800" b="0" i="0" u="none" strike="noStrike" kern="1200" cap="none" spc="0" normalizeH="0" baseline="0" noProof="0" dirty="0">
                  <a:ln>
                    <a:noFill/>
                  </a:ln>
                  <a:solidFill>
                    <a:schemeClr val="tx1"/>
                  </a:solidFill>
                  <a:effectLst/>
                  <a:uLnTx/>
                  <a:uFillTx/>
                  <a:latin typeface="Calibri"/>
                  <a:ea typeface="Calibri"/>
                  <a:cs typeface="Calibri"/>
                  <a:sym typeface="Calibri"/>
                </a:endParaRPr>
              </a:p>
            </p:txBody>
          </p:sp>
        </mc:Choice>
        <mc:Fallback xmlns="">
          <p:sp>
            <p:nvSpPr>
              <p:cNvPr id="45" name="Google Shape;837;p63">
                <a:extLst>
                  <a:ext uri="{FF2B5EF4-FFF2-40B4-BE49-F238E27FC236}">
                    <a16:creationId xmlns:a16="http://schemas.microsoft.com/office/drawing/2014/main" id="{B399FD78-C1A6-E235-A9EA-30AA335EC7C6}"/>
                  </a:ext>
                </a:extLst>
              </p:cNvPr>
              <p:cNvSpPr>
                <a:spLocks noRot="1" noChangeAspect="1" noMove="1" noResize="1" noEditPoints="1" noAdjustHandles="1" noChangeArrowheads="1" noChangeShapeType="1" noTextEdit="1"/>
              </p:cNvSpPr>
              <p:nvPr/>
            </p:nvSpPr>
            <p:spPr>
              <a:xfrm>
                <a:off x="1294563" y="1633313"/>
                <a:ext cx="3403076" cy="744718"/>
              </a:xfrm>
              <a:prstGeom prst="roundRect">
                <a:avLst>
                  <a:gd name="adj" fmla="val 16667"/>
                </a:avLst>
              </a:prstGeom>
              <a:blipFill>
                <a:blip r:embed="rId9"/>
                <a:stretch>
                  <a:fillRect/>
                </a:stretch>
              </a:blipFill>
              <a:ln w="12700" cap="flat" cmpd="sng">
                <a:solidFill>
                  <a:srgbClr val="15537E"/>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1145" name="D_A_01">
                <a:extLst>
                  <a:ext uri="{FF2B5EF4-FFF2-40B4-BE49-F238E27FC236}">
                    <a16:creationId xmlns:a16="http://schemas.microsoft.com/office/drawing/2014/main" id="{96BC4E2D-FDFD-942E-0385-E2487CD35FFC}"/>
                  </a:ext>
                </a:extLst>
              </p:cNvPr>
              <p:cNvSpPr txBox="1"/>
              <p:nvPr/>
            </p:nvSpPr>
            <p:spPr>
              <a:xfrm>
                <a:off x="774700" y="17780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n-ea"/>
                        <a:cs typeface="+mn-cs"/>
                      </a:rPr>
                      <m:t> </m:t>
                    </m:r>
                  </m:oMath>
                </a14:m>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Voici les bonnes réponses:</a:t>
                </a:r>
              </a:p>
            </p:txBody>
          </p:sp>
        </mc:Choice>
        <mc:Fallback>
          <p:sp>
            <p:nvSpPr>
              <p:cNvPr id="1145" name="D_A_01">
                <a:extLst>
                  <a:ext uri="{FF2B5EF4-FFF2-40B4-BE49-F238E27FC236}">
                    <a16:creationId xmlns:a16="http://schemas.microsoft.com/office/drawing/2014/main" id="{96BC4E2D-FDFD-942E-0385-E2487CD35FFC}"/>
                  </a:ext>
                </a:extLst>
              </p:cNvPr>
              <p:cNvSpPr txBox="1">
                <a:spLocks noRot="1" noChangeAspect="1" noMove="1" noResize="1" noEditPoints="1" noAdjustHandles="1" noChangeArrowheads="1" noChangeShapeType="1" noTextEdit="1"/>
              </p:cNvSpPr>
              <p:nvPr/>
            </p:nvSpPr>
            <p:spPr>
              <a:xfrm>
                <a:off x="774700" y="177800"/>
                <a:ext cx="10553700" cy="508000"/>
              </a:xfrm>
              <a:prstGeom prst="rect">
                <a:avLst/>
              </a:prstGeom>
              <a:blipFill>
                <a:blip r:embed="rId10"/>
                <a:stretch>
                  <a:fillRect/>
                </a:stretch>
              </a:blipFill>
            </p:spPr>
            <p:txBody>
              <a:bodyPr/>
              <a:lstStyle/>
              <a:p>
                <a:r>
                  <a:rPr lang="fr-FR">
                    <a:noFill/>
                  </a:rPr>
                  <a:t> </a:t>
                </a:r>
              </a:p>
            </p:txBody>
          </p:sp>
        </mc:Fallback>
      </mc:AlternateContent>
      <p:sp>
        <p:nvSpPr>
          <p:cNvPr id="25" name="Rectangle: Rounded Corners 24">
            <a:extLst>
              <a:ext uri="{FF2B5EF4-FFF2-40B4-BE49-F238E27FC236}">
                <a16:creationId xmlns:a16="http://schemas.microsoft.com/office/drawing/2014/main" id="{88DB45FA-D8C1-CFB6-189F-5ABC7591A835}"/>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VdC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4" name="D_A_02">
            <a:extLst>
              <a:ext uri="{FF2B5EF4-FFF2-40B4-BE49-F238E27FC236}">
                <a16:creationId xmlns:a16="http://schemas.microsoft.com/office/drawing/2014/main" id="{7E66340A-A508-0D29-E416-073F1754E3FA}"/>
              </a:ext>
            </a:extLst>
          </p:cNvPr>
          <p:cNvSpPr txBox="1"/>
          <p:nvPr/>
        </p:nvSpPr>
        <p:spPr>
          <a:xfrm>
            <a:off x="734286" y="652125"/>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justifie.</a:t>
            </a:r>
          </a:p>
        </p:txBody>
      </p:sp>
      <p:pic>
        <p:nvPicPr>
          <p:cNvPr id="2" name="Image 9">
            <a:extLst>
              <a:ext uri="{FF2B5EF4-FFF2-40B4-BE49-F238E27FC236}">
                <a16:creationId xmlns:a16="http://schemas.microsoft.com/office/drawing/2014/main" id="{774A35ED-0115-9A97-AE07-2C0C2077F041}"/>
              </a:ext>
            </a:extLst>
          </p:cNvPr>
          <p:cNvPicPr>
            <a:picLocks noChangeAspect="1"/>
          </p:cNvPicPr>
          <p:nvPr/>
        </p:nvPicPr>
        <p:blipFill>
          <a:blip r:embed="rId11"/>
          <a:stretch>
            <a:fillRect/>
          </a:stretch>
        </p:blipFill>
        <p:spPr>
          <a:xfrm>
            <a:off x="11327116" y="1146337"/>
            <a:ext cx="583170" cy="583170"/>
          </a:xfrm>
          <a:prstGeom prst="rect">
            <a:avLst/>
          </a:prstGeom>
        </p:spPr>
      </p:pic>
      <p:sp>
        <p:nvSpPr>
          <p:cNvPr id="9" name="Google Shape;838;p63">
            <a:extLst>
              <a:ext uri="{FF2B5EF4-FFF2-40B4-BE49-F238E27FC236}">
                <a16:creationId xmlns:a16="http://schemas.microsoft.com/office/drawing/2014/main" id="{72BDAB94-331D-C412-4277-C5F6DFBF0C46}"/>
              </a:ext>
            </a:extLst>
          </p:cNvPr>
          <p:cNvSpPr/>
          <p:nvPr/>
        </p:nvSpPr>
        <p:spPr>
          <a:xfrm>
            <a:off x="4546160" y="177899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A</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21" name="Google Shape;838;p63">
            <a:extLst>
              <a:ext uri="{FF2B5EF4-FFF2-40B4-BE49-F238E27FC236}">
                <a16:creationId xmlns:a16="http://schemas.microsoft.com/office/drawing/2014/main" id="{98B3434E-C0C9-68A8-4BA1-FAAB0BE915CA}"/>
              </a:ext>
            </a:extLst>
          </p:cNvPr>
          <p:cNvSpPr/>
          <p:nvPr/>
        </p:nvSpPr>
        <p:spPr>
          <a:xfrm>
            <a:off x="4601530" y="2988631"/>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B</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22" name="Google Shape;838;p63">
            <a:extLst>
              <a:ext uri="{FF2B5EF4-FFF2-40B4-BE49-F238E27FC236}">
                <a16:creationId xmlns:a16="http://schemas.microsoft.com/office/drawing/2014/main" id="{A076D4B6-F9D1-732F-E313-20E666AEDB34}"/>
              </a:ext>
            </a:extLst>
          </p:cNvPr>
          <p:cNvSpPr/>
          <p:nvPr/>
        </p:nvSpPr>
        <p:spPr>
          <a:xfrm>
            <a:off x="4577417" y="422984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C</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23" name="Google Shape;838;p63">
            <a:extLst>
              <a:ext uri="{FF2B5EF4-FFF2-40B4-BE49-F238E27FC236}">
                <a16:creationId xmlns:a16="http://schemas.microsoft.com/office/drawing/2014/main" id="{56711E82-7BB5-24F4-EB16-D6BE05A25D7B}"/>
              </a:ext>
            </a:extLst>
          </p:cNvPr>
          <p:cNvSpPr/>
          <p:nvPr/>
        </p:nvSpPr>
        <p:spPr>
          <a:xfrm>
            <a:off x="4587514" y="5265998"/>
            <a:ext cx="577295" cy="565609"/>
          </a:xfrm>
          <a:prstGeom prst="ellipse">
            <a:avLst/>
          </a:prstGeom>
          <a:solidFill>
            <a:srgbClr val="DCE6F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D</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24" name="Google Shape;838;p63">
            <a:extLst>
              <a:ext uri="{FF2B5EF4-FFF2-40B4-BE49-F238E27FC236}">
                <a16:creationId xmlns:a16="http://schemas.microsoft.com/office/drawing/2014/main" id="{0F1C1BEE-2B3F-9FBE-D33E-79D5BE13DB81}"/>
              </a:ext>
            </a:extLst>
          </p:cNvPr>
          <p:cNvSpPr/>
          <p:nvPr/>
        </p:nvSpPr>
        <p:spPr>
          <a:xfrm>
            <a:off x="7666431" y="1716194"/>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1</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26" name="Google Shape;838;p63">
            <a:extLst>
              <a:ext uri="{FF2B5EF4-FFF2-40B4-BE49-F238E27FC236}">
                <a16:creationId xmlns:a16="http://schemas.microsoft.com/office/drawing/2014/main" id="{2CC01047-24E3-1A9B-2991-D42E64D9E724}"/>
              </a:ext>
            </a:extLst>
          </p:cNvPr>
          <p:cNvSpPr/>
          <p:nvPr/>
        </p:nvSpPr>
        <p:spPr>
          <a:xfrm>
            <a:off x="7666430" y="3020033"/>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2</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27" name="Google Shape;838;p63">
            <a:extLst>
              <a:ext uri="{FF2B5EF4-FFF2-40B4-BE49-F238E27FC236}">
                <a16:creationId xmlns:a16="http://schemas.microsoft.com/office/drawing/2014/main" id="{FE304C0C-75E5-2DA5-94E8-313D9CE6426B}"/>
              </a:ext>
            </a:extLst>
          </p:cNvPr>
          <p:cNvSpPr/>
          <p:nvPr/>
        </p:nvSpPr>
        <p:spPr>
          <a:xfrm>
            <a:off x="7714206" y="4229848"/>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3</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28" name="Google Shape;838;p63">
            <a:extLst>
              <a:ext uri="{FF2B5EF4-FFF2-40B4-BE49-F238E27FC236}">
                <a16:creationId xmlns:a16="http://schemas.microsoft.com/office/drawing/2014/main" id="{BC47C645-AE7A-69DA-E62A-2FFFF529D5F3}"/>
              </a:ext>
            </a:extLst>
          </p:cNvPr>
          <p:cNvSpPr/>
          <p:nvPr/>
        </p:nvSpPr>
        <p:spPr>
          <a:xfrm>
            <a:off x="7701942" y="5304927"/>
            <a:ext cx="577295" cy="565609"/>
          </a:xfrm>
          <a:prstGeom prst="ellipse">
            <a:avLst/>
          </a:prstGeom>
          <a:solidFill>
            <a:srgbClr val="FCEAD0"/>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prstClr val="white"/>
              </a:buClr>
              <a:buSzPts val="1800"/>
              <a:buFont typeface="Calibri"/>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4</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cxnSp>
        <p:nvCxnSpPr>
          <p:cNvPr id="30" name="Connecteur droit avec flèche 29">
            <a:extLst>
              <a:ext uri="{FF2B5EF4-FFF2-40B4-BE49-F238E27FC236}">
                <a16:creationId xmlns:a16="http://schemas.microsoft.com/office/drawing/2014/main" id="{8DAA7B0A-F612-0CAE-A9BB-D866E2FE0663}"/>
              </a:ext>
            </a:extLst>
          </p:cNvPr>
          <p:cNvCxnSpPr>
            <a:cxnSpLocks/>
            <a:stCxn id="9" idx="6"/>
            <a:endCxn id="26" idx="2"/>
          </p:cNvCxnSpPr>
          <p:nvPr/>
        </p:nvCxnSpPr>
        <p:spPr>
          <a:xfrm>
            <a:off x="5123455" y="2061803"/>
            <a:ext cx="2542975" cy="1241035"/>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FA908F28-F717-EB01-A3F1-6653E360B83F}"/>
              </a:ext>
            </a:extLst>
          </p:cNvPr>
          <p:cNvCxnSpPr>
            <a:cxnSpLocks/>
            <a:stCxn id="21" idx="6"/>
            <a:endCxn id="27" idx="2"/>
          </p:cNvCxnSpPr>
          <p:nvPr/>
        </p:nvCxnSpPr>
        <p:spPr>
          <a:xfrm>
            <a:off x="5178825" y="3271436"/>
            <a:ext cx="2535381" cy="1241217"/>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F33B55CF-761D-7DFA-D807-3CB63042BF98}"/>
              </a:ext>
            </a:extLst>
          </p:cNvPr>
          <p:cNvCxnSpPr>
            <a:stCxn id="22" idx="6"/>
            <a:endCxn id="28" idx="2"/>
          </p:cNvCxnSpPr>
          <p:nvPr/>
        </p:nvCxnSpPr>
        <p:spPr>
          <a:xfrm>
            <a:off x="5154712" y="4512653"/>
            <a:ext cx="2547230" cy="1075079"/>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FEAFB5FD-442A-50DA-2525-5FEB8954674A}"/>
              </a:ext>
            </a:extLst>
          </p:cNvPr>
          <p:cNvCxnSpPr>
            <a:cxnSpLocks/>
            <a:stCxn id="23" idx="6"/>
            <a:endCxn id="24" idx="2"/>
          </p:cNvCxnSpPr>
          <p:nvPr/>
        </p:nvCxnSpPr>
        <p:spPr>
          <a:xfrm flipV="1">
            <a:off x="5164809" y="1998999"/>
            <a:ext cx="2501622" cy="3549804"/>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34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strVal val="#ppt_w*0.70"/>
                                          </p:val>
                                        </p:tav>
                                        <p:tav tm="100000">
                                          <p:val>
                                            <p:strVal val="#ppt_w"/>
                                          </p:val>
                                        </p:tav>
                                      </p:tavLst>
                                    </p:anim>
                                    <p:anim calcmode="lin" valueType="num">
                                      <p:cBhvr>
                                        <p:cTn id="8" dur="1000" fill="hold"/>
                                        <p:tgtEl>
                                          <p:spTgt spid="30"/>
                                        </p:tgtEl>
                                        <p:attrNameLst>
                                          <p:attrName>ppt_h</p:attrName>
                                        </p:attrNameLst>
                                      </p:cBhvr>
                                      <p:tavLst>
                                        <p:tav tm="0">
                                          <p:val>
                                            <p:strVal val="#ppt_h"/>
                                          </p:val>
                                        </p:tav>
                                        <p:tav tm="100000">
                                          <p:val>
                                            <p:strVal val="#ppt_h"/>
                                          </p:val>
                                        </p:tav>
                                      </p:tavLst>
                                    </p:anim>
                                    <p:animEffect transition="in" filter="fade">
                                      <p:cBhvr>
                                        <p:cTn id="9" dur="10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 calcmode="lin" valueType="num">
                                      <p:cBhvr>
                                        <p:cTn id="14" dur="1000" fill="hold"/>
                                        <p:tgtEl>
                                          <p:spTgt spid="32"/>
                                        </p:tgtEl>
                                        <p:attrNameLst>
                                          <p:attrName>ppt_w</p:attrName>
                                        </p:attrNameLst>
                                      </p:cBhvr>
                                      <p:tavLst>
                                        <p:tav tm="0">
                                          <p:val>
                                            <p:strVal val="#ppt_w*0.70"/>
                                          </p:val>
                                        </p:tav>
                                        <p:tav tm="100000">
                                          <p:val>
                                            <p:strVal val="#ppt_w"/>
                                          </p:val>
                                        </p:tav>
                                      </p:tavLst>
                                    </p:anim>
                                    <p:anim calcmode="lin" valueType="num">
                                      <p:cBhvr>
                                        <p:cTn id="15" dur="1000" fill="hold"/>
                                        <p:tgtEl>
                                          <p:spTgt spid="32"/>
                                        </p:tgtEl>
                                        <p:attrNameLst>
                                          <p:attrName>ppt_h</p:attrName>
                                        </p:attrNameLst>
                                      </p:cBhvr>
                                      <p:tavLst>
                                        <p:tav tm="0">
                                          <p:val>
                                            <p:strVal val="#ppt_h"/>
                                          </p:val>
                                        </p:tav>
                                        <p:tav tm="100000">
                                          <p:val>
                                            <p:strVal val="#ppt_h"/>
                                          </p:val>
                                        </p:tav>
                                      </p:tavLst>
                                    </p:anim>
                                    <p:animEffect transition="in" filter="fade">
                                      <p:cBhvr>
                                        <p:cTn id="16" dur="10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1000" fill="hold"/>
                                        <p:tgtEl>
                                          <p:spTgt spid="34"/>
                                        </p:tgtEl>
                                        <p:attrNameLst>
                                          <p:attrName>ppt_w</p:attrName>
                                        </p:attrNameLst>
                                      </p:cBhvr>
                                      <p:tavLst>
                                        <p:tav tm="0">
                                          <p:val>
                                            <p:strVal val="#ppt_w*0.70"/>
                                          </p:val>
                                        </p:tav>
                                        <p:tav tm="100000">
                                          <p:val>
                                            <p:strVal val="#ppt_w"/>
                                          </p:val>
                                        </p:tav>
                                      </p:tavLst>
                                    </p:anim>
                                    <p:anim calcmode="lin" valueType="num">
                                      <p:cBhvr>
                                        <p:cTn id="22" dur="1000" fill="hold"/>
                                        <p:tgtEl>
                                          <p:spTgt spid="34"/>
                                        </p:tgtEl>
                                        <p:attrNameLst>
                                          <p:attrName>ppt_h</p:attrName>
                                        </p:attrNameLst>
                                      </p:cBhvr>
                                      <p:tavLst>
                                        <p:tav tm="0">
                                          <p:val>
                                            <p:strVal val="#ppt_h"/>
                                          </p:val>
                                        </p:tav>
                                        <p:tav tm="100000">
                                          <p:val>
                                            <p:strVal val="#ppt_h"/>
                                          </p:val>
                                        </p:tav>
                                      </p:tavLst>
                                    </p:anim>
                                    <p:animEffect transition="in" filter="fade">
                                      <p:cBhvr>
                                        <p:cTn id="23" dur="10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p:cTn id="28" dur="1000" fill="hold"/>
                                        <p:tgtEl>
                                          <p:spTgt spid="36"/>
                                        </p:tgtEl>
                                        <p:attrNameLst>
                                          <p:attrName>ppt_w</p:attrName>
                                        </p:attrNameLst>
                                      </p:cBhvr>
                                      <p:tavLst>
                                        <p:tav tm="0">
                                          <p:val>
                                            <p:strVal val="#ppt_w*0.70"/>
                                          </p:val>
                                        </p:tav>
                                        <p:tav tm="100000">
                                          <p:val>
                                            <p:strVal val="#ppt_w"/>
                                          </p:val>
                                        </p:tav>
                                      </p:tavLst>
                                    </p:anim>
                                    <p:anim calcmode="lin" valueType="num">
                                      <p:cBhvr>
                                        <p:cTn id="29" dur="1000" fill="hold"/>
                                        <p:tgtEl>
                                          <p:spTgt spid="36"/>
                                        </p:tgtEl>
                                        <p:attrNameLst>
                                          <p:attrName>ppt_h</p:attrName>
                                        </p:attrNameLst>
                                      </p:cBhvr>
                                      <p:tavLst>
                                        <p:tav tm="0">
                                          <p:val>
                                            <p:strVal val="#ppt_h"/>
                                          </p:val>
                                        </p:tav>
                                        <p:tav tm="100000">
                                          <p:val>
                                            <p:strVal val="#ppt_h"/>
                                          </p:val>
                                        </p:tav>
                                      </p:tavLst>
                                    </p:anim>
                                    <p:animEffect transition="in" filter="fade">
                                      <p:cBhvr>
                                        <p:cTn id="30"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9B9AD-B21D-DB40-881B-096B63AD2956}"/>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A5A3E22A-35A2-3093-5BDE-9BB84A1C43B8}"/>
              </a:ext>
            </a:extLst>
          </p:cNvPr>
          <p:cNvSpPr txBox="1"/>
          <p:nvPr/>
        </p:nvSpPr>
        <p:spPr>
          <a:xfrm>
            <a:off x="774700" y="177800"/>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Relier chaque équation à </a:t>
            </a:r>
            <a:r>
              <a:rPr kumimoji="0" lang="fr-FR" sz="1600" b="1" i="0" u="none" strike="noStrike" kern="1200" cap="none" spc="0" normalizeH="0" baseline="0" noProof="0" dirty="0">
                <a:ln>
                  <a:noFill/>
                </a:ln>
                <a:solidFill>
                  <a:srgbClr val="FF0000"/>
                </a:solidFill>
                <a:effectLst/>
                <a:uLnTx/>
                <a:uFillTx/>
                <a:latin typeface="Calibri" panose="020F0502020204030204"/>
                <a:ea typeface="+mn-ea"/>
                <a:cs typeface="+mn-cs"/>
              </a:rPr>
              <a:t>sa</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unique solution</a:t>
            </a:r>
          </a:p>
        </p:txBody>
      </p:sp>
      <p:sp>
        <p:nvSpPr>
          <p:cNvPr id="25" name="Rectangle: Rounded Corners 24">
            <a:extLst>
              <a:ext uri="{FF2B5EF4-FFF2-40B4-BE49-F238E27FC236}">
                <a16:creationId xmlns:a16="http://schemas.microsoft.com/office/drawing/2014/main" id="{2499E433-6039-D1B8-2441-4F8A058B881B}"/>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VdC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4" name="D_A_02">
            <a:extLst>
              <a:ext uri="{FF2B5EF4-FFF2-40B4-BE49-F238E27FC236}">
                <a16:creationId xmlns:a16="http://schemas.microsoft.com/office/drawing/2014/main" id="{4F851453-F44C-04E8-36EB-DDAA27C39D82}"/>
              </a:ext>
            </a:extLst>
          </p:cNvPr>
          <p:cNvSpPr txBox="1"/>
          <p:nvPr/>
        </p:nvSpPr>
        <p:spPr>
          <a:xfrm>
            <a:off x="757462" y="685800"/>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laisse un moment de réflexion, puis demande aux élèves de lever leurs ardoises</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a:t>
            </a:r>
          </a:p>
        </p:txBody>
      </p:sp>
      <p:pic>
        <p:nvPicPr>
          <p:cNvPr id="8" name="Picture 2">
            <a:extLst>
              <a:ext uri="{FF2B5EF4-FFF2-40B4-BE49-F238E27FC236}">
                <a16:creationId xmlns:a16="http://schemas.microsoft.com/office/drawing/2014/main" id="{E821616B-5BFA-2D1E-7281-CF636B3B1B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59548" y="257231"/>
            <a:ext cx="714138" cy="518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Google Shape;906;p65">
                <a:extLst>
                  <a:ext uri="{FF2B5EF4-FFF2-40B4-BE49-F238E27FC236}">
                    <a16:creationId xmlns:a16="http://schemas.microsoft.com/office/drawing/2014/main" id="{3ECD7CB7-328D-9786-CD56-6DE00C8911C9}"/>
                  </a:ext>
                </a:extLst>
              </p:cNvPr>
              <p:cNvSpPr/>
              <p:nvPr/>
            </p:nvSpPr>
            <p:spPr>
              <a:xfrm>
                <a:off x="2481942" y="4422168"/>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 − 3 = 1</m:t>
                      </m:r>
                    </m:oMath>
                  </m:oMathPara>
                </a14:m>
                <a:endParaRPr kumimoji="0" sz="24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Choice>
        <mc:Fallback xmlns="">
          <p:sp>
            <p:nvSpPr>
              <p:cNvPr id="2" name="Google Shape;906;p65">
                <a:extLst>
                  <a:ext uri="{FF2B5EF4-FFF2-40B4-BE49-F238E27FC236}">
                    <a16:creationId xmlns:a16="http://schemas.microsoft.com/office/drawing/2014/main" id="{3ECD7CB7-328D-9786-CD56-6DE00C8911C9}"/>
                  </a:ext>
                </a:extLst>
              </p:cNvPr>
              <p:cNvSpPr>
                <a:spLocks noRot="1" noChangeAspect="1" noMove="1" noResize="1" noEditPoints="1" noAdjustHandles="1" noChangeArrowheads="1" noChangeShapeType="1" noTextEdit="1"/>
              </p:cNvSpPr>
              <p:nvPr/>
            </p:nvSpPr>
            <p:spPr>
              <a:xfrm>
                <a:off x="2481942" y="4422168"/>
                <a:ext cx="2911415" cy="585878"/>
              </a:xfrm>
              <a:prstGeom prst="roundRect">
                <a:avLst>
                  <a:gd name="adj" fmla="val 16667"/>
                </a:avLst>
              </a:prstGeom>
              <a:blipFill>
                <a:blip r:embed="rId3"/>
                <a:stretch>
                  <a:fillRect/>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Google Shape;907;p65">
                <a:extLst>
                  <a:ext uri="{FF2B5EF4-FFF2-40B4-BE49-F238E27FC236}">
                    <a16:creationId xmlns:a16="http://schemas.microsoft.com/office/drawing/2014/main" id="{8E3D659F-749B-045B-7B1F-7BD5037D04F4}"/>
                  </a:ext>
                </a:extLst>
              </p:cNvPr>
              <p:cNvSpPr/>
              <p:nvPr/>
            </p:nvSpPr>
            <p:spPr>
              <a:xfrm>
                <a:off x="2481943" y="3522122"/>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 − 5 = 10</m:t>
                      </m:r>
                    </m:oMath>
                  </m:oMathPara>
                </a14:m>
                <a:endParaRPr kumimoji="0" sz="24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Choice>
        <mc:Fallback xmlns="">
          <p:sp>
            <p:nvSpPr>
              <p:cNvPr id="3" name="Google Shape;907;p65">
                <a:extLst>
                  <a:ext uri="{FF2B5EF4-FFF2-40B4-BE49-F238E27FC236}">
                    <a16:creationId xmlns:a16="http://schemas.microsoft.com/office/drawing/2014/main" id="{8E3D659F-749B-045B-7B1F-7BD5037D04F4}"/>
                  </a:ext>
                </a:extLst>
              </p:cNvPr>
              <p:cNvSpPr>
                <a:spLocks noRot="1" noChangeAspect="1" noMove="1" noResize="1" noEditPoints="1" noAdjustHandles="1" noChangeArrowheads="1" noChangeShapeType="1" noTextEdit="1"/>
              </p:cNvSpPr>
              <p:nvPr/>
            </p:nvSpPr>
            <p:spPr>
              <a:xfrm>
                <a:off x="2481943" y="3522122"/>
                <a:ext cx="2911415" cy="585878"/>
              </a:xfrm>
              <a:prstGeom prst="roundRect">
                <a:avLst>
                  <a:gd name="adj" fmla="val 16667"/>
                </a:avLst>
              </a:prstGeom>
              <a:blipFill>
                <a:blip r:embed="rId4"/>
                <a:stretch>
                  <a:fillRect/>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p:sp>
        <p:nvSpPr>
          <p:cNvPr id="5" name="Google Shape;908;p65">
            <a:extLst>
              <a:ext uri="{FF2B5EF4-FFF2-40B4-BE49-F238E27FC236}">
                <a16:creationId xmlns:a16="http://schemas.microsoft.com/office/drawing/2014/main" id="{D78680E5-4BEB-D7A7-2E1C-B3B72E491009}"/>
              </a:ext>
            </a:extLst>
          </p:cNvPr>
          <p:cNvSpPr/>
          <p:nvPr/>
        </p:nvSpPr>
        <p:spPr>
          <a:xfrm>
            <a:off x="5201263" y="3622967"/>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Calibri"/>
                <a:cs typeface="Calibri"/>
                <a:sym typeface="Calibri"/>
              </a:rPr>
              <a:t>B</a:t>
            </a: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6" name="Google Shape;909;p65">
            <a:extLst>
              <a:ext uri="{FF2B5EF4-FFF2-40B4-BE49-F238E27FC236}">
                <a16:creationId xmlns:a16="http://schemas.microsoft.com/office/drawing/2014/main" id="{392BC149-0DDF-C148-6358-B2539C9E0F6E}"/>
              </a:ext>
            </a:extLst>
          </p:cNvPr>
          <p:cNvSpPr/>
          <p:nvPr/>
        </p:nvSpPr>
        <p:spPr>
          <a:xfrm>
            <a:off x="5201263" y="4535493"/>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Calibri"/>
                <a:cs typeface="Calibri"/>
                <a:sym typeface="Calibri"/>
              </a:rPr>
              <a:t>C</a:t>
            </a: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7" name="Google Shape;910;p65">
                <a:extLst>
                  <a:ext uri="{FF2B5EF4-FFF2-40B4-BE49-F238E27FC236}">
                    <a16:creationId xmlns:a16="http://schemas.microsoft.com/office/drawing/2014/main" id="{6D2F65B4-44F7-F7D8-31A9-9C0CE628E1BC}"/>
                  </a:ext>
                </a:extLst>
              </p:cNvPr>
              <p:cNvSpPr/>
              <p:nvPr/>
            </p:nvSpPr>
            <p:spPr>
              <a:xfrm>
                <a:off x="2481943" y="2533580"/>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 − 2 = 4</m:t>
                      </m:r>
                    </m:oMath>
                  </m:oMathPara>
                </a14:m>
                <a:endParaRPr kumimoji="0" sz="24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Choice>
        <mc:Fallback xmlns="">
          <p:sp>
            <p:nvSpPr>
              <p:cNvPr id="7" name="Google Shape;910;p65">
                <a:extLst>
                  <a:ext uri="{FF2B5EF4-FFF2-40B4-BE49-F238E27FC236}">
                    <a16:creationId xmlns:a16="http://schemas.microsoft.com/office/drawing/2014/main" id="{6D2F65B4-44F7-F7D8-31A9-9C0CE628E1BC}"/>
                  </a:ext>
                </a:extLst>
              </p:cNvPr>
              <p:cNvSpPr>
                <a:spLocks noRot="1" noChangeAspect="1" noMove="1" noResize="1" noEditPoints="1" noAdjustHandles="1" noChangeArrowheads="1" noChangeShapeType="1" noTextEdit="1"/>
              </p:cNvSpPr>
              <p:nvPr/>
            </p:nvSpPr>
            <p:spPr>
              <a:xfrm>
                <a:off x="2481943" y="2533580"/>
                <a:ext cx="2911415" cy="585878"/>
              </a:xfrm>
              <a:prstGeom prst="roundRect">
                <a:avLst>
                  <a:gd name="adj" fmla="val 16667"/>
                </a:avLst>
              </a:prstGeom>
              <a:blipFill>
                <a:blip r:embed="rId5"/>
                <a:stretch>
                  <a:fillRect/>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p:sp>
        <p:nvSpPr>
          <p:cNvPr id="9" name="Google Shape;911;p65">
            <a:extLst>
              <a:ext uri="{FF2B5EF4-FFF2-40B4-BE49-F238E27FC236}">
                <a16:creationId xmlns:a16="http://schemas.microsoft.com/office/drawing/2014/main" id="{33EF52DB-8EF6-7DB8-B5D9-757FA7D4B41C}"/>
              </a:ext>
            </a:extLst>
          </p:cNvPr>
          <p:cNvSpPr/>
          <p:nvPr/>
        </p:nvSpPr>
        <p:spPr>
          <a:xfrm>
            <a:off x="5201263" y="2634425"/>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Calibri"/>
                <a:cs typeface="Calibri"/>
                <a:sym typeface="Calibri"/>
              </a:rPr>
              <a:t>A</a:t>
            </a: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10" name="Google Shape;912;p65">
                <a:extLst>
                  <a:ext uri="{FF2B5EF4-FFF2-40B4-BE49-F238E27FC236}">
                    <a16:creationId xmlns:a16="http://schemas.microsoft.com/office/drawing/2014/main" id="{3EF51BAF-35A0-6DD8-814F-A958A7A78864}"/>
                  </a:ext>
                </a:extLst>
              </p:cNvPr>
              <p:cNvSpPr/>
              <p:nvPr/>
            </p:nvSpPr>
            <p:spPr>
              <a:xfrm>
                <a:off x="7160031" y="2532806"/>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 = 4</m:t>
                      </m:r>
                    </m:oMath>
                  </m:oMathPara>
                </a14:m>
                <a:endParaRPr kumimoji="0" sz="24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Choice>
        <mc:Fallback xmlns="">
          <p:sp>
            <p:nvSpPr>
              <p:cNvPr id="10" name="Google Shape;912;p65">
                <a:extLst>
                  <a:ext uri="{FF2B5EF4-FFF2-40B4-BE49-F238E27FC236}">
                    <a16:creationId xmlns:a16="http://schemas.microsoft.com/office/drawing/2014/main" id="{3EF51BAF-35A0-6DD8-814F-A958A7A78864}"/>
                  </a:ext>
                </a:extLst>
              </p:cNvPr>
              <p:cNvSpPr>
                <a:spLocks noRot="1" noChangeAspect="1" noMove="1" noResize="1" noEditPoints="1" noAdjustHandles="1" noChangeArrowheads="1" noChangeShapeType="1" noTextEdit="1"/>
              </p:cNvSpPr>
              <p:nvPr/>
            </p:nvSpPr>
            <p:spPr>
              <a:xfrm>
                <a:off x="7160031" y="2532806"/>
                <a:ext cx="1730828" cy="585878"/>
              </a:xfrm>
              <a:prstGeom prst="roundRect">
                <a:avLst>
                  <a:gd name="adj" fmla="val 16667"/>
                </a:avLst>
              </a:prstGeom>
              <a:blipFill>
                <a:blip r:embed="rId6"/>
                <a:stretch>
                  <a:fillRect/>
                </a:stretch>
              </a:blipFill>
              <a:ln>
                <a:noFill/>
              </a:ln>
            </p:spPr>
            <p:txBody>
              <a:bodyPr/>
              <a:lstStyle/>
              <a:p>
                <a:r>
                  <a:rPr lang="fr-FR">
                    <a:noFill/>
                  </a:rPr>
                  <a:t> </a:t>
                </a:r>
              </a:p>
            </p:txBody>
          </p:sp>
        </mc:Fallback>
      </mc:AlternateContent>
      <p:sp>
        <p:nvSpPr>
          <p:cNvPr id="11" name="Google Shape;913;p65">
            <a:extLst>
              <a:ext uri="{FF2B5EF4-FFF2-40B4-BE49-F238E27FC236}">
                <a16:creationId xmlns:a16="http://schemas.microsoft.com/office/drawing/2014/main" id="{3209188C-D2B0-DDCB-A678-86F41F6CF7E9}"/>
              </a:ext>
            </a:extLst>
          </p:cNvPr>
          <p:cNvSpPr/>
          <p:nvPr/>
        </p:nvSpPr>
        <p:spPr>
          <a:xfrm>
            <a:off x="6967937" y="2642382"/>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1</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12" name="Google Shape;914;p65">
                <a:extLst>
                  <a:ext uri="{FF2B5EF4-FFF2-40B4-BE49-F238E27FC236}">
                    <a16:creationId xmlns:a16="http://schemas.microsoft.com/office/drawing/2014/main" id="{BD3B0213-5BD0-29A0-7057-ACFF8A97DA9D}"/>
                  </a:ext>
                </a:extLst>
              </p:cNvPr>
              <p:cNvSpPr/>
              <p:nvPr/>
            </p:nvSpPr>
            <p:spPr>
              <a:xfrm>
                <a:off x="7160031" y="3467097"/>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 =6</m:t>
                      </m:r>
                    </m:oMath>
                  </m:oMathPara>
                </a14:m>
                <a:endParaRPr kumimoji="0" sz="24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Choice>
        <mc:Fallback xmlns="">
          <p:sp>
            <p:nvSpPr>
              <p:cNvPr id="12" name="Google Shape;914;p65">
                <a:extLst>
                  <a:ext uri="{FF2B5EF4-FFF2-40B4-BE49-F238E27FC236}">
                    <a16:creationId xmlns:a16="http://schemas.microsoft.com/office/drawing/2014/main" id="{BD3B0213-5BD0-29A0-7057-ACFF8A97DA9D}"/>
                  </a:ext>
                </a:extLst>
              </p:cNvPr>
              <p:cNvSpPr>
                <a:spLocks noRot="1" noChangeAspect="1" noMove="1" noResize="1" noEditPoints="1" noAdjustHandles="1" noChangeArrowheads="1" noChangeShapeType="1" noTextEdit="1"/>
              </p:cNvSpPr>
              <p:nvPr/>
            </p:nvSpPr>
            <p:spPr>
              <a:xfrm>
                <a:off x="7160031" y="3467097"/>
                <a:ext cx="1730828" cy="585878"/>
              </a:xfrm>
              <a:prstGeom prst="roundRect">
                <a:avLst>
                  <a:gd name="adj" fmla="val 16667"/>
                </a:avLst>
              </a:prstGeom>
              <a:blipFill>
                <a:blip r:embed="rId7"/>
                <a:stretch>
                  <a:fillRect/>
                </a:stretch>
              </a:blipFill>
              <a:ln>
                <a:noFill/>
              </a:ln>
            </p:spPr>
            <p:txBody>
              <a:bodyPr/>
              <a:lstStyle/>
              <a:p>
                <a:r>
                  <a:rPr lang="fr-FR">
                    <a:noFill/>
                  </a:rPr>
                  <a:t> </a:t>
                </a:r>
              </a:p>
            </p:txBody>
          </p:sp>
        </mc:Fallback>
      </mc:AlternateContent>
      <p:sp>
        <p:nvSpPr>
          <p:cNvPr id="13" name="Google Shape;915;p65">
            <a:extLst>
              <a:ext uri="{FF2B5EF4-FFF2-40B4-BE49-F238E27FC236}">
                <a16:creationId xmlns:a16="http://schemas.microsoft.com/office/drawing/2014/main" id="{18BD745D-D240-014F-5CB9-294D6C947600}"/>
              </a:ext>
            </a:extLst>
          </p:cNvPr>
          <p:cNvSpPr/>
          <p:nvPr/>
        </p:nvSpPr>
        <p:spPr>
          <a:xfrm>
            <a:off x="6967937" y="3576673"/>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2</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14" name="Google Shape;916;p65">
                <a:extLst>
                  <a:ext uri="{FF2B5EF4-FFF2-40B4-BE49-F238E27FC236}">
                    <a16:creationId xmlns:a16="http://schemas.microsoft.com/office/drawing/2014/main" id="{8E59B3A5-DDCF-1507-1BC2-32EE2DB2F634}"/>
                  </a:ext>
                </a:extLst>
              </p:cNvPr>
              <p:cNvSpPr/>
              <p:nvPr/>
            </p:nvSpPr>
            <p:spPr>
              <a:xfrm>
                <a:off x="7160031" y="4422168"/>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 =15</m:t>
                      </m:r>
                    </m:oMath>
                  </m:oMathPara>
                </a14:m>
                <a:endParaRPr kumimoji="0" sz="24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Choice>
        <mc:Fallback xmlns="">
          <p:sp>
            <p:nvSpPr>
              <p:cNvPr id="14" name="Google Shape;916;p65">
                <a:extLst>
                  <a:ext uri="{FF2B5EF4-FFF2-40B4-BE49-F238E27FC236}">
                    <a16:creationId xmlns:a16="http://schemas.microsoft.com/office/drawing/2014/main" id="{8E59B3A5-DDCF-1507-1BC2-32EE2DB2F634}"/>
                  </a:ext>
                </a:extLst>
              </p:cNvPr>
              <p:cNvSpPr>
                <a:spLocks noRot="1" noChangeAspect="1" noMove="1" noResize="1" noEditPoints="1" noAdjustHandles="1" noChangeArrowheads="1" noChangeShapeType="1" noTextEdit="1"/>
              </p:cNvSpPr>
              <p:nvPr/>
            </p:nvSpPr>
            <p:spPr>
              <a:xfrm>
                <a:off x="7160031" y="4422168"/>
                <a:ext cx="1730828" cy="585878"/>
              </a:xfrm>
              <a:prstGeom prst="roundRect">
                <a:avLst>
                  <a:gd name="adj" fmla="val 16667"/>
                </a:avLst>
              </a:prstGeom>
              <a:blipFill>
                <a:blip r:embed="rId8"/>
                <a:stretch>
                  <a:fillRect/>
                </a:stretch>
              </a:blipFill>
              <a:ln>
                <a:noFill/>
              </a:ln>
            </p:spPr>
            <p:txBody>
              <a:bodyPr/>
              <a:lstStyle/>
              <a:p>
                <a:r>
                  <a:rPr lang="fr-FR">
                    <a:noFill/>
                  </a:rPr>
                  <a:t> </a:t>
                </a:r>
              </a:p>
            </p:txBody>
          </p:sp>
        </mc:Fallback>
      </mc:AlternateContent>
      <p:sp>
        <p:nvSpPr>
          <p:cNvPr id="15" name="Google Shape;917;p65">
            <a:extLst>
              <a:ext uri="{FF2B5EF4-FFF2-40B4-BE49-F238E27FC236}">
                <a16:creationId xmlns:a16="http://schemas.microsoft.com/office/drawing/2014/main" id="{C66DDD60-127B-DC53-19F9-3109040E8086}"/>
              </a:ext>
            </a:extLst>
          </p:cNvPr>
          <p:cNvSpPr/>
          <p:nvPr/>
        </p:nvSpPr>
        <p:spPr>
          <a:xfrm>
            <a:off x="6967937" y="4531744"/>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3</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6" name="Google Shape;918;p65">
            <a:extLst>
              <a:ext uri="{FF2B5EF4-FFF2-40B4-BE49-F238E27FC236}">
                <a16:creationId xmlns:a16="http://schemas.microsoft.com/office/drawing/2014/main" id="{391FFBD9-A763-0E98-B608-83FE2E2E1FC1}"/>
              </a:ext>
            </a:extLst>
          </p:cNvPr>
          <p:cNvSpPr/>
          <p:nvPr/>
        </p:nvSpPr>
        <p:spPr>
          <a:xfrm>
            <a:off x="3333094" y="1841185"/>
            <a:ext cx="1019125" cy="369332"/>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Calibri"/>
                <a:ea typeface="Calibri"/>
                <a:cs typeface="Calibri"/>
                <a:sym typeface="Calibri"/>
              </a:rPr>
              <a:t>Équation</a:t>
            </a: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919;p65">
            <a:extLst>
              <a:ext uri="{FF2B5EF4-FFF2-40B4-BE49-F238E27FC236}">
                <a16:creationId xmlns:a16="http://schemas.microsoft.com/office/drawing/2014/main" id="{D0942AD9-6DF4-6024-1B58-068E42B54676}"/>
              </a:ext>
            </a:extLst>
          </p:cNvPr>
          <p:cNvSpPr/>
          <p:nvPr/>
        </p:nvSpPr>
        <p:spPr>
          <a:xfrm>
            <a:off x="6836347" y="1841185"/>
            <a:ext cx="1959191" cy="369332"/>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Calibri"/>
                <a:ea typeface="Calibri"/>
                <a:cs typeface="Calibri"/>
                <a:sym typeface="Calibri"/>
              </a:rPr>
              <a:t>Solutions possibles</a:t>
            </a: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75584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3A3D1-0EC6-95C0-CC34-CAF9BA5757C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45" name="D_A_01">
                <a:extLst>
                  <a:ext uri="{FF2B5EF4-FFF2-40B4-BE49-F238E27FC236}">
                    <a16:creationId xmlns:a16="http://schemas.microsoft.com/office/drawing/2014/main" id="{379647C6-61B4-3DE8-158C-19144E6BEAEE}"/>
                  </a:ext>
                </a:extLst>
              </p:cNvPr>
              <p:cNvSpPr txBox="1"/>
              <p:nvPr/>
            </p:nvSpPr>
            <p:spPr>
              <a:xfrm>
                <a:off x="773416" y="296882"/>
                <a:ext cx="10553700" cy="5080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fr-FR" sz="1600" b="1" i="1" u="none" strike="noStrike" kern="1200" cap="none" spc="0" normalizeH="0" baseline="0" noProof="0" smtClean="0">
                        <a:ln>
                          <a:noFill/>
                        </a:ln>
                        <a:solidFill>
                          <a:prstClr val="white">
                            <a:lumMod val="65000"/>
                          </a:prstClr>
                        </a:solidFill>
                        <a:effectLst/>
                        <a:uLnTx/>
                        <a:uFillTx/>
                        <a:latin typeface="Cambria Math" panose="02040503050406030204" pitchFamily="18" charset="0"/>
                        <a:ea typeface="+mn-ea"/>
                        <a:cs typeface="+mn-cs"/>
                      </a:rPr>
                      <m:t> </m:t>
                    </m:r>
                  </m:oMath>
                </a14:m>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Voici les bonnes correspondances.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mc:Choice>
        <mc:Fallback xmlns="">
          <p:sp>
            <p:nvSpPr>
              <p:cNvPr id="1145" name="D_A_01">
                <a:extLst>
                  <a:ext uri="{FF2B5EF4-FFF2-40B4-BE49-F238E27FC236}">
                    <a16:creationId xmlns:a16="http://schemas.microsoft.com/office/drawing/2014/main" id="{645AAFAA-56D1-F64D-4A19-C90E38970BD4}"/>
                  </a:ext>
                </a:extLst>
              </p:cNvPr>
              <p:cNvSpPr txBox="1">
                <a:spLocks noRot="1" noChangeAspect="1" noMove="1" noResize="1" noEditPoints="1" noAdjustHandles="1" noChangeArrowheads="1" noChangeShapeType="1" noTextEdit="1"/>
              </p:cNvSpPr>
              <p:nvPr/>
            </p:nvSpPr>
            <p:spPr>
              <a:xfrm>
                <a:off x="773416" y="296882"/>
                <a:ext cx="10553700" cy="508000"/>
              </a:xfrm>
              <a:prstGeom prst="rect">
                <a:avLst/>
              </a:prstGeom>
              <a:blipFill>
                <a:blip r:embed="rId2"/>
                <a:stretch>
                  <a:fillRect t="-10843"/>
                </a:stretch>
              </a:blipFill>
            </p:spPr>
            <p:txBody>
              <a:bodyPr/>
              <a:lstStyle/>
              <a:p>
                <a:r>
                  <a:rPr lang="fr-FR">
                    <a:noFill/>
                  </a:rPr>
                  <a:t> </a:t>
                </a:r>
              </a:p>
            </p:txBody>
          </p:sp>
        </mc:Fallback>
      </mc:AlternateContent>
      <p:sp>
        <p:nvSpPr>
          <p:cNvPr id="25" name="Rectangle: Rounded Corners 24">
            <a:extLst>
              <a:ext uri="{FF2B5EF4-FFF2-40B4-BE49-F238E27FC236}">
                <a16:creationId xmlns:a16="http://schemas.microsoft.com/office/drawing/2014/main" id="{9DC31E83-A5FB-3F35-970C-1F1F87338001}"/>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VdC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4" name="D_A_02">
            <a:extLst>
              <a:ext uri="{FF2B5EF4-FFF2-40B4-BE49-F238E27FC236}">
                <a16:creationId xmlns:a16="http://schemas.microsoft.com/office/drawing/2014/main" id="{0F503C95-4845-1222-2B11-C9A970191D1F}"/>
              </a:ext>
            </a:extLst>
          </p:cNvPr>
          <p:cNvSpPr txBox="1"/>
          <p:nvPr/>
        </p:nvSpPr>
        <p:spPr>
          <a:xfrm>
            <a:off x="863600" y="578316"/>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explique chaque correspondance</a:t>
            </a:r>
          </a:p>
        </p:txBody>
      </p:sp>
      <p:pic>
        <p:nvPicPr>
          <p:cNvPr id="2" name="Image 9">
            <a:extLst>
              <a:ext uri="{FF2B5EF4-FFF2-40B4-BE49-F238E27FC236}">
                <a16:creationId xmlns:a16="http://schemas.microsoft.com/office/drawing/2014/main" id="{FD231D4E-4E02-532E-596E-6986736299AF}"/>
              </a:ext>
            </a:extLst>
          </p:cNvPr>
          <p:cNvPicPr>
            <a:picLocks noChangeAspect="1"/>
          </p:cNvPicPr>
          <p:nvPr/>
        </p:nvPicPr>
        <p:blipFill>
          <a:blip r:embed="rId3"/>
          <a:stretch>
            <a:fillRect/>
          </a:stretch>
        </p:blipFill>
        <p:spPr>
          <a:xfrm>
            <a:off x="11327116" y="1146337"/>
            <a:ext cx="583170" cy="583170"/>
          </a:xfrm>
          <a:prstGeom prst="rect">
            <a:avLst/>
          </a:prstGeom>
        </p:spPr>
      </p:pic>
      <p:cxnSp>
        <p:nvCxnSpPr>
          <p:cNvPr id="18" name="Google Shape;942;p66">
            <a:extLst>
              <a:ext uri="{FF2B5EF4-FFF2-40B4-BE49-F238E27FC236}">
                <a16:creationId xmlns:a16="http://schemas.microsoft.com/office/drawing/2014/main" id="{F63F88B3-68BD-CC63-9946-3C27648DDB62}"/>
              </a:ext>
            </a:extLst>
          </p:cNvPr>
          <p:cNvCxnSpPr>
            <a:cxnSpLocks/>
            <a:endCxn id="31" idx="2"/>
          </p:cNvCxnSpPr>
          <p:nvPr/>
        </p:nvCxnSpPr>
        <p:spPr>
          <a:xfrm>
            <a:off x="5552794" y="2834476"/>
            <a:ext cx="1415143" cy="934291"/>
          </a:xfrm>
          <a:prstGeom prst="straightConnector1">
            <a:avLst/>
          </a:prstGeom>
          <a:noFill/>
          <a:ln w="38100" cap="flat" cmpd="sng">
            <a:solidFill>
              <a:schemeClr val="dk1"/>
            </a:solidFill>
            <a:prstDash val="solid"/>
            <a:miter lim="800000"/>
            <a:headEnd type="none" w="sm" len="sm"/>
            <a:tailEnd type="triangle" w="med" len="med"/>
          </a:ln>
        </p:spPr>
      </p:cxnSp>
      <p:cxnSp>
        <p:nvCxnSpPr>
          <p:cNvPr id="19" name="Google Shape;943;p66">
            <a:extLst>
              <a:ext uri="{FF2B5EF4-FFF2-40B4-BE49-F238E27FC236}">
                <a16:creationId xmlns:a16="http://schemas.microsoft.com/office/drawing/2014/main" id="{589A9961-26DA-26D4-6479-72CA7829E7AA}"/>
              </a:ext>
            </a:extLst>
          </p:cNvPr>
          <p:cNvCxnSpPr>
            <a:cxnSpLocks/>
            <a:endCxn id="33" idx="2"/>
          </p:cNvCxnSpPr>
          <p:nvPr/>
        </p:nvCxnSpPr>
        <p:spPr>
          <a:xfrm>
            <a:off x="5564097" y="3801614"/>
            <a:ext cx="1403840" cy="922224"/>
          </a:xfrm>
          <a:prstGeom prst="straightConnector1">
            <a:avLst/>
          </a:prstGeom>
          <a:noFill/>
          <a:ln w="38100" cap="flat" cmpd="sng">
            <a:solidFill>
              <a:schemeClr val="dk1"/>
            </a:solidFill>
            <a:prstDash val="solid"/>
            <a:miter lim="800000"/>
            <a:headEnd type="none" w="sm" len="sm"/>
            <a:tailEnd type="triangle" w="med" len="med"/>
          </a:ln>
        </p:spPr>
      </p:cxnSp>
      <p:cxnSp>
        <p:nvCxnSpPr>
          <p:cNvPr id="20" name="Google Shape;944;p66">
            <a:extLst>
              <a:ext uri="{FF2B5EF4-FFF2-40B4-BE49-F238E27FC236}">
                <a16:creationId xmlns:a16="http://schemas.microsoft.com/office/drawing/2014/main" id="{526EF91E-89AE-8B3B-15C3-C67FA3348DC1}"/>
              </a:ext>
            </a:extLst>
          </p:cNvPr>
          <p:cNvCxnSpPr>
            <a:cxnSpLocks/>
            <a:endCxn id="29" idx="2"/>
          </p:cNvCxnSpPr>
          <p:nvPr/>
        </p:nvCxnSpPr>
        <p:spPr>
          <a:xfrm flipV="1">
            <a:off x="5585450" y="2834476"/>
            <a:ext cx="1382487" cy="1943994"/>
          </a:xfrm>
          <a:prstGeom prst="straightConnector1">
            <a:avLst/>
          </a:prstGeom>
          <a:noFill/>
          <a:ln w="38100" cap="flat" cmpd="sng">
            <a:solidFill>
              <a:schemeClr val="dk1"/>
            </a:solidFill>
            <a:prstDash val="solid"/>
            <a:miter lim="800000"/>
            <a:headEnd type="none" w="sm" len="sm"/>
            <a:tailEnd type="triangle" w="med" len="med"/>
          </a:ln>
        </p:spPr>
      </p:cxnSp>
      <mc:AlternateContent xmlns:mc="http://schemas.openxmlformats.org/markup-compatibility/2006" xmlns:a14="http://schemas.microsoft.com/office/drawing/2010/main">
        <mc:Choice Requires="a14">
          <p:sp>
            <p:nvSpPr>
              <p:cNvPr id="21" name="Google Shape;906;p65">
                <a:extLst>
                  <a:ext uri="{FF2B5EF4-FFF2-40B4-BE49-F238E27FC236}">
                    <a16:creationId xmlns:a16="http://schemas.microsoft.com/office/drawing/2014/main" id="{396ED9D9-3DB8-4C0D-3FE2-4531C3DAE1E4}"/>
                  </a:ext>
                </a:extLst>
              </p:cNvPr>
              <p:cNvSpPr/>
              <p:nvPr/>
            </p:nvSpPr>
            <p:spPr>
              <a:xfrm>
                <a:off x="2481942" y="4422168"/>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 − 3 = 1</m:t>
                      </m:r>
                    </m:oMath>
                  </m:oMathPara>
                </a14:m>
                <a:endParaRPr kumimoji="0" sz="24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Choice>
        <mc:Fallback xmlns="">
          <p:sp>
            <p:nvSpPr>
              <p:cNvPr id="21" name="Google Shape;906;p65">
                <a:extLst>
                  <a:ext uri="{FF2B5EF4-FFF2-40B4-BE49-F238E27FC236}">
                    <a16:creationId xmlns:a16="http://schemas.microsoft.com/office/drawing/2014/main" id="{396ED9D9-3DB8-4C0D-3FE2-4531C3DAE1E4}"/>
                  </a:ext>
                </a:extLst>
              </p:cNvPr>
              <p:cNvSpPr>
                <a:spLocks noRot="1" noChangeAspect="1" noMove="1" noResize="1" noEditPoints="1" noAdjustHandles="1" noChangeArrowheads="1" noChangeShapeType="1" noTextEdit="1"/>
              </p:cNvSpPr>
              <p:nvPr/>
            </p:nvSpPr>
            <p:spPr>
              <a:xfrm>
                <a:off x="2481942" y="4422168"/>
                <a:ext cx="2911415" cy="585878"/>
              </a:xfrm>
              <a:prstGeom prst="roundRect">
                <a:avLst>
                  <a:gd name="adj" fmla="val 16667"/>
                </a:avLst>
              </a:prstGeom>
              <a:blipFill>
                <a:blip r:embed="rId4"/>
                <a:stretch>
                  <a:fillRect/>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Google Shape;907;p65">
                <a:extLst>
                  <a:ext uri="{FF2B5EF4-FFF2-40B4-BE49-F238E27FC236}">
                    <a16:creationId xmlns:a16="http://schemas.microsoft.com/office/drawing/2014/main" id="{E908A1D3-806E-21AC-842F-BE7DC94B61DC}"/>
                  </a:ext>
                </a:extLst>
              </p:cNvPr>
              <p:cNvSpPr/>
              <p:nvPr/>
            </p:nvSpPr>
            <p:spPr>
              <a:xfrm>
                <a:off x="2481943" y="3522122"/>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 − 5 = 10</m:t>
                      </m:r>
                    </m:oMath>
                  </m:oMathPara>
                </a14:m>
                <a:endParaRPr kumimoji="0" sz="24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Choice>
        <mc:Fallback xmlns="">
          <p:sp>
            <p:nvSpPr>
              <p:cNvPr id="22" name="Google Shape;907;p65">
                <a:extLst>
                  <a:ext uri="{FF2B5EF4-FFF2-40B4-BE49-F238E27FC236}">
                    <a16:creationId xmlns:a16="http://schemas.microsoft.com/office/drawing/2014/main" id="{E908A1D3-806E-21AC-842F-BE7DC94B61DC}"/>
                  </a:ext>
                </a:extLst>
              </p:cNvPr>
              <p:cNvSpPr>
                <a:spLocks noRot="1" noChangeAspect="1" noMove="1" noResize="1" noEditPoints="1" noAdjustHandles="1" noChangeArrowheads="1" noChangeShapeType="1" noTextEdit="1"/>
              </p:cNvSpPr>
              <p:nvPr/>
            </p:nvSpPr>
            <p:spPr>
              <a:xfrm>
                <a:off x="2481943" y="3522122"/>
                <a:ext cx="2911415" cy="585878"/>
              </a:xfrm>
              <a:prstGeom prst="roundRect">
                <a:avLst>
                  <a:gd name="adj" fmla="val 16667"/>
                </a:avLst>
              </a:prstGeom>
              <a:blipFill>
                <a:blip r:embed="rId5"/>
                <a:stretch>
                  <a:fillRect/>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p:sp>
        <p:nvSpPr>
          <p:cNvPr id="23" name="Google Shape;908;p65">
            <a:extLst>
              <a:ext uri="{FF2B5EF4-FFF2-40B4-BE49-F238E27FC236}">
                <a16:creationId xmlns:a16="http://schemas.microsoft.com/office/drawing/2014/main" id="{8A450DAA-173A-636A-32BC-625C1B9C56C5}"/>
              </a:ext>
            </a:extLst>
          </p:cNvPr>
          <p:cNvSpPr/>
          <p:nvPr/>
        </p:nvSpPr>
        <p:spPr>
          <a:xfrm>
            <a:off x="5201263" y="3622967"/>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Calibri"/>
                <a:cs typeface="Calibri"/>
                <a:sym typeface="Calibri"/>
              </a:rPr>
              <a:t>B</a:t>
            </a: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24" name="Google Shape;909;p65">
            <a:extLst>
              <a:ext uri="{FF2B5EF4-FFF2-40B4-BE49-F238E27FC236}">
                <a16:creationId xmlns:a16="http://schemas.microsoft.com/office/drawing/2014/main" id="{9DB70196-66C1-CE4C-5FDC-84EDDB19C5F6}"/>
              </a:ext>
            </a:extLst>
          </p:cNvPr>
          <p:cNvSpPr/>
          <p:nvPr/>
        </p:nvSpPr>
        <p:spPr>
          <a:xfrm>
            <a:off x="5201263" y="4535493"/>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Calibri"/>
                <a:cs typeface="Calibri"/>
                <a:sym typeface="Calibri"/>
              </a:rPr>
              <a:t>C</a:t>
            </a: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26" name="Google Shape;910;p65">
                <a:extLst>
                  <a:ext uri="{FF2B5EF4-FFF2-40B4-BE49-F238E27FC236}">
                    <a16:creationId xmlns:a16="http://schemas.microsoft.com/office/drawing/2014/main" id="{AC753049-64AF-8A6B-A875-43E471CD3BF0}"/>
                  </a:ext>
                </a:extLst>
              </p:cNvPr>
              <p:cNvSpPr/>
              <p:nvPr/>
            </p:nvSpPr>
            <p:spPr>
              <a:xfrm>
                <a:off x="2481943" y="2533580"/>
                <a:ext cx="2911415" cy="585878"/>
              </a:xfrm>
              <a:prstGeom prst="roundRect">
                <a:avLst>
                  <a:gd name="adj" fmla="val 16667"/>
                </a:avLst>
              </a:prstGeom>
              <a:solidFill>
                <a:schemeClr val="accent4"/>
              </a:solidFill>
              <a:ln w="12700" cap="flat" cmpd="sng">
                <a:solidFill>
                  <a:srgbClr val="1570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white"/>
                          </a:solidFill>
                          <a:effectLst/>
                          <a:uLnTx/>
                          <a:uFillTx/>
                          <a:latin typeface="Cambria Math" panose="02040503050406030204" pitchFamily="18" charset="0"/>
                          <a:ea typeface="Calibri"/>
                          <a:cs typeface="Calibri"/>
                          <a:sym typeface="Calibri"/>
                        </a:rPr>
                        <m:t> − 2 = 4</m:t>
                      </m:r>
                    </m:oMath>
                  </m:oMathPara>
                </a14:m>
                <a:endParaRPr kumimoji="0" sz="24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Choice>
        <mc:Fallback xmlns="">
          <p:sp>
            <p:nvSpPr>
              <p:cNvPr id="26" name="Google Shape;910;p65">
                <a:extLst>
                  <a:ext uri="{FF2B5EF4-FFF2-40B4-BE49-F238E27FC236}">
                    <a16:creationId xmlns:a16="http://schemas.microsoft.com/office/drawing/2014/main" id="{AC753049-64AF-8A6B-A875-43E471CD3BF0}"/>
                  </a:ext>
                </a:extLst>
              </p:cNvPr>
              <p:cNvSpPr>
                <a:spLocks noRot="1" noChangeAspect="1" noMove="1" noResize="1" noEditPoints="1" noAdjustHandles="1" noChangeArrowheads="1" noChangeShapeType="1" noTextEdit="1"/>
              </p:cNvSpPr>
              <p:nvPr/>
            </p:nvSpPr>
            <p:spPr>
              <a:xfrm>
                <a:off x="2481943" y="2533580"/>
                <a:ext cx="2911415" cy="585878"/>
              </a:xfrm>
              <a:prstGeom prst="roundRect">
                <a:avLst>
                  <a:gd name="adj" fmla="val 16667"/>
                </a:avLst>
              </a:prstGeom>
              <a:blipFill>
                <a:blip r:embed="rId6"/>
                <a:stretch>
                  <a:fillRect/>
                </a:stretch>
              </a:blipFill>
              <a:ln w="12700" cap="flat" cmpd="sng">
                <a:solidFill>
                  <a:srgbClr val="157057"/>
                </a:solidFill>
                <a:prstDash val="solid"/>
                <a:miter lim="800000"/>
                <a:headEnd type="none" w="sm" len="sm"/>
                <a:tailEnd type="none" w="sm" len="sm"/>
              </a:ln>
            </p:spPr>
            <p:txBody>
              <a:bodyPr/>
              <a:lstStyle/>
              <a:p>
                <a:r>
                  <a:rPr lang="fr-FR">
                    <a:noFill/>
                  </a:rPr>
                  <a:t> </a:t>
                </a:r>
              </a:p>
            </p:txBody>
          </p:sp>
        </mc:Fallback>
      </mc:AlternateContent>
      <p:sp>
        <p:nvSpPr>
          <p:cNvPr id="27" name="Google Shape;911;p65">
            <a:extLst>
              <a:ext uri="{FF2B5EF4-FFF2-40B4-BE49-F238E27FC236}">
                <a16:creationId xmlns:a16="http://schemas.microsoft.com/office/drawing/2014/main" id="{7DBC5CD5-EF0E-EC45-EFFE-B848045C8E02}"/>
              </a:ext>
            </a:extLst>
          </p:cNvPr>
          <p:cNvSpPr/>
          <p:nvPr/>
        </p:nvSpPr>
        <p:spPr>
          <a:xfrm>
            <a:off x="5201263" y="2634425"/>
            <a:ext cx="384188" cy="384188"/>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Calibri"/>
                <a:cs typeface="Calibri"/>
                <a:sym typeface="Calibri"/>
              </a:rPr>
              <a:t>A</a:t>
            </a: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28" name="Google Shape;912;p65">
                <a:extLst>
                  <a:ext uri="{FF2B5EF4-FFF2-40B4-BE49-F238E27FC236}">
                    <a16:creationId xmlns:a16="http://schemas.microsoft.com/office/drawing/2014/main" id="{541785D5-8DB4-BFAD-9241-0AFC0EFA6C4D}"/>
                  </a:ext>
                </a:extLst>
              </p:cNvPr>
              <p:cNvSpPr/>
              <p:nvPr/>
            </p:nvSpPr>
            <p:spPr>
              <a:xfrm>
                <a:off x="7160031" y="2532806"/>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 = 4</m:t>
                      </m:r>
                    </m:oMath>
                  </m:oMathPara>
                </a14:m>
                <a:endParaRPr kumimoji="0" sz="24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Choice>
        <mc:Fallback xmlns="">
          <p:sp>
            <p:nvSpPr>
              <p:cNvPr id="28" name="Google Shape;912;p65">
                <a:extLst>
                  <a:ext uri="{FF2B5EF4-FFF2-40B4-BE49-F238E27FC236}">
                    <a16:creationId xmlns:a16="http://schemas.microsoft.com/office/drawing/2014/main" id="{541785D5-8DB4-BFAD-9241-0AFC0EFA6C4D}"/>
                  </a:ext>
                </a:extLst>
              </p:cNvPr>
              <p:cNvSpPr>
                <a:spLocks noRot="1" noChangeAspect="1" noMove="1" noResize="1" noEditPoints="1" noAdjustHandles="1" noChangeArrowheads="1" noChangeShapeType="1" noTextEdit="1"/>
              </p:cNvSpPr>
              <p:nvPr/>
            </p:nvSpPr>
            <p:spPr>
              <a:xfrm>
                <a:off x="7160031" y="2532806"/>
                <a:ext cx="1730828" cy="585878"/>
              </a:xfrm>
              <a:prstGeom prst="roundRect">
                <a:avLst>
                  <a:gd name="adj" fmla="val 16667"/>
                </a:avLst>
              </a:prstGeom>
              <a:blipFill>
                <a:blip r:embed="rId7"/>
                <a:stretch>
                  <a:fillRect/>
                </a:stretch>
              </a:blipFill>
              <a:ln>
                <a:noFill/>
              </a:ln>
            </p:spPr>
            <p:txBody>
              <a:bodyPr/>
              <a:lstStyle/>
              <a:p>
                <a:r>
                  <a:rPr lang="fr-FR">
                    <a:noFill/>
                  </a:rPr>
                  <a:t> </a:t>
                </a:r>
              </a:p>
            </p:txBody>
          </p:sp>
        </mc:Fallback>
      </mc:AlternateContent>
      <p:sp>
        <p:nvSpPr>
          <p:cNvPr id="29" name="Google Shape;913;p65">
            <a:extLst>
              <a:ext uri="{FF2B5EF4-FFF2-40B4-BE49-F238E27FC236}">
                <a16:creationId xmlns:a16="http://schemas.microsoft.com/office/drawing/2014/main" id="{88F49B2C-BBEB-7933-8F8C-F3A047C74A61}"/>
              </a:ext>
            </a:extLst>
          </p:cNvPr>
          <p:cNvSpPr/>
          <p:nvPr/>
        </p:nvSpPr>
        <p:spPr>
          <a:xfrm>
            <a:off x="6967937" y="2642382"/>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1</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30" name="Google Shape;914;p65">
                <a:extLst>
                  <a:ext uri="{FF2B5EF4-FFF2-40B4-BE49-F238E27FC236}">
                    <a16:creationId xmlns:a16="http://schemas.microsoft.com/office/drawing/2014/main" id="{51D72469-2792-902E-9D68-C391AC1902CB}"/>
                  </a:ext>
                </a:extLst>
              </p:cNvPr>
              <p:cNvSpPr/>
              <p:nvPr/>
            </p:nvSpPr>
            <p:spPr>
              <a:xfrm>
                <a:off x="7160031" y="3467097"/>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 =6</m:t>
                      </m:r>
                    </m:oMath>
                  </m:oMathPara>
                </a14:m>
                <a:endParaRPr kumimoji="0" sz="24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Choice>
        <mc:Fallback xmlns="">
          <p:sp>
            <p:nvSpPr>
              <p:cNvPr id="30" name="Google Shape;914;p65">
                <a:extLst>
                  <a:ext uri="{FF2B5EF4-FFF2-40B4-BE49-F238E27FC236}">
                    <a16:creationId xmlns:a16="http://schemas.microsoft.com/office/drawing/2014/main" id="{51D72469-2792-902E-9D68-C391AC1902CB}"/>
                  </a:ext>
                </a:extLst>
              </p:cNvPr>
              <p:cNvSpPr>
                <a:spLocks noRot="1" noChangeAspect="1" noMove="1" noResize="1" noEditPoints="1" noAdjustHandles="1" noChangeArrowheads="1" noChangeShapeType="1" noTextEdit="1"/>
              </p:cNvSpPr>
              <p:nvPr/>
            </p:nvSpPr>
            <p:spPr>
              <a:xfrm>
                <a:off x="7160031" y="3467097"/>
                <a:ext cx="1730828" cy="585878"/>
              </a:xfrm>
              <a:prstGeom prst="roundRect">
                <a:avLst>
                  <a:gd name="adj" fmla="val 16667"/>
                </a:avLst>
              </a:prstGeom>
              <a:blipFill>
                <a:blip r:embed="rId8"/>
                <a:stretch>
                  <a:fillRect/>
                </a:stretch>
              </a:blipFill>
              <a:ln>
                <a:noFill/>
              </a:ln>
            </p:spPr>
            <p:txBody>
              <a:bodyPr/>
              <a:lstStyle/>
              <a:p>
                <a:r>
                  <a:rPr lang="fr-FR">
                    <a:noFill/>
                  </a:rPr>
                  <a:t> </a:t>
                </a:r>
              </a:p>
            </p:txBody>
          </p:sp>
        </mc:Fallback>
      </mc:AlternateContent>
      <p:sp>
        <p:nvSpPr>
          <p:cNvPr id="31" name="Google Shape;915;p65">
            <a:extLst>
              <a:ext uri="{FF2B5EF4-FFF2-40B4-BE49-F238E27FC236}">
                <a16:creationId xmlns:a16="http://schemas.microsoft.com/office/drawing/2014/main" id="{50DB5EBB-07C3-5E74-2CA4-292843E33CB4}"/>
              </a:ext>
            </a:extLst>
          </p:cNvPr>
          <p:cNvSpPr/>
          <p:nvPr/>
        </p:nvSpPr>
        <p:spPr>
          <a:xfrm>
            <a:off x="6967937" y="3576673"/>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2</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32" name="Google Shape;916;p65">
                <a:extLst>
                  <a:ext uri="{FF2B5EF4-FFF2-40B4-BE49-F238E27FC236}">
                    <a16:creationId xmlns:a16="http://schemas.microsoft.com/office/drawing/2014/main" id="{7083EB09-0EDA-648D-5EA0-AF0DB91D16E2}"/>
                  </a:ext>
                </a:extLst>
              </p:cNvPr>
              <p:cNvSpPr/>
              <p:nvPr/>
            </p:nvSpPr>
            <p:spPr>
              <a:xfrm>
                <a:off x="7160031" y="4422168"/>
                <a:ext cx="1730828" cy="585878"/>
              </a:xfrm>
              <a:prstGeom prst="roundRect">
                <a:avLst>
                  <a:gd name="adj" fmla="val 16667"/>
                </a:avLst>
              </a:prstGeom>
              <a:solidFill>
                <a:srgbClr val="C5F5E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𝑥</m:t>
                      </m:r>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a:cs typeface="Calibri"/>
                          <a:sym typeface="Calibri"/>
                        </a:rPr>
                        <m:t> =15</m:t>
                      </m:r>
                    </m:oMath>
                  </m:oMathPara>
                </a14:m>
                <a:endParaRPr kumimoji="0" sz="24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mc:Choice>
        <mc:Fallback xmlns="">
          <p:sp>
            <p:nvSpPr>
              <p:cNvPr id="32" name="Google Shape;916;p65">
                <a:extLst>
                  <a:ext uri="{FF2B5EF4-FFF2-40B4-BE49-F238E27FC236}">
                    <a16:creationId xmlns:a16="http://schemas.microsoft.com/office/drawing/2014/main" id="{7083EB09-0EDA-648D-5EA0-AF0DB91D16E2}"/>
                  </a:ext>
                </a:extLst>
              </p:cNvPr>
              <p:cNvSpPr>
                <a:spLocks noRot="1" noChangeAspect="1" noMove="1" noResize="1" noEditPoints="1" noAdjustHandles="1" noChangeArrowheads="1" noChangeShapeType="1" noTextEdit="1"/>
              </p:cNvSpPr>
              <p:nvPr/>
            </p:nvSpPr>
            <p:spPr>
              <a:xfrm>
                <a:off x="7160031" y="4422168"/>
                <a:ext cx="1730828" cy="585878"/>
              </a:xfrm>
              <a:prstGeom prst="roundRect">
                <a:avLst>
                  <a:gd name="adj" fmla="val 16667"/>
                </a:avLst>
              </a:prstGeom>
              <a:blipFill>
                <a:blip r:embed="rId9"/>
                <a:stretch>
                  <a:fillRect/>
                </a:stretch>
              </a:blipFill>
              <a:ln>
                <a:noFill/>
              </a:ln>
            </p:spPr>
            <p:txBody>
              <a:bodyPr/>
              <a:lstStyle/>
              <a:p>
                <a:r>
                  <a:rPr lang="fr-FR">
                    <a:noFill/>
                  </a:rPr>
                  <a:t> </a:t>
                </a:r>
              </a:p>
            </p:txBody>
          </p:sp>
        </mc:Fallback>
      </mc:AlternateContent>
      <p:sp>
        <p:nvSpPr>
          <p:cNvPr id="33" name="Google Shape;917;p65">
            <a:extLst>
              <a:ext uri="{FF2B5EF4-FFF2-40B4-BE49-F238E27FC236}">
                <a16:creationId xmlns:a16="http://schemas.microsoft.com/office/drawing/2014/main" id="{1B92E81D-40C7-0251-E1CC-AF7396C46C97}"/>
              </a:ext>
            </a:extLst>
          </p:cNvPr>
          <p:cNvSpPr/>
          <p:nvPr/>
        </p:nvSpPr>
        <p:spPr>
          <a:xfrm>
            <a:off x="6967937" y="4531744"/>
            <a:ext cx="384188" cy="384188"/>
          </a:xfrm>
          <a:prstGeom prst="ellipse">
            <a:avLst/>
          </a:prstGeom>
          <a:solidFill>
            <a:srgbClr val="C5F5E8"/>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a:ea typeface="Calibri"/>
                <a:cs typeface="Calibri"/>
                <a:sym typeface="Calibri"/>
              </a:rPr>
              <a:t>3</a:t>
            </a: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34" name="Google Shape;918;p65">
            <a:extLst>
              <a:ext uri="{FF2B5EF4-FFF2-40B4-BE49-F238E27FC236}">
                <a16:creationId xmlns:a16="http://schemas.microsoft.com/office/drawing/2014/main" id="{56C64F22-5C38-E0E3-7887-6C56CA0AF53A}"/>
              </a:ext>
            </a:extLst>
          </p:cNvPr>
          <p:cNvSpPr/>
          <p:nvPr/>
        </p:nvSpPr>
        <p:spPr>
          <a:xfrm>
            <a:off x="3333094" y="1841185"/>
            <a:ext cx="1019125" cy="369332"/>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Calibri"/>
                <a:ea typeface="Calibri"/>
                <a:cs typeface="Calibri"/>
                <a:sym typeface="Calibri"/>
              </a:rPr>
              <a:t>Équation</a:t>
            </a: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Google Shape;919;p65">
            <a:extLst>
              <a:ext uri="{FF2B5EF4-FFF2-40B4-BE49-F238E27FC236}">
                <a16:creationId xmlns:a16="http://schemas.microsoft.com/office/drawing/2014/main" id="{5BBCD7A4-0806-5F52-FE1B-135F6174AA47}"/>
              </a:ext>
            </a:extLst>
          </p:cNvPr>
          <p:cNvSpPr/>
          <p:nvPr/>
        </p:nvSpPr>
        <p:spPr>
          <a:xfrm>
            <a:off x="6836347" y="1841185"/>
            <a:ext cx="1959191" cy="369332"/>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Calibri"/>
                <a:ea typeface="Calibri"/>
                <a:cs typeface="Calibri"/>
                <a:sym typeface="Calibri"/>
              </a:rPr>
              <a:t>Solutions possibles</a:t>
            </a: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alpha val="30000"/>
              </a:srgbClr>
            </a:gs>
            <a:gs pos="74000">
              <a:srgbClr val="00B050">
                <a:alpha val="33000"/>
              </a:srgbClr>
            </a:gs>
            <a:gs pos="83000">
              <a:srgbClr val="00B050">
                <a:alpha val="78000"/>
              </a:srgbClr>
            </a:gs>
            <a:gs pos="100000">
              <a:srgbClr val="00B050">
                <a:alpha val="92000"/>
              </a:srgbClr>
            </a:gs>
          </a:gsLst>
          <a:lin ang="5400000" scaled="1"/>
          <a:tileRect/>
        </a:gradFill>
        <a:effectLst/>
      </p:bgPr>
    </p:bg>
    <p:spTree>
      <p:nvGrpSpPr>
        <p:cNvPr id="1" name="">
          <a:extLst>
            <a:ext uri="{FF2B5EF4-FFF2-40B4-BE49-F238E27FC236}">
              <a16:creationId xmlns:a16="http://schemas.microsoft.com/office/drawing/2014/main" id="{8E1A2AEC-4FEC-0615-956B-B4DD379158E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AF45B94-C52C-8B49-DB6E-84596265B02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C3503BD9-8239-80DA-DFDD-EDCBC0CF8740}"/>
                </a:ext>
              </a:extLst>
            </p:cNvPr>
            <p:cNvSpPr/>
            <p:nvPr/>
          </p:nvSpPr>
          <p:spPr>
            <a:xfrm>
              <a:off x="2184400" y="1402025"/>
              <a:ext cx="7823200" cy="4942038"/>
            </a:xfrm>
            <a:prstGeom prst="roundRect">
              <a:avLst>
                <a:gd name="adj" fmla="val 2665"/>
              </a:avLst>
            </a:prstGeom>
            <a:solidFill>
              <a:schemeClr val="accent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7DC6C1B6-2959-2170-0BB3-DFE9D2F8FE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Pratique guidée en binôme</a:t>
              </a:r>
            </a:p>
          </p:txBody>
        </p:sp>
      </p:grpSp>
      <p:grpSp>
        <p:nvGrpSpPr>
          <p:cNvPr id="44" name="Group 43">
            <a:extLst>
              <a:ext uri="{FF2B5EF4-FFF2-40B4-BE49-F238E27FC236}">
                <a16:creationId xmlns:a16="http://schemas.microsoft.com/office/drawing/2014/main" id="{7D196EF9-21FB-9D05-ACD6-0BA09BA2BC98}"/>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ECDF3BAF-17A8-4A90-0D0C-BB94FB33C1C5}"/>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A83C7FD9-368B-76CC-4A3D-907A30B0ABA0}"/>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10 min</a:t>
              </a:r>
            </a:p>
          </p:txBody>
        </p:sp>
      </p:grpSp>
      <p:pic>
        <p:nvPicPr>
          <p:cNvPr id="5" name="Picture 9">
            <a:extLst>
              <a:ext uri="{FF2B5EF4-FFF2-40B4-BE49-F238E27FC236}">
                <a16:creationId xmlns:a16="http://schemas.microsoft.com/office/drawing/2014/main" id="{905D3019-78F1-3FD7-7E47-7F8D041A9F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21" y="1471892"/>
            <a:ext cx="1319419" cy="12317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917964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B918E-557C-B06D-444D-B686B8F46E94}"/>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695D9E41-9FD0-627C-9E11-3B5110F089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E1D78294-F818-401F-E4DB-0562EE7A9441}"/>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Travaillez individuellement puis discutez en binômes vos réponses. </a:t>
            </a:r>
          </a:p>
        </p:txBody>
      </p:sp>
      <p:sp>
        <p:nvSpPr>
          <p:cNvPr id="7" name="D_A_02">
            <a:extLst>
              <a:ext uri="{FF2B5EF4-FFF2-40B4-BE49-F238E27FC236}">
                <a16:creationId xmlns:a16="http://schemas.microsoft.com/office/drawing/2014/main" id="{4BCA2537-C411-7D51-B7DF-83EBB5A22730}"/>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à la discussion. Il circule pour contrôler et donner des indications en cas de besoin.</a:t>
            </a:r>
          </a:p>
        </p:txBody>
      </p:sp>
      <p:pic>
        <p:nvPicPr>
          <p:cNvPr id="10" name="Google Shape;228;p39">
            <a:extLst>
              <a:ext uri="{FF2B5EF4-FFF2-40B4-BE49-F238E27FC236}">
                <a16:creationId xmlns:a16="http://schemas.microsoft.com/office/drawing/2014/main" id="{E8CEA787-8ED9-1958-86E8-0DC758691B43}"/>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sp>
        <p:nvSpPr>
          <p:cNvPr id="4" name="Rectangle 3">
            <a:extLst>
              <a:ext uri="{FF2B5EF4-FFF2-40B4-BE49-F238E27FC236}">
                <a16:creationId xmlns:a16="http://schemas.microsoft.com/office/drawing/2014/main" id="{EA84903F-8F6B-4BBF-3111-ED2769D25CFE}"/>
              </a:ext>
            </a:extLst>
          </p:cNvPr>
          <p:cNvSpPr/>
          <p:nvPr/>
        </p:nvSpPr>
        <p:spPr>
          <a:xfrm>
            <a:off x="5124450" y="6172200"/>
            <a:ext cx="1943100" cy="445655"/>
          </a:xfrm>
          <a:prstGeom prst="rect">
            <a:avLst/>
          </a:prstGeom>
          <a:solidFill>
            <a:srgbClr val="FDDF4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ysClr val="windowText" lastClr="000000"/>
                </a:solidFill>
              </a:rPr>
              <a:t>Page 86</a:t>
            </a:r>
          </a:p>
        </p:txBody>
      </p:sp>
      <p:grpSp>
        <p:nvGrpSpPr>
          <p:cNvPr id="13" name="Groupe 12">
            <a:extLst>
              <a:ext uri="{FF2B5EF4-FFF2-40B4-BE49-F238E27FC236}">
                <a16:creationId xmlns:a16="http://schemas.microsoft.com/office/drawing/2014/main" id="{671D3CC8-AAFF-D03A-043E-FF2CA0EFB096}"/>
              </a:ext>
            </a:extLst>
          </p:cNvPr>
          <p:cNvGrpSpPr/>
          <p:nvPr/>
        </p:nvGrpSpPr>
        <p:grpSpPr>
          <a:xfrm>
            <a:off x="1288026" y="959595"/>
            <a:ext cx="9153832" cy="5225034"/>
            <a:chOff x="1288026" y="959595"/>
            <a:chExt cx="9153832" cy="5225034"/>
          </a:xfrm>
        </p:grpSpPr>
        <p:pic>
          <p:nvPicPr>
            <p:cNvPr id="3" name="Image 2" descr="Une image contenant texte, capture d’écran, Police, logiciel&#10;&#10;Le contenu généré par l’IA peut être incorrect.">
              <a:extLst>
                <a:ext uri="{FF2B5EF4-FFF2-40B4-BE49-F238E27FC236}">
                  <a16:creationId xmlns:a16="http://schemas.microsoft.com/office/drawing/2014/main" id="{D4367929-3F5D-028B-A101-00F4B0FBACE2}"/>
                </a:ext>
              </a:extLst>
            </p:cNvPr>
            <p:cNvPicPr>
              <a:picLocks noChangeAspect="1"/>
            </p:cNvPicPr>
            <p:nvPr/>
          </p:nvPicPr>
          <p:blipFill>
            <a:blip r:embed="rId4"/>
            <a:stretch>
              <a:fillRect/>
            </a:stretch>
          </p:blipFill>
          <p:spPr>
            <a:xfrm>
              <a:off x="1288026" y="959595"/>
              <a:ext cx="9153832" cy="5225034"/>
            </a:xfrm>
            <a:prstGeom prst="rect">
              <a:avLst/>
            </a:prstGeom>
          </p:spPr>
        </p:pic>
        <p:sp>
          <p:nvSpPr>
            <p:cNvPr id="2" name="Rectangle 1">
              <a:extLst>
                <a:ext uri="{FF2B5EF4-FFF2-40B4-BE49-F238E27FC236}">
                  <a16:creationId xmlns:a16="http://schemas.microsoft.com/office/drawing/2014/main" id="{6DFBB489-3A9D-DE26-5E77-094FBC074234}"/>
                </a:ext>
              </a:extLst>
            </p:cNvPr>
            <p:cNvSpPr/>
            <p:nvPr/>
          </p:nvSpPr>
          <p:spPr>
            <a:xfrm>
              <a:off x="8020326" y="4332468"/>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F84E2FF3-932C-56AE-A540-CD9B1F114062}"/>
                    </a:ext>
                  </a:extLst>
                </p:cNvPr>
                <p:cNvSpPr/>
                <p:nvPr/>
              </p:nvSpPr>
              <p:spPr>
                <a:xfrm>
                  <a:off x="7695155" y="4765694"/>
                  <a:ext cx="1393369"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i="1" dirty="0" smtClean="0">
                            <a:solidFill>
                              <a:schemeClr val="tx1"/>
                            </a:solidFill>
                            <a:latin typeface="Cambria Math" panose="02040503050406030204" pitchFamily="18" charset="0"/>
                          </a:rPr>
                          <m:t>=</m:t>
                        </m:r>
                      </m:oMath>
                    </m:oMathPara>
                  </a14:m>
                  <a:endParaRPr lang="fr-FR" dirty="0">
                    <a:solidFill>
                      <a:schemeClr val="tx1"/>
                    </a:solidFill>
                  </a:endParaRPr>
                </a:p>
              </p:txBody>
            </p:sp>
          </mc:Choice>
          <mc:Fallback xmlns="">
            <p:sp>
              <p:nvSpPr>
                <p:cNvPr id="5" name="Rectangle 4">
                  <a:extLst>
                    <a:ext uri="{FF2B5EF4-FFF2-40B4-BE49-F238E27FC236}">
                      <a16:creationId xmlns:a16="http://schemas.microsoft.com/office/drawing/2014/main" id="{F84E2FF3-932C-56AE-A540-CD9B1F114062}"/>
                    </a:ext>
                  </a:extLst>
                </p:cNvPr>
                <p:cNvSpPr>
                  <a:spLocks noRot="1" noChangeAspect="1" noMove="1" noResize="1" noEditPoints="1" noAdjustHandles="1" noChangeArrowheads="1" noChangeShapeType="1" noTextEdit="1"/>
                </p:cNvSpPr>
                <p:nvPr/>
              </p:nvSpPr>
              <p:spPr>
                <a:xfrm>
                  <a:off x="7695155" y="4765694"/>
                  <a:ext cx="1393369" cy="263365"/>
                </a:xfrm>
                <a:prstGeom prst="rect">
                  <a:avLst/>
                </a:prstGeom>
                <a:blipFill>
                  <a:blip r:embed="rId5"/>
                  <a:stretch>
                    <a:fillRect/>
                  </a:stretch>
                </a:blipFill>
                <a:ln>
                  <a:solidFill>
                    <a:schemeClr val="bg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F78E5711-67A5-13A5-91D5-8C3F66887ED3}"/>
                    </a:ext>
                  </a:extLst>
                </p:cNvPr>
                <p:cNvSpPr/>
                <p:nvPr/>
              </p:nvSpPr>
              <p:spPr>
                <a:xfrm>
                  <a:off x="7663547" y="5566220"/>
                  <a:ext cx="1393369"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i="1" dirty="0" smtClean="0">
                            <a:solidFill>
                              <a:schemeClr val="tx1"/>
                            </a:solidFill>
                            <a:latin typeface="Cambria Math" panose="02040503050406030204" pitchFamily="18" charset="0"/>
                          </a:rPr>
                          <m:t>=</m:t>
                        </m:r>
                      </m:oMath>
                    </m:oMathPara>
                  </a14:m>
                  <a:endParaRPr lang="fr-FR" dirty="0">
                    <a:solidFill>
                      <a:schemeClr val="tx1"/>
                    </a:solidFill>
                  </a:endParaRPr>
                </a:p>
              </p:txBody>
            </p:sp>
          </mc:Choice>
          <mc:Fallback xmlns="">
            <p:sp>
              <p:nvSpPr>
                <p:cNvPr id="8" name="Rectangle 7">
                  <a:extLst>
                    <a:ext uri="{FF2B5EF4-FFF2-40B4-BE49-F238E27FC236}">
                      <a16:creationId xmlns:a16="http://schemas.microsoft.com/office/drawing/2014/main" id="{F78E5711-67A5-13A5-91D5-8C3F66887ED3}"/>
                    </a:ext>
                  </a:extLst>
                </p:cNvPr>
                <p:cNvSpPr>
                  <a:spLocks noRot="1" noChangeAspect="1" noMove="1" noResize="1" noEditPoints="1" noAdjustHandles="1" noChangeArrowheads="1" noChangeShapeType="1" noTextEdit="1"/>
                </p:cNvSpPr>
                <p:nvPr/>
              </p:nvSpPr>
              <p:spPr>
                <a:xfrm>
                  <a:off x="7663547" y="5566220"/>
                  <a:ext cx="1393369" cy="263365"/>
                </a:xfrm>
                <a:prstGeom prst="rect">
                  <a:avLst/>
                </a:prstGeom>
                <a:blipFill>
                  <a:blip r:embed="rId6"/>
                  <a:stretch>
                    <a:fillRect/>
                  </a:stretch>
                </a:blipFill>
                <a:ln>
                  <a:solidFill>
                    <a:schemeClr val="bg1"/>
                  </a:solidFill>
                </a:ln>
              </p:spPr>
              <p:txBody>
                <a:bodyPr/>
                <a:lstStyle/>
                <a:p>
                  <a:r>
                    <a:rPr lang="fr-FR">
                      <a:noFill/>
                    </a:rPr>
                    <a:t> </a:t>
                  </a:r>
                </a:p>
              </p:txBody>
            </p:sp>
          </mc:Fallback>
        </mc:AlternateContent>
        <p:sp>
          <p:nvSpPr>
            <p:cNvPr id="9" name="Rectangle 8">
              <a:extLst>
                <a:ext uri="{FF2B5EF4-FFF2-40B4-BE49-F238E27FC236}">
                  <a16:creationId xmlns:a16="http://schemas.microsoft.com/office/drawing/2014/main" id="{8C5A649B-92B0-34A6-A90C-023404E7DEBE}"/>
                </a:ext>
              </a:extLst>
            </p:cNvPr>
            <p:cNvSpPr/>
            <p:nvPr/>
          </p:nvSpPr>
          <p:spPr>
            <a:xfrm>
              <a:off x="8840608" y="4372379"/>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5</a:t>
              </a:r>
            </a:p>
          </p:txBody>
        </p:sp>
        <p:sp>
          <p:nvSpPr>
            <p:cNvPr id="11" name="Rectangle 10">
              <a:extLst>
                <a:ext uri="{FF2B5EF4-FFF2-40B4-BE49-F238E27FC236}">
                  <a16:creationId xmlns:a16="http://schemas.microsoft.com/office/drawing/2014/main" id="{0353FE22-506C-024A-7B2C-9B7C1B4F2324}"/>
                </a:ext>
              </a:extLst>
            </p:cNvPr>
            <p:cNvSpPr/>
            <p:nvPr/>
          </p:nvSpPr>
          <p:spPr>
            <a:xfrm>
              <a:off x="8020326" y="5165957"/>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CA21B9F9-9B74-D98B-B7EE-5B659F9B6959}"/>
                </a:ext>
              </a:extLst>
            </p:cNvPr>
            <p:cNvSpPr/>
            <p:nvPr/>
          </p:nvSpPr>
          <p:spPr>
            <a:xfrm>
              <a:off x="8840608" y="5159009"/>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a:t>
              </a:r>
            </a:p>
          </p:txBody>
        </p:sp>
      </p:grpSp>
    </p:spTree>
    <p:extLst>
      <p:ext uri="{BB962C8B-B14F-4D97-AF65-F5344CB8AC3E}">
        <p14:creationId xmlns:p14="http://schemas.microsoft.com/office/powerpoint/2010/main" val="2309063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5A42D-E7FE-C31B-36AB-56BCFC13E03E}"/>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27B0C8F2-D65B-21A7-16E3-C35EF066DFA0}"/>
              </a:ext>
            </a:extLst>
          </p:cNvPr>
          <p:cNvSpPr txBox="1"/>
          <p:nvPr/>
        </p:nvSpPr>
        <p:spPr>
          <a:xfrm>
            <a:off x="820420" y="178195"/>
            <a:ext cx="10551160" cy="490671"/>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Prenez la correction sur vos livrets.</a:t>
            </a:r>
          </a:p>
        </p:txBody>
      </p:sp>
      <p:sp>
        <p:nvSpPr>
          <p:cNvPr id="7" name="D_A_02">
            <a:extLst>
              <a:ext uri="{FF2B5EF4-FFF2-40B4-BE49-F238E27FC236}">
                <a16:creationId xmlns:a16="http://schemas.microsoft.com/office/drawing/2014/main" id="{CAF29143-5851-950D-3BDB-B3301F392A49}"/>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explique la réponse et donne 30s aux élèves pour recopier la correction sur les livrets.</a:t>
            </a:r>
          </a:p>
        </p:txBody>
      </p:sp>
      <p:grpSp>
        <p:nvGrpSpPr>
          <p:cNvPr id="2" name="Groupe 1">
            <a:extLst>
              <a:ext uri="{FF2B5EF4-FFF2-40B4-BE49-F238E27FC236}">
                <a16:creationId xmlns:a16="http://schemas.microsoft.com/office/drawing/2014/main" id="{9C10EAA7-795A-CCDE-75FF-BFC3A83594B5}"/>
              </a:ext>
            </a:extLst>
          </p:cNvPr>
          <p:cNvGrpSpPr/>
          <p:nvPr/>
        </p:nvGrpSpPr>
        <p:grpSpPr>
          <a:xfrm>
            <a:off x="10633247" y="187919"/>
            <a:ext cx="630930" cy="588164"/>
            <a:chOff x="582302" y="4457015"/>
            <a:chExt cx="630930" cy="588164"/>
          </a:xfrm>
        </p:grpSpPr>
        <p:pic>
          <p:nvPicPr>
            <p:cNvPr id="3" name="Picture 7">
              <a:extLst>
                <a:ext uri="{FF2B5EF4-FFF2-40B4-BE49-F238E27FC236}">
                  <a16:creationId xmlns:a16="http://schemas.microsoft.com/office/drawing/2014/main" id="{0B9585BF-A7F5-904D-233A-AFFFFA38175D}"/>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a:extLst>
                <a:ext uri="{FF2B5EF4-FFF2-40B4-BE49-F238E27FC236}">
                  <a16:creationId xmlns:a16="http://schemas.microsoft.com/office/drawing/2014/main" id="{794D992D-7284-6239-C01E-DE1B8CE18E8C}"/>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Picture 9">
            <a:extLst>
              <a:ext uri="{FF2B5EF4-FFF2-40B4-BE49-F238E27FC236}">
                <a16:creationId xmlns:a16="http://schemas.microsoft.com/office/drawing/2014/main" id="{77665293-6FA7-1F20-5FF4-AA0A0560F4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8" name="Image 7" descr="Une image contenant texte, reçu, Police, ligne&#10;&#10;Le contenu généré par l’IA peut être incorrect.">
            <a:extLst>
              <a:ext uri="{FF2B5EF4-FFF2-40B4-BE49-F238E27FC236}">
                <a16:creationId xmlns:a16="http://schemas.microsoft.com/office/drawing/2014/main" id="{9EBEAF50-CFD1-9414-586B-5095E30FFDA7}"/>
              </a:ext>
            </a:extLst>
          </p:cNvPr>
          <p:cNvPicPr>
            <a:picLocks noChangeAspect="1"/>
          </p:cNvPicPr>
          <p:nvPr/>
        </p:nvPicPr>
        <p:blipFill>
          <a:blip r:embed="rId5"/>
          <a:stretch>
            <a:fillRect/>
          </a:stretch>
        </p:blipFill>
        <p:spPr>
          <a:xfrm>
            <a:off x="347478" y="2191566"/>
            <a:ext cx="11352909" cy="2654149"/>
          </a:xfrm>
          <a:prstGeom prst="rect">
            <a:avLst/>
          </a:prstGeom>
        </p:spPr>
      </p:pic>
      <p:sp>
        <p:nvSpPr>
          <p:cNvPr id="6" name="ZoneTexte 5">
            <a:extLst>
              <a:ext uri="{FF2B5EF4-FFF2-40B4-BE49-F238E27FC236}">
                <a16:creationId xmlns:a16="http://schemas.microsoft.com/office/drawing/2014/main" id="{736380C5-924C-AF5D-0188-F6E37E5379ED}"/>
              </a:ext>
            </a:extLst>
          </p:cNvPr>
          <p:cNvSpPr txBox="1"/>
          <p:nvPr/>
        </p:nvSpPr>
        <p:spPr>
          <a:xfrm>
            <a:off x="3451122" y="2713703"/>
            <a:ext cx="521109" cy="369332"/>
          </a:xfrm>
          <a:prstGeom prst="rect">
            <a:avLst/>
          </a:prstGeom>
          <a:noFill/>
        </p:spPr>
        <p:txBody>
          <a:bodyPr wrap="square" rtlCol="0">
            <a:spAutoFit/>
          </a:bodyPr>
          <a:lstStyle/>
          <a:p>
            <a:r>
              <a:rPr lang="fr-FR" b="1" dirty="0">
                <a:solidFill>
                  <a:srgbClr val="FF0000"/>
                </a:solidFill>
              </a:rPr>
              <a:t>3</a:t>
            </a:r>
          </a:p>
        </p:txBody>
      </p:sp>
      <p:sp>
        <p:nvSpPr>
          <p:cNvPr id="9" name="ZoneTexte 8">
            <a:extLst>
              <a:ext uri="{FF2B5EF4-FFF2-40B4-BE49-F238E27FC236}">
                <a16:creationId xmlns:a16="http://schemas.microsoft.com/office/drawing/2014/main" id="{7565EA96-6633-0135-7438-01D98DDD1D59}"/>
              </a:ext>
            </a:extLst>
          </p:cNvPr>
          <p:cNvSpPr txBox="1"/>
          <p:nvPr/>
        </p:nvSpPr>
        <p:spPr>
          <a:xfrm>
            <a:off x="4763729" y="2713703"/>
            <a:ext cx="521109" cy="369332"/>
          </a:xfrm>
          <a:prstGeom prst="rect">
            <a:avLst/>
          </a:prstGeom>
          <a:noFill/>
        </p:spPr>
        <p:txBody>
          <a:bodyPr wrap="square" rtlCol="0">
            <a:spAutoFit/>
          </a:bodyPr>
          <a:lstStyle/>
          <a:p>
            <a:r>
              <a:rPr lang="fr-FR" b="1" dirty="0">
                <a:solidFill>
                  <a:srgbClr val="FF0000"/>
                </a:solidFill>
              </a:rPr>
              <a:t>3</a:t>
            </a:r>
          </a:p>
        </p:txBody>
      </p:sp>
      <p:sp>
        <p:nvSpPr>
          <p:cNvPr id="10" name="ZoneTexte 9">
            <a:extLst>
              <a:ext uri="{FF2B5EF4-FFF2-40B4-BE49-F238E27FC236}">
                <a16:creationId xmlns:a16="http://schemas.microsoft.com/office/drawing/2014/main" id="{3D051BD7-99D2-E10A-F9B5-9E1BA6C849D8}"/>
              </a:ext>
            </a:extLst>
          </p:cNvPr>
          <p:cNvSpPr txBox="1"/>
          <p:nvPr/>
        </p:nvSpPr>
        <p:spPr>
          <a:xfrm>
            <a:off x="3279056" y="3166310"/>
            <a:ext cx="521109" cy="369332"/>
          </a:xfrm>
          <a:prstGeom prst="rect">
            <a:avLst/>
          </a:prstGeom>
          <a:noFill/>
        </p:spPr>
        <p:txBody>
          <a:bodyPr wrap="square" rtlCol="0">
            <a:spAutoFit/>
          </a:bodyPr>
          <a:lstStyle/>
          <a:p>
            <a:r>
              <a:rPr lang="fr-FR" b="1" dirty="0">
                <a:solidFill>
                  <a:srgbClr val="FF0000"/>
                </a:solidFill>
              </a:rPr>
              <a:t>-7</a:t>
            </a:r>
          </a:p>
        </p:txBody>
      </p:sp>
      <p:sp>
        <p:nvSpPr>
          <p:cNvPr id="11" name="ZoneTexte 10">
            <a:extLst>
              <a:ext uri="{FF2B5EF4-FFF2-40B4-BE49-F238E27FC236}">
                <a16:creationId xmlns:a16="http://schemas.microsoft.com/office/drawing/2014/main" id="{3FA8B9C6-8701-CA81-0B2B-20D4591213B5}"/>
              </a:ext>
            </a:extLst>
          </p:cNvPr>
          <p:cNvSpPr txBox="1"/>
          <p:nvPr/>
        </p:nvSpPr>
        <p:spPr>
          <a:xfrm>
            <a:off x="8922774" y="2713703"/>
            <a:ext cx="521109" cy="369332"/>
          </a:xfrm>
          <a:prstGeom prst="rect">
            <a:avLst/>
          </a:prstGeom>
          <a:noFill/>
        </p:spPr>
        <p:txBody>
          <a:bodyPr wrap="square" rtlCol="0">
            <a:spAutoFit/>
          </a:bodyPr>
          <a:lstStyle/>
          <a:p>
            <a:r>
              <a:rPr lang="fr-FR" b="1" dirty="0">
                <a:solidFill>
                  <a:srgbClr val="FF0000"/>
                </a:solidFill>
              </a:rPr>
              <a:t>6</a:t>
            </a:r>
          </a:p>
        </p:txBody>
      </p:sp>
      <p:sp>
        <p:nvSpPr>
          <p:cNvPr id="12" name="ZoneTexte 11">
            <a:extLst>
              <a:ext uri="{FF2B5EF4-FFF2-40B4-BE49-F238E27FC236}">
                <a16:creationId xmlns:a16="http://schemas.microsoft.com/office/drawing/2014/main" id="{58E1C04C-50A4-729A-4AC1-4EE2B12CC001}"/>
              </a:ext>
            </a:extLst>
          </p:cNvPr>
          <p:cNvSpPr txBox="1"/>
          <p:nvPr/>
        </p:nvSpPr>
        <p:spPr>
          <a:xfrm>
            <a:off x="10124767" y="2635045"/>
            <a:ext cx="447368" cy="369332"/>
          </a:xfrm>
          <a:prstGeom prst="rect">
            <a:avLst/>
          </a:prstGeom>
          <a:noFill/>
        </p:spPr>
        <p:txBody>
          <a:bodyPr wrap="square" rtlCol="0">
            <a:spAutoFit/>
          </a:bodyPr>
          <a:lstStyle/>
          <a:p>
            <a:r>
              <a:rPr lang="fr-FR" b="1" dirty="0">
                <a:solidFill>
                  <a:srgbClr val="FF0000"/>
                </a:solidFill>
              </a:rPr>
              <a:t>6</a:t>
            </a:r>
          </a:p>
        </p:txBody>
      </p:sp>
      <p:sp>
        <p:nvSpPr>
          <p:cNvPr id="13" name="ZoneTexte 12">
            <a:extLst>
              <a:ext uri="{FF2B5EF4-FFF2-40B4-BE49-F238E27FC236}">
                <a16:creationId xmlns:a16="http://schemas.microsoft.com/office/drawing/2014/main" id="{204E6F04-FD33-1D36-4C9C-4B0E9C2ABC21}"/>
              </a:ext>
            </a:extLst>
          </p:cNvPr>
          <p:cNvSpPr txBox="1"/>
          <p:nvPr/>
        </p:nvSpPr>
        <p:spPr>
          <a:xfrm>
            <a:off x="8632721" y="3149308"/>
            <a:ext cx="521109" cy="369332"/>
          </a:xfrm>
          <a:prstGeom prst="rect">
            <a:avLst/>
          </a:prstGeom>
          <a:noFill/>
        </p:spPr>
        <p:txBody>
          <a:bodyPr wrap="square" rtlCol="0">
            <a:spAutoFit/>
          </a:bodyPr>
          <a:lstStyle/>
          <a:p>
            <a:r>
              <a:rPr lang="fr-FR" b="1" dirty="0">
                <a:solidFill>
                  <a:srgbClr val="FF0000"/>
                </a:solidFill>
              </a:rPr>
              <a:t>11</a:t>
            </a:r>
          </a:p>
        </p:txBody>
      </p:sp>
      <p:sp>
        <p:nvSpPr>
          <p:cNvPr id="14" name="ZoneTexte 13">
            <a:extLst>
              <a:ext uri="{FF2B5EF4-FFF2-40B4-BE49-F238E27FC236}">
                <a16:creationId xmlns:a16="http://schemas.microsoft.com/office/drawing/2014/main" id="{FC28A201-C872-FF5E-5A13-5F826FDC9E47}"/>
              </a:ext>
            </a:extLst>
          </p:cNvPr>
          <p:cNvSpPr txBox="1"/>
          <p:nvPr/>
        </p:nvSpPr>
        <p:spPr>
          <a:xfrm>
            <a:off x="3298720" y="3774966"/>
            <a:ext cx="521109" cy="369332"/>
          </a:xfrm>
          <a:prstGeom prst="rect">
            <a:avLst/>
          </a:prstGeom>
          <a:noFill/>
        </p:spPr>
        <p:txBody>
          <a:bodyPr wrap="square" rtlCol="0">
            <a:spAutoFit/>
          </a:bodyPr>
          <a:lstStyle/>
          <a:p>
            <a:r>
              <a:rPr lang="fr-FR" b="1" dirty="0">
                <a:solidFill>
                  <a:srgbClr val="FF0000"/>
                </a:solidFill>
              </a:rPr>
              <a:t>2</a:t>
            </a:r>
          </a:p>
        </p:txBody>
      </p:sp>
      <p:sp>
        <p:nvSpPr>
          <p:cNvPr id="15" name="ZoneTexte 14">
            <a:extLst>
              <a:ext uri="{FF2B5EF4-FFF2-40B4-BE49-F238E27FC236}">
                <a16:creationId xmlns:a16="http://schemas.microsoft.com/office/drawing/2014/main" id="{8A7FDC61-D176-40AC-E595-4AED94BF38E3}"/>
              </a:ext>
            </a:extLst>
          </p:cNvPr>
          <p:cNvSpPr txBox="1"/>
          <p:nvPr/>
        </p:nvSpPr>
        <p:spPr>
          <a:xfrm>
            <a:off x="4262283" y="3728790"/>
            <a:ext cx="521109" cy="369332"/>
          </a:xfrm>
          <a:prstGeom prst="rect">
            <a:avLst/>
          </a:prstGeom>
          <a:noFill/>
        </p:spPr>
        <p:txBody>
          <a:bodyPr wrap="square" rtlCol="0">
            <a:spAutoFit/>
          </a:bodyPr>
          <a:lstStyle/>
          <a:p>
            <a:r>
              <a:rPr lang="fr-FR" b="1" dirty="0">
                <a:solidFill>
                  <a:srgbClr val="FF0000"/>
                </a:solidFill>
              </a:rPr>
              <a:t>-2</a:t>
            </a:r>
          </a:p>
        </p:txBody>
      </p:sp>
      <p:sp>
        <p:nvSpPr>
          <p:cNvPr id="16" name="ZoneTexte 15">
            <a:extLst>
              <a:ext uri="{FF2B5EF4-FFF2-40B4-BE49-F238E27FC236}">
                <a16:creationId xmlns:a16="http://schemas.microsoft.com/office/drawing/2014/main" id="{2927F9CF-228E-73A3-A9FE-C28A290F7401}"/>
              </a:ext>
            </a:extLst>
          </p:cNvPr>
          <p:cNvSpPr txBox="1"/>
          <p:nvPr/>
        </p:nvSpPr>
        <p:spPr>
          <a:xfrm>
            <a:off x="3018502" y="4164395"/>
            <a:ext cx="521109" cy="369332"/>
          </a:xfrm>
          <a:prstGeom prst="rect">
            <a:avLst/>
          </a:prstGeom>
          <a:noFill/>
        </p:spPr>
        <p:txBody>
          <a:bodyPr wrap="square" rtlCol="0">
            <a:spAutoFit/>
          </a:bodyPr>
          <a:lstStyle/>
          <a:p>
            <a:r>
              <a:rPr lang="fr-FR" b="1" dirty="0">
                <a:solidFill>
                  <a:srgbClr val="FF0000"/>
                </a:solidFill>
              </a:rPr>
              <a:t>-2</a:t>
            </a:r>
          </a:p>
        </p:txBody>
      </p:sp>
      <p:sp>
        <p:nvSpPr>
          <p:cNvPr id="17" name="ZoneTexte 16">
            <a:extLst>
              <a:ext uri="{FF2B5EF4-FFF2-40B4-BE49-F238E27FC236}">
                <a16:creationId xmlns:a16="http://schemas.microsoft.com/office/drawing/2014/main" id="{8FBAF46C-A7F7-8C99-3FC0-31DF30BC13FC}"/>
              </a:ext>
            </a:extLst>
          </p:cNvPr>
          <p:cNvSpPr txBox="1"/>
          <p:nvPr/>
        </p:nvSpPr>
        <p:spPr>
          <a:xfrm>
            <a:off x="8893273" y="3774966"/>
            <a:ext cx="521109" cy="369332"/>
          </a:xfrm>
          <a:prstGeom prst="rect">
            <a:avLst/>
          </a:prstGeom>
          <a:noFill/>
        </p:spPr>
        <p:txBody>
          <a:bodyPr wrap="square" rtlCol="0">
            <a:spAutoFit/>
          </a:bodyPr>
          <a:lstStyle/>
          <a:p>
            <a:r>
              <a:rPr lang="fr-FR" b="1" dirty="0">
                <a:solidFill>
                  <a:srgbClr val="FF0000"/>
                </a:solidFill>
              </a:rPr>
              <a:t>9</a:t>
            </a:r>
          </a:p>
        </p:txBody>
      </p:sp>
      <p:sp>
        <p:nvSpPr>
          <p:cNvPr id="18" name="ZoneTexte 17">
            <a:extLst>
              <a:ext uri="{FF2B5EF4-FFF2-40B4-BE49-F238E27FC236}">
                <a16:creationId xmlns:a16="http://schemas.microsoft.com/office/drawing/2014/main" id="{00D9226A-47CC-67EC-04FF-54241DF67B4C}"/>
              </a:ext>
            </a:extLst>
          </p:cNvPr>
          <p:cNvSpPr txBox="1"/>
          <p:nvPr/>
        </p:nvSpPr>
        <p:spPr>
          <a:xfrm>
            <a:off x="9827342" y="3707196"/>
            <a:ext cx="521109" cy="369332"/>
          </a:xfrm>
          <a:prstGeom prst="rect">
            <a:avLst/>
          </a:prstGeom>
          <a:noFill/>
        </p:spPr>
        <p:txBody>
          <a:bodyPr wrap="square" rtlCol="0">
            <a:spAutoFit/>
          </a:bodyPr>
          <a:lstStyle/>
          <a:p>
            <a:r>
              <a:rPr lang="fr-FR" b="1" dirty="0">
                <a:solidFill>
                  <a:srgbClr val="FF0000"/>
                </a:solidFill>
              </a:rPr>
              <a:t>9</a:t>
            </a:r>
          </a:p>
        </p:txBody>
      </p:sp>
      <p:sp>
        <p:nvSpPr>
          <p:cNvPr id="19" name="ZoneTexte 18">
            <a:extLst>
              <a:ext uri="{FF2B5EF4-FFF2-40B4-BE49-F238E27FC236}">
                <a16:creationId xmlns:a16="http://schemas.microsoft.com/office/drawing/2014/main" id="{BC7E95D1-1ADE-6982-400C-02F9D8CA82A9}"/>
              </a:ext>
            </a:extLst>
          </p:cNvPr>
          <p:cNvSpPr txBox="1"/>
          <p:nvPr/>
        </p:nvSpPr>
        <p:spPr>
          <a:xfrm>
            <a:off x="8799869" y="4137886"/>
            <a:ext cx="521109" cy="369332"/>
          </a:xfrm>
          <a:prstGeom prst="rect">
            <a:avLst/>
          </a:prstGeom>
          <a:noFill/>
        </p:spPr>
        <p:txBody>
          <a:bodyPr wrap="square" rtlCol="0">
            <a:spAutoFit/>
          </a:bodyPr>
          <a:lstStyle/>
          <a:p>
            <a:r>
              <a:rPr lang="fr-FR" b="1" dirty="0">
                <a:solidFill>
                  <a:srgbClr val="FF0000"/>
                </a:solidFill>
              </a:rPr>
              <a:t>9</a:t>
            </a:r>
          </a:p>
        </p:txBody>
      </p:sp>
    </p:spTree>
    <p:extLst>
      <p:ext uri="{BB962C8B-B14F-4D97-AF65-F5344CB8AC3E}">
        <p14:creationId xmlns:p14="http://schemas.microsoft.com/office/powerpoint/2010/main" val="4294524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2" grpId="0"/>
      <p:bldP spid="13" grpId="0"/>
      <p:bldP spid="14" grpId="0"/>
      <p:bldP spid="15" grpId="0"/>
      <p:bldP spid="16" grpId="0"/>
      <p:bldP spid="17" grpId="0"/>
      <p:bldP spid="18" grpId="0"/>
      <p:bldP spid="1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BDBD6-4FFA-3EA6-5701-6B14244748E1}"/>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3F1D3CBC-A0E0-EEC1-572F-7355AEE13408}"/>
              </a:ext>
            </a:extLst>
          </p:cNvPr>
          <p:cNvSpPr txBox="1"/>
          <p:nvPr/>
        </p:nvSpPr>
        <p:spPr>
          <a:xfrm>
            <a:off x="820420" y="178195"/>
            <a:ext cx="10551160" cy="490671"/>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Prenez la correction sur vos livrets.</a:t>
            </a:r>
          </a:p>
        </p:txBody>
      </p:sp>
      <p:sp>
        <p:nvSpPr>
          <p:cNvPr id="7" name="D_A_02">
            <a:extLst>
              <a:ext uri="{FF2B5EF4-FFF2-40B4-BE49-F238E27FC236}">
                <a16:creationId xmlns:a16="http://schemas.microsoft.com/office/drawing/2014/main" id="{AC1D281B-5209-3867-1217-AA51027B42FD}"/>
              </a:ext>
            </a:extLst>
          </p:cNvPr>
          <p:cNvSpPr txBox="1"/>
          <p:nvPr/>
        </p:nvSpPr>
        <p:spPr>
          <a:xfrm>
            <a:off x="199736" y="685800"/>
            <a:ext cx="11176000"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explique la réponse et donne 30s aux élèves pour recopier la correction sur les livrets.</a:t>
            </a:r>
          </a:p>
        </p:txBody>
      </p:sp>
      <p:grpSp>
        <p:nvGrpSpPr>
          <p:cNvPr id="2" name="Groupe 1">
            <a:extLst>
              <a:ext uri="{FF2B5EF4-FFF2-40B4-BE49-F238E27FC236}">
                <a16:creationId xmlns:a16="http://schemas.microsoft.com/office/drawing/2014/main" id="{E4C583F5-094E-87E4-3869-282A627A087F}"/>
              </a:ext>
            </a:extLst>
          </p:cNvPr>
          <p:cNvGrpSpPr/>
          <p:nvPr/>
        </p:nvGrpSpPr>
        <p:grpSpPr>
          <a:xfrm>
            <a:off x="10633247" y="187919"/>
            <a:ext cx="630930" cy="588164"/>
            <a:chOff x="582302" y="4457015"/>
            <a:chExt cx="630930" cy="588164"/>
          </a:xfrm>
        </p:grpSpPr>
        <p:pic>
          <p:nvPicPr>
            <p:cNvPr id="3" name="Picture 7">
              <a:extLst>
                <a:ext uri="{FF2B5EF4-FFF2-40B4-BE49-F238E27FC236}">
                  <a16:creationId xmlns:a16="http://schemas.microsoft.com/office/drawing/2014/main" id="{66794E3D-954C-2262-BB83-03636CCCC594}"/>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a:extLst>
                <a:ext uri="{FF2B5EF4-FFF2-40B4-BE49-F238E27FC236}">
                  <a16:creationId xmlns:a16="http://schemas.microsoft.com/office/drawing/2014/main" id="{026EF9E1-4B9D-5DA6-2863-C7BBD0A49886}"/>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Picture 9">
            <a:extLst>
              <a:ext uri="{FF2B5EF4-FFF2-40B4-BE49-F238E27FC236}">
                <a16:creationId xmlns:a16="http://schemas.microsoft.com/office/drawing/2014/main" id="{75483556-85F4-B4F5-BE98-BAFD6D8734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grpSp>
        <p:nvGrpSpPr>
          <p:cNvPr id="19" name="Groupe 18">
            <a:extLst>
              <a:ext uri="{FF2B5EF4-FFF2-40B4-BE49-F238E27FC236}">
                <a16:creationId xmlns:a16="http://schemas.microsoft.com/office/drawing/2014/main" id="{3390F848-232B-23D2-82EE-723F7C083968}"/>
              </a:ext>
            </a:extLst>
          </p:cNvPr>
          <p:cNvGrpSpPr/>
          <p:nvPr/>
        </p:nvGrpSpPr>
        <p:grpSpPr>
          <a:xfrm>
            <a:off x="372434" y="2379293"/>
            <a:ext cx="11134796" cy="3140148"/>
            <a:chOff x="394205" y="1987408"/>
            <a:chExt cx="11134796" cy="3140148"/>
          </a:xfrm>
        </p:grpSpPr>
        <p:sp>
          <p:nvSpPr>
            <p:cNvPr id="6" name="ZoneTexte 5">
              <a:extLst>
                <a:ext uri="{FF2B5EF4-FFF2-40B4-BE49-F238E27FC236}">
                  <a16:creationId xmlns:a16="http://schemas.microsoft.com/office/drawing/2014/main" id="{1370FC5B-E8B2-D382-A023-1E4A67976128}"/>
                </a:ext>
              </a:extLst>
            </p:cNvPr>
            <p:cNvSpPr txBox="1"/>
            <p:nvPr/>
          </p:nvSpPr>
          <p:spPr>
            <a:xfrm>
              <a:off x="2831689" y="3244334"/>
              <a:ext cx="521109" cy="369332"/>
            </a:xfrm>
            <a:prstGeom prst="rect">
              <a:avLst/>
            </a:prstGeom>
            <a:noFill/>
          </p:spPr>
          <p:txBody>
            <a:bodyPr wrap="square" rtlCol="0">
              <a:spAutoFit/>
            </a:bodyPr>
            <a:lstStyle/>
            <a:p>
              <a:r>
                <a:rPr lang="fr-FR" b="1" dirty="0">
                  <a:solidFill>
                    <a:srgbClr val="FF0000"/>
                  </a:solidFill>
                </a:rPr>
                <a:t>13</a:t>
              </a:r>
            </a:p>
          </p:txBody>
        </p:sp>
        <mc:AlternateContent xmlns:mc="http://schemas.openxmlformats.org/markup-compatibility/2006" xmlns:a14="http://schemas.microsoft.com/office/drawing/2010/main">
          <mc:Choice Requires="a14">
            <p:sp>
              <p:nvSpPr>
                <p:cNvPr id="9" name="ZoneTexte 8">
                  <a:extLst>
                    <a:ext uri="{FF2B5EF4-FFF2-40B4-BE49-F238E27FC236}">
                      <a16:creationId xmlns:a16="http://schemas.microsoft.com/office/drawing/2014/main" id="{589BC336-8B58-119A-5C6A-FD68EDA330E9}"/>
                    </a:ext>
                  </a:extLst>
                </p:cNvPr>
                <p:cNvSpPr txBox="1"/>
                <p:nvPr/>
              </p:nvSpPr>
              <p:spPr>
                <a:xfrm>
                  <a:off x="8809702" y="2765052"/>
                  <a:ext cx="52110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1" i="1" dirty="0" smtClean="0">
                            <a:solidFill>
                              <a:srgbClr val="FF0000"/>
                            </a:solidFill>
                            <a:latin typeface="Cambria Math" panose="02040503050406030204" pitchFamily="18" charset="0"/>
                          </a:rPr>
                          <m:t>−</m:t>
                        </m:r>
                        <m:r>
                          <a:rPr lang="fr-FR" b="1" i="1" dirty="0" smtClean="0">
                            <a:solidFill>
                              <a:srgbClr val="FF0000"/>
                            </a:solidFill>
                            <a:latin typeface="Cambria Math" panose="02040503050406030204" pitchFamily="18" charset="0"/>
                          </a:rPr>
                          <m:t>𝟏</m:t>
                        </m:r>
                      </m:oMath>
                    </m:oMathPara>
                  </a14:m>
                  <a:endParaRPr lang="fr-FR" b="1" dirty="0">
                    <a:solidFill>
                      <a:srgbClr val="FF0000"/>
                    </a:solidFill>
                  </a:endParaRPr>
                </a:p>
              </p:txBody>
            </p:sp>
          </mc:Choice>
          <mc:Fallback xmlns="">
            <p:sp>
              <p:nvSpPr>
                <p:cNvPr id="9" name="ZoneTexte 8">
                  <a:extLst>
                    <a:ext uri="{FF2B5EF4-FFF2-40B4-BE49-F238E27FC236}">
                      <a16:creationId xmlns:a16="http://schemas.microsoft.com/office/drawing/2014/main" id="{589BC336-8B58-119A-5C6A-FD68EDA330E9}"/>
                    </a:ext>
                  </a:extLst>
                </p:cNvPr>
                <p:cNvSpPr txBox="1">
                  <a:spLocks noRot="1" noChangeAspect="1" noMove="1" noResize="1" noEditPoints="1" noAdjustHandles="1" noChangeArrowheads="1" noChangeShapeType="1" noTextEdit="1"/>
                </p:cNvSpPr>
                <p:nvPr/>
              </p:nvSpPr>
              <p:spPr>
                <a:xfrm>
                  <a:off x="8809702" y="2765052"/>
                  <a:ext cx="521109" cy="369332"/>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129F51F9-EBF5-DE43-87C6-BC92CA40698A}"/>
                    </a:ext>
                  </a:extLst>
                </p:cNvPr>
                <p:cNvSpPr txBox="1"/>
                <p:nvPr/>
              </p:nvSpPr>
              <p:spPr>
                <a:xfrm>
                  <a:off x="9719186" y="2765052"/>
                  <a:ext cx="52110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1" i="1" dirty="0" smtClean="0">
                            <a:solidFill>
                              <a:srgbClr val="FF0000"/>
                            </a:solidFill>
                            <a:latin typeface="Cambria Math" panose="02040503050406030204" pitchFamily="18" charset="0"/>
                          </a:rPr>
                          <m:t>−</m:t>
                        </m:r>
                        <m:r>
                          <a:rPr lang="fr-FR" b="1" i="1" dirty="0" smtClean="0">
                            <a:solidFill>
                              <a:srgbClr val="FF0000"/>
                            </a:solidFill>
                            <a:latin typeface="Cambria Math" panose="02040503050406030204" pitchFamily="18" charset="0"/>
                          </a:rPr>
                          <m:t>𝟏</m:t>
                        </m:r>
                      </m:oMath>
                    </m:oMathPara>
                  </a14:m>
                  <a:endParaRPr lang="fr-FR" b="1" dirty="0">
                    <a:solidFill>
                      <a:srgbClr val="FF0000"/>
                    </a:solidFill>
                  </a:endParaRPr>
                </a:p>
              </p:txBody>
            </p:sp>
          </mc:Choice>
          <mc:Fallback xmlns="">
            <p:sp>
              <p:nvSpPr>
                <p:cNvPr id="10" name="ZoneTexte 9">
                  <a:extLst>
                    <a:ext uri="{FF2B5EF4-FFF2-40B4-BE49-F238E27FC236}">
                      <a16:creationId xmlns:a16="http://schemas.microsoft.com/office/drawing/2014/main" id="{129F51F9-EBF5-DE43-87C6-BC92CA40698A}"/>
                    </a:ext>
                  </a:extLst>
                </p:cNvPr>
                <p:cNvSpPr txBox="1">
                  <a:spLocks noRot="1" noChangeAspect="1" noMove="1" noResize="1" noEditPoints="1" noAdjustHandles="1" noChangeArrowheads="1" noChangeShapeType="1" noTextEdit="1"/>
                </p:cNvSpPr>
                <p:nvPr/>
              </p:nvSpPr>
              <p:spPr>
                <a:xfrm>
                  <a:off x="9719186" y="2765052"/>
                  <a:ext cx="521109" cy="369332"/>
                </a:xfrm>
                <a:prstGeom prst="rect">
                  <a:avLst/>
                </a:prstGeom>
                <a:blipFill>
                  <a:blip r:embed="rId6"/>
                  <a:stretch>
                    <a:fillRect/>
                  </a:stretch>
                </a:blipFill>
              </p:spPr>
              <p:txBody>
                <a:bodyPr/>
                <a:lstStyle/>
                <a:p>
                  <a:r>
                    <a:rPr lang="fr-FR">
                      <a:noFill/>
                    </a:rPr>
                    <a:t> </a:t>
                  </a:r>
                </a:p>
              </p:txBody>
            </p:sp>
          </mc:Fallback>
        </mc:AlternateContent>
        <p:grpSp>
          <p:nvGrpSpPr>
            <p:cNvPr id="14" name="Groupe 13">
              <a:extLst>
                <a:ext uri="{FF2B5EF4-FFF2-40B4-BE49-F238E27FC236}">
                  <a16:creationId xmlns:a16="http://schemas.microsoft.com/office/drawing/2014/main" id="{10C09380-A2A5-6643-884E-720298C2BCBA}"/>
                </a:ext>
              </a:extLst>
            </p:cNvPr>
            <p:cNvGrpSpPr/>
            <p:nvPr/>
          </p:nvGrpSpPr>
          <p:grpSpPr>
            <a:xfrm>
              <a:off x="394205" y="1987408"/>
              <a:ext cx="11134796" cy="3140148"/>
              <a:chOff x="394205" y="1987408"/>
              <a:chExt cx="11134796" cy="3140148"/>
            </a:xfrm>
          </p:grpSpPr>
          <p:grpSp>
            <p:nvGrpSpPr>
              <p:cNvPr id="12" name="Groupe 11">
                <a:extLst>
                  <a:ext uri="{FF2B5EF4-FFF2-40B4-BE49-F238E27FC236}">
                    <a16:creationId xmlns:a16="http://schemas.microsoft.com/office/drawing/2014/main" id="{EB819071-527C-3422-6067-577BD7CF3B2B}"/>
                  </a:ext>
                </a:extLst>
              </p:cNvPr>
              <p:cNvGrpSpPr/>
              <p:nvPr/>
            </p:nvGrpSpPr>
            <p:grpSpPr>
              <a:xfrm>
                <a:off x="394205" y="1987408"/>
                <a:ext cx="11134796" cy="3140148"/>
                <a:chOff x="394205" y="1987408"/>
                <a:chExt cx="11134796" cy="3140148"/>
              </a:xfrm>
            </p:grpSpPr>
            <p:pic>
              <p:nvPicPr>
                <p:cNvPr id="8" name="Image 7" descr="Une image contenant texte, capture d’écran, Police, nombre&#10;&#10;Le contenu généré par l’IA peut être incorrect.">
                  <a:extLst>
                    <a:ext uri="{FF2B5EF4-FFF2-40B4-BE49-F238E27FC236}">
                      <a16:creationId xmlns:a16="http://schemas.microsoft.com/office/drawing/2014/main" id="{596D06A9-92A1-58EC-1AEA-9DDE5FFFC63A}"/>
                    </a:ext>
                  </a:extLst>
                </p:cNvPr>
                <p:cNvPicPr>
                  <a:picLocks noChangeAspect="1"/>
                </p:cNvPicPr>
                <p:nvPr/>
              </p:nvPicPr>
              <p:blipFill>
                <a:blip r:embed="rId7"/>
                <a:stretch>
                  <a:fillRect/>
                </a:stretch>
              </p:blipFill>
              <p:spPr>
                <a:xfrm>
                  <a:off x="394205" y="1987408"/>
                  <a:ext cx="11134796" cy="3140148"/>
                </a:xfrm>
                <a:prstGeom prst="rect">
                  <a:avLst/>
                </a:prstGeom>
              </p:spPr>
            </p:pic>
            <p:sp>
              <p:nvSpPr>
                <p:cNvPr id="11" name="Rectangle 10">
                  <a:extLst>
                    <a:ext uri="{FF2B5EF4-FFF2-40B4-BE49-F238E27FC236}">
                      <a16:creationId xmlns:a16="http://schemas.microsoft.com/office/drawing/2014/main" id="{3021FF28-77C5-1CAC-AE57-B6AEA848C985}"/>
                    </a:ext>
                  </a:extLst>
                </p:cNvPr>
                <p:cNvSpPr/>
                <p:nvPr/>
              </p:nvSpPr>
              <p:spPr>
                <a:xfrm>
                  <a:off x="8593394" y="2871019"/>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2531B5BE-B106-A4BC-67BA-C4FA739CF1D4}"/>
                    </a:ext>
                  </a:extLst>
                </p:cNvPr>
                <p:cNvSpPr/>
                <p:nvPr/>
              </p:nvSpPr>
              <p:spPr>
                <a:xfrm>
                  <a:off x="8549858" y="2871019"/>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B13D8279-CD5E-5EA3-7770-E0F063378F8B}"/>
                      </a:ext>
                    </a:extLst>
                  </p:cNvPr>
                  <p:cNvSpPr/>
                  <p:nvPr/>
                </p:nvSpPr>
                <p:spPr>
                  <a:xfrm>
                    <a:off x="8260501" y="3297317"/>
                    <a:ext cx="1393369"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i="1" dirty="0" smtClean="0">
                              <a:solidFill>
                                <a:schemeClr val="tx1"/>
                              </a:solidFill>
                              <a:latin typeface="Cambria Math" panose="02040503050406030204" pitchFamily="18" charset="0"/>
                            </a:rPr>
                            <m:t>=</m:t>
                          </m:r>
                        </m:oMath>
                      </m:oMathPara>
                    </a14:m>
                    <a:endParaRPr lang="fr-FR" dirty="0">
                      <a:solidFill>
                        <a:schemeClr val="tx1"/>
                      </a:solidFill>
                    </a:endParaRPr>
                  </a:p>
                </p:txBody>
              </p:sp>
            </mc:Choice>
            <mc:Fallback xmlns="">
              <p:sp>
                <p:nvSpPr>
                  <p:cNvPr id="13" name="Rectangle 12">
                    <a:extLst>
                      <a:ext uri="{FF2B5EF4-FFF2-40B4-BE49-F238E27FC236}">
                        <a16:creationId xmlns:a16="http://schemas.microsoft.com/office/drawing/2014/main" id="{B13D8279-CD5E-5EA3-7770-E0F063378F8B}"/>
                      </a:ext>
                    </a:extLst>
                  </p:cNvPr>
                  <p:cNvSpPr>
                    <a:spLocks noRot="1" noChangeAspect="1" noMove="1" noResize="1" noEditPoints="1" noAdjustHandles="1" noChangeArrowheads="1" noChangeShapeType="1" noTextEdit="1"/>
                  </p:cNvSpPr>
                  <p:nvPr/>
                </p:nvSpPr>
                <p:spPr>
                  <a:xfrm>
                    <a:off x="8260501" y="3297317"/>
                    <a:ext cx="1393369" cy="263365"/>
                  </a:xfrm>
                  <a:prstGeom prst="rect">
                    <a:avLst/>
                  </a:prstGeom>
                  <a:blipFill>
                    <a:blip r:embed="rId8"/>
                    <a:stretch>
                      <a:fillRect/>
                    </a:stretch>
                  </a:blipFill>
                  <a:ln>
                    <a:solidFill>
                      <a:schemeClr val="bg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A78F4ACC-E89B-FDA3-E507-1DDA63DF0E0E}"/>
                      </a:ext>
                    </a:extLst>
                  </p:cNvPr>
                  <p:cNvSpPr/>
                  <p:nvPr/>
                </p:nvSpPr>
                <p:spPr>
                  <a:xfrm>
                    <a:off x="8216965" y="3297317"/>
                    <a:ext cx="1393369"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i="1" dirty="0" smtClean="0">
                              <a:solidFill>
                                <a:schemeClr val="tx1"/>
                              </a:solidFill>
                              <a:latin typeface="Cambria Math" panose="02040503050406030204" pitchFamily="18" charset="0"/>
                            </a:rPr>
                            <m:t>=</m:t>
                          </m:r>
                        </m:oMath>
                      </m:oMathPara>
                    </a14:m>
                    <a:endParaRPr lang="fr-FR" dirty="0">
                      <a:solidFill>
                        <a:schemeClr val="tx1"/>
                      </a:solidFill>
                    </a:endParaRPr>
                  </a:p>
                </p:txBody>
              </p:sp>
            </mc:Choice>
            <mc:Fallback xmlns="">
              <p:sp>
                <p:nvSpPr>
                  <p:cNvPr id="21" name="Rectangle 20">
                    <a:extLst>
                      <a:ext uri="{FF2B5EF4-FFF2-40B4-BE49-F238E27FC236}">
                        <a16:creationId xmlns:a16="http://schemas.microsoft.com/office/drawing/2014/main" id="{A78F4ACC-E89B-FDA3-E507-1DDA63DF0E0E}"/>
                      </a:ext>
                    </a:extLst>
                  </p:cNvPr>
                  <p:cNvSpPr>
                    <a:spLocks noRot="1" noChangeAspect="1" noMove="1" noResize="1" noEditPoints="1" noAdjustHandles="1" noChangeArrowheads="1" noChangeShapeType="1" noTextEdit="1"/>
                  </p:cNvSpPr>
                  <p:nvPr/>
                </p:nvSpPr>
                <p:spPr>
                  <a:xfrm>
                    <a:off x="8216965" y="3297317"/>
                    <a:ext cx="1393369" cy="263365"/>
                  </a:xfrm>
                  <a:prstGeom prst="rect">
                    <a:avLst/>
                  </a:prstGeom>
                  <a:blipFill>
                    <a:blip r:embed="rId9"/>
                    <a:stretch>
                      <a:fillRect/>
                    </a:stretch>
                  </a:blipFill>
                  <a:ln>
                    <a:solidFill>
                      <a:schemeClr val="bg1"/>
                    </a:solidFill>
                  </a:ln>
                </p:spPr>
                <p:txBody>
                  <a:bodyPr/>
                  <a:lstStyle/>
                  <a:p>
                    <a:r>
                      <a:rPr lang="fr-FR">
                        <a:noFill/>
                      </a:rPr>
                      <a:t> </a:t>
                    </a:r>
                  </a:p>
                </p:txBody>
              </p:sp>
            </mc:Fallback>
          </mc:AlternateContent>
        </p:grp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3C87E9D9-91C1-291B-14C3-74450054A714}"/>
                    </a:ext>
                  </a:extLst>
                </p:cNvPr>
                <p:cNvSpPr/>
                <p:nvPr/>
              </p:nvSpPr>
              <p:spPr>
                <a:xfrm>
                  <a:off x="8186055" y="4321243"/>
                  <a:ext cx="1393369"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i="1" dirty="0" smtClean="0">
                            <a:solidFill>
                              <a:schemeClr val="tx1"/>
                            </a:solidFill>
                            <a:latin typeface="Cambria Math" panose="02040503050406030204" pitchFamily="18" charset="0"/>
                          </a:rPr>
                          <m:t>=</m:t>
                        </m:r>
                      </m:oMath>
                    </m:oMathPara>
                  </a14:m>
                  <a:endParaRPr lang="fr-FR" dirty="0">
                    <a:solidFill>
                      <a:schemeClr val="tx1"/>
                    </a:solidFill>
                  </a:endParaRPr>
                </a:p>
              </p:txBody>
            </p:sp>
          </mc:Choice>
          <mc:Fallback xmlns="">
            <p:sp>
              <p:nvSpPr>
                <p:cNvPr id="15" name="Rectangle 14">
                  <a:extLst>
                    <a:ext uri="{FF2B5EF4-FFF2-40B4-BE49-F238E27FC236}">
                      <a16:creationId xmlns:a16="http://schemas.microsoft.com/office/drawing/2014/main" id="{3C87E9D9-91C1-291B-14C3-74450054A714}"/>
                    </a:ext>
                  </a:extLst>
                </p:cNvPr>
                <p:cNvSpPr>
                  <a:spLocks noRot="1" noChangeAspect="1" noMove="1" noResize="1" noEditPoints="1" noAdjustHandles="1" noChangeArrowheads="1" noChangeShapeType="1" noTextEdit="1"/>
                </p:cNvSpPr>
                <p:nvPr/>
              </p:nvSpPr>
              <p:spPr>
                <a:xfrm>
                  <a:off x="8186055" y="4321243"/>
                  <a:ext cx="1393369" cy="263365"/>
                </a:xfrm>
                <a:prstGeom prst="rect">
                  <a:avLst/>
                </a:prstGeom>
                <a:blipFill>
                  <a:blip r:embed="rId10"/>
                  <a:stretch>
                    <a:fillRect/>
                  </a:stretch>
                </a:blipFill>
                <a:ln>
                  <a:solidFill>
                    <a:schemeClr val="bg1"/>
                  </a:solidFill>
                </a:ln>
              </p:spPr>
              <p:txBody>
                <a:bodyPr/>
                <a:lstStyle/>
                <a:p>
                  <a:r>
                    <a:rPr lang="fr-FR">
                      <a:noFill/>
                    </a:rPr>
                    <a:t> </a:t>
                  </a:r>
                </a:p>
              </p:txBody>
            </p:sp>
          </mc:Fallback>
        </mc:AlternateContent>
        <p:sp>
          <p:nvSpPr>
            <p:cNvPr id="16" name="Rectangle 15">
              <a:extLst>
                <a:ext uri="{FF2B5EF4-FFF2-40B4-BE49-F238E27FC236}">
                  <a16:creationId xmlns:a16="http://schemas.microsoft.com/office/drawing/2014/main" id="{3E5D8536-64B0-261D-FCAF-7C985E348C88}"/>
                </a:ext>
              </a:extLst>
            </p:cNvPr>
            <p:cNvSpPr/>
            <p:nvPr/>
          </p:nvSpPr>
          <p:spPr>
            <a:xfrm>
              <a:off x="9611032" y="2871019"/>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5</a:t>
              </a:r>
            </a:p>
          </p:txBody>
        </p:sp>
        <p:sp>
          <p:nvSpPr>
            <p:cNvPr id="17" name="Rectangle 16">
              <a:extLst>
                <a:ext uri="{FF2B5EF4-FFF2-40B4-BE49-F238E27FC236}">
                  <a16:creationId xmlns:a16="http://schemas.microsoft.com/office/drawing/2014/main" id="{6FA8A399-960D-EFBA-4B6C-77C045BC7DB7}"/>
                </a:ext>
              </a:extLst>
            </p:cNvPr>
            <p:cNvSpPr/>
            <p:nvPr/>
          </p:nvSpPr>
          <p:spPr>
            <a:xfrm>
              <a:off x="8593394" y="3809280"/>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8DE48EFB-D1E6-AEEE-325D-BFEC75FB42B6}"/>
                </a:ext>
              </a:extLst>
            </p:cNvPr>
            <p:cNvSpPr/>
            <p:nvPr/>
          </p:nvSpPr>
          <p:spPr>
            <a:xfrm>
              <a:off x="9719186" y="3787621"/>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a:t>
              </a:r>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ACCB95EF-A30E-030F-2594-435BE474586B}"/>
                    </a:ext>
                  </a:extLst>
                </p:cNvPr>
                <p:cNvSpPr/>
                <p:nvPr/>
              </p:nvSpPr>
              <p:spPr>
                <a:xfrm>
                  <a:off x="8142519" y="4321243"/>
                  <a:ext cx="1393369"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i="1" dirty="0" smtClean="0">
                            <a:solidFill>
                              <a:schemeClr val="tx1"/>
                            </a:solidFill>
                            <a:latin typeface="Cambria Math" panose="02040503050406030204" pitchFamily="18" charset="0"/>
                          </a:rPr>
                          <m:t>=</m:t>
                        </m:r>
                      </m:oMath>
                    </m:oMathPara>
                  </a14:m>
                  <a:endParaRPr lang="fr-FR" dirty="0">
                    <a:solidFill>
                      <a:schemeClr val="tx1"/>
                    </a:solidFill>
                  </a:endParaRPr>
                </a:p>
              </p:txBody>
            </p:sp>
          </mc:Choice>
          <mc:Fallback xmlns="">
            <p:sp>
              <p:nvSpPr>
                <p:cNvPr id="22" name="Rectangle 21">
                  <a:extLst>
                    <a:ext uri="{FF2B5EF4-FFF2-40B4-BE49-F238E27FC236}">
                      <a16:creationId xmlns:a16="http://schemas.microsoft.com/office/drawing/2014/main" id="{ACCB95EF-A30E-030F-2594-435BE474586B}"/>
                    </a:ext>
                  </a:extLst>
                </p:cNvPr>
                <p:cNvSpPr>
                  <a:spLocks noRot="1" noChangeAspect="1" noMove="1" noResize="1" noEditPoints="1" noAdjustHandles="1" noChangeArrowheads="1" noChangeShapeType="1" noTextEdit="1"/>
                </p:cNvSpPr>
                <p:nvPr/>
              </p:nvSpPr>
              <p:spPr>
                <a:xfrm>
                  <a:off x="8142519" y="4321243"/>
                  <a:ext cx="1393369" cy="263365"/>
                </a:xfrm>
                <a:prstGeom prst="rect">
                  <a:avLst/>
                </a:prstGeom>
                <a:blipFill>
                  <a:blip r:embed="rId11"/>
                  <a:stretch>
                    <a:fillRect/>
                  </a:stretch>
                </a:blipFill>
                <a:ln>
                  <a:solidFill>
                    <a:schemeClr val="bg1"/>
                  </a:solidFill>
                </a:ln>
              </p:spPr>
              <p:txBody>
                <a:bodyPr/>
                <a:lstStyle/>
                <a:p>
                  <a:r>
                    <a:rPr lang="fr-FR">
                      <a:noFill/>
                    </a:rPr>
                    <a:t> </a:t>
                  </a:r>
                </a:p>
              </p:txBody>
            </p:sp>
          </mc:Fallback>
        </mc:AlternateContent>
        <p:sp>
          <p:nvSpPr>
            <p:cNvPr id="23" name="Rectangle 22">
              <a:extLst>
                <a:ext uri="{FF2B5EF4-FFF2-40B4-BE49-F238E27FC236}">
                  <a16:creationId xmlns:a16="http://schemas.microsoft.com/office/drawing/2014/main" id="{6398797F-CB9A-DE5C-85A7-5E4294D1E395}"/>
                </a:ext>
              </a:extLst>
            </p:cNvPr>
            <p:cNvSpPr/>
            <p:nvPr/>
          </p:nvSpPr>
          <p:spPr>
            <a:xfrm>
              <a:off x="9567496" y="2871019"/>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5</a:t>
              </a:r>
            </a:p>
          </p:txBody>
        </p:sp>
        <p:sp>
          <p:nvSpPr>
            <p:cNvPr id="24" name="Rectangle 23">
              <a:extLst>
                <a:ext uri="{FF2B5EF4-FFF2-40B4-BE49-F238E27FC236}">
                  <a16:creationId xmlns:a16="http://schemas.microsoft.com/office/drawing/2014/main" id="{42F39A87-F4E5-8DC8-464B-320F05B4BB7F}"/>
                </a:ext>
              </a:extLst>
            </p:cNvPr>
            <p:cNvSpPr/>
            <p:nvPr/>
          </p:nvSpPr>
          <p:spPr>
            <a:xfrm>
              <a:off x="8549858" y="3809280"/>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B79E3951-EAD7-FAB1-2E57-25BB4D5C5325}"/>
                </a:ext>
              </a:extLst>
            </p:cNvPr>
            <p:cNvSpPr/>
            <p:nvPr/>
          </p:nvSpPr>
          <p:spPr>
            <a:xfrm>
              <a:off x="9675650" y="3787621"/>
              <a:ext cx="216308" cy="2633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a:t>
              </a:r>
            </a:p>
          </p:txBody>
        </p:sp>
      </p:grpSp>
      <p:sp>
        <p:nvSpPr>
          <p:cNvPr id="26" name="ZoneTexte 25">
            <a:extLst>
              <a:ext uri="{FF2B5EF4-FFF2-40B4-BE49-F238E27FC236}">
                <a16:creationId xmlns:a16="http://schemas.microsoft.com/office/drawing/2014/main" id="{806D7289-3B40-F42D-E7CA-86721AAD9BE8}"/>
              </a:ext>
            </a:extLst>
          </p:cNvPr>
          <p:cNvSpPr txBox="1"/>
          <p:nvPr/>
        </p:nvSpPr>
        <p:spPr>
          <a:xfrm>
            <a:off x="2864355" y="3580035"/>
            <a:ext cx="521109" cy="369332"/>
          </a:xfrm>
          <a:prstGeom prst="rect">
            <a:avLst/>
          </a:prstGeom>
          <a:noFill/>
        </p:spPr>
        <p:txBody>
          <a:bodyPr wrap="square" rtlCol="0">
            <a:spAutoFit/>
          </a:bodyPr>
          <a:lstStyle/>
          <a:p>
            <a:r>
              <a:rPr lang="fr-FR" b="1" dirty="0">
                <a:solidFill>
                  <a:srgbClr val="FF0000"/>
                </a:solidFill>
              </a:rPr>
              <a:t>13</a:t>
            </a:r>
          </a:p>
        </p:txBody>
      </p:sp>
      <p:sp>
        <p:nvSpPr>
          <p:cNvPr id="27" name="ZoneTexte 26">
            <a:extLst>
              <a:ext uri="{FF2B5EF4-FFF2-40B4-BE49-F238E27FC236}">
                <a16:creationId xmlns:a16="http://schemas.microsoft.com/office/drawing/2014/main" id="{2974216B-307B-3724-8CB7-A5F5A1590ECF}"/>
              </a:ext>
            </a:extLst>
          </p:cNvPr>
          <p:cNvSpPr txBox="1"/>
          <p:nvPr/>
        </p:nvSpPr>
        <p:spPr>
          <a:xfrm>
            <a:off x="8820944" y="3176879"/>
            <a:ext cx="521109" cy="369332"/>
          </a:xfrm>
          <a:prstGeom prst="rect">
            <a:avLst/>
          </a:prstGeom>
          <a:noFill/>
        </p:spPr>
        <p:txBody>
          <a:bodyPr wrap="square" rtlCol="0">
            <a:spAutoFit/>
          </a:bodyPr>
          <a:lstStyle/>
          <a:p>
            <a:r>
              <a:rPr lang="fr-FR" b="1" dirty="0">
                <a:solidFill>
                  <a:srgbClr val="FF0000"/>
                </a:solidFill>
              </a:rPr>
              <a:t>-1</a:t>
            </a:r>
          </a:p>
        </p:txBody>
      </p:sp>
      <p:sp>
        <p:nvSpPr>
          <p:cNvPr id="28" name="ZoneTexte 27">
            <a:extLst>
              <a:ext uri="{FF2B5EF4-FFF2-40B4-BE49-F238E27FC236}">
                <a16:creationId xmlns:a16="http://schemas.microsoft.com/office/drawing/2014/main" id="{3D68F3D3-0F1D-6E43-05D6-8699184AD550}"/>
              </a:ext>
            </a:extLst>
          </p:cNvPr>
          <p:cNvSpPr txBox="1"/>
          <p:nvPr/>
        </p:nvSpPr>
        <p:spPr>
          <a:xfrm>
            <a:off x="9786610" y="3193263"/>
            <a:ext cx="521109" cy="369332"/>
          </a:xfrm>
          <a:prstGeom prst="rect">
            <a:avLst/>
          </a:prstGeom>
          <a:noFill/>
        </p:spPr>
        <p:txBody>
          <a:bodyPr wrap="square" rtlCol="0">
            <a:spAutoFit/>
          </a:bodyPr>
          <a:lstStyle/>
          <a:p>
            <a:r>
              <a:rPr lang="fr-FR" b="1" dirty="0">
                <a:solidFill>
                  <a:srgbClr val="FF0000"/>
                </a:solidFill>
              </a:rPr>
              <a:t>-1</a:t>
            </a:r>
          </a:p>
        </p:txBody>
      </p:sp>
      <p:sp>
        <p:nvSpPr>
          <p:cNvPr id="29" name="ZoneTexte 28">
            <a:extLst>
              <a:ext uri="{FF2B5EF4-FFF2-40B4-BE49-F238E27FC236}">
                <a16:creationId xmlns:a16="http://schemas.microsoft.com/office/drawing/2014/main" id="{98B2808C-3A9E-BACB-5A7A-B5EDEBA18F99}"/>
              </a:ext>
            </a:extLst>
          </p:cNvPr>
          <p:cNvSpPr txBox="1"/>
          <p:nvPr/>
        </p:nvSpPr>
        <p:spPr>
          <a:xfrm>
            <a:off x="8483840" y="3636219"/>
            <a:ext cx="521109" cy="369332"/>
          </a:xfrm>
          <a:prstGeom prst="rect">
            <a:avLst/>
          </a:prstGeom>
          <a:noFill/>
        </p:spPr>
        <p:txBody>
          <a:bodyPr wrap="square" rtlCol="0">
            <a:spAutoFit/>
          </a:bodyPr>
          <a:lstStyle/>
          <a:p>
            <a:r>
              <a:rPr lang="fr-FR" b="1" dirty="0">
                <a:solidFill>
                  <a:srgbClr val="FF0000"/>
                </a:solidFill>
              </a:rPr>
              <a:t>4</a:t>
            </a:r>
          </a:p>
        </p:txBody>
      </p:sp>
      <p:sp>
        <p:nvSpPr>
          <p:cNvPr id="30" name="ZoneTexte 29">
            <a:extLst>
              <a:ext uri="{FF2B5EF4-FFF2-40B4-BE49-F238E27FC236}">
                <a16:creationId xmlns:a16="http://schemas.microsoft.com/office/drawing/2014/main" id="{489BB4D3-02CB-83CD-5539-AF8EB612F12E}"/>
              </a:ext>
            </a:extLst>
          </p:cNvPr>
          <p:cNvSpPr txBox="1"/>
          <p:nvPr/>
        </p:nvSpPr>
        <p:spPr>
          <a:xfrm>
            <a:off x="3029984" y="4671454"/>
            <a:ext cx="521109" cy="369332"/>
          </a:xfrm>
          <a:prstGeom prst="rect">
            <a:avLst/>
          </a:prstGeom>
          <a:noFill/>
        </p:spPr>
        <p:txBody>
          <a:bodyPr wrap="square" rtlCol="0">
            <a:spAutoFit/>
          </a:bodyPr>
          <a:lstStyle/>
          <a:p>
            <a:r>
              <a:rPr lang="fr-FR" b="1" dirty="0">
                <a:solidFill>
                  <a:srgbClr val="FF0000"/>
                </a:solidFill>
              </a:rPr>
              <a:t>-8</a:t>
            </a:r>
          </a:p>
        </p:txBody>
      </p:sp>
      <p:sp>
        <p:nvSpPr>
          <p:cNvPr id="31" name="ZoneTexte 30">
            <a:extLst>
              <a:ext uri="{FF2B5EF4-FFF2-40B4-BE49-F238E27FC236}">
                <a16:creationId xmlns:a16="http://schemas.microsoft.com/office/drawing/2014/main" id="{656FB549-A6E8-9069-C272-641FCB1883C2}"/>
              </a:ext>
            </a:extLst>
          </p:cNvPr>
          <p:cNvSpPr txBox="1"/>
          <p:nvPr/>
        </p:nvSpPr>
        <p:spPr>
          <a:xfrm>
            <a:off x="8850448" y="4168484"/>
            <a:ext cx="521109" cy="369332"/>
          </a:xfrm>
          <a:prstGeom prst="rect">
            <a:avLst/>
          </a:prstGeom>
          <a:noFill/>
        </p:spPr>
        <p:txBody>
          <a:bodyPr wrap="square" rtlCol="0">
            <a:spAutoFit/>
          </a:bodyPr>
          <a:lstStyle/>
          <a:p>
            <a:r>
              <a:rPr lang="fr-FR" b="1" dirty="0">
                <a:solidFill>
                  <a:srgbClr val="FF0000"/>
                </a:solidFill>
              </a:rPr>
              <a:t>+4</a:t>
            </a:r>
          </a:p>
        </p:txBody>
      </p:sp>
      <p:sp>
        <p:nvSpPr>
          <p:cNvPr id="32" name="ZoneTexte 31">
            <a:extLst>
              <a:ext uri="{FF2B5EF4-FFF2-40B4-BE49-F238E27FC236}">
                <a16:creationId xmlns:a16="http://schemas.microsoft.com/office/drawing/2014/main" id="{CA579CAF-792B-F0AB-5F97-BD3832BF3BA3}"/>
              </a:ext>
            </a:extLst>
          </p:cNvPr>
          <p:cNvSpPr txBox="1"/>
          <p:nvPr/>
        </p:nvSpPr>
        <p:spPr>
          <a:xfrm>
            <a:off x="9907756" y="4135360"/>
            <a:ext cx="521109" cy="369332"/>
          </a:xfrm>
          <a:prstGeom prst="rect">
            <a:avLst/>
          </a:prstGeom>
          <a:noFill/>
        </p:spPr>
        <p:txBody>
          <a:bodyPr wrap="square" rtlCol="0">
            <a:spAutoFit/>
          </a:bodyPr>
          <a:lstStyle/>
          <a:p>
            <a:r>
              <a:rPr lang="fr-FR" b="1" dirty="0">
                <a:solidFill>
                  <a:srgbClr val="FF0000"/>
                </a:solidFill>
              </a:rPr>
              <a:t>+4</a:t>
            </a:r>
          </a:p>
        </p:txBody>
      </p:sp>
      <p:sp>
        <p:nvSpPr>
          <p:cNvPr id="33" name="ZoneTexte 32">
            <a:extLst>
              <a:ext uri="{FF2B5EF4-FFF2-40B4-BE49-F238E27FC236}">
                <a16:creationId xmlns:a16="http://schemas.microsoft.com/office/drawing/2014/main" id="{6A42CE72-BB84-107B-74DA-30FDD2D01767}"/>
              </a:ext>
            </a:extLst>
          </p:cNvPr>
          <p:cNvSpPr txBox="1"/>
          <p:nvPr/>
        </p:nvSpPr>
        <p:spPr>
          <a:xfrm>
            <a:off x="8419222" y="4671454"/>
            <a:ext cx="521109" cy="369332"/>
          </a:xfrm>
          <a:prstGeom prst="rect">
            <a:avLst/>
          </a:prstGeom>
          <a:noFill/>
        </p:spPr>
        <p:txBody>
          <a:bodyPr wrap="square" rtlCol="0">
            <a:spAutoFit/>
          </a:bodyPr>
          <a:lstStyle/>
          <a:p>
            <a:r>
              <a:rPr lang="fr-FR" b="1" dirty="0">
                <a:solidFill>
                  <a:srgbClr val="FF0000"/>
                </a:solidFill>
              </a:rPr>
              <a:t>5</a:t>
            </a:r>
          </a:p>
        </p:txBody>
      </p:sp>
    </p:spTree>
    <p:extLst>
      <p:ext uri="{BB962C8B-B14F-4D97-AF65-F5344CB8AC3E}">
        <p14:creationId xmlns:p14="http://schemas.microsoft.com/office/powerpoint/2010/main" val="14328237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P spid="32" grpId="0"/>
      <p:bldP spid="33"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00000">
                <a:alpha val="30000"/>
              </a:srgbClr>
            </a:gs>
            <a:gs pos="74000">
              <a:srgbClr val="C00000">
                <a:alpha val="39000"/>
              </a:srgbClr>
            </a:gs>
            <a:gs pos="83000">
              <a:srgbClr val="C00000">
                <a:alpha val="46000"/>
              </a:srgbClr>
            </a:gs>
            <a:gs pos="100000">
              <a:srgbClr val="C00000">
                <a:alpha val="75000"/>
              </a:srgbClr>
            </a:gs>
          </a:gsLst>
          <a:lin ang="5400000" scaled="1"/>
          <a:tileRect/>
        </a:gradFill>
        <a:effectLst/>
      </p:bgPr>
    </p:bg>
    <p:spTree>
      <p:nvGrpSpPr>
        <p:cNvPr id="1" name="">
          <a:extLst>
            <a:ext uri="{FF2B5EF4-FFF2-40B4-BE49-F238E27FC236}">
              <a16:creationId xmlns:a16="http://schemas.microsoft.com/office/drawing/2014/main" id="{CD0F1C31-3269-D9E2-A11B-76E1E7FC1B8B}"/>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7DC0336-7468-96E4-4C8F-D75D561F5D22}"/>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7AC4A336-553B-C6D9-5960-F469265B1B72}"/>
                </a:ext>
              </a:extLst>
            </p:cNvPr>
            <p:cNvSpPr/>
            <p:nvPr/>
          </p:nvSpPr>
          <p:spPr>
            <a:xfrm>
              <a:off x="2184400" y="1402025"/>
              <a:ext cx="7823200" cy="4942038"/>
            </a:xfrm>
            <a:prstGeom prst="roundRect">
              <a:avLst>
                <a:gd name="adj" fmla="val 2665"/>
              </a:avLst>
            </a:prstGeom>
            <a:solidFill>
              <a:srgbClr val="C00000"/>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69AEEE6E-857A-5D9C-2A33-25EA3FB3D64D}"/>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Pratique autonome : </a:t>
              </a:r>
              <a:br>
                <a:rPr lang="fr-FR" sz="5600" b="1" dirty="0">
                  <a:solidFill>
                    <a:schemeClr val="tx1"/>
                  </a:solidFill>
                </a:rPr>
              </a:br>
              <a:r>
                <a:rPr lang="fr-FR" sz="5600" b="1" dirty="0">
                  <a:solidFill>
                    <a:schemeClr val="tx1"/>
                  </a:solidFill>
                </a:rPr>
                <a:t>Travail individuel et défi</a:t>
              </a:r>
            </a:p>
          </p:txBody>
        </p:sp>
      </p:grpSp>
      <p:grpSp>
        <p:nvGrpSpPr>
          <p:cNvPr id="44" name="Group 43">
            <a:extLst>
              <a:ext uri="{FF2B5EF4-FFF2-40B4-BE49-F238E27FC236}">
                <a16:creationId xmlns:a16="http://schemas.microsoft.com/office/drawing/2014/main" id="{02F30AD9-A760-1FB7-44E6-C5FB79615A98}"/>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68B5FF32-915A-B598-700D-0EA7533542B3}"/>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199500E8-6AC1-98CD-F98D-D1177176CCC5}"/>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12 min</a:t>
              </a:r>
            </a:p>
          </p:txBody>
        </p:sp>
      </p:grpSp>
      <p:pic>
        <p:nvPicPr>
          <p:cNvPr id="5" name="Picture 14">
            <a:extLst>
              <a:ext uri="{FF2B5EF4-FFF2-40B4-BE49-F238E27FC236}">
                <a16:creationId xmlns:a16="http://schemas.microsoft.com/office/drawing/2014/main" id="{6D248F83-4C7F-319A-F9E2-F4E054B7BA7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436291" y="1162744"/>
            <a:ext cx="1319419" cy="13194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59698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1257907" y="1041305"/>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sp>
        <p:nvSpPr>
          <p:cNvPr id="16" name="Google Shape;995;p109">
            <a:extLst>
              <a:ext uri="{FF2B5EF4-FFF2-40B4-BE49-F238E27FC236}">
                <a16:creationId xmlns:a16="http://schemas.microsoft.com/office/drawing/2014/main" id="{146F36D3-98C7-A8EA-8830-9ABF771BA77B}"/>
              </a:ext>
            </a:extLst>
          </p:cNvPr>
          <p:cNvSpPr txBox="1"/>
          <p:nvPr/>
        </p:nvSpPr>
        <p:spPr>
          <a:xfrm>
            <a:off x="1989337" y="1416787"/>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lnSpc>
                <a:spcPct val="130000"/>
              </a:lnSpc>
              <a:defRPr sz="1800" b="0" i="0" u="none" strike="noStrike" kern="0" cap="none" spc="0" baseline="0">
                <a:solidFill>
                  <a:srgbClr val="000000"/>
                </a:solidFill>
                <a:uFillTx/>
              </a:defRPr>
            </a:pPr>
            <a:r>
              <a:rPr lang="fr-FR" sz="1867" b="1" kern="0" dirty="0">
                <a:solidFill>
                  <a:srgbClr val="FFFFFF"/>
                </a:solidFill>
                <a:latin typeface="Calibri" panose="020F0502020204030204" pitchFamily="34" charset="0"/>
                <a:ea typeface="Calibri" panose="020F0502020204030204" pitchFamily="34" charset="0"/>
                <a:cs typeface="Calibri" panose="020F0502020204030204" pitchFamily="34" charset="0"/>
              </a:rPr>
              <a:t>Livret de l’élève</a:t>
            </a:r>
          </a:p>
        </p:txBody>
      </p:sp>
      <p:sp>
        <p:nvSpPr>
          <p:cNvPr id="17" name="Google Shape;996;p109">
            <a:extLst>
              <a:ext uri="{FF2B5EF4-FFF2-40B4-BE49-F238E27FC236}">
                <a16:creationId xmlns:a16="http://schemas.microsoft.com/office/drawing/2014/main" id="{0CCAD975-A096-1843-C18D-C7ABD2A0D5D9}"/>
              </a:ext>
            </a:extLst>
          </p:cNvPr>
          <p:cNvSpPr txBox="1"/>
          <p:nvPr/>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defRPr sz="1800" b="0" i="0" u="none" strike="noStrike" kern="0" cap="none" spc="0" baseline="0">
                <a:solidFill>
                  <a:srgbClr val="000000"/>
                </a:solidFill>
                <a:uFillTx/>
              </a:defRPr>
            </a:pPr>
            <a:r>
              <a:rPr lang="fr-FR" sz="1867" b="1" kern="0" dirty="0">
                <a:solidFill>
                  <a:srgbClr val="FFFFFF"/>
                </a:solidFill>
                <a:latin typeface="Calibri" panose="020F0502020204030204" pitchFamily="34" charset="0"/>
                <a:ea typeface="Calibri" panose="020F0502020204030204" pitchFamily="34" charset="0"/>
                <a:cs typeface="Calibri" panose="020F0502020204030204" pitchFamily="34" charset="0"/>
              </a:rPr>
              <a:t>Autre matériel</a:t>
            </a:r>
          </a:p>
        </p:txBody>
      </p:sp>
      <p:pic>
        <p:nvPicPr>
          <p:cNvPr id="18" name="Google Shape;1000;p109">
            <a:extLst>
              <a:ext uri="{FF2B5EF4-FFF2-40B4-BE49-F238E27FC236}">
                <a16:creationId xmlns:a16="http://schemas.microsoft.com/office/drawing/2014/main" id="{9E51B0A2-61BE-B2FE-2685-34EBB5FF90E6}"/>
              </a:ext>
            </a:extLst>
          </p:cNvPr>
          <p:cNvPicPr>
            <a:picLocks noChangeAspect="1"/>
          </p:cNvPicPr>
          <p:nvPr/>
        </p:nvPicPr>
        <p:blipFill>
          <a:blip r:embed="rId2">
            <a:extLst>
              <a:ext uri="{28A0092B-C50C-407E-A947-70E740481C1C}">
                <a14:useLocalDpi xmlns:a14="http://schemas.microsoft.com/office/drawing/2010/main" val="0"/>
              </a:ext>
            </a:extLst>
          </a:blip>
          <a:srcRect l="1528" r="1528"/>
          <a:stretch/>
        </p:blipFill>
        <p:spPr>
          <a:xfrm>
            <a:off x="2288711" y="2268362"/>
            <a:ext cx="2783064" cy="3835783"/>
          </a:xfrm>
          <a:prstGeom prst="rect">
            <a:avLst/>
          </a:prstGeom>
          <a:noFill/>
          <a:ln cap="flat">
            <a:solidFill>
              <a:srgbClr val="336FB6"/>
            </a:solidFill>
          </a:ln>
        </p:spPr>
      </p:pic>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52CBA1D-553E-9A48-AEC2-7331429E3E80}"/>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19675284">
            <a:off x="6101920" y="2831843"/>
            <a:ext cx="2454437" cy="273456"/>
          </a:xfrm>
          <a:prstGeom prst="rect">
            <a:avLst/>
          </a:prstGeom>
        </p:spPr>
      </p:pic>
      <p:pic>
        <p:nvPicPr>
          <p:cNvPr id="20" name="Picture 19">
            <a:extLst>
              <a:ext uri="{FF2B5EF4-FFF2-40B4-BE49-F238E27FC236}">
                <a16:creationId xmlns:a16="http://schemas.microsoft.com/office/drawing/2014/main" id="{E89AC41C-233F-A17C-E10D-80274621063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553174" y="3735051"/>
            <a:ext cx="3619500" cy="2514600"/>
          </a:xfrm>
          <a:prstGeom prst="rect">
            <a:avLst/>
          </a:prstGeom>
        </p:spPr>
      </p:pic>
      <p:pic>
        <p:nvPicPr>
          <p:cNvPr id="22" name="Picture 21">
            <a:extLst>
              <a:ext uri="{FF2B5EF4-FFF2-40B4-BE49-F238E27FC236}">
                <a16:creationId xmlns:a16="http://schemas.microsoft.com/office/drawing/2014/main" id="{166E59D9-571C-BF58-B8D6-160ED8C46B2C}"/>
              </a:ext>
            </a:extLst>
          </p:cNvPr>
          <p:cNvPicPr>
            <a:picLocks noChangeAspect="1"/>
          </p:cNvPicPr>
          <p:nvPr/>
        </p:nvPicPr>
        <p:blipFill>
          <a:blip r:embed="rId6">
            <a:clrChange>
              <a:clrFrom>
                <a:srgbClr val="FEFFFF"/>
              </a:clrFrom>
              <a:clrTo>
                <a:srgbClr val="FEFFFF">
                  <a:alpha val="0"/>
                </a:srgbClr>
              </a:clrTo>
            </a:clrChange>
          </a:blip>
          <a:stretch>
            <a:fillRect/>
          </a:stretch>
        </p:blipFill>
        <p:spPr>
          <a:xfrm>
            <a:off x="8720052" y="2115869"/>
            <a:ext cx="1632389" cy="1164080"/>
          </a:xfrm>
          <a:prstGeom prst="rect">
            <a:avLst/>
          </a:prstGeom>
        </p:spPr>
      </p:pic>
      <p:pic>
        <p:nvPicPr>
          <p:cNvPr id="2" name="Picture 1">
            <a:extLst>
              <a:ext uri="{FF2B5EF4-FFF2-40B4-BE49-F238E27FC236}">
                <a16:creationId xmlns:a16="http://schemas.microsoft.com/office/drawing/2014/main" id="{9F0300A3-B307-D5DC-273A-568B2BA9A7EA}"/>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5975323" y="2100283"/>
            <a:ext cx="1227204" cy="921459"/>
          </a:xfrm>
          <a:prstGeom prst="rect">
            <a:avLst/>
          </a:prstGeom>
          <a:ln w="19050">
            <a:noFill/>
          </a:ln>
        </p:spPr>
      </p:pic>
      <p:pic>
        <p:nvPicPr>
          <p:cNvPr id="9" name="Picture 8">
            <a:extLst>
              <a:ext uri="{FF2B5EF4-FFF2-40B4-BE49-F238E27FC236}">
                <a16:creationId xmlns:a16="http://schemas.microsoft.com/office/drawing/2014/main" id="{A9FC40CB-87EF-FC64-CD65-BC554D605E4B}"/>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52500" y="3009732"/>
            <a:ext cx="894928" cy="860453"/>
          </a:xfrm>
          <a:prstGeom prst="rect">
            <a:avLst/>
          </a:prstGeom>
        </p:spPr>
      </p:pic>
    </p:spTree>
    <p:extLst>
      <p:ext uri="{BB962C8B-B14F-4D97-AF65-F5344CB8AC3E}">
        <p14:creationId xmlns:p14="http://schemas.microsoft.com/office/powerpoint/2010/main" val="797224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dirty="0">
                <a:latin typeface="Dosis Bold" pitchFamily="2" charset="0"/>
              </a:rPr>
              <a:t>PA</a:t>
            </a:r>
            <a:endParaRPr lang="fr-FR" sz="1200" b="1" dirty="0">
              <a:latin typeface="Dosis Bold" pitchFamily="2" charset="0"/>
            </a:endParaRPr>
          </a:p>
        </p:txBody>
      </p:sp>
      <p:sp>
        <p:nvSpPr>
          <p:cNvPr id="5" name="D_A_01">
            <a:extLst>
              <a:ext uri="{FF2B5EF4-FFF2-40B4-BE49-F238E27FC236}">
                <a16:creationId xmlns:a16="http://schemas.microsoft.com/office/drawing/2014/main" id="{75C8C2EC-A956-3CF2-01B0-FD460315B9DA}"/>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75000"/>
                  </a:schemeClr>
                </a:solidFill>
                <a:effectLst/>
              </a:rPr>
              <a:t>Prenez vos livrets et vos crayons, puis répondez individuellement aux exercices. Vous avez 10 min.</a:t>
            </a:r>
            <a:endParaRPr lang="fr-FR" sz="1600" b="1" dirty="0">
              <a:solidFill>
                <a:schemeClr val="bg1">
                  <a:lumMod val="75000"/>
                </a:schemeClr>
              </a:solidFill>
            </a:endParaRPr>
          </a:p>
        </p:txBody>
      </p:sp>
      <p:sp>
        <p:nvSpPr>
          <p:cNvPr id="7" name="D_A_02">
            <a:extLst>
              <a:ext uri="{FF2B5EF4-FFF2-40B4-BE49-F238E27FC236}">
                <a16:creationId xmlns:a16="http://schemas.microsoft.com/office/drawing/2014/main" id="{E5C1A8D9-A02C-58FC-B173-15CDF98E063B}"/>
              </a:ext>
            </a:extLst>
          </p:cNvPr>
          <p:cNvSpPr txBox="1"/>
          <p:nvPr/>
        </p:nvSpPr>
        <p:spPr>
          <a:xfrm>
            <a:off x="199736" y="685800"/>
            <a:ext cx="11176000" cy="304800"/>
          </a:xfrm>
          <a:prstGeom prst="rect">
            <a:avLst/>
          </a:prstGeom>
          <a:noFill/>
        </p:spPr>
        <p:txBody>
          <a:bodyPr wrap="square" rtlCol="0" anchor="ctr">
            <a:noAutofit/>
          </a:bodyPr>
          <a:lstStyle/>
          <a:p>
            <a:r>
              <a:rPr lang="fr-FR" sz="1400" i="1" dirty="0">
                <a:solidFill>
                  <a:schemeClr val="bg1">
                    <a:lumMod val="75000"/>
                  </a:schemeClr>
                </a:solidFill>
              </a:rPr>
              <a:t>L’enseignant vérifie les productions des élèves, donne une aide individuelle en cas de besoin et oriente les élèves ayant terminé vers le défi.</a:t>
            </a:r>
          </a:p>
        </p:txBody>
      </p:sp>
      <p:pic>
        <p:nvPicPr>
          <p:cNvPr id="2" name="Picture 14">
            <a:extLst>
              <a:ext uri="{FF2B5EF4-FFF2-40B4-BE49-F238E27FC236}">
                <a16:creationId xmlns:a16="http://schemas.microsoft.com/office/drawing/2014/main" id="{67DDBFEF-FA5F-D87B-9951-AB62A2A07299}"/>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0814418" y="249522"/>
            <a:ext cx="559562" cy="559565"/>
          </a:xfrm>
          <a:prstGeom prst="rect">
            <a:avLst/>
          </a:prstGeom>
        </p:spPr>
      </p:pic>
      <p:sp>
        <p:nvSpPr>
          <p:cNvPr id="6" name="Rectangle 5">
            <a:extLst>
              <a:ext uri="{FF2B5EF4-FFF2-40B4-BE49-F238E27FC236}">
                <a16:creationId xmlns:a16="http://schemas.microsoft.com/office/drawing/2014/main" id="{41395FC7-3C4B-B63A-9EEC-6C9EB59E7C6B}"/>
              </a:ext>
            </a:extLst>
          </p:cNvPr>
          <p:cNvSpPr/>
          <p:nvPr/>
        </p:nvSpPr>
        <p:spPr>
          <a:xfrm>
            <a:off x="5124450" y="6223230"/>
            <a:ext cx="1943100" cy="445655"/>
          </a:xfrm>
          <a:prstGeom prst="rect">
            <a:avLst/>
          </a:prstGeom>
          <a:solidFill>
            <a:srgbClr val="FDDF4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ysClr val="windowText" lastClr="000000"/>
                </a:solidFill>
              </a:rPr>
              <a:t>Page 86</a:t>
            </a:r>
          </a:p>
        </p:txBody>
      </p:sp>
      <p:pic>
        <p:nvPicPr>
          <p:cNvPr id="4" name="Image 3" descr="Une image contenant texte, capture d’écran, Police, ligne&#10;&#10;Le contenu généré par l’IA peut être incorrect.">
            <a:extLst>
              <a:ext uri="{FF2B5EF4-FFF2-40B4-BE49-F238E27FC236}">
                <a16:creationId xmlns:a16="http://schemas.microsoft.com/office/drawing/2014/main" id="{2EFCF0F4-3DD2-0D31-4781-66AA0C03FFB9}"/>
              </a:ext>
            </a:extLst>
          </p:cNvPr>
          <p:cNvPicPr>
            <a:picLocks noChangeAspect="1"/>
          </p:cNvPicPr>
          <p:nvPr/>
        </p:nvPicPr>
        <p:blipFill>
          <a:blip r:embed="rId4"/>
          <a:stretch>
            <a:fillRect/>
          </a:stretch>
        </p:blipFill>
        <p:spPr>
          <a:xfrm>
            <a:off x="221655" y="1719943"/>
            <a:ext cx="11786108" cy="3429000"/>
          </a:xfrm>
          <a:prstGeom prst="rect">
            <a:avLst/>
          </a:prstGeom>
        </p:spPr>
      </p:pic>
    </p:spTree>
    <p:extLst>
      <p:ext uri="{BB962C8B-B14F-4D97-AF65-F5344CB8AC3E}">
        <p14:creationId xmlns:p14="http://schemas.microsoft.com/office/powerpoint/2010/main" val="3330532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B6F7-4663-26DF-E0E9-C45CBD96C346}"/>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CECF87C6-5AF6-5D7B-E807-1CCB4499B97D}"/>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dirty="0">
                <a:latin typeface="Dosis Bold" pitchFamily="2" charset="0"/>
              </a:rPr>
              <a:t>PA</a:t>
            </a:r>
            <a:endParaRPr lang="fr-FR" sz="1200" b="1" dirty="0">
              <a:latin typeface="Dosis Bold" pitchFamily="2" charset="0"/>
            </a:endParaRPr>
          </a:p>
        </p:txBody>
      </p:sp>
      <p:sp>
        <p:nvSpPr>
          <p:cNvPr id="5" name="D_A_01">
            <a:extLst>
              <a:ext uri="{FF2B5EF4-FFF2-40B4-BE49-F238E27FC236}">
                <a16:creationId xmlns:a16="http://schemas.microsoft.com/office/drawing/2014/main" id="{7CC8F3DE-D50D-34F5-4FD1-36F0F7D99168}"/>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Le temps est terminé. Voyons ensemble la solution des exercices.</a:t>
            </a:r>
          </a:p>
        </p:txBody>
      </p:sp>
      <p:sp>
        <p:nvSpPr>
          <p:cNvPr id="7" name="D_A_02">
            <a:extLst>
              <a:ext uri="{FF2B5EF4-FFF2-40B4-BE49-F238E27FC236}">
                <a16:creationId xmlns:a16="http://schemas.microsoft.com/office/drawing/2014/main" id="{69D41B3C-4BD0-E093-D966-2AD19C0A17C1}"/>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5 min pour donner l’occasion aux élèves de présenter leurs productions et corrige au tableau.</a:t>
            </a:r>
          </a:p>
        </p:txBody>
      </p:sp>
      <p:sp>
        <p:nvSpPr>
          <p:cNvPr id="3" name="Rectangle 2">
            <a:extLst>
              <a:ext uri="{FF2B5EF4-FFF2-40B4-BE49-F238E27FC236}">
                <a16:creationId xmlns:a16="http://schemas.microsoft.com/office/drawing/2014/main" id="{6C8DB70F-F476-00D1-4DAC-4CF35347BB9F}"/>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4" name="Picture 3">
            <a:extLst>
              <a:ext uri="{FF2B5EF4-FFF2-40B4-BE49-F238E27FC236}">
                <a16:creationId xmlns:a16="http://schemas.microsoft.com/office/drawing/2014/main" id="{7F83DB11-9257-2FB3-23E0-17EE22386F3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45249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27096">
                <a:alpha val="74000"/>
              </a:srgbClr>
            </a:gs>
            <a:gs pos="75000">
              <a:srgbClr val="B27096">
                <a:alpha val="66000"/>
              </a:srgbClr>
            </a:gs>
            <a:gs pos="83000">
              <a:srgbClr val="B27096"/>
            </a:gs>
            <a:gs pos="100000">
              <a:srgbClr val="B27096"/>
            </a:gs>
          </a:gsLst>
          <a:lin ang="5400000" scaled="1"/>
          <a:tileRect/>
        </a:gradFill>
        <a:effectLst/>
      </p:bgPr>
    </p:bg>
    <p:spTree>
      <p:nvGrpSpPr>
        <p:cNvPr id="1" name="">
          <a:extLst>
            <a:ext uri="{FF2B5EF4-FFF2-40B4-BE49-F238E27FC236}">
              <a16:creationId xmlns:a16="http://schemas.microsoft.com/office/drawing/2014/main" id="{97445811-0688-6920-8445-5FF5014A6A56}"/>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ED924B2-E791-8B7A-B452-C222B85004E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486D72A5-68DA-9F53-3447-D529DA0810FC}"/>
                </a:ext>
              </a:extLst>
            </p:cNvPr>
            <p:cNvSpPr/>
            <p:nvPr/>
          </p:nvSpPr>
          <p:spPr>
            <a:xfrm>
              <a:off x="2184400" y="1402025"/>
              <a:ext cx="7823200" cy="4942038"/>
            </a:xfrm>
            <a:prstGeom prst="roundRect">
              <a:avLst>
                <a:gd name="adj" fmla="val 2665"/>
              </a:avLst>
            </a:prstGeom>
            <a:solidFill>
              <a:srgbClr val="B27096">
                <a:alpha val="51000"/>
              </a:srgbClr>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9657DAEB-3B33-21E7-5E18-6749EB35BC35}"/>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Clôture</a:t>
              </a:r>
            </a:p>
          </p:txBody>
        </p:sp>
      </p:grpSp>
      <p:grpSp>
        <p:nvGrpSpPr>
          <p:cNvPr id="44" name="Group 43">
            <a:extLst>
              <a:ext uri="{FF2B5EF4-FFF2-40B4-BE49-F238E27FC236}">
                <a16:creationId xmlns:a16="http://schemas.microsoft.com/office/drawing/2014/main" id="{B4167B85-35F4-E9E4-826B-38E277DA0CEC}"/>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41BCA132-56D9-79AD-3968-EBD601A21D52}"/>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DF391218-2CD1-984F-E352-04CBFFC6078B}"/>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3 min</a:t>
              </a:r>
            </a:p>
          </p:txBody>
        </p:sp>
      </p:grpSp>
      <p:pic>
        <p:nvPicPr>
          <p:cNvPr id="7" name="Picture 6">
            <a:extLst>
              <a:ext uri="{FF2B5EF4-FFF2-40B4-BE49-F238E27FC236}">
                <a16:creationId xmlns:a16="http://schemas.microsoft.com/office/drawing/2014/main" id="{6272ADB3-44FD-1985-6939-C3D6936E1CD3}"/>
              </a:ext>
            </a:extLst>
          </p:cNvPr>
          <p:cNvPicPr>
            <a:picLocks noChangeAspect="1"/>
          </p:cNvPicPr>
          <p:nvPr/>
        </p:nvPicPr>
        <p:blipFill>
          <a:blip r:embed="rId3"/>
          <a:stretch>
            <a:fillRect/>
          </a:stretch>
        </p:blipFill>
        <p:spPr>
          <a:xfrm>
            <a:off x="5452745" y="1369124"/>
            <a:ext cx="1286510" cy="1417543"/>
          </a:xfrm>
          <a:custGeom>
            <a:avLst/>
            <a:gdLst>
              <a:gd name="connsiteX0" fmla="*/ 0 w 1286510"/>
              <a:gd name="connsiteY0" fmla="*/ 0 h 1417543"/>
              <a:gd name="connsiteX1" fmla="*/ 415972 w 1286510"/>
              <a:gd name="connsiteY1" fmla="*/ 0 h 1417543"/>
              <a:gd name="connsiteX2" fmla="*/ 831943 w 1286510"/>
              <a:gd name="connsiteY2" fmla="*/ 0 h 1417543"/>
              <a:gd name="connsiteX3" fmla="*/ 1286510 w 1286510"/>
              <a:gd name="connsiteY3" fmla="*/ 0 h 1417543"/>
              <a:gd name="connsiteX4" fmla="*/ 1286510 w 1286510"/>
              <a:gd name="connsiteY4" fmla="*/ 429988 h 1417543"/>
              <a:gd name="connsiteX5" fmla="*/ 1286510 w 1286510"/>
              <a:gd name="connsiteY5" fmla="*/ 930853 h 1417543"/>
              <a:gd name="connsiteX6" fmla="*/ 1286510 w 1286510"/>
              <a:gd name="connsiteY6" fmla="*/ 1417543 h 1417543"/>
              <a:gd name="connsiteX7" fmla="*/ 831943 w 1286510"/>
              <a:gd name="connsiteY7" fmla="*/ 1417543 h 1417543"/>
              <a:gd name="connsiteX8" fmla="*/ 390241 w 1286510"/>
              <a:gd name="connsiteY8" fmla="*/ 1417543 h 1417543"/>
              <a:gd name="connsiteX9" fmla="*/ 0 w 1286510"/>
              <a:gd name="connsiteY9" fmla="*/ 1417543 h 1417543"/>
              <a:gd name="connsiteX10" fmla="*/ 0 w 1286510"/>
              <a:gd name="connsiteY10" fmla="*/ 987555 h 1417543"/>
              <a:gd name="connsiteX11" fmla="*/ 0 w 1286510"/>
              <a:gd name="connsiteY11" fmla="*/ 486690 h 1417543"/>
              <a:gd name="connsiteX12" fmla="*/ 0 w 1286510"/>
              <a:gd name="connsiteY12" fmla="*/ 0 h 141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86510" h="1417543" fill="none" extrusionOk="0">
                <a:moveTo>
                  <a:pt x="0" y="0"/>
                </a:moveTo>
                <a:cubicBezTo>
                  <a:pt x="142707" y="-45865"/>
                  <a:pt x="248084" y="30417"/>
                  <a:pt x="415972" y="0"/>
                </a:cubicBezTo>
                <a:cubicBezTo>
                  <a:pt x="583860" y="-30417"/>
                  <a:pt x="628099" y="42114"/>
                  <a:pt x="831943" y="0"/>
                </a:cubicBezTo>
                <a:cubicBezTo>
                  <a:pt x="1035787" y="-42114"/>
                  <a:pt x="1070002" y="48386"/>
                  <a:pt x="1286510" y="0"/>
                </a:cubicBezTo>
                <a:cubicBezTo>
                  <a:pt x="1293381" y="119916"/>
                  <a:pt x="1286198" y="256908"/>
                  <a:pt x="1286510" y="429988"/>
                </a:cubicBezTo>
                <a:cubicBezTo>
                  <a:pt x="1286822" y="603068"/>
                  <a:pt x="1234200" y="823810"/>
                  <a:pt x="1286510" y="930853"/>
                </a:cubicBezTo>
                <a:cubicBezTo>
                  <a:pt x="1338820" y="1037897"/>
                  <a:pt x="1242766" y="1228780"/>
                  <a:pt x="1286510" y="1417543"/>
                </a:cubicBezTo>
                <a:cubicBezTo>
                  <a:pt x="1172213" y="1453310"/>
                  <a:pt x="1056186" y="1401025"/>
                  <a:pt x="831943" y="1417543"/>
                </a:cubicBezTo>
                <a:cubicBezTo>
                  <a:pt x="607700" y="1434061"/>
                  <a:pt x="584959" y="1396528"/>
                  <a:pt x="390241" y="1417543"/>
                </a:cubicBezTo>
                <a:cubicBezTo>
                  <a:pt x="195523" y="1438558"/>
                  <a:pt x="190117" y="1393693"/>
                  <a:pt x="0" y="1417543"/>
                </a:cubicBezTo>
                <a:cubicBezTo>
                  <a:pt x="-7651" y="1208313"/>
                  <a:pt x="1509" y="1089959"/>
                  <a:pt x="0" y="987555"/>
                </a:cubicBezTo>
                <a:cubicBezTo>
                  <a:pt x="-1509" y="885151"/>
                  <a:pt x="40851" y="616431"/>
                  <a:pt x="0" y="486690"/>
                </a:cubicBezTo>
                <a:cubicBezTo>
                  <a:pt x="-40851" y="356950"/>
                  <a:pt x="14342" y="128307"/>
                  <a:pt x="0" y="0"/>
                </a:cubicBezTo>
                <a:close/>
              </a:path>
              <a:path w="1286510" h="1417543" stroke="0" extrusionOk="0">
                <a:moveTo>
                  <a:pt x="0" y="0"/>
                </a:moveTo>
                <a:cubicBezTo>
                  <a:pt x="145176" y="-42189"/>
                  <a:pt x="232295" y="5696"/>
                  <a:pt x="403106" y="0"/>
                </a:cubicBezTo>
                <a:cubicBezTo>
                  <a:pt x="573917" y="-5696"/>
                  <a:pt x="666470" y="23861"/>
                  <a:pt x="793348" y="0"/>
                </a:cubicBezTo>
                <a:cubicBezTo>
                  <a:pt x="920226" y="-23861"/>
                  <a:pt x="1088577" y="42705"/>
                  <a:pt x="1286510" y="0"/>
                </a:cubicBezTo>
                <a:cubicBezTo>
                  <a:pt x="1305054" y="143718"/>
                  <a:pt x="1238239" y="295932"/>
                  <a:pt x="1286510" y="458339"/>
                </a:cubicBezTo>
                <a:cubicBezTo>
                  <a:pt x="1334781" y="620746"/>
                  <a:pt x="1230929" y="752690"/>
                  <a:pt x="1286510" y="930853"/>
                </a:cubicBezTo>
                <a:cubicBezTo>
                  <a:pt x="1342091" y="1109016"/>
                  <a:pt x="1252020" y="1207732"/>
                  <a:pt x="1286510" y="1417543"/>
                </a:cubicBezTo>
                <a:cubicBezTo>
                  <a:pt x="1134982" y="1442443"/>
                  <a:pt x="1031625" y="1416413"/>
                  <a:pt x="857673" y="1417543"/>
                </a:cubicBezTo>
                <a:cubicBezTo>
                  <a:pt x="683721" y="1418673"/>
                  <a:pt x="647731" y="1390980"/>
                  <a:pt x="441702" y="1417543"/>
                </a:cubicBezTo>
                <a:cubicBezTo>
                  <a:pt x="235673" y="1444106"/>
                  <a:pt x="177848" y="1379268"/>
                  <a:pt x="0" y="1417543"/>
                </a:cubicBezTo>
                <a:cubicBezTo>
                  <a:pt x="-12059" y="1196084"/>
                  <a:pt x="36281" y="1148405"/>
                  <a:pt x="0" y="916678"/>
                </a:cubicBezTo>
                <a:cubicBezTo>
                  <a:pt x="-36281" y="684952"/>
                  <a:pt x="16042" y="636855"/>
                  <a:pt x="0" y="486690"/>
                </a:cubicBezTo>
                <a:cubicBezTo>
                  <a:pt x="-16042" y="336525"/>
                  <a:pt x="5907" y="143368"/>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17599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18174-B146-E164-3824-454A14F82591}"/>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48154FEB-A7C1-8412-0A0F-25FFE8B0705A}"/>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invite les élèves à rappeler ce qu’ils ont appris, puis présente une synthèse de la séance.</a:t>
            </a:r>
          </a:p>
        </p:txBody>
      </p:sp>
      <p:sp>
        <p:nvSpPr>
          <p:cNvPr id="5" name="D_A_01">
            <a:extLst>
              <a:ext uri="{FF2B5EF4-FFF2-40B4-BE49-F238E27FC236}">
                <a16:creationId xmlns:a16="http://schemas.microsoft.com/office/drawing/2014/main" id="{12683DF8-055B-F6A0-E431-FCAE5A898B13}"/>
              </a:ext>
            </a:extLst>
          </p:cNvPr>
          <p:cNvSpPr txBox="1"/>
          <p:nvPr/>
        </p:nvSpPr>
        <p:spPr>
          <a:xfrm>
            <a:off x="923911" y="188531"/>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Dans cette séance nous avons appris que:</a:t>
            </a:r>
          </a:p>
        </p:txBody>
      </p:sp>
      <p:pic>
        <p:nvPicPr>
          <p:cNvPr id="7" name="Image 8">
            <a:extLst>
              <a:ext uri="{FF2B5EF4-FFF2-40B4-BE49-F238E27FC236}">
                <a16:creationId xmlns:a16="http://schemas.microsoft.com/office/drawing/2014/main" id="{7D9D14DD-6E11-AA20-A328-BD026666392C}"/>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69B5981A-4807-5A3E-56F0-8ED234BA1E7D}"/>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pic>
        <p:nvPicPr>
          <p:cNvPr id="2" name="Google Shape;738;p55">
            <a:extLst>
              <a:ext uri="{FF2B5EF4-FFF2-40B4-BE49-F238E27FC236}">
                <a16:creationId xmlns:a16="http://schemas.microsoft.com/office/drawing/2014/main" id="{162BAB1C-F4D7-A353-2C2D-09D7E34E30EF}"/>
              </a:ext>
            </a:extLst>
          </p:cNvPr>
          <p:cNvPicPr preferRelativeResize="0"/>
          <p:nvPr/>
        </p:nvPicPr>
        <p:blipFill rotWithShape="1">
          <a:blip r:embed="rId3">
            <a:alphaModFix/>
          </a:blip>
          <a:srcRect/>
          <a:stretch/>
        </p:blipFill>
        <p:spPr>
          <a:xfrm>
            <a:off x="996949" y="1396578"/>
            <a:ext cx="9991725" cy="3038475"/>
          </a:xfrm>
          <a:prstGeom prst="rect">
            <a:avLst/>
          </a:prstGeom>
          <a:noFill/>
          <a:ln>
            <a:noFill/>
          </a:ln>
        </p:spPr>
      </p:pic>
      <p:sp>
        <p:nvSpPr>
          <p:cNvPr id="3" name="Google Shape;739;p55">
            <a:extLst>
              <a:ext uri="{FF2B5EF4-FFF2-40B4-BE49-F238E27FC236}">
                <a16:creationId xmlns:a16="http://schemas.microsoft.com/office/drawing/2014/main" id="{824A54FF-9ED0-4EC1-509E-D95380DF3C17}"/>
              </a:ext>
            </a:extLst>
          </p:cNvPr>
          <p:cNvSpPr/>
          <p:nvPr/>
        </p:nvSpPr>
        <p:spPr>
          <a:xfrm>
            <a:off x="490772" y="5136374"/>
            <a:ext cx="2390489" cy="646986"/>
          </a:xfrm>
          <a:prstGeom prst="roundRect">
            <a:avLst>
              <a:gd name="adj" fmla="val 16667"/>
            </a:avLst>
          </a:prstGeom>
          <a:blipFill rotWithShape="1">
            <a:blip r:embed="rId4">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8" name="Google Shape;740;p55">
            <a:extLst>
              <a:ext uri="{FF2B5EF4-FFF2-40B4-BE49-F238E27FC236}">
                <a16:creationId xmlns:a16="http://schemas.microsoft.com/office/drawing/2014/main" id="{83AEF8D5-3349-9537-2C37-1713AE1A4375}"/>
              </a:ext>
            </a:extLst>
          </p:cNvPr>
          <p:cNvSpPr/>
          <p:nvPr/>
        </p:nvSpPr>
        <p:spPr>
          <a:xfrm>
            <a:off x="4628404" y="5136374"/>
            <a:ext cx="3723340" cy="646986"/>
          </a:xfrm>
          <a:prstGeom prst="roundRect">
            <a:avLst>
              <a:gd name="adj" fmla="val 16667"/>
            </a:avLst>
          </a:prstGeom>
          <a:blipFill rotWithShape="1">
            <a:blip r:embed="rId5">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9" name="Google Shape;741;p55">
            <a:extLst>
              <a:ext uri="{FF2B5EF4-FFF2-40B4-BE49-F238E27FC236}">
                <a16:creationId xmlns:a16="http://schemas.microsoft.com/office/drawing/2014/main" id="{55DA4926-9ADA-FC53-7A5D-6C3A364541D8}"/>
              </a:ext>
            </a:extLst>
          </p:cNvPr>
          <p:cNvSpPr/>
          <p:nvPr/>
        </p:nvSpPr>
        <p:spPr>
          <a:xfrm>
            <a:off x="10098887" y="5136374"/>
            <a:ext cx="1412266" cy="646986"/>
          </a:xfrm>
          <a:prstGeom prst="roundRect">
            <a:avLst>
              <a:gd name="adj" fmla="val 16667"/>
            </a:avLst>
          </a:prstGeom>
          <a:blipFill rotWithShape="1">
            <a:blip r:embed="rId6">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0" name="Google Shape;742;p55">
            <a:extLst>
              <a:ext uri="{FF2B5EF4-FFF2-40B4-BE49-F238E27FC236}">
                <a16:creationId xmlns:a16="http://schemas.microsoft.com/office/drawing/2014/main" id="{F4EDE9A3-1DB6-68E9-2769-0BC14A3128E1}"/>
              </a:ext>
            </a:extLst>
          </p:cNvPr>
          <p:cNvSpPr/>
          <p:nvPr/>
        </p:nvSpPr>
        <p:spPr>
          <a:xfrm>
            <a:off x="3540228" y="5309118"/>
            <a:ext cx="429208" cy="354564"/>
          </a:xfrm>
          <a:prstGeom prst="stripedRightArrow">
            <a:avLst>
              <a:gd name="adj1" fmla="val 50000"/>
              <a:gd name="adj2" fmla="val 50000"/>
            </a:avLst>
          </a:prstGeom>
          <a:solidFill>
            <a:srgbClr val="2B68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 name="Google Shape;742;p55">
            <a:extLst>
              <a:ext uri="{FF2B5EF4-FFF2-40B4-BE49-F238E27FC236}">
                <a16:creationId xmlns:a16="http://schemas.microsoft.com/office/drawing/2014/main" id="{709825B5-F85C-EB36-2E6D-ACD431F639F1}"/>
              </a:ext>
            </a:extLst>
          </p:cNvPr>
          <p:cNvSpPr/>
          <p:nvPr/>
        </p:nvSpPr>
        <p:spPr>
          <a:xfrm>
            <a:off x="9010711" y="5309118"/>
            <a:ext cx="429208" cy="354564"/>
          </a:xfrm>
          <a:prstGeom prst="stripedRightArrow">
            <a:avLst>
              <a:gd name="adj1" fmla="val 50000"/>
              <a:gd name="adj2" fmla="val 50000"/>
            </a:avLst>
          </a:prstGeom>
          <a:solidFill>
            <a:srgbClr val="2B68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70013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B9484-C5AE-25EF-5C7F-B3CF73878C53}"/>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FE171C3A-DB1C-AC64-9F06-54AC6B6EB8C5}"/>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invite les élèves à rappeler ce qu’ils ont appris, puis présente une synthèse de la séance.</a:t>
            </a:r>
          </a:p>
        </p:txBody>
      </p:sp>
      <p:sp>
        <p:nvSpPr>
          <p:cNvPr id="5" name="D_A_01">
            <a:extLst>
              <a:ext uri="{FF2B5EF4-FFF2-40B4-BE49-F238E27FC236}">
                <a16:creationId xmlns:a16="http://schemas.microsoft.com/office/drawing/2014/main" id="{008D26D2-4BE5-1BC3-4341-3B09A9F71DB7}"/>
              </a:ext>
            </a:extLst>
          </p:cNvPr>
          <p:cNvSpPr txBox="1"/>
          <p:nvPr/>
        </p:nvSpPr>
        <p:spPr>
          <a:xfrm>
            <a:off x="923911" y="188531"/>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Dans cette séance nous avons appris que :</a:t>
            </a:r>
          </a:p>
        </p:txBody>
      </p:sp>
      <p:pic>
        <p:nvPicPr>
          <p:cNvPr id="7" name="Image 8">
            <a:extLst>
              <a:ext uri="{FF2B5EF4-FFF2-40B4-BE49-F238E27FC236}">
                <a16:creationId xmlns:a16="http://schemas.microsoft.com/office/drawing/2014/main" id="{FC37170C-93E8-6A3C-2103-C8AC9F31E38C}"/>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0299E863-F043-3F1D-5592-26F3113C757F}"/>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3" name="Google Shape;1043;p73">
            <a:extLst>
              <a:ext uri="{FF2B5EF4-FFF2-40B4-BE49-F238E27FC236}">
                <a16:creationId xmlns:a16="http://schemas.microsoft.com/office/drawing/2014/main" id="{3CF9878D-BEC3-AAC7-5EA4-F58F68954DA0}"/>
              </a:ext>
            </a:extLst>
          </p:cNvPr>
          <p:cNvSpPr/>
          <p:nvPr/>
        </p:nvSpPr>
        <p:spPr>
          <a:xfrm>
            <a:off x="490772" y="5136374"/>
            <a:ext cx="2390489" cy="646986"/>
          </a:xfrm>
          <a:prstGeom prst="roundRect">
            <a:avLst>
              <a:gd name="adj" fmla="val 16667"/>
            </a:avLst>
          </a:prstGeom>
          <a:blipFill rotWithShape="1">
            <a:blip r:embed="rId3">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8" name="Google Shape;1044;p73">
            <a:extLst>
              <a:ext uri="{FF2B5EF4-FFF2-40B4-BE49-F238E27FC236}">
                <a16:creationId xmlns:a16="http://schemas.microsoft.com/office/drawing/2014/main" id="{E9AB95B3-883A-4E6E-C7A4-AFF3A5DB62EA}"/>
              </a:ext>
            </a:extLst>
          </p:cNvPr>
          <p:cNvSpPr/>
          <p:nvPr/>
        </p:nvSpPr>
        <p:spPr>
          <a:xfrm>
            <a:off x="4628404" y="5136374"/>
            <a:ext cx="3723340" cy="646986"/>
          </a:xfrm>
          <a:prstGeom prst="roundRect">
            <a:avLst>
              <a:gd name="adj" fmla="val 16667"/>
            </a:avLst>
          </a:prstGeom>
          <a:blipFill rotWithShape="1">
            <a:blip r:embed="rId4">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9" name="Google Shape;1045;p73">
            <a:extLst>
              <a:ext uri="{FF2B5EF4-FFF2-40B4-BE49-F238E27FC236}">
                <a16:creationId xmlns:a16="http://schemas.microsoft.com/office/drawing/2014/main" id="{FDB8D082-B05A-52A6-21CE-837554F038DC}"/>
              </a:ext>
            </a:extLst>
          </p:cNvPr>
          <p:cNvSpPr/>
          <p:nvPr/>
        </p:nvSpPr>
        <p:spPr>
          <a:xfrm>
            <a:off x="10098887" y="5136374"/>
            <a:ext cx="1412266" cy="646986"/>
          </a:xfrm>
          <a:prstGeom prst="roundRect">
            <a:avLst>
              <a:gd name="adj" fmla="val 16667"/>
            </a:avLst>
          </a:prstGeom>
          <a:blipFill rotWithShape="1">
            <a:blip r:embed="rId5">
              <a:alphaModFix/>
            </a:blip>
            <a:stretch>
              <a:fillRect/>
            </a:stretch>
          </a:blipFill>
          <a:ln w="57150" cap="flat" cmpd="sng">
            <a:solidFill>
              <a:srgbClr val="9FCB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800">
                <a:latin typeface="Calibri"/>
                <a:ea typeface="Calibri"/>
                <a:cs typeface="Calibri"/>
                <a:sym typeface="Calibri"/>
              </a:rPr>
              <a:t> </a:t>
            </a:r>
            <a:endParaRPr/>
          </a:p>
        </p:txBody>
      </p:sp>
      <p:sp>
        <p:nvSpPr>
          <p:cNvPr id="10" name="Google Shape;1046;p73">
            <a:extLst>
              <a:ext uri="{FF2B5EF4-FFF2-40B4-BE49-F238E27FC236}">
                <a16:creationId xmlns:a16="http://schemas.microsoft.com/office/drawing/2014/main" id="{804ADB38-5C83-B98E-EE8D-2FDC9BA7CA26}"/>
              </a:ext>
            </a:extLst>
          </p:cNvPr>
          <p:cNvSpPr/>
          <p:nvPr/>
        </p:nvSpPr>
        <p:spPr>
          <a:xfrm>
            <a:off x="3540228" y="5309118"/>
            <a:ext cx="429208" cy="354564"/>
          </a:xfrm>
          <a:prstGeom prst="stripedRightArrow">
            <a:avLst>
              <a:gd name="adj1" fmla="val 50000"/>
              <a:gd name="adj2" fmla="val 50000"/>
            </a:avLst>
          </a:prstGeom>
          <a:solidFill>
            <a:srgbClr val="2B68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 name="Google Shape;1047;p73">
            <a:extLst>
              <a:ext uri="{FF2B5EF4-FFF2-40B4-BE49-F238E27FC236}">
                <a16:creationId xmlns:a16="http://schemas.microsoft.com/office/drawing/2014/main" id="{B0426A55-3557-01FB-BEE1-B4893262FB21}"/>
              </a:ext>
            </a:extLst>
          </p:cNvPr>
          <p:cNvSpPr/>
          <p:nvPr/>
        </p:nvSpPr>
        <p:spPr>
          <a:xfrm>
            <a:off x="9010712" y="5309118"/>
            <a:ext cx="429208" cy="354564"/>
          </a:xfrm>
          <a:prstGeom prst="stripedRightArrow">
            <a:avLst>
              <a:gd name="adj1" fmla="val 50000"/>
              <a:gd name="adj2" fmla="val 50000"/>
            </a:avLst>
          </a:prstGeom>
          <a:solidFill>
            <a:srgbClr val="2B68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4" name="Groupe 13">
            <a:extLst>
              <a:ext uri="{FF2B5EF4-FFF2-40B4-BE49-F238E27FC236}">
                <a16:creationId xmlns:a16="http://schemas.microsoft.com/office/drawing/2014/main" id="{4C32CB2C-C1BC-D7AE-684E-E8197D1DD4D7}"/>
              </a:ext>
            </a:extLst>
          </p:cNvPr>
          <p:cNvGrpSpPr/>
          <p:nvPr/>
        </p:nvGrpSpPr>
        <p:grpSpPr>
          <a:xfrm>
            <a:off x="1353101" y="1304059"/>
            <a:ext cx="9448800" cy="2943906"/>
            <a:chOff x="1353101" y="1304059"/>
            <a:chExt cx="9448800" cy="2943906"/>
          </a:xfrm>
        </p:grpSpPr>
        <p:pic>
          <p:nvPicPr>
            <p:cNvPr id="2" name="Google Shape;1042;p73">
              <a:extLst>
                <a:ext uri="{FF2B5EF4-FFF2-40B4-BE49-F238E27FC236}">
                  <a16:creationId xmlns:a16="http://schemas.microsoft.com/office/drawing/2014/main" id="{FE8219FC-9451-296D-B187-CDA6A550F1D9}"/>
                </a:ext>
              </a:extLst>
            </p:cNvPr>
            <p:cNvPicPr preferRelativeResize="0"/>
            <p:nvPr/>
          </p:nvPicPr>
          <p:blipFill rotWithShape="1">
            <a:blip r:embed="rId6">
              <a:alphaModFix/>
            </a:blip>
            <a:srcRect b="3715"/>
            <a:stretch/>
          </p:blipFill>
          <p:spPr>
            <a:xfrm>
              <a:off x="1353101" y="1304059"/>
              <a:ext cx="9448800" cy="2943906"/>
            </a:xfrm>
            <a:prstGeom prst="rect">
              <a:avLst/>
            </a:prstGeom>
            <a:noFill/>
            <a:ln>
              <a:noFill/>
            </a:ln>
          </p:spPr>
        </p:pic>
        <p:sp>
          <p:nvSpPr>
            <p:cNvPr id="13" name="Organigramme : Connecteur 12">
              <a:extLst>
                <a:ext uri="{FF2B5EF4-FFF2-40B4-BE49-F238E27FC236}">
                  <a16:creationId xmlns:a16="http://schemas.microsoft.com/office/drawing/2014/main" id="{292AD872-7928-C542-319F-AEE39FDE64AC}"/>
                </a:ext>
              </a:extLst>
            </p:cNvPr>
            <p:cNvSpPr/>
            <p:nvPr/>
          </p:nvSpPr>
          <p:spPr>
            <a:xfrm>
              <a:off x="6928104" y="1504846"/>
              <a:ext cx="363569" cy="353961"/>
            </a:xfrm>
            <a:prstGeom prst="flowChartConnec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1"/>
                  </a:solidFill>
                </a:rPr>
                <a:t>c</a:t>
              </a:r>
            </a:p>
          </p:txBody>
        </p:sp>
      </p:grpSp>
    </p:spTree>
    <p:extLst>
      <p:ext uri="{BB962C8B-B14F-4D97-AF65-F5344CB8AC3E}">
        <p14:creationId xmlns:p14="http://schemas.microsoft.com/office/powerpoint/2010/main" val="4135745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0">
              <a:srgbClr val="B27096"/>
            </a:gs>
            <a:gs pos="75000">
              <a:srgbClr val="B27096">
                <a:alpha val="66000"/>
              </a:srgbClr>
            </a:gs>
            <a:gs pos="83000">
              <a:srgbClr val="B27096"/>
            </a:gs>
            <a:gs pos="100000">
              <a:srgbClr val="B27096"/>
            </a:gs>
          </a:gsLst>
          <a:lin ang="5400000" scaled="1"/>
        </a:gradFill>
        <a:effectLst/>
      </p:bgPr>
    </p:bg>
    <p:spTree>
      <p:nvGrpSpPr>
        <p:cNvPr id="1" name="">
          <a:extLst>
            <a:ext uri="{FF2B5EF4-FFF2-40B4-BE49-F238E27FC236}">
              <a16:creationId xmlns:a16="http://schemas.microsoft.com/office/drawing/2014/main" id="{B3C01999-77F8-8798-F49D-18C4A771D08F}"/>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080E698B-E76C-084D-4F73-F925BF320EBE}"/>
              </a:ext>
            </a:extLst>
          </p:cNvPr>
          <p:cNvSpPr txBox="1"/>
          <p:nvPr/>
        </p:nvSpPr>
        <p:spPr>
          <a:xfrm>
            <a:off x="482599" y="6971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incite les élèves à faire l’exercice à la maison, puis clôt la séance..</a:t>
            </a:r>
          </a:p>
        </p:txBody>
      </p:sp>
      <p:sp>
        <p:nvSpPr>
          <p:cNvPr id="5" name="D_A_01">
            <a:extLst>
              <a:ext uri="{FF2B5EF4-FFF2-40B4-BE49-F238E27FC236}">
                <a16:creationId xmlns:a16="http://schemas.microsoft.com/office/drawing/2014/main" id="{E7826AE4-DC39-080E-D773-C821D18D8E54}"/>
              </a:ext>
            </a:extLst>
          </p:cNvPr>
          <p:cNvSpPr txBox="1"/>
          <p:nvPr/>
        </p:nvSpPr>
        <p:spPr>
          <a:xfrm>
            <a:off x="774699" y="177800"/>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 Exercice à préparer à la maison pour la prochaine séance</a:t>
            </a:r>
          </a:p>
        </p:txBody>
      </p:sp>
      <p:pic>
        <p:nvPicPr>
          <p:cNvPr id="7" name="Image 8">
            <a:extLst>
              <a:ext uri="{FF2B5EF4-FFF2-40B4-BE49-F238E27FC236}">
                <a16:creationId xmlns:a16="http://schemas.microsoft.com/office/drawing/2014/main" id="{E7776F0F-6889-70FD-34F1-D33743EA4E6B}"/>
              </a:ext>
            </a:extLst>
          </p:cNvPr>
          <p:cNvPicPr>
            <a:picLocks noChangeAspect="1"/>
          </p:cNvPicPr>
          <p:nvPr/>
        </p:nvPicPr>
        <p:blipFill>
          <a:blip r:embed="rId2"/>
          <a:stretch>
            <a:fillRect/>
          </a:stretch>
        </p:blipFill>
        <p:spPr>
          <a:xfrm>
            <a:off x="11336818" y="940034"/>
            <a:ext cx="583170" cy="583170"/>
          </a:xfrm>
          <a:prstGeom prst="rect">
            <a:avLst/>
          </a:prstGeom>
        </p:spPr>
      </p:pic>
      <p:sp>
        <p:nvSpPr>
          <p:cNvPr id="8" name="Oval 7">
            <a:extLst>
              <a:ext uri="{FF2B5EF4-FFF2-40B4-BE49-F238E27FC236}">
                <a16:creationId xmlns:a16="http://schemas.microsoft.com/office/drawing/2014/main" id="{11CC93C4-FFAD-1095-356A-566784FA8022}"/>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2" name="Rectangle 1">
            <a:extLst>
              <a:ext uri="{FF2B5EF4-FFF2-40B4-BE49-F238E27FC236}">
                <a16:creationId xmlns:a16="http://schemas.microsoft.com/office/drawing/2014/main" id="{7F55B392-FE7B-9C4E-744F-DC58B9ED60D4}"/>
              </a:ext>
            </a:extLst>
          </p:cNvPr>
          <p:cNvSpPr/>
          <p:nvPr/>
        </p:nvSpPr>
        <p:spPr>
          <a:xfrm>
            <a:off x="5124450" y="6223230"/>
            <a:ext cx="1943100" cy="445655"/>
          </a:xfrm>
          <a:prstGeom prst="rect">
            <a:avLst/>
          </a:prstGeom>
          <a:solidFill>
            <a:srgbClr val="FDDF4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ysClr val="windowText" lastClr="000000"/>
                </a:solidFill>
              </a:rPr>
              <a:t>Page 86</a:t>
            </a:r>
          </a:p>
        </p:txBody>
      </p:sp>
      <p:pic>
        <p:nvPicPr>
          <p:cNvPr id="6" name="Image 5" descr="Une image contenant texte, Police, ligne, nombre&#10;&#10;Le contenu généré par l’IA peut être incorrect.">
            <a:extLst>
              <a:ext uri="{FF2B5EF4-FFF2-40B4-BE49-F238E27FC236}">
                <a16:creationId xmlns:a16="http://schemas.microsoft.com/office/drawing/2014/main" id="{11987684-EB77-D42F-1031-C1621FC59406}"/>
              </a:ext>
            </a:extLst>
          </p:cNvPr>
          <p:cNvPicPr>
            <a:picLocks noChangeAspect="1"/>
          </p:cNvPicPr>
          <p:nvPr/>
        </p:nvPicPr>
        <p:blipFill>
          <a:blip r:embed="rId3"/>
          <a:stretch>
            <a:fillRect/>
          </a:stretch>
        </p:blipFill>
        <p:spPr>
          <a:xfrm>
            <a:off x="273625" y="1741714"/>
            <a:ext cx="11683799" cy="3156857"/>
          </a:xfrm>
          <a:prstGeom prst="rect">
            <a:avLst/>
          </a:prstGeom>
        </p:spPr>
      </p:pic>
    </p:spTree>
    <p:extLst>
      <p:ext uri="{BB962C8B-B14F-4D97-AF65-F5344CB8AC3E}">
        <p14:creationId xmlns:p14="http://schemas.microsoft.com/office/powerpoint/2010/main" val="9065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Fin de la séance</a:t>
              </a:r>
            </a:p>
          </p:txBody>
        </p:sp>
      </p:grpSp>
      <p:pic>
        <p:nvPicPr>
          <p:cNvPr id="7" name="Picture 6">
            <a:extLst>
              <a:ext uri="{FF2B5EF4-FFF2-40B4-BE49-F238E27FC236}">
                <a16:creationId xmlns:a16="http://schemas.microsoft.com/office/drawing/2014/main" id="{827A6844-A096-E197-1E22-B9281948BE3A}"/>
              </a:ext>
            </a:extLst>
          </p:cNvPr>
          <p:cNvPicPr>
            <a:picLocks noChangeAspect="1"/>
          </p:cNvPicPr>
          <p:nvPr/>
        </p:nvPicPr>
        <p:blipFill>
          <a:blip r:embed="rId2">
            <a:clrChange>
              <a:clrFrom>
                <a:srgbClr val="F0EFF4"/>
              </a:clrFrom>
              <a:clrTo>
                <a:srgbClr val="F0EFF4">
                  <a:alpha val="0"/>
                </a:srgbClr>
              </a:clrTo>
            </a:clrChange>
          </a:blip>
          <a:stretch>
            <a:fillRect/>
          </a:stretch>
        </p:blipFill>
        <p:spPr>
          <a:xfrm>
            <a:off x="5362575" y="1197428"/>
            <a:ext cx="1466850" cy="1524000"/>
          </a:xfrm>
          <a:custGeom>
            <a:avLst/>
            <a:gdLst>
              <a:gd name="connsiteX0" fmla="*/ 0 w 1466850"/>
              <a:gd name="connsiteY0" fmla="*/ 0 h 1524000"/>
              <a:gd name="connsiteX1" fmla="*/ 474281 w 1466850"/>
              <a:gd name="connsiteY1" fmla="*/ 0 h 1524000"/>
              <a:gd name="connsiteX2" fmla="*/ 948563 w 1466850"/>
              <a:gd name="connsiteY2" fmla="*/ 0 h 1524000"/>
              <a:gd name="connsiteX3" fmla="*/ 1466850 w 1466850"/>
              <a:gd name="connsiteY3" fmla="*/ 0 h 1524000"/>
              <a:gd name="connsiteX4" fmla="*/ 1466850 w 1466850"/>
              <a:gd name="connsiteY4" fmla="*/ 462280 h 1524000"/>
              <a:gd name="connsiteX5" fmla="*/ 1466850 w 1466850"/>
              <a:gd name="connsiteY5" fmla="*/ 1000760 h 1524000"/>
              <a:gd name="connsiteX6" fmla="*/ 1466850 w 1466850"/>
              <a:gd name="connsiteY6" fmla="*/ 1524000 h 1524000"/>
              <a:gd name="connsiteX7" fmla="*/ 948563 w 1466850"/>
              <a:gd name="connsiteY7" fmla="*/ 1524000 h 1524000"/>
              <a:gd name="connsiteX8" fmla="*/ 444945 w 1466850"/>
              <a:gd name="connsiteY8" fmla="*/ 1524000 h 1524000"/>
              <a:gd name="connsiteX9" fmla="*/ 0 w 1466850"/>
              <a:gd name="connsiteY9" fmla="*/ 1524000 h 1524000"/>
              <a:gd name="connsiteX10" fmla="*/ 0 w 1466850"/>
              <a:gd name="connsiteY10" fmla="*/ 1061720 h 1524000"/>
              <a:gd name="connsiteX11" fmla="*/ 0 w 1466850"/>
              <a:gd name="connsiteY11" fmla="*/ 523240 h 1524000"/>
              <a:gd name="connsiteX12" fmla="*/ 0 w 1466850"/>
              <a:gd name="connsiteY12"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6850" h="1524000" fill="none" extrusionOk="0">
                <a:moveTo>
                  <a:pt x="0" y="0"/>
                </a:moveTo>
                <a:cubicBezTo>
                  <a:pt x="122377" y="-18041"/>
                  <a:pt x="310191" y="8558"/>
                  <a:pt x="474281" y="0"/>
                </a:cubicBezTo>
                <a:cubicBezTo>
                  <a:pt x="638371" y="-8558"/>
                  <a:pt x="758477" y="10877"/>
                  <a:pt x="948563" y="0"/>
                </a:cubicBezTo>
                <a:cubicBezTo>
                  <a:pt x="1138649" y="-10877"/>
                  <a:pt x="1318132" y="41130"/>
                  <a:pt x="1466850" y="0"/>
                </a:cubicBezTo>
                <a:cubicBezTo>
                  <a:pt x="1476298" y="144982"/>
                  <a:pt x="1434932" y="241894"/>
                  <a:pt x="1466850" y="462280"/>
                </a:cubicBezTo>
                <a:cubicBezTo>
                  <a:pt x="1498768" y="682666"/>
                  <a:pt x="1425043" y="875650"/>
                  <a:pt x="1466850" y="1000760"/>
                </a:cubicBezTo>
                <a:cubicBezTo>
                  <a:pt x="1508657" y="1125870"/>
                  <a:pt x="1422271" y="1300109"/>
                  <a:pt x="1466850" y="1524000"/>
                </a:cubicBezTo>
                <a:cubicBezTo>
                  <a:pt x="1335349" y="1548331"/>
                  <a:pt x="1125096" y="1513789"/>
                  <a:pt x="948563" y="1524000"/>
                </a:cubicBezTo>
                <a:cubicBezTo>
                  <a:pt x="772030" y="1534211"/>
                  <a:pt x="633575" y="1512689"/>
                  <a:pt x="444945" y="1524000"/>
                </a:cubicBezTo>
                <a:cubicBezTo>
                  <a:pt x="256315" y="1535311"/>
                  <a:pt x="115865" y="1477946"/>
                  <a:pt x="0" y="1524000"/>
                </a:cubicBezTo>
                <a:cubicBezTo>
                  <a:pt x="-39432" y="1374506"/>
                  <a:pt x="13378" y="1172278"/>
                  <a:pt x="0" y="1061720"/>
                </a:cubicBezTo>
                <a:cubicBezTo>
                  <a:pt x="-13378" y="951162"/>
                  <a:pt x="59843" y="708241"/>
                  <a:pt x="0" y="523240"/>
                </a:cubicBezTo>
                <a:cubicBezTo>
                  <a:pt x="-59843" y="338239"/>
                  <a:pt x="27836" y="230650"/>
                  <a:pt x="0" y="0"/>
                </a:cubicBezTo>
                <a:close/>
              </a:path>
              <a:path w="1466850" h="1524000" stroke="0" extrusionOk="0">
                <a:moveTo>
                  <a:pt x="0" y="0"/>
                </a:moveTo>
                <a:cubicBezTo>
                  <a:pt x="198828" y="-27095"/>
                  <a:pt x="286925" y="32601"/>
                  <a:pt x="459613" y="0"/>
                </a:cubicBezTo>
                <a:cubicBezTo>
                  <a:pt x="632301" y="-32601"/>
                  <a:pt x="813733" y="42740"/>
                  <a:pt x="904558" y="0"/>
                </a:cubicBezTo>
                <a:cubicBezTo>
                  <a:pt x="995384" y="-42740"/>
                  <a:pt x="1335743" y="11794"/>
                  <a:pt x="1466850" y="0"/>
                </a:cubicBezTo>
                <a:cubicBezTo>
                  <a:pt x="1499237" y="198296"/>
                  <a:pt x="1413709" y="306535"/>
                  <a:pt x="1466850" y="492760"/>
                </a:cubicBezTo>
                <a:cubicBezTo>
                  <a:pt x="1519991" y="678985"/>
                  <a:pt x="1406716" y="876363"/>
                  <a:pt x="1466850" y="1000760"/>
                </a:cubicBezTo>
                <a:cubicBezTo>
                  <a:pt x="1526984" y="1125157"/>
                  <a:pt x="1416446" y="1374465"/>
                  <a:pt x="1466850" y="1524000"/>
                </a:cubicBezTo>
                <a:cubicBezTo>
                  <a:pt x="1288953" y="1543042"/>
                  <a:pt x="1194956" y="1505010"/>
                  <a:pt x="977900" y="1524000"/>
                </a:cubicBezTo>
                <a:cubicBezTo>
                  <a:pt x="760844" y="1542990"/>
                  <a:pt x="692423" y="1475941"/>
                  <a:pt x="503619" y="1524000"/>
                </a:cubicBezTo>
                <a:cubicBezTo>
                  <a:pt x="314815" y="1572059"/>
                  <a:pt x="108286" y="1501389"/>
                  <a:pt x="0" y="1524000"/>
                </a:cubicBezTo>
                <a:cubicBezTo>
                  <a:pt x="-41297" y="1414003"/>
                  <a:pt x="36901" y="1131580"/>
                  <a:pt x="0" y="985520"/>
                </a:cubicBezTo>
                <a:cubicBezTo>
                  <a:pt x="-36901" y="839460"/>
                  <a:pt x="47136" y="689783"/>
                  <a:pt x="0" y="523240"/>
                </a:cubicBezTo>
                <a:cubicBezTo>
                  <a:pt x="-47136" y="356697"/>
                  <a:pt x="54797" y="235709"/>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3820967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06843-20BD-414E-4E5D-9A7341B6FA59}"/>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7232CAA3-3DD0-98FF-820D-35B618FC3569}"/>
              </a:ext>
            </a:extLst>
          </p:cNvPr>
          <p:cNvSpPr/>
          <p:nvPr/>
        </p:nvSpPr>
        <p:spPr>
          <a:xfrm>
            <a:off x="172899" y="61516"/>
            <a:ext cx="11310803" cy="602723"/>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3200" b="1" i="0" u="none" strike="noStrike" kern="0" cap="none" spc="0" normalizeH="0" baseline="0" noProof="0" dirty="0">
                <a:ln>
                  <a:noFill/>
                </a:ln>
                <a:solidFill>
                  <a:srgbClr val="44546A"/>
                </a:solidFill>
                <a:effectLst/>
                <a:uLnTx/>
                <a:uFillTx/>
                <a:latin typeface="Calibri"/>
                <a:ea typeface="Calibri"/>
                <a:cs typeface="Calibri"/>
              </a:rPr>
              <a:t>Une banque des bons et mauvais comportements </a:t>
            </a:r>
            <a:endParaRPr kumimoji="0" lang="en-US" sz="1867" b="0" i="0" u="none" strike="noStrike" kern="0" cap="none" spc="0" normalizeH="0" baseline="0" noProof="0" dirty="0">
              <a:ln>
                <a:noFill/>
              </a:ln>
              <a:solidFill>
                <a:srgbClr val="000000"/>
              </a:solidFill>
              <a:effectLst/>
              <a:uLnTx/>
              <a:uFillTx/>
              <a:latin typeface="Arial"/>
              <a:ea typeface="Arial"/>
              <a:cs typeface="Arial"/>
            </a:endParaRPr>
          </a:p>
        </p:txBody>
      </p:sp>
      <p:sp>
        <p:nvSpPr>
          <p:cNvPr id="4" name="Rectangle 3">
            <a:extLst>
              <a:ext uri="{FF2B5EF4-FFF2-40B4-BE49-F238E27FC236}">
                <a16:creationId xmlns:a16="http://schemas.microsoft.com/office/drawing/2014/main" id="{AE910BE2-3881-7D0E-E803-A3E02C53654F}"/>
              </a:ext>
            </a:extLst>
          </p:cNvPr>
          <p:cNvSpPr/>
          <p:nvPr/>
        </p:nvSpPr>
        <p:spPr>
          <a:xfrm>
            <a:off x="7133351" y="1048837"/>
            <a:ext cx="4566868" cy="60272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Mauvais comportements</a:t>
            </a:r>
            <a:endParaRPr kumimoji="0" lang="fr-MA" sz="2133"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4243B037-1F4C-D530-B71B-CF5B381045B5}"/>
              </a:ext>
            </a:extLst>
          </p:cNvPr>
          <p:cNvSpPr/>
          <p:nvPr/>
        </p:nvSpPr>
        <p:spPr>
          <a:xfrm>
            <a:off x="491781" y="1048837"/>
            <a:ext cx="4368339" cy="60272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Bons comportements</a:t>
            </a:r>
            <a:endParaRPr kumimoji="0" lang="fr-MA" sz="2133"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Image 8">
            <a:extLst>
              <a:ext uri="{FF2B5EF4-FFF2-40B4-BE49-F238E27FC236}">
                <a16:creationId xmlns:a16="http://schemas.microsoft.com/office/drawing/2014/main" id="{02F5B7BB-A09E-350C-C581-9BD7ACC403C3}"/>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4629" b="96070" l="9948" r="89791">
                        <a14:foregroundMark x1="39005" y1="6376" x2="57068" y2="4716"/>
                        <a14:foregroundMark x1="31937" y1="95633" x2="42408" y2="88908"/>
                        <a14:foregroundMark x1="57723" y1="96070" x2="58639" y2="89694"/>
                      </a14:backgroundRemoval>
                    </a14:imgEffect>
                  </a14:imgLayer>
                </a14:imgProps>
              </a:ext>
              <a:ext uri="{28A0092B-C50C-407E-A947-70E740481C1C}">
                <a14:useLocalDpi xmlns:a14="http://schemas.microsoft.com/office/drawing/2010/main" val="0"/>
              </a:ext>
            </a:extLst>
          </a:blip>
          <a:stretch>
            <a:fillRect/>
          </a:stretch>
        </p:blipFill>
        <p:spPr>
          <a:xfrm>
            <a:off x="821879" y="1796803"/>
            <a:ext cx="3173351" cy="4760027"/>
          </a:xfrm>
          <a:prstGeom prst="rect">
            <a:avLst/>
          </a:prstGeom>
        </p:spPr>
      </p:pic>
      <p:pic>
        <p:nvPicPr>
          <p:cNvPr id="11" name="Image 10">
            <a:extLst>
              <a:ext uri="{FF2B5EF4-FFF2-40B4-BE49-F238E27FC236}">
                <a16:creationId xmlns:a16="http://schemas.microsoft.com/office/drawing/2014/main" id="{4BE3944C-573E-4613-C6E7-D1F8D09B793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8594" b="94596" l="9961" r="89844">
                        <a14:foregroundMark x1="46582" y1="91341" x2="61328" y2="88086"/>
                        <a14:foregroundMark x1="68652" y1="94661" x2="79980" y2="86654"/>
                        <a14:foregroundMark x1="79980" y1="86654" x2="79980" y2="86263"/>
                        <a14:foregroundMark x1="53320" y1="19857" x2="57324" y2="19010"/>
                        <a14:foregroundMark x1="61914" y1="18620" x2="69336" y2="19401"/>
                        <a14:foregroundMark x1="79102" y1="31706" x2="82520" y2="43164"/>
                        <a14:foregroundMark x1="48438" y1="44531" x2="50000" y2="34570"/>
                        <a14:foregroundMark x1="53711" y1="8594" x2="71094" y2="8984"/>
                        <a14:foregroundMark x1="49707" y1="33919" x2="52148" y2="31250"/>
                      </a14:backgroundRemoval>
                    </a14:imgEffect>
                  </a14:imgLayer>
                </a14:imgProps>
              </a:ext>
              <a:ext uri="{28A0092B-C50C-407E-A947-70E740481C1C}">
                <a14:useLocalDpi xmlns:a14="http://schemas.microsoft.com/office/drawing/2010/main" val="0"/>
              </a:ext>
            </a:extLst>
          </a:blip>
          <a:stretch>
            <a:fillRect/>
          </a:stretch>
        </p:blipFill>
        <p:spPr>
          <a:xfrm>
            <a:off x="7759858" y="1557149"/>
            <a:ext cx="3492888" cy="5239333"/>
          </a:xfrm>
          <a:prstGeom prst="rect">
            <a:avLst/>
          </a:prstGeom>
        </p:spPr>
      </p:pic>
      <p:sp>
        <p:nvSpPr>
          <p:cNvPr id="5" name="Bulle narrative : ronde 4">
            <a:extLst>
              <a:ext uri="{FF2B5EF4-FFF2-40B4-BE49-F238E27FC236}">
                <a16:creationId xmlns:a16="http://schemas.microsoft.com/office/drawing/2014/main" id="{A43F9CB2-84EE-684F-76D0-BB5DC6421965}"/>
              </a:ext>
            </a:extLst>
          </p:cNvPr>
          <p:cNvSpPr/>
          <p:nvPr/>
        </p:nvSpPr>
        <p:spPr>
          <a:xfrm rot="20889684">
            <a:off x="7305399" y="2079939"/>
            <a:ext cx="1824184" cy="1403623"/>
          </a:xfrm>
          <a:prstGeom prst="wedgeEllipseCallout">
            <a:avLst>
              <a:gd name="adj1" fmla="val 64246"/>
              <a:gd name="adj2" fmla="val 2110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J’oublie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   mon    ardoise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4168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27096">
                <a:alpha val="88000"/>
                <a:lumMod val="16000"/>
                <a:lumOff val="84000"/>
              </a:srgbClr>
            </a:gs>
            <a:gs pos="74000">
              <a:srgbClr val="B27096">
                <a:alpha val="44000"/>
                <a:lumMod val="32000"/>
              </a:srgbClr>
            </a:gs>
            <a:gs pos="83000">
              <a:srgbClr val="B27096"/>
            </a:gs>
            <a:gs pos="100000">
              <a:srgbClr val="B27096">
                <a:alpha val="46000"/>
              </a:srgbClr>
            </a:gs>
          </a:gsLst>
          <a:lin ang="5400000" scaled="1"/>
          <a:tileRect/>
        </a:gradFill>
        <a:effectLst/>
      </p:bgPr>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91DD44B3-2ECC-8E73-7AB6-47B42766372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3B0A6C83-9B87-FCD8-63FB-3803C46C9694}"/>
                </a:ext>
              </a:extLst>
            </p:cNvPr>
            <p:cNvSpPr/>
            <p:nvPr/>
          </p:nvSpPr>
          <p:spPr>
            <a:xfrm>
              <a:off x="2184400" y="1402025"/>
              <a:ext cx="7823200" cy="4942038"/>
            </a:xfrm>
            <a:prstGeom prst="roundRect">
              <a:avLst>
                <a:gd name="adj" fmla="val 2665"/>
              </a:avLst>
            </a:prstGeom>
            <a:solidFill>
              <a:srgbClr val="B27096"/>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E3320B3B-90C7-C1B3-09C6-81ACA009541F}"/>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Contrôler les cahiers </a:t>
              </a:r>
              <a:br>
                <a:rPr lang="fr-FR" sz="5600" b="1" dirty="0">
                  <a:solidFill>
                    <a:schemeClr val="tx1"/>
                  </a:solidFill>
                </a:rPr>
              </a:br>
              <a:r>
                <a:rPr lang="fr-FR" sz="5600" b="1" dirty="0">
                  <a:solidFill>
                    <a:schemeClr val="tx1"/>
                  </a:solidFill>
                </a:rPr>
                <a:t>et corriger l'exercice maison</a:t>
              </a:r>
            </a:p>
          </p:txBody>
        </p:sp>
      </p:grpSp>
      <p:grpSp>
        <p:nvGrpSpPr>
          <p:cNvPr id="44" name="Group 43">
            <a:extLst>
              <a:ext uri="{FF2B5EF4-FFF2-40B4-BE49-F238E27FC236}">
                <a16:creationId xmlns:a16="http://schemas.microsoft.com/office/drawing/2014/main" id="{C7F10022-23D6-311C-F092-CED679E4BE6C}"/>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BD27AC25-B29A-602F-372F-391BB2A0C07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B2EC7153-8E5F-4E83-4F71-0117492C850D}"/>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6 min</a:t>
              </a:r>
            </a:p>
          </p:txBody>
        </p:sp>
      </p:grpSp>
      <p:pic>
        <p:nvPicPr>
          <p:cNvPr id="47" name="Picture 52">
            <a:extLst>
              <a:ext uri="{FF2B5EF4-FFF2-40B4-BE49-F238E27FC236}">
                <a16:creationId xmlns:a16="http://schemas.microsoft.com/office/drawing/2014/main" id="{9C6F9633-ED3A-85FA-A079-AA1E28CB86FC}"/>
              </a:ext>
            </a:extLst>
          </p:cNvPr>
          <p:cNvPicPr>
            <a:picLocks noChangeAspect="1"/>
          </p:cNvPicPr>
          <p:nvPr/>
        </p:nvPicPr>
        <p:blipFill>
          <a:blip r:embed="rId3"/>
          <a:stretch>
            <a:fillRect/>
          </a:stretch>
        </p:blipFill>
        <p:spPr>
          <a:xfrm>
            <a:off x="5391318" y="1019838"/>
            <a:ext cx="1409365" cy="1440000"/>
          </a:xfrm>
          <a:prstGeom prst="ellipse">
            <a:avLst/>
          </a:prstGeom>
        </p:spPr>
      </p:pic>
    </p:spTree>
    <p:extLst>
      <p:ext uri="{BB962C8B-B14F-4D97-AF65-F5344CB8AC3E}">
        <p14:creationId xmlns:p14="http://schemas.microsoft.com/office/powerpoint/2010/main" val="2869103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2597D-A9F4-3BBC-7A47-7C132D013EF8}"/>
            </a:ext>
          </a:extLst>
        </p:cNvPr>
        <p:cNvGrpSpPr/>
        <p:nvPr/>
      </p:nvGrpSpPr>
      <p:grpSpPr>
        <a:xfrm>
          <a:off x="0" y="0"/>
          <a:ext cx="0" cy="0"/>
          <a:chOff x="0" y="0"/>
          <a:chExt cx="0" cy="0"/>
        </a:xfrm>
      </p:grpSpPr>
      <p:sp>
        <p:nvSpPr>
          <p:cNvPr id="3" name="D_A_01">
            <a:extLst>
              <a:ext uri="{FF2B5EF4-FFF2-40B4-BE49-F238E27FC236}">
                <a16:creationId xmlns:a16="http://schemas.microsoft.com/office/drawing/2014/main" id="{36BBCBDF-7096-3A9E-EA01-F06424AAF49E}"/>
              </a:ext>
            </a:extLst>
          </p:cNvPr>
          <p:cNvSpPr/>
          <p:nvPr/>
        </p:nvSpPr>
        <p:spPr>
          <a:xfrm>
            <a:off x="788670" y="177800"/>
            <a:ext cx="10539730" cy="485140"/>
          </a:xfrm>
          <a:prstGeom prst="rect">
            <a:avLst/>
          </a:prstGeom>
        </p:spPr>
        <p:txBody>
          <a:bodyPr wrap="square" anchor="ctr">
            <a:noAutofit/>
          </a:bodyPr>
          <a:lstStyle/>
          <a:p>
            <a:pPr>
              <a:spcAft>
                <a:spcPts val="400"/>
              </a:spcAft>
            </a:pPr>
            <a:r>
              <a:rPr lang="fr-FR" sz="1600" b="1" i="0" dirty="0">
                <a:solidFill>
                  <a:schemeClr val="bg1">
                    <a:lumMod val="65000"/>
                  </a:schemeClr>
                </a:solidFill>
                <a:effectLst/>
              </a:rPr>
              <a:t>On commence par la correction de l’exercice maison de la séance précédente.</a:t>
            </a:r>
            <a:endParaRPr lang="fr-FR" sz="1600" b="1" dirty="0">
              <a:solidFill>
                <a:schemeClr val="bg1">
                  <a:lumMod val="65000"/>
                </a:schemeClr>
              </a:solidFill>
            </a:endParaRPr>
          </a:p>
        </p:txBody>
      </p:sp>
      <p:sp>
        <p:nvSpPr>
          <p:cNvPr id="12" name="ZoneTexte 11">
            <a:extLst>
              <a:ext uri="{FF2B5EF4-FFF2-40B4-BE49-F238E27FC236}">
                <a16:creationId xmlns:a16="http://schemas.microsoft.com/office/drawing/2014/main" id="{9F066938-A961-3AA4-E626-B05D9168824E}"/>
              </a:ext>
            </a:extLst>
          </p:cNvPr>
          <p:cNvSpPr txBox="1"/>
          <p:nvPr/>
        </p:nvSpPr>
        <p:spPr>
          <a:xfrm>
            <a:off x="720090" y="621653"/>
            <a:ext cx="10709455" cy="307777"/>
          </a:xfrm>
          <a:prstGeom prst="rect">
            <a:avLst/>
          </a:prstGeom>
          <a:noFill/>
        </p:spPr>
        <p:txBody>
          <a:bodyPr wrap="square">
            <a:spAutoFit/>
          </a:bodyPr>
          <a:lstStyle/>
          <a:p>
            <a:r>
              <a:rPr lang="fr-FR" sz="1400" i="1" dirty="0">
                <a:solidFill>
                  <a:schemeClr val="bg1">
                    <a:lumMod val="65000"/>
                  </a:schemeClr>
                </a:solidFill>
              </a:rPr>
              <a:t>L’enseignant contrôle  les réalisations d’un échantillon d’élèves avant de passer à la correction au tableau</a:t>
            </a:r>
          </a:p>
        </p:txBody>
      </p:sp>
      <p:pic>
        <p:nvPicPr>
          <p:cNvPr id="60" name="Picture 52">
            <a:extLst>
              <a:ext uri="{FF2B5EF4-FFF2-40B4-BE49-F238E27FC236}">
                <a16:creationId xmlns:a16="http://schemas.microsoft.com/office/drawing/2014/main" id="{12FB5C80-0B69-638C-40FF-09ED346CF97D}"/>
              </a:ext>
            </a:extLst>
          </p:cNvPr>
          <p:cNvPicPr>
            <a:picLocks noChangeAspect="1"/>
          </p:cNvPicPr>
          <p:nvPr/>
        </p:nvPicPr>
        <p:blipFill>
          <a:blip r:embed="rId2"/>
          <a:stretch>
            <a:fillRect/>
          </a:stretch>
        </p:blipFill>
        <p:spPr>
          <a:xfrm>
            <a:off x="11328400" y="212057"/>
            <a:ext cx="617844" cy="631274"/>
          </a:xfrm>
          <a:prstGeom prst="ellipse">
            <a:avLst/>
          </a:prstGeom>
        </p:spPr>
      </p:pic>
      <p:sp>
        <p:nvSpPr>
          <p:cNvPr id="2" name="Rectangle 1">
            <a:extLst>
              <a:ext uri="{FF2B5EF4-FFF2-40B4-BE49-F238E27FC236}">
                <a16:creationId xmlns:a16="http://schemas.microsoft.com/office/drawing/2014/main" id="{BF92BAF7-6798-6F1E-7630-1E8B8D7DB195}"/>
              </a:ext>
            </a:extLst>
          </p:cNvPr>
          <p:cNvSpPr/>
          <p:nvPr/>
        </p:nvSpPr>
        <p:spPr>
          <a:xfrm>
            <a:off x="5124450" y="6223230"/>
            <a:ext cx="1943100" cy="445655"/>
          </a:xfrm>
          <a:prstGeom prst="rect">
            <a:avLst/>
          </a:prstGeom>
          <a:solidFill>
            <a:srgbClr val="FDDF4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ysClr val="windowText" lastClr="000000"/>
                </a:solidFill>
              </a:rPr>
              <a:t>Page 84</a:t>
            </a:r>
          </a:p>
        </p:txBody>
      </p:sp>
      <p:pic>
        <p:nvPicPr>
          <p:cNvPr id="4" name="Image 3">
            <a:extLst>
              <a:ext uri="{FF2B5EF4-FFF2-40B4-BE49-F238E27FC236}">
                <a16:creationId xmlns:a16="http://schemas.microsoft.com/office/drawing/2014/main" id="{B0191C45-1A2E-3CAB-A303-128683140F7D}"/>
              </a:ext>
            </a:extLst>
          </p:cNvPr>
          <p:cNvPicPr>
            <a:picLocks noChangeAspect="1"/>
          </p:cNvPicPr>
          <p:nvPr/>
        </p:nvPicPr>
        <p:blipFill>
          <a:blip r:embed="rId3"/>
          <a:stretch>
            <a:fillRect/>
          </a:stretch>
        </p:blipFill>
        <p:spPr>
          <a:xfrm>
            <a:off x="304537" y="2081980"/>
            <a:ext cx="11582925" cy="2694039"/>
          </a:xfrm>
          <a:prstGeom prst="rect">
            <a:avLst/>
          </a:prstGeom>
        </p:spPr>
      </p:pic>
    </p:spTree>
    <p:extLst>
      <p:ext uri="{BB962C8B-B14F-4D97-AF65-F5344CB8AC3E}">
        <p14:creationId xmlns:p14="http://schemas.microsoft.com/office/powerpoint/2010/main" val="1381884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rgbClr val="B27096">
                <a:alpha val="44000"/>
                <a:lumMod val="32000"/>
              </a:srgbClr>
            </a:gs>
            <a:gs pos="83000">
              <a:srgbClr val="5FADE4"/>
            </a:gs>
            <a:gs pos="100000">
              <a:srgbClr val="5FADE4"/>
            </a:gs>
          </a:gsLst>
          <a:lin ang="5400000" scaled="1"/>
          <a:tileRect/>
        </a:gradFill>
        <a:effectLst/>
      </p:bgPr>
    </p:bg>
    <p:spTree>
      <p:nvGrpSpPr>
        <p:cNvPr id="1" name="">
          <a:extLst>
            <a:ext uri="{FF2B5EF4-FFF2-40B4-BE49-F238E27FC236}">
              <a16:creationId xmlns:a16="http://schemas.microsoft.com/office/drawing/2014/main" id="{0EE0D1D2-7AEB-8CAF-5491-81B12DBED494}"/>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A345A0A-BD70-E305-6075-A1ECADAADBE8}"/>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A3F5BA16-6963-F17F-0CDD-C66FF80BC447}"/>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9EE17F62-D96D-D8C5-7395-003D8D5A77D6}"/>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Activité rituelle</a:t>
              </a:r>
            </a:p>
          </p:txBody>
        </p:sp>
      </p:grpSp>
      <p:grpSp>
        <p:nvGrpSpPr>
          <p:cNvPr id="44" name="Group 43">
            <a:extLst>
              <a:ext uri="{FF2B5EF4-FFF2-40B4-BE49-F238E27FC236}">
                <a16:creationId xmlns:a16="http://schemas.microsoft.com/office/drawing/2014/main" id="{3B391222-358B-20D2-669D-8ECA122D3606}"/>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1335DF2C-463A-267F-5759-B5812B6396F6}"/>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0C0BED87-E73D-E1FA-B687-4B60EABE4F5A}"/>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3 min</a:t>
              </a:r>
            </a:p>
          </p:txBody>
        </p:sp>
      </p:grpSp>
      <p:pic>
        <p:nvPicPr>
          <p:cNvPr id="2" name="Picture 1">
            <a:extLst>
              <a:ext uri="{FF2B5EF4-FFF2-40B4-BE49-F238E27FC236}">
                <a16:creationId xmlns:a16="http://schemas.microsoft.com/office/drawing/2014/main" id="{E00C5BA9-A643-30E4-ECF0-A0E25CFEF764}"/>
              </a:ext>
            </a:extLst>
          </p:cNvPr>
          <p:cNvPicPr>
            <a:picLocks noChangeAspect="1"/>
          </p:cNvPicPr>
          <p:nvPr/>
        </p:nvPicPr>
        <p:blipFill>
          <a:blip r:embed="rId3">
            <a:clrChange>
              <a:clrFrom>
                <a:srgbClr val="FFFFFF"/>
              </a:clrFrom>
              <a:clrTo>
                <a:srgbClr val="FFFFFF">
                  <a:alpha val="0"/>
                </a:srgbClr>
              </a:clrTo>
            </a:clrChange>
            <a:duotone>
              <a:schemeClr val="accent4">
                <a:shade val="45000"/>
                <a:satMod val="135000"/>
              </a:schemeClr>
              <a:prstClr val="white"/>
            </a:duotone>
          </a:blip>
          <a:stretch>
            <a:fillRect/>
          </a:stretch>
        </p:blipFill>
        <p:spPr>
          <a:xfrm>
            <a:off x="5518813" y="1210310"/>
            <a:ext cx="1154374" cy="1162800"/>
          </a:xfrm>
          <a:custGeom>
            <a:avLst/>
            <a:gdLst>
              <a:gd name="connsiteX0" fmla="*/ 0 w 1154374"/>
              <a:gd name="connsiteY0" fmla="*/ 0 h 1162800"/>
              <a:gd name="connsiteX1" fmla="*/ 565643 w 1154374"/>
              <a:gd name="connsiteY1" fmla="*/ 0 h 1162800"/>
              <a:gd name="connsiteX2" fmla="*/ 1154374 w 1154374"/>
              <a:gd name="connsiteY2" fmla="*/ 0 h 1162800"/>
              <a:gd name="connsiteX3" fmla="*/ 1154374 w 1154374"/>
              <a:gd name="connsiteY3" fmla="*/ 593028 h 1162800"/>
              <a:gd name="connsiteX4" fmla="*/ 1154374 w 1154374"/>
              <a:gd name="connsiteY4" fmla="*/ 1162800 h 1162800"/>
              <a:gd name="connsiteX5" fmla="*/ 565643 w 1154374"/>
              <a:gd name="connsiteY5" fmla="*/ 1162800 h 1162800"/>
              <a:gd name="connsiteX6" fmla="*/ 0 w 1154374"/>
              <a:gd name="connsiteY6" fmla="*/ 1162800 h 1162800"/>
              <a:gd name="connsiteX7" fmla="*/ 0 w 1154374"/>
              <a:gd name="connsiteY7" fmla="*/ 604656 h 1162800"/>
              <a:gd name="connsiteX8" fmla="*/ 0 w 1154374"/>
              <a:gd name="connsiteY8" fmla="*/ 0 h 116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374" h="1162800" fill="none" extrusionOk="0">
                <a:moveTo>
                  <a:pt x="0" y="0"/>
                </a:moveTo>
                <a:cubicBezTo>
                  <a:pt x="213644" y="-8733"/>
                  <a:pt x="391840" y="49994"/>
                  <a:pt x="565643" y="0"/>
                </a:cubicBezTo>
                <a:cubicBezTo>
                  <a:pt x="739446" y="-49994"/>
                  <a:pt x="874216" y="50711"/>
                  <a:pt x="1154374" y="0"/>
                </a:cubicBezTo>
                <a:cubicBezTo>
                  <a:pt x="1192048" y="236085"/>
                  <a:pt x="1097035" y="381148"/>
                  <a:pt x="1154374" y="593028"/>
                </a:cubicBezTo>
                <a:cubicBezTo>
                  <a:pt x="1211713" y="804908"/>
                  <a:pt x="1114044" y="1005123"/>
                  <a:pt x="1154374" y="1162800"/>
                </a:cubicBezTo>
                <a:cubicBezTo>
                  <a:pt x="982826" y="1185884"/>
                  <a:pt x="835950" y="1154862"/>
                  <a:pt x="565643" y="1162800"/>
                </a:cubicBezTo>
                <a:cubicBezTo>
                  <a:pt x="295336" y="1170738"/>
                  <a:pt x="275875" y="1110075"/>
                  <a:pt x="0" y="1162800"/>
                </a:cubicBezTo>
                <a:cubicBezTo>
                  <a:pt x="-733" y="951271"/>
                  <a:pt x="9986" y="866916"/>
                  <a:pt x="0" y="604656"/>
                </a:cubicBezTo>
                <a:cubicBezTo>
                  <a:pt x="-9986" y="342396"/>
                  <a:pt x="11489" y="270212"/>
                  <a:pt x="0" y="0"/>
                </a:cubicBezTo>
                <a:close/>
              </a:path>
              <a:path w="1154374" h="1162800" stroke="0" extrusionOk="0">
                <a:moveTo>
                  <a:pt x="0" y="0"/>
                </a:moveTo>
                <a:cubicBezTo>
                  <a:pt x="110579" y="-61253"/>
                  <a:pt x="308700" y="61734"/>
                  <a:pt x="542556" y="0"/>
                </a:cubicBezTo>
                <a:cubicBezTo>
                  <a:pt x="776412" y="-61734"/>
                  <a:pt x="875019" y="16015"/>
                  <a:pt x="1154374" y="0"/>
                </a:cubicBezTo>
                <a:cubicBezTo>
                  <a:pt x="1222263" y="186785"/>
                  <a:pt x="1117997" y="402746"/>
                  <a:pt x="1154374" y="569772"/>
                </a:cubicBezTo>
                <a:cubicBezTo>
                  <a:pt x="1190751" y="736798"/>
                  <a:pt x="1127040" y="902733"/>
                  <a:pt x="1154374" y="1162800"/>
                </a:cubicBezTo>
                <a:cubicBezTo>
                  <a:pt x="983061" y="1195368"/>
                  <a:pt x="722264" y="1140509"/>
                  <a:pt x="588731" y="1162800"/>
                </a:cubicBezTo>
                <a:cubicBezTo>
                  <a:pt x="455198" y="1185091"/>
                  <a:pt x="136416" y="1116172"/>
                  <a:pt x="0" y="1162800"/>
                </a:cubicBezTo>
                <a:cubicBezTo>
                  <a:pt x="-62942" y="938676"/>
                  <a:pt x="67965" y="770173"/>
                  <a:pt x="0" y="569772"/>
                </a:cubicBezTo>
                <a:cubicBezTo>
                  <a:pt x="-67965" y="369371"/>
                  <a:pt x="26860" y="170094"/>
                  <a:pt x="0" y="0"/>
                </a:cubicBezTo>
                <a:close/>
              </a:path>
            </a:pathLst>
          </a:custGeom>
          <a:ln w="57150">
            <a:solidFill>
              <a:srgbClr val="5FADE4"/>
            </a:solidFill>
            <a:extLst>
              <a:ext uri="{C807C97D-BFC1-408E-A445-0C87EB9F89A2}">
                <ask:lineSketchStyleProps xmlns:ask="http://schemas.microsoft.com/office/drawing/2018/sketchyshapes" sd="366377406">
                  <a:prstGeom prst="rect">
                    <a:avLst/>
                  </a:prstGeom>
                  <ask:type>
                    <ask:lineSketchScribble/>
                  </ask:type>
                </ask:lineSketchStyleProps>
              </a:ext>
            </a:extLst>
          </a:ln>
        </p:spPr>
      </p:pic>
    </p:spTree>
    <p:extLst>
      <p:ext uri="{BB962C8B-B14F-4D97-AF65-F5344CB8AC3E}">
        <p14:creationId xmlns:p14="http://schemas.microsoft.com/office/powerpoint/2010/main" val="20574301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8739</TotalTime>
  <Words>1850</Words>
  <Application>Microsoft Macintosh PowerPoint</Application>
  <PresentationFormat>Grand écran</PresentationFormat>
  <Paragraphs>476</Paragraphs>
  <Slides>56</Slides>
  <Notes>11</Notes>
  <HiddenSlides>0</HiddenSlides>
  <MMClips>0</MMClips>
  <ScaleCrop>false</ScaleCrop>
  <HeadingPairs>
    <vt:vector size="6" baseType="variant">
      <vt:variant>
        <vt:lpstr>Polices utilisées</vt:lpstr>
      </vt:variant>
      <vt:variant>
        <vt:i4>8</vt:i4>
      </vt:variant>
      <vt:variant>
        <vt:lpstr>Thème</vt:lpstr>
      </vt:variant>
      <vt:variant>
        <vt:i4>3</vt:i4>
      </vt:variant>
      <vt:variant>
        <vt:lpstr>Titres des diapositives</vt:lpstr>
      </vt:variant>
      <vt:variant>
        <vt:i4>56</vt:i4>
      </vt:variant>
    </vt:vector>
  </HeadingPairs>
  <TitlesOfParts>
    <vt:vector size="67" baseType="lpstr">
      <vt:lpstr>Aptos</vt:lpstr>
      <vt:lpstr>Arial</vt:lpstr>
      <vt:lpstr>Calibri</vt:lpstr>
      <vt:lpstr>Cambria Math</vt:lpstr>
      <vt:lpstr>Dosis</vt:lpstr>
      <vt:lpstr>Dosis Bold</vt:lpstr>
      <vt:lpstr>Hammersmith One</vt:lpstr>
      <vt:lpstr>Poppins ExtraBold</vt:lpstr>
      <vt:lpstr>Office Theme</vt:lpstr>
      <vt:lpstr>Custom Design</vt:lpstr>
      <vt:lpstr>1_Custom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Microsoft Office User</cp:lastModifiedBy>
  <cp:revision>1150</cp:revision>
  <cp:lastPrinted>2024-10-05T19:15:58Z</cp:lastPrinted>
  <dcterms:created xsi:type="dcterms:W3CDTF">2024-05-28T10:13:44Z</dcterms:created>
  <dcterms:modified xsi:type="dcterms:W3CDTF">2025-12-26T19:31:44Z</dcterms:modified>
</cp:coreProperties>
</file>