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50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52.xml" ContentType="application/vnd.openxmlformats-officedocument.presentationml.slide+xml"/>
  <Override PartName="/ppt/slides/slide14.xml" ContentType="application/vnd.openxmlformats-officedocument.presentationml.slide+xml"/>
  <Override PartName="/ppt/slides/slide5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53.xml" ContentType="application/vnd.openxmlformats-officedocument.presentationml.slide+xml"/>
  <Override PartName="/ppt/slides/slide24.xml" ContentType="application/vnd.openxmlformats-officedocument.presentationml.slide+xml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4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292712B-FF2A-4DAE-BDBA-ECDF0B54A6E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CCAA7C3-F477-4E8C-A759-6D568A6E1227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E70373E-A89B-4255-AFBD-230884D6AAA8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E3E5C93D-94B4-41E7-B602-A2C03135269E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7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FAA458D-B725-4EB3-86B1-993BEB6CBDC6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D4DCB1E4-76CA-4532-8E54-FC8589ECB3EC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3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697F9EC-1E0F-4E4D-92BA-802C49FBBC05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A4259E4-C576-4C26-985C-87007A2F6F57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5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B1992FD-09A6-4047-96EB-7805580168D2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31AD3CA-A928-482E-9E8D-977A2553C36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EC20155-22D0-43D9-8791-08B303137C9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602A588-8240-488B-8360-D1AA4FC28F1D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ABCDFB3-DB73-45C5-97AA-6DD83869DA88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5611E4-D4E3-4CF4-B389-F9189A396C8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010E6A0-93AA-417D-AD47-FA8F7B767D0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721313D-6571-4F53-BE5E-868F9708407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511CDF4-0D66-433D-9C6F-19388E738EB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0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4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7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38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0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5.png"/><Relationship Id="rId3" Type="http://schemas.openxmlformats.org/officeDocument/2006/relationships/slideLayout" Target="../slideLayouts/slideLayout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8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8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7.png"/><Relationship Id="rId3" Type="http://schemas.openxmlformats.org/officeDocument/2006/relationships/image" Target="../media/image67.png"/><Relationship Id="rId4" Type="http://schemas.openxmlformats.org/officeDocument/2006/relationships/image" Target="../media/image67.png"/><Relationship Id="rId5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8.png"/><Relationship Id="rId3" Type="http://schemas.openxmlformats.org/officeDocument/2006/relationships/image" Target="../media/image68.png"/><Relationship Id="rId4" Type="http://schemas.openxmlformats.org/officeDocument/2006/relationships/image" Target="../media/image68.png"/><Relationship Id="rId5" Type="http://schemas.openxmlformats.org/officeDocument/2006/relationships/image" Target="../media/image68.png"/><Relationship Id="rId6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9.png"/><Relationship Id="rId3" Type="http://schemas.openxmlformats.org/officeDocument/2006/relationships/image" Target="../media/image69.png"/><Relationship Id="rId4" Type="http://schemas.openxmlformats.org/officeDocument/2006/relationships/image" Target="../media/image69.png"/><Relationship Id="rId5" Type="http://schemas.openxmlformats.org/officeDocument/2006/relationships/image" Target="../media/image69.png"/><Relationship Id="rId6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0.png"/><Relationship Id="rId3" Type="http://schemas.openxmlformats.org/officeDocument/2006/relationships/image" Target="../media/image70.png"/><Relationship Id="rId4" Type="http://schemas.openxmlformats.org/officeDocument/2006/relationships/image" Target="../media/image70.png"/><Relationship Id="rId5" Type="http://schemas.openxmlformats.org/officeDocument/2006/relationships/image" Target="../media/image70.png"/><Relationship Id="rId6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image" Target="../media/image8.png"/><Relationship Id="rId3" Type="http://schemas.openxmlformats.org/officeDocument/2006/relationships/image" Target="../media/image72.png"/><Relationship Id="rId4" Type="http://schemas.openxmlformats.org/officeDocument/2006/relationships/slideLayout" Target="../slideLayouts/slideLayout2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73.png"/><Relationship Id="rId2" Type="http://schemas.openxmlformats.org/officeDocument/2006/relationships/image" Target="../media/image8.png"/><Relationship Id="rId3" Type="http://schemas.openxmlformats.org/officeDocument/2006/relationships/image" Target="../media/image74.png"/><Relationship Id="rId4" Type="http://schemas.openxmlformats.org/officeDocument/2006/relationships/image" Target="../media/image72.png"/><Relationship Id="rId5" Type="http://schemas.openxmlformats.org/officeDocument/2006/relationships/slideLayout" Target="../slideLayouts/slideLayout2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76.png"/><Relationship Id="rId3" Type="http://schemas.openxmlformats.org/officeDocument/2006/relationships/slideLayout" Target="../slideLayouts/slideLayout2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77.png"/><Relationship Id="rId3" Type="http://schemas.openxmlformats.org/officeDocument/2006/relationships/image" Target="../media/image76.png"/><Relationship Id="rId4" Type="http://schemas.openxmlformats.org/officeDocument/2006/relationships/slideLayout" Target="../slideLayouts/slideLayout20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image" Target="../media/image8.png"/><Relationship Id="rId3" Type="http://schemas.openxmlformats.org/officeDocument/2006/relationships/image" Target="../media/image79.png"/><Relationship Id="rId4" Type="http://schemas.openxmlformats.org/officeDocument/2006/relationships/slideLayout" Target="../slideLayouts/slideLayout20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image" Target="../media/image8.png"/><Relationship Id="rId3" Type="http://schemas.openxmlformats.org/officeDocument/2006/relationships/image" Target="../media/image81.png"/><Relationship Id="rId4" Type="http://schemas.openxmlformats.org/officeDocument/2006/relationships/image" Target="../media/image79.png"/><Relationship Id="rId5" Type="http://schemas.openxmlformats.org/officeDocument/2006/relationships/slideLayout" Target="../slideLayouts/slideLayout20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82.png"/><Relationship Id="rId3" Type="http://schemas.openxmlformats.org/officeDocument/2006/relationships/slideLayout" Target="../slideLayouts/slideLayout20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83.png"/><Relationship Id="rId3" Type="http://schemas.openxmlformats.org/officeDocument/2006/relationships/image" Target="../media/image82.png"/><Relationship Id="rId4" Type="http://schemas.openxmlformats.org/officeDocument/2006/relationships/slideLayout" Target="../slideLayouts/slideLayout2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slideLayout" Target="../slideLayouts/slideLayout6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Relationship Id="rId9" Type="http://schemas.openxmlformats.org/officeDocument/2006/relationships/image" Target="../media/image90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png"/><Relationship Id="rId15" Type="http://schemas.openxmlformats.org/officeDocument/2006/relationships/image" Target="../media/image96.png"/><Relationship Id="rId16" Type="http://schemas.openxmlformats.org/officeDocument/2006/relationships/image" Target="../media/image97.png"/><Relationship Id="rId17" Type="http://schemas.openxmlformats.org/officeDocument/2006/relationships/image" Target="../media/image98.png"/><Relationship Id="rId18" Type="http://schemas.openxmlformats.org/officeDocument/2006/relationships/image" Target="../media/image99.png"/><Relationship Id="rId19" Type="http://schemas.openxmlformats.org/officeDocument/2006/relationships/image" Target="../media/image100.png"/><Relationship Id="rId20" Type="http://schemas.openxmlformats.org/officeDocument/2006/relationships/image" Target="../media/image101.png"/><Relationship Id="rId21" Type="http://schemas.openxmlformats.org/officeDocument/2006/relationships/image" Target="../media/image102.png"/><Relationship Id="rId22" Type="http://schemas.openxmlformats.org/officeDocument/2006/relationships/slideLayout" Target="../slideLayouts/slideLayout6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03.png"/><Relationship Id="rId3" Type="http://schemas.openxmlformats.org/officeDocument/2006/relationships/slideLayout" Target="../slideLayouts/slideLayout1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04.png"/><Relationship Id="rId2" Type="http://schemas.openxmlformats.org/officeDocument/2006/relationships/slideLayout" Target="../slideLayouts/slideLayout10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05.png"/><Relationship Id="rId3" Type="http://schemas.openxmlformats.org/officeDocument/2006/relationships/slideLayout" Target="../slideLayouts/slideLayout17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6.png"/><Relationship Id="rId3" Type="http://schemas.openxmlformats.org/officeDocument/2006/relationships/slideLayout" Target="../slideLayouts/slideLayout1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7.png"/><Relationship Id="rId3" Type="http://schemas.openxmlformats.org/officeDocument/2006/relationships/slideLayout" Target="../slideLayouts/slideLayout1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08.png"/><Relationship Id="rId2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3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Introduction aux nombres négatifs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37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6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Appliquer les règles d’addition et de soustraction aux nombres décimaux et fractionnaires 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Google Shape;731;p98"/>
          <p:cNvSpPr/>
          <p:nvPr/>
        </p:nvSpPr>
        <p:spPr>
          <a:xfrm>
            <a:off x="-277920" y="173052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738;p98"/>
          <p:cNvSpPr/>
          <p:nvPr/>
        </p:nvSpPr>
        <p:spPr>
          <a:xfrm>
            <a:off x="8748720" y="15930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Google Shape;743;p98"/>
          <p:cNvPicPr/>
          <p:nvPr/>
        </p:nvPicPr>
        <p:blipFill>
          <a:blip r:embed="rId2"/>
          <a:stretch/>
        </p:blipFill>
        <p:spPr>
          <a:xfrm>
            <a:off x="8655480" y="1472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Google Shape;744;p98"/>
          <p:cNvSpPr/>
          <p:nvPr/>
        </p:nvSpPr>
        <p:spPr>
          <a:xfrm>
            <a:off x="8816400" y="16596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Google Shape;745;p98"/>
          <p:cNvSpPr/>
          <p:nvPr/>
        </p:nvSpPr>
        <p:spPr>
          <a:xfrm>
            <a:off x="8920080" y="22845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805500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1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D_A_01"/>
          <p:cNvSpPr/>
          <p:nvPr/>
        </p:nvSpPr>
        <p:spPr>
          <a:xfrm>
            <a:off x="819000" y="268920"/>
            <a:ext cx="1055340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ZoneTexte 1"/>
          <p:cNvSpPr/>
          <p:nvPr/>
        </p:nvSpPr>
        <p:spPr>
          <a:xfrm>
            <a:off x="819000" y="579960"/>
            <a:ext cx="7703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86" name="Tableau 3"/>
          <p:cNvGraphicFramePr/>
          <p:nvPr/>
        </p:nvGraphicFramePr>
        <p:xfrm>
          <a:off x="1649160" y="1499400"/>
          <a:ext cx="8893440" cy="4704120"/>
        </p:xfrm>
        <a:graphic>
          <a:graphicData uri="http://schemas.openxmlformats.org/drawingml/2006/table">
            <a:tbl>
              <a:tblPr/>
              <a:tblGrid>
                <a:gridCol w="4446720"/>
                <a:gridCol w="4446720"/>
              </a:tblGrid>
              <a:tr h="94068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Français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Arabe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7" name="Rectangle : coins arrondis 6"/>
          <p:cNvSpPr/>
          <p:nvPr/>
        </p:nvSpPr>
        <p:spPr>
          <a:xfrm>
            <a:off x="2325600" y="25480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Nombre fractionnaire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Rectangle : coins arrondis 7"/>
          <p:cNvSpPr/>
          <p:nvPr/>
        </p:nvSpPr>
        <p:spPr>
          <a:xfrm>
            <a:off x="2325600" y="34956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Règle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Rectangle : coins arrondis 8"/>
          <p:cNvSpPr/>
          <p:nvPr/>
        </p:nvSpPr>
        <p:spPr>
          <a:xfrm>
            <a:off x="2325600" y="44434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Nombre décimal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Rectangle : coins arrondis 9"/>
          <p:cNvSpPr/>
          <p:nvPr/>
        </p:nvSpPr>
        <p:spPr>
          <a:xfrm>
            <a:off x="232560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Opposé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Rectangle : coins arrondis 10"/>
          <p:cNvSpPr/>
          <p:nvPr/>
        </p:nvSpPr>
        <p:spPr>
          <a:xfrm>
            <a:off x="693576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مقابل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Rectangle : coins arrondis 11"/>
          <p:cNvSpPr/>
          <p:nvPr/>
        </p:nvSpPr>
        <p:spPr>
          <a:xfrm>
            <a:off x="6935760" y="44658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 rtl="1">
              <a:lnSpc>
                <a:spcPct val="100000"/>
              </a:lnSpc>
            </a:pPr>
            <a:r>
              <a:rPr lang="ar-S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عدد عشري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Rectangle : coins arrondis 12"/>
          <p:cNvSpPr/>
          <p:nvPr/>
        </p:nvSpPr>
        <p:spPr>
          <a:xfrm>
            <a:off x="6935760" y="351792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قاعدة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Rectangle : coins arrondis 13"/>
          <p:cNvSpPr/>
          <p:nvPr/>
        </p:nvSpPr>
        <p:spPr>
          <a:xfrm>
            <a:off x="6935760" y="25704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عدد كسري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 la question: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ZoneTexte 3"/>
          <p:cNvSpPr/>
          <p:nvPr/>
        </p:nvSpPr>
        <p:spPr>
          <a:xfrm>
            <a:off x="3064320" y="3398040"/>
            <a:ext cx="306684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1" name="ZoneTexte 6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 la réponse: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ZoneTexte 3"/>
          <p:cNvSpPr/>
          <p:nvPr/>
        </p:nvSpPr>
        <p:spPr>
          <a:xfrm>
            <a:off x="5923440" y="3398040"/>
            <a:ext cx="125676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ZoneTexte 4"/>
          <p:cNvSpPr/>
          <p:nvPr/>
        </p:nvSpPr>
        <p:spPr>
          <a:xfrm>
            <a:off x="3064320" y="3398040"/>
            <a:ext cx="306684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08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question:.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ZoneTexte 2"/>
          <p:cNvSpPr/>
          <p:nvPr/>
        </p:nvSpPr>
        <p:spPr>
          <a:xfrm>
            <a:off x="3064320" y="3398040"/>
            <a:ext cx="306684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5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réponse 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ZoneTexte 4"/>
          <p:cNvSpPr/>
          <p:nvPr/>
        </p:nvSpPr>
        <p:spPr>
          <a:xfrm>
            <a:off x="5931360" y="3429000"/>
            <a:ext cx="125676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ZoneTexte 2"/>
          <p:cNvSpPr/>
          <p:nvPr/>
        </p:nvSpPr>
        <p:spPr>
          <a:xfrm>
            <a:off x="3064320" y="3398040"/>
            <a:ext cx="306684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 affiche et explique 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6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ZoneTexte 3"/>
          <p:cNvSpPr/>
          <p:nvPr/>
        </p:nvSpPr>
        <p:spPr>
          <a:xfrm>
            <a:off x="3064320" y="3398040"/>
            <a:ext cx="239328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9" name="ZoneTexte 6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 affiche et explique  la réponse: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ZoneTexte 3"/>
          <p:cNvSpPr/>
          <p:nvPr/>
        </p:nvSpPr>
        <p:spPr>
          <a:xfrm>
            <a:off x="5248800" y="3429000"/>
            <a:ext cx="973080" cy="7074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ZoneTexte 4"/>
          <p:cNvSpPr/>
          <p:nvPr/>
        </p:nvSpPr>
        <p:spPr>
          <a:xfrm>
            <a:off x="3064320" y="3398040"/>
            <a:ext cx="239328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36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question 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ZoneTexte 2"/>
          <p:cNvSpPr/>
          <p:nvPr/>
        </p:nvSpPr>
        <p:spPr>
          <a:xfrm>
            <a:off x="3372480" y="3059640"/>
            <a:ext cx="2003760" cy="126108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2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3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ZoneTexte 3"/>
          <p:cNvSpPr/>
          <p:nvPr/>
        </p:nvSpPr>
        <p:spPr>
          <a:xfrm>
            <a:off x="5115240" y="3352680"/>
            <a:ext cx="58356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ZoneTexte 4"/>
          <p:cNvSpPr/>
          <p:nvPr/>
        </p:nvSpPr>
        <p:spPr>
          <a:xfrm>
            <a:off x="3372480" y="3059640"/>
            <a:ext cx="2003760" cy="12610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question 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56" name="ZoneTexte 6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ZoneTexte 7"/>
          <p:cNvSpPr/>
          <p:nvPr/>
        </p:nvSpPr>
        <p:spPr>
          <a:xfrm>
            <a:off x="3408120" y="3063960"/>
            <a:ext cx="2003760" cy="1257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ZoneTexte 6"/>
          <p:cNvSpPr/>
          <p:nvPr/>
        </p:nvSpPr>
        <p:spPr>
          <a:xfrm>
            <a:off x="5412240" y="3080160"/>
            <a:ext cx="583560" cy="12405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3" name="ZoneTexte 7"/>
          <p:cNvSpPr/>
          <p:nvPr/>
        </p:nvSpPr>
        <p:spPr>
          <a:xfrm>
            <a:off x="3408120" y="3063960"/>
            <a:ext cx="2003760" cy="1257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4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" dur="indefinite" restart="never" nodeType="tmRoot">
          <p:childTnLst>
            <p:seq>
              <p:cTn id="60" dur="indefinite" nodeType="mainSeq">
                <p:childTnLst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question: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8" name="ZoneTexte 3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0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ZoneTexte 9"/>
          <p:cNvSpPr/>
          <p:nvPr/>
        </p:nvSpPr>
        <p:spPr>
          <a:xfrm>
            <a:off x="3407760" y="3059640"/>
            <a:ext cx="2003760" cy="12484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ZoneTexte 2"/>
          <p:cNvSpPr/>
          <p:nvPr/>
        </p:nvSpPr>
        <p:spPr>
          <a:xfrm>
            <a:off x="5290200" y="3079080"/>
            <a:ext cx="867240" cy="124452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76" name="ZoneTexte 7"/>
          <p:cNvSpPr/>
          <p:nvPr/>
        </p:nvSpPr>
        <p:spPr>
          <a:xfrm>
            <a:off x="3407760" y="3059640"/>
            <a:ext cx="2003760" cy="12484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8" name="Image 9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3min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Relier?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Rectangle 1"/>
          <p:cNvSpPr/>
          <p:nvPr/>
        </p:nvSpPr>
        <p:spPr>
          <a:xfrm>
            <a:off x="5124600" y="59454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Page24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4" name="Image 2"/>
          <p:cNvPicPr/>
          <p:nvPr/>
        </p:nvPicPr>
        <p:blipFill>
          <a:blip r:embed="rId2"/>
          <a:stretch/>
        </p:blipFill>
        <p:spPr>
          <a:xfrm>
            <a:off x="507960" y="1390320"/>
            <a:ext cx="11286000" cy="3440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8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9" name="Image 2"/>
          <p:cNvPicPr/>
          <p:nvPr/>
        </p:nvPicPr>
        <p:blipFill>
          <a:blip r:embed="rId2"/>
          <a:stretch/>
        </p:blipFill>
        <p:spPr>
          <a:xfrm>
            <a:off x="507960" y="1390320"/>
            <a:ext cx="11286000" cy="34405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90" name="Connecteur droit avec flèche 4"/>
          <p:cNvCxnSpPr/>
          <p:nvPr/>
        </p:nvCxnSpPr>
        <p:spPr>
          <a:xfrm>
            <a:off x="3415680" y="3317760"/>
            <a:ext cx="3274920" cy="71064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arrow" w="med"/>
          </a:ln>
        </p:spPr>
      </p:cxnSp>
      <p:cxnSp>
        <p:nvCxnSpPr>
          <p:cNvPr id="391" name="Connecteur droit avec flèche 5"/>
          <p:cNvCxnSpPr/>
          <p:nvPr/>
        </p:nvCxnSpPr>
        <p:spPr>
          <a:xfrm flipH="1">
            <a:off x="3931920" y="3282120"/>
            <a:ext cx="5987520" cy="74628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arrow" w="med"/>
          </a:ln>
        </p:spPr>
      </p:cxnSp>
      <p:cxnSp>
        <p:nvCxnSpPr>
          <p:cNvPr id="392" name="Connecteur droit avec flèche 6"/>
          <p:cNvCxnSpPr/>
          <p:nvPr/>
        </p:nvCxnSpPr>
        <p:spPr>
          <a:xfrm>
            <a:off x="6690240" y="3317760"/>
            <a:ext cx="2697840" cy="74628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arrow" w="med"/>
          </a:ln>
        </p:spPr>
      </p:cxnSp>
      <p:sp>
        <p:nvSpPr>
          <p:cNvPr id="393" name="Rectangle 12"/>
          <p:cNvSpPr/>
          <p:nvPr/>
        </p:nvSpPr>
        <p:spPr>
          <a:xfrm>
            <a:off x="5124600" y="59454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Page24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1" dur="indefinite" restart="never" nodeType="tmRoot">
          <p:childTnLst>
            <p:seq>
              <p:cTn id="72" dur="indefinite" nodeType="mainSeq">
                <p:childTnLst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87" dur="1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9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9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9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9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9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00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4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5" name="Image 2"/>
          <p:cNvPicPr/>
          <p:nvPr/>
        </p:nvPicPr>
        <p:blipFill>
          <a:blip r:embed="rId2"/>
          <a:stretch/>
        </p:blipFill>
        <p:spPr>
          <a:xfrm>
            <a:off x="2362680" y="2142360"/>
            <a:ext cx="6765840" cy="2947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8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9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MA" sz="18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Appliquer les règles d’addition et de soustraction aux nombres décimaux et fractionnaires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0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2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1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1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1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19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420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421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22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23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75880" y="521064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3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ZoneTexte 5"/>
          <p:cNvSpPr/>
          <p:nvPr/>
        </p:nvSpPr>
        <p:spPr>
          <a:xfrm>
            <a:off x="2784600" y="251604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Utiliser la commutativité́ et l’associativité de l’addition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Effectuer la soustraction des nombres entiers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Additionner et soustraire dans des expressions numériques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4"/>
          <p:cNvSpPr/>
          <p:nvPr/>
        </p:nvSpPr>
        <p:spPr>
          <a:xfrm>
            <a:off x="2941920" y="5373360"/>
            <a:ext cx="60976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Appliquer les règles d’addition et de soustraction aux nombres décimaux et fractionnaires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 (-5,7)+(-2,7)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5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6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7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8" name="ZoneTexte 4"/>
          <p:cNvSpPr/>
          <p:nvPr/>
        </p:nvSpPr>
        <p:spPr>
          <a:xfrm>
            <a:off x="765720" y="2025000"/>
            <a:ext cx="60955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ZoneTexte 5"/>
          <p:cNvSpPr/>
          <p:nvPr/>
        </p:nvSpPr>
        <p:spPr>
          <a:xfrm>
            <a:off x="4728240" y="2025000"/>
            <a:ext cx="60955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ZoneTexte 9"/>
          <p:cNvSpPr/>
          <p:nvPr/>
        </p:nvSpPr>
        <p:spPr>
          <a:xfrm>
            <a:off x="4262400" y="2905920"/>
            <a:ext cx="609552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ZoneTexte 10"/>
          <p:cNvSpPr/>
          <p:nvPr/>
        </p:nvSpPr>
        <p:spPr>
          <a:xfrm>
            <a:off x="4262400" y="3820320"/>
            <a:ext cx="60955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ZoneTexte 13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" dur="indefinite" restart="never" nodeType="tmRoot">
          <p:childTnLst>
            <p:seq>
              <p:cTn id="89" dur="indefinite" nodeType="mainSeq">
                <p:childTnLst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 -2,7-1,5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ZoneTexte 2"/>
          <p:cNvSpPr/>
          <p:nvPr/>
        </p:nvSpPr>
        <p:spPr>
          <a:xfrm>
            <a:off x="765720" y="2025000"/>
            <a:ext cx="60955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ZoneTexte 5"/>
          <p:cNvSpPr/>
          <p:nvPr/>
        </p:nvSpPr>
        <p:spPr>
          <a:xfrm>
            <a:off x="3848040" y="2025000"/>
            <a:ext cx="60955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ZoneTexte 6"/>
          <p:cNvSpPr/>
          <p:nvPr/>
        </p:nvSpPr>
        <p:spPr>
          <a:xfrm>
            <a:off x="3470040" y="2962800"/>
            <a:ext cx="609552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ZoneTexte 9"/>
          <p:cNvSpPr/>
          <p:nvPr/>
        </p:nvSpPr>
        <p:spPr>
          <a:xfrm>
            <a:off x="3500640" y="3820320"/>
            <a:ext cx="60955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ZoneTexte 14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2" dur="indefinite" restart="never" nodeType="tmRoot">
          <p:childTnLst>
            <p:seq>
              <p:cTn id="103" dur="indefinite" nodeType="mainSeq">
                <p:childTnLst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4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ZoneTexte 2"/>
          <p:cNvSpPr/>
          <p:nvPr/>
        </p:nvSpPr>
        <p:spPr>
          <a:xfrm>
            <a:off x="765720" y="2025000"/>
            <a:ext cx="60955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ZoneTexte 5"/>
          <p:cNvSpPr/>
          <p:nvPr/>
        </p:nvSpPr>
        <p:spPr>
          <a:xfrm>
            <a:off x="4427280" y="2025000"/>
            <a:ext cx="609552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ZoneTexte 6"/>
          <p:cNvSpPr/>
          <p:nvPr/>
        </p:nvSpPr>
        <p:spPr>
          <a:xfrm>
            <a:off x="4095000" y="2962800"/>
            <a:ext cx="60955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ZoneTexte 9"/>
          <p:cNvSpPr/>
          <p:nvPr/>
        </p:nvSpPr>
        <p:spPr>
          <a:xfrm>
            <a:off x="4125240" y="3820320"/>
            <a:ext cx="609552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ZoneTexte 11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6" dur="indefinite" restart="never" nodeType="tmRoot">
          <p:childTnLst>
            <p:seq>
              <p:cTn id="117" dur="indefinite" nodeType="mainSeq">
                <p:childTnLst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3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4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5" name="ZoneTexte 2"/>
          <p:cNvSpPr/>
          <p:nvPr/>
        </p:nvSpPr>
        <p:spPr>
          <a:xfrm>
            <a:off x="765720" y="2025000"/>
            <a:ext cx="60955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ZoneTexte 5"/>
          <p:cNvSpPr/>
          <p:nvPr/>
        </p:nvSpPr>
        <p:spPr>
          <a:xfrm>
            <a:off x="4427280" y="2025000"/>
            <a:ext cx="609552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ZoneTexte 6"/>
          <p:cNvSpPr/>
          <p:nvPr/>
        </p:nvSpPr>
        <p:spPr>
          <a:xfrm>
            <a:off x="3927240" y="2962800"/>
            <a:ext cx="60955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ZoneTexte 9"/>
          <p:cNvSpPr/>
          <p:nvPr/>
        </p:nvSpPr>
        <p:spPr>
          <a:xfrm>
            <a:off x="3957840" y="3820320"/>
            <a:ext cx="609552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ZoneTexte 13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" dur="indefinite" restart="never" nodeType="tmRoot">
          <p:childTnLst>
            <p:seq>
              <p:cTn id="131" dur="indefinite" nodeType="mainSeq">
                <p:childTnLst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4" name="Image 12"/>
          <p:cNvPicPr/>
          <p:nvPr/>
        </p:nvPicPr>
        <p:blipFill>
          <a:blip r:embed="rId2"/>
          <a:srcRect l="0" t="0" r="41482" b="52449"/>
          <a:stretch/>
        </p:blipFill>
        <p:spPr>
          <a:xfrm>
            <a:off x="945720" y="2114640"/>
            <a:ext cx="2513160" cy="887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Image 13"/>
          <p:cNvPicPr/>
          <p:nvPr/>
        </p:nvPicPr>
        <p:blipFill>
          <a:blip r:embed="rId3"/>
          <a:srcRect l="58502" t="0" r="0" b="54551"/>
          <a:stretch/>
        </p:blipFill>
        <p:spPr>
          <a:xfrm>
            <a:off x="3596760" y="2114640"/>
            <a:ext cx="1781640" cy="848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Image 14"/>
          <p:cNvPicPr/>
          <p:nvPr/>
        </p:nvPicPr>
        <p:blipFill>
          <a:blip r:embed="rId4"/>
          <a:srcRect l="51789" t="51138" r="14850" b="3953"/>
          <a:stretch/>
        </p:blipFill>
        <p:spPr>
          <a:xfrm>
            <a:off x="3231000" y="3719880"/>
            <a:ext cx="1432080" cy="837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7" name="ZoneTexte 15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2" name="ZoneTexte 15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3" name="Image 4"/>
          <p:cNvPicPr/>
          <p:nvPr/>
        </p:nvPicPr>
        <p:blipFill>
          <a:blip r:embed="rId2"/>
          <a:srcRect l="0" t="0" r="40759" b="66278"/>
          <a:stretch/>
        </p:blipFill>
        <p:spPr>
          <a:xfrm>
            <a:off x="765720" y="2071800"/>
            <a:ext cx="2510280" cy="91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Image 5"/>
          <p:cNvPicPr/>
          <p:nvPr/>
        </p:nvPicPr>
        <p:blipFill>
          <a:blip r:embed="rId3"/>
          <a:srcRect l="57432" t="0" r="0" b="66278"/>
          <a:stretch/>
        </p:blipFill>
        <p:spPr>
          <a:xfrm>
            <a:off x="3276720" y="2071800"/>
            <a:ext cx="1803600" cy="91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6"/>
          <p:cNvPicPr/>
          <p:nvPr/>
        </p:nvPicPr>
        <p:blipFill>
          <a:blip r:embed="rId4"/>
          <a:srcRect l="48437" t="35963" r="0" b="33709"/>
          <a:stretch/>
        </p:blipFill>
        <p:spPr>
          <a:xfrm>
            <a:off x="2865240" y="3337200"/>
            <a:ext cx="2184840" cy="82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6" name="Image 9"/>
          <p:cNvPicPr/>
          <p:nvPr/>
        </p:nvPicPr>
        <p:blipFill>
          <a:blip r:embed="rId5"/>
          <a:srcRect l="49881" t="66278" r="16375" b="3408"/>
          <a:stretch/>
        </p:blipFill>
        <p:spPr>
          <a:xfrm>
            <a:off x="3037680" y="4617720"/>
            <a:ext cx="1429560" cy="82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4" dur="indefinite" restart="never" nodeType="tmRoot">
          <p:childTnLst>
            <p:seq>
              <p:cTn id="155" dur="indefinite" nodeType="mainSeq">
                <p:childTnLst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9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0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1" name="ZoneTexte 15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2" name="Image 10"/>
          <p:cNvPicPr/>
          <p:nvPr/>
        </p:nvPicPr>
        <p:blipFill>
          <a:blip r:embed="rId2"/>
          <a:srcRect l="0" t="0" r="42363" b="70133"/>
          <a:stretch/>
        </p:blipFill>
        <p:spPr>
          <a:xfrm>
            <a:off x="720000" y="2041920"/>
            <a:ext cx="2530440" cy="81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11"/>
          <p:cNvPicPr/>
          <p:nvPr/>
        </p:nvPicPr>
        <p:blipFill>
          <a:blip r:embed="rId3"/>
          <a:srcRect l="47913" t="32999" r="0" b="33976"/>
          <a:stretch/>
        </p:blipFill>
        <p:spPr>
          <a:xfrm>
            <a:off x="2895480" y="3175560"/>
            <a:ext cx="2286720" cy="89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Image 12"/>
          <p:cNvPicPr/>
          <p:nvPr/>
        </p:nvPicPr>
        <p:blipFill>
          <a:blip r:embed="rId4"/>
          <a:srcRect l="57981" t="0" r="0" b="66777"/>
          <a:stretch/>
        </p:blipFill>
        <p:spPr>
          <a:xfrm>
            <a:off x="3337560" y="2036520"/>
            <a:ext cx="1844640" cy="90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Image 13"/>
          <p:cNvPicPr/>
          <p:nvPr/>
        </p:nvPicPr>
        <p:blipFill>
          <a:blip r:embed="rId5"/>
          <a:srcRect l="47938" t="65825" r="27072" b="40"/>
          <a:stretch/>
        </p:blipFill>
        <p:spPr>
          <a:xfrm>
            <a:off x="2941920" y="4394880"/>
            <a:ext cx="1096920" cy="929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8" dur="indefinite" restart="never" nodeType="tmRoot">
          <p:childTnLst>
            <p:seq>
              <p:cTn id="169" dur="indefinite" nodeType="mainSeq">
                <p:childTnLst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comment je calcule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9" name="D_A_02"/>
          <p:cNvSpPr/>
          <p:nvPr/>
        </p:nvSpPr>
        <p:spPr>
          <a:xfrm>
            <a:off x="711360" y="5518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15"/>
          <p:cNvSpPr/>
          <p:nvPr/>
        </p:nvSpPr>
        <p:spPr>
          <a:xfrm>
            <a:off x="765720" y="1198440"/>
            <a:ext cx="60955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1" name="Image 4"/>
          <p:cNvPicPr/>
          <p:nvPr/>
        </p:nvPicPr>
        <p:blipFill>
          <a:blip r:embed="rId2"/>
          <a:srcRect l="0" t="0" r="54148" b="66800"/>
          <a:stretch/>
        </p:blipFill>
        <p:spPr>
          <a:xfrm>
            <a:off x="754200" y="1942200"/>
            <a:ext cx="1881720" cy="922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5"/>
          <p:cNvPicPr/>
          <p:nvPr/>
        </p:nvPicPr>
        <p:blipFill>
          <a:blip r:embed="rId3"/>
          <a:srcRect l="45852" t="0" r="0" b="62050"/>
          <a:stretch/>
        </p:blipFill>
        <p:spPr>
          <a:xfrm>
            <a:off x="2636640" y="1905840"/>
            <a:ext cx="2222280" cy="105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Image 6"/>
          <p:cNvPicPr/>
          <p:nvPr/>
        </p:nvPicPr>
        <p:blipFill>
          <a:blip r:embed="rId4"/>
          <a:srcRect l="52639" t="35982" r="0" b="33329"/>
          <a:stretch/>
        </p:blipFill>
        <p:spPr>
          <a:xfrm>
            <a:off x="2316600" y="3402720"/>
            <a:ext cx="1943280" cy="85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Image 9"/>
          <p:cNvPicPr/>
          <p:nvPr/>
        </p:nvPicPr>
        <p:blipFill>
          <a:blip r:embed="rId5"/>
          <a:srcRect l="51727" t="66839" r="12995" b="919"/>
          <a:stretch/>
        </p:blipFill>
        <p:spPr>
          <a:xfrm>
            <a:off x="2316600" y="4511160"/>
            <a:ext cx="1447560" cy="89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2" dur="indefinite" restart="never" nodeType="tmRoot">
          <p:childTnLst>
            <p:seq>
              <p:cTn id="183" dur="indefinite" nodeType="mainSeq">
                <p:childTnLst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7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ZoneTexte 2"/>
          <p:cNvSpPr/>
          <p:nvPr/>
        </p:nvSpPr>
        <p:spPr>
          <a:xfrm>
            <a:off x="3388680" y="2660400"/>
            <a:ext cx="440064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0" name="ZoneTexte 4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D_A_01"/>
          <p:cNvSpPr/>
          <p:nvPr/>
        </p:nvSpPr>
        <p:spPr>
          <a:xfrm>
            <a:off x="821880" y="355320"/>
            <a:ext cx="10553400" cy="2592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4" name="ZoneTexte 4"/>
          <p:cNvSpPr/>
          <p:nvPr/>
        </p:nvSpPr>
        <p:spPr>
          <a:xfrm>
            <a:off x="7556400" y="2660040"/>
            <a:ext cx="135612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6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7" name="ZoneTexte 8"/>
          <p:cNvSpPr/>
          <p:nvPr/>
        </p:nvSpPr>
        <p:spPr>
          <a:xfrm>
            <a:off x="3388680" y="2660400"/>
            <a:ext cx="4400640" cy="7074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9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1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3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3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4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1" name="ZoneTexte 2"/>
          <p:cNvSpPr/>
          <p:nvPr/>
        </p:nvSpPr>
        <p:spPr>
          <a:xfrm>
            <a:off x="3388680" y="2660400"/>
            <a:ext cx="31662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3" name="ZoneTexte 4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réponse: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ZoneTexte 2"/>
          <p:cNvSpPr/>
          <p:nvPr/>
        </p:nvSpPr>
        <p:spPr>
          <a:xfrm>
            <a:off x="6316200" y="2660040"/>
            <a:ext cx="966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ZoneTexte 4"/>
          <p:cNvSpPr/>
          <p:nvPr/>
        </p:nvSpPr>
        <p:spPr>
          <a:xfrm>
            <a:off x="3388680" y="2660400"/>
            <a:ext cx="31662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2" dur="indefinite" restart="never" nodeType="tmRoot">
          <p:childTnLst>
            <p:seq>
              <p:cTn id="203" dur="indefinite" nodeType="mainSeq">
                <p:childTnLst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4" name="ZoneTexte 2"/>
          <p:cNvSpPr/>
          <p:nvPr/>
        </p:nvSpPr>
        <p:spPr>
          <a:xfrm>
            <a:off x="3408840" y="2474640"/>
            <a:ext cx="3367440" cy="12463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6" name="ZoneTexte 5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D_A_01"/>
          <p:cNvSpPr/>
          <p:nvPr/>
        </p:nvSpPr>
        <p:spPr>
          <a:xfrm>
            <a:off x="821880" y="303120"/>
            <a:ext cx="10553400" cy="3045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9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ZoneTexte 4"/>
          <p:cNvSpPr/>
          <p:nvPr/>
        </p:nvSpPr>
        <p:spPr>
          <a:xfrm>
            <a:off x="6558840" y="2474640"/>
            <a:ext cx="1051920" cy="12585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2" name="ZoneTexte 3"/>
          <p:cNvSpPr/>
          <p:nvPr/>
        </p:nvSpPr>
        <p:spPr>
          <a:xfrm>
            <a:off x="3408840" y="2474640"/>
            <a:ext cx="3367440" cy="12463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8" dur="indefinite" restart="never" nodeType="tmRoot">
          <p:childTnLst>
            <p:seq>
              <p:cTn id="209" dur="indefinite" nodeType="mainSeq">
                <p:childTnLst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6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7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8" name="ZoneTexte 4"/>
          <p:cNvSpPr/>
          <p:nvPr/>
        </p:nvSpPr>
        <p:spPr>
          <a:xfrm>
            <a:off x="1028880" y="1868400"/>
            <a:ext cx="2730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9" name="ZoneTexte 5"/>
          <p:cNvSpPr/>
          <p:nvPr/>
        </p:nvSpPr>
        <p:spPr>
          <a:xfrm>
            <a:off x="3408840" y="2474640"/>
            <a:ext cx="2472480" cy="12484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4" dur="indefinite" restart="never" nodeType="tmRoot">
          <p:childTnLst>
            <p:seq>
              <p:cTn id="215" dur="indefinite" nodeType="mainSeq">
                <p:childTnLst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réponse :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2" name="D_A_02"/>
          <p:cNvSpPr/>
          <p:nvPr/>
        </p:nvSpPr>
        <p:spPr>
          <a:xfrm>
            <a:off x="722160" y="6400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3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ZoneTexte 2"/>
          <p:cNvSpPr/>
          <p:nvPr/>
        </p:nvSpPr>
        <p:spPr>
          <a:xfrm>
            <a:off x="5642280" y="2474640"/>
            <a:ext cx="1335600" cy="12445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46" name="ZoneTexte 6"/>
          <p:cNvSpPr/>
          <p:nvPr/>
        </p:nvSpPr>
        <p:spPr>
          <a:xfrm>
            <a:off x="3408840" y="2474640"/>
            <a:ext cx="2472480" cy="12484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0" dur="indefinite" restart="never" nodeType="tmRoot">
          <p:childTnLst>
            <p:seq>
              <p:cTn id="221" dur="indefinite" nodeType="mainSeq">
                <p:childTnLst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5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5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5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53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5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8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9" name="Image 2"/>
          <p:cNvPicPr/>
          <p:nvPr/>
        </p:nvPicPr>
        <p:blipFill>
          <a:blip r:embed="rId3"/>
          <a:stretch/>
        </p:blipFill>
        <p:spPr>
          <a:xfrm>
            <a:off x="816120" y="960480"/>
            <a:ext cx="9415440" cy="4988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62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63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64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65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66" name="Rectangle 5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7" name="Image 7"/>
          <p:cNvPicPr/>
          <p:nvPr/>
        </p:nvPicPr>
        <p:blipFill>
          <a:blip r:embed="rId4"/>
          <a:stretch/>
        </p:blipFill>
        <p:spPr>
          <a:xfrm>
            <a:off x="816120" y="960480"/>
            <a:ext cx="9415440" cy="4988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8" name="ZoneTexte 8"/>
          <p:cNvSpPr/>
          <p:nvPr/>
        </p:nvSpPr>
        <p:spPr>
          <a:xfrm>
            <a:off x="3360960" y="3024720"/>
            <a:ext cx="481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5,3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9" name="ZoneTexte 9"/>
          <p:cNvSpPr/>
          <p:nvPr/>
        </p:nvSpPr>
        <p:spPr>
          <a:xfrm>
            <a:off x="3239640" y="2686680"/>
            <a:ext cx="724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-12,3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0" name="ZoneTexte 10"/>
          <p:cNvSpPr/>
          <p:nvPr/>
        </p:nvSpPr>
        <p:spPr>
          <a:xfrm>
            <a:off x="3834720" y="2310840"/>
            <a:ext cx="481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5,1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1" name="ZoneTexte 11"/>
          <p:cNvSpPr/>
          <p:nvPr/>
        </p:nvSpPr>
        <p:spPr>
          <a:xfrm>
            <a:off x="3360960" y="2310840"/>
            <a:ext cx="481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7,2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2" name="ZoneTexte 12"/>
          <p:cNvSpPr/>
          <p:nvPr/>
        </p:nvSpPr>
        <p:spPr>
          <a:xfrm>
            <a:off x="3811320" y="3015720"/>
            <a:ext cx="481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3" name="ZoneTexte 13"/>
          <p:cNvSpPr/>
          <p:nvPr/>
        </p:nvSpPr>
        <p:spPr>
          <a:xfrm>
            <a:off x="3310920" y="3401640"/>
            <a:ext cx="4816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-0,6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4" name="ZoneTexte 14"/>
          <p:cNvSpPr/>
          <p:nvPr/>
        </p:nvSpPr>
        <p:spPr>
          <a:xfrm>
            <a:off x="3360960" y="3709440"/>
            <a:ext cx="431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5" name="ZoneTexte 15"/>
          <p:cNvSpPr/>
          <p:nvPr/>
        </p:nvSpPr>
        <p:spPr>
          <a:xfrm>
            <a:off x="3827880" y="3709800"/>
            <a:ext cx="431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1,2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6" name="ZoneTexte 16"/>
          <p:cNvSpPr/>
          <p:nvPr/>
        </p:nvSpPr>
        <p:spPr>
          <a:xfrm>
            <a:off x="3236760" y="4062960"/>
            <a:ext cx="431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3,5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7" name="ZoneTexte 17"/>
          <p:cNvSpPr/>
          <p:nvPr/>
        </p:nvSpPr>
        <p:spPr>
          <a:xfrm>
            <a:off x="3161520" y="3693960"/>
            <a:ext cx="123840" cy="3690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8" name="ZoneTexte 18"/>
          <p:cNvSpPr/>
          <p:nvPr/>
        </p:nvSpPr>
        <p:spPr>
          <a:xfrm>
            <a:off x="3964320" y="441108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9" name="ZoneTexte 19"/>
          <p:cNvSpPr/>
          <p:nvPr/>
        </p:nvSpPr>
        <p:spPr>
          <a:xfrm>
            <a:off x="3348720" y="477792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0" name="ZoneTexte 20"/>
          <p:cNvSpPr/>
          <p:nvPr/>
        </p:nvSpPr>
        <p:spPr>
          <a:xfrm>
            <a:off x="3784320" y="477756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1,2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1" name="ZoneTexte 21"/>
          <p:cNvSpPr/>
          <p:nvPr/>
        </p:nvSpPr>
        <p:spPr>
          <a:xfrm>
            <a:off x="4400640" y="478764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+3,5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2" name="ZoneTexte 22"/>
          <p:cNvSpPr/>
          <p:nvPr/>
        </p:nvSpPr>
        <p:spPr>
          <a:xfrm>
            <a:off x="3919320" y="511776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3" name="ZoneTexte 23"/>
          <p:cNvSpPr/>
          <p:nvPr/>
        </p:nvSpPr>
        <p:spPr>
          <a:xfrm>
            <a:off x="4689000" y="511776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4,7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4" name="ZoneTexte 24"/>
          <p:cNvSpPr/>
          <p:nvPr/>
        </p:nvSpPr>
        <p:spPr>
          <a:xfrm>
            <a:off x="5184360" y="509760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1,2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5" name="ZoneTexte 25"/>
          <p:cNvSpPr/>
          <p:nvPr/>
        </p:nvSpPr>
        <p:spPr>
          <a:xfrm>
            <a:off x="4552560" y="5497560"/>
            <a:ext cx="582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-5,9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6" name="ZoneTexte 26"/>
          <p:cNvSpPr/>
          <p:nvPr/>
        </p:nvSpPr>
        <p:spPr>
          <a:xfrm>
            <a:off x="8307720" y="2154600"/>
            <a:ext cx="333360" cy="4960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7" name="ZoneTexte 27"/>
          <p:cNvSpPr/>
          <p:nvPr/>
        </p:nvSpPr>
        <p:spPr>
          <a:xfrm>
            <a:off x="8740440" y="2154600"/>
            <a:ext cx="333360" cy="495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ZoneTexte 28"/>
          <p:cNvSpPr/>
          <p:nvPr/>
        </p:nvSpPr>
        <p:spPr>
          <a:xfrm>
            <a:off x="9194040" y="2154600"/>
            <a:ext cx="724680" cy="49608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" name="ZoneTexte 29"/>
          <p:cNvSpPr/>
          <p:nvPr/>
        </p:nvSpPr>
        <p:spPr>
          <a:xfrm>
            <a:off x="8307720" y="2865600"/>
            <a:ext cx="333360" cy="4968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ZoneTexte 30"/>
          <p:cNvSpPr/>
          <p:nvPr/>
        </p:nvSpPr>
        <p:spPr>
          <a:xfrm>
            <a:off x="8696520" y="2852280"/>
            <a:ext cx="333360" cy="4953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ZoneTexte 31"/>
          <p:cNvSpPr/>
          <p:nvPr/>
        </p:nvSpPr>
        <p:spPr>
          <a:xfrm>
            <a:off x="8232480" y="3555360"/>
            <a:ext cx="333360" cy="49968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2" name="ZoneTexte 32"/>
          <p:cNvSpPr/>
          <p:nvPr/>
        </p:nvSpPr>
        <p:spPr>
          <a:xfrm>
            <a:off x="8641440" y="3539160"/>
            <a:ext cx="333360" cy="49536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ZoneTexte 33"/>
          <p:cNvSpPr/>
          <p:nvPr/>
        </p:nvSpPr>
        <p:spPr>
          <a:xfrm>
            <a:off x="9110520" y="2852280"/>
            <a:ext cx="724680" cy="4968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ZoneTexte 34"/>
          <p:cNvSpPr/>
          <p:nvPr/>
        </p:nvSpPr>
        <p:spPr>
          <a:xfrm>
            <a:off x="9093240" y="3557520"/>
            <a:ext cx="724680" cy="49536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ZoneTexte 35"/>
          <p:cNvSpPr/>
          <p:nvPr/>
        </p:nvSpPr>
        <p:spPr>
          <a:xfrm>
            <a:off x="8036640" y="4303440"/>
            <a:ext cx="724680" cy="4968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6" name="ZoneTexte 36"/>
          <p:cNvSpPr/>
          <p:nvPr/>
        </p:nvSpPr>
        <p:spPr>
          <a:xfrm>
            <a:off x="8667720" y="4304160"/>
            <a:ext cx="724680" cy="49536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ZoneTexte 37"/>
          <p:cNvSpPr/>
          <p:nvPr/>
        </p:nvSpPr>
        <p:spPr>
          <a:xfrm>
            <a:off x="8164440" y="4629600"/>
            <a:ext cx="724680" cy="49536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8" name="ZoneTexte 38"/>
          <p:cNvSpPr/>
          <p:nvPr/>
        </p:nvSpPr>
        <p:spPr>
          <a:xfrm>
            <a:off x="8599320" y="4664520"/>
            <a:ext cx="724680" cy="4968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9" name="ZoneTexte 39"/>
          <p:cNvSpPr/>
          <p:nvPr/>
        </p:nvSpPr>
        <p:spPr>
          <a:xfrm>
            <a:off x="8053560" y="5008320"/>
            <a:ext cx="724680" cy="51516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ZoneTexte 40"/>
          <p:cNvSpPr/>
          <p:nvPr/>
        </p:nvSpPr>
        <p:spPr>
          <a:xfrm>
            <a:off x="8659080" y="5018760"/>
            <a:ext cx="724680" cy="49464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ZoneTexte 41"/>
          <p:cNvSpPr/>
          <p:nvPr/>
        </p:nvSpPr>
        <p:spPr>
          <a:xfrm>
            <a:off x="9279720" y="4661640"/>
            <a:ext cx="724680" cy="49536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2" name="ZoneTexte 42"/>
          <p:cNvSpPr/>
          <p:nvPr/>
        </p:nvSpPr>
        <p:spPr>
          <a:xfrm>
            <a:off x="8111880" y="5396040"/>
            <a:ext cx="724680" cy="51372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0" dur="indefinite" restart="never" nodeType="tmRoot">
          <p:childTnLst>
            <p:seq>
              <p:cTn id="231" dur="indefinite" nodeType="mainSeq">
                <p:childTnLst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0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0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0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60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0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609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0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1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2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3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4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5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8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3"/>
          <p:cNvPicPr/>
          <p:nvPr/>
        </p:nvPicPr>
        <p:blipFill>
          <a:blip r:embed="rId6"/>
          <a:stretch/>
        </p:blipFill>
        <p:spPr>
          <a:xfrm>
            <a:off x="2153520" y="2887920"/>
            <a:ext cx="1720800" cy="234828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1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3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4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5" name="Image 3"/>
          <p:cNvPicPr/>
          <p:nvPr/>
        </p:nvPicPr>
        <p:blipFill>
          <a:blip r:embed="rId2"/>
          <a:stretch/>
        </p:blipFill>
        <p:spPr>
          <a:xfrm>
            <a:off x="842040" y="1086840"/>
            <a:ext cx="10245960" cy="4151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7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9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20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2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2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62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2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27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9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30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2" name="Image 2"/>
          <p:cNvPicPr/>
          <p:nvPr/>
        </p:nvPicPr>
        <p:blipFill>
          <a:blip r:embed="rId2"/>
          <a:stretch/>
        </p:blipFill>
        <p:spPr>
          <a:xfrm>
            <a:off x="647280" y="2338920"/>
            <a:ext cx="11352240" cy="1948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4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3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6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8" name="Image 5"/>
          <p:cNvPicPr/>
          <p:nvPr/>
        </p:nvPicPr>
        <p:blipFill>
          <a:blip r:embed="rId2"/>
          <a:stretch/>
        </p:blipFill>
        <p:spPr>
          <a:xfrm>
            <a:off x="482760" y="1231560"/>
            <a:ext cx="10352160" cy="3858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4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42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3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2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4"/>
          <p:cNvPicPr/>
          <p:nvPr/>
        </p:nvPicPr>
        <p:blipFill>
          <a:blip r:embed="rId2"/>
          <a:stretch/>
        </p:blipFill>
        <p:spPr>
          <a:xfrm>
            <a:off x="457200" y="1238760"/>
            <a:ext cx="10169280" cy="4684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4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8824</TotalTime>
  <Application>LibreOffice/26.2.4.2$Linux_X86_64 LibreOffice_project/620$Build-2</Application>
  <AppVersion>15.0000</AppVersion>
  <Words>1228</Words>
  <Paragraphs>312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2025-11-02T13:22:43Z</dcterms:modified>
  <cp:revision>1143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8</vt:r8>
  </property>
  <property fmtid="{D5CDD505-2E9C-101B-9397-08002B2CF9AE}" pid="3" name="PresentationFormat">
    <vt:lpwstr>Grand écran</vt:lpwstr>
  </property>
  <property fmtid="{D5CDD505-2E9C-101B-9397-08002B2CF9AE}" pid="4" name="Slides">
    <vt:r8>55</vt:r8>
  </property>
</Properties>
</file>