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theme/theme21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presProps.xml" ContentType="application/vnd.openxmlformats-officedocument.presentationml.presProps+xml"/>
  <Override PartName="/ppt/media/image2.svg" ContentType="image/svg"/>
  <Override PartName="/ppt/media/image17.gif" ContentType="image/gif"/>
  <Override PartName="/ppt/notesMasters/notesMaster1.xml" ContentType="application/vnd.openxmlformats-officedocument.presentationml.notesMaster+xml"/>
  <Override PartName="/ppt/slides/slide29.xml" ContentType="application/vnd.openxmlformats-officedocument.presentationml.slide+xml"/>
  <Override PartName="/ppt/slides/slide26.xml" ContentType="application/vnd.openxmlformats-officedocument.presentationml.slide+xml"/>
  <Override PartName="/ppt/slides/slide14.xml" ContentType="application/vnd.openxmlformats-officedocument.presentationml.slide+xml"/>
  <Override PartName="/ppt/slides/slide6.xml" ContentType="application/vnd.openxmlformats-officedocument.presentationml.slide+xml"/>
  <Override PartName="/ppt/slides/slide15.xml" ContentType="application/vnd.openxmlformats-officedocument.presentationml.slide+xml"/>
  <Override PartName="/ppt/slides/slide7.xml" ContentType="application/vnd.openxmlformats-officedocument.presentationml.slide+xml"/>
  <Override PartName="/ppt/slides/slide1.xml" ContentType="application/vnd.openxmlformats-officedocument.presentationml.slide+xml"/>
  <Override PartName="/ppt/slides/slide8.xml" ContentType="application/vnd.openxmlformats-officedocument.presentationml.slide+xml"/>
  <Override PartName="/ppt/slides/slide10.xml" ContentType="application/vnd.openxmlformats-officedocument.presentationml.slide+xml"/>
  <Override PartName="/ppt/slides/slide17.xml" ContentType="application/vnd.openxmlformats-officedocument.presentationml.slide+xml"/>
  <Override PartName="/ppt/slides/slide9.xml" ContentType="application/vnd.openxmlformats-officedocument.presentationml.slide+xml"/>
  <Override PartName="/ppt/slides/slide3.xml" ContentType="application/vnd.openxmlformats-officedocument.presentationml.slide+xml"/>
  <Override PartName="/ppt/slides/slide34.xml" ContentType="application/vnd.openxmlformats-officedocument.presentationml.slide+xml"/>
  <Override PartName="/ppt/slides/slide36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38.xml" ContentType="application/vnd.openxmlformats-officedocument.presentationml.slide+xml"/>
  <Override PartName="/ppt/slides/slide18.xml" ContentType="application/vnd.openxmlformats-officedocument.presentationml.slide+xml"/>
  <Override PartName="/ppt/slides/slide41.xml" ContentType="application/vnd.openxmlformats-officedocument.presentationml.slide+xml"/>
  <Override PartName="/ppt/slides/slide4.xml" ContentType="application/vnd.openxmlformats-officedocument.presentationml.slide+xml"/>
  <Override PartName="/ppt/slides/slide37.xml" ContentType="application/vnd.openxmlformats-officedocument.presentationml.slide+xml"/>
  <Override PartName="/ppt/slides/slide16.xml" ContentType="application/vnd.openxmlformats-officedocument.presentationml.slide+xml"/>
  <Override PartName="/ppt/slides/slide40.xml" ContentType="application/vnd.openxmlformats-officedocument.presentationml.slide+xml"/>
  <Override PartName="/ppt/slides/slide2.xml" ContentType="application/vnd.openxmlformats-officedocument.presentationml.slide+xml"/>
  <Override PartName="/ppt/slides/slide23.xml" ContentType="application/vnd.openxmlformats-officedocument.presentationml.slide+xml"/>
  <Override PartName="/ppt/slides/slide5.xml" ContentType="application/vnd.openxmlformats-officedocument.presentationml.slide+xml"/>
  <Override PartName="/ppt/slides/slide20.xml" ContentType="application/vnd.openxmlformats-officedocument.presentationml.slide+xml"/>
  <Override PartName="/ppt/slides/slide27.xml" ContentType="application/vnd.openxmlformats-officedocument.presentationml.slide+xml"/>
  <Override PartName="/ppt/slides/slide46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32.xml" ContentType="application/vnd.openxmlformats-officedocument.presentationml.slide+xml"/>
  <Override PartName="/ppt/slides/slide39.xml" ContentType="application/vnd.openxmlformats-officedocument.presentationml.slide+xml"/>
  <Override PartName="/ppt/slides/slide31.xml" ContentType="application/vnd.openxmlformats-officedocument.presentationml.slide+xml"/>
  <Override PartName="/ppt/slides/slide30.xml" ContentType="application/vnd.openxmlformats-officedocument.presentationml.slide+xml"/>
  <Override PartName="/ppt/slides/slide22.xml" ContentType="application/vnd.openxmlformats-officedocument.presentationml.slide+xml"/>
  <Override PartName="/ppt/slides/slide25.xml" ContentType="application/vnd.openxmlformats-officedocument.presentationml.slide+xml"/>
  <Override PartName="/ppt/slides/slide21.xml" ContentType="application/vnd.openxmlformats-officedocument.presentationml.slide+xml"/>
  <Override PartName="/ppt/slides/slide24.xml" ContentType="application/vnd.openxmlformats-officedocument.presentationml.slide+xml"/>
  <Override PartName="/ppt/slides/slide19.xml" ContentType="application/vnd.openxmlformats-officedocument.presentationml.slide+xml"/>
  <Override PartName="/ppt/slides/slide13.xml" ContentType="application/vnd.openxmlformats-officedocument.presentationml.slide+xml"/>
  <Override PartName="/ppt/slides/slide45.xml" ContentType="application/vnd.openxmlformats-officedocument.presentationml.slide+xml"/>
  <Override PartName="/ppt/slides/slide11.xml" ContentType="application/vnd.openxmlformats-officedocument.presentationml.slide+xml"/>
  <Override PartName="/ppt/slides/slide28.xml" ContentType="application/vnd.openxmlformats-officedocument.presentationml.slide+xml"/>
  <Override PartName="/ppt/slides/slide42.xml" ContentType="application/vnd.openxmlformats-officedocument.presentationml.slide+xml"/>
  <Override PartName="/ppt/slides/slide12.xml" ContentType="application/vnd.openxmlformats-officedocument.presentationml.slide+xml"/>
  <Override PartName="/ppt/notesSlides/notesSlide11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27.xml" ContentType="application/vnd.openxmlformats-officedocument.presentationml.notes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notesMasterIdLst>
    <p:notesMasterId r:id="rId3"/>
  </p:notes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  <p:sldId id="281" r:id="rId29"/>
    <p:sldId id="282" r:id="rId30"/>
    <p:sldId id="283" r:id="rId31"/>
    <p:sldId id="284" r:id="rId32"/>
    <p:sldId id="285" r:id="rId33"/>
    <p:sldId id="286" r:id="rId34"/>
    <p:sldId id="287" r:id="rId35"/>
    <p:sldId id="288" r:id="rId36"/>
    <p:sldId id="289" r:id="rId37"/>
    <p:sldId id="290" r:id="rId38"/>
    <p:sldId id="291" r:id="rId39"/>
    <p:sldId id="292" r:id="rId40"/>
    <p:sldId id="293" r:id="rId41"/>
    <p:sldId id="294" r:id="rId42"/>
    <p:sldId id="295" r:id="rId43"/>
    <p:sldId id="296" r:id="rId44"/>
    <p:sldId id="297" r:id="rId45"/>
    <p:sldId id="298" r:id="rId46"/>
    <p:sldId id="299" r:id="rId47"/>
    <p:sldId id="300" r:id="rId48"/>
    <p:sldId id="301" r:id="rId49"/>
  </p:sldIdLst>
  <p:sldSz cx="12192000" cy="6858000"/>
  <p:notesSz cx="7559675" cy="10691813"/>
</p:presentation>
</file>

<file path=ppt/presProps.xml><?xml version="1.0" encoding="utf-8"?>
<p:presentationPr xmlns:a="http://schemas.openxmlformats.org/drawingml/2006/main" xmlns:p="http://schemas.openxmlformats.org/presentationml/2006/main" xmlns:r="http://schemas.openxmlformats.org/officeDocument/2006/relationships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slide" Target="slides/slide5.xml"/><Relationship Id="rId9" Type="http://schemas.openxmlformats.org/officeDocument/2006/relationships/slide" Target="slides/slide6.xml"/><Relationship Id="rId10" Type="http://schemas.openxmlformats.org/officeDocument/2006/relationships/slide" Target="slides/slide7.xml"/><Relationship Id="rId11" Type="http://schemas.openxmlformats.org/officeDocument/2006/relationships/slide" Target="slides/slide8.xml"/><Relationship Id="rId12" Type="http://schemas.openxmlformats.org/officeDocument/2006/relationships/slide" Target="slides/slide9.xml"/><Relationship Id="rId13" Type="http://schemas.openxmlformats.org/officeDocument/2006/relationships/slide" Target="slides/slide10.xml"/><Relationship Id="rId14" Type="http://schemas.openxmlformats.org/officeDocument/2006/relationships/slide" Target="slides/slide11.xml"/><Relationship Id="rId15" Type="http://schemas.openxmlformats.org/officeDocument/2006/relationships/slide" Target="slides/slide12.xml"/><Relationship Id="rId16" Type="http://schemas.openxmlformats.org/officeDocument/2006/relationships/slide" Target="slides/slide13.xml"/><Relationship Id="rId17" Type="http://schemas.openxmlformats.org/officeDocument/2006/relationships/slide" Target="slides/slide14.xml"/><Relationship Id="rId18" Type="http://schemas.openxmlformats.org/officeDocument/2006/relationships/slide" Target="slides/slide15.xml"/><Relationship Id="rId19" Type="http://schemas.openxmlformats.org/officeDocument/2006/relationships/slide" Target="slides/slide16.xml"/><Relationship Id="rId20" Type="http://schemas.openxmlformats.org/officeDocument/2006/relationships/slide" Target="slides/slide17.xml"/><Relationship Id="rId21" Type="http://schemas.openxmlformats.org/officeDocument/2006/relationships/slide" Target="slides/slide18.xml"/><Relationship Id="rId22" Type="http://schemas.openxmlformats.org/officeDocument/2006/relationships/slide" Target="slides/slide19.xml"/><Relationship Id="rId23" Type="http://schemas.openxmlformats.org/officeDocument/2006/relationships/slide" Target="slides/slide20.xml"/><Relationship Id="rId24" Type="http://schemas.openxmlformats.org/officeDocument/2006/relationships/slide" Target="slides/slide21.xml"/><Relationship Id="rId25" Type="http://schemas.openxmlformats.org/officeDocument/2006/relationships/slide" Target="slides/slide22.xml"/><Relationship Id="rId26" Type="http://schemas.openxmlformats.org/officeDocument/2006/relationships/slide" Target="slides/slide23.xml"/><Relationship Id="rId27" Type="http://schemas.openxmlformats.org/officeDocument/2006/relationships/slide" Target="slides/slide24.xml"/><Relationship Id="rId28" Type="http://schemas.openxmlformats.org/officeDocument/2006/relationships/slide" Target="slides/slide25.xml"/><Relationship Id="rId29" Type="http://schemas.openxmlformats.org/officeDocument/2006/relationships/slide" Target="slides/slide26.xml"/><Relationship Id="rId30" Type="http://schemas.openxmlformats.org/officeDocument/2006/relationships/slide" Target="slides/slide27.xml"/><Relationship Id="rId31" Type="http://schemas.openxmlformats.org/officeDocument/2006/relationships/slide" Target="slides/slide28.xml"/><Relationship Id="rId32" Type="http://schemas.openxmlformats.org/officeDocument/2006/relationships/slide" Target="slides/slide29.xml"/><Relationship Id="rId33" Type="http://schemas.openxmlformats.org/officeDocument/2006/relationships/slide" Target="slides/slide30.xml"/><Relationship Id="rId34" Type="http://schemas.openxmlformats.org/officeDocument/2006/relationships/slide" Target="slides/slide31.xml"/><Relationship Id="rId35" Type="http://schemas.openxmlformats.org/officeDocument/2006/relationships/slide" Target="slides/slide32.xml"/><Relationship Id="rId36" Type="http://schemas.openxmlformats.org/officeDocument/2006/relationships/slide" Target="slides/slide33.xml"/><Relationship Id="rId37" Type="http://schemas.openxmlformats.org/officeDocument/2006/relationships/slide" Target="slides/slide34.xml"/><Relationship Id="rId38" Type="http://schemas.openxmlformats.org/officeDocument/2006/relationships/slide" Target="slides/slide35.xml"/><Relationship Id="rId39" Type="http://schemas.openxmlformats.org/officeDocument/2006/relationships/slide" Target="slides/slide36.xml"/><Relationship Id="rId40" Type="http://schemas.openxmlformats.org/officeDocument/2006/relationships/slide" Target="slides/slide37.xml"/><Relationship Id="rId41" Type="http://schemas.openxmlformats.org/officeDocument/2006/relationships/slide" Target="slides/slide38.xml"/><Relationship Id="rId42" Type="http://schemas.openxmlformats.org/officeDocument/2006/relationships/slide" Target="slides/slide39.xml"/><Relationship Id="rId43" Type="http://schemas.openxmlformats.org/officeDocument/2006/relationships/slide" Target="slides/slide40.xml"/><Relationship Id="rId44" Type="http://schemas.openxmlformats.org/officeDocument/2006/relationships/slide" Target="slides/slide41.xml"/><Relationship Id="rId45" Type="http://schemas.openxmlformats.org/officeDocument/2006/relationships/slide" Target="slides/slide42.xml"/><Relationship Id="rId46" Type="http://schemas.openxmlformats.org/officeDocument/2006/relationships/slide" Target="slides/slide43.xml"/><Relationship Id="rId47" Type="http://schemas.openxmlformats.org/officeDocument/2006/relationships/slide" Target="slides/slide44.xml"/><Relationship Id="rId48" Type="http://schemas.openxmlformats.org/officeDocument/2006/relationships/slide" Target="slides/slide45.xml"/><Relationship Id="rId49" Type="http://schemas.openxmlformats.org/officeDocument/2006/relationships/slide" Target="slides/slide46.xml"/><Relationship Id="rId50" Type="http://schemas.openxmlformats.org/officeDocument/2006/relationships/presProps" Target="presProps.xml"/>
</Relationships>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1.xml"/>
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PlaceHolder 1"/>
          <p:cNvSpPr>
            <a:spLocks noGrp="1"/>
          </p:cNvSpPr>
          <p:nvPr>
            <p:ph type="sldImg"/>
          </p:nvPr>
        </p:nvSpPr>
        <p:spPr>
          <a:xfrm>
            <a:off x="0" y="81252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p>
            <a:pPr defTabSz="914400">
              <a:lnSpc>
                <a:spcPct val="90000"/>
              </a:lnSpc>
            </a:pP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move the slide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127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p>
            <a:pPr indent="0" algn="l"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notes format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8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p>
            <a:pPr indent="0" algn="l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&lt;header&gt;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29" name="PlaceHolder 4"/>
          <p:cNvSpPr>
            <a:spLocks noGrp="1"/>
          </p:cNvSpPr>
          <p:nvPr>
            <p:ph type="dt" idx="25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&lt;date/time&gt;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30" name="PlaceHolder 5"/>
          <p:cNvSpPr>
            <a:spLocks noGrp="1"/>
          </p:cNvSpPr>
          <p:nvPr>
            <p:ph type="ftr" idx="26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l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l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31" name="PlaceHolder 6"/>
          <p:cNvSpPr>
            <a:spLocks noGrp="1"/>
          </p:cNvSpPr>
          <p:nvPr>
            <p:ph type="sldNum" idx="27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</a:pPr>
            <a:fld id="{E0AE3570-4D2A-48F3-95AF-D75E98B04B75}" type="slidenum"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&lt;number&gt;</a:t>
            </a:fld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</p:notesMaster>
</file>

<file path=ppt/notesSlides/_rels/notesSlide11.xml.rels><?xml version="1.0" encoding="UTF-8"?>
<Relationships xmlns="http://schemas.openxmlformats.org/package/2006/relationships"><Relationship Id="rId1" Type="http://schemas.openxmlformats.org/officeDocument/2006/relationships/slide" Target="../slides/slide11.xml"/><Relationship Id="rId2" Type="http://schemas.openxmlformats.org/officeDocument/2006/relationships/notesMaster" Target="../notesMasters/notesMaster1.xml"/>
</Relationships>
</file>

<file path=ppt/notesSlides/_rels/notesSlide12.xml.rels><?xml version="1.0" encoding="UTF-8"?>
<Relationships xmlns="http://schemas.openxmlformats.org/package/2006/relationships"><Relationship Id="rId1" Type="http://schemas.openxmlformats.org/officeDocument/2006/relationships/slide" Target="../slides/slide12.xml"/><Relationship Id="rId2" Type="http://schemas.openxmlformats.org/officeDocument/2006/relationships/notesMaster" Target="../notesMasters/notesMaster1.xml"/>
</Relationships>
</file>

<file path=ppt/notesSlides/_rels/notesSlide14.xml.rels><?xml version="1.0" encoding="UTF-8"?>
<Relationships xmlns="http://schemas.openxmlformats.org/package/2006/relationships"><Relationship Id="rId1" Type="http://schemas.openxmlformats.org/officeDocument/2006/relationships/slide" Target="../slides/slide14.xml"/><Relationship Id="rId2" Type="http://schemas.openxmlformats.org/officeDocument/2006/relationships/notesMaster" Target="../notesMasters/notesMaster1.xml"/>
</Relationships>
</file>

<file path=ppt/notesSlides/_rels/notesSlide16.xml.rels><?xml version="1.0" encoding="UTF-8"?>
<Relationships xmlns="http://schemas.openxmlformats.org/package/2006/relationships"><Relationship Id="rId1" Type="http://schemas.openxmlformats.org/officeDocument/2006/relationships/slide" Target="../slides/slide16.xml"/><Relationship Id="rId2" Type="http://schemas.openxmlformats.org/officeDocument/2006/relationships/notesMaster" Target="../notesMasters/notesMaster1.xml"/>
</Relationships>
</file>

<file path=ppt/notesSlides/_rels/notesSlide17.xml.rels><?xml version="1.0" encoding="UTF-8"?>
<Relationships xmlns="http://schemas.openxmlformats.org/package/2006/relationships"><Relationship Id="rId1" Type="http://schemas.openxmlformats.org/officeDocument/2006/relationships/slide" Target="../slides/slide17.xml"/><Relationship Id="rId2" Type="http://schemas.openxmlformats.org/officeDocument/2006/relationships/notesMaster" Target="../notesMasters/notesMaster1.xml"/>
</Relationships>
</file>

<file path=ppt/notesSlides/_rels/notesSlide27.xml.rels><?xml version="1.0" encoding="UTF-8"?>
<Relationships xmlns="http://schemas.openxmlformats.org/package/2006/relationships"><Relationship Id="rId1" Type="http://schemas.openxmlformats.org/officeDocument/2006/relationships/slide" Target="../slides/slide27.xml"/><Relationship Id="rId2" Type="http://schemas.openxmlformats.org/officeDocument/2006/relationships/notesMaster" Target="../notesMasters/notesMaster1.xml"/>
</Relationships>
</file>

<file path=ppt/notesSlides/_rels/notesSlide4.xml.rels><?xml version="1.0" encoding="UTF-8"?>
<Relationships xmlns="http://schemas.openxmlformats.org/package/2006/relationships"><Relationship Id="rId1" Type="http://schemas.openxmlformats.org/officeDocument/2006/relationships/slide" Target="../slides/slide4.xml"/><Relationship Id="rId2" Type="http://schemas.openxmlformats.org/officeDocument/2006/relationships/notesMaster" Target="../notesMasters/notesMaster1.xml"/>
</Relationship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7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578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p>
            <a:pPr indent="0" algn="l">
              <a:buNone/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79" name="PlaceHolder 3"/>
          <p:cNvSpPr>
            <a:spLocks noGrp="1"/>
          </p:cNvSpPr>
          <p:nvPr>
            <p:ph type="sldNum" idx="29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457200">
              <a:lnSpc>
                <a:spcPct val="100000"/>
              </a:lnSpc>
              <a:buNone/>
              <a:tabLst>
                <a:tab pos="0" algn="l"/>
              </a:tabLst>
              <a:defRPr lang="fr-FR" sz="12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+mn-ea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  <a:tabLst>
                <a:tab pos="0" algn="l"/>
              </a:tabLst>
            </a:pPr>
            <a:fld id="{3DCB7275-2968-444F-911C-A6C5BFF69607}" type="slidenum">
              <a:rPr lang="fr-FR" sz="12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+mn-ea"/>
              </a:rPr>
              <a:t>&lt;number&gt;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0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581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p>
            <a:pPr indent="0" algn="l">
              <a:buNone/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82" name="PlaceHolder 3"/>
          <p:cNvSpPr>
            <a:spLocks noGrp="1"/>
          </p:cNvSpPr>
          <p:nvPr>
            <p:ph type="sldNum" idx="30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457200">
              <a:lnSpc>
                <a:spcPct val="100000"/>
              </a:lnSpc>
              <a:buNone/>
              <a:tabLst>
                <a:tab pos="0" algn="l"/>
              </a:tabLst>
              <a:defRPr lang="fr-FR" sz="12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+mn-ea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  <a:tabLst>
                <a:tab pos="0" algn="l"/>
              </a:tabLst>
            </a:pPr>
            <a:fld id="{E7BCC727-3F5B-4A54-9A67-7F881FA29123}" type="slidenum">
              <a:rPr lang="fr-FR" sz="12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+mn-ea"/>
              </a:rPr>
              <a:t>&lt;number&gt;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584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p>
            <a:pPr indent="0" algn="l">
              <a:buNone/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85" name="PlaceHolder 3"/>
          <p:cNvSpPr>
            <a:spLocks noGrp="1"/>
          </p:cNvSpPr>
          <p:nvPr>
            <p:ph type="sldNum" idx="31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457200">
              <a:lnSpc>
                <a:spcPct val="100000"/>
              </a:lnSpc>
              <a:buNone/>
              <a:tabLst>
                <a:tab pos="0" algn="l"/>
              </a:tabLst>
              <a:defRPr lang="fr-FR" sz="12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+mn-ea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  <a:tabLst>
                <a:tab pos="0" algn="l"/>
              </a:tabLst>
            </a:pPr>
            <a:fld id="{C2E8D991-72D7-4F01-848F-C30AA054BBF8}" type="slidenum">
              <a:rPr lang="fr-FR" sz="12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+mn-ea"/>
              </a:rPr>
              <a:t>&lt;number&gt;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6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587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p>
            <a:pPr indent="0" algn="l">
              <a:buNone/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88" name="PlaceHolder 3"/>
          <p:cNvSpPr>
            <a:spLocks noGrp="1"/>
          </p:cNvSpPr>
          <p:nvPr>
            <p:ph type="sldNum" idx="32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457200">
              <a:lnSpc>
                <a:spcPct val="100000"/>
              </a:lnSpc>
              <a:buNone/>
              <a:tabLst>
                <a:tab pos="0" algn="l"/>
              </a:tabLst>
              <a:defRPr lang="fr-FR" sz="12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+mn-ea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  <a:tabLst>
                <a:tab pos="0" algn="l"/>
              </a:tabLst>
            </a:pPr>
            <a:fld id="{C85ED43A-C25F-44AA-A49F-91240A419A11}" type="slidenum">
              <a:rPr lang="fr-FR" sz="12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+mn-ea"/>
              </a:rPr>
              <a:t>&lt;number&gt;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9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590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p>
            <a:pPr indent="0" algn="l">
              <a:buNone/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91" name="PlaceHolder 3"/>
          <p:cNvSpPr>
            <a:spLocks noGrp="1"/>
          </p:cNvSpPr>
          <p:nvPr>
            <p:ph type="sldNum" idx="33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457200">
              <a:lnSpc>
                <a:spcPct val="100000"/>
              </a:lnSpc>
              <a:buNone/>
              <a:tabLst>
                <a:tab pos="0" algn="l"/>
              </a:tabLst>
              <a:defRPr lang="fr-FR" sz="12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+mn-ea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  <a:tabLst>
                <a:tab pos="0" algn="l"/>
              </a:tabLst>
            </a:pPr>
            <a:fld id="{DC6BC375-8651-4CBD-B20B-15A6198CAC5F}" type="slidenum">
              <a:rPr lang="fr-FR" sz="12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+mn-ea"/>
              </a:rPr>
              <a:t>&lt;number&gt;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2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593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p>
            <a:pPr indent="0" algn="l">
              <a:buNone/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94" name="PlaceHolder 3"/>
          <p:cNvSpPr>
            <a:spLocks noGrp="1"/>
          </p:cNvSpPr>
          <p:nvPr>
            <p:ph type="sldNum" idx="34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>
              <a:lnSpc>
                <a:spcPct val="100000"/>
              </a:lnSpc>
              <a:buNone/>
              <a:defRPr lang="fr-FR" sz="12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A71FB8C8-FE2B-4C82-BF41-85D7283B52B5}" type="slidenum">
              <a:rPr lang="fr-FR" sz="12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&lt;number&gt;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4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575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p>
            <a:pPr indent="0" algn="l">
              <a:buNone/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76" name="PlaceHolder 3"/>
          <p:cNvSpPr>
            <a:spLocks noGrp="1"/>
          </p:cNvSpPr>
          <p:nvPr>
            <p:ph type="sldNum" idx="28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en-US" sz="1800" b="0" u="none" strike="noStrike">
                <a:solidFill>
                  <a:srgbClr val="000000"/>
                </a:solidFill>
                <a:effectLst/>
                <a:uFillTx/>
                <a:latin typeface="Aptos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1B72B839-C798-4C81-9A07-1DCE7BD51036}" type="slidenum">
              <a:rPr lang="en-US" sz="1800" b="0" u="none" strike="noStrike">
                <a:solidFill>
                  <a:srgbClr val="000000"/>
                </a:solidFill>
                <a:effectLst/>
                <a:uFillTx/>
                <a:latin typeface="Aptos"/>
                <a:ea typeface="+mn-ea"/>
              </a:rPr>
              <a:t>&lt;number&gt;</a:t>
            </a:fld>
            <a:endParaRPr lang="en-US" sz="1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svg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svg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svg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svg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svg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svg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svg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svg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svg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svg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svg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" preserve="1">
  <p:cSld name="Title Slide">
    <p:bg>
      <p:bgPr>
        <a:solidFill>
          <a:srgbClr val="DCE6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ctr" defTabSz="914400">
              <a:lnSpc>
                <a:spcPct val="90000"/>
              </a:lnSpc>
              <a:buNone/>
              <a:defRPr lang="en-US" sz="6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ctr" defTabSz="914400">
              <a:lnSpc>
                <a:spcPct val="90000"/>
              </a:lnSpc>
              <a:buNone/>
            </a:pPr>
            <a:r>
              <a:rPr lang="en-US" sz="6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Master title style</a:t>
            </a:r>
            <a:endParaRPr lang="en-US" sz="6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dt" idx="1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457200">
              <a:lnSpc>
                <a:spcPct val="100000"/>
              </a:lnSpc>
              <a:buNone/>
              <a:def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l" defTabSz="457200">
              <a:lnSpc>
                <a:spcPct val="100000"/>
              </a:lnSpc>
              <a:buNone/>
            </a:pPr>
            <a:r>
              <a: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&lt;date/time&gt;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sldNum" idx="3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A1700207-36F4-4F71-8F1C-5EBF0C7E5EA3}" type="slidenum">
              <a: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&lt;number&gt;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10_Title Slide">
    <p:bg>
      <p:bgPr>
        <a:solidFill>
          <a:srgbClr val="00206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2" name="Groupe 5"/>
          <p:cNvGrpSpPr/>
          <p:nvPr/>
        </p:nvGrpSpPr>
        <p:grpSpPr>
          <a:xfrm>
            <a:off x="0" y="0"/>
            <a:ext cx="12191760" cy="6857640"/>
            <a:chOff x="0" y="0"/>
            <a:chExt cx="12191760" cy="6857640"/>
          </a:xfrm>
        </p:grpSpPr>
        <p:sp>
          <p:nvSpPr>
            <p:cNvPr id="53" name="Rectangle 7"/>
            <p:cNvSpPr/>
            <p:nvPr/>
          </p:nvSpPr>
          <p:spPr>
            <a:xfrm>
              <a:off x="0" y="0"/>
              <a:ext cx="12191760" cy="685764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MA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  <p:sp>
          <p:nvSpPr>
            <p:cNvPr id="54" name="Rectangle : coins arrondis 7"/>
            <p:cNvSpPr/>
            <p:nvPr/>
          </p:nvSpPr>
          <p:spPr>
            <a:xfrm>
              <a:off x="195480" y="754920"/>
              <a:ext cx="11815920" cy="5933880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MA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  <p:sp>
          <p:nvSpPr>
            <p:cNvPr id="55" name="Rectangle : coins arrondis 8"/>
            <p:cNvSpPr/>
            <p:nvPr/>
          </p:nvSpPr>
          <p:spPr>
            <a:xfrm>
              <a:off x="195480" y="169920"/>
              <a:ext cx="11815920" cy="819720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FR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</p:grpSp>
      <p:sp>
        <p:nvSpPr>
          <p:cNvPr id="56" name="Freeform 11"/>
          <p:cNvSpPr/>
          <p:nvPr/>
        </p:nvSpPr>
        <p:spPr>
          <a:xfrm flipH="1" rot="10800000">
            <a:off x="530280" y="331920"/>
            <a:ext cx="304560" cy="212400"/>
          </a:xfrm>
          <a:custGeom>
            <a:avLst/>
            <a:gdLst>
              <a:gd name="textAreaLeft" fmla="*/ 360 w 304560"/>
              <a:gd name="textAreaRight" fmla="*/ 305280 w 304560"/>
              <a:gd name="textAreaTop" fmla="*/ 0 h 212400"/>
              <a:gd name="textAreaBottom" fmla="*/ 212760 h 212400"/>
            </a:gdLst>
            <a:ahLst/>
            <a:cxnLst/>
            <a:rect l="textAreaLeft" t="textAreaTop" r="textAreaRight" b="textAreaBottom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fr-MA" sz="900" b="1" u="none" strike="noStrike">
              <a:solidFill>
                <a:schemeClr val="lt1">
                  <a:lumMod val="50000"/>
                </a:schemeClr>
              </a:solidFill>
              <a:effectLst/>
              <a:uFillTx/>
              <a:latin typeface="Dosis"/>
            </a:endParaRPr>
          </a:p>
        </p:txBody>
      </p:sp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title text format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5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def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  <a:lvl2pPr lvl="1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2pPr>
            <a:lvl3pPr lvl="2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3pPr>
            <a:lvl4pPr lvl="3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4pPr>
            <a:lvl5pPr lvl="4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5pPr>
            <a:lvl6pPr lvl="5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6pPr>
            <a:lvl7pPr lvl="6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7pPr>
          </a:lstStyle>
          <a:p>
            <a:pPr marL="228600"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864000" lvl="1" indent="-324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296000" lvl="2" indent="-288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728000" lvl="3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160000" lvl="4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592000" lvl="5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3024000" lvl="6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11_Title Slide">
    <p:bg>
      <p:bgPr>
        <a:solidFill>
          <a:srgbClr val="00206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" name="Groupe 5"/>
          <p:cNvGrpSpPr/>
          <p:nvPr/>
        </p:nvGrpSpPr>
        <p:grpSpPr>
          <a:xfrm>
            <a:off x="0" y="0"/>
            <a:ext cx="12191760" cy="6857640"/>
            <a:chOff x="0" y="0"/>
            <a:chExt cx="12191760" cy="6857640"/>
          </a:xfrm>
        </p:grpSpPr>
        <p:sp>
          <p:nvSpPr>
            <p:cNvPr id="60" name="Rectangle 7"/>
            <p:cNvSpPr/>
            <p:nvPr/>
          </p:nvSpPr>
          <p:spPr>
            <a:xfrm>
              <a:off x="0" y="0"/>
              <a:ext cx="12191760" cy="6857640"/>
            </a:xfrm>
            <a:prstGeom prst="rect">
              <a:avLst/>
            </a:prstGeom>
            <a:solidFill>
              <a:srgbClr val="DC94D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MA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  <p:sp>
          <p:nvSpPr>
            <p:cNvPr id="61" name="Rectangle : coins arrondis 7"/>
            <p:cNvSpPr/>
            <p:nvPr/>
          </p:nvSpPr>
          <p:spPr>
            <a:xfrm>
              <a:off x="195480" y="754920"/>
              <a:ext cx="11815920" cy="5933880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MA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  <p:sp>
          <p:nvSpPr>
            <p:cNvPr id="62" name="Rectangle : coins arrondis 8"/>
            <p:cNvSpPr/>
            <p:nvPr/>
          </p:nvSpPr>
          <p:spPr>
            <a:xfrm>
              <a:off x="195480" y="169920"/>
              <a:ext cx="11815920" cy="819720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FR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</p:grpSp>
      <p:sp>
        <p:nvSpPr>
          <p:cNvPr id="63" name="Freeform 11"/>
          <p:cNvSpPr/>
          <p:nvPr/>
        </p:nvSpPr>
        <p:spPr>
          <a:xfrm flipH="1" rot="10800000">
            <a:off x="530280" y="331920"/>
            <a:ext cx="304560" cy="212400"/>
          </a:xfrm>
          <a:custGeom>
            <a:avLst/>
            <a:gdLst>
              <a:gd name="textAreaLeft" fmla="*/ 360 w 304560"/>
              <a:gd name="textAreaRight" fmla="*/ 305280 w 304560"/>
              <a:gd name="textAreaTop" fmla="*/ 0 h 212400"/>
              <a:gd name="textAreaBottom" fmla="*/ 212760 h 212400"/>
            </a:gdLst>
            <a:ahLst/>
            <a:cxnLst/>
            <a:rect l="textAreaLeft" t="textAreaTop" r="textAreaRight" b="textAreaBottom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fr-MA" sz="900" b="1" u="none" strike="noStrike">
              <a:solidFill>
                <a:schemeClr val="lt1">
                  <a:lumMod val="50000"/>
                </a:schemeClr>
              </a:solidFill>
              <a:effectLst/>
              <a:uFillTx/>
              <a:latin typeface="Dosis"/>
            </a:endParaRPr>
          </a:p>
        </p:txBody>
      </p:sp>
      <p:sp>
        <p:nvSpPr>
          <p:cNvPr id="6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title text format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6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def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  <a:lvl2pPr lvl="1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2pPr>
            <a:lvl3pPr lvl="2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3pPr>
            <a:lvl4pPr lvl="3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4pPr>
            <a:lvl5pPr lvl="4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5pPr>
            <a:lvl6pPr lvl="5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6pPr>
            <a:lvl7pPr lvl="6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7pPr>
          </a:lstStyle>
          <a:p>
            <a:pPr marL="228600"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864000" lvl="1" indent="-324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296000" lvl="2" indent="-288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728000" lvl="3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160000" lvl="4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592000" lvl="5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3024000" lvl="6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 and Content">
    <p:bg>
      <p:bgPr>
        <a:solidFill>
          <a:srgbClr val="DCE6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Master title style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67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def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  <a:lvl2pPr lvl="1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2pPr>
            <a:lvl3pPr lvl="2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3pPr>
            <a:lvl4pPr lvl="3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4pPr>
            <a:lvl5pPr lvl="4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5pPr>
          </a:lstStyle>
          <a:p>
            <a:pPr marL="228600"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Edit Master text styles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685800" lvl="1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Second level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143000" lvl="2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Third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600200" lvl="3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Fourth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057400" lvl="4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Fifth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68" name="PlaceHolder 3"/>
          <p:cNvSpPr>
            <a:spLocks noGrp="1"/>
          </p:cNvSpPr>
          <p:nvPr>
            <p:ph type="dt" idx="4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457200">
              <a:lnSpc>
                <a:spcPct val="100000"/>
              </a:lnSpc>
              <a:buNone/>
              <a:def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l" defTabSz="457200">
              <a:lnSpc>
                <a:spcPct val="100000"/>
              </a:lnSpc>
              <a:buNone/>
            </a:pPr>
            <a:r>
              <a: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&lt;date/time&gt;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69" name="PlaceHolder 4"/>
          <p:cNvSpPr>
            <a:spLocks noGrp="1"/>
          </p:cNvSpPr>
          <p:nvPr>
            <p:ph type="ftr" idx="5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70" name="PlaceHolder 5"/>
          <p:cNvSpPr>
            <a:spLocks noGrp="1"/>
          </p:cNvSpPr>
          <p:nvPr>
            <p:ph type="sldNum" idx="6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9AC4A1D7-4249-41BB-B71A-7E6B8D49F2B3}" type="slidenum">
              <a: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&lt;number&gt;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able of contents">
    <p:bg>
      <p:bgPr>
        <a:solidFill>
          <a:srgbClr val="DCE6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PlaceHolder 1"/>
          <p:cNvSpPr>
            <a:spLocks noGrp="1"/>
          </p:cNvSpPr>
          <p:nvPr>
            <p:ph type="title"/>
          </p:nvPr>
        </p:nvSpPr>
        <p:spPr>
          <a:xfrm>
            <a:off x="2621880" y="2174760"/>
            <a:ext cx="3073680" cy="601560"/>
          </a:xfrm>
          <a:prstGeom prst="rect">
            <a:avLst/>
          </a:prstGeom>
          <a:noFill/>
          <a:ln w="0">
            <a:noFill/>
          </a:ln>
        </p:spPr>
        <p:txBody>
          <a:bodyPr lIns="91440" tIns="68400" rIns="91440" bIns="68400" anchor="ctr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title text format</a:t>
            </a:r>
            <a:endParaRPr lang="en-US" sz="32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72" name="PlaceHolder 2"/>
          <p:cNvSpPr>
            <a:spLocks noGrp="1"/>
          </p:cNvSpPr>
          <p:nvPr>
            <p:ph type="title"/>
          </p:nvPr>
        </p:nvSpPr>
        <p:spPr>
          <a:xfrm>
            <a:off x="2621880" y="4183920"/>
            <a:ext cx="3073680" cy="703080"/>
          </a:xfrm>
          <a:prstGeom prst="rect">
            <a:avLst/>
          </a:prstGeom>
          <a:noFill/>
          <a:ln w="0">
            <a:noFill/>
          </a:ln>
        </p:spPr>
        <p:txBody>
          <a:bodyPr lIns="91440" tIns="68400" rIns="91440" bIns="68400" anchor="ctr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title text format</a:t>
            </a:r>
            <a:endParaRPr lang="en-US" sz="32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73" name="PlaceHolder 3"/>
          <p:cNvSpPr>
            <a:spLocks noGrp="1"/>
          </p:cNvSpPr>
          <p:nvPr>
            <p:ph type="title"/>
          </p:nvPr>
        </p:nvSpPr>
        <p:spPr>
          <a:xfrm>
            <a:off x="1097640" y="2420640"/>
            <a:ext cx="1523520" cy="763200"/>
          </a:xfrm>
          <a:prstGeom prst="rect">
            <a:avLst/>
          </a:prstGeom>
          <a:noFill/>
          <a:ln w="0">
            <a:noFill/>
          </a:ln>
        </p:spPr>
        <p:txBody>
          <a:bodyPr lIns="91440" tIns="68400" rIns="91440" bIns="68400" anchor="ctr" anchorCtr="1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title text format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74" name="PlaceHolder 4"/>
          <p:cNvSpPr>
            <a:spLocks noGrp="1"/>
          </p:cNvSpPr>
          <p:nvPr>
            <p:ph type="title"/>
          </p:nvPr>
        </p:nvSpPr>
        <p:spPr>
          <a:xfrm>
            <a:off x="1097640" y="4465440"/>
            <a:ext cx="1523520" cy="763200"/>
          </a:xfrm>
          <a:prstGeom prst="rect">
            <a:avLst/>
          </a:prstGeom>
          <a:noFill/>
          <a:ln w="0">
            <a:noFill/>
          </a:ln>
        </p:spPr>
        <p:txBody>
          <a:bodyPr lIns="91440" tIns="68400" rIns="91440" bIns="68400" anchor="ctr" anchorCtr="1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title text format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75" name="PlaceHolder 5"/>
          <p:cNvSpPr>
            <a:spLocks noGrp="1"/>
          </p:cNvSpPr>
          <p:nvPr>
            <p:ph type="title"/>
          </p:nvPr>
        </p:nvSpPr>
        <p:spPr>
          <a:xfrm>
            <a:off x="6496200" y="2420640"/>
            <a:ext cx="1523520" cy="763200"/>
          </a:xfrm>
          <a:prstGeom prst="rect">
            <a:avLst/>
          </a:prstGeom>
          <a:noFill/>
          <a:ln w="0">
            <a:noFill/>
          </a:ln>
        </p:spPr>
        <p:txBody>
          <a:bodyPr lIns="91440" tIns="68400" rIns="91440" bIns="68400" anchor="ctr" anchorCtr="1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title text format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76" name="PlaceHolder 6"/>
          <p:cNvSpPr>
            <a:spLocks noGrp="1"/>
          </p:cNvSpPr>
          <p:nvPr>
            <p:ph type="title"/>
          </p:nvPr>
        </p:nvSpPr>
        <p:spPr>
          <a:xfrm>
            <a:off x="6496200" y="4465440"/>
            <a:ext cx="1523520" cy="763200"/>
          </a:xfrm>
          <a:prstGeom prst="rect">
            <a:avLst/>
          </a:prstGeom>
          <a:noFill/>
          <a:ln w="0">
            <a:noFill/>
          </a:ln>
        </p:spPr>
        <p:txBody>
          <a:bodyPr lIns="91440" tIns="68400" rIns="91440" bIns="68400" anchor="ctr" anchorCtr="1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title text format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77" name="PlaceHolder 7"/>
          <p:cNvSpPr>
            <a:spLocks noGrp="1"/>
          </p:cNvSpPr>
          <p:nvPr>
            <p:ph type="title"/>
          </p:nvPr>
        </p:nvSpPr>
        <p:spPr>
          <a:xfrm>
            <a:off x="8020440" y="2174760"/>
            <a:ext cx="3073680" cy="601560"/>
          </a:xfrm>
          <a:prstGeom prst="rect">
            <a:avLst/>
          </a:prstGeom>
          <a:noFill/>
          <a:ln w="0">
            <a:noFill/>
          </a:ln>
        </p:spPr>
        <p:txBody>
          <a:bodyPr lIns="91440" tIns="68400" rIns="91440" bIns="68400" anchor="ctr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title text format</a:t>
            </a:r>
            <a:endParaRPr lang="en-US" sz="32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78" name="PlaceHolder 8"/>
          <p:cNvSpPr>
            <a:spLocks noGrp="1"/>
          </p:cNvSpPr>
          <p:nvPr>
            <p:ph type="title"/>
          </p:nvPr>
        </p:nvSpPr>
        <p:spPr>
          <a:xfrm>
            <a:off x="8020440" y="4183920"/>
            <a:ext cx="3073680" cy="703080"/>
          </a:xfrm>
          <a:prstGeom prst="rect">
            <a:avLst/>
          </a:prstGeom>
          <a:noFill/>
          <a:ln w="0">
            <a:noFill/>
          </a:ln>
        </p:spPr>
        <p:txBody>
          <a:bodyPr lIns="91440" tIns="68400" rIns="91440" bIns="68400" anchor="ctr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title text format</a:t>
            </a:r>
            <a:endParaRPr lang="en-US" sz="32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79" name="PlaceHolder 9"/>
          <p:cNvSpPr>
            <a:spLocks noGrp="1"/>
          </p:cNvSpPr>
          <p:nvPr>
            <p:ph type="title"/>
          </p:nvPr>
        </p:nvSpPr>
        <p:spPr>
          <a:xfrm>
            <a:off x="960120" y="593280"/>
            <a:ext cx="10271520" cy="763200"/>
          </a:xfrm>
          <a:prstGeom prst="rect">
            <a:avLst/>
          </a:prstGeom>
          <a:noFill/>
          <a:ln w="0">
            <a:noFill/>
          </a:ln>
        </p:spPr>
        <p:txBody>
          <a:bodyPr lIns="91440" tIns="68400" rIns="91440" bIns="68400" anchor="t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title text format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80" name="PlaceHolder 10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def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  <a:lvl2pPr lvl="1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2pPr>
            <a:lvl3pPr lvl="2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3pPr>
            <a:lvl4pPr lvl="3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4pPr>
            <a:lvl5pPr lvl="4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5pPr>
            <a:lvl6pPr lvl="5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6pPr>
            <a:lvl7pPr lvl="6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7pPr>
          </a:lstStyle>
          <a:p>
            <a:pPr marL="228600"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864000" lvl="1" indent="-324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296000" lvl="2" indent="-288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728000" lvl="3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160000" lvl="4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592000" lvl="5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3024000" lvl="6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wo Content">
    <p:bg>
      <p:bgPr>
        <a:solidFill>
          <a:srgbClr val="DCE6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Master title style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82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81120" cy="4350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def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  <a:lvl2pPr lvl="1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2pPr>
            <a:lvl3pPr lvl="2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3pPr>
            <a:lvl4pPr lvl="3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4pPr>
            <a:lvl5pPr lvl="4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5pPr>
          </a:lstStyle>
          <a:p>
            <a:pPr marL="228600"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Edit Master text styles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685800" lvl="1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Second level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143000" lvl="2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Third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600200" lvl="3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Fourth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057400" lvl="4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Fifth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83" name="PlaceHolder 3"/>
          <p:cNvSpPr>
            <a:spLocks noGrp="1"/>
          </p:cNvSpPr>
          <p:nvPr>
            <p:ph type="body"/>
          </p:nvPr>
        </p:nvSpPr>
        <p:spPr>
          <a:xfrm>
            <a:off x="6172200" y="1825560"/>
            <a:ext cx="5181120" cy="4350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def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  <a:lvl2pPr lvl="1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2pPr>
            <a:lvl3pPr lvl="2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3pPr>
            <a:lvl4pPr lvl="3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4pPr>
            <a:lvl5pPr lvl="4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5pPr>
          </a:lstStyle>
          <a:p>
            <a:pPr marL="228600"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Edit Master text styles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685800" lvl="1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Second level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143000" lvl="2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Third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600200" lvl="3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Fourth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057400" lvl="4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Fifth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84" name="PlaceHolder 4"/>
          <p:cNvSpPr>
            <a:spLocks noGrp="1"/>
          </p:cNvSpPr>
          <p:nvPr>
            <p:ph type="dt" idx="7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457200">
              <a:lnSpc>
                <a:spcPct val="100000"/>
              </a:lnSpc>
              <a:buNone/>
              <a:def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l" defTabSz="457200">
              <a:lnSpc>
                <a:spcPct val="100000"/>
              </a:lnSpc>
              <a:buNone/>
            </a:pPr>
            <a:r>
              <a: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&lt;date/time&gt;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85" name="PlaceHolder 5"/>
          <p:cNvSpPr>
            <a:spLocks noGrp="1"/>
          </p:cNvSpPr>
          <p:nvPr>
            <p:ph type="ftr" idx="8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86" name="PlaceHolder 6"/>
          <p:cNvSpPr>
            <a:spLocks noGrp="1"/>
          </p:cNvSpPr>
          <p:nvPr>
            <p:ph type="sldNum" idx="9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7B12024F-2FCC-4D64-AF81-DA06396FA4B4}" type="slidenum">
              <a: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&lt;number&gt;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Comparison">
    <p:bg>
      <p:bgPr>
        <a:solidFill>
          <a:srgbClr val="DCE6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PlaceHolder 1"/>
          <p:cNvSpPr>
            <a:spLocks noGrp="1"/>
          </p:cNvSpPr>
          <p:nvPr>
            <p:ph type="title"/>
          </p:nvPr>
        </p:nvSpPr>
        <p:spPr>
          <a:xfrm>
            <a:off x="8398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Master title style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88" name="PlaceHolder 2"/>
          <p:cNvSpPr>
            <a:spLocks noGrp="1"/>
          </p:cNvSpPr>
          <p:nvPr>
            <p:ph type="body"/>
          </p:nvPr>
        </p:nvSpPr>
        <p:spPr>
          <a:xfrm>
            <a:off x="839880" y="1681200"/>
            <a:ext cx="5157360" cy="823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  <a:defRPr lang="en-US" sz="2400" b="1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US" sz="2400" b="1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Edit Master text styles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89" name="PlaceHolder 3"/>
          <p:cNvSpPr>
            <a:spLocks noGrp="1"/>
          </p:cNvSpPr>
          <p:nvPr>
            <p:ph type="body"/>
          </p:nvPr>
        </p:nvSpPr>
        <p:spPr>
          <a:xfrm>
            <a:off x="839880" y="2505240"/>
            <a:ext cx="5157360" cy="36842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  <a:def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  <a:lvl2pPr lvl="1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  <a:def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2pPr>
            <a:lvl3pPr lvl="2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3pPr>
            <a:lvl4pPr lvl="3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4pPr>
            <a:lvl5pPr lvl="4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5pPr>
          </a:lstStyle>
          <a:p>
            <a:pPr marL="228600"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Edit Master text styles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685800" lvl="1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Second level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143000" lvl="2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Third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600200" lvl="3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Fourth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057400" lvl="4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Fifth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90" name="PlaceHolder 4"/>
          <p:cNvSpPr>
            <a:spLocks noGrp="1"/>
          </p:cNvSpPr>
          <p:nvPr>
            <p:ph type="body"/>
          </p:nvPr>
        </p:nvSpPr>
        <p:spPr>
          <a:xfrm>
            <a:off x="6172200" y="1681200"/>
            <a:ext cx="5182920" cy="823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  <a:defRPr lang="en-US" sz="2400" b="1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US" sz="2400" b="1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Edit Master text styles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91" name="PlaceHolder 5"/>
          <p:cNvSpPr>
            <a:spLocks noGrp="1"/>
          </p:cNvSpPr>
          <p:nvPr>
            <p:ph type="body"/>
          </p:nvPr>
        </p:nvSpPr>
        <p:spPr>
          <a:xfrm>
            <a:off x="6172200" y="2505240"/>
            <a:ext cx="5182920" cy="36842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  <a:def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  <a:lvl2pPr lvl="1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  <a:def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2pPr>
            <a:lvl3pPr lvl="2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3pPr>
            <a:lvl4pPr lvl="3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4pPr>
            <a:lvl5pPr lvl="4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5pPr>
          </a:lstStyle>
          <a:p>
            <a:pPr marL="228600"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Edit Master text styles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685800" lvl="1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Second level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143000" lvl="2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Third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600200" lvl="3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Fourth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057400" lvl="4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Fifth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92" name="PlaceHolder 6"/>
          <p:cNvSpPr>
            <a:spLocks noGrp="1"/>
          </p:cNvSpPr>
          <p:nvPr>
            <p:ph type="dt" idx="10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457200">
              <a:lnSpc>
                <a:spcPct val="100000"/>
              </a:lnSpc>
              <a:buNone/>
              <a:def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l" defTabSz="457200">
              <a:lnSpc>
                <a:spcPct val="100000"/>
              </a:lnSpc>
              <a:buNone/>
            </a:pPr>
            <a:r>
              <a: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&lt;date/time&gt;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93" name="PlaceHolder 7"/>
          <p:cNvSpPr>
            <a:spLocks noGrp="1"/>
          </p:cNvSpPr>
          <p:nvPr>
            <p:ph type="ftr" idx="11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94" name="PlaceHolder 8"/>
          <p:cNvSpPr>
            <a:spLocks noGrp="1"/>
          </p:cNvSpPr>
          <p:nvPr>
            <p:ph type="sldNum" idx="12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405A1FE7-FD1A-4418-A7BA-01EA8D797C0D}" type="slidenum">
              <a: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&lt;number&gt;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bg>
      <p:bgPr>
        <a:solidFill>
          <a:srgbClr val="DCE6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Master title style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96" name="PlaceHolder 2"/>
          <p:cNvSpPr>
            <a:spLocks noGrp="1"/>
          </p:cNvSpPr>
          <p:nvPr>
            <p:ph type="dt" idx="13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457200">
              <a:lnSpc>
                <a:spcPct val="100000"/>
              </a:lnSpc>
              <a:buNone/>
              <a:def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l" defTabSz="457200">
              <a:lnSpc>
                <a:spcPct val="100000"/>
              </a:lnSpc>
              <a:buNone/>
            </a:pPr>
            <a:r>
              <a: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&lt;date/time&gt;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97" name="PlaceHolder 3"/>
          <p:cNvSpPr>
            <a:spLocks noGrp="1"/>
          </p:cNvSpPr>
          <p:nvPr>
            <p:ph type="ftr" idx="14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98" name="PlaceHolder 4"/>
          <p:cNvSpPr>
            <a:spLocks noGrp="1"/>
          </p:cNvSpPr>
          <p:nvPr>
            <p:ph type="sldNum" idx="15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C10D19FB-D64E-4143-9EBA-8778658B3376}" type="slidenum">
              <a: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&lt;number&gt;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">
    <p:bg>
      <p:bgPr>
        <a:solidFill>
          <a:srgbClr val="DCE6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PlaceHolder 1"/>
          <p:cNvSpPr>
            <a:spLocks noGrp="1"/>
          </p:cNvSpPr>
          <p:nvPr>
            <p:ph type="dt" idx="16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457200">
              <a:lnSpc>
                <a:spcPct val="100000"/>
              </a:lnSpc>
              <a:buNone/>
              <a:def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l" defTabSz="457200">
              <a:lnSpc>
                <a:spcPct val="100000"/>
              </a:lnSpc>
              <a:buNone/>
            </a:pPr>
            <a:r>
              <a: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&lt;date/time&gt;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00" name="PlaceHolder 2"/>
          <p:cNvSpPr>
            <a:spLocks noGrp="1"/>
          </p:cNvSpPr>
          <p:nvPr>
            <p:ph type="ftr" idx="17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01" name="PlaceHolder 3"/>
          <p:cNvSpPr>
            <a:spLocks noGrp="1"/>
          </p:cNvSpPr>
          <p:nvPr>
            <p:ph type="sldNum" idx="18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78590A1F-47DA-4589-9283-54D468D6C763}" type="slidenum">
              <a: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&lt;number&gt;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02" name="PlaceHolder 4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title text format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103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def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  <a:lvl2pPr lvl="1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2pPr>
            <a:lvl3pPr lvl="2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3pPr>
            <a:lvl4pPr lvl="3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4pPr>
            <a:lvl5pPr lvl="4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5pPr>
            <a:lvl6pPr lvl="5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6pPr>
            <a:lvl7pPr lvl="6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7pPr>
          </a:lstStyle>
          <a:p>
            <a:pPr marL="228600"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864000" lvl="1" indent="-324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296000" lvl="2" indent="-288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728000" lvl="3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160000" lvl="4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592000" lvl="5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3024000" lvl="6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Custom Layout">
    <p:bg>
      <p:bgPr>
        <a:solidFill>
          <a:srgbClr val="DCE6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Rectangle : coins arrondis 10"/>
          <p:cNvSpPr/>
          <p:nvPr/>
        </p:nvSpPr>
        <p:spPr>
          <a:xfrm>
            <a:off x="1236960" y="705960"/>
            <a:ext cx="9677880" cy="5378400"/>
          </a:xfrm>
          <a:prstGeom prst="roundRect">
            <a:avLst>
              <a:gd name="adj" fmla="val 2665"/>
            </a:avLst>
          </a:prstGeom>
          <a:solidFill>
            <a:schemeClr val="bg1"/>
          </a:solidFill>
          <a:ln>
            <a:solidFill>
              <a:srgbClr val="FFFFFF">
                <a:lumMod val="85000"/>
              </a:srgbClr>
            </a:solidFill>
          </a:ln>
          <a:effectLst>
            <a:outerShdw algn="ctr" blurRad="63360" rotWithShape="0" sx="102000" sy="102000">
              <a:srgbClr val="000000">
                <a:alpha val="7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fr-FR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05" name="PlaceHolder 1"/>
          <p:cNvSpPr>
            <a:spLocks noGrp="1"/>
          </p:cNvSpPr>
          <p:nvPr>
            <p:ph type="dt" idx="19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457200">
              <a:lnSpc>
                <a:spcPct val="100000"/>
              </a:lnSpc>
              <a:buNone/>
              <a:def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l" defTabSz="457200">
              <a:lnSpc>
                <a:spcPct val="100000"/>
              </a:lnSpc>
              <a:buNone/>
            </a:pPr>
            <a:r>
              <a: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&lt;date/time&gt;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06" name="PlaceHolder 2"/>
          <p:cNvSpPr>
            <a:spLocks noGrp="1"/>
          </p:cNvSpPr>
          <p:nvPr>
            <p:ph type="ftr" idx="20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07" name="PlaceHolder 3"/>
          <p:cNvSpPr>
            <a:spLocks noGrp="1"/>
          </p:cNvSpPr>
          <p:nvPr>
            <p:ph type="sldNum" idx="21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82AF6A40-67FF-4DC5-BC20-C59AB2108096}" type="slidenum">
              <a: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&lt;number&gt;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08" name="Rectangle 5"/>
          <p:cNvSpPr/>
          <p:nvPr/>
        </p:nvSpPr>
        <p:spPr>
          <a:xfrm>
            <a:off x="1360440" y="833040"/>
            <a:ext cx="9431280" cy="5153040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fr-FR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09" name="Rectangle 6"/>
          <p:cNvSpPr/>
          <p:nvPr/>
        </p:nvSpPr>
        <p:spPr>
          <a:xfrm>
            <a:off x="1504800" y="958680"/>
            <a:ext cx="9142560" cy="490176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algn="ctr" blurRad="63360" rotWithShape="0" sx="102000" sy="102000">
              <a:srgbClr val="000000">
                <a:alpha val="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fr-FR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10" name="PlaceHolder 4"/>
          <p:cNvSpPr>
            <a:spLocks noGrp="1"/>
          </p:cNvSpPr>
          <p:nvPr>
            <p:ph type="title"/>
          </p:nvPr>
        </p:nvSpPr>
        <p:spPr>
          <a:xfrm>
            <a:off x="2209680" y="2311560"/>
            <a:ext cx="7772040" cy="2234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rmAutofit/>
          </a:bodyPr>
          <a:lstStyle>
            <a:lvl1pPr indent="0" algn="ctr" defTabSz="914400">
              <a:lnSpc>
                <a:spcPct val="90000"/>
              </a:lnSpc>
              <a:buNone/>
              <a:defRPr lang="en-US" sz="5400" b="1" u="none" strike="noStrike">
                <a:solidFill>
                  <a:schemeClr val="dk2"/>
                </a:solidFill>
                <a:effectLst/>
                <a:uFillTx/>
                <a:latin typeface="Calibri"/>
              </a:defRPr>
            </a:lvl1pPr>
          </a:lstStyle>
          <a:p>
            <a:pPr indent="0" algn="ctr" defTabSz="914400">
              <a:lnSpc>
                <a:spcPct val="90000"/>
              </a:lnSpc>
              <a:buNone/>
            </a:pPr>
            <a:r>
              <a:rPr lang="en-US" sz="5400" b="1" u="none" strike="noStrike">
                <a:solidFill>
                  <a:schemeClr val="dk2"/>
                </a:solidFill>
                <a:effectLst/>
                <a:uFillTx/>
                <a:latin typeface="Calibri"/>
              </a:rPr>
              <a:t>Click to edit Master title style</a:t>
            </a:r>
            <a:endParaRPr lang="en-US" sz="5400" b="1" u="none" strike="noStrike">
              <a:solidFill>
                <a:schemeClr val="dk2"/>
              </a:solidFill>
              <a:effectLst/>
              <a:uFillTx/>
              <a:latin typeface="Calibri"/>
            </a:endParaRPr>
          </a:p>
        </p:txBody>
      </p:sp>
      <p:sp>
        <p:nvSpPr>
          <p:cNvPr id="111" name="Rectangle 9"/>
          <p:cNvSpPr/>
          <p:nvPr/>
        </p:nvSpPr>
        <p:spPr>
          <a:xfrm>
            <a:off x="1773000" y="5360040"/>
            <a:ext cx="8610120" cy="10656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fr-FR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pic>
        <p:nvPicPr>
          <p:cNvPr id="112" name="Picture 23"/>
          <p:cNvPicPr/>
          <p:nvPr/>
        </p:nvPicPr>
        <p:blipFill>
          <a:blip r:embed="rId2"/>
          <a:stretch/>
        </p:blipFill>
        <p:spPr>
          <a:xfrm>
            <a:off x="5635800" y="1391400"/>
            <a:ext cx="920160" cy="920160"/>
          </a:xfrm>
          <a:prstGeom prst="rect">
            <a:avLst/>
          </a:prstGeom>
          <a:noFill/>
          <a:ln w="0">
            <a:noFill/>
          </a:ln>
        </p:spPr>
      </p:pic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Content with Caption">
    <p:bg>
      <p:bgPr>
        <a:solidFill>
          <a:srgbClr val="DCE6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PlaceHolder 1"/>
          <p:cNvSpPr>
            <a:spLocks noGrp="1"/>
          </p:cNvSpPr>
          <p:nvPr>
            <p:ph type="title"/>
          </p:nvPr>
        </p:nvSpPr>
        <p:spPr>
          <a:xfrm>
            <a:off x="839880" y="457200"/>
            <a:ext cx="3931920" cy="15998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Master title style</a:t>
            </a:r>
            <a:endParaRPr lang="en-US" sz="32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114" name="PlaceHolder 2"/>
          <p:cNvSpPr>
            <a:spLocks noGrp="1"/>
          </p:cNvSpPr>
          <p:nvPr>
            <p:ph type="body"/>
          </p:nvPr>
        </p:nvSpPr>
        <p:spPr>
          <a:xfrm>
            <a:off x="5183280" y="987480"/>
            <a:ext cx="6171840" cy="4873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def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  <a:lvl2pPr lvl="1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2pPr>
            <a:lvl3pPr lvl="2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3pPr>
            <a:lvl4pPr lvl="3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4pPr>
            <a:lvl5pPr lvl="4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5pPr>
          </a:lstStyle>
          <a:p>
            <a:pPr marL="228600"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Edit Master text styles</a:t>
            </a:r>
            <a:endParaRPr lang="en-US" sz="32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685800" lvl="1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Second level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143000" lvl="2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Third level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600200" lvl="3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Fourth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057400" lvl="4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Fifth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115" name="PlaceHolder 3"/>
          <p:cNvSpPr>
            <a:spLocks noGrp="1"/>
          </p:cNvSpPr>
          <p:nvPr>
            <p:ph type="body"/>
          </p:nvPr>
        </p:nvSpPr>
        <p:spPr>
          <a:xfrm>
            <a:off x="839880" y="2057400"/>
            <a:ext cx="3931920" cy="3811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>
            <a:lvl1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  <a:defRPr lang="en-US" sz="16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US" sz="16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Edit Master text styles</a:t>
            </a:r>
            <a:endParaRPr lang="en-US" sz="16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116" name="PlaceHolder 4"/>
          <p:cNvSpPr>
            <a:spLocks noGrp="1"/>
          </p:cNvSpPr>
          <p:nvPr>
            <p:ph type="dt" idx="22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457200">
              <a:lnSpc>
                <a:spcPct val="100000"/>
              </a:lnSpc>
              <a:buNone/>
              <a:def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l" defTabSz="457200">
              <a:lnSpc>
                <a:spcPct val="100000"/>
              </a:lnSpc>
              <a:buNone/>
            </a:pPr>
            <a:r>
              <a: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&lt;date/time&gt;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17" name="PlaceHolder 5"/>
          <p:cNvSpPr>
            <a:spLocks noGrp="1"/>
          </p:cNvSpPr>
          <p:nvPr>
            <p:ph type="ftr" idx="23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18" name="PlaceHolder 6"/>
          <p:cNvSpPr>
            <a:spLocks noGrp="1"/>
          </p:cNvSpPr>
          <p:nvPr>
            <p:ph type="sldNum" idx="24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89562516-050A-41E5-B8FD-A853F9D63FE5}" type="slidenum">
              <a: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&lt;number&gt;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2_Title Slide">
    <p:bg>
      <p:bgPr>
        <a:solidFill>
          <a:srgbClr val="00206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/>
          <p:cNvGrpSpPr/>
          <p:nvPr/>
        </p:nvGrpSpPr>
        <p:grpSpPr>
          <a:xfrm>
            <a:off x="0" y="0"/>
            <a:ext cx="12191760" cy="6857640"/>
            <a:chOff x="0" y="0"/>
            <a:chExt cx="12191760" cy="6857640"/>
          </a:xfrm>
        </p:grpSpPr>
        <p:sp>
          <p:nvSpPr>
            <p:cNvPr id="7" name="Rectangle 7"/>
            <p:cNvSpPr/>
            <p:nvPr/>
          </p:nvSpPr>
          <p:spPr>
            <a:xfrm>
              <a:off x="0" y="0"/>
              <a:ext cx="12191760" cy="685764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MA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  <p:sp>
          <p:nvSpPr>
            <p:cNvPr id="8" name="Rectangle : coins arrondis 7"/>
            <p:cNvSpPr/>
            <p:nvPr/>
          </p:nvSpPr>
          <p:spPr>
            <a:xfrm>
              <a:off x="195480" y="754920"/>
              <a:ext cx="11815920" cy="5933880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MA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  <p:sp>
          <p:nvSpPr>
            <p:cNvPr id="9" name="Rectangle : coins arrondis 8"/>
            <p:cNvSpPr/>
            <p:nvPr/>
          </p:nvSpPr>
          <p:spPr>
            <a:xfrm>
              <a:off x="195480" y="169920"/>
              <a:ext cx="11815920" cy="819720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FR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</p:grpSp>
      <p:sp>
        <p:nvSpPr>
          <p:cNvPr id="10" name="Freeform 11"/>
          <p:cNvSpPr/>
          <p:nvPr/>
        </p:nvSpPr>
        <p:spPr>
          <a:xfrm flipH="1" rot="10800000">
            <a:off x="530280" y="331920"/>
            <a:ext cx="304560" cy="212400"/>
          </a:xfrm>
          <a:custGeom>
            <a:avLst/>
            <a:gdLst>
              <a:gd name="textAreaLeft" fmla="*/ 360 w 304560"/>
              <a:gd name="textAreaRight" fmla="*/ 305280 w 304560"/>
              <a:gd name="textAreaTop" fmla="*/ 0 h 212400"/>
              <a:gd name="textAreaBottom" fmla="*/ 212760 h 212400"/>
            </a:gdLst>
            <a:ahLst/>
            <a:cxnLst/>
            <a:rect l="textAreaLeft" t="textAreaTop" r="textAreaRight" b="textAreaBottom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fr-MA" sz="900" b="1" u="none" strike="noStrike">
              <a:solidFill>
                <a:schemeClr val="lt1">
                  <a:lumMod val="50000"/>
                </a:schemeClr>
              </a:solidFill>
              <a:effectLst/>
              <a:uFillTx/>
              <a:latin typeface="Dosis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1_Title Slide">
    <p:bg>
      <p:bgPr>
        <a:solidFill>
          <a:srgbClr val="0070C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9" name="Groupe 5"/>
          <p:cNvGrpSpPr/>
          <p:nvPr/>
        </p:nvGrpSpPr>
        <p:grpSpPr>
          <a:xfrm>
            <a:off x="0" y="0"/>
            <a:ext cx="12191760" cy="6857640"/>
            <a:chOff x="0" y="0"/>
            <a:chExt cx="12191760" cy="6857640"/>
          </a:xfrm>
        </p:grpSpPr>
        <p:sp>
          <p:nvSpPr>
            <p:cNvPr id="120" name="Rectangle 7"/>
            <p:cNvSpPr/>
            <p:nvPr/>
          </p:nvSpPr>
          <p:spPr>
            <a:xfrm>
              <a:off x="0" y="0"/>
              <a:ext cx="12191760" cy="6857640"/>
            </a:xfrm>
            <a:prstGeom prst="rect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MA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  <p:sp>
          <p:nvSpPr>
            <p:cNvPr id="121" name="Rectangle : coins arrondis 7"/>
            <p:cNvSpPr/>
            <p:nvPr/>
          </p:nvSpPr>
          <p:spPr>
            <a:xfrm>
              <a:off x="195480" y="754920"/>
              <a:ext cx="11815920" cy="5933880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MA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  <p:sp>
          <p:nvSpPr>
            <p:cNvPr id="122" name="Rectangle : coins arrondis 8"/>
            <p:cNvSpPr/>
            <p:nvPr/>
          </p:nvSpPr>
          <p:spPr>
            <a:xfrm>
              <a:off x="195480" y="169920"/>
              <a:ext cx="11815920" cy="819720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FR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</p:grpSp>
      <p:sp>
        <p:nvSpPr>
          <p:cNvPr id="123" name="Freeform 11"/>
          <p:cNvSpPr/>
          <p:nvPr/>
        </p:nvSpPr>
        <p:spPr>
          <a:xfrm flipH="1" rot="10800000">
            <a:off x="530280" y="331920"/>
            <a:ext cx="304560" cy="212400"/>
          </a:xfrm>
          <a:custGeom>
            <a:avLst/>
            <a:gdLst>
              <a:gd name="textAreaLeft" fmla="*/ 360 w 304560"/>
              <a:gd name="textAreaRight" fmla="*/ 305280 w 304560"/>
              <a:gd name="textAreaTop" fmla="*/ 0 h 212400"/>
              <a:gd name="textAreaBottom" fmla="*/ 212760 h 212400"/>
            </a:gdLst>
            <a:ahLst/>
            <a:cxnLst/>
            <a:rect l="textAreaLeft" t="textAreaTop" r="textAreaRight" b="textAreaBottom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fr-MA" sz="900" b="1" u="none" strike="noStrike">
              <a:solidFill>
                <a:schemeClr val="lt1">
                  <a:lumMod val="50000"/>
                </a:schemeClr>
              </a:solidFill>
              <a:effectLst/>
              <a:uFillTx/>
              <a:latin typeface="Dosis"/>
            </a:endParaRPr>
          </a:p>
        </p:txBody>
      </p:sp>
      <p:sp>
        <p:nvSpPr>
          <p:cNvPr id="12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title text format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12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def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  <a:lvl2pPr lvl="1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2pPr>
            <a:lvl3pPr lvl="2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3pPr>
            <a:lvl4pPr lvl="3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4pPr>
            <a:lvl5pPr lvl="4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5pPr>
            <a:lvl6pPr lvl="5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6pPr>
            <a:lvl7pPr lvl="6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7pPr>
          </a:lstStyle>
          <a:p>
            <a:pPr marL="228600"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864000" lvl="1" indent="-324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296000" lvl="2" indent="-288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728000" lvl="3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160000" lvl="4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592000" lvl="5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3024000" lvl="6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3_Title Slide">
    <p:bg>
      <p:bgPr>
        <a:solidFill>
          <a:srgbClr val="00206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e 5"/>
          <p:cNvGrpSpPr/>
          <p:nvPr/>
        </p:nvGrpSpPr>
        <p:grpSpPr>
          <a:xfrm>
            <a:off x="0" y="0"/>
            <a:ext cx="12191760" cy="6857640"/>
            <a:chOff x="0" y="0"/>
            <a:chExt cx="12191760" cy="6857640"/>
          </a:xfrm>
        </p:grpSpPr>
        <p:sp>
          <p:nvSpPr>
            <p:cNvPr id="12" name="Rectangle 7"/>
            <p:cNvSpPr/>
            <p:nvPr/>
          </p:nvSpPr>
          <p:spPr>
            <a:xfrm>
              <a:off x="0" y="0"/>
              <a:ext cx="12191760" cy="685764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MA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  <p:sp>
          <p:nvSpPr>
            <p:cNvPr id="13" name="Rectangle : coins arrondis 7"/>
            <p:cNvSpPr/>
            <p:nvPr/>
          </p:nvSpPr>
          <p:spPr>
            <a:xfrm>
              <a:off x="195480" y="754920"/>
              <a:ext cx="11815920" cy="5933880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MA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  <p:sp>
          <p:nvSpPr>
            <p:cNvPr id="14" name="Rectangle : coins arrondis 8"/>
            <p:cNvSpPr/>
            <p:nvPr/>
          </p:nvSpPr>
          <p:spPr>
            <a:xfrm>
              <a:off x="195480" y="169920"/>
              <a:ext cx="11815920" cy="819720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FR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</p:grpSp>
      <p:sp>
        <p:nvSpPr>
          <p:cNvPr id="15" name="Freeform 11"/>
          <p:cNvSpPr/>
          <p:nvPr/>
        </p:nvSpPr>
        <p:spPr>
          <a:xfrm flipH="1" rot="10800000">
            <a:off x="530280" y="331920"/>
            <a:ext cx="304560" cy="212400"/>
          </a:xfrm>
          <a:custGeom>
            <a:avLst/>
            <a:gdLst>
              <a:gd name="textAreaLeft" fmla="*/ 360 w 304560"/>
              <a:gd name="textAreaRight" fmla="*/ 305280 w 304560"/>
              <a:gd name="textAreaTop" fmla="*/ 0 h 212400"/>
              <a:gd name="textAreaBottom" fmla="*/ 212760 h 212400"/>
            </a:gdLst>
            <a:ahLst/>
            <a:cxnLst/>
            <a:rect l="textAreaLeft" t="textAreaTop" r="textAreaRight" b="textAreaBottom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fr-MA" sz="900" b="1" u="none" strike="noStrike">
              <a:solidFill>
                <a:schemeClr val="lt1">
                  <a:lumMod val="50000"/>
                </a:schemeClr>
              </a:solidFill>
              <a:effectLst/>
              <a:uFillTx/>
              <a:latin typeface="Dosis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4_Title Slide">
    <p:bg>
      <p:bgPr>
        <a:solidFill>
          <a:srgbClr val="00206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e 5"/>
          <p:cNvGrpSpPr/>
          <p:nvPr/>
        </p:nvGrpSpPr>
        <p:grpSpPr>
          <a:xfrm>
            <a:off x="0" y="0"/>
            <a:ext cx="12191760" cy="6857640"/>
            <a:chOff x="0" y="0"/>
            <a:chExt cx="12191760" cy="6857640"/>
          </a:xfrm>
        </p:grpSpPr>
        <p:sp>
          <p:nvSpPr>
            <p:cNvPr id="17" name="Rectangle 7"/>
            <p:cNvSpPr/>
            <p:nvPr/>
          </p:nvSpPr>
          <p:spPr>
            <a:xfrm>
              <a:off x="0" y="0"/>
              <a:ext cx="12191760" cy="6857640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MA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  <p:sp>
          <p:nvSpPr>
            <p:cNvPr id="18" name="Rectangle : coins arrondis 7"/>
            <p:cNvSpPr/>
            <p:nvPr/>
          </p:nvSpPr>
          <p:spPr>
            <a:xfrm>
              <a:off x="195480" y="754920"/>
              <a:ext cx="11815920" cy="5933880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MA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  <p:sp>
          <p:nvSpPr>
            <p:cNvPr id="19" name="Rectangle : coins arrondis 8"/>
            <p:cNvSpPr/>
            <p:nvPr/>
          </p:nvSpPr>
          <p:spPr>
            <a:xfrm>
              <a:off x="195480" y="169920"/>
              <a:ext cx="11815920" cy="819720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FR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</p:grpSp>
      <p:sp>
        <p:nvSpPr>
          <p:cNvPr id="20" name="Freeform 11"/>
          <p:cNvSpPr/>
          <p:nvPr/>
        </p:nvSpPr>
        <p:spPr>
          <a:xfrm flipH="1" rot="10800000">
            <a:off x="530280" y="331920"/>
            <a:ext cx="304560" cy="212400"/>
          </a:xfrm>
          <a:custGeom>
            <a:avLst/>
            <a:gdLst>
              <a:gd name="textAreaLeft" fmla="*/ 360 w 304560"/>
              <a:gd name="textAreaRight" fmla="*/ 305280 w 304560"/>
              <a:gd name="textAreaTop" fmla="*/ 0 h 212400"/>
              <a:gd name="textAreaBottom" fmla="*/ 212760 h 212400"/>
            </a:gdLst>
            <a:ahLst/>
            <a:cxnLst/>
            <a:rect l="textAreaLeft" t="textAreaTop" r="textAreaRight" b="textAreaBottom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fr-MA" sz="900" b="1" u="none" strike="noStrike">
              <a:solidFill>
                <a:schemeClr val="lt1">
                  <a:lumMod val="50000"/>
                </a:schemeClr>
              </a:solidFill>
              <a:effectLst/>
              <a:uFillTx/>
              <a:latin typeface="Dosis"/>
            </a:endParaRPr>
          </a:p>
        </p:txBody>
      </p:sp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title text format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2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def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  <a:lvl2pPr lvl="1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2pPr>
            <a:lvl3pPr lvl="2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3pPr>
            <a:lvl4pPr lvl="3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4pPr>
            <a:lvl5pPr lvl="4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5pPr>
            <a:lvl6pPr lvl="5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6pPr>
            <a:lvl7pPr lvl="6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7pPr>
          </a:lstStyle>
          <a:p>
            <a:pPr marL="228600"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864000" lvl="1" indent="-324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296000" lvl="2" indent="-288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728000" lvl="3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160000" lvl="4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592000" lvl="5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3024000" lvl="6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5_Title Slide">
    <p:bg>
      <p:bgPr>
        <a:solidFill>
          <a:srgbClr val="00206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e 5"/>
          <p:cNvGrpSpPr/>
          <p:nvPr/>
        </p:nvGrpSpPr>
        <p:grpSpPr>
          <a:xfrm>
            <a:off x="0" y="0"/>
            <a:ext cx="12191760" cy="6857640"/>
            <a:chOff x="0" y="0"/>
            <a:chExt cx="12191760" cy="6857640"/>
          </a:xfrm>
        </p:grpSpPr>
        <p:sp>
          <p:nvSpPr>
            <p:cNvPr id="24" name="Rectangle 7"/>
            <p:cNvSpPr/>
            <p:nvPr/>
          </p:nvSpPr>
          <p:spPr>
            <a:xfrm>
              <a:off x="0" y="0"/>
              <a:ext cx="12191760" cy="6857640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MA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  <p:sp>
          <p:nvSpPr>
            <p:cNvPr id="25" name="Rectangle : coins arrondis 7"/>
            <p:cNvSpPr/>
            <p:nvPr/>
          </p:nvSpPr>
          <p:spPr>
            <a:xfrm>
              <a:off x="195480" y="754920"/>
              <a:ext cx="11815920" cy="5933880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MA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  <p:sp>
          <p:nvSpPr>
            <p:cNvPr id="26" name="Rectangle : coins arrondis 8"/>
            <p:cNvSpPr/>
            <p:nvPr/>
          </p:nvSpPr>
          <p:spPr>
            <a:xfrm>
              <a:off x="195480" y="169920"/>
              <a:ext cx="11815920" cy="819720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FR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</p:grpSp>
      <p:sp>
        <p:nvSpPr>
          <p:cNvPr id="27" name="Freeform 11"/>
          <p:cNvSpPr/>
          <p:nvPr/>
        </p:nvSpPr>
        <p:spPr>
          <a:xfrm flipH="1" rot="10800000">
            <a:off x="530280" y="331920"/>
            <a:ext cx="304560" cy="212400"/>
          </a:xfrm>
          <a:custGeom>
            <a:avLst/>
            <a:gdLst>
              <a:gd name="textAreaLeft" fmla="*/ 360 w 304560"/>
              <a:gd name="textAreaRight" fmla="*/ 305280 w 304560"/>
              <a:gd name="textAreaTop" fmla="*/ 0 h 212400"/>
              <a:gd name="textAreaBottom" fmla="*/ 212760 h 212400"/>
            </a:gdLst>
            <a:ahLst/>
            <a:cxnLst/>
            <a:rect l="textAreaLeft" t="textAreaTop" r="textAreaRight" b="textAreaBottom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fr-MA" sz="900" b="1" u="none" strike="noStrike">
              <a:solidFill>
                <a:schemeClr val="lt1">
                  <a:lumMod val="50000"/>
                </a:schemeClr>
              </a:solidFill>
              <a:effectLst/>
              <a:uFillTx/>
              <a:latin typeface="Dosis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6_Title Slide">
    <p:bg>
      <p:bgPr>
        <a:solidFill>
          <a:srgbClr val="00206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Groupe 5"/>
          <p:cNvGrpSpPr/>
          <p:nvPr/>
        </p:nvGrpSpPr>
        <p:grpSpPr>
          <a:xfrm>
            <a:off x="0" y="0"/>
            <a:ext cx="12191760" cy="6857640"/>
            <a:chOff x="0" y="0"/>
            <a:chExt cx="12191760" cy="6857640"/>
          </a:xfrm>
        </p:grpSpPr>
        <p:sp>
          <p:nvSpPr>
            <p:cNvPr id="29" name="Rectangle 7"/>
            <p:cNvSpPr/>
            <p:nvPr/>
          </p:nvSpPr>
          <p:spPr>
            <a:xfrm>
              <a:off x="0" y="0"/>
              <a:ext cx="12191760" cy="6857640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MA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  <p:sp>
          <p:nvSpPr>
            <p:cNvPr id="30" name="Rectangle : coins arrondis 7"/>
            <p:cNvSpPr/>
            <p:nvPr/>
          </p:nvSpPr>
          <p:spPr>
            <a:xfrm>
              <a:off x="195480" y="754920"/>
              <a:ext cx="11815920" cy="5933880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MA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  <p:sp>
          <p:nvSpPr>
            <p:cNvPr id="31" name="Rectangle : coins arrondis 8"/>
            <p:cNvSpPr/>
            <p:nvPr/>
          </p:nvSpPr>
          <p:spPr>
            <a:xfrm>
              <a:off x="195480" y="169920"/>
              <a:ext cx="11815920" cy="819720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FR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</p:grpSp>
      <p:sp>
        <p:nvSpPr>
          <p:cNvPr id="32" name="Freeform 11"/>
          <p:cNvSpPr/>
          <p:nvPr/>
        </p:nvSpPr>
        <p:spPr>
          <a:xfrm flipH="1" rot="10800000">
            <a:off x="530280" y="331920"/>
            <a:ext cx="304560" cy="212400"/>
          </a:xfrm>
          <a:custGeom>
            <a:avLst/>
            <a:gdLst>
              <a:gd name="textAreaLeft" fmla="*/ 360 w 304560"/>
              <a:gd name="textAreaRight" fmla="*/ 305280 w 304560"/>
              <a:gd name="textAreaTop" fmla="*/ 0 h 212400"/>
              <a:gd name="textAreaBottom" fmla="*/ 212760 h 212400"/>
            </a:gdLst>
            <a:ahLst/>
            <a:cxnLst/>
            <a:rect l="textAreaLeft" t="textAreaTop" r="textAreaRight" b="textAreaBottom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fr-MA" sz="900" b="1" u="none" strike="noStrike">
              <a:solidFill>
                <a:schemeClr val="lt1">
                  <a:lumMod val="50000"/>
                </a:schemeClr>
              </a:solidFill>
              <a:effectLst/>
              <a:uFillTx/>
              <a:latin typeface="Dosis"/>
            </a:endParaRPr>
          </a:p>
        </p:txBody>
      </p:sp>
      <p:sp>
        <p:nvSpPr>
          <p:cNvPr id="3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title text format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3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def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  <a:lvl2pPr lvl="1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2pPr>
            <a:lvl3pPr lvl="2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3pPr>
            <a:lvl4pPr lvl="3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4pPr>
            <a:lvl5pPr lvl="4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5pPr>
            <a:lvl6pPr lvl="5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6pPr>
            <a:lvl7pPr lvl="6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7pPr>
          </a:lstStyle>
          <a:p>
            <a:pPr marL="228600"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864000" lvl="1" indent="-324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296000" lvl="2" indent="-288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728000" lvl="3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160000" lvl="4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592000" lvl="5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3024000" lvl="6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7_Title Slide">
    <p:bg>
      <p:bgPr>
        <a:solidFill>
          <a:srgbClr val="00206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" name="Groupe 5"/>
          <p:cNvGrpSpPr/>
          <p:nvPr/>
        </p:nvGrpSpPr>
        <p:grpSpPr>
          <a:xfrm>
            <a:off x="0" y="0"/>
            <a:ext cx="12191760" cy="6857640"/>
            <a:chOff x="0" y="0"/>
            <a:chExt cx="12191760" cy="6857640"/>
          </a:xfrm>
        </p:grpSpPr>
        <p:sp>
          <p:nvSpPr>
            <p:cNvPr id="36" name="Rectangle 7"/>
            <p:cNvSpPr/>
            <p:nvPr/>
          </p:nvSpPr>
          <p:spPr>
            <a:xfrm>
              <a:off x="0" y="0"/>
              <a:ext cx="12191760" cy="6857640"/>
            </a:xfrm>
            <a:prstGeom prst="rect">
              <a:avLst/>
            </a:prstGeom>
            <a:solidFill>
              <a:srgbClr val="B2709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MA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  <p:sp>
          <p:nvSpPr>
            <p:cNvPr id="37" name="Rectangle : coins arrondis 7"/>
            <p:cNvSpPr/>
            <p:nvPr/>
          </p:nvSpPr>
          <p:spPr>
            <a:xfrm>
              <a:off x="195480" y="754920"/>
              <a:ext cx="11815920" cy="5933880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MA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  <p:sp>
          <p:nvSpPr>
            <p:cNvPr id="38" name="Rectangle : coins arrondis 8"/>
            <p:cNvSpPr/>
            <p:nvPr/>
          </p:nvSpPr>
          <p:spPr>
            <a:xfrm>
              <a:off x="195480" y="169920"/>
              <a:ext cx="11815920" cy="819720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FR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</p:grpSp>
      <p:sp>
        <p:nvSpPr>
          <p:cNvPr id="39" name="Freeform 11"/>
          <p:cNvSpPr/>
          <p:nvPr/>
        </p:nvSpPr>
        <p:spPr>
          <a:xfrm flipH="1" rot="10800000">
            <a:off x="530280" y="331920"/>
            <a:ext cx="304560" cy="212400"/>
          </a:xfrm>
          <a:custGeom>
            <a:avLst/>
            <a:gdLst>
              <a:gd name="textAreaLeft" fmla="*/ 360 w 304560"/>
              <a:gd name="textAreaRight" fmla="*/ 305280 w 304560"/>
              <a:gd name="textAreaTop" fmla="*/ 0 h 212400"/>
              <a:gd name="textAreaBottom" fmla="*/ 212760 h 212400"/>
            </a:gdLst>
            <a:ahLst/>
            <a:cxnLst/>
            <a:rect l="textAreaLeft" t="textAreaTop" r="textAreaRight" b="textAreaBottom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fr-MA" sz="900" b="1" u="none" strike="noStrike">
              <a:solidFill>
                <a:schemeClr val="lt1">
                  <a:lumMod val="50000"/>
                </a:schemeClr>
              </a:solidFill>
              <a:effectLst/>
              <a:uFillTx/>
              <a:latin typeface="Dosis"/>
            </a:endParaRPr>
          </a:p>
        </p:txBody>
      </p:sp>
      <p:sp>
        <p:nvSpPr>
          <p:cNvPr id="4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title text format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41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def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  <a:lvl2pPr lvl="1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2pPr>
            <a:lvl3pPr lvl="2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3pPr>
            <a:lvl4pPr lvl="3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4pPr>
            <a:lvl5pPr lvl="4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5pPr>
            <a:lvl6pPr lvl="5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6pPr>
            <a:lvl7pPr lvl="6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7pPr>
          </a:lstStyle>
          <a:p>
            <a:pPr marL="228600"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864000" lvl="1" indent="-324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296000" lvl="2" indent="-288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728000" lvl="3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160000" lvl="4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592000" lvl="5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3024000" lvl="6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8_Title Slide">
    <p:bg>
      <p:bgPr>
        <a:solidFill>
          <a:srgbClr val="00206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e 5"/>
          <p:cNvGrpSpPr/>
          <p:nvPr/>
        </p:nvGrpSpPr>
        <p:grpSpPr>
          <a:xfrm>
            <a:off x="0" y="0"/>
            <a:ext cx="12191760" cy="6857640"/>
            <a:chOff x="0" y="0"/>
            <a:chExt cx="12191760" cy="6857640"/>
          </a:xfrm>
        </p:grpSpPr>
        <p:sp>
          <p:nvSpPr>
            <p:cNvPr id="43" name="Rectangle 7"/>
            <p:cNvSpPr/>
            <p:nvPr/>
          </p:nvSpPr>
          <p:spPr>
            <a:xfrm>
              <a:off x="0" y="0"/>
              <a:ext cx="12191760" cy="6857640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MA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  <p:sp>
          <p:nvSpPr>
            <p:cNvPr id="44" name="Rectangle : coins arrondis 7"/>
            <p:cNvSpPr/>
            <p:nvPr/>
          </p:nvSpPr>
          <p:spPr>
            <a:xfrm>
              <a:off x="195480" y="754920"/>
              <a:ext cx="11815920" cy="5933880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MA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  <p:sp>
          <p:nvSpPr>
            <p:cNvPr id="45" name="Rectangle : coins arrondis 8"/>
            <p:cNvSpPr/>
            <p:nvPr/>
          </p:nvSpPr>
          <p:spPr>
            <a:xfrm>
              <a:off x="195480" y="169920"/>
              <a:ext cx="11815920" cy="819720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FR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</p:grpSp>
      <p:sp>
        <p:nvSpPr>
          <p:cNvPr id="46" name="Freeform 11"/>
          <p:cNvSpPr/>
          <p:nvPr/>
        </p:nvSpPr>
        <p:spPr>
          <a:xfrm flipH="1" rot="10800000">
            <a:off x="530280" y="331920"/>
            <a:ext cx="304560" cy="212400"/>
          </a:xfrm>
          <a:custGeom>
            <a:avLst/>
            <a:gdLst>
              <a:gd name="textAreaLeft" fmla="*/ 360 w 304560"/>
              <a:gd name="textAreaRight" fmla="*/ 305280 w 304560"/>
              <a:gd name="textAreaTop" fmla="*/ 0 h 212400"/>
              <a:gd name="textAreaBottom" fmla="*/ 212760 h 212400"/>
            </a:gdLst>
            <a:ahLst/>
            <a:cxnLst/>
            <a:rect l="textAreaLeft" t="textAreaTop" r="textAreaRight" b="textAreaBottom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fr-MA" sz="900" b="1" u="none" strike="noStrike">
              <a:solidFill>
                <a:schemeClr val="lt1">
                  <a:lumMod val="50000"/>
                </a:schemeClr>
              </a:solidFill>
              <a:effectLst/>
              <a:uFillTx/>
              <a:latin typeface="Dosis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9_Title Slide">
    <p:bg>
      <p:bgPr>
        <a:solidFill>
          <a:srgbClr val="00206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" name="Groupe 5"/>
          <p:cNvGrpSpPr/>
          <p:nvPr/>
        </p:nvGrpSpPr>
        <p:grpSpPr>
          <a:xfrm>
            <a:off x="0" y="0"/>
            <a:ext cx="12191760" cy="6857640"/>
            <a:chOff x="0" y="0"/>
            <a:chExt cx="12191760" cy="6857640"/>
          </a:xfrm>
        </p:grpSpPr>
        <p:sp>
          <p:nvSpPr>
            <p:cNvPr id="48" name="Rectangle 7"/>
            <p:cNvSpPr/>
            <p:nvPr/>
          </p:nvSpPr>
          <p:spPr>
            <a:xfrm>
              <a:off x="0" y="0"/>
              <a:ext cx="12191760" cy="6857640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MA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  <p:sp>
          <p:nvSpPr>
            <p:cNvPr id="49" name="Rectangle : coins arrondis 7"/>
            <p:cNvSpPr/>
            <p:nvPr/>
          </p:nvSpPr>
          <p:spPr>
            <a:xfrm>
              <a:off x="195480" y="754920"/>
              <a:ext cx="11815920" cy="5933880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MA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  <p:sp>
          <p:nvSpPr>
            <p:cNvPr id="50" name="Rectangle : coins arrondis 8"/>
            <p:cNvSpPr/>
            <p:nvPr/>
          </p:nvSpPr>
          <p:spPr>
            <a:xfrm>
              <a:off x="195480" y="169920"/>
              <a:ext cx="11815920" cy="819720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FR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</p:grpSp>
      <p:sp>
        <p:nvSpPr>
          <p:cNvPr id="51" name="Freeform 11"/>
          <p:cNvSpPr/>
          <p:nvPr/>
        </p:nvSpPr>
        <p:spPr>
          <a:xfrm flipH="1" rot="10800000">
            <a:off x="530280" y="331920"/>
            <a:ext cx="304560" cy="212400"/>
          </a:xfrm>
          <a:custGeom>
            <a:avLst/>
            <a:gdLst>
              <a:gd name="textAreaLeft" fmla="*/ 360 w 304560"/>
              <a:gd name="textAreaRight" fmla="*/ 305280 w 304560"/>
              <a:gd name="textAreaTop" fmla="*/ 0 h 212400"/>
              <a:gd name="textAreaBottom" fmla="*/ 212760 h 212400"/>
            </a:gdLst>
            <a:ahLst/>
            <a:cxnLst/>
            <a:rect l="textAreaLeft" t="textAreaTop" r="textAreaRight" b="textAreaBottom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fr-MA" sz="900" b="1" u="none" strike="noStrike">
              <a:solidFill>
                <a:schemeClr val="lt1">
                  <a:lumMod val="50000"/>
                </a:schemeClr>
              </a:solidFill>
              <a:effectLst/>
              <a:uFillTx/>
              <a:latin typeface="Dosis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3.xml"/><Relationship Id="rId15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15.xml"/><Relationship Id="rId17" Type="http://schemas.openxmlformats.org/officeDocument/2006/relationships/slideLayout" Target="../slideLayouts/slideLayout16.xml"/><Relationship Id="rId18" Type="http://schemas.openxmlformats.org/officeDocument/2006/relationships/slideLayout" Target="../slideLayouts/slideLayout17.xml"/><Relationship Id="rId19" Type="http://schemas.openxmlformats.org/officeDocument/2006/relationships/slideLayout" Target="../slideLayouts/slideLayout18.xml"/><Relationship Id="rId20" Type="http://schemas.openxmlformats.org/officeDocument/2006/relationships/slideLayout" Target="../slideLayouts/slideLayout19.xml"/><Relationship Id="rId21" Type="http://schemas.openxmlformats.org/officeDocument/2006/relationships/slideLayout" Target="../slideLayouts/slideLayout20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  <p:sldLayoutId id="2147483666" r:id="rId19"/>
    <p:sldLayoutId id="2147483667" r:id="rId20"/>
    <p:sldLayoutId id="2147483668" r:id="rId21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image" Target="../media/image5.png"/><Relationship Id="rId3" Type="http://schemas.openxmlformats.org/officeDocument/2006/relationships/image" Target="../media/image6.png"/><Relationship Id="rId4" Type="http://schemas.openxmlformats.org/officeDocument/2006/relationships/slideLayout" Target="../slideLayouts/slideLayout17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image" Target="../media/image17.gif"/><Relationship Id="rId2" Type="http://schemas.openxmlformats.org/officeDocument/2006/relationships/image" Target="../media/image28.png"/><Relationship Id="rId3" Type="http://schemas.openxmlformats.org/officeDocument/2006/relationships/slideLayout" Target="../slideLayouts/slideLayout17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image" Target="../media/image29.png"/><Relationship Id="rId2" Type="http://schemas.openxmlformats.org/officeDocument/2006/relationships/slideLayout" Target="../slideLayouts/slideLayout4.xml"/><Relationship Id="rId3" Type="http://schemas.openxmlformats.org/officeDocument/2006/relationships/notesSlide" Target="../notesSlides/notesSlide11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image" Target="../media/image29.png"/><Relationship Id="rId2" Type="http://schemas.openxmlformats.org/officeDocument/2006/relationships/image" Target="../media/image30.png"/><Relationship Id="rId3" Type="http://schemas.openxmlformats.org/officeDocument/2006/relationships/slideLayout" Target="../slideLayouts/slideLayout4.xml"/><Relationship Id="rId4" Type="http://schemas.openxmlformats.org/officeDocument/2006/relationships/notesSlide" Target="../notesSlides/notesSlide12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image" Target="../media/image31.png"/><Relationship Id="rId3" Type="http://schemas.openxmlformats.org/officeDocument/2006/relationships/image" Target="../media/image32.png"/><Relationship Id="rId4" Type="http://schemas.openxmlformats.org/officeDocument/2006/relationships/slideLayout" Target="../slideLayouts/slideLayout4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image" Target="../media/image29.png"/><Relationship Id="rId2" Type="http://schemas.openxmlformats.org/officeDocument/2006/relationships/image" Target="../media/image32.png"/><Relationship Id="rId3" Type="http://schemas.openxmlformats.org/officeDocument/2006/relationships/slideLayout" Target="../slideLayouts/slideLayout4.xml"/><Relationship Id="rId4" Type="http://schemas.openxmlformats.org/officeDocument/2006/relationships/notesSlide" Target="../notesSlides/notesSlide14.xml"/>
</Relationships>
</file>

<file path=ppt/slides/_rels/slide15.xml.rels><?xml version="1.0" encoding="UTF-8"?>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image" Target="../media/image33.png"/><Relationship Id="rId3" Type="http://schemas.openxmlformats.org/officeDocument/2006/relationships/image" Target="../media/image32.png"/><Relationship Id="rId4" Type="http://schemas.openxmlformats.org/officeDocument/2006/relationships/slideLayout" Target="../slideLayouts/slideLayout4.xml"/>
</Relationships>
</file>

<file path=ppt/slides/_rels/slide16.xml.rels><?xml version="1.0" encoding="UTF-8"?>
<Relationships xmlns="http://schemas.openxmlformats.org/package/2006/relationships"><Relationship Id="rId1" Type="http://schemas.openxmlformats.org/officeDocument/2006/relationships/image" Target="../media/image29.png"/><Relationship Id="rId2" Type="http://schemas.openxmlformats.org/officeDocument/2006/relationships/image" Target="../media/image34.png"/><Relationship Id="rId3" Type="http://schemas.openxmlformats.org/officeDocument/2006/relationships/slideLayout" Target="../slideLayouts/slideLayout4.xml"/><Relationship Id="rId4" Type="http://schemas.openxmlformats.org/officeDocument/2006/relationships/notesSlide" Target="../notesSlides/notesSlide16.xml"/>
</Relationships>
</file>

<file path=ppt/slides/_rels/slide17.xml.rels><?xml version="1.0" encoding="UTF-8"?>
<Relationships xmlns="http://schemas.openxmlformats.org/package/2006/relationships"><Relationship Id="rId1" Type="http://schemas.openxmlformats.org/officeDocument/2006/relationships/image" Target="../media/image29.png"/><Relationship Id="rId2" Type="http://schemas.openxmlformats.org/officeDocument/2006/relationships/image" Target="../media/image35.png"/><Relationship Id="rId3" Type="http://schemas.openxmlformats.org/officeDocument/2006/relationships/image" Target="../media/image36.png"/><Relationship Id="rId4" Type="http://schemas.openxmlformats.org/officeDocument/2006/relationships/slideLayout" Target="../slideLayouts/slideLayout4.xml"/><Relationship Id="rId5" Type="http://schemas.openxmlformats.org/officeDocument/2006/relationships/notesSlide" Target="../notesSlides/notesSlide17.xml"/>
</Relationships>
</file>

<file path=ppt/slides/_rels/slide18.xml.rels><?xml version="1.0" encoding="UTF-8"?>
<Relationships xmlns="http://schemas.openxmlformats.org/package/2006/relationships"><Relationship Id="rId1" Type="http://schemas.openxmlformats.org/officeDocument/2006/relationships/image" Target="../media/image37.png"/><Relationship Id="rId2" Type="http://schemas.openxmlformats.org/officeDocument/2006/relationships/image" Target="../media/image38.png"/><Relationship Id="rId3" Type="http://schemas.openxmlformats.org/officeDocument/2006/relationships/slideLayout" Target="../slideLayouts/slideLayout4.xml"/>
</Relationships>
</file>

<file path=ppt/slides/_rels/slide19.xml.rels><?xml version="1.0" encoding="UTF-8"?>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image" Target="../media/image38.png"/><Relationship Id="rId3" Type="http://schemas.openxmlformats.org/officeDocument/2006/relationships/image" Target="../media/image39.png"/><Relationship Id="rId4" Type="http://schemas.openxmlformats.org/officeDocument/2006/relationships/image" Target="../media/image40.png"/><Relationship Id="rId5" Type="http://schemas.openxmlformats.org/officeDocument/2006/relationships/image" Target="../media/image41.png"/><Relationship Id="rId6" Type="http://schemas.openxmlformats.org/officeDocument/2006/relationships/image" Target="../media/image42.png"/><Relationship Id="rId7" Type="http://schemas.openxmlformats.org/officeDocument/2006/relationships/slideLayout" Target="../slideLayouts/slideLayout4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7.png"/><Relationship Id="rId2" Type="http://schemas.openxmlformats.org/officeDocument/2006/relationships/image" Target="../media/image8.png"/><Relationship Id="rId3" Type="http://schemas.openxmlformats.org/officeDocument/2006/relationships/image" Target="../media/image9.png"/><Relationship Id="rId4" Type="http://schemas.openxmlformats.org/officeDocument/2006/relationships/image" Target="../media/image10.png"/><Relationship Id="rId5" Type="http://schemas.openxmlformats.org/officeDocument/2006/relationships/image" Target="../media/image11.png"/><Relationship Id="rId6" Type="http://schemas.openxmlformats.org/officeDocument/2006/relationships/image" Target="../media/image12.png"/><Relationship Id="rId7" Type="http://schemas.openxmlformats.org/officeDocument/2006/relationships/image" Target="../media/image13.png"/><Relationship Id="rId8" Type="http://schemas.openxmlformats.org/officeDocument/2006/relationships/image" Target="../media/image14.png"/><Relationship Id="rId9" Type="http://schemas.openxmlformats.org/officeDocument/2006/relationships/image" Target="../media/image15.png"/><Relationship Id="rId10" Type="http://schemas.openxmlformats.org/officeDocument/2006/relationships/slideLayout" Target="../slideLayouts/slideLayout17.xml"/>
</Relationships>
</file>

<file path=ppt/slides/_rels/slide20.xml.rels><?xml version="1.0" encoding="UTF-8"?>
<Relationships xmlns="http://schemas.openxmlformats.org/package/2006/relationships"><Relationship Id="rId1" Type="http://schemas.openxmlformats.org/officeDocument/2006/relationships/image" Target="../media/image17.gif"/><Relationship Id="rId2" Type="http://schemas.openxmlformats.org/officeDocument/2006/relationships/image" Target="../media/image43.png"/><Relationship Id="rId3" Type="http://schemas.openxmlformats.org/officeDocument/2006/relationships/slideLayout" Target="../slideLayouts/slideLayout17.xml"/>
</Relationships>
</file>

<file path=ppt/slides/_rels/slide21.xml.rels><?xml version="1.0" encoding="UTF-8"?>
<Relationships xmlns="http://schemas.openxmlformats.org/package/2006/relationships"><Relationship Id="rId1" Type="http://schemas.openxmlformats.org/officeDocument/2006/relationships/image" Target="../media/image37.png"/><Relationship Id="rId2" Type="http://schemas.openxmlformats.org/officeDocument/2006/relationships/image" Target="../media/image44.png"/><Relationship Id="rId3" Type="http://schemas.openxmlformats.org/officeDocument/2006/relationships/image" Target="../media/image45.png"/><Relationship Id="rId4" Type="http://schemas.openxmlformats.org/officeDocument/2006/relationships/image" Target="../media/image46.png"/><Relationship Id="rId5" Type="http://schemas.openxmlformats.org/officeDocument/2006/relationships/slideLayout" Target="../slideLayouts/slideLayout4.xml"/>
</Relationships>
</file>

<file path=ppt/slides/_rels/slide22.xml.rels><?xml version="1.0" encoding="UTF-8"?>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image" Target="../media/image43.png"/><Relationship Id="rId3" Type="http://schemas.openxmlformats.org/officeDocument/2006/relationships/slideLayout" Target="../slideLayouts/slideLayout4.xml"/>
</Relationships>
</file>

<file path=ppt/slides/_rels/slide23.xml.rels><?xml version="1.0" encoding="UTF-8"?>
<Relationships xmlns="http://schemas.openxmlformats.org/package/2006/relationships"><Relationship Id="rId1" Type="http://schemas.openxmlformats.org/officeDocument/2006/relationships/image" Target="../media/image17.gif"/><Relationship Id="rId2" Type="http://schemas.openxmlformats.org/officeDocument/2006/relationships/image" Target="../media/image47.png"/><Relationship Id="rId3" Type="http://schemas.openxmlformats.org/officeDocument/2006/relationships/image" Target="../media/image48.png"/><Relationship Id="rId4" Type="http://schemas.openxmlformats.org/officeDocument/2006/relationships/image" Target="../media/image49.png"/><Relationship Id="rId5" Type="http://schemas.openxmlformats.org/officeDocument/2006/relationships/slideLayout" Target="../slideLayouts/slideLayout17.xml"/>
</Relationships>
</file>

<file path=ppt/slides/_rels/slide24.xml.rels><?xml version="1.0" encoding="UTF-8"?>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image" Target="../media/image50.png"/><Relationship Id="rId3" Type="http://schemas.openxmlformats.org/officeDocument/2006/relationships/image" Target="../media/image51.png"/><Relationship Id="rId4" Type="http://schemas.openxmlformats.org/officeDocument/2006/relationships/image" Target="../media/image52.png"/><Relationship Id="rId5" Type="http://schemas.openxmlformats.org/officeDocument/2006/relationships/image" Target="../media/image53.png"/><Relationship Id="rId6" Type="http://schemas.openxmlformats.org/officeDocument/2006/relationships/image" Target="../media/image54.png"/><Relationship Id="rId7" Type="http://schemas.openxmlformats.org/officeDocument/2006/relationships/image" Target="../media/image55.png"/><Relationship Id="rId8" Type="http://schemas.openxmlformats.org/officeDocument/2006/relationships/image" Target="../media/image56.png"/><Relationship Id="rId9" Type="http://schemas.openxmlformats.org/officeDocument/2006/relationships/image" Target="../media/image57.png"/><Relationship Id="rId10" Type="http://schemas.openxmlformats.org/officeDocument/2006/relationships/slideLayout" Target="../slideLayouts/slideLayout20.xml"/>
</Relationships>
</file>

<file path=ppt/slides/_rels/slide25.xml.rels><?xml version="1.0" encoding="UTF-8"?>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image" Target="../media/image58.png"/><Relationship Id="rId3" Type="http://schemas.openxmlformats.org/officeDocument/2006/relationships/image" Target="../media/image59.png"/><Relationship Id="rId4" Type="http://schemas.openxmlformats.org/officeDocument/2006/relationships/image" Target="../media/image60.png"/><Relationship Id="rId5" Type="http://schemas.openxmlformats.org/officeDocument/2006/relationships/image" Target="../media/image61.png"/><Relationship Id="rId6" Type="http://schemas.openxmlformats.org/officeDocument/2006/relationships/image" Target="../media/image62.png"/><Relationship Id="rId7" Type="http://schemas.openxmlformats.org/officeDocument/2006/relationships/image" Target="../media/image63.png"/><Relationship Id="rId8" Type="http://schemas.openxmlformats.org/officeDocument/2006/relationships/image" Target="../media/image64.png"/><Relationship Id="rId9" Type="http://schemas.openxmlformats.org/officeDocument/2006/relationships/slideLayout" Target="../slideLayouts/slideLayout20.xml"/>
</Relationships>
</file>

<file path=ppt/slides/_rels/slide26.xml.rels><?xml version="1.0" encoding="UTF-8"?>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image" Target="../media/image65.png"/><Relationship Id="rId3" Type="http://schemas.openxmlformats.org/officeDocument/2006/relationships/slideLayout" Target="../slideLayouts/slideLayout20.xml"/>
</Relationships>
</file>

<file path=ppt/slides/_rels/slide27.xml.rels><?xml version="1.0" encoding="UTF-8"?>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image" Target="../media/image66.png"/><Relationship Id="rId3" Type="http://schemas.openxmlformats.org/officeDocument/2006/relationships/slideLayout" Target="../slideLayouts/slideLayout20.xml"/><Relationship Id="rId4" Type="http://schemas.openxmlformats.org/officeDocument/2006/relationships/notesSlide" Target="../notesSlides/notesSlide27.xml"/>
</Relationships>
</file>

<file path=ppt/slides/_rels/slide28.xml.rels><?xml version="1.0" encoding="UTF-8"?>
<Relationships xmlns="http://schemas.openxmlformats.org/package/2006/relationships"><Relationship Id="rId1" Type="http://schemas.openxmlformats.org/officeDocument/2006/relationships/image" Target="../media/image67.png"/><Relationship Id="rId2" Type="http://schemas.openxmlformats.org/officeDocument/2006/relationships/image" Target="../media/image68.png"/><Relationship Id="rId3" Type="http://schemas.openxmlformats.org/officeDocument/2006/relationships/image" Target="../media/image69.png"/><Relationship Id="rId4" Type="http://schemas.openxmlformats.org/officeDocument/2006/relationships/image" Target="../media/image70.png"/><Relationship Id="rId5" Type="http://schemas.openxmlformats.org/officeDocument/2006/relationships/image" Target="../media/image71.png"/><Relationship Id="rId6" Type="http://schemas.openxmlformats.org/officeDocument/2006/relationships/slideLayout" Target="../slideLayouts/slideLayout20.xml"/>
</Relationships>
</file>

<file path=ppt/slides/_rels/slide29.xml.rels><?xml version="1.0" encoding="UTF-8"?>
<Relationships xmlns="http://schemas.openxmlformats.org/package/2006/relationships"><Relationship Id="rId1" Type="http://schemas.openxmlformats.org/officeDocument/2006/relationships/image" Target="../media/image72.png"/><Relationship Id="rId2" Type="http://schemas.openxmlformats.org/officeDocument/2006/relationships/image" Target="../media/image8.png"/><Relationship Id="rId3" Type="http://schemas.openxmlformats.org/officeDocument/2006/relationships/image" Target="../media/image68.png"/><Relationship Id="rId4" Type="http://schemas.openxmlformats.org/officeDocument/2006/relationships/image" Target="../media/image73.png"/><Relationship Id="rId5" Type="http://schemas.openxmlformats.org/officeDocument/2006/relationships/slideLayout" Target="../slideLayouts/slideLayout20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16.png"/><Relationship Id="rId2" Type="http://schemas.openxmlformats.org/officeDocument/2006/relationships/slideLayout" Target="../slideLayouts/slideLayout17.xml"/>
</Relationships>
</file>

<file path=ppt/slides/_rels/slide30.xml.rels><?xml version="1.0" encoding="UTF-8"?>
<Relationships xmlns="http://schemas.openxmlformats.org/package/2006/relationships"><Relationship Id="rId1" Type="http://schemas.openxmlformats.org/officeDocument/2006/relationships/image" Target="../media/image67.png"/><Relationship Id="rId2" Type="http://schemas.openxmlformats.org/officeDocument/2006/relationships/image" Target="../media/image74.png"/><Relationship Id="rId3" Type="http://schemas.openxmlformats.org/officeDocument/2006/relationships/slideLayout" Target="../slideLayouts/slideLayout20.xml"/>
</Relationships>
</file>

<file path=ppt/slides/_rels/slide31.xml.rels><?xml version="1.0" encoding="UTF-8"?>
<Relationships xmlns="http://schemas.openxmlformats.org/package/2006/relationships"><Relationship Id="rId1" Type="http://schemas.openxmlformats.org/officeDocument/2006/relationships/image" Target="../media/image72.png"/><Relationship Id="rId2" Type="http://schemas.openxmlformats.org/officeDocument/2006/relationships/image" Target="../media/image75.png"/><Relationship Id="rId3" Type="http://schemas.openxmlformats.org/officeDocument/2006/relationships/image" Target="../media/image76.png"/><Relationship Id="rId4" Type="http://schemas.openxmlformats.org/officeDocument/2006/relationships/image" Target="../media/image8.png"/><Relationship Id="rId5" Type="http://schemas.openxmlformats.org/officeDocument/2006/relationships/slideLayout" Target="../slideLayouts/slideLayout20.xml"/>
</Relationships>
</file>

<file path=ppt/slides/_rels/slide32.xml.rels><?xml version="1.0" encoding="UTF-8"?>
<Relationships xmlns="http://schemas.openxmlformats.org/package/2006/relationships"><Relationship Id="rId1" Type="http://schemas.openxmlformats.org/officeDocument/2006/relationships/image" Target="../media/image67.png"/><Relationship Id="rId2" Type="http://schemas.openxmlformats.org/officeDocument/2006/relationships/image" Target="../media/image77.png"/><Relationship Id="rId3" Type="http://schemas.openxmlformats.org/officeDocument/2006/relationships/slideLayout" Target="../slideLayouts/slideLayout20.xml"/>
</Relationships>
</file>

<file path=ppt/slides/_rels/slide33.xml.rels><?xml version="1.0" encoding="UTF-8"?>
<Relationships xmlns="http://schemas.openxmlformats.org/package/2006/relationships"><Relationship Id="rId1" Type="http://schemas.openxmlformats.org/officeDocument/2006/relationships/image" Target="../media/image72.png"/><Relationship Id="rId2" Type="http://schemas.openxmlformats.org/officeDocument/2006/relationships/image" Target="../media/image8.png"/><Relationship Id="rId3" Type="http://schemas.openxmlformats.org/officeDocument/2006/relationships/image" Target="../media/image78.png"/><Relationship Id="rId4" Type="http://schemas.openxmlformats.org/officeDocument/2006/relationships/image" Target="../media/image79.png"/><Relationship Id="rId5" Type="http://schemas.openxmlformats.org/officeDocument/2006/relationships/image" Target="../media/image80.png"/><Relationship Id="rId6" Type="http://schemas.openxmlformats.org/officeDocument/2006/relationships/image" Target="../media/image81.png"/><Relationship Id="rId7" Type="http://schemas.openxmlformats.org/officeDocument/2006/relationships/slideLayout" Target="../slideLayouts/slideLayout20.xml"/>
</Relationships>
</file>

<file path=ppt/slides/_rels/slide34.xml.rels><?xml version="1.0" encoding="UTF-8"?>
<Relationships xmlns="http://schemas.openxmlformats.org/package/2006/relationships"><Relationship Id="rId1" Type="http://schemas.openxmlformats.org/officeDocument/2006/relationships/image" Target="../media/image67.png"/><Relationship Id="rId2" Type="http://schemas.openxmlformats.org/officeDocument/2006/relationships/image" Target="../media/image82.png"/><Relationship Id="rId3" Type="http://schemas.openxmlformats.org/officeDocument/2006/relationships/slideLayout" Target="../slideLayouts/slideLayout20.xml"/>
</Relationships>
</file>

<file path=ppt/slides/_rels/slide35.xml.rels><?xml version="1.0" encoding="UTF-8"?>
<Relationships xmlns="http://schemas.openxmlformats.org/package/2006/relationships"><Relationship Id="rId1" Type="http://schemas.openxmlformats.org/officeDocument/2006/relationships/image" Target="../media/image72.png"/><Relationship Id="rId2" Type="http://schemas.openxmlformats.org/officeDocument/2006/relationships/image" Target="../media/image8.png"/><Relationship Id="rId3" Type="http://schemas.openxmlformats.org/officeDocument/2006/relationships/image" Target="../media/image83.png"/><Relationship Id="rId4" Type="http://schemas.openxmlformats.org/officeDocument/2006/relationships/image" Target="../media/image84.png"/><Relationship Id="rId5" Type="http://schemas.openxmlformats.org/officeDocument/2006/relationships/image" Target="../media/image85.png"/><Relationship Id="rId6" Type="http://schemas.openxmlformats.org/officeDocument/2006/relationships/image" Target="../media/image86.png"/><Relationship Id="rId7" Type="http://schemas.openxmlformats.org/officeDocument/2006/relationships/slideLayout" Target="../slideLayouts/slideLayout20.xml"/>
</Relationships>
</file>

<file path=ppt/slides/_rels/slide36.xml.rels><?xml version="1.0" encoding="UTF-8"?>
<Relationships xmlns="http://schemas.openxmlformats.org/package/2006/relationships"><Relationship Id="rId1" Type="http://schemas.openxmlformats.org/officeDocument/2006/relationships/image" Target="../media/image17.gif"/><Relationship Id="rId2" Type="http://schemas.openxmlformats.org/officeDocument/2006/relationships/image" Target="../media/image14.png"/><Relationship Id="rId3" Type="http://schemas.openxmlformats.org/officeDocument/2006/relationships/slideLayout" Target="../slideLayouts/slideLayout17.xml"/>
</Relationships>
</file>

<file path=ppt/slides/_rels/slide37.xml.rels><?xml version="1.0" encoding="UTF-8"?>
<Relationships xmlns="http://schemas.openxmlformats.org/package/2006/relationships"><Relationship Id="rId1" Type="http://schemas.openxmlformats.org/officeDocument/2006/relationships/image" Target="../media/image10.png"/><Relationship Id="rId2" Type="http://schemas.openxmlformats.org/officeDocument/2006/relationships/image" Target="../media/image11.png"/><Relationship Id="rId3" Type="http://schemas.openxmlformats.org/officeDocument/2006/relationships/image" Target="../media/image14.png"/><Relationship Id="rId4" Type="http://schemas.openxmlformats.org/officeDocument/2006/relationships/image" Target="../media/image87.png"/><Relationship Id="rId5" Type="http://schemas.openxmlformats.org/officeDocument/2006/relationships/slideLayout" Target="../slideLayouts/slideLayout6.xml"/>
</Relationships>
</file>

<file path=ppt/slides/_rels/slide38.xml.rels><?xml version="1.0" encoding="UTF-8"?>
<Relationships xmlns="http://schemas.openxmlformats.org/package/2006/relationships"><Relationship Id="rId1" Type="http://schemas.openxmlformats.org/officeDocument/2006/relationships/image" Target="../media/image14.png"/><Relationship Id="rId2" Type="http://schemas.openxmlformats.org/officeDocument/2006/relationships/image" Target="../media/image88.png"/><Relationship Id="rId3" Type="http://schemas.openxmlformats.org/officeDocument/2006/relationships/image" Target="../media/image87.png"/><Relationship Id="rId4" Type="http://schemas.openxmlformats.org/officeDocument/2006/relationships/slideLayout" Target="../slideLayouts/slideLayout6.xml"/>
</Relationships>
</file>

<file path=ppt/slides/_rels/slide39.xml.rels><?xml version="1.0" encoding="UTF-8"?>
<Relationships xmlns="http://schemas.openxmlformats.org/package/2006/relationships"><Relationship Id="rId1" Type="http://schemas.openxmlformats.org/officeDocument/2006/relationships/image" Target="../media/image17.gif"/><Relationship Id="rId2" Type="http://schemas.openxmlformats.org/officeDocument/2006/relationships/image" Target="../media/image13.png"/><Relationship Id="rId3" Type="http://schemas.openxmlformats.org/officeDocument/2006/relationships/slideLayout" Target="../slideLayouts/slideLayout17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16.png"/><Relationship Id="rId2" Type="http://schemas.openxmlformats.org/officeDocument/2006/relationships/image" Target="../media/image17.gif"/><Relationship Id="rId3" Type="http://schemas.openxmlformats.org/officeDocument/2006/relationships/image" Target="../media/image17.gif"/><Relationship Id="rId4" Type="http://schemas.openxmlformats.org/officeDocument/2006/relationships/image" Target="../media/image17.gif"/><Relationship Id="rId5" Type="http://schemas.openxmlformats.org/officeDocument/2006/relationships/image" Target="../media/image17.gif"/><Relationship Id="rId6" Type="http://schemas.openxmlformats.org/officeDocument/2006/relationships/image" Target="../media/image17.gif"/><Relationship Id="rId7" Type="http://schemas.openxmlformats.org/officeDocument/2006/relationships/image" Target="../media/image17.gif"/><Relationship Id="rId8" Type="http://schemas.openxmlformats.org/officeDocument/2006/relationships/slideLayout" Target="../slideLayouts/slideLayout13.xml"/><Relationship Id="rId9" Type="http://schemas.openxmlformats.org/officeDocument/2006/relationships/notesSlide" Target="../notesSlides/notesSlide4.xml"/>
</Relationships>
</file>

<file path=ppt/slides/_rels/slide40.xml.rels><?xml version="1.0" encoding="UTF-8"?>
<Relationships xmlns="http://schemas.openxmlformats.org/package/2006/relationships"><Relationship Id="rId1" Type="http://schemas.openxmlformats.org/officeDocument/2006/relationships/image" Target="../media/image13.png"/><Relationship Id="rId2" Type="http://schemas.openxmlformats.org/officeDocument/2006/relationships/image" Target="../media/image89.png"/><Relationship Id="rId3" Type="http://schemas.openxmlformats.org/officeDocument/2006/relationships/slideLayout" Target="../slideLayouts/slideLayout10.xml"/>
</Relationships>
</file>

<file path=ppt/slides/_rels/slide41.xml.rels><?xml version="1.0" encoding="UTF-8"?>
<Relationships xmlns="http://schemas.openxmlformats.org/package/2006/relationships"><Relationship Id="rId1" Type="http://schemas.openxmlformats.org/officeDocument/2006/relationships/image" Target="../media/image90.png"/><Relationship Id="rId2" Type="http://schemas.openxmlformats.org/officeDocument/2006/relationships/slideLayout" Target="../slideLayouts/slideLayout10.xml"/>
</Relationships>
</file>

<file path=ppt/slides/_rels/slide42.xml.rels><?xml version="1.0" encoding="UTF-8"?>
<Relationships xmlns="http://schemas.openxmlformats.org/package/2006/relationships"><Relationship Id="rId1" Type="http://schemas.openxmlformats.org/officeDocument/2006/relationships/image" Target="../media/image17.gif"/><Relationship Id="rId2" Type="http://schemas.openxmlformats.org/officeDocument/2006/relationships/image" Target="../media/image91.png"/><Relationship Id="rId3" Type="http://schemas.openxmlformats.org/officeDocument/2006/relationships/slideLayout" Target="../slideLayouts/slideLayout17.xml"/>
</Relationships>
</file>

<file path=ppt/slides/_rels/slide43.xml.rels><?xml version="1.0" encoding="UTF-8"?>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image" Target="../media/image92.png"/><Relationship Id="rId3" Type="http://schemas.openxmlformats.org/officeDocument/2006/relationships/image" Target="../media/image93.png"/><Relationship Id="rId4" Type="http://schemas.openxmlformats.org/officeDocument/2006/relationships/slideLayout" Target="../slideLayouts/slideLayout11.xml"/>
</Relationships>
</file>

<file path=ppt/slides/_rels/slide44.xml.rels><?xml version="1.0" encoding="UTF-8"?>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image" Target="../media/image94.png"/><Relationship Id="rId3" Type="http://schemas.openxmlformats.org/officeDocument/2006/relationships/image" Target="../media/image95.png"/><Relationship Id="rId4" Type="http://schemas.openxmlformats.org/officeDocument/2006/relationships/image" Target="../media/image96.png"/><Relationship Id="rId5" Type="http://schemas.openxmlformats.org/officeDocument/2006/relationships/slideLayout" Target="../slideLayouts/slideLayout11.xml"/>
</Relationships>
</file>

<file path=ppt/slides/_rels/slide45.xml.rels><?xml version="1.0" encoding="UTF-8"?>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image" Target="../media/image97.png"/><Relationship Id="rId3" Type="http://schemas.openxmlformats.org/officeDocument/2006/relationships/slideLayout" Target="../slideLayouts/slideLayout11.xml"/>
</Relationships>
</file>

<file path=ppt/slides/_rels/slide46.xml.rels><?xml version="1.0" encoding="UTF-8"?>
<Relationships xmlns="http://schemas.openxmlformats.org/package/2006/relationships"><Relationship Id="rId1" Type="http://schemas.openxmlformats.org/officeDocument/2006/relationships/image" Target="../media/image98.png"/><Relationship Id="rId2" Type="http://schemas.openxmlformats.org/officeDocument/2006/relationships/slideLayout" Target="../slideLayouts/slideLayout17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16.png"/><Relationship Id="rId2" Type="http://schemas.openxmlformats.org/officeDocument/2006/relationships/image" Target="../media/image18.png"/><Relationship Id="rId3" Type="http://schemas.openxmlformats.org/officeDocument/2006/relationships/image" Target="../media/image19.png"/><Relationship Id="rId4" Type="http://schemas.openxmlformats.org/officeDocument/2006/relationships/image" Target="../media/image20.png"/><Relationship Id="rId5" Type="http://schemas.openxmlformats.org/officeDocument/2006/relationships/image" Target="../media/image21.png"/><Relationship Id="rId6" Type="http://schemas.openxmlformats.org/officeDocument/2006/relationships/image" Target="../media/image22.png"/><Relationship Id="rId7" Type="http://schemas.openxmlformats.org/officeDocument/2006/relationships/slideLayout" Target="../slideLayouts/slideLayout17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23.png"/><Relationship Id="rId2" Type="http://schemas.openxmlformats.org/officeDocument/2006/relationships/image" Target="../media/image24.png"/><Relationship Id="rId3" Type="http://schemas.openxmlformats.org/officeDocument/2006/relationships/slideLayout" Target="../slideLayouts/slideLayout17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17.gif"/><Relationship Id="rId2" Type="http://schemas.openxmlformats.org/officeDocument/2006/relationships/image" Target="../media/image25.png"/><Relationship Id="rId3" Type="http://schemas.openxmlformats.org/officeDocument/2006/relationships/slideLayout" Target="../slideLayouts/slideLayout17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25.png"/><Relationship Id="rId2" Type="http://schemas.openxmlformats.org/officeDocument/2006/relationships/image" Target="../media/image26.png"/><Relationship Id="rId3" Type="http://schemas.openxmlformats.org/officeDocument/2006/relationships/slideLayout" Target="../slideLayouts/slideLayout7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17.gif"/><Relationship Id="rId2" Type="http://schemas.openxmlformats.org/officeDocument/2006/relationships/image" Target="../media/image27.png"/><Relationship Id="rId3" Type="http://schemas.openxmlformats.org/officeDocument/2006/relationships/slideLayout" Target="../slideLayouts/slideLayout17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731;p98"/>
          <p:cNvSpPr/>
          <p:nvPr/>
        </p:nvSpPr>
        <p:spPr>
          <a:xfrm>
            <a:off x="-277920" y="1730520"/>
            <a:ext cx="7747560" cy="1107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 anchorCtr="1">
            <a:spAutoFit/>
          </a:bodyPr>
          <a:p>
            <a:pPr algn="ctr" defTabSz="1219320">
              <a:lnSpc>
                <a:spcPct val="100000"/>
              </a:lnSpc>
            </a:pPr>
            <a:r>
              <a:rPr lang="fr-FR" sz="7200" b="1" u="none" strike="noStrike">
                <a:solidFill>
                  <a:srgbClr val="002060"/>
                </a:solidFill>
                <a:effectLst/>
                <a:uFillTx/>
                <a:latin typeface="Calibri"/>
                <a:ea typeface="Calibri"/>
              </a:rPr>
              <a:t>Mathématiques</a:t>
            </a:r>
            <a:endParaRPr lang="en-US" sz="7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3" name="Google Shape;738;p98"/>
          <p:cNvSpPr/>
          <p:nvPr/>
        </p:nvSpPr>
        <p:spPr>
          <a:xfrm>
            <a:off x="8748720" y="1593000"/>
            <a:ext cx="1703880" cy="459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 anchorCtr="1">
            <a:spAutoFit/>
          </a:bodyPr>
          <a:p>
            <a:pPr algn="ctr" defTabSz="1219320">
              <a:lnSpc>
                <a:spcPct val="183000"/>
              </a:lnSpc>
            </a:pPr>
            <a:r>
              <a:rPr lang="fr-FR" sz="1870" b="1" u="none" strike="noStrike">
                <a:solidFill>
                  <a:srgbClr val="FFFFFF"/>
                </a:solidFill>
                <a:effectLst/>
                <a:uFillTx/>
                <a:latin typeface="Calibri"/>
                <a:ea typeface="Calibri"/>
              </a:rPr>
              <a:t>Niveau</a:t>
            </a:r>
            <a:r>
              <a:rPr lang="fr-FR" sz="1600" b="1" u="none" strike="noStrike">
                <a:solidFill>
                  <a:srgbClr val="FFFFFF"/>
                </a:solidFill>
                <a:effectLst/>
                <a:uFillTx/>
                <a:latin typeface="Dosis"/>
                <a:ea typeface="Dosis"/>
              </a:rPr>
              <a:t>    </a:t>
            </a:r>
            <a:r>
              <a:rPr lang="fr-FR" sz="1340" b="1" u="none" strike="noStrike">
                <a:solidFill>
                  <a:srgbClr val="FFFFFF"/>
                </a:solidFill>
                <a:effectLst/>
                <a:uFillTx/>
                <a:latin typeface="Dosis"/>
                <a:ea typeface="Dosis"/>
              </a:rPr>
              <a:t>            </a:t>
            </a:r>
            <a:r>
              <a:rPr lang="fr-FR" sz="1600" b="1" u="none" strike="noStrike">
                <a:solidFill>
                  <a:srgbClr val="FFFFFF"/>
                </a:solidFill>
                <a:effectLst/>
                <a:uFillTx/>
                <a:latin typeface="Dosis"/>
                <a:ea typeface="Dosis"/>
              </a:rPr>
              <a:t>             </a:t>
            </a:r>
            <a:endParaRPr lang="en-US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34" name="Google Shape;743;p98"/>
          <p:cNvPicPr/>
          <p:nvPr/>
        </p:nvPicPr>
        <p:blipFill>
          <a:blip r:embed="rId1"/>
          <a:stretch/>
        </p:blipFill>
        <p:spPr>
          <a:xfrm>
            <a:off x="8655480" y="1472400"/>
            <a:ext cx="2026080" cy="16232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35" name="Google Shape;744;p98"/>
          <p:cNvSpPr/>
          <p:nvPr/>
        </p:nvSpPr>
        <p:spPr>
          <a:xfrm>
            <a:off x="8816400" y="1659600"/>
            <a:ext cx="1703880" cy="590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 anchorCtr="1">
            <a:spAutoFit/>
          </a:bodyPr>
          <a:p>
            <a:pPr algn="ctr" defTabSz="1219320">
              <a:lnSpc>
                <a:spcPct val="183000"/>
              </a:lnSpc>
            </a:pPr>
            <a:r>
              <a:rPr lang="fr-FR" sz="2400" b="1" u="none" strike="noStrike">
                <a:solidFill>
                  <a:srgbClr val="FFFFFF"/>
                </a:solidFill>
                <a:effectLst/>
                <a:uFillTx/>
                <a:latin typeface="Calibri"/>
                <a:ea typeface="Calibri"/>
              </a:rPr>
              <a:t>Niveau</a:t>
            </a:r>
            <a:r>
              <a:rPr lang="fr-FR" sz="2130" b="1" u="none" strike="noStrike">
                <a:solidFill>
                  <a:srgbClr val="FFFFFF"/>
                </a:solidFill>
                <a:effectLst/>
                <a:uFillTx/>
                <a:latin typeface="Calibri"/>
                <a:ea typeface="Calibri"/>
              </a:rPr>
              <a:t>         </a:t>
            </a:r>
            <a:endParaRPr lang="en-US" sz="213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6" name="Google Shape;745;p98"/>
          <p:cNvSpPr/>
          <p:nvPr/>
        </p:nvSpPr>
        <p:spPr>
          <a:xfrm>
            <a:off x="8920080" y="2284560"/>
            <a:ext cx="149724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 anchorCtr="1">
            <a:spAutoFit/>
          </a:bodyPr>
          <a:p>
            <a:pPr algn="ctr" defTabSz="1219320">
              <a:lnSpc>
                <a:spcPct val="100000"/>
              </a:lnSpc>
            </a:pPr>
            <a:r>
              <a:rPr lang="fr-FR" sz="2400" b="1" u="none" strike="noStrike">
                <a:solidFill>
                  <a:srgbClr val="FCBF18"/>
                </a:solidFill>
                <a:effectLst/>
                <a:uFillTx/>
                <a:latin typeface="Calibri"/>
                <a:ea typeface="Calibri"/>
              </a:rPr>
              <a:t>1AC</a:t>
            </a:r>
            <a:endParaRPr lang="en-US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7" name="Google Shape;223;p26"/>
          <p:cNvSpPr/>
          <p:nvPr/>
        </p:nvSpPr>
        <p:spPr>
          <a:xfrm>
            <a:off x="731880" y="3429000"/>
            <a:ext cx="4901400" cy="968400"/>
          </a:xfrm>
          <a:prstGeom prst="rect">
            <a:avLst/>
          </a:prstGeom>
          <a:noFill/>
          <a:ln w="38103">
            <a:noFill/>
          </a:ln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pPr defTabSz="457200">
              <a:lnSpc>
                <a:spcPct val="100000"/>
              </a:lnSpc>
            </a:pPr>
            <a:r>
              <a:rPr lang="fr-FR" sz="3600" b="1" u="none" strike="noStrike">
                <a:solidFill>
                  <a:srgbClr val="0070C0"/>
                </a:solidFill>
                <a:effectLst/>
                <a:uFillTx/>
                <a:latin typeface="Calibri"/>
                <a:ea typeface="Calibri"/>
              </a:rPr>
              <a:t>Semestre 1 - Période 1</a:t>
            </a:r>
            <a:endParaRPr lang="en-US" sz="3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57200">
              <a:lnSpc>
                <a:spcPct val="100000"/>
              </a:lnSpc>
            </a:pP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grpSp>
        <p:nvGrpSpPr>
          <p:cNvPr id="138" name="Groupe 38"/>
          <p:cNvGrpSpPr/>
          <p:nvPr/>
        </p:nvGrpSpPr>
        <p:grpSpPr>
          <a:xfrm>
            <a:off x="304200" y="4507560"/>
            <a:ext cx="7458480" cy="696600"/>
            <a:chOff x="304200" y="4507560"/>
            <a:chExt cx="7458480" cy="696600"/>
          </a:xfrm>
        </p:grpSpPr>
        <p:sp>
          <p:nvSpPr>
            <p:cNvPr id="139" name="Google Shape;223;p26"/>
            <p:cNvSpPr/>
            <p:nvPr/>
          </p:nvSpPr>
          <p:spPr>
            <a:xfrm>
              <a:off x="304200" y="4507560"/>
              <a:ext cx="7458480" cy="696600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 w="38103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ctr">
              <a:noAutofit/>
            </a:bodyPr>
            <a:p>
              <a:pPr defTabSz="1219320">
                <a:lnSpc>
                  <a:spcPct val="100000"/>
                </a:lnSpc>
              </a:pPr>
              <a:r>
                <a:rPr lang="fr-FR" sz="2660" b="1" u="none" strike="noStrike">
                  <a:solidFill>
                    <a:srgbClr val="FFFFFF"/>
                  </a:solidFill>
                  <a:effectLst/>
                  <a:uFillTx/>
                  <a:latin typeface="Calibri"/>
                  <a:ea typeface="Calibri"/>
                </a:rPr>
                <a:t>Leçon 2</a:t>
              </a:r>
              <a:endParaRPr lang="en-US" sz="266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40" name="Google Shape;735;p98"/>
            <p:cNvSpPr/>
            <p:nvPr/>
          </p:nvSpPr>
          <p:spPr>
            <a:xfrm>
              <a:off x="2233080" y="4582800"/>
              <a:ext cx="73800" cy="545760"/>
            </a:xfrm>
            <a:custGeom>
              <a:avLst/>
              <a:gdLst>
                <a:gd name="textAreaLeft" fmla="*/ 10800 w 73800"/>
                <a:gd name="textAreaRight" fmla="*/ 63000 w 73800"/>
                <a:gd name="textAreaTop" fmla="*/ 10800 h 545760"/>
                <a:gd name="textAreaBottom" fmla="*/ 534960 h 545760"/>
                <a:gd name="GluePoint1X" fmla="*/ 1 w 2"/>
                <a:gd name="GluePoint1Y" fmla="*/ 0 h 1607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270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270" h="1607">
                  <a:moveTo>
                    <a:pt x="103" y="0"/>
                  </a:moveTo>
                  <a:arcTo wR="103" hR="103" stAng="16200000" swAng="-5400000"/>
                  <a:lnTo>
                    <a:pt x="0" y="1414"/>
                  </a:lnTo>
                  <a:arcTo wR="103" hR="103" stAng="10800000" swAng="-5400000"/>
                  <a:lnTo>
                    <a:pt x="103" y="1517"/>
                  </a:lnTo>
                  <a:arcTo wR="103" hR="103" stAng="5400000" swAng="-5400000"/>
                  <a:lnTo>
                    <a:pt x="206" y="103"/>
                  </a:lnTo>
                  <a:arcTo wR="103" hR="103" stAng="0" swAng="-5400000"/>
                  <a:close/>
                </a:path>
              </a:pathLst>
            </a:custGeom>
            <a:solidFill>
              <a:srgbClr val="FFFFFF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29880" rIns="29880" anchor="ctr" anchorCtr="1">
              <a:noAutofit/>
            </a:bodyPr>
            <a:p>
              <a:endParaRPr lang="fr-FR" sz="939" b="0" u="none" strike="noStrike">
                <a:solidFill>
                  <a:srgbClr val="FFFFFF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141" name="Google Shape;223;p26"/>
            <p:cNvSpPr/>
            <p:nvPr/>
          </p:nvSpPr>
          <p:spPr>
            <a:xfrm>
              <a:off x="2338200" y="4594320"/>
              <a:ext cx="5337720" cy="523440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 w="38103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ctr">
              <a:noAutofit/>
            </a:bodyPr>
            <a:p>
              <a:pPr defTabSz="457200">
                <a:lnSpc>
                  <a:spcPct val="100000"/>
                </a:lnSpc>
              </a:pPr>
              <a:r>
                <a:rPr lang="fr-MA" sz="2400" b="1" u="none" strike="noStrike">
                  <a:solidFill>
                    <a:srgbClr val="FFFFFF"/>
                  </a:solidFill>
                  <a:effectLst/>
                  <a:uFillTx/>
                  <a:latin typeface="Calibri"/>
                </a:rPr>
                <a:t>Addition et soustraction des nombres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142" name="Groupe 39"/>
          <p:cNvGrpSpPr/>
          <p:nvPr/>
        </p:nvGrpSpPr>
        <p:grpSpPr>
          <a:xfrm>
            <a:off x="304200" y="5304600"/>
            <a:ext cx="7458480" cy="696600"/>
            <a:chOff x="304200" y="5304600"/>
            <a:chExt cx="7458480" cy="696600"/>
          </a:xfrm>
        </p:grpSpPr>
        <p:sp>
          <p:nvSpPr>
            <p:cNvPr id="143" name="Google Shape;224;p26"/>
            <p:cNvSpPr/>
            <p:nvPr/>
          </p:nvSpPr>
          <p:spPr>
            <a:xfrm>
              <a:off x="304200" y="5304600"/>
              <a:ext cx="7458480" cy="696600"/>
            </a:xfrm>
            <a:prstGeom prst="rect">
              <a:avLst/>
            </a:prstGeom>
            <a:solidFill>
              <a:srgbClr val="54AFE9"/>
            </a:solidFill>
            <a:ln w="38103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ctr">
              <a:noAutofit/>
            </a:bodyPr>
            <a:p>
              <a:pPr defTabSz="1219320">
                <a:lnSpc>
                  <a:spcPct val="100000"/>
                </a:lnSpc>
              </a:pPr>
              <a:r>
                <a:rPr lang="fr-FR" sz="2660" b="1" u="none" strike="noStrike">
                  <a:solidFill>
                    <a:srgbClr val="FFFFFF"/>
                  </a:solidFill>
                  <a:effectLst/>
                  <a:uFillTx/>
                  <a:latin typeface="Calibri"/>
                  <a:ea typeface="Calibri"/>
                </a:rPr>
                <a:t>Tâche 3</a:t>
              </a:r>
              <a:endParaRPr lang="en-US" sz="266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44" name="Google Shape;742;p98"/>
            <p:cNvSpPr/>
            <p:nvPr/>
          </p:nvSpPr>
          <p:spPr>
            <a:xfrm>
              <a:off x="2229480" y="5380200"/>
              <a:ext cx="81360" cy="545040"/>
            </a:xfrm>
            <a:custGeom>
              <a:avLst/>
              <a:gdLst>
                <a:gd name="textAreaLeft" fmla="*/ 11880 w 81360"/>
                <a:gd name="textAreaRight" fmla="*/ 69480 w 81360"/>
                <a:gd name="textAreaTop" fmla="*/ 11880 h 545040"/>
                <a:gd name="textAreaBottom" fmla="*/ 533160 h 545040"/>
                <a:gd name="GluePoint1X" fmla="*/ 1 w 2"/>
                <a:gd name="GluePoint1Y" fmla="*/ 0 h 1605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270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270" h="1605">
                  <a:moveTo>
                    <a:pt x="114" y="0"/>
                  </a:moveTo>
                  <a:arcTo wR="114" hR="114" stAng="16200000" swAng="-5400000"/>
                  <a:lnTo>
                    <a:pt x="0" y="1402"/>
                  </a:lnTo>
                  <a:arcTo wR="114" hR="114" stAng="10800000" swAng="-5400000"/>
                  <a:lnTo>
                    <a:pt x="114" y="1515"/>
                  </a:lnTo>
                  <a:arcTo wR="114" hR="114" stAng="5400000" swAng="-5400000"/>
                  <a:lnTo>
                    <a:pt x="227" y="114"/>
                  </a:lnTo>
                  <a:arcTo wR="114" hR="114" stAng="0" swAng="-5400000"/>
                  <a:close/>
                </a:path>
              </a:pathLst>
            </a:custGeom>
            <a:solidFill>
              <a:srgbClr val="FFFFFF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32760" rIns="32760" anchor="ctr" anchorCtr="1">
              <a:noAutofit/>
            </a:bodyPr>
            <a:p>
              <a:endParaRPr lang="fr-FR" sz="939" b="0" u="none" strike="noStrike">
                <a:solidFill>
                  <a:srgbClr val="FFFFFF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145" name="Google Shape;223;p26"/>
            <p:cNvSpPr/>
            <p:nvPr/>
          </p:nvSpPr>
          <p:spPr>
            <a:xfrm>
              <a:off x="2338200" y="5365080"/>
              <a:ext cx="5337720" cy="575640"/>
            </a:xfrm>
            <a:prstGeom prst="rect">
              <a:avLst/>
            </a:prstGeom>
            <a:solidFill>
              <a:srgbClr val="54AFE9"/>
            </a:solidFill>
            <a:ln w="38103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ctr">
              <a:noAutofit/>
            </a:bodyPr>
            <a:p>
              <a:pPr defTabSz="457200">
                <a:lnSpc>
                  <a:spcPct val="100000"/>
                </a:lnSpc>
              </a:pPr>
              <a:r>
                <a:rPr lang="fr-MA" sz="2400" b="1" u="none" strike="noStrike">
                  <a:solidFill>
                    <a:srgbClr val="FFFFFF"/>
                  </a:solidFill>
                  <a:effectLst/>
                  <a:uFillTx/>
                  <a:latin typeface="Calibri"/>
                </a:rPr>
                <a:t>Utiliser la commutativité́ et l’associativité de l’addition </a:t>
              </a:r>
              <a:endParaRPr lang="en-US" sz="24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pic>
        <p:nvPicPr>
          <p:cNvPr id="146" name="Google Shape;730;p98" descr="الصفحة الرئيسية"/>
          <p:cNvPicPr/>
          <p:nvPr/>
        </p:nvPicPr>
        <p:blipFill>
          <a:blip r:embed="rId2"/>
          <a:stretch/>
        </p:blipFill>
        <p:spPr>
          <a:xfrm>
            <a:off x="3909600" y="183960"/>
            <a:ext cx="4372560" cy="6627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47" name="Picture 2" descr="A cartoon of a child and child sitting at a table writing in a notebook&#10;&#10;AI-generated content may be incorrect."/>
          <p:cNvPicPr/>
          <p:nvPr/>
        </p:nvPicPr>
        <p:blipFill>
          <a:blip r:embed="rId3"/>
          <a:stretch/>
        </p:blipFill>
        <p:spPr>
          <a:xfrm>
            <a:off x="8055000" y="3429000"/>
            <a:ext cx="3995640" cy="277740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gradFill rotWithShape="0">
          <a:gsLst>
            <a:gs pos="0">
              <a:srgbClr val="CAE4F6"/>
            </a:gs>
            <a:gs pos="74000">
              <a:srgbClr val="3C2031">
                <a:alpha val="44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5" name="Group 38"/>
          <p:cNvGrpSpPr/>
          <p:nvPr/>
        </p:nvGrpSpPr>
        <p:grpSpPr>
          <a:xfrm>
            <a:off x="812160" y="829800"/>
            <a:ext cx="10567440" cy="5197680"/>
            <a:chOff x="812160" y="829800"/>
            <a:chExt cx="10567440" cy="5197680"/>
          </a:xfrm>
        </p:grpSpPr>
        <p:sp>
          <p:nvSpPr>
            <p:cNvPr id="276" name="Rectangle : coins arrondis 10"/>
            <p:cNvSpPr/>
            <p:nvPr/>
          </p:nvSpPr>
          <p:spPr>
            <a:xfrm>
              <a:off x="812160" y="829800"/>
              <a:ext cx="10567440" cy="5197680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rgbClr val="FFFFFF">
                  <a:lumMod val="85000"/>
                </a:srgbClr>
              </a:solidFill>
            </a:ln>
            <a:effectLst>
              <a:outerShdw algn="ctr" blurRad="63360" rotWithShape="0" sx="102000" sy="102000">
                <a:srgbClr val="000000">
                  <a:alpha val="7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FR" sz="1200" b="0" u="none" strike="noStrike">
                <a:solidFill>
                  <a:srgbClr val="FFFFFF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277" name="Rectangle 3"/>
            <p:cNvSpPr/>
            <p:nvPr/>
          </p:nvSpPr>
          <p:spPr>
            <a:xfrm>
              <a:off x="946800" y="932400"/>
              <a:ext cx="10297800" cy="4993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 anchorCtr="1">
              <a:noAutofit/>
            </a:bodyPr>
            <a:p>
              <a:pPr algn="ctr" defTabSz="457200">
                <a:lnSpc>
                  <a:spcPct val="100000"/>
                </a:lnSpc>
                <a:tabLst>
                  <a:tab pos="0" algn="l"/>
                </a:tabLst>
              </a:pPr>
              <a:r>
                <a:rPr lang="fr-FR" sz="5600" b="1" u="none" strike="noStrike">
                  <a:solidFill>
                    <a:srgbClr val="000000"/>
                  </a:solidFill>
                  <a:effectLst/>
                  <a:uFillTx/>
                  <a:latin typeface="Calibri"/>
                </a:rPr>
                <a:t>Lexique</a:t>
              </a:r>
              <a:endParaRPr lang="en-US" sz="56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278" name="Group 43"/>
          <p:cNvGrpSpPr/>
          <p:nvPr/>
        </p:nvGrpSpPr>
        <p:grpSpPr>
          <a:xfrm>
            <a:off x="8796600" y="4917960"/>
            <a:ext cx="2424960" cy="936000"/>
            <a:chOff x="8796600" y="4917960"/>
            <a:chExt cx="2424960" cy="936000"/>
          </a:xfrm>
        </p:grpSpPr>
        <p:sp>
          <p:nvSpPr>
            <p:cNvPr id="279" name="Oval 41"/>
            <p:cNvSpPr/>
            <p:nvPr/>
          </p:nvSpPr>
          <p:spPr>
            <a:xfrm>
              <a:off x="10285560" y="4917960"/>
              <a:ext cx="936000" cy="936000"/>
            </a:xfrm>
            <a:prstGeom prst="ellipse">
              <a:avLst/>
            </a:prstGeom>
            <a:blipFill rotWithShape="0">
              <a:blip r:embed="rId1"/>
              <a:srcRect/>
              <a:stretch/>
            </a:blipFill>
            <a:ln>
              <a:solidFill>
                <a:srgbClr val="FFFFFF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0"/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/>
          </p:style>
          <p:txBody>
            <a:bodyPr lIns="90000" tIns="45000" rIns="90000" bIns="45000" anchor="t">
              <a:noAutofit/>
            </a:bodyPr>
            <a:p>
              <a:endParaRPr lang="fr-FR" sz="1200" b="0" u="none" strike="noStrike">
                <a:solidFill>
                  <a:srgbClr val="FFFFFF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280" name="Rectangle 42"/>
            <p:cNvSpPr/>
            <p:nvPr/>
          </p:nvSpPr>
          <p:spPr>
            <a:xfrm>
              <a:off x="8796600" y="5060880"/>
              <a:ext cx="1568880" cy="6498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pPr algn="r" defTabSz="457200">
                <a:lnSpc>
                  <a:spcPct val="100000"/>
                </a:lnSpc>
                <a:tabLst>
                  <a:tab pos="0" algn="l"/>
                </a:tabLst>
              </a:pPr>
              <a:r>
                <a:rPr lang="fr-FR" sz="3600" b="1" u="none" strike="noStrike">
                  <a:solidFill>
                    <a:srgbClr val="000000"/>
                  </a:solidFill>
                  <a:effectLst/>
                  <a:uFillTx/>
                  <a:latin typeface="Calibri"/>
                </a:rPr>
                <a:t>1 min</a:t>
              </a:r>
              <a:endParaRPr lang="en-US" sz="36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sp>
        <p:nvSpPr>
          <p:cNvPr id="281" name="Picture 4"/>
          <p:cNvSpPr/>
          <p:nvPr/>
        </p:nvSpPr>
        <p:spPr>
          <a:xfrm>
            <a:off x="5392080" y="1397160"/>
            <a:ext cx="1407600" cy="1227240"/>
          </a:xfrm>
          <a:custGeom>
            <a:avLst/>
            <a:gdLst>
              <a:gd name="textAreaLeft" fmla="*/ 0 w 1407600"/>
              <a:gd name="textAreaRight" fmla="*/ 1407960 w 1407600"/>
              <a:gd name="textAreaTop" fmla="*/ 0 h 1227240"/>
              <a:gd name="textAreaBottom" fmla="*/ 1227600 h 1227240"/>
              <a:gd name="GluePoint1X" fmla="*/ 0 w 1407925"/>
              <a:gd name="GluePoint1Y" fmla="*/ 0 h 1227600"/>
              <a:gd name="GluePoint2X" fmla="*/ 469308 w 1407925"/>
              <a:gd name="GluePoint2Y" fmla="*/ 0 h 1227600"/>
              <a:gd name="GluePoint3X" fmla="*/ 952696 w 1407925"/>
              <a:gd name="GluePoint3Y" fmla="*/ 0 h 1227600"/>
              <a:gd name="GluePoint4X" fmla="*/ 1407925 w 1407925"/>
              <a:gd name="GluePoint4Y" fmla="*/ 0 h 1227600"/>
              <a:gd name="GluePoint5X" fmla="*/ 1407925 w 1407925"/>
              <a:gd name="GluePoint5Y" fmla="*/ 421476 h 1227600"/>
              <a:gd name="GluePoint6X" fmla="*/ 1407925 w 1407925"/>
              <a:gd name="GluePoint6Y" fmla="*/ 818400 h 1227600"/>
              <a:gd name="GluePoint7X" fmla="*/ 1407925 w 1407925"/>
              <a:gd name="GluePoint7Y" fmla="*/ 1227600 h 1227600"/>
              <a:gd name="GluePoint8X" fmla="*/ 938617 w 1407925"/>
              <a:gd name="GluePoint8Y" fmla="*/ 1227600 h 1227600"/>
              <a:gd name="GluePoint9X" fmla="*/ 483388 w 1407925"/>
              <a:gd name="GluePoint9Y" fmla="*/ 1227600 h 1227600"/>
              <a:gd name="GluePoint10X" fmla="*/ 0 w 1407925"/>
              <a:gd name="GluePoint10Y" fmla="*/ 1227600 h 1227600"/>
              <a:gd name="GluePoint11X" fmla="*/ 0 w 1407925"/>
              <a:gd name="GluePoint11Y" fmla="*/ 793848 h 1227600"/>
              <a:gd name="GluePoint12X" fmla="*/ 0 w 1407925"/>
              <a:gd name="GluePoint12Y" fmla="*/ 372372 h 1227600"/>
              <a:gd name="GluePoint13X" fmla="*/ 0 w 1407925"/>
              <a:gd name="GluePoint13Y" fmla="*/ 0 h 12276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  <a:cxn ang="0">
                <a:pos x="GluePoint5X" y="GluePoint5Y"/>
              </a:cxn>
              <a:cxn ang="0">
                <a:pos x="GluePoint6X" y="GluePoint6Y"/>
              </a:cxn>
              <a:cxn ang="0">
                <a:pos x="GluePoint7X" y="GluePoint7Y"/>
              </a:cxn>
              <a:cxn ang="0">
                <a:pos x="GluePoint8X" y="GluePoint8Y"/>
              </a:cxn>
              <a:cxn ang="0">
                <a:pos x="GluePoint9X" y="GluePoint9Y"/>
              </a:cxn>
              <a:cxn ang="0">
                <a:pos x="GluePoint10X" y="GluePoint10Y"/>
              </a:cxn>
              <a:cxn ang="0">
                <a:pos x="GluePoint11X" y="GluePoint11Y"/>
              </a:cxn>
              <a:cxn ang="0">
                <a:pos x="GluePoint12X" y="GluePoint12Y"/>
              </a:cxn>
              <a:cxn ang="0">
                <a:pos x="GluePoint13X" y="GluePoint13Y"/>
              </a:cxn>
            </a:cxnLst>
            <a:rect l="textAreaLeft" t="textAreaTop" r="textAreaRight" b="textAreaBottom"/>
            <a:pathLst>
              <a:path fill="none" w="1407925" h="1227600">
                <a:moveTo>
                  <a:pt x="0" y="0"/>
                </a:moveTo>
                <a:cubicBezTo>
                  <a:pt x="97159" y="-47304"/>
                  <a:pt x="307302" y="14376"/>
                  <a:pt x="469308" y="0"/>
                </a:cubicBezTo>
                <a:cubicBezTo>
                  <a:pt x="631314" y="-14376"/>
                  <a:pt x="733928" y="25223"/>
                  <a:pt x="952696" y="0"/>
                </a:cubicBezTo>
                <a:cubicBezTo>
                  <a:pt x="1171464" y="-25223"/>
                  <a:pt x="1206947" y="46417"/>
                  <a:pt x="1407925" y="0"/>
                </a:cubicBezTo>
                <a:cubicBezTo>
                  <a:pt x="1414686" y="108824"/>
                  <a:pt x="1401804" y="241412"/>
                  <a:pt x="1407925" y="421476"/>
                </a:cubicBezTo>
                <a:cubicBezTo>
                  <a:pt x="1414046" y="601540"/>
                  <a:pt x="1399281" y="689538"/>
                  <a:pt x="1407925" y="818400"/>
                </a:cubicBezTo>
                <a:cubicBezTo>
                  <a:pt x="1416569" y="947262"/>
                  <a:pt x="1366004" y="1130313"/>
                  <a:pt x="1407925" y="1227600"/>
                </a:cubicBezTo>
                <a:cubicBezTo>
                  <a:pt x="1228184" y="1257298"/>
                  <a:pt x="1160171" y="1195385"/>
                  <a:pt x="938617" y="1227600"/>
                </a:cubicBezTo>
                <a:cubicBezTo>
                  <a:pt x="717063" y="1259815"/>
                  <a:pt x="603423" y="1198033"/>
                  <a:pt x="483388" y="1227600"/>
                </a:cubicBezTo>
                <a:cubicBezTo>
                  <a:pt x="363353" y="1257167"/>
                  <a:pt x="223838" y="1203235"/>
                  <a:pt x="0" y="1227600"/>
                </a:cubicBezTo>
                <a:cubicBezTo>
                  <a:pt x="-36369" y="1029647"/>
                  <a:pt x="25876" y="909087"/>
                  <a:pt x="0" y="793848"/>
                </a:cubicBezTo>
                <a:cubicBezTo>
                  <a:pt x="-25876" y="678609"/>
                  <a:pt x="20520" y="568845"/>
                  <a:pt x="0" y="372372"/>
                </a:cubicBezTo>
                <a:cubicBezTo>
                  <a:pt x="-20520" y="175899"/>
                  <a:pt x="38855" y="109030"/>
                  <a:pt x="0" y="0"/>
                </a:cubicBezTo>
                <a:close/>
              </a:path>
              <a:path stroke="0" w="1407925" h="1227600">
                <a:moveTo>
                  <a:pt x="0" y="0"/>
                </a:moveTo>
                <a:cubicBezTo>
                  <a:pt x="105373" y="-7769"/>
                  <a:pt x="262787" y="8732"/>
                  <a:pt x="427071" y="0"/>
                </a:cubicBezTo>
                <a:cubicBezTo>
                  <a:pt x="591355" y="-8732"/>
                  <a:pt x="648851" y="28881"/>
                  <a:pt x="854141" y="0"/>
                </a:cubicBezTo>
                <a:cubicBezTo>
                  <a:pt x="1059431" y="-28881"/>
                  <a:pt x="1223492" y="30855"/>
                  <a:pt x="1407925" y="0"/>
                </a:cubicBezTo>
                <a:cubicBezTo>
                  <a:pt x="1435756" y="178000"/>
                  <a:pt x="1404614" y="245819"/>
                  <a:pt x="1407925" y="384648"/>
                </a:cubicBezTo>
                <a:cubicBezTo>
                  <a:pt x="1411236" y="523477"/>
                  <a:pt x="1365978" y="610238"/>
                  <a:pt x="1407925" y="806124"/>
                </a:cubicBezTo>
                <a:cubicBezTo>
                  <a:pt x="1449872" y="1002010"/>
                  <a:pt x="1386449" y="1066247"/>
                  <a:pt x="1407925" y="1227600"/>
                </a:cubicBezTo>
                <a:cubicBezTo>
                  <a:pt x="1291123" y="1254235"/>
                  <a:pt x="1179980" y="1186521"/>
                  <a:pt x="966775" y="1227600"/>
                </a:cubicBezTo>
                <a:cubicBezTo>
                  <a:pt x="753570" y="1268679"/>
                  <a:pt x="634025" y="1188637"/>
                  <a:pt x="469308" y="1227600"/>
                </a:cubicBezTo>
                <a:cubicBezTo>
                  <a:pt x="304591" y="1266563"/>
                  <a:pt x="229939" y="1185858"/>
                  <a:pt x="0" y="1227600"/>
                </a:cubicBezTo>
                <a:cubicBezTo>
                  <a:pt x="-33521" y="1140452"/>
                  <a:pt x="24394" y="958484"/>
                  <a:pt x="0" y="806124"/>
                </a:cubicBezTo>
                <a:cubicBezTo>
                  <a:pt x="-24394" y="653764"/>
                  <a:pt x="33205" y="480016"/>
                  <a:pt x="0" y="396924"/>
                </a:cubicBezTo>
                <a:cubicBezTo>
                  <a:pt x="-33205" y="313832"/>
                  <a:pt x="5652" y="133195"/>
                  <a:pt x="0" y="0"/>
                </a:cubicBezTo>
                <a:close/>
              </a:path>
            </a:pathLst>
          </a:custGeom>
          <a:blipFill rotWithShape="0">
            <a:blip r:embed="rId2"/>
            <a:srcRect/>
            <a:stretch/>
          </a:blipFill>
          <a:ln w="57150">
            <a:solidFill>
              <a:srgbClr val="5FADE4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D_A_01"/>
          <p:cNvSpPr/>
          <p:nvPr/>
        </p:nvSpPr>
        <p:spPr>
          <a:xfrm>
            <a:off x="819000" y="336600"/>
            <a:ext cx="10553400" cy="507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  <a:tabLst>
                <a:tab pos="0" algn="l"/>
              </a:tabLst>
            </a:pPr>
            <a:r>
              <a:rPr lang="fr-FR" sz="1600" b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Notez bien que ces mots en français seront utilisés au cours de cette séance et pendant toute la leçon.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defTabSz="457200">
              <a:lnSpc>
                <a:spcPct val="100000"/>
              </a:lnSpc>
              <a:spcAft>
                <a:spcPts val="400"/>
              </a:spcAft>
              <a:tabLst>
                <a:tab pos="0" algn="l"/>
              </a:tabLst>
            </a:pPr>
            <a:r>
              <a:rPr lang="fr-FR" sz="1600" b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Donnez la traduction de ces termes en arabe.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83" name="Oval 36"/>
          <p:cNvSpPr/>
          <p:nvPr/>
        </p:nvSpPr>
        <p:spPr>
          <a:xfrm>
            <a:off x="11369520" y="268920"/>
            <a:ext cx="517320" cy="517320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130" b="1" u="none" strike="noStrike">
                <a:solidFill>
                  <a:srgbClr val="FFFFFF"/>
                </a:solidFill>
                <a:effectLst/>
                <a:uFillTx/>
                <a:latin typeface="Dosis Bold"/>
              </a:rPr>
              <a:t>O</a:t>
            </a:r>
            <a:endParaRPr lang="en-US" sz="213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284" name="Picture 2" descr="Lever la main - Icônes mains et gestes gratuites"/>
          <p:cNvPicPr/>
          <p:nvPr/>
        </p:nvPicPr>
        <p:blipFill>
          <a:blip r:embed="rId1"/>
          <a:stretch/>
        </p:blipFill>
        <p:spPr>
          <a:xfrm>
            <a:off x="11338200" y="961560"/>
            <a:ext cx="580320" cy="580320"/>
          </a:xfrm>
          <a:prstGeom prst="rect">
            <a:avLst/>
          </a:prstGeom>
          <a:noFill/>
          <a:ln w="0">
            <a:noFill/>
          </a:ln>
        </p:spPr>
      </p:pic>
      <p:graphicFrame>
        <p:nvGraphicFramePr>
          <p:cNvPr id="285" name="Tableau 13"/>
          <p:cNvGraphicFramePr/>
          <p:nvPr/>
        </p:nvGraphicFramePr>
        <p:xfrm>
          <a:off x="1649160" y="1499400"/>
          <a:ext cx="8893440" cy="4704120"/>
        </p:xfrm>
        <a:graphic>
          <a:graphicData uri="http://schemas.openxmlformats.org/drawingml/2006/table">
            <a:tbl>
              <a:tblPr/>
              <a:tblGrid>
                <a:gridCol w="4446720"/>
                <a:gridCol w="4446720"/>
              </a:tblGrid>
              <a:tr h="940680">
                <a:tc>
                  <a:txBody>
                    <a:bodyPr anchor="ctr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lang="fr-FR" sz="2400" b="1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Calibri"/>
                        </a:rPr>
                        <a:t>Français</a:t>
                      </a:r>
                      <a:endParaRPr lang="en-US" sz="24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 marL="91440" marR="91440" marT="45720" marB="4572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 anchor="ctr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lang="fr-FR" sz="2400" b="1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Calibri"/>
                        </a:rPr>
                        <a:t>Arabe</a:t>
                      </a:r>
                      <a:endParaRPr lang="en-US" sz="24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 marL="91440" marR="91440" marT="45720" marB="4572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940680">
                <a:tc>
                  <a:txBody>
                    <a:bodyPr anchor="t">
                      <a:noAutofit/>
                    </a:bodyPr>
                    <a:p>
                      <a:endParaRPr lang="fr-FR" sz="1800" b="0" u="none" strike="noStrike">
                        <a:solidFill>
                          <a:schemeClr val="dk1"/>
                        </a:solidFill>
                        <a:effectLst/>
                        <a:uFillTx/>
                        <a:latin typeface="Calibri"/>
                      </a:endParaRPr>
                    </a:p>
                  </a:txBody>
                  <a:tcPr anchor="t" marL="91440" marR="91440" marT="45720" marB="4572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anchor="t">
                      <a:noAutofit/>
                    </a:bodyPr>
                    <a:p>
                      <a:endParaRPr lang="fr-FR" sz="1800" b="0" u="none" strike="noStrike">
                        <a:solidFill>
                          <a:schemeClr val="dk1"/>
                        </a:solidFill>
                        <a:effectLst/>
                        <a:uFillTx/>
                        <a:latin typeface="Calibri"/>
                      </a:endParaRPr>
                    </a:p>
                  </a:txBody>
                  <a:tcPr anchor="t" marL="91440" marR="91440" marT="45720" marB="4572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  <a:tr h="940680">
                <a:tc>
                  <a:txBody>
                    <a:bodyPr anchor="t">
                      <a:noAutofit/>
                    </a:bodyPr>
                    <a:p>
                      <a:endParaRPr lang="fr-FR" sz="1800" b="0" u="none" strike="noStrike">
                        <a:solidFill>
                          <a:schemeClr val="dk1"/>
                        </a:solidFill>
                        <a:effectLst/>
                        <a:uFillTx/>
                        <a:latin typeface="Calibri"/>
                      </a:endParaRPr>
                    </a:p>
                  </a:txBody>
                  <a:tcPr anchor="t" marL="91440" marR="91440" marT="45720" marB="4572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anchor="t">
                      <a:noAutofit/>
                    </a:bodyPr>
                    <a:p>
                      <a:endParaRPr lang="fr-FR" sz="1800" b="0" u="none" strike="noStrike">
                        <a:solidFill>
                          <a:schemeClr val="dk1"/>
                        </a:solidFill>
                        <a:effectLst/>
                        <a:uFillTx/>
                        <a:latin typeface="Calibri"/>
                      </a:endParaRPr>
                    </a:p>
                  </a:txBody>
                  <a:tcPr anchor="t" marL="91440" marR="91440" marT="45720" marB="4572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  <a:tr h="940680">
                <a:tc>
                  <a:txBody>
                    <a:bodyPr anchor="t">
                      <a:noAutofit/>
                    </a:bodyPr>
                    <a:p>
                      <a:endParaRPr lang="fr-FR" sz="1800" b="0" u="none" strike="noStrike">
                        <a:solidFill>
                          <a:schemeClr val="dk1"/>
                        </a:solidFill>
                        <a:effectLst/>
                        <a:uFillTx/>
                        <a:latin typeface="Calibri"/>
                      </a:endParaRPr>
                    </a:p>
                  </a:txBody>
                  <a:tcPr anchor="t" marL="91440" marR="91440" marT="45720" marB="4572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anchor="t">
                      <a:noAutofit/>
                    </a:bodyPr>
                    <a:p>
                      <a:endParaRPr lang="fr-FR" sz="1800" b="0" u="none" strike="noStrike">
                        <a:solidFill>
                          <a:schemeClr val="dk1"/>
                        </a:solidFill>
                        <a:effectLst/>
                        <a:uFillTx/>
                        <a:latin typeface="Calibri"/>
                      </a:endParaRPr>
                    </a:p>
                  </a:txBody>
                  <a:tcPr anchor="t" marL="91440" marR="91440" marT="45720" marB="4572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  <a:tr h="940680">
                <a:tc>
                  <a:txBody>
                    <a:bodyPr anchor="t">
                      <a:noAutofit/>
                    </a:bodyPr>
                    <a:p>
                      <a:endParaRPr lang="fr-FR" sz="1800" b="0" u="none" strike="noStrike">
                        <a:solidFill>
                          <a:schemeClr val="dk1"/>
                        </a:solidFill>
                        <a:effectLst/>
                        <a:uFillTx/>
                        <a:latin typeface="Calibri"/>
                      </a:endParaRPr>
                    </a:p>
                  </a:txBody>
                  <a:tcPr anchor="t" marL="91440" marR="91440" marT="45720" marB="4572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anchor="t">
                      <a:noAutofit/>
                    </a:bodyPr>
                    <a:p>
                      <a:endParaRPr lang="fr-FR" sz="1800" b="0" u="none" strike="noStrike">
                        <a:solidFill>
                          <a:schemeClr val="dk1"/>
                        </a:solidFill>
                        <a:effectLst/>
                        <a:uFillTx/>
                        <a:latin typeface="Calibri"/>
                      </a:endParaRPr>
                    </a:p>
                  </a:txBody>
                  <a:tcPr anchor="t" marL="91440" marR="91440" marT="45720" marB="4572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286" name="Rectangle : coins arrondis 14"/>
          <p:cNvSpPr/>
          <p:nvPr/>
        </p:nvSpPr>
        <p:spPr>
          <a:xfrm>
            <a:off x="2325600" y="2548080"/>
            <a:ext cx="2930400" cy="732240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 w="28575">
            <a:solidFill>
              <a:srgbClr val="B74919"/>
            </a:solidFill>
          </a:ln>
          <a:effectLst>
            <a:outerShdw algn="ctr" blurRad="63360" rotWithShape="0" sx="102000" sy="102000">
              <a:srgbClr val="000000">
                <a:alpha val="40000"/>
              </a:srgbClr>
            </a:outerShdw>
          </a:effectLst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lang="fr-FR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Commutativité</a:t>
            </a:r>
            <a:r>
              <a:rPr lang="fr-FR" sz="2400" b="1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 </a:t>
            </a:r>
            <a:endParaRPr lang="en-US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87" name="Rectangle : coins arrondis 15"/>
          <p:cNvSpPr/>
          <p:nvPr/>
        </p:nvSpPr>
        <p:spPr>
          <a:xfrm>
            <a:off x="2325600" y="3495600"/>
            <a:ext cx="2930400" cy="732240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 w="28575">
            <a:solidFill>
              <a:srgbClr val="B74919"/>
            </a:solidFill>
          </a:ln>
          <a:effectLst>
            <a:outerShdw algn="ctr" blurRad="63360" rotWithShape="0" sx="102000" sy="102000">
              <a:srgbClr val="000000">
                <a:alpha val="40000"/>
              </a:srgbClr>
            </a:outerShdw>
          </a:effectLst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lang="fr-FR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Associativité  </a:t>
            </a:r>
            <a:r>
              <a:rPr lang="fr-FR" sz="2400" b="1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 </a:t>
            </a:r>
            <a:endParaRPr lang="en-US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88" name="Rectangle : coins arrondis 16"/>
          <p:cNvSpPr/>
          <p:nvPr/>
        </p:nvSpPr>
        <p:spPr>
          <a:xfrm>
            <a:off x="2325600" y="4443480"/>
            <a:ext cx="2930400" cy="732240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 w="28575">
            <a:solidFill>
              <a:srgbClr val="B74919"/>
            </a:solidFill>
          </a:ln>
          <a:effectLst>
            <a:outerShdw algn="ctr" blurRad="63360" rotWithShape="0" sx="102000" sy="102000">
              <a:srgbClr val="000000">
                <a:alpha val="40000"/>
              </a:srgbClr>
            </a:outerShdw>
          </a:effectLst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lang="fr-FR" sz="2400" b="1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 </a:t>
            </a:r>
            <a:r>
              <a:rPr lang="fr-FR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Nombres opposés</a:t>
            </a:r>
            <a:endParaRPr lang="en-US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89" name="Rectangle : coins arrondis 17"/>
          <p:cNvSpPr/>
          <p:nvPr/>
        </p:nvSpPr>
        <p:spPr>
          <a:xfrm>
            <a:off x="2325600" y="5391000"/>
            <a:ext cx="2930400" cy="732240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 w="28575">
            <a:solidFill>
              <a:srgbClr val="B74919"/>
            </a:solidFill>
          </a:ln>
          <a:effectLst>
            <a:outerShdw algn="ctr" blurRad="63360" rotWithShape="0" sx="102000" sy="102000">
              <a:srgbClr val="000000">
                <a:alpha val="40000"/>
              </a:srgbClr>
            </a:outerShdw>
          </a:effectLst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lang="fr-FR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Ordre</a:t>
            </a:r>
            <a:endParaRPr lang="en-US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90" name="Rectangle : coins arrondis 18"/>
          <p:cNvSpPr/>
          <p:nvPr/>
        </p:nvSpPr>
        <p:spPr>
          <a:xfrm>
            <a:off x="6935760" y="5391000"/>
            <a:ext cx="2930400" cy="732240"/>
          </a:xfrm>
          <a:prstGeom prst="roundRect">
            <a:avLst>
              <a:gd name="adj" fmla="val 16667"/>
            </a:avLst>
          </a:prstGeom>
          <a:solidFill>
            <a:schemeClr val="accent2">
              <a:lumMod val="20000"/>
              <a:lumOff val="80000"/>
            </a:schemeClr>
          </a:solidFill>
          <a:ln w="28575">
            <a:solidFill>
              <a:srgbClr val="1D9A78"/>
            </a:solidFill>
          </a:ln>
          <a:effectLst>
            <a:outerShdw algn="ctr" blurRad="63360" rotWithShape="0" sx="102000" sy="102000">
              <a:srgbClr val="000000">
                <a:alpha val="40000"/>
              </a:srgbClr>
            </a:outerShdw>
          </a:effectLst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lang="ar-SA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ترتيب</a:t>
            </a:r>
            <a:endParaRPr lang="en-US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91" name="Rectangle : coins arrondis 19"/>
          <p:cNvSpPr/>
          <p:nvPr/>
        </p:nvSpPr>
        <p:spPr>
          <a:xfrm>
            <a:off x="6935760" y="4465800"/>
            <a:ext cx="2930400" cy="732240"/>
          </a:xfrm>
          <a:prstGeom prst="roundRect">
            <a:avLst>
              <a:gd name="adj" fmla="val 16667"/>
            </a:avLst>
          </a:prstGeom>
          <a:solidFill>
            <a:schemeClr val="accent2">
              <a:lumMod val="20000"/>
              <a:lumOff val="80000"/>
            </a:schemeClr>
          </a:solidFill>
          <a:ln w="28575">
            <a:solidFill>
              <a:srgbClr val="1D9A78"/>
            </a:solidFill>
          </a:ln>
          <a:effectLst>
            <a:outerShdw algn="ctr" blurRad="63360" rotWithShape="0" sx="102000" sy="102000">
              <a:srgbClr val="000000">
                <a:alpha val="40000"/>
              </a:srgbClr>
            </a:outerShdw>
          </a:effectLst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lang="ar-SA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عددان متقابلان</a:t>
            </a: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  </a:t>
            </a:r>
            <a:endParaRPr lang="en-US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92" name="Rectangle : coins arrondis 20"/>
          <p:cNvSpPr/>
          <p:nvPr/>
        </p:nvSpPr>
        <p:spPr>
          <a:xfrm>
            <a:off x="6935760" y="3517920"/>
            <a:ext cx="2930400" cy="732240"/>
          </a:xfrm>
          <a:prstGeom prst="roundRect">
            <a:avLst>
              <a:gd name="adj" fmla="val 16667"/>
            </a:avLst>
          </a:prstGeom>
          <a:solidFill>
            <a:schemeClr val="accent2">
              <a:lumMod val="20000"/>
              <a:lumOff val="80000"/>
            </a:schemeClr>
          </a:solidFill>
          <a:ln w="28575">
            <a:solidFill>
              <a:srgbClr val="1D9A78"/>
            </a:solidFill>
          </a:ln>
          <a:effectLst>
            <a:outerShdw algn="ctr" blurRad="63360" rotWithShape="0" sx="102000" sy="102000">
              <a:srgbClr val="000000">
                <a:alpha val="40000"/>
              </a:srgbClr>
            </a:outerShdw>
          </a:effectLst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lang="ar-SA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تجميعية</a:t>
            </a:r>
            <a:endParaRPr lang="en-US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93" name="Rectangle : coins arrondis 21"/>
          <p:cNvSpPr/>
          <p:nvPr/>
        </p:nvSpPr>
        <p:spPr>
          <a:xfrm>
            <a:off x="6935760" y="2570400"/>
            <a:ext cx="2930400" cy="732240"/>
          </a:xfrm>
          <a:prstGeom prst="roundRect">
            <a:avLst>
              <a:gd name="adj" fmla="val 16667"/>
            </a:avLst>
          </a:prstGeom>
          <a:solidFill>
            <a:schemeClr val="accent2">
              <a:lumMod val="20000"/>
              <a:lumOff val="80000"/>
            </a:schemeClr>
          </a:solidFill>
          <a:ln w="28575">
            <a:solidFill>
              <a:srgbClr val="1D9A78"/>
            </a:solidFill>
          </a:ln>
          <a:effectLst>
            <a:outerShdw algn="ctr" blurRad="63360" rotWithShape="0" sx="102000" sy="102000">
              <a:srgbClr val="000000">
                <a:alpha val="40000"/>
              </a:srgbClr>
            </a:outerShdw>
          </a:effectLst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lang="ar-SA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تبادلية</a:t>
            </a:r>
            <a:endParaRPr lang="en-US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D_A_01"/>
          <p:cNvSpPr/>
          <p:nvPr/>
        </p:nvSpPr>
        <p:spPr>
          <a:xfrm>
            <a:off x="774720" y="177840"/>
            <a:ext cx="10553400" cy="507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  <a:tabLst>
                <a:tab pos="0" algn="l"/>
              </a:tabLst>
            </a:pPr>
            <a:r>
              <a:rPr lang="fr-FR" sz="1600" b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calculer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95" name="D_A_02"/>
          <p:cNvSpPr/>
          <p:nvPr/>
        </p:nvSpPr>
        <p:spPr>
          <a:xfrm>
            <a:off x="507960" y="689760"/>
            <a:ext cx="1117404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  <a:tabLst>
                <a:tab pos="0" algn="l"/>
              </a:tabLst>
            </a:pPr>
            <a:r>
              <a:rPr lang="fr-FR" sz="1400" b="0" i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L’enseignant lit la question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96" name="Oval 36"/>
          <p:cNvSpPr/>
          <p:nvPr/>
        </p:nvSpPr>
        <p:spPr>
          <a:xfrm>
            <a:off x="11369520" y="268920"/>
            <a:ext cx="517320" cy="517320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130" b="1" u="none" strike="noStrike">
                <a:solidFill>
                  <a:srgbClr val="FFFFFF"/>
                </a:solidFill>
                <a:effectLst/>
                <a:uFillTx/>
                <a:latin typeface="Dosis Bold"/>
              </a:rPr>
              <a:t>O</a:t>
            </a:r>
            <a:endParaRPr lang="en-US" sz="213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297" name="Picture 2" descr="Lever la main - Icônes mains et gestes gratuites"/>
          <p:cNvPicPr/>
          <p:nvPr/>
        </p:nvPicPr>
        <p:blipFill>
          <a:blip r:embed="rId1"/>
          <a:stretch/>
        </p:blipFill>
        <p:spPr>
          <a:xfrm>
            <a:off x="11338200" y="961560"/>
            <a:ext cx="580320" cy="5803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98" name="ZoneTexte 1"/>
          <p:cNvSpPr/>
          <p:nvPr/>
        </p:nvSpPr>
        <p:spPr>
          <a:xfrm>
            <a:off x="4242600" y="3033360"/>
            <a:ext cx="3621600" cy="707400"/>
          </a:xfrm>
          <a:prstGeom prst="rect">
            <a:avLst/>
          </a:pr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99" name="Rectangle 3"/>
          <p:cNvSpPr/>
          <p:nvPr/>
        </p:nvSpPr>
        <p:spPr>
          <a:xfrm>
            <a:off x="914400" y="1815120"/>
            <a:ext cx="117324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fr-FR" sz="2400" b="1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calculer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00" name="Rectangle 4"/>
          <p:cNvSpPr/>
          <p:nvPr/>
        </p:nvSpPr>
        <p:spPr>
          <a:xfrm>
            <a:off x="737280" y="1774440"/>
            <a:ext cx="10877400" cy="3690000"/>
          </a:xfrm>
          <a:prstGeom prst="rect">
            <a:avLst/>
          </a:prstGeom>
          <a:noFill/>
          <a:ln w="38100"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fr-FR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D_A_02"/>
          <p:cNvSpPr/>
          <p:nvPr/>
        </p:nvSpPr>
        <p:spPr>
          <a:xfrm>
            <a:off x="507960" y="689760"/>
            <a:ext cx="773280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  <a:tabLst>
                <a:tab pos="0" algn="l"/>
              </a:tabLst>
            </a:pPr>
            <a:r>
              <a:rPr lang="fr-FR" sz="1400" b="0" i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L’enseignant affiche et explique la réponse.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02" name="D_A_01"/>
          <p:cNvSpPr/>
          <p:nvPr/>
        </p:nvSpPr>
        <p:spPr>
          <a:xfrm>
            <a:off x="761400" y="186840"/>
            <a:ext cx="10553400" cy="507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  <a:tabLst>
                <a:tab pos="0" algn="l"/>
              </a:tabLst>
            </a:pPr>
            <a:r>
              <a:rPr lang="fr-FR" sz="1600" b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 Voici la bonne réponse :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303" name="Image 8"/>
          <p:cNvPicPr/>
          <p:nvPr/>
        </p:nvPicPr>
        <p:blipFill>
          <a:blip r:embed="rId1"/>
          <a:stretch/>
        </p:blipFill>
        <p:spPr>
          <a:xfrm>
            <a:off x="11336760" y="939960"/>
            <a:ext cx="582840" cy="5828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04" name="Oval 8"/>
          <p:cNvSpPr/>
          <p:nvPr/>
        </p:nvSpPr>
        <p:spPr>
          <a:xfrm>
            <a:off x="11369520" y="268920"/>
            <a:ext cx="517320" cy="517320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130" b="1" u="none" strike="noStrike">
                <a:solidFill>
                  <a:srgbClr val="FFFFFF"/>
                </a:solidFill>
                <a:effectLst/>
                <a:uFillTx/>
                <a:latin typeface="Dosis Bold"/>
              </a:rPr>
              <a:t>O</a:t>
            </a:r>
            <a:endParaRPr lang="en-US" sz="213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05" name="ZoneTexte 2"/>
          <p:cNvSpPr/>
          <p:nvPr/>
        </p:nvSpPr>
        <p:spPr>
          <a:xfrm>
            <a:off x="7757640" y="3075120"/>
            <a:ext cx="966600" cy="707400"/>
          </a:xfrm>
          <a:prstGeom prst="rect">
            <a:avLst/>
          </a:pr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06" name="ZoneTexte 3"/>
          <p:cNvSpPr/>
          <p:nvPr/>
        </p:nvSpPr>
        <p:spPr>
          <a:xfrm>
            <a:off x="4242600" y="3033360"/>
            <a:ext cx="3621600" cy="707400"/>
          </a:xfrm>
          <a:prstGeom prst="rect">
            <a:avLst/>
          </a:prstGeom>
          <a:blipFill rotWithShape="0">
            <a:blip r:embed="rId3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07" name="Rectangle 5"/>
          <p:cNvSpPr/>
          <p:nvPr/>
        </p:nvSpPr>
        <p:spPr>
          <a:xfrm>
            <a:off x="737280" y="1774440"/>
            <a:ext cx="10877400" cy="3690000"/>
          </a:xfrm>
          <a:prstGeom prst="rect">
            <a:avLst/>
          </a:prstGeom>
          <a:noFill/>
          <a:ln w="38100"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fr-FR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35" dur="indefinite" restart="never" nodeType="tmRoot">
          <p:childTnLst>
            <p:seq>
              <p:cTn id="36" dur="indefinite" nodeType="mainSeq">
                <p:childTnLst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D_A_01"/>
          <p:cNvSpPr/>
          <p:nvPr/>
        </p:nvSpPr>
        <p:spPr>
          <a:xfrm>
            <a:off x="774720" y="177840"/>
            <a:ext cx="10553400" cy="507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  <a:tabLst>
                <a:tab pos="0" algn="l"/>
              </a:tabLst>
            </a:pPr>
            <a:r>
              <a:rPr lang="fr-FR" sz="1600" b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calculer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09" name="D_A_02"/>
          <p:cNvSpPr/>
          <p:nvPr/>
        </p:nvSpPr>
        <p:spPr>
          <a:xfrm>
            <a:off x="507960" y="689760"/>
            <a:ext cx="1117404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  <a:tabLst>
                <a:tab pos="0" algn="l"/>
              </a:tabLst>
            </a:pPr>
            <a:r>
              <a:rPr lang="fr-FR" sz="1400" b="0" i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L’enseignant lit la question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10" name="Oval 36"/>
          <p:cNvSpPr/>
          <p:nvPr/>
        </p:nvSpPr>
        <p:spPr>
          <a:xfrm>
            <a:off x="11369520" y="268920"/>
            <a:ext cx="517320" cy="517320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130" b="1" u="none" strike="noStrike">
                <a:solidFill>
                  <a:srgbClr val="FFFFFF"/>
                </a:solidFill>
                <a:effectLst/>
                <a:uFillTx/>
                <a:latin typeface="Dosis Bold"/>
              </a:rPr>
              <a:t>O</a:t>
            </a:r>
            <a:endParaRPr lang="en-US" sz="213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311" name="Picture 2" descr="Lever la main - Icônes mains et gestes gratuites"/>
          <p:cNvPicPr/>
          <p:nvPr/>
        </p:nvPicPr>
        <p:blipFill>
          <a:blip r:embed="rId1"/>
          <a:stretch/>
        </p:blipFill>
        <p:spPr>
          <a:xfrm>
            <a:off x="11338200" y="961560"/>
            <a:ext cx="580320" cy="5803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12" name="ZoneTexte 3"/>
          <p:cNvSpPr/>
          <p:nvPr/>
        </p:nvSpPr>
        <p:spPr>
          <a:xfrm>
            <a:off x="4242600" y="3033360"/>
            <a:ext cx="3621600" cy="707400"/>
          </a:xfrm>
          <a:prstGeom prst="rect">
            <a:avLst/>
          </a:pr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13" name="Rectangle 4"/>
          <p:cNvSpPr/>
          <p:nvPr/>
        </p:nvSpPr>
        <p:spPr>
          <a:xfrm>
            <a:off x="914400" y="1815120"/>
            <a:ext cx="117144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fr-FR" sz="2400" b="1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calculer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14" name="Rectangle 6"/>
          <p:cNvSpPr/>
          <p:nvPr/>
        </p:nvSpPr>
        <p:spPr>
          <a:xfrm>
            <a:off x="737280" y="1774440"/>
            <a:ext cx="10877400" cy="3690000"/>
          </a:xfrm>
          <a:prstGeom prst="rect">
            <a:avLst/>
          </a:prstGeom>
          <a:noFill/>
          <a:ln w="38100"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fr-FR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D_A_02"/>
          <p:cNvSpPr/>
          <p:nvPr/>
        </p:nvSpPr>
        <p:spPr>
          <a:xfrm>
            <a:off x="507960" y="689760"/>
            <a:ext cx="773280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  <a:tabLst>
                <a:tab pos="0" algn="l"/>
              </a:tabLst>
            </a:pPr>
            <a:r>
              <a:rPr lang="fr-FR" sz="1400" b="0" i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L’enseignant affiche et explique la réponse. 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16" name="D_A_01"/>
          <p:cNvSpPr/>
          <p:nvPr/>
        </p:nvSpPr>
        <p:spPr>
          <a:xfrm>
            <a:off x="761400" y="186840"/>
            <a:ext cx="10553400" cy="507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  <a:tabLst>
                <a:tab pos="0" algn="l"/>
              </a:tabLst>
            </a:pPr>
            <a:r>
              <a:rPr lang="fr-FR" sz="1600" b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Voici la bonne réponse :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317" name="Image 8"/>
          <p:cNvPicPr/>
          <p:nvPr/>
        </p:nvPicPr>
        <p:blipFill>
          <a:blip r:embed="rId1"/>
          <a:stretch/>
        </p:blipFill>
        <p:spPr>
          <a:xfrm>
            <a:off x="11336760" y="939960"/>
            <a:ext cx="582840" cy="5828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18" name="Oval 8"/>
          <p:cNvSpPr/>
          <p:nvPr/>
        </p:nvSpPr>
        <p:spPr>
          <a:xfrm>
            <a:off x="11369520" y="268920"/>
            <a:ext cx="517320" cy="517320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130" b="1" u="none" strike="noStrike">
                <a:solidFill>
                  <a:srgbClr val="FFFFFF"/>
                </a:solidFill>
                <a:effectLst/>
                <a:uFillTx/>
                <a:latin typeface="Dosis Bold"/>
              </a:rPr>
              <a:t>O</a:t>
            </a:r>
            <a:endParaRPr lang="en-US" sz="213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19" name="ZoneTexte 2"/>
          <p:cNvSpPr/>
          <p:nvPr/>
        </p:nvSpPr>
        <p:spPr>
          <a:xfrm>
            <a:off x="7757640" y="3036960"/>
            <a:ext cx="583560" cy="707400"/>
          </a:xfrm>
          <a:prstGeom prst="rect">
            <a:avLst/>
          </a:pr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20" name="ZoneTexte 3"/>
          <p:cNvSpPr/>
          <p:nvPr/>
        </p:nvSpPr>
        <p:spPr>
          <a:xfrm>
            <a:off x="4242600" y="3033360"/>
            <a:ext cx="3621600" cy="707400"/>
          </a:xfrm>
          <a:prstGeom prst="rect">
            <a:avLst/>
          </a:prstGeom>
          <a:blipFill rotWithShape="0">
            <a:blip r:embed="rId3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21" name="Rectangle 5"/>
          <p:cNvSpPr/>
          <p:nvPr/>
        </p:nvSpPr>
        <p:spPr>
          <a:xfrm>
            <a:off x="737280" y="1774440"/>
            <a:ext cx="10877400" cy="3690000"/>
          </a:xfrm>
          <a:prstGeom prst="rect">
            <a:avLst/>
          </a:prstGeom>
          <a:noFill/>
          <a:ln w="38100"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fr-FR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41" dur="indefinite" restart="never" nodeType="tmRoot">
          <p:childTnLst>
            <p:seq>
              <p:cTn id="42" dur="indefinite" nodeType="mainSeq">
                <p:childTnLst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D_A_01"/>
          <p:cNvSpPr/>
          <p:nvPr/>
        </p:nvSpPr>
        <p:spPr>
          <a:xfrm>
            <a:off x="774720" y="177840"/>
            <a:ext cx="10553400" cy="507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  <a:tabLst>
                <a:tab pos="0" algn="l"/>
              </a:tabLst>
            </a:pPr>
            <a:r>
              <a:rPr lang="fr-FR" sz="1600" b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calculer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23" name="D_A_02"/>
          <p:cNvSpPr/>
          <p:nvPr/>
        </p:nvSpPr>
        <p:spPr>
          <a:xfrm>
            <a:off x="507960" y="689760"/>
            <a:ext cx="1117404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  <a:tabLst>
                <a:tab pos="0" algn="l"/>
              </a:tabLst>
            </a:pPr>
            <a:r>
              <a:rPr lang="fr-FR" sz="1400" b="0" i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L’enseignant lit la question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24" name="Oval 36"/>
          <p:cNvSpPr/>
          <p:nvPr/>
        </p:nvSpPr>
        <p:spPr>
          <a:xfrm>
            <a:off x="11369520" y="268920"/>
            <a:ext cx="517320" cy="517320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130" b="1" u="none" strike="noStrike">
                <a:solidFill>
                  <a:srgbClr val="FFFFFF"/>
                </a:solidFill>
                <a:effectLst/>
                <a:uFillTx/>
                <a:latin typeface="Dosis Bold"/>
              </a:rPr>
              <a:t>O</a:t>
            </a:r>
            <a:endParaRPr lang="en-US" sz="213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325" name="Picture 2" descr="Lever la main - Icônes mains et gestes gratuites"/>
          <p:cNvPicPr/>
          <p:nvPr/>
        </p:nvPicPr>
        <p:blipFill>
          <a:blip r:embed="rId1"/>
          <a:stretch/>
        </p:blipFill>
        <p:spPr>
          <a:xfrm>
            <a:off x="11338200" y="961560"/>
            <a:ext cx="580320" cy="5803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26" name="ZoneTexte 3"/>
          <p:cNvSpPr/>
          <p:nvPr/>
        </p:nvSpPr>
        <p:spPr>
          <a:xfrm>
            <a:off x="3447360" y="3323880"/>
            <a:ext cx="4190400" cy="707400"/>
          </a:xfrm>
          <a:prstGeom prst="rect">
            <a:avLst/>
          </a:pr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27" name="Rectangle 4"/>
          <p:cNvSpPr/>
          <p:nvPr/>
        </p:nvSpPr>
        <p:spPr>
          <a:xfrm>
            <a:off x="914400" y="1815120"/>
            <a:ext cx="117144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fr-FR" sz="2400" b="1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calculer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28" name="Rectangle 6"/>
          <p:cNvSpPr/>
          <p:nvPr/>
        </p:nvSpPr>
        <p:spPr>
          <a:xfrm>
            <a:off x="737280" y="1774440"/>
            <a:ext cx="10877400" cy="3690000"/>
          </a:xfrm>
          <a:prstGeom prst="rect">
            <a:avLst/>
          </a:prstGeom>
          <a:noFill/>
          <a:ln w="38100"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fr-FR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Oval 36"/>
          <p:cNvSpPr/>
          <p:nvPr/>
        </p:nvSpPr>
        <p:spPr>
          <a:xfrm>
            <a:off x="11369520" y="268920"/>
            <a:ext cx="517320" cy="517320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130" b="1" u="none" strike="noStrike">
                <a:solidFill>
                  <a:srgbClr val="FFFFFF"/>
                </a:solidFill>
                <a:effectLst/>
                <a:uFillTx/>
                <a:latin typeface="Dosis Bold"/>
              </a:rPr>
              <a:t>O</a:t>
            </a:r>
            <a:endParaRPr lang="en-US" sz="213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330" name="Picture 2" descr="Lever la main - Icônes mains et gestes gratuites"/>
          <p:cNvPicPr/>
          <p:nvPr/>
        </p:nvPicPr>
        <p:blipFill>
          <a:blip r:embed="rId1"/>
          <a:stretch/>
        </p:blipFill>
        <p:spPr>
          <a:xfrm>
            <a:off x="11338200" y="961560"/>
            <a:ext cx="580320" cy="5803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31" name="ZoneTexte 3"/>
          <p:cNvSpPr/>
          <p:nvPr/>
        </p:nvSpPr>
        <p:spPr>
          <a:xfrm>
            <a:off x="7600320" y="3322800"/>
            <a:ext cx="583560" cy="707400"/>
          </a:xfrm>
          <a:prstGeom prst="rect">
            <a:avLst/>
          </a:pr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32" name="D_A_02"/>
          <p:cNvSpPr/>
          <p:nvPr/>
        </p:nvSpPr>
        <p:spPr>
          <a:xfrm>
            <a:off x="507960" y="689760"/>
            <a:ext cx="773280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  <a:tabLst>
                <a:tab pos="0" algn="l"/>
              </a:tabLst>
            </a:pPr>
            <a:r>
              <a:rPr lang="fr-FR" sz="1400" b="0" i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L’enseignant affiche et explique la réponse. 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33" name="D_A_01"/>
          <p:cNvSpPr/>
          <p:nvPr/>
        </p:nvSpPr>
        <p:spPr>
          <a:xfrm>
            <a:off x="761400" y="186840"/>
            <a:ext cx="10553400" cy="507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  <a:tabLst>
                <a:tab pos="0" algn="l"/>
              </a:tabLst>
            </a:pPr>
            <a:r>
              <a:rPr lang="fr-FR" sz="1600" b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Voici la bonne réponse :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34" name="ZoneTexte 1"/>
          <p:cNvSpPr/>
          <p:nvPr/>
        </p:nvSpPr>
        <p:spPr>
          <a:xfrm>
            <a:off x="3447360" y="3323880"/>
            <a:ext cx="4190400" cy="707400"/>
          </a:xfrm>
          <a:prstGeom prst="rect">
            <a:avLst/>
          </a:prstGeom>
          <a:blipFill rotWithShape="0">
            <a:blip r:embed="rId3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35" name="Rectangle 7"/>
          <p:cNvSpPr/>
          <p:nvPr/>
        </p:nvSpPr>
        <p:spPr>
          <a:xfrm>
            <a:off x="737280" y="1774440"/>
            <a:ext cx="10877400" cy="3690000"/>
          </a:xfrm>
          <a:prstGeom prst="rect">
            <a:avLst/>
          </a:prstGeom>
          <a:noFill/>
          <a:ln w="38100"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fr-FR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47" dur="indefinite" restart="never" nodeType="tmRoot">
          <p:childTnLst>
            <p:seq>
              <p:cTn id="48" dur="indefinite" nodeType="mainSeq">
                <p:childTnLst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D_A_02"/>
          <p:cNvSpPr/>
          <p:nvPr/>
        </p:nvSpPr>
        <p:spPr>
          <a:xfrm>
            <a:off x="507960" y="689760"/>
            <a:ext cx="773280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  <a:tabLst>
                <a:tab pos="0" algn="l"/>
              </a:tabLst>
            </a:pPr>
            <a:r>
              <a:rPr lang="fr-FR" sz="1400" b="0" i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L’enseignant donne 30s aux élèves pour réfléchir, puis invite deux ou trois d'entre eux à répondre.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37" name="D_A_01"/>
          <p:cNvSpPr/>
          <p:nvPr/>
        </p:nvSpPr>
        <p:spPr>
          <a:xfrm>
            <a:off x="761400" y="186840"/>
            <a:ext cx="10553400" cy="507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  <a:tabLst>
                <a:tab pos="0" algn="l"/>
              </a:tabLst>
            </a:pPr>
            <a:r>
              <a:rPr lang="fr-FR" sz="1600" b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 calculer?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338" name="Picture 2" descr="Lever la main - Icônes mains et gestes gratuites"/>
          <p:cNvPicPr/>
          <p:nvPr/>
        </p:nvPicPr>
        <p:blipFill>
          <a:blip r:embed="rId1"/>
          <a:stretch/>
        </p:blipFill>
        <p:spPr>
          <a:xfrm>
            <a:off x="11277000" y="880200"/>
            <a:ext cx="702360" cy="7023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39" name="Oval 81"/>
          <p:cNvSpPr/>
          <p:nvPr/>
        </p:nvSpPr>
        <p:spPr>
          <a:xfrm>
            <a:off x="11369520" y="268920"/>
            <a:ext cx="517320" cy="517320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130" b="1" u="none" strike="noStrike">
                <a:solidFill>
                  <a:srgbClr val="FFFFFF"/>
                </a:solidFill>
                <a:effectLst/>
                <a:uFillTx/>
                <a:latin typeface="Dosis Bold"/>
              </a:rPr>
              <a:t>O</a:t>
            </a:r>
            <a:endParaRPr lang="en-US" sz="213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340" name="Image 3"/>
          <p:cNvPicPr/>
          <p:nvPr/>
        </p:nvPicPr>
        <p:blipFill>
          <a:blip r:embed="rId2"/>
          <a:stretch/>
        </p:blipFill>
        <p:spPr>
          <a:xfrm>
            <a:off x="507960" y="2081880"/>
            <a:ext cx="11205000" cy="26010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41" name="Rectangle 4"/>
          <p:cNvSpPr/>
          <p:nvPr/>
        </p:nvSpPr>
        <p:spPr>
          <a:xfrm>
            <a:off x="5124600" y="6223320"/>
            <a:ext cx="1942920" cy="445320"/>
          </a:xfrm>
          <a:prstGeom prst="rect">
            <a:avLst/>
          </a:prstGeom>
          <a:solidFill>
            <a:srgbClr val="FDDF43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lang="fr-FR" sz="2800" b="1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Page 18</a:t>
            </a:r>
            <a:endParaRPr lang="en-US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D_A_02"/>
          <p:cNvSpPr/>
          <p:nvPr/>
        </p:nvSpPr>
        <p:spPr>
          <a:xfrm>
            <a:off x="507960" y="689760"/>
            <a:ext cx="773280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lang="fr-FR" sz="1400" b="0" i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L’enseignant affiche et explique les réponses.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43" name="D_A_01"/>
          <p:cNvSpPr/>
          <p:nvPr/>
        </p:nvSpPr>
        <p:spPr>
          <a:xfrm>
            <a:off x="761400" y="186840"/>
            <a:ext cx="10553400" cy="507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lang="fr-FR" sz="1600" b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 Voici la bonne réponse :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344" name="Image 8"/>
          <p:cNvPicPr/>
          <p:nvPr/>
        </p:nvPicPr>
        <p:blipFill>
          <a:blip r:embed="rId1"/>
          <a:stretch/>
        </p:blipFill>
        <p:spPr>
          <a:xfrm>
            <a:off x="11336760" y="939960"/>
            <a:ext cx="582840" cy="5828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45" name="Oval 8"/>
          <p:cNvSpPr/>
          <p:nvPr/>
        </p:nvSpPr>
        <p:spPr>
          <a:xfrm>
            <a:off x="11369520" y="268920"/>
            <a:ext cx="517320" cy="517320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lang="fr-FR" sz="2130" b="1" u="none" strike="noStrike">
                <a:solidFill>
                  <a:schemeClr val="lt1"/>
                </a:solidFill>
                <a:effectLst/>
                <a:uFillTx/>
                <a:latin typeface="Dosis Bold"/>
              </a:rPr>
              <a:t>O</a:t>
            </a:r>
            <a:endParaRPr lang="en-US" sz="213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346" name="Image 2"/>
          <p:cNvPicPr/>
          <p:nvPr/>
        </p:nvPicPr>
        <p:blipFill>
          <a:blip r:embed="rId2"/>
          <a:stretch/>
        </p:blipFill>
        <p:spPr>
          <a:xfrm>
            <a:off x="507960" y="2081880"/>
            <a:ext cx="11205000" cy="26010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47" name="ZoneTexte 3"/>
          <p:cNvSpPr/>
          <p:nvPr/>
        </p:nvSpPr>
        <p:spPr>
          <a:xfrm>
            <a:off x="3215160" y="3581640"/>
            <a:ext cx="960480" cy="369000"/>
          </a:xfrm>
          <a:prstGeom prst="rect">
            <a:avLst/>
          </a:prstGeom>
          <a:blipFill rotWithShape="0">
            <a:blip r:embed="rId3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48" name="ZoneTexte 4"/>
          <p:cNvSpPr/>
          <p:nvPr/>
        </p:nvSpPr>
        <p:spPr>
          <a:xfrm>
            <a:off x="3488760" y="4038480"/>
            <a:ext cx="511200" cy="369000"/>
          </a:xfrm>
          <a:prstGeom prst="rect">
            <a:avLst/>
          </a:prstGeom>
          <a:blipFill rotWithShape="0">
            <a:blip r:embed="rId4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49" name="ZoneTexte 5"/>
          <p:cNvSpPr/>
          <p:nvPr/>
        </p:nvSpPr>
        <p:spPr>
          <a:xfrm>
            <a:off x="8605080" y="3549240"/>
            <a:ext cx="960480" cy="369000"/>
          </a:xfrm>
          <a:prstGeom prst="rect">
            <a:avLst/>
          </a:prstGeom>
          <a:blipFill rotWithShape="0">
            <a:blip r:embed="rId5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50" name="ZoneTexte 6"/>
          <p:cNvSpPr/>
          <p:nvPr/>
        </p:nvSpPr>
        <p:spPr>
          <a:xfrm>
            <a:off x="8633880" y="3987000"/>
            <a:ext cx="960480" cy="369000"/>
          </a:xfrm>
          <a:prstGeom prst="rect">
            <a:avLst/>
          </a:prstGeom>
          <a:blipFill rotWithShape="0">
            <a:blip r:embed="rId6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51" name="Rectangle 7"/>
          <p:cNvSpPr/>
          <p:nvPr/>
        </p:nvSpPr>
        <p:spPr>
          <a:xfrm>
            <a:off x="5124600" y="6223320"/>
            <a:ext cx="1942920" cy="445320"/>
          </a:xfrm>
          <a:prstGeom prst="rect">
            <a:avLst/>
          </a:prstGeom>
          <a:solidFill>
            <a:srgbClr val="FDDF43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lang="fr-FR" sz="2800" b="1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Page 18</a:t>
            </a:r>
            <a:endParaRPr lang="en-US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53" dur="indefinite" restart="never" nodeType="tmRoot">
          <p:childTnLst>
            <p:seq>
              <p:cTn id="54" dur="indefinite" nodeType="mainSeq">
                <p:childTnLst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8" name="Groupe 25"/>
          <p:cNvGrpSpPr/>
          <p:nvPr/>
        </p:nvGrpSpPr>
        <p:grpSpPr>
          <a:xfrm>
            <a:off x="619200" y="1551600"/>
            <a:ext cx="10083240" cy="552960"/>
            <a:chOff x="619200" y="1551600"/>
            <a:chExt cx="10083240" cy="552960"/>
          </a:xfrm>
        </p:grpSpPr>
        <p:pic>
          <p:nvPicPr>
            <p:cNvPr id="149" name="Picture 3" descr="Image générée"/>
            <p:cNvPicPr/>
            <p:nvPr/>
          </p:nvPicPr>
          <p:blipFill>
            <a:blip r:embed="rId1"/>
            <a:srcRect l="6022" t="25227" r="75348" b="62433"/>
            <a:stretch/>
          </p:blipFill>
          <p:spPr>
            <a:xfrm>
              <a:off x="619200" y="1551600"/>
              <a:ext cx="556560" cy="55296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150" name="Google Shape;1185;p114"/>
            <p:cNvSpPr/>
            <p:nvPr/>
          </p:nvSpPr>
          <p:spPr>
            <a:xfrm>
              <a:off x="1596240" y="1629720"/>
              <a:ext cx="9106200" cy="399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spAutoFit/>
            </a:bodyPr>
            <a:p>
              <a:pPr defTabSz="1219320">
                <a:lnSpc>
                  <a:spcPct val="100000"/>
                </a:lnSpc>
              </a:pPr>
              <a:r>
                <a:rPr lang="fr-FR" sz="2000" b="1" u="none" strike="noStrike">
                  <a:solidFill>
                    <a:srgbClr val="44546A"/>
                  </a:solidFill>
                  <a:effectLst/>
                  <a:uFillTx/>
                  <a:latin typeface="Calibri"/>
                  <a:ea typeface="Calibri"/>
                </a:rPr>
                <a:t>Consignes et explications données aux élèves (à dire à haute voix)</a:t>
              </a:r>
              <a:endPara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151" name="Groupe 30"/>
          <p:cNvGrpSpPr/>
          <p:nvPr/>
        </p:nvGrpSpPr>
        <p:grpSpPr>
          <a:xfrm>
            <a:off x="641520" y="2278080"/>
            <a:ext cx="10060920" cy="481680"/>
            <a:chOff x="641520" y="2278080"/>
            <a:chExt cx="10060920" cy="481680"/>
          </a:xfrm>
        </p:grpSpPr>
        <p:pic>
          <p:nvPicPr>
            <p:cNvPr id="152" name="Image 9"/>
            <p:cNvPicPr/>
            <p:nvPr/>
          </p:nvPicPr>
          <p:blipFill>
            <a:blip r:embed="rId2"/>
            <a:stretch/>
          </p:blipFill>
          <p:spPr>
            <a:xfrm>
              <a:off x="641520" y="2278080"/>
              <a:ext cx="481680" cy="48168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153" name="Google Shape;1185;p114"/>
            <p:cNvSpPr/>
            <p:nvPr/>
          </p:nvSpPr>
          <p:spPr>
            <a:xfrm>
              <a:off x="1596240" y="2345400"/>
              <a:ext cx="9106200" cy="399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spAutoFit/>
            </a:bodyPr>
            <a:p>
              <a:pPr defTabSz="1219320">
                <a:lnSpc>
                  <a:spcPct val="100000"/>
                </a:lnSpc>
              </a:pPr>
              <a:r>
                <a:rPr lang="fr-FR" sz="2000" b="1" u="none" strike="noStrike">
                  <a:solidFill>
                    <a:srgbClr val="44546A"/>
                  </a:solidFill>
                  <a:effectLst/>
                  <a:uFillTx/>
                  <a:latin typeface="Calibri"/>
                  <a:ea typeface="Calibri"/>
                </a:rPr>
                <a:t>L’élève prête l’attention à l’enseignant</a:t>
              </a:r>
              <a:endPara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sp>
        <p:nvSpPr>
          <p:cNvPr id="154" name="Google Shape;853;p104"/>
          <p:cNvSpPr/>
          <p:nvPr/>
        </p:nvSpPr>
        <p:spPr>
          <a:xfrm>
            <a:off x="63360" y="28080"/>
            <a:ext cx="8240760" cy="603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noAutofit/>
          </a:bodyPr>
          <a:p>
            <a:pPr defTabSz="457200">
              <a:lnSpc>
                <a:spcPct val="100000"/>
              </a:lnSpc>
            </a:pPr>
            <a:r>
              <a:rPr lang="fr-MA" sz="3200" b="1" u="none" strike="noStrike">
                <a:solidFill>
                  <a:srgbClr val="44546A"/>
                </a:solidFill>
                <a:effectLst/>
                <a:uFillTx/>
                <a:latin typeface="Calibri"/>
                <a:ea typeface="Calibri"/>
              </a:rPr>
              <a:t>Banque des icones utilisées dans les slides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grpSp>
        <p:nvGrpSpPr>
          <p:cNvPr id="155" name="Groupe 28"/>
          <p:cNvGrpSpPr/>
          <p:nvPr/>
        </p:nvGrpSpPr>
        <p:grpSpPr>
          <a:xfrm>
            <a:off x="633960" y="2933280"/>
            <a:ext cx="10068480" cy="527400"/>
            <a:chOff x="633960" y="2933280"/>
            <a:chExt cx="10068480" cy="527400"/>
          </a:xfrm>
        </p:grpSpPr>
        <p:sp>
          <p:nvSpPr>
            <p:cNvPr id="156" name="Google Shape;1185;p114"/>
            <p:cNvSpPr/>
            <p:nvPr/>
          </p:nvSpPr>
          <p:spPr>
            <a:xfrm>
              <a:off x="1596240" y="2997360"/>
              <a:ext cx="9106200" cy="399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spAutoFit/>
            </a:bodyPr>
            <a:p>
              <a:pPr defTabSz="1219320">
                <a:lnSpc>
                  <a:spcPct val="100000"/>
                </a:lnSpc>
              </a:pPr>
              <a:r>
                <a:rPr lang="fr-FR" sz="2000" b="1" u="none" strike="noStrike">
                  <a:solidFill>
                    <a:srgbClr val="44546A"/>
                  </a:solidFill>
                  <a:effectLst/>
                  <a:uFillTx/>
                  <a:latin typeface="Calibri"/>
                  <a:ea typeface="Calibri"/>
                </a:rPr>
                <a:t>L’élève lève la main avant de répondre</a:t>
              </a:r>
              <a:endPara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pic>
          <p:nvPicPr>
            <p:cNvPr id="157" name="Picture 2" descr="Lever la main - Icônes mains et gestes gratuites"/>
            <p:cNvPicPr/>
            <p:nvPr/>
          </p:nvPicPr>
          <p:blipFill>
            <a:blip r:embed="rId3"/>
            <a:stretch/>
          </p:blipFill>
          <p:spPr>
            <a:xfrm>
              <a:off x="633960" y="2933280"/>
              <a:ext cx="527400" cy="527400"/>
            </a:xfrm>
            <a:prstGeom prst="rect">
              <a:avLst/>
            </a:prstGeom>
            <a:noFill/>
            <a:ln w="0">
              <a:noFill/>
            </a:ln>
          </p:spPr>
        </p:pic>
      </p:grpSp>
      <p:grpSp>
        <p:nvGrpSpPr>
          <p:cNvPr id="158" name="Groupe 27"/>
          <p:cNvGrpSpPr/>
          <p:nvPr/>
        </p:nvGrpSpPr>
        <p:grpSpPr>
          <a:xfrm>
            <a:off x="582480" y="4447800"/>
            <a:ext cx="10119960" cy="596880"/>
            <a:chOff x="582480" y="4447800"/>
            <a:chExt cx="10119960" cy="596880"/>
          </a:xfrm>
        </p:grpSpPr>
        <p:sp>
          <p:nvSpPr>
            <p:cNvPr id="159" name="Google Shape;1185;p114"/>
            <p:cNvSpPr/>
            <p:nvPr/>
          </p:nvSpPr>
          <p:spPr>
            <a:xfrm>
              <a:off x="1596240" y="4578120"/>
              <a:ext cx="9106200" cy="399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spAutoFit/>
            </a:bodyPr>
            <a:p>
              <a:pPr defTabSz="1219320">
                <a:lnSpc>
                  <a:spcPct val="100000"/>
                </a:lnSpc>
              </a:pPr>
              <a:r>
                <a:rPr lang="fr-FR" sz="2000" b="1" u="none" strike="noStrike">
                  <a:solidFill>
                    <a:srgbClr val="44546A"/>
                  </a:solidFill>
                  <a:effectLst/>
                  <a:uFillTx/>
                  <a:latin typeface="Calibri"/>
                  <a:ea typeface="Calibri"/>
                </a:rPr>
                <a:t>L’élève recopie la correction sur le livret</a:t>
              </a:r>
              <a:endPara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grpSp>
          <p:nvGrpSpPr>
            <p:cNvPr id="160" name="Groupe 23"/>
            <p:cNvGrpSpPr/>
            <p:nvPr/>
          </p:nvGrpSpPr>
          <p:grpSpPr>
            <a:xfrm>
              <a:off x="582480" y="4447800"/>
              <a:ext cx="630720" cy="596880"/>
              <a:chOff x="582480" y="4447800"/>
              <a:chExt cx="630720" cy="596880"/>
            </a:xfrm>
          </p:grpSpPr>
          <p:pic>
            <p:nvPicPr>
              <p:cNvPr id="161" name="Picture 7"/>
              <p:cNvPicPr/>
              <p:nvPr/>
            </p:nvPicPr>
            <p:blipFill>
              <a:blip r:embed="rId4"/>
              <a:srcRect l="11666" t="23332" r="25929" b="30051"/>
              <a:stretch/>
            </p:blipFill>
            <p:spPr>
              <a:xfrm>
                <a:off x="582480" y="4573800"/>
                <a:ext cx="630720" cy="470880"/>
              </a:xfrm>
              <a:prstGeom prst="rect">
                <a:avLst/>
              </a:prstGeom>
              <a:noFill/>
              <a:ln w="19050">
                <a:noFill/>
              </a:ln>
            </p:spPr>
          </p:pic>
          <p:pic>
            <p:nvPicPr>
              <p:cNvPr id="162" name="Picture 7"/>
              <p:cNvPicPr/>
              <p:nvPr/>
            </p:nvPicPr>
            <p:blipFill>
              <a:blip r:embed="rId5"/>
              <a:srcRect l="74749" t="23332" r="10681" b="30051"/>
              <a:stretch/>
            </p:blipFill>
            <p:spPr>
              <a:xfrm rot="1461600">
                <a:off x="758520" y="4456800"/>
                <a:ext cx="146880" cy="470880"/>
              </a:xfrm>
              <a:prstGeom prst="rect">
                <a:avLst/>
              </a:prstGeom>
              <a:noFill/>
              <a:ln w="19050">
                <a:noFill/>
              </a:ln>
            </p:spPr>
          </p:pic>
        </p:grpSp>
      </p:grpSp>
      <p:grpSp>
        <p:nvGrpSpPr>
          <p:cNvPr id="163" name="Groupe 6"/>
          <p:cNvGrpSpPr/>
          <p:nvPr/>
        </p:nvGrpSpPr>
        <p:grpSpPr>
          <a:xfrm>
            <a:off x="564120" y="3754440"/>
            <a:ext cx="9818640" cy="470880"/>
            <a:chOff x="564120" y="3754440"/>
            <a:chExt cx="9818640" cy="470880"/>
          </a:xfrm>
        </p:grpSpPr>
        <p:pic>
          <p:nvPicPr>
            <p:cNvPr id="164" name="Picture 2"/>
            <p:cNvPicPr/>
            <p:nvPr/>
          </p:nvPicPr>
          <p:blipFill>
            <a:blip r:embed="rId6"/>
            <a:stretch/>
          </p:blipFill>
          <p:spPr>
            <a:xfrm>
              <a:off x="564120" y="3754440"/>
              <a:ext cx="648720" cy="47088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165" name="Google Shape;1233;p116"/>
            <p:cNvSpPr/>
            <p:nvPr/>
          </p:nvSpPr>
          <p:spPr>
            <a:xfrm>
              <a:off x="1589400" y="3778200"/>
              <a:ext cx="8793360" cy="4201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spAutoFit/>
            </a:bodyPr>
            <a:p>
              <a:pPr defTabSz="1219320">
                <a:lnSpc>
                  <a:spcPct val="100000"/>
                </a:lnSpc>
              </a:pPr>
              <a:r>
                <a:rPr lang="fr-MA" sz="2130" b="1" u="none" strike="noStrike">
                  <a:solidFill>
                    <a:srgbClr val="44546A"/>
                  </a:solidFill>
                  <a:effectLst/>
                  <a:uFillTx/>
                  <a:latin typeface="Calibri"/>
                  <a:ea typeface="Calibri"/>
                </a:rPr>
                <a:t>L’élève utilise l’ardoise pour répondre </a:t>
              </a:r>
              <a:endParaRPr lang="en-US" sz="213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166" name="Groupe 38"/>
          <p:cNvGrpSpPr/>
          <p:nvPr/>
        </p:nvGrpSpPr>
        <p:grpSpPr>
          <a:xfrm>
            <a:off x="594720" y="5218200"/>
            <a:ext cx="9414360" cy="615240"/>
            <a:chOff x="594720" y="5218200"/>
            <a:chExt cx="9414360" cy="615240"/>
          </a:xfrm>
        </p:grpSpPr>
        <p:sp>
          <p:nvSpPr>
            <p:cNvPr id="167" name="Google Shape;1234;p116"/>
            <p:cNvSpPr/>
            <p:nvPr/>
          </p:nvSpPr>
          <p:spPr>
            <a:xfrm>
              <a:off x="1589400" y="5345280"/>
              <a:ext cx="8419680" cy="399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spAutoFit/>
            </a:bodyPr>
            <a:p>
              <a:pPr defTabSz="1219320">
                <a:lnSpc>
                  <a:spcPct val="100000"/>
                </a:lnSpc>
              </a:pPr>
              <a:r>
                <a:rPr lang="fr-MA" sz="2000" b="1" u="none" strike="noStrike">
                  <a:solidFill>
                    <a:srgbClr val="44546A"/>
                  </a:solidFill>
                  <a:effectLst/>
                  <a:uFillTx/>
                  <a:latin typeface="Calibri"/>
                  <a:ea typeface="Calibri"/>
                </a:rPr>
                <a:t>Pratique autonome</a:t>
              </a:r>
              <a:endPara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pic>
          <p:nvPicPr>
            <p:cNvPr id="168" name="Picture 14"/>
            <p:cNvPicPr/>
            <p:nvPr/>
          </p:nvPicPr>
          <p:blipFill>
            <a:blip r:embed="rId7"/>
            <a:stretch/>
          </p:blipFill>
          <p:spPr>
            <a:xfrm>
              <a:off x="594720" y="5218200"/>
              <a:ext cx="615240" cy="615240"/>
            </a:xfrm>
            <a:prstGeom prst="rect">
              <a:avLst/>
            </a:prstGeom>
            <a:noFill/>
            <a:ln w="0">
              <a:noFill/>
            </a:ln>
          </p:spPr>
        </p:pic>
      </p:grpSp>
      <p:grpSp>
        <p:nvGrpSpPr>
          <p:cNvPr id="169" name="Groupe 39"/>
          <p:cNvGrpSpPr/>
          <p:nvPr/>
        </p:nvGrpSpPr>
        <p:grpSpPr>
          <a:xfrm>
            <a:off x="594720" y="6006960"/>
            <a:ext cx="8607960" cy="574200"/>
            <a:chOff x="594720" y="6006960"/>
            <a:chExt cx="8607960" cy="574200"/>
          </a:xfrm>
        </p:grpSpPr>
        <p:sp>
          <p:nvSpPr>
            <p:cNvPr id="170" name="Google Shape;1235;p116"/>
            <p:cNvSpPr/>
            <p:nvPr/>
          </p:nvSpPr>
          <p:spPr>
            <a:xfrm>
              <a:off x="1589400" y="6113520"/>
              <a:ext cx="7613280" cy="399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spAutoFit/>
            </a:bodyPr>
            <a:p>
              <a:pPr defTabSz="1219320">
                <a:lnSpc>
                  <a:spcPct val="100000"/>
                </a:lnSpc>
              </a:pPr>
              <a:r>
                <a:rPr lang="fr-MA" sz="2000" b="1" u="none" strike="noStrike">
                  <a:solidFill>
                    <a:srgbClr val="44546A"/>
                  </a:solidFill>
                  <a:effectLst/>
                  <a:uFillTx/>
                  <a:latin typeface="Calibri"/>
                  <a:ea typeface="Calibri"/>
                </a:rPr>
                <a:t>Pratique guidée en binôme</a:t>
              </a:r>
              <a:endPara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pic>
          <p:nvPicPr>
            <p:cNvPr id="171" name="Picture 9"/>
            <p:cNvPicPr/>
            <p:nvPr/>
          </p:nvPicPr>
          <p:blipFill>
            <a:blip r:embed="rId8"/>
            <a:stretch/>
          </p:blipFill>
          <p:spPr>
            <a:xfrm>
              <a:off x="594720" y="6006960"/>
              <a:ext cx="615240" cy="574200"/>
            </a:xfrm>
            <a:prstGeom prst="rect">
              <a:avLst/>
            </a:prstGeom>
            <a:noFill/>
            <a:ln w="0">
              <a:noFill/>
            </a:ln>
          </p:spPr>
        </p:pic>
      </p:grpSp>
      <p:grpSp>
        <p:nvGrpSpPr>
          <p:cNvPr id="172" name="Groupe 44"/>
          <p:cNvGrpSpPr/>
          <p:nvPr/>
        </p:nvGrpSpPr>
        <p:grpSpPr>
          <a:xfrm>
            <a:off x="605880" y="736560"/>
            <a:ext cx="10091520" cy="641520"/>
            <a:chOff x="605880" y="736560"/>
            <a:chExt cx="10091520" cy="641520"/>
          </a:xfrm>
        </p:grpSpPr>
        <p:pic>
          <p:nvPicPr>
            <p:cNvPr id="173" name="Picture 2" descr="Image générée"/>
            <p:cNvPicPr/>
            <p:nvPr/>
          </p:nvPicPr>
          <p:blipFill>
            <a:blip r:embed="rId9"/>
            <a:srcRect l="0" t="11082" r="0" b="10686"/>
            <a:stretch/>
          </p:blipFill>
          <p:spPr>
            <a:xfrm>
              <a:off x="605880" y="736560"/>
              <a:ext cx="546480" cy="64152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174" name="Google Shape;1185;p114"/>
            <p:cNvSpPr/>
            <p:nvPr/>
          </p:nvSpPr>
          <p:spPr>
            <a:xfrm>
              <a:off x="1591200" y="857520"/>
              <a:ext cx="9106200" cy="399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spAutoFit/>
            </a:bodyPr>
            <a:p>
              <a:pPr defTabSz="1219320">
                <a:lnSpc>
                  <a:spcPct val="100000"/>
                </a:lnSpc>
              </a:pPr>
              <a:r>
                <a:rPr lang="fr-FR" sz="2000" b="1" u="none" strike="noStrike">
                  <a:solidFill>
                    <a:srgbClr val="44546A"/>
                  </a:solidFill>
                  <a:effectLst/>
                  <a:uFillTx/>
                  <a:latin typeface="Calibri"/>
                  <a:ea typeface="Calibri"/>
                </a:rPr>
                <a:t>Slide réservé à l’enseignant</a:t>
              </a:r>
              <a:endPara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gradFill rotWithShape="0">
          <a:gsLst>
            <a:gs pos="0">
              <a:srgbClr val="CAE4F6"/>
            </a:gs>
            <a:gs pos="74000">
              <a:srgbClr val="3C2031">
                <a:alpha val="44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2" name="Group 38"/>
          <p:cNvGrpSpPr/>
          <p:nvPr/>
        </p:nvGrpSpPr>
        <p:grpSpPr>
          <a:xfrm>
            <a:off x="812160" y="829800"/>
            <a:ext cx="10567440" cy="5197680"/>
            <a:chOff x="812160" y="829800"/>
            <a:chExt cx="10567440" cy="5197680"/>
          </a:xfrm>
        </p:grpSpPr>
        <p:sp>
          <p:nvSpPr>
            <p:cNvPr id="353" name="Rectangle : coins arrondis 10"/>
            <p:cNvSpPr/>
            <p:nvPr/>
          </p:nvSpPr>
          <p:spPr>
            <a:xfrm>
              <a:off x="812160" y="829800"/>
              <a:ext cx="10567440" cy="5197680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rgbClr val="FFFFFF">
                  <a:lumMod val="85000"/>
                </a:srgbClr>
              </a:solidFill>
            </a:ln>
            <a:effectLst>
              <a:outerShdw algn="ctr" blurRad="63360" rotWithShape="0" sx="102000" sy="102000">
                <a:srgbClr val="000000">
                  <a:alpha val="7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FR" sz="1200" b="0" u="none" strike="noStrik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354" name="Rectangle 3"/>
            <p:cNvSpPr/>
            <p:nvPr/>
          </p:nvSpPr>
          <p:spPr>
            <a:xfrm>
              <a:off x="946800" y="932400"/>
              <a:ext cx="10297800" cy="4993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 anchorCtr="1">
              <a:noAutofit/>
            </a:bodyPr>
            <a:p>
              <a:pPr algn="ctr" defTabSz="457200">
                <a:lnSpc>
                  <a:spcPct val="100000"/>
                </a:lnSpc>
              </a:pPr>
              <a:r>
                <a:rPr lang="fr-FR" sz="5600" b="1" u="none" strike="noStrike">
                  <a:solidFill>
                    <a:schemeClr val="dk1"/>
                  </a:solidFill>
                  <a:effectLst/>
                  <a:uFillTx/>
                  <a:latin typeface="Calibri"/>
                </a:rPr>
                <a:t>Déclaration de l’objectif </a:t>
              </a:r>
              <a:br>
                <a:rPr sz="5600"/>
              </a:br>
              <a:r>
                <a:rPr lang="fr-FR" sz="5600" b="1" u="none" strike="noStrike">
                  <a:solidFill>
                    <a:schemeClr val="dk1"/>
                  </a:solidFill>
                  <a:effectLst/>
                  <a:uFillTx/>
                  <a:latin typeface="Calibri"/>
                </a:rPr>
                <a:t>de la séance</a:t>
              </a:r>
              <a:endParaRPr lang="en-US" sz="56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355" name="Group 43"/>
          <p:cNvGrpSpPr/>
          <p:nvPr/>
        </p:nvGrpSpPr>
        <p:grpSpPr>
          <a:xfrm>
            <a:off x="8796600" y="4917960"/>
            <a:ext cx="2424960" cy="936000"/>
            <a:chOff x="8796600" y="4917960"/>
            <a:chExt cx="2424960" cy="936000"/>
          </a:xfrm>
        </p:grpSpPr>
        <p:sp>
          <p:nvSpPr>
            <p:cNvPr id="356" name="Oval 41"/>
            <p:cNvSpPr/>
            <p:nvPr/>
          </p:nvSpPr>
          <p:spPr>
            <a:xfrm>
              <a:off x="10285560" y="4917960"/>
              <a:ext cx="936000" cy="936000"/>
            </a:xfrm>
            <a:prstGeom prst="ellipse">
              <a:avLst/>
            </a:prstGeom>
            <a:blipFill rotWithShape="0">
              <a:blip r:embed="rId1"/>
              <a:srcRect/>
              <a:stretch/>
            </a:blipFill>
            <a:ln>
              <a:solidFill>
                <a:srgbClr val="FFFFFF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0"/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/>
          </p:style>
          <p:txBody>
            <a:bodyPr lIns="90000" tIns="45000" rIns="90000" bIns="45000" anchor="t">
              <a:noAutofit/>
            </a:bodyPr>
            <a:p>
              <a:endParaRPr lang="fr-FR" sz="1200" b="0" u="none" strike="noStrik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357" name="Rectangle 42"/>
            <p:cNvSpPr/>
            <p:nvPr/>
          </p:nvSpPr>
          <p:spPr>
            <a:xfrm>
              <a:off x="8796600" y="5060880"/>
              <a:ext cx="1568880" cy="6498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pPr algn="r" defTabSz="457200">
                <a:lnSpc>
                  <a:spcPct val="100000"/>
                </a:lnSpc>
              </a:pPr>
              <a:r>
                <a:rPr lang="fr-FR" sz="3600" b="1" u="none" strike="noStrike">
                  <a:solidFill>
                    <a:schemeClr val="dk1"/>
                  </a:solidFill>
                  <a:effectLst/>
                  <a:uFillTx/>
                  <a:latin typeface="Calibri"/>
                </a:rPr>
                <a:t>1 à 2  min</a:t>
              </a:r>
              <a:endParaRPr lang="en-US" sz="36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sp>
        <p:nvSpPr>
          <p:cNvPr id="358" name="Image 23"/>
          <p:cNvSpPr/>
          <p:nvPr/>
        </p:nvSpPr>
        <p:spPr>
          <a:xfrm>
            <a:off x="5414040" y="1047600"/>
            <a:ext cx="1262880" cy="1226520"/>
          </a:xfrm>
          <a:custGeom>
            <a:avLst/>
            <a:gdLst>
              <a:gd name="textAreaLeft" fmla="*/ 0 w 1262880"/>
              <a:gd name="textAreaRight" fmla="*/ 1263240 w 1262880"/>
              <a:gd name="textAreaTop" fmla="*/ 0 h 1226520"/>
              <a:gd name="textAreaBottom" fmla="*/ 1226880 h 1226520"/>
              <a:gd name="GluePoint1X" fmla="*/ 0 w 1263390"/>
              <a:gd name="GluePoint1Y" fmla="*/ 0 h 1226820"/>
              <a:gd name="GluePoint2X" fmla="*/ 408496 w 1263390"/>
              <a:gd name="GluePoint2Y" fmla="*/ 0 h 1226820"/>
              <a:gd name="GluePoint3X" fmla="*/ 842260 w 1263390"/>
              <a:gd name="GluePoint3Y" fmla="*/ 0 h 1226820"/>
              <a:gd name="GluePoint4X" fmla="*/ 1263390 w 1263390"/>
              <a:gd name="GluePoint4Y" fmla="*/ 0 h 1226820"/>
              <a:gd name="GluePoint5X" fmla="*/ 1263390 w 1263390"/>
              <a:gd name="GluePoint5Y" fmla="*/ 372135 h 1226820"/>
              <a:gd name="GluePoint6X" fmla="*/ 1263390 w 1263390"/>
              <a:gd name="GluePoint6Y" fmla="*/ 805612 h 1226820"/>
              <a:gd name="GluePoint7X" fmla="*/ 1263390 w 1263390"/>
              <a:gd name="GluePoint7Y" fmla="*/ 1226820 h 1226820"/>
              <a:gd name="GluePoint8X" fmla="*/ 842260 w 1263390"/>
              <a:gd name="GluePoint8Y" fmla="*/ 1226820 h 1226820"/>
              <a:gd name="GluePoint9X" fmla="*/ 446398 w 1263390"/>
              <a:gd name="GluePoint9Y" fmla="*/ 1226820 h 1226820"/>
              <a:gd name="GluePoint10X" fmla="*/ 0 w 1263390"/>
              <a:gd name="GluePoint10Y" fmla="*/ 1226820 h 1226820"/>
              <a:gd name="GluePoint11X" fmla="*/ 0 w 1263390"/>
              <a:gd name="GluePoint11Y" fmla="*/ 854685 h 1226820"/>
              <a:gd name="GluePoint12X" fmla="*/ 0 w 1263390"/>
              <a:gd name="GluePoint12Y" fmla="*/ 458013 h 1226820"/>
              <a:gd name="GluePoint13X" fmla="*/ 0 w 1263390"/>
              <a:gd name="GluePoint13Y" fmla="*/ 0 h 122682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  <a:cxn ang="0">
                <a:pos x="GluePoint5X" y="GluePoint5Y"/>
              </a:cxn>
              <a:cxn ang="0">
                <a:pos x="GluePoint6X" y="GluePoint6Y"/>
              </a:cxn>
              <a:cxn ang="0">
                <a:pos x="GluePoint7X" y="GluePoint7Y"/>
              </a:cxn>
              <a:cxn ang="0">
                <a:pos x="GluePoint8X" y="GluePoint8Y"/>
              </a:cxn>
              <a:cxn ang="0">
                <a:pos x="GluePoint9X" y="GluePoint9Y"/>
              </a:cxn>
              <a:cxn ang="0">
                <a:pos x="GluePoint10X" y="GluePoint10Y"/>
              </a:cxn>
              <a:cxn ang="0">
                <a:pos x="GluePoint11X" y="GluePoint11Y"/>
              </a:cxn>
              <a:cxn ang="0">
                <a:pos x="GluePoint12X" y="GluePoint12Y"/>
              </a:cxn>
              <a:cxn ang="0">
                <a:pos x="GluePoint13X" y="GluePoint13Y"/>
              </a:cxn>
            </a:cxnLst>
            <a:rect l="textAreaLeft" t="textAreaTop" r="textAreaRight" b="textAreaBottom"/>
            <a:pathLst>
              <a:path fill="none" w="1263390" h="1226820">
                <a:moveTo>
                  <a:pt x="0" y="0"/>
                </a:moveTo>
                <a:cubicBezTo>
                  <a:pt x="154298" y="-32504"/>
                  <a:pt x="290814" y="45440"/>
                  <a:pt x="408496" y="0"/>
                </a:cubicBezTo>
                <a:cubicBezTo>
                  <a:pt x="526178" y="-45440"/>
                  <a:pt x="744176" y="24572"/>
                  <a:pt x="842260" y="0"/>
                </a:cubicBezTo>
                <a:cubicBezTo>
                  <a:pt x="940344" y="-24572"/>
                  <a:pt x="1130917" y="5892"/>
                  <a:pt x="1263390" y="0"/>
                </a:cubicBezTo>
                <a:cubicBezTo>
                  <a:pt x="1298095" y="148229"/>
                  <a:pt x="1255985" y="229454"/>
                  <a:pt x="1263390" y="372135"/>
                </a:cubicBezTo>
                <a:cubicBezTo>
                  <a:pt x="1270795" y="514817"/>
                  <a:pt x="1229977" y="609411"/>
                  <a:pt x="1263390" y="805612"/>
                </a:cubicBezTo>
                <a:cubicBezTo>
                  <a:pt x="1296803" y="1001813"/>
                  <a:pt x="1240370" y="1047358"/>
                  <a:pt x="1263390" y="1226820"/>
                </a:cubicBezTo>
                <a:cubicBezTo>
                  <a:pt x="1072006" y="1254819"/>
                  <a:pt x="957831" y="1183296"/>
                  <a:pt x="842260" y="1226820"/>
                </a:cubicBezTo>
                <a:cubicBezTo>
                  <a:pt x="726689" y="1270344"/>
                  <a:pt x="592790" y="1215456"/>
                  <a:pt x="446398" y="1226820"/>
                </a:cubicBezTo>
                <a:cubicBezTo>
                  <a:pt x="300006" y="1238184"/>
                  <a:pt x="118105" y="1199197"/>
                  <a:pt x="0" y="1226820"/>
                </a:cubicBezTo>
                <a:cubicBezTo>
                  <a:pt x="-37025" y="1136350"/>
                  <a:pt x="13756" y="1012064"/>
                  <a:pt x="0" y="854685"/>
                </a:cubicBezTo>
                <a:cubicBezTo>
                  <a:pt x="-13756" y="697306"/>
                  <a:pt x="19777" y="641070"/>
                  <a:pt x="0" y="458013"/>
                </a:cubicBezTo>
                <a:cubicBezTo>
                  <a:pt x="-19777" y="274956"/>
                  <a:pt x="24227" y="172424"/>
                  <a:pt x="0" y="0"/>
                </a:cubicBezTo>
                <a:close/>
              </a:path>
              <a:path stroke="0" w="1263390" h="1226820">
                <a:moveTo>
                  <a:pt x="0" y="0"/>
                </a:moveTo>
                <a:cubicBezTo>
                  <a:pt x="195536" y="-53471"/>
                  <a:pt x="302629" y="442"/>
                  <a:pt x="446398" y="0"/>
                </a:cubicBezTo>
                <a:cubicBezTo>
                  <a:pt x="590167" y="-442"/>
                  <a:pt x="739588" y="45818"/>
                  <a:pt x="854894" y="0"/>
                </a:cubicBezTo>
                <a:cubicBezTo>
                  <a:pt x="970200" y="-45818"/>
                  <a:pt x="1070257" y="40794"/>
                  <a:pt x="1263390" y="0"/>
                </a:cubicBezTo>
                <a:cubicBezTo>
                  <a:pt x="1300266" y="83435"/>
                  <a:pt x="1237473" y="271774"/>
                  <a:pt x="1263390" y="396672"/>
                </a:cubicBezTo>
                <a:cubicBezTo>
                  <a:pt x="1289307" y="521570"/>
                  <a:pt x="1244381" y="634192"/>
                  <a:pt x="1263390" y="830148"/>
                </a:cubicBezTo>
                <a:cubicBezTo>
                  <a:pt x="1282399" y="1026104"/>
                  <a:pt x="1244980" y="1107843"/>
                  <a:pt x="1263390" y="1226820"/>
                </a:cubicBezTo>
                <a:cubicBezTo>
                  <a:pt x="1163146" y="1235140"/>
                  <a:pt x="998366" y="1181384"/>
                  <a:pt x="854894" y="1226820"/>
                </a:cubicBezTo>
                <a:cubicBezTo>
                  <a:pt x="711422" y="1272256"/>
                  <a:pt x="587263" y="1224209"/>
                  <a:pt x="421130" y="1226820"/>
                </a:cubicBezTo>
                <a:cubicBezTo>
                  <a:pt x="254997" y="1229431"/>
                  <a:pt x="123040" y="1188598"/>
                  <a:pt x="0" y="1226820"/>
                </a:cubicBezTo>
                <a:cubicBezTo>
                  <a:pt x="-48084" y="1095287"/>
                  <a:pt x="40797" y="989440"/>
                  <a:pt x="0" y="805612"/>
                </a:cubicBezTo>
                <a:cubicBezTo>
                  <a:pt x="-40797" y="621784"/>
                  <a:pt x="46416" y="497706"/>
                  <a:pt x="0" y="372135"/>
                </a:cubicBezTo>
                <a:cubicBezTo>
                  <a:pt x="-46416" y="246564"/>
                  <a:pt x="22734" y="102258"/>
                  <a:pt x="0" y="0"/>
                </a:cubicBezTo>
                <a:close/>
              </a:path>
            </a:pathLst>
          </a:custGeom>
          <a:blipFill rotWithShape="0">
            <a:blip r:embed="rId2"/>
            <a:srcRect/>
            <a:stretch/>
          </a:blipFill>
          <a:ln w="57150">
            <a:solidFill>
              <a:srgbClr val="1D6FA9">
                <a:lumMod val="75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D_A_02"/>
          <p:cNvSpPr/>
          <p:nvPr/>
        </p:nvSpPr>
        <p:spPr>
          <a:xfrm>
            <a:off x="507960" y="689760"/>
            <a:ext cx="773280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  <a:tabLst>
                <a:tab pos="0" algn="l"/>
              </a:tabLst>
            </a:pPr>
            <a:r>
              <a:rPr lang="fr-FR" sz="1400" b="0" i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L’enseignant donne 30s aux élèves pour réfléchir, puis invite deux ou trois d'entre eux à répondre.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60" name="D_A_01"/>
          <p:cNvSpPr/>
          <p:nvPr/>
        </p:nvSpPr>
        <p:spPr>
          <a:xfrm>
            <a:off x="761400" y="186840"/>
            <a:ext cx="10553400" cy="507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  <a:tabLst>
                <a:tab pos="0" algn="l"/>
              </a:tabLst>
            </a:pPr>
            <a:r>
              <a:rPr lang="fr-FR" sz="1600" b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Exprimez votre avis?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361" name="Picture 2" descr="Lever la main - Icônes mains et gestes gratuites"/>
          <p:cNvPicPr/>
          <p:nvPr/>
        </p:nvPicPr>
        <p:blipFill>
          <a:blip r:embed="rId1"/>
          <a:stretch/>
        </p:blipFill>
        <p:spPr>
          <a:xfrm>
            <a:off x="11277000" y="880200"/>
            <a:ext cx="702360" cy="7023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62" name="Oval 81"/>
          <p:cNvSpPr/>
          <p:nvPr/>
        </p:nvSpPr>
        <p:spPr>
          <a:xfrm>
            <a:off x="11369520" y="268920"/>
            <a:ext cx="517320" cy="517320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130" b="1" u="none" strike="noStrike">
                <a:solidFill>
                  <a:srgbClr val="FFFFFF"/>
                </a:solidFill>
                <a:effectLst/>
                <a:uFillTx/>
                <a:latin typeface="Dosis Bold"/>
              </a:rPr>
              <a:t>O</a:t>
            </a:r>
            <a:endParaRPr lang="en-US" sz="213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63" name="ZoneTexte 1"/>
          <p:cNvSpPr/>
          <p:nvPr/>
        </p:nvSpPr>
        <p:spPr>
          <a:xfrm>
            <a:off x="2224080" y="2817360"/>
            <a:ext cx="4568400" cy="461160"/>
          </a:xfrm>
          <a:prstGeom prst="rect">
            <a:avLst/>
          </a:pr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64" name="ZoneTexte 3"/>
          <p:cNvSpPr/>
          <p:nvPr/>
        </p:nvSpPr>
        <p:spPr>
          <a:xfrm>
            <a:off x="2224080" y="3548160"/>
            <a:ext cx="4647600" cy="461160"/>
          </a:xfrm>
          <a:prstGeom prst="rect">
            <a:avLst/>
          </a:prstGeom>
          <a:blipFill rotWithShape="0">
            <a:blip r:embed="rId3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65" name="ZoneTexte 5"/>
          <p:cNvSpPr/>
          <p:nvPr/>
        </p:nvSpPr>
        <p:spPr>
          <a:xfrm>
            <a:off x="2224080" y="4278960"/>
            <a:ext cx="4568400" cy="461160"/>
          </a:xfrm>
          <a:prstGeom prst="rect">
            <a:avLst/>
          </a:prstGeom>
          <a:blipFill rotWithShape="0">
            <a:blip r:embed="rId4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66" name="ZoneTexte 6"/>
          <p:cNvSpPr/>
          <p:nvPr/>
        </p:nvSpPr>
        <p:spPr>
          <a:xfrm>
            <a:off x="1371600" y="1927800"/>
            <a:ext cx="659484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fr-FR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Les résultats de ses opérations sont-ils les mêmes ?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D_A_01"/>
          <p:cNvSpPr/>
          <p:nvPr/>
        </p:nvSpPr>
        <p:spPr>
          <a:xfrm>
            <a:off x="774720" y="177840"/>
            <a:ext cx="10553400" cy="507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lang="fr-FR" sz="1600" b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 A la fin de cette séance, vous serez capables de :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368" name="Image 8"/>
          <p:cNvPicPr/>
          <p:nvPr/>
        </p:nvPicPr>
        <p:blipFill>
          <a:blip r:embed="rId1"/>
          <a:stretch/>
        </p:blipFill>
        <p:spPr>
          <a:xfrm>
            <a:off x="11336760" y="939960"/>
            <a:ext cx="582840" cy="5828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69" name="Google Shape;2054;p38"/>
          <p:cNvSpPr/>
          <p:nvPr/>
        </p:nvSpPr>
        <p:spPr>
          <a:xfrm>
            <a:off x="774720" y="3191040"/>
            <a:ext cx="10908360" cy="707400"/>
          </a:xfrm>
          <a:prstGeom prst="roundRect">
            <a:avLst>
              <a:gd name="adj" fmla="val 50000"/>
            </a:avLst>
          </a:prstGeom>
          <a:noFill/>
          <a:ln w="19050">
            <a:solidFill>
              <a:srgbClr val="72B6D3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22040" tIns="122040" rIns="122040" bIns="122040" anchor="ctr">
            <a:noAutofit/>
          </a:bodyPr>
          <a:p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370" name="ZoneTexte 3"/>
          <p:cNvSpPr/>
          <p:nvPr/>
        </p:nvSpPr>
        <p:spPr>
          <a:xfrm>
            <a:off x="1519920" y="3314160"/>
            <a:ext cx="9731160" cy="461160"/>
          </a:xfrm>
          <a:prstGeom prst="rect">
            <a:avLst/>
          </a:prstGeom>
          <a:noFill/>
          <a:ln w="19050">
            <a:noFill/>
          </a:ln>
        </p:spPr>
        <p:style>
          <a:lnRef idx="0"/>
          <a:fillRef idx="0"/>
          <a:effectRef idx="0"/>
          <a:fontRef idx="minor"/>
        </p:style>
        <p:txBody>
          <a:bodyPr lIns="122040" tIns="122040" rIns="122040" bIns="12204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lang="fr-MA" sz="2400" b="1" u="none" strike="noStrike">
                <a:solidFill>
                  <a:schemeClr val="accent4"/>
                </a:solidFill>
                <a:effectLst/>
                <a:uFillTx/>
                <a:latin typeface="Calibri"/>
              </a:rPr>
              <a:t>Utiliser la commutativité́ et l’associativité de l’addition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371" name="Image 23"/>
          <p:cNvPicPr/>
          <p:nvPr/>
        </p:nvPicPr>
        <p:blipFill>
          <a:blip r:embed="rId2"/>
          <a:stretch/>
        </p:blipFill>
        <p:spPr>
          <a:xfrm>
            <a:off x="468360" y="2908080"/>
            <a:ext cx="805320" cy="8053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72" name="D_A_02"/>
          <p:cNvSpPr/>
          <p:nvPr/>
        </p:nvSpPr>
        <p:spPr>
          <a:xfrm>
            <a:off x="507960" y="689760"/>
            <a:ext cx="773280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lang="fr-FR" sz="1400" b="0" i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L’enseignant déclare l’objectif.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73" name="Oval 43"/>
          <p:cNvSpPr/>
          <p:nvPr/>
        </p:nvSpPr>
        <p:spPr>
          <a:xfrm>
            <a:off x="11369520" y="268920"/>
            <a:ext cx="517320" cy="517320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lang="fr-FR" sz="2130" b="1" u="none" strike="noStrike">
                <a:solidFill>
                  <a:schemeClr val="lt1"/>
                </a:solidFill>
                <a:effectLst/>
                <a:uFillTx/>
                <a:latin typeface="Dosis Bold"/>
              </a:rPr>
              <a:t>O</a:t>
            </a:r>
            <a:endParaRPr lang="en-US" sz="213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gradFill rotWithShape="0">
          <a:gsLst>
            <a:gs pos="0">
              <a:srgbClr val="7030A0">
                <a:alpha val="15000"/>
              </a:srgbClr>
            </a:gs>
            <a:gs pos="74000">
              <a:srgbClr val="7030A0">
                <a:alpha val="64000"/>
              </a:srgbClr>
            </a:gs>
            <a:gs pos="83000">
              <a:srgbClr val="7030A0"/>
            </a:gs>
            <a:gs pos="100000">
              <a:srgbClr val="7030A0"/>
            </a:gs>
          </a:gsLst>
          <a:lin ang="540000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4" name="Group 38"/>
          <p:cNvGrpSpPr/>
          <p:nvPr/>
        </p:nvGrpSpPr>
        <p:grpSpPr>
          <a:xfrm>
            <a:off x="812160" y="829800"/>
            <a:ext cx="10567440" cy="5197680"/>
            <a:chOff x="812160" y="829800"/>
            <a:chExt cx="10567440" cy="5197680"/>
          </a:xfrm>
        </p:grpSpPr>
        <p:sp>
          <p:nvSpPr>
            <p:cNvPr id="375" name="Rectangle : coins arrondis 10"/>
            <p:cNvSpPr/>
            <p:nvPr/>
          </p:nvSpPr>
          <p:spPr>
            <a:xfrm>
              <a:off x="812160" y="829800"/>
              <a:ext cx="10567440" cy="5197680"/>
            </a:xfrm>
            <a:prstGeom prst="roundRect">
              <a:avLst>
                <a:gd name="adj" fmla="val 2665"/>
              </a:avLst>
            </a:prstGeom>
            <a:solidFill>
              <a:schemeClr val="accent4">
                <a:lumMod val="75000"/>
              </a:schemeClr>
            </a:solidFill>
            <a:ln>
              <a:solidFill>
                <a:srgbClr val="FFFFFF">
                  <a:lumMod val="85000"/>
                </a:srgbClr>
              </a:solidFill>
            </a:ln>
            <a:effectLst>
              <a:outerShdw algn="ctr" blurRad="63360" rotWithShape="0" sx="102000" sy="102000">
                <a:srgbClr val="000000">
                  <a:alpha val="7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FR" sz="1200" b="0" u="none" strike="noStrik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376" name="Rectangle 3"/>
            <p:cNvSpPr/>
            <p:nvPr/>
          </p:nvSpPr>
          <p:spPr>
            <a:xfrm>
              <a:off x="946800" y="932400"/>
              <a:ext cx="10297800" cy="4993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 anchorCtr="1">
              <a:noAutofit/>
            </a:bodyPr>
            <a:p>
              <a:pPr algn="ctr" defTabSz="457200">
                <a:lnSpc>
                  <a:spcPct val="100000"/>
                </a:lnSpc>
              </a:pPr>
              <a:r>
                <a:rPr lang="fr-FR" sz="5600" b="1" u="none" strike="noStrike">
                  <a:solidFill>
                    <a:schemeClr val="dk1"/>
                  </a:solidFill>
                  <a:effectLst/>
                  <a:uFillTx/>
                  <a:latin typeface="Calibri"/>
                </a:rPr>
                <a:t>Tâche principale</a:t>
              </a:r>
              <a:endParaRPr lang="en-US" sz="56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377" name="Group 43"/>
          <p:cNvGrpSpPr/>
          <p:nvPr/>
        </p:nvGrpSpPr>
        <p:grpSpPr>
          <a:xfrm>
            <a:off x="8796600" y="4917960"/>
            <a:ext cx="2424960" cy="936000"/>
            <a:chOff x="8796600" y="4917960"/>
            <a:chExt cx="2424960" cy="936000"/>
          </a:xfrm>
        </p:grpSpPr>
        <p:sp>
          <p:nvSpPr>
            <p:cNvPr id="378" name="Oval 41"/>
            <p:cNvSpPr/>
            <p:nvPr/>
          </p:nvSpPr>
          <p:spPr>
            <a:xfrm>
              <a:off x="10285560" y="4917960"/>
              <a:ext cx="936000" cy="936000"/>
            </a:xfrm>
            <a:prstGeom prst="ellipse">
              <a:avLst/>
            </a:prstGeom>
            <a:blipFill rotWithShape="0">
              <a:blip r:embed="rId1"/>
              <a:srcRect/>
              <a:stretch/>
            </a:blipFill>
            <a:ln>
              <a:solidFill>
                <a:srgbClr val="FFFFFF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0"/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/>
          </p:style>
          <p:txBody>
            <a:bodyPr lIns="90000" tIns="45000" rIns="90000" bIns="45000" anchor="t">
              <a:noAutofit/>
            </a:bodyPr>
            <a:p>
              <a:endParaRPr lang="fr-FR" sz="1200" b="0" u="none" strike="noStrik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379" name="Rectangle 42"/>
            <p:cNvSpPr/>
            <p:nvPr/>
          </p:nvSpPr>
          <p:spPr>
            <a:xfrm>
              <a:off x="8796600" y="5060880"/>
              <a:ext cx="1568880" cy="6498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pPr algn="r" defTabSz="457200">
                <a:lnSpc>
                  <a:spcPct val="100000"/>
                </a:lnSpc>
              </a:pPr>
              <a:r>
                <a:rPr lang="fr-FR" sz="3600" b="1" u="none" strike="noStrike">
                  <a:solidFill>
                    <a:schemeClr val="dk1"/>
                  </a:solidFill>
                  <a:effectLst/>
                  <a:uFillTx/>
                  <a:latin typeface="Calibri"/>
                </a:rPr>
                <a:t>10 min</a:t>
              </a:r>
              <a:endParaRPr lang="en-US" sz="36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380" name="Group 5"/>
          <p:cNvGrpSpPr/>
          <p:nvPr/>
        </p:nvGrpSpPr>
        <p:grpSpPr>
          <a:xfrm>
            <a:off x="5490000" y="1368720"/>
            <a:ext cx="1211760" cy="1230840"/>
            <a:chOff x="5490000" y="1368720"/>
            <a:chExt cx="1211760" cy="1230840"/>
          </a:xfrm>
        </p:grpSpPr>
        <p:grpSp>
          <p:nvGrpSpPr>
            <p:cNvPr id="381" name="Group 6"/>
            <p:cNvGrpSpPr/>
            <p:nvPr/>
          </p:nvGrpSpPr>
          <p:grpSpPr>
            <a:xfrm>
              <a:off x="5490000" y="1368720"/>
              <a:ext cx="1211760" cy="1230840"/>
              <a:chOff x="5490000" y="1368720"/>
              <a:chExt cx="1211760" cy="1230840"/>
            </a:xfrm>
          </p:grpSpPr>
          <p:sp>
            <p:nvSpPr>
              <p:cNvPr id="382" name="Picture 8"/>
              <p:cNvSpPr/>
              <p:nvPr/>
            </p:nvSpPr>
            <p:spPr>
              <a:xfrm>
                <a:off x="5490000" y="1368720"/>
                <a:ext cx="1211760" cy="1230840"/>
              </a:xfrm>
              <a:custGeom>
                <a:avLst/>
                <a:gdLst>
                  <a:gd name="textAreaLeft" fmla="*/ 0 w 1211760"/>
                  <a:gd name="textAreaRight" fmla="*/ 1212120 w 1211760"/>
                  <a:gd name="textAreaTop" fmla="*/ 0 h 1230840"/>
                  <a:gd name="textAreaBottom" fmla="*/ 1231200 h 1230840"/>
                  <a:gd name="GluePoint1X" fmla="*/ 0 w 1212279"/>
                  <a:gd name="GluePoint1Y" fmla="*/ 0 h 1231221"/>
                  <a:gd name="GluePoint2X" fmla="*/ 416216 w 1212279"/>
                  <a:gd name="GluePoint2Y" fmla="*/ 0 h 1231221"/>
                  <a:gd name="GluePoint3X" fmla="*/ 783940 w 1212279"/>
                  <a:gd name="GluePoint3Y" fmla="*/ 0 h 1231221"/>
                  <a:gd name="GluePoint4X" fmla="*/ 1212279 w 1212279"/>
                  <a:gd name="GluePoint4Y" fmla="*/ 0 h 1231221"/>
                  <a:gd name="GluePoint5X" fmla="*/ 1212279 w 1212279"/>
                  <a:gd name="GluePoint5Y" fmla="*/ 373470 h 1231221"/>
                  <a:gd name="GluePoint6X" fmla="*/ 1212279 w 1212279"/>
                  <a:gd name="GluePoint6Y" fmla="*/ 771565 h 1231221"/>
                  <a:gd name="GluePoint7X" fmla="*/ 1212279 w 1212279"/>
                  <a:gd name="GluePoint7Y" fmla="*/ 1231221 h 1231221"/>
                  <a:gd name="GluePoint8X" fmla="*/ 832432 w 1212279"/>
                  <a:gd name="GluePoint8Y" fmla="*/ 1231221 h 1231221"/>
                  <a:gd name="GluePoint9X" fmla="*/ 404093 w 1212279"/>
                  <a:gd name="GluePoint9Y" fmla="*/ 1231221 h 1231221"/>
                  <a:gd name="GluePoint10X" fmla="*/ 0 w 1212279"/>
                  <a:gd name="GluePoint10Y" fmla="*/ 1231221 h 1231221"/>
                  <a:gd name="GluePoint11X" fmla="*/ 0 w 1212279"/>
                  <a:gd name="GluePoint11Y" fmla="*/ 820814 h 1231221"/>
                  <a:gd name="GluePoint12X" fmla="*/ 0 w 1212279"/>
                  <a:gd name="GluePoint12Y" fmla="*/ 398095 h 1231221"/>
                  <a:gd name="GluePoint13X" fmla="*/ 0 w 1212279"/>
                  <a:gd name="GluePoint13Y" fmla="*/ 0 h 1231221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</a:cxnLst>
                <a:rect l="textAreaLeft" t="textAreaTop" r="textAreaRight" b="textAreaBottom"/>
                <a:pathLst>
                  <a:path fill="none" w="1212279" h="1231221">
                    <a:moveTo>
                      <a:pt x="0" y="0"/>
                    </a:moveTo>
                    <a:cubicBezTo>
                      <a:pt x="151577" y="-12235"/>
                      <a:pt x="271266" y="41204"/>
                      <a:pt x="416216" y="0"/>
                    </a:cubicBezTo>
                    <a:cubicBezTo>
                      <a:pt x="561166" y="-41204"/>
                      <a:pt x="648075" y="13993"/>
                      <a:pt x="783940" y="0"/>
                    </a:cubicBezTo>
                    <a:cubicBezTo>
                      <a:pt x="919805" y="-13993"/>
                      <a:pt x="1030975" y="9324"/>
                      <a:pt x="1212279" y="0"/>
                    </a:cubicBezTo>
                    <a:cubicBezTo>
                      <a:pt x="1230621" y="126227"/>
                      <a:pt x="1179615" y="203393"/>
                      <a:pt x="1212279" y="373470"/>
                    </a:cubicBezTo>
                    <a:cubicBezTo>
                      <a:pt x="1244943" y="543547"/>
                      <a:pt x="1194614" y="653653"/>
                      <a:pt x="1212279" y="771565"/>
                    </a:cubicBezTo>
                    <a:cubicBezTo>
                      <a:pt x="1229944" y="889477"/>
                      <a:pt x="1159763" y="1035195"/>
                      <a:pt x="1212279" y="1231221"/>
                    </a:cubicBezTo>
                    <a:cubicBezTo>
                      <a:pt x="1080783" y="1275724"/>
                      <a:pt x="930848" y="1212439"/>
                      <a:pt x="832432" y="1231221"/>
                    </a:cubicBezTo>
                    <a:cubicBezTo>
                      <a:pt x="734016" y="1250003"/>
                      <a:pt x="502786" y="1204579"/>
                      <a:pt x="404093" y="1231221"/>
                    </a:cubicBezTo>
                    <a:cubicBezTo>
                      <a:pt x="305400" y="1257863"/>
                      <a:pt x="174863" y="1197235"/>
                      <a:pt x="0" y="1231221"/>
                    </a:cubicBezTo>
                    <a:cubicBezTo>
                      <a:pt x="-14608" y="1093703"/>
                      <a:pt x="45445" y="936692"/>
                      <a:pt x="0" y="820814"/>
                    </a:cubicBezTo>
                    <a:cubicBezTo>
                      <a:pt x="-45445" y="704936"/>
                      <a:pt x="5272" y="607244"/>
                      <a:pt x="0" y="398095"/>
                    </a:cubicBezTo>
                    <a:cubicBezTo>
                      <a:pt x="-5272" y="188946"/>
                      <a:pt x="2075" y="167047"/>
                      <a:pt x="0" y="0"/>
                    </a:cubicBezTo>
                    <a:close/>
                  </a:path>
                  <a:path stroke="0" w="1212279" h="1231221">
                    <a:moveTo>
                      <a:pt x="0" y="0"/>
                    </a:moveTo>
                    <a:cubicBezTo>
                      <a:pt x="124927" y="-29832"/>
                      <a:pt x="293598" y="30254"/>
                      <a:pt x="404093" y="0"/>
                    </a:cubicBezTo>
                    <a:cubicBezTo>
                      <a:pt x="514588" y="-30254"/>
                      <a:pt x="625997" y="27623"/>
                      <a:pt x="796063" y="0"/>
                    </a:cubicBezTo>
                    <a:cubicBezTo>
                      <a:pt x="966129" y="-27623"/>
                      <a:pt x="1080568" y="18890"/>
                      <a:pt x="1212279" y="0"/>
                    </a:cubicBezTo>
                    <a:cubicBezTo>
                      <a:pt x="1241019" y="105988"/>
                      <a:pt x="1162319" y="220819"/>
                      <a:pt x="1212279" y="435031"/>
                    </a:cubicBezTo>
                    <a:cubicBezTo>
                      <a:pt x="1262239" y="649243"/>
                      <a:pt x="1200860" y="701077"/>
                      <a:pt x="1212279" y="833126"/>
                    </a:cubicBezTo>
                    <a:cubicBezTo>
                      <a:pt x="1223698" y="965176"/>
                      <a:pt x="1212051" y="1087068"/>
                      <a:pt x="1212279" y="1231221"/>
                    </a:cubicBezTo>
                    <a:cubicBezTo>
                      <a:pt x="1054845" y="1245982"/>
                      <a:pt x="911106" y="1180989"/>
                      <a:pt x="783940" y="1231221"/>
                    </a:cubicBezTo>
                    <a:cubicBezTo>
                      <a:pt x="656774" y="1281453"/>
                      <a:pt x="485861" y="1223569"/>
                      <a:pt x="391970" y="1231221"/>
                    </a:cubicBezTo>
                    <a:cubicBezTo>
                      <a:pt x="298079" y="1238873"/>
                      <a:pt x="195435" y="1230290"/>
                      <a:pt x="0" y="1231221"/>
                    </a:cubicBezTo>
                    <a:cubicBezTo>
                      <a:pt x="-16866" y="1041361"/>
                      <a:pt x="41363" y="919744"/>
                      <a:pt x="0" y="833126"/>
                    </a:cubicBezTo>
                    <a:cubicBezTo>
                      <a:pt x="-41363" y="746509"/>
                      <a:pt x="40948" y="576265"/>
                      <a:pt x="0" y="459656"/>
                    </a:cubicBezTo>
                    <a:cubicBezTo>
                      <a:pt x="-40948" y="343047"/>
                      <a:pt x="6107" y="130864"/>
                      <a:pt x="0" y="0"/>
                    </a:cubicBezTo>
                    <a:close/>
                  </a:path>
                </a:pathLst>
              </a:custGeom>
              <a:blipFill rotWithShape="0">
                <a:blip r:embed="rId2"/>
                <a:srcRect/>
                <a:stretch/>
              </a:blipFill>
              <a:ln w="38100">
                <a:solidFill>
                  <a:srgbClr val="7030A0"/>
                </a:solidFill>
                <a:round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5000" rIns="90000" bIns="45000" anchor="t">
                <a:noAutofit/>
              </a:bodyPr>
              <a:p>
                <a:endParaRPr lang="en-US" sz="1800" b="0" u="none" strike="noStrike">
                  <a:solidFill>
                    <a:srgbClr val="000000"/>
                  </a:solidFill>
                  <a:effectLst/>
                  <a:uFillTx/>
                  <a:latin typeface="Arial"/>
                </a:endParaRPr>
              </a:p>
            </p:txBody>
          </p:sp>
          <p:pic>
            <p:nvPicPr>
              <p:cNvPr id="383" name="Picture 9"/>
              <p:cNvPicPr/>
              <p:nvPr/>
            </p:nvPicPr>
            <p:blipFill>
              <a:blip r:embed="rId3"/>
              <a:srcRect l="0" t="11422" r="52523" b="25007"/>
              <a:stretch/>
            </p:blipFill>
            <p:spPr>
              <a:xfrm>
                <a:off x="5637240" y="1527840"/>
                <a:ext cx="917280" cy="835200"/>
              </a:xfrm>
              <a:prstGeom prst="rect">
                <a:avLst/>
              </a:prstGeom>
              <a:noFill/>
              <a:ln w="0">
                <a:noFill/>
              </a:ln>
            </p:spPr>
          </p:pic>
        </p:grpSp>
        <p:pic>
          <p:nvPicPr>
            <p:cNvPr id="384" name="Picture 7"/>
            <p:cNvPicPr/>
            <p:nvPr/>
          </p:nvPicPr>
          <p:blipFill>
            <a:blip r:embed="rId4"/>
            <a:stretch/>
          </p:blipFill>
          <p:spPr>
            <a:xfrm>
              <a:off x="6489720" y="1509120"/>
              <a:ext cx="199440" cy="298800"/>
            </a:xfrm>
            <a:prstGeom prst="rect">
              <a:avLst/>
            </a:prstGeom>
            <a:noFill/>
            <a:ln w="0">
              <a:noFill/>
            </a:ln>
          </p:spPr>
        </p:pic>
      </p:grp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" name="D_A_01"/>
          <p:cNvSpPr/>
          <p:nvPr/>
        </p:nvSpPr>
        <p:spPr>
          <a:xfrm>
            <a:off x="765720" y="149040"/>
            <a:ext cx="10542960" cy="524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1600" b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 Voici la signification de la commutativité :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86" name="Oval 7"/>
          <p:cNvSpPr/>
          <p:nvPr/>
        </p:nvSpPr>
        <p:spPr>
          <a:xfrm>
            <a:off x="11369520" y="268920"/>
            <a:ext cx="517320" cy="517320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130" b="1" u="none" strike="noStrike">
                <a:solidFill>
                  <a:srgbClr val="FFFFFF"/>
                </a:solidFill>
                <a:effectLst/>
                <a:uFillTx/>
                <a:latin typeface="Dosis Bold"/>
              </a:rPr>
              <a:t>M</a:t>
            </a:r>
            <a:endParaRPr lang="en-US" sz="213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387" name="Image 9"/>
          <p:cNvPicPr/>
          <p:nvPr/>
        </p:nvPicPr>
        <p:blipFill>
          <a:blip r:embed="rId1"/>
          <a:stretch/>
        </p:blipFill>
        <p:spPr>
          <a:xfrm>
            <a:off x="11309040" y="924840"/>
            <a:ext cx="582840" cy="5828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88" name="D_A_02"/>
          <p:cNvSpPr/>
          <p:nvPr/>
        </p:nvSpPr>
        <p:spPr>
          <a:xfrm>
            <a:off x="765720" y="614880"/>
            <a:ext cx="1117548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  <a:tabLst>
                <a:tab pos="0" algn="l"/>
              </a:tabLst>
            </a:pPr>
            <a:r>
              <a:rPr lang="fr-FR" sz="1400" b="0" i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L’enseignant incite les élèves à suivre.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89" name="ZoneTexte 2"/>
          <p:cNvSpPr/>
          <p:nvPr/>
        </p:nvSpPr>
        <p:spPr>
          <a:xfrm>
            <a:off x="2929320" y="1385640"/>
            <a:ext cx="2513160" cy="584280"/>
          </a:xfrm>
          <a:prstGeom prst="rect">
            <a:avLst/>
          </a:pr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90" name="ZoneTexte 5"/>
          <p:cNvSpPr/>
          <p:nvPr/>
        </p:nvSpPr>
        <p:spPr>
          <a:xfrm>
            <a:off x="5442840" y="1388880"/>
            <a:ext cx="583560" cy="584280"/>
          </a:xfrm>
          <a:prstGeom prst="rect">
            <a:avLst/>
          </a:prstGeom>
          <a:blipFill rotWithShape="0">
            <a:blip r:embed="rId3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91" name="ZoneTexte 6"/>
          <p:cNvSpPr/>
          <p:nvPr/>
        </p:nvSpPr>
        <p:spPr>
          <a:xfrm>
            <a:off x="6013080" y="1385640"/>
            <a:ext cx="2513160" cy="584280"/>
          </a:xfrm>
          <a:prstGeom prst="rect">
            <a:avLst/>
          </a:prstGeom>
          <a:blipFill rotWithShape="0">
            <a:blip r:embed="rId4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92" name="Accolade ouvrante 9"/>
          <p:cNvSpPr/>
          <p:nvPr/>
        </p:nvSpPr>
        <p:spPr>
          <a:xfrm rot="16200000">
            <a:off x="4014720" y="1204920"/>
            <a:ext cx="342360" cy="2032560"/>
          </a:xfrm>
          <a:prstGeom prst="leftBrace">
            <a:avLst>
              <a:gd name="adj1" fmla="val 67954"/>
              <a:gd name="adj2" fmla="val 50000"/>
            </a:avLst>
          </a:prstGeom>
          <a:noFill/>
          <a:ln w="28575">
            <a:solidFill>
              <a:srgbClr val="1D6FA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lang="fr-FR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393" name="ZoneTexte 10"/>
          <p:cNvSpPr/>
          <p:nvPr/>
        </p:nvSpPr>
        <p:spPr>
          <a:xfrm>
            <a:off x="3933720" y="2334600"/>
            <a:ext cx="505080" cy="584280"/>
          </a:xfrm>
          <a:prstGeom prst="rect">
            <a:avLst/>
          </a:prstGeom>
          <a:blipFill rotWithShape="0">
            <a:blip r:embed="rId5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94" name="Accolade ouvrante 11"/>
          <p:cNvSpPr/>
          <p:nvPr/>
        </p:nvSpPr>
        <p:spPr>
          <a:xfrm rot="16200000">
            <a:off x="7098120" y="1204920"/>
            <a:ext cx="342360" cy="2032560"/>
          </a:xfrm>
          <a:prstGeom prst="leftBrace">
            <a:avLst>
              <a:gd name="adj1" fmla="val 67954"/>
              <a:gd name="adj2" fmla="val 50000"/>
            </a:avLst>
          </a:prstGeom>
          <a:noFill/>
          <a:ln w="28575">
            <a:solidFill>
              <a:srgbClr val="1D6FA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lang="fr-FR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395" name="ZoneTexte 12"/>
          <p:cNvSpPr/>
          <p:nvPr/>
        </p:nvSpPr>
        <p:spPr>
          <a:xfrm>
            <a:off x="7017120" y="2334600"/>
            <a:ext cx="505080" cy="584280"/>
          </a:xfrm>
          <a:prstGeom prst="rect">
            <a:avLst/>
          </a:prstGeom>
          <a:blipFill rotWithShape="0">
            <a:blip r:embed="rId6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96" name="ZoneTexte 14"/>
          <p:cNvSpPr/>
          <p:nvPr/>
        </p:nvSpPr>
        <p:spPr>
          <a:xfrm>
            <a:off x="1680840" y="3674520"/>
            <a:ext cx="8691480" cy="8305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0">
            <a:solidFill>
              <a:srgbClr val="1D9A78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fr-FR" sz="2400" b="1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Commutativité</a:t>
            </a:r>
            <a:r>
              <a:rPr lang="fr-FR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 : Si je change l’ordre des nombres dans une addition, la somme ne change pas.</a:t>
            </a:r>
            <a:endParaRPr lang="en-US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97" name="Flèche : bas 15"/>
          <p:cNvSpPr/>
          <p:nvPr/>
        </p:nvSpPr>
        <p:spPr>
          <a:xfrm>
            <a:off x="5482080" y="2919240"/>
            <a:ext cx="505080" cy="584280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1D9A78"/>
          </a:solidFill>
          <a:ln>
            <a:solidFill>
              <a:srgbClr val="0C433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lang="fr-FR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398" name="Flèche : bas 16"/>
          <p:cNvSpPr/>
          <p:nvPr/>
        </p:nvSpPr>
        <p:spPr>
          <a:xfrm>
            <a:off x="5533920" y="4786200"/>
            <a:ext cx="505080" cy="584280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1D9A78"/>
          </a:solidFill>
          <a:ln>
            <a:solidFill>
              <a:srgbClr val="0C433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lang="fr-FR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grpSp>
        <p:nvGrpSpPr>
          <p:cNvPr id="399" name="Groupe 30"/>
          <p:cNvGrpSpPr/>
          <p:nvPr/>
        </p:nvGrpSpPr>
        <p:grpSpPr>
          <a:xfrm>
            <a:off x="3912840" y="5790600"/>
            <a:ext cx="2066760" cy="584280"/>
            <a:chOff x="3912840" y="5790600"/>
            <a:chExt cx="2066760" cy="584280"/>
          </a:xfrm>
        </p:grpSpPr>
        <p:sp>
          <p:nvSpPr>
            <p:cNvPr id="400" name="Rectangle 20"/>
            <p:cNvSpPr/>
            <p:nvPr/>
          </p:nvSpPr>
          <p:spPr>
            <a:xfrm>
              <a:off x="3912840" y="5904360"/>
              <a:ext cx="391680" cy="39168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FR" sz="1800" b="1" u="none" strike="noStrik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401" name="Triangle isocèle 23"/>
            <p:cNvSpPr/>
            <p:nvPr/>
          </p:nvSpPr>
          <p:spPr>
            <a:xfrm>
              <a:off x="4839120" y="5904360"/>
              <a:ext cx="489600" cy="391680"/>
            </a:xfrm>
            <a:prstGeom prst="triangle">
              <a:avLst>
                <a:gd name="adj" fmla="val 50000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FR" sz="1800" b="1" u="none" strike="noStrik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402" name="ZoneTexte 25"/>
            <p:cNvSpPr/>
            <p:nvPr/>
          </p:nvSpPr>
          <p:spPr>
            <a:xfrm>
              <a:off x="4304880" y="5838480"/>
              <a:ext cx="533880" cy="522720"/>
            </a:xfrm>
            <a:prstGeom prst="rect">
              <a:avLst/>
            </a:prstGeom>
            <a:blipFill rotWithShape="0">
              <a:blip r:embed="rId7"/>
              <a:srcRect/>
              <a:stretch/>
            </a:blip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5000" rIns="90000" bIns="45000" anchor="t">
              <a:noAutofit/>
            </a:bodyPr>
            <a:p>
              <a:pPr defTabSz="457200">
                <a:lnSpc>
                  <a:spcPct val="100000"/>
                </a:lnSpc>
              </a:pPr>
              <a:r>
                <a:rPr lang="fr-FR" sz="1800" b="0" u="none" strike="noStrike">
                  <a:solidFill>
                    <a:srgbClr val="FFFFFF">
                      <a:alpha val="1000"/>
                    </a:srgbClr>
                  </a:solidFill>
                  <a:effectLst/>
                  <a:uFillTx/>
                  <a:latin typeface="Calibri"/>
                </a:rPr>
                <a:t> </a:t>
              </a:r>
              <a:endParaRPr lang="en-US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403" name="ZoneTexte 26"/>
            <p:cNvSpPr/>
            <p:nvPr/>
          </p:nvSpPr>
          <p:spPr>
            <a:xfrm>
              <a:off x="5396040" y="5790600"/>
              <a:ext cx="583560" cy="584280"/>
            </a:xfrm>
            <a:prstGeom prst="rect">
              <a:avLst/>
            </a:prstGeom>
            <a:blipFill rotWithShape="0">
              <a:blip r:embed="rId8"/>
              <a:srcRect/>
              <a:stretch/>
            </a:blip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5000" rIns="90000" bIns="45000" anchor="t">
              <a:noAutofit/>
            </a:bodyPr>
            <a:p>
              <a:pPr defTabSz="457200">
                <a:lnSpc>
                  <a:spcPct val="100000"/>
                </a:lnSpc>
              </a:pPr>
              <a:r>
                <a:rPr lang="fr-FR" sz="1800" b="0" u="none" strike="noStrike">
                  <a:solidFill>
                    <a:srgbClr val="FFFFFF">
                      <a:alpha val="1000"/>
                    </a:srgbClr>
                  </a:solidFill>
                  <a:effectLst/>
                  <a:uFillTx/>
                  <a:latin typeface="Calibri"/>
                </a:rPr>
                <a:t> </a:t>
              </a:r>
              <a:endParaRPr lang="en-US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sp>
        <p:nvSpPr>
          <p:cNvPr id="404" name="ZoneTexte 28"/>
          <p:cNvSpPr/>
          <p:nvPr/>
        </p:nvSpPr>
        <p:spPr>
          <a:xfrm>
            <a:off x="6468120" y="5838480"/>
            <a:ext cx="533880" cy="522720"/>
          </a:xfrm>
          <a:prstGeom prst="rect">
            <a:avLst/>
          </a:prstGeom>
          <a:blipFill rotWithShape="0">
            <a:blip r:embed="rId9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05" name="Rectangle 31"/>
          <p:cNvSpPr/>
          <p:nvPr/>
        </p:nvSpPr>
        <p:spPr>
          <a:xfrm>
            <a:off x="3912840" y="5908320"/>
            <a:ext cx="391680" cy="39168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lang="fr-FR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406" name="Triangle isocèle 32"/>
          <p:cNvSpPr/>
          <p:nvPr/>
        </p:nvSpPr>
        <p:spPr>
          <a:xfrm>
            <a:off x="4845240" y="5904360"/>
            <a:ext cx="489600" cy="391680"/>
          </a:xfrm>
          <a:prstGeom prst="triangle">
            <a:avLst>
              <a:gd name="adj" fmla="val 5000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lang="fr-FR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407" name="Triangle isocèle 4"/>
          <p:cNvSpPr/>
          <p:nvPr/>
        </p:nvSpPr>
        <p:spPr>
          <a:xfrm>
            <a:off x="6046920" y="5838480"/>
            <a:ext cx="489600" cy="391680"/>
          </a:xfrm>
          <a:prstGeom prst="triangle">
            <a:avLst>
              <a:gd name="adj" fmla="val 5000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lang="fr-FR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408" name="Rectangle 13"/>
          <p:cNvSpPr/>
          <p:nvPr/>
        </p:nvSpPr>
        <p:spPr>
          <a:xfrm>
            <a:off x="7017120" y="5904360"/>
            <a:ext cx="391680" cy="39168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lang="fr-FR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71" dur="indefinite" restart="never" nodeType="tmRoot">
          <p:childTnLst>
            <p:seq>
              <p:cTn id="72" dur="indefinite" nodeType="mainSeq">
                <p:childTnLst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77" dur="1000"/>
                                        <p:tgtEl>
                                          <p:spTgt spid="3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1000"/>
                            </p:stCondLst>
                            <p:childTnLst>
                              <p:par>
                                <p:cTn id="79" presetID="1" presetClass="entr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85" dur="1000"/>
                                        <p:tgtEl>
                                          <p:spTgt spid="3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000"/>
                            </p:stCondLst>
                            <p:childTnLst>
                              <p:par>
                                <p:cTn id="87" presetID="1" presetClass="entr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fill="hold" nodeType="afterEffect" presetSubtype="1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96" dur="500"/>
                                        <p:tgtEl>
                                          <p:spTgt spid="3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fill="hold" nodeType="afterEffect" presetSubtype="1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104" dur="500"/>
                                        <p:tgtEl>
                                          <p:spTgt spid="3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42" presetClass="path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007 3.7037E-006 L 0.25169 -0.00024 E">
                                      <p:cBhvr>
                                        <p:cTn id="115" dur="2000" fill="hold"/>
                                        <p:tgtEl>
                                          <p:spTgt spid="40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17" presetID="1" presetClass="entr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2250"/>
                            </p:stCondLst>
                            <p:childTnLst>
                              <p:par>
                                <p:cTn id="120" presetID="1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2250"/>
                            </p:stCondLst>
                            <p:childTnLst>
                              <p:par>
                                <p:cTn id="123" presetID="42" presetClass="path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2.08333E-006 -0.00185 L 0.09544 0.00116 E">
                                      <p:cBhvr>
                                        <p:cTn id="124" dur="2000" fill="hold"/>
                                        <p:tgtEl>
                                          <p:spTgt spid="40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4500"/>
                            </p:stCondLst>
                            <p:childTnLst>
                              <p:par>
                                <p:cTn id="126" presetID="1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4500"/>
                            </p:stCondLst>
                            <p:childTnLst>
                              <p:par>
                                <p:cTn id="129" presetID="42" presetClass="path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2.08333E-006 -0.00185 L 0.09544 0.00116 E">
                                      <p:cBhvr>
                                        <p:cTn id="130" dur="2000" fill="hold"/>
                                        <p:tgtEl>
                                          <p:spTgt spid="40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6750"/>
                            </p:stCondLst>
                            <p:childTnLst>
                              <p:par>
                                <p:cTn id="132" presetID="1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42" presetClass="path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007 3.7037E-006 L 0.25169 -0.00024 E">
                                      <p:cBhvr>
                                        <p:cTn id="137" dur="2000" fill="hold"/>
                                        <p:tgtEl>
                                          <p:spTgt spid="40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" name="D_A_01"/>
          <p:cNvSpPr/>
          <p:nvPr/>
        </p:nvSpPr>
        <p:spPr>
          <a:xfrm>
            <a:off x="765720" y="149040"/>
            <a:ext cx="10542960" cy="524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1600" b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 Voici la signification de l’associativité: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10" name="Oval 7"/>
          <p:cNvSpPr/>
          <p:nvPr/>
        </p:nvSpPr>
        <p:spPr>
          <a:xfrm>
            <a:off x="11369520" y="268920"/>
            <a:ext cx="517320" cy="517320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130" b="1" u="none" strike="noStrike">
                <a:solidFill>
                  <a:srgbClr val="FFFFFF"/>
                </a:solidFill>
                <a:effectLst/>
                <a:uFillTx/>
                <a:latin typeface="Dosis Bold"/>
              </a:rPr>
              <a:t>M</a:t>
            </a:r>
            <a:endParaRPr lang="en-US" sz="213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411" name="Image 9"/>
          <p:cNvPicPr/>
          <p:nvPr/>
        </p:nvPicPr>
        <p:blipFill>
          <a:blip r:embed="rId1"/>
          <a:stretch/>
        </p:blipFill>
        <p:spPr>
          <a:xfrm>
            <a:off x="11309040" y="924840"/>
            <a:ext cx="582840" cy="5828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12" name="D_A_02"/>
          <p:cNvSpPr/>
          <p:nvPr/>
        </p:nvSpPr>
        <p:spPr>
          <a:xfrm>
            <a:off x="765720" y="614880"/>
            <a:ext cx="1117548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  <a:tabLst>
                <a:tab pos="0" algn="l"/>
              </a:tabLst>
            </a:pPr>
            <a:r>
              <a:rPr lang="fr-FR" sz="1400" b="0" i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L’enseignant incite les élèves à suivre.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13" name="ZoneTexte 2"/>
          <p:cNvSpPr/>
          <p:nvPr/>
        </p:nvSpPr>
        <p:spPr>
          <a:xfrm>
            <a:off x="1240200" y="1202040"/>
            <a:ext cx="4808520" cy="461160"/>
          </a:xfrm>
          <a:prstGeom prst="rect">
            <a:avLst/>
          </a:pr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14" name="ZoneTexte 14"/>
          <p:cNvSpPr/>
          <p:nvPr/>
        </p:nvSpPr>
        <p:spPr>
          <a:xfrm>
            <a:off x="1680840" y="3674520"/>
            <a:ext cx="8691480" cy="8305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0">
            <a:solidFill>
              <a:srgbClr val="1D9A78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fr-FR" sz="2400" b="1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Associativité</a:t>
            </a:r>
            <a:r>
              <a:rPr lang="fr-FR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 : la somme de plusieurs nombres ne change pas, si je change le groupement des ces nombres.</a:t>
            </a:r>
            <a:endParaRPr lang="en-US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15" name="Flèche : bas 15"/>
          <p:cNvSpPr/>
          <p:nvPr/>
        </p:nvSpPr>
        <p:spPr>
          <a:xfrm>
            <a:off x="5487120" y="2628000"/>
            <a:ext cx="505080" cy="584280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1D9A78"/>
          </a:solidFill>
          <a:ln>
            <a:solidFill>
              <a:srgbClr val="0C433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lang="fr-FR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416" name="Flèche : bas 16"/>
          <p:cNvSpPr/>
          <p:nvPr/>
        </p:nvSpPr>
        <p:spPr>
          <a:xfrm>
            <a:off x="5533920" y="4786200"/>
            <a:ext cx="505080" cy="584280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1D9A78"/>
          </a:solidFill>
          <a:ln>
            <a:solidFill>
              <a:srgbClr val="0C433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lang="fr-FR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417" name="ZoneTexte 17"/>
          <p:cNvSpPr/>
          <p:nvPr/>
        </p:nvSpPr>
        <p:spPr>
          <a:xfrm>
            <a:off x="5896080" y="1202040"/>
            <a:ext cx="1879200" cy="461160"/>
          </a:xfrm>
          <a:prstGeom prst="rect">
            <a:avLst/>
          </a:prstGeom>
          <a:blipFill rotWithShape="0">
            <a:blip r:embed="rId3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18" name="ZoneTexte 18"/>
          <p:cNvSpPr/>
          <p:nvPr/>
        </p:nvSpPr>
        <p:spPr>
          <a:xfrm>
            <a:off x="7893000" y="1202040"/>
            <a:ext cx="1048680" cy="461160"/>
          </a:xfrm>
          <a:prstGeom prst="rect">
            <a:avLst/>
          </a:prstGeom>
          <a:blipFill rotWithShape="0">
            <a:blip r:embed="rId4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19" name="ZoneTexte 19"/>
          <p:cNvSpPr/>
          <p:nvPr/>
        </p:nvSpPr>
        <p:spPr>
          <a:xfrm>
            <a:off x="1240200" y="1919880"/>
            <a:ext cx="4338720" cy="461160"/>
          </a:xfrm>
          <a:prstGeom prst="rect">
            <a:avLst/>
          </a:prstGeom>
          <a:blipFill rotWithShape="0">
            <a:blip r:embed="rId5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20" name="ZoneTexte 21"/>
          <p:cNvSpPr/>
          <p:nvPr/>
        </p:nvSpPr>
        <p:spPr>
          <a:xfrm>
            <a:off x="5350680" y="1894320"/>
            <a:ext cx="2005920" cy="461160"/>
          </a:xfrm>
          <a:prstGeom prst="rect">
            <a:avLst/>
          </a:prstGeom>
          <a:blipFill rotWithShape="0">
            <a:blip r:embed="rId6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21" name="ZoneTexte 22"/>
          <p:cNvSpPr/>
          <p:nvPr/>
        </p:nvSpPr>
        <p:spPr>
          <a:xfrm>
            <a:off x="7200000" y="1894320"/>
            <a:ext cx="981360" cy="461160"/>
          </a:xfrm>
          <a:prstGeom prst="rect">
            <a:avLst/>
          </a:prstGeom>
          <a:blipFill rotWithShape="0">
            <a:blip r:embed="rId7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422" name="Image 27"/>
          <p:cNvPicPr/>
          <p:nvPr/>
        </p:nvPicPr>
        <p:blipFill>
          <a:blip r:embed="rId8"/>
          <a:stretch/>
        </p:blipFill>
        <p:spPr>
          <a:xfrm>
            <a:off x="1772640" y="5665680"/>
            <a:ext cx="8438760" cy="80928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38" dur="indefinite" restart="never" nodeType="tmRoot">
          <p:childTnLst>
            <p:seq>
              <p:cTn id="139" dur="indefinite" nodeType="mainSeq">
                <p:childTnLst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indefinite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22" presetClass="entr" fill="hold" nodeType="afterEffect" presetSubtype="1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167" dur="500"/>
                                        <p:tgtEl>
                                          <p:spTgt spid="4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22" presetClass="entr" fill="hold" nodeType="afterEffect" presetSubtype="1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175" dur="500"/>
                                        <p:tgtEl>
                                          <p:spTgt spid="4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6" fill="hold">
                      <p:stCondLst>
                        <p:cond delay="indefinite"/>
                      </p:stCondLst>
                      <p:childTnLst>
                        <p:par>
                          <p:cTn id="177" fill="hold">
                            <p:stCondLst>
                              <p:cond delay="0"/>
                            </p:stCondLst>
                            <p:childTnLst>
                              <p:par>
                                <p:cTn id="178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3" name="D_A_01"/>
          <p:cNvSpPr/>
          <p:nvPr/>
        </p:nvSpPr>
        <p:spPr>
          <a:xfrm>
            <a:off x="765720" y="149040"/>
            <a:ext cx="10542960" cy="524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</a:pPr>
            <a:r>
              <a:rPr lang="fr-FR" sz="1600" b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j’étudie l’exemple: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24" name="Oval 7"/>
          <p:cNvSpPr/>
          <p:nvPr/>
        </p:nvSpPr>
        <p:spPr>
          <a:xfrm>
            <a:off x="11369520" y="268920"/>
            <a:ext cx="517320" cy="517320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lang="fr-FR" sz="2130" b="1" u="none" strike="noStrike">
                <a:solidFill>
                  <a:schemeClr val="lt1"/>
                </a:solidFill>
                <a:effectLst/>
                <a:uFillTx/>
                <a:latin typeface="Dosis Bold"/>
              </a:rPr>
              <a:t>M</a:t>
            </a:r>
            <a:endParaRPr lang="en-US" sz="213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425" name="Image 9"/>
          <p:cNvPicPr/>
          <p:nvPr/>
        </p:nvPicPr>
        <p:blipFill>
          <a:blip r:embed="rId1"/>
          <a:stretch/>
        </p:blipFill>
        <p:spPr>
          <a:xfrm>
            <a:off x="11309040" y="924840"/>
            <a:ext cx="582840" cy="5828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26" name="D_A_02"/>
          <p:cNvSpPr/>
          <p:nvPr/>
        </p:nvSpPr>
        <p:spPr>
          <a:xfrm>
            <a:off x="190440" y="673200"/>
            <a:ext cx="1117548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lang="fr-FR" sz="1400" b="0" i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L’enseignant explique.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427" name="Image 4"/>
          <p:cNvPicPr/>
          <p:nvPr/>
        </p:nvPicPr>
        <p:blipFill>
          <a:blip r:embed="rId2"/>
          <a:stretch/>
        </p:blipFill>
        <p:spPr>
          <a:xfrm>
            <a:off x="190440" y="1382040"/>
            <a:ext cx="10691640" cy="305460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" name="D_A_01"/>
          <p:cNvSpPr/>
          <p:nvPr/>
        </p:nvSpPr>
        <p:spPr>
          <a:xfrm>
            <a:off x="765720" y="149040"/>
            <a:ext cx="10542960" cy="524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</a:pPr>
            <a:r>
              <a:rPr lang="fr-FR" sz="1600" b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 J’étudie l’exemple.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29" name="Oval 7"/>
          <p:cNvSpPr/>
          <p:nvPr/>
        </p:nvSpPr>
        <p:spPr>
          <a:xfrm>
            <a:off x="11369520" y="268920"/>
            <a:ext cx="517320" cy="517320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lang="fr-FR" sz="2130" b="1" u="none" strike="noStrike">
                <a:solidFill>
                  <a:schemeClr val="lt1"/>
                </a:solidFill>
                <a:effectLst/>
                <a:uFillTx/>
                <a:latin typeface="Dosis Bold"/>
              </a:rPr>
              <a:t>M</a:t>
            </a:r>
            <a:endParaRPr lang="en-US" sz="213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430" name="Image 9"/>
          <p:cNvPicPr/>
          <p:nvPr/>
        </p:nvPicPr>
        <p:blipFill>
          <a:blip r:embed="rId1"/>
          <a:stretch/>
        </p:blipFill>
        <p:spPr>
          <a:xfrm>
            <a:off x="11309040" y="924840"/>
            <a:ext cx="582840" cy="5828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31" name="D_A_02"/>
          <p:cNvSpPr/>
          <p:nvPr/>
        </p:nvSpPr>
        <p:spPr>
          <a:xfrm>
            <a:off x="190440" y="673200"/>
            <a:ext cx="1117548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lang="fr-FR" sz="1400" b="0" i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L’enseignant explique.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432" name="Image 4"/>
          <p:cNvPicPr/>
          <p:nvPr/>
        </p:nvPicPr>
        <p:blipFill>
          <a:blip r:embed="rId2"/>
          <a:stretch/>
        </p:blipFill>
        <p:spPr>
          <a:xfrm>
            <a:off x="765720" y="1501920"/>
            <a:ext cx="10145880" cy="308088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" name="D_A_01"/>
          <p:cNvSpPr/>
          <p:nvPr/>
        </p:nvSpPr>
        <p:spPr>
          <a:xfrm>
            <a:off x="774720" y="177840"/>
            <a:ext cx="10553400" cy="507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</a:pPr>
            <a:r>
              <a:rPr lang="fr-FR" sz="1600" b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 Choisir  la bonne réponse?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34" name="Rectangle: Rounded Corners 24"/>
          <p:cNvSpPr/>
          <p:nvPr/>
        </p:nvSpPr>
        <p:spPr>
          <a:xfrm>
            <a:off x="11219400" y="257400"/>
            <a:ext cx="713880" cy="518040"/>
          </a:xfrm>
          <a:prstGeom prst="roundRect">
            <a:avLst>
              <a:gd name="adj" fmla="val 16667"/>
            </a:avLst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130" b="1" u="none" strike="noStrike">
                <a:solidFill>
                  <a:srgbClr val="FFFFFF"/>
                </a:solidFill>
                <a:effectLst/>
                <a:uFillTx/>
                <a:latin typeface="Dosis Bold"/>
              </a:rPr>
              <a:t>VdC</a:t>
            </a:r>
            <a:endParaRPr lang="en-US" sz="213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35" name="D_A_02"/>
          <p:cNvSpPr/>
          <p:nvPr/>
        </p:nvSpPr>
        <p:spPr>
          <a:xfrm>
            <a:off x="199800" y="685800"/>
            <a:ext cx="1117548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  <a:tabLst>
                <a:tab pos="0" algn="l"/>
              </a:tabLst>
            </a:pPr>
            <a:r>
              <a:rPr lang="fr-FR" sz="1400" b="0" i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L'enseignant choisit au hasard deux élèves pour justifier oralement leurs réponses.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436" name="Picture 2"/>
          <p:cNvPicPr/>
          <p:nvPr/>
        </p:nvPicPr>
        <p:blipFill>
          <a:blip r:embed="rId1"/>
          <a:stretch/>
        </p:blipFill>
        <p:spPr>
          <a:xfrm>
            <a:off x="10359720" y="257400"/>
            <a:ext cx="713880" cy="5180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37" name="ZoneTexte 1"/>
          <p:cNvSpPr/>
          <p:nvPr/>
        </p:nvSpPr>
        <p:spPr>
          <a:xfrm>
            <a:off x="4165560" y="2981520"/>
            <a:ext cx="3384720" cy="522720"/>
          </a:xfrm>
          <a:prstGeom prst="rect">
            <a:avLst/>
          </a:pr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38" name="ZoneTexte 11"/>
          <p:cNvSpPr/>
          <p:nvPr/>
        </p:nvSpPr>
        <p:spPr>
          <a:xfrm>
            <a:off x="585000" y="5495760"/>
            <a:ext cx="2896560" cy="461160"/>
          </a:xfrm>
          <a:prstGeom prst="rect">
            <a:avLst/>
          </a:prstGeom>
          <a:blipFill rotWithShape="0">
            <a:blip r:embed="rId3"/>
            <a:srcRect/>
            <a:stretch/>
          </a:blipFill>
          <a:ln w="0">
            <a:noFill/>
          </a:ln>
          <a:effectLst>
            <a:outerShdw algn="ctr" blurRad="108000" dir="5400000" dist="12600">
              <a:srgbClr val="000000"/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39" name="Rectangle 12"/>
          <p:cNvSpPr/>
          <p:nvPr/>
        </p:nvSpPr>
        <p:spPr>
          <a:xfrm>
            <a:off x="585000" y="1562040"/>
            <a:ext cx="10820160" cy="3758760"/>
          </a:xfrm>
          <a:prstGeom prst="rect">
            <a:avLst/>
          </a:prstGeom>
          <a:noFill/>
          <a:ln w="38100"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fr-FR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440" name="ZoneTexte 13"/>
          <p:cNvSpPr/>
          <p:nvPr/>
        </p:nvSpPr>
        <p:spPr>
          <a:xfrm>
            <a:off x="4546440" y="5500080"/>
            <a:ext cx="2896560" cy="461160"/>
          </a:xfrm>
          <a:prstGeom prst="rect">
            <a:avLst/>
          </a:prstGeom>
          <a:blipFill rotWithShape="0">
            <a:blip r:embed="rId4"/>
            <a:srcRect/>
            <a:stretch/>
          </a:blipFill>
          <a:ln w="0">
            <a:noFill/>
          </a:ln>
          <a:effectLst>
            <a:outerShdw algn="ctr" blurRad="108000" dir="5400000" dist="12600">
              <a:srgbClr val="000000"/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41" name="ZoneTexte 14"/>
          <p:cNvSpPr/>
          <p:nvPr/>
        </p:nvSpPr>
        <p:spPr>
          <a:xfrm>
            <a:off x="8533800" y="5447520"/>
            <a:ext cx="2896560" cy="461160"/>
          </a:xfrm>
          <a:prstGeom prst="rect">
            <a:avLst/>
          </a:prstGeom>
          <a:blipFill rotWithShape="0">
            <a:blip r:embed="rId5"/>
            <a:srcRect/>
            <a:stretch/>
          </a:blipFill>
          <a:ln w="0">
            <a:noFill/>
          </a:ln>
          <a:effectLst>
            <a:outerShdw algn="ctr" blurRad="108000" dir="5400000" dist="12600">
              <a:srgbClr val="000000"/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80" dur="indefinite" restart="never" nodeType="tmRoot">
          <p:childTnLst>
            <p:seq>
              <p:cTn id="181" dur="indefinite" nodeType="mainSeq">
                <p:childTnLst>
                  <p:par>
                    <p:cTn id="182" fill="hold">
                      <p:stCondLst>
                        <p:cond delay="indefinite"/>
                      </p:stCondLst>
                      <p:childTnLst>
                        <p:par>
                          <p:cTn id="183" fill="hold">
                            <p:stCondLst>
                              <p:cond delay="0"/>
                            </p:stCondLst>
                            <p:childTnLst>
                              <p:par>
                                <p:cTn id="184" presetID="42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186" dur="1000"/>
                                        <p:tgtEl>
                                          <p:spTgt spid="4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187" dur="1000" fill="hold"/>
                                        <p:tgtEl>
                                          <p:spTgt spid="4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88" dur="1000" fill="hold"/>
                                        <p:tgtEl>
                                          <p:spTgt spid="4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9" fill="hold">
                            <p:stCondLst>
                              <p:cond delay="1000"/>
                            </p:stCondLst>
                            <p:childTnLst>
                              <p:par>
                                <p:cTn id="190" presetID="42" presetClass="entr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192" dur="1000"/>
                                        <p:tgtEl>
                                          <p:spTgt spid="4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193" dur="1000" fill="hold"/>
                                        <p:tgtEl>
                                          <p:spTgt spid="4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94" dur="1000" fill="hold"/>
                                        <p:tgtEl>
                                          <p:spTgt spid="4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5" fill="hold">
                            <p:stCondLst>
                              <p:cond delay="2500"/>
                            </p:stCondLst>
                            <p:childTnLst>
                              <p:par>
                                <p:cTn id="196" presetID="42" presetClass="entr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198" dur="1000"/>
                                        <p:tgtEl>
                                          <p:spTgt spid="4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199" dur="1000" fill="hold"/>
                                        <p:tgtEl>
                                          <p:spTgt spid="4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00" dur="1000" fill="hold"/>
                                        <p:tgtEl>
                                          <p:spTgt spid="4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2" name="D_A_01"/>
          <p:cNvSpPr/>
          <p:nvPr/>
        </p:nvSpPr>
        <p:spPr>
          <a:xfrm>
            <a:off x="774720" y="177840"/>
            <a:ext cx="10553400" cy="507600"/>
          </a:xfrm>
          <a:prstGeom prst="rect">
            <a:avLst/>
          </a:prstGeom>
          <a:blipFill rotWithShape="0">
            <a:blip r:embed="rId1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43" name="Rectangle: Rounded Corners 24"/>
          <p:cNvSpPr/>
          <p:nvPr/>
        </p:nvSpPr>
        <p:spPr>
          <a:xfrm>
            <a:off x="11219400" y="257400"/>
            <a:ext cx="713880" cy="518040"/>
          </a:xfrm>
          <a:prstGeom prst="roundRect">
            <a:avLst>
              <a:gd name="adj" fmla="val 16667"/>
            </a:avLst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130" b="1" u="none" strike="noStrike">
                <a:solidFill>
                  <a:srgbClr val="FFFFFF"/>
                </a:solidFill>
                <a:effectLst/>
                <a:uFillTx/>
                <a:latin typeface="Dosis Bold"/>
              </a:rPr>
              <a:t>VdC</a:t>
            </a:r>
            <a:endParaRPr lang="en-US" sz="213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44" name="D_A_02"/>
          <p:cNvSpPr/>
          <p:nvPr/>
        </p:nvSpPr>
        <p:spPr>
          <a:xfrm>
            <a:off x="199800" y="685800"/>
            <a:ext cx="1117548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  <a:tabLst>
                <a:tab pos="0" algn="l"/>
              </a:tabLst>
            </a:pPr>
            <a:r>
              <a:rPr lang="fr-FR" sz="1400" b="0" i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L'enseignant justifie.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445" name="Image 9"/>
          <p:cNvPicPr/>
          <p:nvPr/>
        </p:nvPicPr>
        <p:blipFill>
          <a:blip r:embed="rId2"/>
          <a:stretch/>
        </p:blipFill>
        <p:spPr>
          <a:xfrm>
            <a:off x="11327040" y="1146240"/>
            <a:ext cx="582840" cy="5828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46" name="ZoneTexte 10"/>
          <p:cNvSpPr/>
          <p:nvPr/>
        </p:nvSpPr>
        <p:spPr>
          <a:xfrm>
            <a:off x="4165560" y="2981520"/>
            <a:ext cx="3384720" cy="522720"/>
          </a:xfrm>
          <a:prstGeom prst="rect">
            <a:avLst/>
          </a:prstGeom>
          <a:blipFill rotWithShape="0">
            <a:blip r:embed="rId3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47" name="Rectangle 12"/>
          <p:cNvSpPr/>
          <p:nvPr/>
        </p:nvSpPr>
        <p:spPr>
          <a:xfrm>
            <a:off x="585000" y="1562040"/>
            <a:ext cx="10820160" cy="3758760"/>
          </a:xfrm>
          <a:prstGeom prst="rect">
            <a:avLst/>
          </a:prstGeom>
          <a:noFill/>
          <a:ln w="38100"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fr-FR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448" name="ZoneTexte 14"/>
          <p:cNvSpPr/>
          <p:nvPr/>
        </p:nvSpPr>
        <p:spPr>
          <a:xfrm>
            <a:off x="8533800" y="5447520"/>
            <a:ext cx="2896560" cy="461160"/>
          </a:xfrm>
          <a:prstGeom prst="rect">
            <a:avLst/>
          </a:prstGeom>
          <a:blipFill rotWithShape="0">
            <a:blip r:embed="rId4"/>
            <a:srcRect/>
            <a:stretch/>
          </a:blipFill>
          <a:ln w="0">
            <a:noFill/>
          </a:ln>
          <a:effectLst>
            <a:outerShdw algn="ctr" blurRad="108000" dir="5400000" dist="12600">
              <a:srgbClr val="000000"/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201" dur="indefinite" restart="never" nodeType="tmRoot">
          <p:childTnLst>
            <p:seq>
              <p:cTn id="202" dur="indefinite" nodeType="mainSeq">
                <p:childTnLst>
                  <p:par>
                    <p:cTn id="203" fill="hold">
                      <p:stCondLst>
                        <p:cond delay="indefinite"/>
                      </p:stCondLst>
                      <p:childTnLst>
                        <p:par>
                          <p:cTn id="204" fill="hold">
                            <p:stCondLst>
                              <p:cond delay="0"/>
                            </p:stCondLst>
                            <p:childTnLst>
                              <p:par>
                                <p:cTn id="205" presetID="42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207" dur="1000"/>
                                        <p:tgtEl>
                                          <p:spTgt spid="4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208" dur="1000" fill="hold"/>
                                        <p:tgtEl>
                                          <p:spTgt spid="4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09" dur="1000" fill="hold"/>
                                        <p:tgtEl>
                                          <p:spTgt spid="4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285;p29"/>
          <p:cNvSpPr/>
          <p:nvPr/>
        </p:nvSpPr>
        <p:spPr>
          <a:xfrm>
            <a:off x="948240" y="165240"/>
            <a:ext cx="7934760" cy="584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noAutofit/>
          </a:bodyPr>
          <a:p>
            <a:pPr defTabSz="1219320">
              <a:lnSpc>
                <a:spcPct val="100000"/>
              </a:lnSpc>
            </a:pPr>
            <a:r>
              <a:rPr lang="fr-FR" sz="3200" b="1" u="none" strike="noStrike">
                <a:solidFill>
                  <a:srgbClr val="44546A"/>
                </a:solidFill>
                <a:effectLst/>
                <a:uFillTx/>
                <a:latin typeface="Calibri"/>
                <a:ea typeface="Calibri"/>
              </a:rPr>
              <a:t>Repérage dans la semaine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76" name="Picture 2" descr="Image générée"/>
          <p:cNvPicPr/>
          <p:nvPr/>
        </p:nvPicPr>
        <p:blipFill>
          <a:blip r:embed="rId1"/>
          <a:srcRect l="0" t="11067" r="0" b="10672"/>
          <a:stretch/>
        </p:blipFill>
        <p:spPr>
          <a:xfrm>
            <a:off x="220320" y="30600"/>
            <a:ext cx="727560" cy="853920"/>
          </a:xfrm>
          <a:prstGeom prst="rect">
            <a:avLst/>
          </a:prstGeom>
          <a:noFill/>
          <a:ln w="0">
            <a:noFill/>
          </a:ln>
        </p:spPr>
      </p:pic>
      <p:grpSp>
        <p:nvGrpSpPr>
          <p:cNvPr id="177" name="Groupe 30"/>
          <p:cNvGrpSpPr/>
          <p:nvPr/>
        </p:nvGrpSpPr>
        <p:grpSpPr>
          <a:xfrm>
            <a:off x="963360" y="2304360"/>
            <a:ext cx="10265040" cy="827640"/>
            <a:chOff x="963360" y="2304360"/>
            <a:chExt cx="10265040" cy="827640"/>
          </a:xfrm>
        </p:grpSpPr>
        <p:sp>
          <p:nvSpPr>
            <p:cNvPr id="178" name="Google Shape;288;p29"/>
            <p:cNvSpPr/>
            <p:nvPr/>
          </p:nvSpPr>
          <p:spPr>
            <a:xfrm>
              <a:off x="2428200" y="2304360"/>
              <a:ext cx="8800200" cy="827640"/>
            </a:xfrm>
            <a:custGeom>
              <a:avLst/>
              <a:gdLst>
                <a:gd name="textAreaLeft" fmla="*/ 40320 w 8800200"/>
                <a:gd name="textAreaRight" fmla="*/ 8759880 w 8800200"/>
                <a:gd name="textAreaTop" fmla="*/ 40320 h 827640"/>
                <a:gd name="textAreaBottom" fmla="*/ 787320 h 827640"/>
                <a:gd name="GluePoint1X" fmla="*/ 1 w 2"/>
                <a:gd name="GluePoint1Y" fmla="*/ 0 h 2390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24446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24446" h="2390">
                  <a:moveTo>
                    <a:pt x="383" y="0"/>
                  </a:moveTo>
                  <a:arcTo wR="383" hR="383" stAng="16200000" swAng="-5400000"/>
                  <a:lnTo>
                    <a:pt x="0" y="1917"/>
                  </a:lnTo>
                  <a:arcTo wR="383" hR="383" stAng="10800000" swAng="-5400000"/>
                  <a:lnTo>
                    <a:pt x="24063" y="2300"/>
                  </a:lnTo>
                  <a:arcTo wR="383" hR="383" stAng="5400000" swAng="-5400000"/>
                  <a:lnTo>
                    <a:pt x="24446" y="383"/>
                  </a:lnTo>
                  <a:arcTo wR="383" hR="383" stAng="0" swAng="-5400000"/>
                  <a:close/>
                </a:path>
              </a:pathLst>
            </a:custGeom>
            <a:solidFill>
              <a:schemeClr val="bg1"/>
            </a:solidFill>
            <a:ln w="9528">
              <a:solidFill>
                <a:srgbClr val="44546A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68400" tIns="34200" rIns="68400" bIns="34200" anchor="ctr">
              <a:noAutofit/>
            </a:bodyPr>
            <a:p>
              <a:endParaRPr lang="fr-FR" sz="1800" b="1" u="none" strike="noStrike">
                <a:solidFill>
                  <a:schemeClr val="dk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179" name="Google Shape;289;p29"/>
            <p:cNvSpPr/>
            <p:nvPr/>
          </p:nvSpPr>
          <p:spPr>
            <a:xfrm>
              <a:off x="963360" y="2304360"/>
              <a:ext cx="1348560" cy="827640"/>
            </a:xfrm>
            <a:custGeom>
              <a:avLst/>
              <a:gdLst>
                <a:gd name="textAreaLeft" fmla="*/ 40320 w 1348560"/>
                <a:gd name="textAreaRight" fmla="*/ 1308240 w 1348560"/>
                <a:gd name="textAreaTop" fmla="*/ 40320 h 827640"/>
                <a:gd name="textAreaBottom" fmla="*/ 787320 h 827640"/>
                <a:gd name="GluePoint1X" fmla="*/ 1 w 2"/>
                <a:gd name="GluePoint1Y" fmla="*/ 0 h 2390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3747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3747" h="2390">
                  <a:moveTo>
                    <a:pt x="383" y="0"/>
                  </a:moveTo>
                  <a:arcTo wR="383" hR="383" stAng="16200000" swAng="-5400000"/>
                  <a:lnTo>
                    <a:pt x="0" y="1917"/>
                  </a:lnTo>
                  <a:arcTo wR="383" hR="383" stAng="10800000" swAng="-5400000"/>
                  <a:lnTo>
                    <a:pt x="3364" y="2300"/>
                  </a:lnTo>
                  <a:arcTo wR="383" hR="383" stAng="5400000" swAng="-5400000"/>
                  <a:lnTo>
                    <a:pt x="3747" y="383"/>
                  </a:lnTo>
                  <a:arcTo wR="383" hR="383" stAng="0" swAng="-5400000"/>
                  <a:close/>
                </a:path>
              </a:pathLst>
            </a:custGeom>
            <a:solidFill>
              <a:schemeClr val="accent4">
                <a:lumMod val="60000"/>
                <a:lumOff val="40000"/>
              </a:schemeClr>
            </a:solidFill>
            <a:ln w="9528">
              <a:solidFill>
                <a:srgbClr val="44546A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68400" tIns="34200" rIns="68400" bIns="34200" anchor="ctr" anchorCtr="1">
              <a:noAutofit/>
            </a:bodyPr>
            <a:p>
              <a:pPr algn="ctr" defTabSz="914400">
                <a:lnSpc>
                  <a:spcPct val="100000"/>
                </a:lnSpc>
              </a:pPr>
              <a:r>
                <a:rPr lang="fr-FR" sz="1800" b="1" u="none" strike="noStrike">
                  <a:solidFill>
                    <a:schemeClr val="dk1"/>
                  </a:solidFill>
                  <a:effectLst/>
                  <a:uFillTx/>
                  <a:latin typeface="Calibri"/>
                  <a:ea typeface="Calibri"/>
                </a:rPr>
                <a:t>Séance 2</a:t>
              </a:r>
              <a:endParaRPr lang="en-US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180" name="Groupe 32"/>
          <p:cNvGrpSpPr/>
          <p:nvPr/>
        </p:nvGrpSpPr>
        <p:grpSpPr>
          <a:xfrm>
            <a:off x="963360" y="4289760"/>
            <a:ext cx="10265040" cy="827640"/>
            <a:chOff x="963360" y="4289760"/>
            <a:chExt cx="10265040" cy="827640"/>
          </a:xfrm>
        </p:grpSpPr>
        <p:sp>
          <p:nvSpPr>
            <p:cNvPr id="181" name="Google Shape;290;p29"/>
            <p:cNvSpPr/>
            <p:nvPr/>
          </p:nvSpPr>
          <p:spPr>
            <a:xfrm>
              <a:off x="2428200" y="4289760"/>
              <a:ext cx="8800200" cy="827640"/>
            </a:xfrm>
            <a:custGeom>
              <a:avLst/>
              <a:gdLst>
                <a:gd name="textAreaLeft" fmla="*/ 40320 w 8800200"/>
                <a:gd name="textAreaRight" fmla="*/ 8759880 w 8800200"/>
                <a:gd name="textAreaTop" fmla="*/ 40320 h 827640"/>
                <a:gd name="textAreaBottom" fmla="*/ 787320 h 827640"/>
                <a:gd name="GluePoint1X" fmla="*/ 1 w 2"/>
                <a:gd name="GluePoint1Y" fmla="*/ 0 h 2390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24446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24446" h="2390">
                  <a:moveTo>
                    <a:pt x="383" y="0"/>
                  </a:moveTo>
                  <a:arcTo wR="383" hR="383" stAng="16200000" swAng="-5400000"/>
                  <a:lnTo>
                    <a:pt x="0" y="1917"/>
                  </a:lnTo>
                  <a:arcTo wR="383" hR="383" stAng="10800000" swAng="-5400000"/>
                  <a:lnTo>
                    <a:pt x="24063" y="2300"/>
                  </a:lnTo>
                  <a:arcTo wR="383" hR="383" stAng="5400000" swAng="-5400000"/>
                  <a:lnTo>
                    <a:pt x="24446" y="383"/>
                  </a:lnTo>
                  <a:arcTo wR="383" hR="383" stAng="0" swAng="-5400000"/>
                  <a:close/>
                </a:path>
              </a:pathLst>
            </a:custGeom>
            <a:solidFill>
              <a:schemeClr val="accent1"/>
            </a:solidFill>
            <a:ln w="9528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68400" tIns="34200" rIns="68400" bIns="34200" anchor="ctr">
              <a:noAutofit/>
            </a:bodyPr>
            <a:p>
              <a:endParaRPr lang="fr-FR" sz="1800" b="1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82" name="Google Shape;291;p29"/>
            <p:cNvSpPr/>
            <p:nvPr/>
          </p:nvSpPr>
          <p:spPr>
            <a:xfrm>
              <a:off x="963360" y="4289760"/>
              <a:ext cx="1348560" cy="827640"/>
            </a:xfrm>
            <a:custGeom>
              <a:avLst/>
              <a:gdLst>
                <a:gd name="textAreaLeft" fmla="*/ 40320 w 1348560"/>
                <a:gd name="textAreaRight" fmla="*/ 1308240 w 1348560"/>
                <a:gd name="textAreaTop" fmla="*/ 40320 h 827640"/>
                <a:gd name="textAreaBottom" fmla="*/ 787320 h 827640"/>
                <a:gd name="GluePoint1X" fmla="*/ 1 w 2"/>
                <a:gd name="GluePoint1Y" fmla="*/ 0 h 2390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3747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3747" h="2390">
                  <a:moveTo>
                    <a:pt x="383" y="0"/>
                  </a:moveTo>
                  <a:arcTo wR="383" hR="383" stAng="16200000" swAng="-5400000"/>
                  <a:lnTo>
                    <a:pt x="0" y="1917"/>
                  </a:lnTo>
                  <a:arcTo wR="383" hR="383" stAng="10800000" swAng="-5400000"/>
                  <a:lnTo>
                    <a:pt x="3364" y="2300"/>
                  </a:lnTo>
                  <a:arcTo wR="383" hR="383" stAng="5400000" swAng="-5400000"/>
                  <a:lnTo>
                    <a:pt x="3747" y="383"/>
                  </a:lnTo>
                  <a:arcTo wR="383" hR="383" stAng="0" swAng="-5400000"/>
                  <a:close/>
                </a:path>
              </a:pathLst>
            </a:custGeom>
            <a:solidFill>
              <a:schemeClr val="accent1"/>
            </a:solidFill>
            <a:ln w="9528">
              <a:solidFill>
                <a:srgbClr val="44546A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68400" tIns="34200" rIns="68400" bIns="34200" anchor="ctr" anchorCtr="1">
              <a:noAutofit/>
            </a:bodyPr>
            <a:p>
              <a:pPr algn="ctr" defTabSz="914400">
                <a:lnSpc>
                  <a:spcPct val="100000"/>
                </a:lnSpc>
                <a:tabLst>
                  <a:tab pos="0" algn="l"/>
                </a:tabLst>
              </a:pPr>
              <a:r>
                <a:rPr lang="fr-FR" sz="1800" b="1" u="none" strike="noStrike">
                  <a:solidFill>
                    <a:schemeClr val="lt1"/>
                  </a:solidFill>
                  <a:effectLst/>
                  <a:uFillTx/>
                  <a:latin typeface="Calibri"/>
                  <a:ea typeface="Calibri"/>
                </a:rPr>
                <a:t>Séance 4</a:t>
              </a: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183" name="Groupe 31"/>
          <p:cNvGrpSpPr/>
          <p:nvPr/>
        </p:nvGrpSpPr>
        <p:grpSpPr>
          <a:xfrm>
            <a:off x="963360" y="3296880"/>
            <a:ext cx="10265040" cy="827640"/>
            <a:chOff x="963360" y="3296880"/>
            <a:chExt cx="10265040" cy="827640"/>
          </a:xfrm>
        </p:grpSpPr>
        <p:sp>
          <p:nvSpPr>
            <p:cNvPr id="184" name="Google Shape;292;p29"/>
            <p:cNvSpPr/>
            <p:nvPr/>
          </p:nvSpPr>
          <p:spPr>
            <a:xfrm>
              <a:off x="2428200" y="3296880"/>
              <a:ext cx="8800200" cy="827640"/>
            </a:xfrm>
            <a:custGeom>
              <a:avLst/>
              <a:gdLst>
                <a:gd name="textAreaLeft" fmla="*/ 40320 w 8800200"/>
                <a:gd name="textAreaRight" fmla="*/ 8759880 w 8800200"/>
                <a:gd name="textAreaTop" fmla="*/ 40320 h 827640"/>
                <a:gd name="textAreaBottom" fmla="*/ 787320 h 827640"/>
                <a:gd name="GluePoint1X" fmla="*/ 1 w 2"/>
                <a:gd name="GluePoint1Y" fmla="*/ 0 h 2390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24446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24446" h="2390">
                  <a:moveTo>
                    <a:pt x="383" y="0"/>
                  </a:moveTo>
                  <a:arcTo wR="383" hR="383" stAng="16200000" swAng="-5400000"/>
                  <a:lnTo>
                    <a:pt x="0" y="1917"/>
                  </a:lnTo>
                  <a:arcTo wR="383" hR="383" stAng="10800000" swAng="-5400000"/>
                  <a:lnTo>
                    <a:pt x="24063" y="2300"/>
                  </a:lnTo>
                  <a:arcTo wR="383" hR="383" stAng="5400000" swAng="-5400000"/>
                  <a:lnTo>
                    <a:pt x="24446" y="383"/>
                  </a:lnTo>
                  <a:arcTo wR="383" hR="383" stAng="0" swAng="-5400000"/>
                  <a:close/>
                </a:path>
              </a:pathLst>
            </a:custGeom>
            <a:solidFill>
              <a:schemeClr val="accent1"/>
            </a:solidFill>
            <a:ln w="9528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68400" tIns="34200" rIns="68400" bIns="34200" anchor="ctr">
              <a:noAutofit/>
            </a:bodyPr>
            <a:p>
              <a:endParaRPr lang="fr-FR" sz="1800" b="1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85" name="Google Shape;293;p29"/>
            <p:cNvSpPr/>
            <p:nvPr/>
          </p:nvSpPr>
          <p:spPr>
            <a:xfrm>
              <a:off x="963360" y="3296880"/>
              <a:ext cx="1348560" cy="827640"/>
            </a:xfrm>
            <a:custGeom>
              <a:avLst/>
              <a:gdLst>
                <a:gd name="textAreaLeft" fmla="*/ 40320 w 1348560"/>
                <a:gd name="textAreaRight" fmla="*/ 1308240 w 1348560"/>
                <a:gd name="textAreaTop" fmla="*/ 40320 h 827640"/>
                <a:gd name="textAreaBottom" fmla="*/ 787320 h 827640"/>
                <a:gd name="GluePoint1X" fmla="*/ 1 w 2"/>
                <a:gd name="GluePoint1Y" fmla="*/ 0 h 2390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3747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3747" h="2390">
                  <a:moveTo>
                    <a:pt x="383" y="0"/>
                  </a:moveTo>
                  <a:arcTo wR="383" hR="383" stAng="16200000" swAng="-5400000"/>
                  <a:lnTo>
                    <a:pt x="0" y="1917"/>
                  </a:lnTo>
                  <a:arcTo wR="383" hR="383" stAng="10800000" swAng="-5400000"/>
                  <a:lnTo>
                    <a:pt x="3364" y="2300"/>
                  </a:lnTo>
                  <a:arcTo wR="383" hR="383" stAng="5400000" swAng="-5400000"/>
                  <a:lnTo>
                    <a:pt x="3747" y="383"/>
                  </a:lnTo>
                  <a:arcTo wR="383" hR="383" stAng="0" swAng="-5400000"/>
                  <a:close/>
                </a:path>
              </a:pathLst>
            </a:custGeom>
            <a:solidFill>
              <a:schemeClr val="accent1"/>
            </a:solidFill>
            <a:ln w="9528">
              <a:solidFill>
                <a:srgbClr val="44546A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68400" tIns="34200" rIns="68400" bIns="34200" anchor="ctr" anchorCtr="1">
              <a:noAutofit/>
            </a:bodyPr>
            <a:p>
              <a:pPr algn="ctr" defTabSz="914400">
                <a:lnSpc>
                  <a:spcPct val="100000"/>
                </a:lnSpc>
                <a:tabLst>
                  <a:tab pos="0" algn="l"/>
                </a:tabLst>
              </a:pPr>
              <a:r>
                <a:rPr lang="fr-FR" sz="1800" b="1" u="none" strike="noStrike">
                  <a:solidFill>
                    <a:schemeClr val="lt1"/>
                  </a:solidFill>
                  <a:effectLst/>
                  <a:uFillTx/>
                  <a:latin typeface="Calibri"/>
                  <a:ea typeface="Calibri"/>
                </a:rPr>
                <a:t>Séance 3</a:t>
              </a: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186" name="Groupe 34"/>
          <p:cNvGrpSpPr/>
          <p:nvPr/>
        </p:nvGrpSpPr>
        <p:grpSpPr>
          <a:xfrm>
            <a:off x="963360" y="1311480"/>
            <a:ext cx="10265040" cy="827640"/>
            <a:chOff x="963360" y="1311480"/>
            <a:chExt cx="10265040" cy="827640"/>
          </a:xfrm>
        </p:grpSpPr>
        <p:sp>
          <p:nvSpPr>
            <p:cNvPr id="187" name="Google Shape;286;p29"/>
            <p:cNvSpPr/>
            <p:nvPr/>
          </p:nvSpPr>
          <p:spPr>
            <a:xfrm>
              <a:off x="2428200" y="1311480"/>
              <a:ext cx="8800200" cy="827640"/>
            </a:xfrm>
            <a:custGeom>
              <a:avLst/>
              <a:gdLst>
                <a:gd name="textAreaLeft" fmla="*/ 40320 w 8800200"/>
                <a:gd name="textAreaRight" fmla="*/ 8759880 w 8800200"/>
                <a:gd name="textAreaTop" fmla="*/ 40320 h 827640"/>
                <a:gd name="textAreaBottom" fmla="*/ 787320 h 827640"/>
                <a:gd name="GluePoint1X" fmla="*/ 1 w 2"/>
                <a:gd name="GluePoint1Y" fmla="*/ 0 h 2390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24446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24446" h="2390">
                  <a:moveTo>
                    <a:pt x="383" y="0"/>
                  </a:moveTo>
                  <a:arcTo wR="383" hR="383" stAng="16200000" swAng="-5400000"/>
                  <a:lnTo>
                    <a:pt x="0" y="1917"/>
                  </a:lnTo>
                  <a:arcTo wR="383" hR="383" stAng="10800000" swAng="-5400000"/>
                  <a:lnTo>
                    <a:pt x="24063" y="2300"/>
                  </a:lnTo>
                  <a:arcTo wR="383" hR="383" stAng="5400000" swAng="-5400000"/>
                  <a:lnTo>
                    <a:pt x="24446" y="383"/>
                  </a:lnTo>
                  <a:arcTo wR="383" hR="383" stAng="0" swAng="-5400000"/>
                  <a:close/>
                </a:path>
              </a:pathLst>
            </a:custGeom>
            <a:solidFill>
              <a:schemeClr val="accent1"/>
            </a:solidFill>
            <a:ln w="9528">
              <a:solidFill>
                <a:srgbClr val="44546A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68400" tIns="34200" rIns="68400" bIns="34200" anchor="ctr" anchorCtr="1">
              <a:noAutofit/>
            </a:bodyPr>
            <a:p>
              <a:endParaRPr lang="fr-FR" sz="1800" b="1" u="none" strike="noStrik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188" name="Google Shape;287;p29"/>
            <p:cNvSpPr/>
            <p:nvPr/>
          </p:nvSpPr>
          <p:spPr>
            <a:xfrm>
              <a:off x="963360" y="1311480"/>
              <a:ext cx="1348560" cy="827640"/>
            </a:xfrm>
            <a:custGeom>
              <a:avLst/>
              <a:gdLst>
                <a:gd name="textAreaLeft" fmla="*/ 40320 w 1348560"/>
                <a:gd name="textAreaRight" fmla="*/ 1308240 w 1348560"/>
                <a:gd name="textAreaTop" fmla="*/ 40320 h 827640"/>
                <a:gd name="textAreaBottom" fmla="*/ 787320 h 827640"/>
                <a:gd name="GluePoint1X" fmla="*/ 1 w 2"/>
                <a:gd name="GluePoint1Y" fmla="*/ 0 h 2390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3747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3747" h="2390">
                  <a:moveTo>
                    <a:pt x="383" y="0"/>
                  </a:moveTo>
                  <a:arcTo wR="383" hR="383" stAng="16200000" swAng="-5400000"/>
                  <a:lnTo>
                    <a:pt x="0" y="1917"/>
                  </a:lnTo>
                  <a:arcTo wR="383" hR="383" stAng="10800000" swAng="-5400000"/>
                  <a:lnTo>
                    <a:pt x="3364" y="2300"/>
                  </a:lnTo>
                  <a:arcTo wR="383" hR="383" stAng="5400000" swAng="-5400000"/>
                  <a:lnTo>
                    <a:pt x="3747" y="383"/>
                  </a:lnTo>
                  <a:arcTo wR="383" hR="383" stAng="0" swAng="-5400000"/>
                  <a:close/>
                </a:path>
              </a:pathLst>
            </a:custGeom>
            <a:solidFill>
              <a:schemeClr val="accent1"/>
            </a:solidFill>
            <a:ln w="9528">
              <a:solidFill>
                <a:srgbClr val="44546A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68400" tIns="34200" rIns="68400" bIns="34200" anchor="ctr" anchorCtr="1">
              <a:noAutofit/>
            </a:bodyPr>
            <a:p>
              <a:pPr algn="ctr" defTabSz="914400">
                <a:lnSpc>
                  <a:spcPct val="100000"/>
                </a:lnSpc>
              </a:pPr>
              <a:r>
                <a:rPr lang="fr-FR" sz="1800" b="1" u="none" strike="noStrike">
                  <a:solidFill>
                    <a:schemeClr val="lt1"/>
                  </a:solidFill>
                  <a:effectLst/>
                  <a:uFillTx/>
                  <a:latin typeface="Calibri"/>
                  <a:ea typeface="Calibri"/>
                </a:rPr>
                <a:t>Séance 1</a:t>
              </a: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</p:grpSp>
      <p:sp>
        <p:nvSpPr>
          <p:cNvPr id="189" name="Rectangle: Rounded Corners 11"/>
          <p:cNvSpPr/>
          <p:nvPr/>
        </p:nvSpPr>
        <p:spPr>
          <a:xfrm>
            <a:off x="875880" y="2225880"/>
            <a:ext cx="10439640" cy="971640"/>
          </a:xfrm>
          <a:prstGeom prst="roundRect">
            <a:avLst>
              <a:gd name="adj" fmla="val 16667"/>
            </a:avLst>
          </a:prstGeom>
          <a:noFill/>
          <a:ln w="38100">
            <a:solidFill>
              <a:srgbClr val="0C4334"/>
            </a:solidFill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fr-MA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grpSp>
        <p:nvGrpSpPr>
          <p:cNvPr id="190" name="Groupe 33"/>
          <p:cNvGrpSpPr/>
          <p:nvPr/>
        </p:nvGrpSpPr>
        <p:grpSpPr>
          <a:xfrm>
            <a:off x="963360" y="5282640"/>
            <a:ext cx="10265040" cy="827640"/>
            <a:chOff x="963360" y="5282640"/>
            <a:chExt cx="10265040" cy="827640"/>
          </a:xfrm>
        </p:grpSpPr>
        <p:sp>
          <p:nvSpPr>
            <p:cNvPr id="191" name="Google Shape;290;p29"/>
            <p:cNvSpPr/>
            <p:nvPr/>
          </p:nvSpPr>
          <p:spPr>
            <a:xfrm>
              <a:off x="2428200" y="5282640"/>
              <a:ext cx="8800200" cy="827640"/>
            </a:xfrm>
            <a:custGeom>
              <a:avLst/>
              <a:gdLst>
                <a:gd name="textAreaLeft" fmla="*/ 40320 w 8800200"/>
                <a:gd name="textAreaRight" fmla="*/ 8759880 w 8800200"/>
                <a:gd name="textAreaTop" fmla="*/ 40320 h 827640"/>
                <a:gd name="textAreaBottom" fmla="*/ 787320 h 827640"/>
                <a:gd name="GluePoint1X" fmla="*/ 1 w 2"/>
                <a:gd name="GluePoint1Y" fmla="*/ 0 h 2390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24446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24446" h="2390">
                  <a:moveTo>
                    <a:pt x="383" y="0"/>
                  </a:moveTo>
                  <a:arcTo wR="383" hR="383" stAng="16200000" swAng="-5400000"/>
                  <a:lnTo>
                    <a:pt x="0" y="1917"/>
                  </a:lnTo>
                  <a:arcTo wR="383" hR="383" stAng="10800000" swAng="-5400000"/>
                  <a:lnTo>
                    <a:pt x="24063" y="2300"/>
                  </a:lnTo>
                  <a:arcTo wR="383" hR="383" stAng="5400000" swAng="-5400000"/>
                  <a:lnTo>
                    <a:pt x="24446" y="383"/>
                  </a:lnTo>
                  <a:arcTo wR="383" hR="383" stAng="0" swAng="-5400000"/>
                  <a:close/>
                </a:path>
              </a:pathLst>
            </a:custGeom>
            <a:solidFill>
              <a:schemeClr val="accent1"/>
            </a:solidFill>
            <a:ln w="9528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68400" tIns="34200" rIns="68400" bIns="34200" anchor="ctr">
              <a:noAutofit/>
            </a:bodyPr>
            <a:p>
              <a:endParaRPr lang="fr-FR" sz="1800" b="1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92" name="Google Shape;291;p29"/>
            <p:cNvSpPr/>
            <p:nvPr/>
          </p:nvSpPr>
          <p:spPr>
            <a:xfrm>
              <a:off x="963360" y="5282640"/>
              <a:ext cx="1348560" cy="827640"/>
            </a:xfrm>
            <a:custGeom>
              <a:avLst/>
              <a:gdLst>
                <a:gd name="textAreaLeft" fmla="*/ 40320 w 1348560"/>
                <a:gd name="textAreaRight" fmla="*/ 1308240 w 1348560"/>
                <a:gd name="textAreaTop" fmla="*/ 40320 h 827640"/>
                <a:gd name="textAreaBottom" fmla="*/ 787320 h 827640"/>
                <a:gd name="GluePoint1X" fmla="*/ 1 w 2"/>
                <a:gd name="GluePoint1Y" fmla="*/ 0 h 2390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3747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3747" h="2390">
                  <a:moveTo>
                    <a:pt x="383" y="0"/>
                  </a:moveTo>
                  <a:arcTo wR="383" hR="383" stAng="16200000" swAng="-5400000"/>
                  <a:lnTo>
                    <a:pt x="0" y="1917"/>
                  </a:lnTo>
                  <a:arcTo wR="383" hR="383" stAng="10800000" swAng="-5400000"/>
                  <a:lnTo>
                    <a:pt x="3364" y="2300"/>
                  </a:lnTo>
                  <a:arcTo wR="383" hR="383" stAng="5400000" swAng="-5400000"/>
                  <a:lnTo>
                    <a:pt x="3747" y="383"/>
                  </a:lnTo>
                  <a:arcTo wR="383" hR="383" stAng="0" swAng="-5400000"/>
                  <a:close/>
                </a:path>
              </a:pathLst>
            </a:custGeom>
            <a:solidFill>
              <a:schemeClr val="accent1"/>
            </a:solidFill>
            <a:ln w="9528">
              <a:solidFill>
                <a:srgbClr val="44546A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68400" tIns="34200" rIns="68400" bIns="34200" anchor="ctr" anchorCtr="1">
              <a:noAutofit/>
            </a:bodyPr>
            <a:p>
              <a:pPr algn="ctr" defTabSz="914400">
                <a:lnSpc>
                  <a:spcPct val="100000"/>
                </a:lnSpc>
                <a:tabLst>
                  <a:tab pos="0" algn="l"/>
                </a:tabLst>
              </a:pPr>
              <a:r>
                <a:rPr lang="fr-FR" sz="1800" b="1" u="none" strike="noStrike">
                  <a:solidFill>
                    <a:schemeClr val="lt1"/>
                  </a:solidFill>
                  <a:effectLst/>
                  <a:uFillTx/>
                  <a:latin typeface="Calibri"/>
                  <a:ea typeface="Calibri"/>
                </a:rPr>
                <a:t>Séance 5</a:t>
              </a: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</p:grpSp>
      <p:sp>
        <p:nvSpPr>
          <p:cNvPr id="193" name="ZoneTexte 3"/>
          <p:cNvSpPr/>
          <p:nvPr/>
        </p:nvSpPr>
        <p:spPr>
          <a:xfrm>
            <a:off x="3047040" y="1540800"/>
            <a:ext cx="6097680" cy="369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fr-MA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Additionner avec la valeur absolue 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4" name="ZoneTexte 5"/>
          <p:cNvSpPr/>
          <p:nvPr/>
        </p:nvSpPr>
        <p:spPr>
          <a:xfrm>
            <a:off x="2784600" y="2516040"/>
            <a:ext cx="6098400" cy="369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fr-MA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Utiliser la commutativité́ et l’associativité de l’addition 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5" name="ZoneTexte 7"/>
          <p:cNvSpPr/>
          <p:nvPr/>
        </p:nvSpPr>
        <p:spPr>
          <a:xfrm>
            <a:off x="3046320" y="3497760"/>
            <a:ext cx="6098400" cy="369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fr-MA" sz="1800" b="0" u="none" strike="noStrike">
                <a:solidFill>
                  <a:schemeClr val="lt1"/>
                </a:solidFill>
                <a:effectLst/>
                <a:uFillTx/>
                <a:latin typeface="Calibri"/>
              </a:rPr>
              <a:t>Effectuer la soustraction des nombres entiers 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6" name="ZoneTexte 9"/>
          <p:cNvSpPr/>
          <p:nvPr/>
        </p:nvSpPr>
        <p:spPr>
          <a:xfrm>
            <a:off x="3046320" y="4519080"/>
            <a:ext cx="6098400" cy="369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fr-MA" sz="1800" b="0" u="none" strike="noStrike">
                <a:solidFill>
                  <a:schemeClr val="lt1"/>
                </a:solidFill>
                <a:effectLst/>
                <a:uFillTx/>
                <a:latin typeface="Calibri"/>
              </a:rPr>
              <a:t>Additionner et soustraire dans des expressions numériques 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7" name="ZoneTexte 4"/>
          <p:cNvSpPr/>
          <p:nvPr/>
        </p:nvSpPr>
        <p:spPr>
          <a:xfrm>
            <a:off x="2941920" y="5373360"/>
            <a:ext cx="6097680" cy="645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fr-MA" sz="1800" b="0" u="none" strike="noStrike">
                <a:solidFill>
                  <a:schemeClr val="lt1"/>
                </a:solidFill>
                <a:effectLst/>
                <a:uFillTx/>
                <a:latin typeface="Calibri"/>
              </a:rPr>
              <a:t>Appliquer les règles d’addition et de soustraction aux nombres décimaux et fractionnaires 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9" name="D_A_01"/>
          <p:cNvSpPr/>
          <p:nvPr/>
        </p:nvSpPr>
        <p:spPr>
          <a:xfrm>
            <a:off x="774720" y="177840"/>
            <a:ext cx="10553400" cy="507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</a:pPr>
            <a:r>
              <a:rPr lang="fr-FR" sz="1600" b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 Complétez. 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50" name="Rectangle: Rounded Corners 24"/>
          <p:cNvSpPr/>
          <p:nvPr/>
        </p:nvSpPr>
        <p:spPr>
          <a:xfrm>
            <a:off x="11219400" y="257400"/>
            <a:ext cx="713880" cy="518040"/>
          </a:xfrm>
          <a:prstGeom prst="roundRect">
            <a:avLst>
              <a:gd name="adj" fmla="val 16667"/>
            </a:avLst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lang="fr-FR" sz="2130" b="1" u="none" strike="noStrike">
                <a:solidFill>
                  <a:schemeClr val="lt1"/>
                </a:solidFill>
                <a:effectLst/>
                <a:uFillTx/>
                <a:latin typeface="Dosis Bold"/>
              </a:rPr>
              <a:t>VdC</a:t>
            </a:r>
            <a:endParaRPr lang="en-US" sz="213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51" name="D_A_02"/>
          <p:cNvSpPr/>
          <p:nvPr/>
        </p:nvSpPr>
        <p:spPr>
          <a:xfrm>
            <a:off x="199800" y="685800"/>
            <a:ext cx="1117548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lang="fr-FR" sz="1400" b="0" i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L'enseignant choisit au hasard deux élèves pour justifier oralement leurs réponses.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452" name="Picture 2"/>
          <p:cNvPicPr/>
          <p:nvPr/>
        </p:nvPicPr>
        <p:blipFill>
          <a:blip r:embed="rId1"/>
          <a:stretch/>
        </p:blipFill>
        <p:spPr>
          <a:xfrm>
            <a:off x="10359720" y="257400"/>
            <a:ext cx="713880" cy="5180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53" name="ZoneTexte 1"/>
          <p:cNvSpPr/>
          <p:nvPr/>
        </p:nvSpPr>
        <p:spPr>
          <a:xfrm>
            <a:off x="2005920" y="2990520"/>
            <a:ext cx="3781440" cy="522720"/>
          </a:xfrm>
          <a:prstGeom prst="rect">
            <a:avLst/>
          </a:pr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54" name="Rectangle 2"/>
          <p:cNvSpPr/>
          <p:nvPr/>
        </p:nvSpPr>
        <p:spPr>
          <a:xfrm>
            <a:off x="585000" y="1562040"/>
            <a:ext cx="10820160" cy="3758760"/>
          </a:xfrm>
          <a:prstGeom prst="rect">
            <a:avLst/>
          </a:prstGeom>
          <a:noFill/>
          <a:ln w="38100"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fr-FR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5" name="D_A_01"/>
          <p:cNvSpPr/>
          <p:nvPr/>
        </p:nvSpPr>
        <p:spPr>
          <a:xfrm>
            <a:off x="774720" y="177840"/>
            <a:ext cx="10553400" cy="507600"/>
          </a:xfrm>
          <a:prstGeom prst="rect">
            <a:avLst/>
          </a:prstGeom>
          <a:blipFill rotWithShape="0">
            <a:blip r:embed="rId1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56" name="Rectangle: Rounded Corners 24"/>
          <p:cNvSpPr/>
          <p:nvPr/>
        </p:nvSpPr>
        <p:spPr>
          <a:xfrm>
            <a:off x="11219400" y="257400"/>
            <a:ext cx="713880" cy="518040"/>
          </a:xfrm>
          <a:prstGeom prst="roundRect">
            <a:avLst>
              <a:gd name="adj" fmla="val 16667"/>
            </a:avLst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lang="fr-FR" sz="2130" b="1" u="none" strike="noStrike">
                <a:solidFill>
                  <a:schemeClr val="lt1"/>
                </a:solidFill>
                <a:effectLst/>
                <a:uFillTx/>
                <a:latin typeface="Dosis Bold"/>
              </a:rPr>
              <a:t>VdC</a:t>
            </a:r>
            <a:endParaRPr lang="en-US" sz="213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57" name="D_A_02"/>
          <p:cNvSpPr/>
          <p:nvPr/>
        </p:nvSpPr>
        <p:spPr>
          <a:xfrm>
            <a:off x="199800" y="685800"/>
            <a:ext cx="1117548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lang="fr-FR" sz="1400" b="0" i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L'enseignant explique et  justifie.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58" name="ZoneTexte 2"/>
          <p:cNvSpPr/>
          <p:nvPr/>
        </p:nvSpPr>
        <p:spPr>
          <a:xfrm>
            <a:off x="5523480" y="2990520"/>
            <a:ext cx="732600" cy="522720"/>
          </a:xfrm>
          <a:prstGeom prst="rect">
            <a:avLst/>
          </a:pr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59" name="ZoneTexte 4"/>
          <p:cNvSpPr/>
          <p:nvPr/>
        </p:nvSpPr>
        <p:spPr>
          <a:xfrm>
            <a:off x="2005920" y="2990520"/>
            <a:ext cx="3781440" cy="522720"/>
          </a:xfrm>
          <a:prstGeom prst="rect">
            <a:avLst/>
          </a:prstGeom>
          <a:blipFill rotWithShape="0">
            <a:blip r:embed="rId3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60" name="Rectangle 5"/>
          <p:cNvSpPr/>
          <p:nvPr/>
        </p:nvSpPr>
        <p:spPr>
          <a:xfrm>
            <a:off x="585000" y="1562040"/>
            <a:ext cx="10820160" cy="3758760"/>
          </a:xfrm>
          <a:prstGeom prst="rect">
            <a:avLst/>
          </a:prstGeom>
          <a:noFill/>
          <a:ln w="38100"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fr-FR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pic>
        <p:nvPicPr>
          <p:cNvPr id="461" name="Image 9"/>
          <p:cNvPicPr/>
          <p:nvPr/>
        </p:nvPicPr>
        <p:blipFill>
          <a:blip r:embed="rId4"/>
          <a:stretch/>
        </p:blipFill>
        <p:spPr>
          <a:xfrm>
            <a:off x="11327040" y="1146240"/>
            <a:ext cx="582840" cy="5828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210" dur="indefinite" restart="never" nodeType="tmRoot">
          <p:childTnLst>
            <p:seq>
              <p:cTn id="211" dur="indefinite" nodeType="mainSeq">
                <p:childTnLst>
                  <p:par>
                    <p:cTn id="212" fill="hold">
                      <p:stCondLst>
                        <p:cond delay="indefinite"/>
                      </p:stCondLst>
                      <p:childTnLst>
                        <p:par>
                          <p:cTn id="213" fill="hold">
                            <p:stCondLst>
                              <p:cond delay="0"/>
                            </p:stCondLst>
                            <p:childTnLst>
                              <p:par>
                                <p:cTn id="214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D_A_01"/>
          <p:cNvSpPr/>
          <p:nvPr/>
        </p:nvSpPr>
        <p:spPr>
          <a:xfrm>
            <a:off x="774720" y="177840"/>
            <a:ext cx="10553400" cy="507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1600" b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 Complétez.  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63" name="Rectangle: Rounded Corners 24"/>
          <p:cNvSpPr/>
          <p:nvPr/>
        </p:nvSpPr>
        <p:spPr>
          <a:xfrm>
            <a:off x="11219400" y="257400"/>
            <a:ext cx="713880" cy="518040"/>
          </a:xfrm>
          <a:prstGeom prst="roundRect">
            <a:avLst>
              <a:gd name="adj" fmla="val 16667"/>
            </a:avLst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130" b="1" u="none" strike="noStrike">
                <a:solidFill>
                  <a:srgbClr val="FFFFFF"/>
                </a:solidFill>
                <a:effectLst/>
                <a:uFillTx/>
                <a:latin typeface="Dosis Bold"/>
              </a:rPr>
              <a:t>VdC</a:t>
            </a:r>
            <a:endParaRPr lang="en-US" sz="213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64" name="D_A_02"/>
          <p:cNvSpPr/>
          <p:nvPr/>
        </p:nvSpPr>
        <p:spPr>
          <a:xfrm>
            <a:off x="199800" y="685800"/>
            <a:ext cx="1117548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  <a:tabLst>
                <a:tab pos="0" algn="l"/>
              </a:tabLst>
            </a:pPr>
            <a:r>
              <a:rPr lang="fr-FR" sz="1400" b="0" i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L'enseignant choisit au hasard deux élèves pour justifier oralement leurs réponses.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465" name="Picture 2"/>
          <p:cNvPicPr/>
          <p:nvPr/>
        </p:nvPicPr>
        <p:blipFill>
          <a:blip r:embed="rId1"/>
          <a:stretch/>
        </p:blipFill>
        <p:spPr>
          <a:xfrm>
            <a:off x="10359720" y="257400"/>
            <a:ext cx="713880" cy="5180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66" name="ZoneTexte 1"/>
          <p:cNvSpPr/>
          <p:nvPr/>
        </p:nvSpPr>
        <p:spPr>
          <a:xfrm>
            <a:off x="2434320" y="2891520"/>
            <a:ext cx="3980160" cy="522720"/>
          </a:xfrm>
          <a:prstGeom prst="rect">
            <a:avLst/>
          </a:pr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67" name="Rectangle 2"/>
          <p:cNvSpPr/>
          <p:nvPr/>
        </p:nvSpPr>
        <p:spPr>
          <a:xfrm>
            <a:off x="585000" y="1562040"/>
            <a:ext cx="10820160" cy="3758760"/>
          </a:xfrm>
          <a:prstGeom prst="rect">
            <a:avLst/>
          </a:prstGeom>
          <a:noFill/>
          <a:ln w="38100"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fr-FR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D_A_01"/>
          <p:cNvSpPr/>
          <p:nvPr/>
        </p:nvSpPr>
        <p:spPr>
          <a:xfrm>
            <a:off x="774720" y="177840"/>
            <a:ext cx="10553400" cy="507600"/>
          </a:xfrm>
          <a:prstGeom prst="rect">
            <a:avLst/>
          </a:prstGeom>
          <a:blipFill rotWithShape="0">
            <a:blip r:embed="rId1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69" name="Rectangle: Rounded Corners 24"/>
          <p:cNvSpPr/>
          <p:nvPr/>
        </p:nvSpPr>
        <p:spPr>
          <a:xfrm>
            <a:off x="11219400" y="257400"/>
            <a:ext cx="713880" cy="518040"/>
          </a:xfrm>
          <a:prstGeom prst="roundRect">
            <a:avLst>
              <a:gd name="adj" fmla="val 16667"/>
            </a:avLst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130" b="1" u="none" strike="noStrike">
                <a:solidFill>
                  <a:srgbClr val="FFFFFF"/>
                </a:solidFill>
                <a:effectLst/>
                <a:uFillTx/>
                <a:latin typeface="Dosis Bold"/>
              </a:rPr>
              <a:t>VdC</a:t>
            </a:r>
            <a:endParaRPr lang="en-US" sz="213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70" name="D_A_02"/>
          <p:cNvSpPr/>
          <p:nvPr/>
        </p:nvSpPr>
        <p:spPr>
          <a:xfrm>
            <a:off x="199800" y="685800"/>
            <a:ext cx="1117548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  <a:tabLst>
                <a:tab pos="0" algn="l"/>
              </a:tabLst>
            </a:pPr>
            <a:r>
              <a:rPr lang="fr-FR" sz="1400" b="0" i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L'enseignant vérifie et explique lorsque c’est nécessaire .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471" name="Image 9"/>
          <p:cNvPicPr/>
          <p:nvPr/>
        </p:nvPicPr>
        <p:blipFill>
          <a:blip r:embed="rId2"/>
          <a:stretch/>
        </p:blipFill>
        <p:spPr>
          <a:xfrm>
            <a:off x="11327040" y="1146240"/>
            <a:ext cx="582840" cy="5828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72" name="ZoneTexte 4"/>
          <p:cNvSpPr/>
          <p:nvPr/>
        </p:nvSpPr>
        <p:spPr>
          <a:xfrm>
            <a:off x="6242760" y="2891520"/>
            <a:ext cx="3609720" cy="522720"/>
          </a:xfrm>
          <a:prstGeom prst="rect">
            <a:avLst/>
          </a:prstGeom>
          <a:blipFill rotWithShape="0">
            <a:blip r:embed="rId3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73" name="ZoneTexte 5"/>
          <p:cNvSpPr/>
          <p:nvPr/>
        </p:nvSpPr>
        <p:spPr>
          <a:xfrm>
            <a:off x="5812920" y="3669840"/>
            <a:ext cx="2421720" cy="522720"/>
          </a:xfrm>
          <a:prstGeom prst="rect">
            <a:avLst/>
          </a:prstGeom>
          <a:blipFill rotWithShape="0">
            <a:blip r:embed="rId4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74" name="ZoneTexte 6"/>
          <p:cNvSpPr/>
          <p:nvPr/>
        </p:nvSpPr>
        <p:spPr>
          <a:xfrm>
            <a:off x="5826600" y="4347360"/>
            <a:ext cx="832320" cy="522720"/>
          </a:xfrm>
          <a:prstGeom prst="rect">
            <a:avLst/>
          </a:prstGeom>
          <a:blipFill rotWithShape="0">
            <a:blip r:embed="rId5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75" name="Rectangle 7"/>
          <p:cNvSpPr/>
          <p:nvPr/>
        </p:nvSpPr>
        <p:spPr>
          <a:xfrm>
            <a:off x="585000" y="1562040"/>
            <a:ext cx="10820160" cy="3758760"/>
          </a:xfrm>
          <a:prstGeom prst="rect">
            <a:avLst/>
          </a:prstGeom>
          <a:noFill/>
          <a:ln w="38100"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fr-FR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476" name="ZoneTexte 8"/>
          <p:cNvSpPr/>
          <p:nvPr/>
        </p:nvSpPr>
        <p:spPr>
          <a:xfrm>
            <a:off x="2434320" y="2891520"/>
            <a:ext cx="3980160" cy="522720"/>
          </a:xfrm>
          <a:prstGeom prst="rect">
            <a:avLst/>
          </a:prstGeom>
          <a:blipFill rotWithShape="0">
            <a:blip r:embed="rId6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216" dur="indefinite" restart="never" nodeType="tmRoot">
          <p:childTnLst>
            <p:seq>
              <p:cTn id="217" dur="indefinite" nodeType="mainSeq">
                <p:childTnLst>
                  <p:par>
                    <p:cTn id="218" fill="hold">
                      <p:stCondLst>
                        <p:cond delay="indefinite"/>
                      </p:stCondLst>
                      <p:childTnLst>
                        <p:par>
                          <p:cTn id="219" fill="hold">
                            <p:stCondLst>
                              <p:cond delay="0"/>
                            </p:stCondLst>
                            <p:childTnLst>
                              <p:par>
                                <p:cTn id="220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2" fill="hold">
                      <p:stCondLst>
                        <p:cond delay="indefinite"/>
                      </p:stCondLst>
                      <p:childTnLst>
                        <p:par>
                          <p:cTn id="223" fill="hold">
                            <p:stCondLst>
                              <p:cond delay="0"/>
                            </p:stCondLst>
                            <p:childTnLst>
                              <p:par>
                                <p:cTn id="224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6" fill="hold">
                      <p:stCondLst>
                        <p:cond delay="indefinite"/>
                      </p:stCondLst>
                      <p:childTnLst>
                        <p:par>
                          <p:cTn id="227" fill="hold">
                            <p:stCondLst>
                              <p:cond delay="0"/>
                            </p:stCondLst>
                            <p:childTnLst>
                              <p:par>
                                <p:cTn id="228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7" name="D_A_01"/>
          <p:cNvSpPr/>
          <p:nvPr/>
        </p:nvSpPr>
        <p:spPr>
          <a:xfrm>
            <a:off x="774720" y="177840"/>
            <a:ext cx="10553400" cy="507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1600" b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 Complétez. 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78" name="Rectangle: Rounded Corners 24"/>
          <p:cNvSpPr/>
          <p:nvPr/>
        </p:nvSpPr>
        <p:spPr>
          <a:xfrm>
            <a:off x="11219400" y="257400"/>
            <a:ext cx="713880" cy="518040"/>
          </a:xfrm>
          <a:prstGeom prst="roundRect">
            <a:avLst>
              <a:gd name="adj" fmla="val 16667"/>
            </a:avLst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130" b="1" u="none" strike="noStrike">
                <a:solidFill>
                  <a:srgbClr val="FFFFFF"/>
                </a:solidFill>
                <a:effectLst/>
                <a:uFillTx/>
                <a:latin typeface="Dosis Bold"/>
              </a:rPr>
              <a:t>VdC</a:t>
            </a:r>
            <a:endParaRPr lang="en-US" sz="213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79" name="D_A_02"/>
          <p:cNvSpPr/>
          <p:nvPr/>
        </p:nvSpPr>
        <p:spPr>
          <a:xfrm>
            <a:off x="199800" y="685800"/>
            <a:ext cx="1117548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  <a:tabLst>
                <a:tab pos="0" algn="l"/>
              </a:tabLst>
            </a:pPr>
            <a:r>
              <a:rPr lang="fr-FR" sz="1400" b="0" i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L'enseignant choisit au hasard deux élèves pour justifier oralement leurs réponses.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480" name="Picture 2"/>
          <p:cNvPicPr/>
          <p:nvPr/>
        </p:nvPicPr>
        <p:blipFill>
          <a:blip r:embed="rId1"/>
          <a:stretch/>
        </p:blipFill>
        <p:spPr>
          <a:xfrm>
            <a:off x="10359720" y="257400"/>
            <a:ext cx="713880" cy="5180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81" name="ZoneTexte 1"/>
          <p:cNvSpPr/>
          <p:nvPr/>
        </p:nvSpPr>
        <p:spPr>
          <a:xfrm>
            <a:off x="1126440" y="2596680"/>
            <a:ext cx="4178880" cy="522720"/>
          </a:xfrm>
          <a:prstGeom prst="rect">
            <a:avLst/>
          </a:pr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82" name="Rectangle 2"/>
          <p:cNvSpPr/>
          <p:nvPr/>
        </p:nvSpPr>
        <p:spPr>
          <a:xfrm>
            <a:off x="585000" y="1562040"/>
            <a:ext cx="10820160" cy="3758760"/>
          </a:xfrm>
          <a:prstGeom prst="rect">
            <a:avLst/>
          </a:prstGeom>
          <a:noFill/>
          <a:ln w="38100"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fr-FR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3" name="D_A_01"/>
          <p:cNvSpPr/>
          <p:nvPr/>
        </p:nvSpPr>
        <p:spPr>
          <a:xfrm>
            <a:off x="774720" y="177840"/>
            <a:ext cx="10553400" cy="507600"/>
          </a:xfrm>
          <a:prstGeom prst="rect">
            <a:avLst/>
          </a:prstGeom>
          <a:blipFill rotWithShape="0">
            <a:blip r:embed="rId1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84" name="Rectangle: Rounded Corners 24"/>
          <p:cNvSpPr/>
          <p:nvPr/>
        </p:nvSpPr>
        <p:spPr>
          <a:xfrm>
            <a:off x="11219400" y="257400"/>
            <a:ext cx="713880" cy="518040"/>
          </a:xfrm>
          <a:prstGeom prst="roundRect">
            <a:avLst>
              <a:gd name="adj" fmla="val 16667"/>
            </a:avLst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130" b="1" u="none" strike="noStrike">
                <a:solidFill>
                  <a:srgbClr val="FFFFFF"/>
                </a:solidFill>
                <a:effectLst/>
                <a:uFillTx/>
                <a:latin typeface="Dosis Bold"/>
              </a:rPr>
              <a:t>VdC</a:t>
            </a:r>
            <a:endParaRPr lang="en-US" sz="213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485" name="Image 9"/>
          <p:cNvPicPr/>
          <p:nvPr/>
        </p:nvPicPr>
        <p:blipFill>
          <a:blip r:embed="rId2"/>
          <a:stretch/>
        </p:blipFill>
        <p:spPr>
          <a:xfrm>
            <a:off x="11327040" y="1146240"/>
            <a:ext cx="582840" cy="5828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86" name="ZoneTexte 4"/>
          <p:cNvSpPr/>
          <p:nvPr/>
        </p:nvSpPr>
        <p:spPr>
          <a:xfrm>
            <a:off x="5130360" y="2596680"/>
            <a:ext cx="3808440" cy="522720"/>
          </a:xfrm>
          <a:prstGeom prst="rect">
            <a:avLst/>
          </a:prstGeom>
          <a:blipFill rotWithShape="0">
            <a:blip r:embed="rId3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87" name="ZoneTexte 5"/>
          <p:cNvSpPr/>
          <p:nvPr/>
        </p:nvSpPr>
        <p:spPr>
          <a:xfrm>
            <a:off x="4754160" y="3366720"/>
            <a:ext cx="2987280" cy="522720"/>
          </a:xfrm>
          <a:prstGeom prst="rect">
            <a:avLst/>
          </a:prstGeom>
          <a:blipFill rotWithShape="0">
            <a:blip r:embed="rId4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88" name="ZoneTexte 6"/>
          <p:cNvSpPr/>
          <p:nvPr/>
        </p:nvSpPr>
        <p:spPr>
          <a:xfrm>
            <a:off x="4754160" y="4136760"/>
            <a:ext cx="832320" cy="522720"/>
          </a:xfrm>
          <a:prstGeom prst="rect">
            <a:avLst/>
          </a:prstGeom>
          <a:blipFill rotWithShape="0">
            <a:blip r:embed="rId5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89" name="D_A_02"/>
          <p:cNvSpPr/>
          <p:nvPr/>
        </p:nvSpPr>
        <p:spPr>
          <a:xfrm>
            <a:off x="400320" y="610200"/>
            <a:ext cx="1117548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  <a:tabLst>
                <a:tab pos="0" algn="l"/>
              </a:tabLst>
            </a:pPr>
            <a:r>
              <a:rPr lang="fr-FR" sz="1400" b="0" i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L'enseignant vérifie et explique lorsque c’est nécessaire .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90" name="ZoneTexte 3"/>
          <p:cNvSpPr/>
          <p:nvPr/>
        </p:nvSpPr>
        <p:spPr>
          <a:xfrm>
            <a:off x="1126440" y="2596680"/>
            <a:ext cx="4178880" cy="522720"/>
          </a:xfrm>
          <a:prstGeom prst="rect">
            <a:avLst/>
          </a:prstGeom>
          <a:blipFill rotWithShape="0">
            <a:blip r:embed="rId6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91" name="Rectangle 8"/>
          <p:cNvSpPr/>
          <p:nvPr/>
        </p:nvSpPr>
        <p:spPr>
          <a:xfrm>
            <a:off x="585000" y="1562040"/>
            <a:ext cx="10820160" cy="3758760"/>
          </a:xfrm>
          <a:prstGeom prst="rect">
            <a:avLst/>
          </a:prstGeom>
          <a:noFill/>
          <a:ln w="38100"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fr-FR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230" dur="indefinite" restart="never" nodeType="tmRoot">
          <p:childTnLst>
            <p:seq>
              <p:cTn id="231" dur="indefinite" nodeType="mainSeq">
                <p:childTnLst>
                  <p:par>
                    <p:cTn id="232" fill="hold">
                      <p:stCondLst>
                        <p:cond delay="indefinite"/>
                      </p:stCondLst>
                      <p:childTnLst>
                        <p:par>
                          <p:cTn id="233" fill="hold">
                            <p:stCondLst>
                              <p:cond delay="0"/>
                            </p:stCondLst>
                            <p:childTnLst>
                              <p:par>
                                <p:cTn id="234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6" fill="hold">
                      <p:stCondLst>
                        <p:cond delay="indefinite"/>
                      </p:stCondLst>
                      <p:childTnLst>
                        <p:par>
                          <p:cTn id="237" fill="hold">
                            <p:stCondLst>
                              <p:cond delay="0"/>
                            </p:stCondLst>
                            <p:childTnLst>
                              <p:par>
                                <p:cTn id="238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0" fill="hold">
                      <p:stCondLst>
                        <p:cond delay="indefinite"/>
                      </p:stCondLst>
                      <p:childTnLst>
                        <p:par>
                          <p:cTn id="241" fill="hold">
                            <p:stCondLst>
                              <p:cond delay="0"/>
                            </p:stCondLst>
                            <p:childTnLst>
                              <p:par>
                                <p:cTn id="242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gradFill rotWithShape="0">
          <a:gsLst>
            <a:gs pos="0">
              <a:srgbClr val="00B050">
                <a:alpha val="30000"/>
              </a:srgbClr>
            </a:gs>
            <a:gs pos="74000">
              <a:srgbClr val="00B050">
                <a:alpha val="33000"/>
              </a:srgbClr>
            </a:gs>
            <a:gs pos="83000">
              <a:srgbClr val="00B050">
                <a:alpha val="78000"/>
              </a:srgbClr>
            </a:gs>
            <a:gs pos="100000">
              <a:srgbClr val="00B050">
                <a:alpha val="92000"/>
              </a:srgbClr>
            </a:gs>
          </a:gsLst>
          <a:lin ang="540000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2" name="Group 38"/>
          <p:cNvGrpSpPr/>
          <p:nvPr/>
        </p:nvGrpSpPr>
        <p:grpSpPr>
          <a:xfrm>
            <a:off x="812160" y="829800"/>
            <a:ext cx="10567440" cy="5197680"/>
            <a:chOff x="812160" y="829800"/>
            <a:chExt cx="10567440" cy="5197680"/>
          </a:xfrm>
        </p:grpSpPr>
        <p:sp>
          <p:nvSpPr>
            <p:cNvPr id="493" name="Rectangle : coins arrondis 10"/>
            <p:cNvSpPr/>
            <p:nvPr/>
          </p:nvSpPr>
          <p:spPr>
            <a:xfrm>
              <a:off x="812160" y="829800"/>
              <a:ext cx="10567440" cy="5197680"/>
            </a:xfrm>
            <a:prstGeom prst="roundRect">
              <a:avLst>
                <a:gd name="adj" fmla="val 2665"/>
              </a:avLst>
            </a:prstGeom>
            <a:solidFill>
              <a:schemeClr val="accent1"/>
            </a:solidFill>
            <a:ln>
              <a:solidFill>
                <a:srgbClr val="FFFFFF">
                  <a:lumMod val="85000"/>
                </a:srgbClr>
              </a:solidFill>
            </a:ln>
            <a:effectLst>
              <a:outerShdw algn="ctr" blurRad="63360" rotWithShape="0" sx="102000" sy="102000">
                <a:srgbClr val="000000">
                  <a:alpha val="7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FR" sz="1200" b="0" u="none" strike="noStrik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494" name="Rectangle 3"/>
            <p:cNvSpPr/>
            <p:nvPr/>
          </p:nvSpPr>
          <p:spPr>
            <a:xfrm>
              <a:off x="946800" y="932400"/>
              <a:ext cx="10297800" cy="4993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 anchorCtr="1">
              <a:noAutofit/>
            </a:bodyPr>
            <a:p>
              <a:pPr algn="ctr" defTabSz="457200">
                <a:lnSpc>
                  <a:spcPct val="100000"/>
                </a:lnSpc>
              </a:pPr>
              <a:r>
                <a:rPr lang="fr-FR" sz="5600" b="1" u="none" strike="noStrike">
                  <a:solidFill>
                    <a:schemeClr val="dk1"/>
                  </a:solidFill>
                  <a:effectLst/>
                  <a:uFillTx/>
                  <a:latin typeface="Calibri"/>
                </a:rPr>
                <a:t>Pratique guidée en binôme</a:t>
              </a:r>
              <a:endParaRPr lang="en-US" sz="56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495" name="Group 43"/>
          <p:cNvGrpSpPr/>
          <p:nvPr/>
        </p:nvGrpSpPr>
        <p:grpSpPr>
          <a:xfrm>
            <a:off x="8796600" y="4917960"/>
            <a:ext cx="2424960" cy="936000"/>
            <a:chOff x="8796600" y="4917960"/>
            <a:chExt cx="2424960" cy="936000"/>
          </a:xfrm>
        </p:grpSpPr>
        <p:sp>
          <p:nvSpPr>
            <p:cNvPr id="496" name="Oval 41"/>
            <p:cNvSpPr/>
            <p:nvPr/>
          </p:nvSpPr>
          <p:spPr>
            <a:xfrm>
              <a:off x="10285560" y="4917960"/>
              <a:ext cx="936000" cy="936000"/>
            </a:xfrm>
            <a:prstGeom prst="ellipse">
              <a:avLst/>
            </a:prstGeom>
            <a:blipFill rotWithShape="0">
              <a:blip r:embed="rId1"/>
              <a:srcRect/>
              <a:stretch/>
            </a:blipFill>
            <a:ln>
              <a:solidFill>
                <a:srgbClr val="FFFFFF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0"/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/>
          </p:style>
          <p:txBody>
            <a:bodyPr lIns="90000" tIns="45000" rIns="90000" bIns="45000" anchor="t">
              <a:noAutofit/>
            </a:bodyPr>
            <a:p>
              <a:endParaRPr lang="fr-FR" sz="1200" b="0" u="none" strike="noStrik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497" name="Rectangle 42"/>
            <p:cNvSpPr/>
            <p:nvPr/>
          </p:nvSpPr>
          <p:spPr>
            <a:xfrm>
              <a:off x="8796600" y="5060880"/>
              <a:ext cx="1568880" cy="6498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pPr algn="r" defTabSz="457200">
                <a:lnSpc>
                  <a:spcPct val="100000"/>
                </a:lnSpc>
              </a:pPr>
              <a:r>
                <a:rPr lang="fr-FR" sz="3600" b="1" u="none" strike="noStrike">
                  <a:solidFill>
                    <a:schemeClr val="dk1"/>
                  </a:solidFill>
                  <a:effectLst/>
                  <a:uFillTx/>
                  <a:latin typeface="Calibri"/>
                </a:rPr>
                <a:t>10 min</a:t>
              </a:r>
              <a:endParaRPr lang="en-US" sz="36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pic>
        <p:nvPicPr>
          <p:cNvPr id="498" name="Picture 9"/>
          <p:cNvPicPr/>
          <p:nvPr/>
        </p:nvPicPr>
        <p:blipFill>
          <a:blip r:embed="rId2"/>
          <a:stretch/>
        </p:blipFill>
        <p:spPr>
          <a:xfrm>
            <a:off x="5436000" y="1472040"/>
            <a:ext cx="1319040" cy="1231560"/>
          </a:xfrm>
          <a:prstGeom prst="rect">
            <a:avLst/>
          </a:prstGeom>
          <a:noFill/>
          <a:ln cap="sq" w="38100">
            <a:solidFill>
              <a:srgbClr val="000000"/>
            </a:solidFill>
            <a:miter/>
          </a:ln>
          <a:effectLst>
            <a:outerShdw algn="tl" blurRad="50760" dir="2700000" dist="37674" rotWithShape="0">
              <a:srgbClr val="000000">
                <a:alpha val="43000"/>
              </a:srgbClr>
            </a:outerShdw>
          </a:effectLst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9" name="Groupe 1"/>
          <p:cNvGrpSpPr/>
          <p:nvPr/>
        </p:nvGrpSpPr>
        <p:grpSpPr>
          <a:xfrm>
            <a:off x="10633320" y="178560"/>
            <a:ext cx="630720" cy="597240"/>
            <a:chOff x="10633320" y="178560"/>
            <a:chExt cx="630720" cy="597240"/>
          </a:xfrm>
        </p:grpSpPr>
        <p:pic>
          <p:nvPicPr>
            <p:cNvPr id="500" name="Picture 7"/>
            <p:cNvPicPr/>
            <p:nvPr/>
          </p:nvPicPr>
          <p:blipFill>
            <a:blip r:embed="rId1"/>
            <a:srcRect l="11666" t="23332" r="25929" b="30051"/>
            <a:stretch/>
          </p:blipFill>
          <p:spPr>
            <a:xfrm>
              <a:off x="10633320" y="304920"/>
              <a:ext cx="630720" cy="470880"/>
            </a:xfrm>
            <a:prstGeom prst="rect">
              <a:avLst/>
            </a:prstGeom>
            <a:noFill/>
            <a:ln w="19050">
              <a:noFill/>
            </a:ln>
          </p:spPr>
        </p:pic>
        <p:pic>
          <p:nvPicPr>
            <p:cNvPr id="501" name="Picture 7"/>
            <p:cNvPicPr/>
            <p:nvPr/>
          </p:nvPicPr>
          <p:blipFill>
            <a:blip r:embed="rId2"/>
            <a:srcRect l="74749" t="23332" r="10681" b="30051"/>
            <a:stretch/>
          </p:blipFill>
          <p:spPr>
            <a:xfrm rot="1461600">
              <a:off x="10809360" y="187560"/>
              <a:ext cx="146880" cy="470880"/>
            </a:xfrm>
            <a:prstGeom prst="rect">
              <a:avLst/>
            </a:prstGeom>
            <a:noFill/>
            <a:ln w="19050">
              <a:noFill/>
            </a:ln>
          </p:spPr>
        </p:pic>
      </p:grpSp>
      <p:pic>
        <p:nvPicPr>
          <p:cNvPr id="502" name="Picture 9"/>
          <p:cNvPicPr/>
          <p:nvPr/>
        </p:nvPicPr>
        <p:blipFill>
          <a:blip r:embed="rId3"/>
          <a:stretch/>
        </p:blipFill>
        <p:spPr>
          <a:xfrm>
            <a:off x="11403720" y="253800"/>
            <a:ext cx="559080" cy="522000"/>
          </a:xfrm>
          <a:prstGeom prst="rect">
            <a:avLst/>
          </a:prstGeom>
          <a:noFill/>
          <a:ln w="38100">
            <a:noFill/>
          </a:ln>
          <a:effectLst>
            <a:outerShdw algn="tl" blurRad="50760" dir="2700000" dist="37674" rotWithShape="0">
              <a:srgbClr val="000000">
                <a:alpha val="43000"/>
              </a:srgbClr>
            </a:outerShdw>
          </a:effectLst>
        </p:spPr>
      </p:pic>
      <p:sp>
        <p:nvSpPr>
          <p:cNvPr id="503" name="Rectangle 7"/>
          <p:cNvSpPr/>
          <p:nvPr/>
        </p:nvSpPr>
        <p:spPr>
          <a:xfrm>
            <a:off x="5124600" y="5949360"/>
            <a:ext cx="1942920" cy="445320"/>
          </a:xfrm>
          <a:prstGeom prst="rect">
            <a:avLst/>
          </a:prstGeom>
          <a:solidFill>
            <a:srgbClr val="FDDF43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lang="fr-FR" sz="2800" b="1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Page19 </a:t>
            </a:r>
            <a:endParaRPr lang="en-US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04" name="D_A_01"/>
          <p:cNvSpPr/>
          <p:nvPr/>
        </p:nvSpPr>
        <p:spPr>
          <a:xfrm>
            <a:off x="1048680" y="178560"/>
            <a:ext cx="10550880" cy="490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</a:pPr>
            <a:r>
              <a:rPr lang="fr-FR" sz="1600" b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Travaillez individuellement puis discutez en binômes vos réponses. 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05" name="D_A_02"/>
          <p:cNvSpPr/>
          <p:nvPr/>
        </p:nvSpPr>
        <p:spPr>
          <a:xfrm>
            <a:off x="423720" y="676800"/>
            <a:ext cx="1117548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lang="fr-FR" sz="1400" b="0" i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L'enseignant accorde 2 min au travail individuel puis une minute à la discussion. Il circule pour contrôler et donner des indications en cas de besoin.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506" name="Image 6"/>
          <p:cNvPicPr/>
          <p:nvPr/>
        </p:nvPicPr>
        <p:blipFill>
          <a:blip r:embed="rId4"/>
          <a:stretch/>
        </p:blipFill>
        <p:spPr>
          <a:xfrm>
            <a:off x="1048680" y="1531440"/>
            <a:ext cx="10550880" cy="43898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7" name="Picture 9"/>
          <p:cNvPicPr/>
          <p:nvPr/>
        </p:nvPicPr>
        <p:blipFill>
          <a:blip r:embed="rId1"/>
          <a:stretch/>
        </p:blipFill>
        <p:spPr>
          <a:xfrm>
            <a:off x="11403720" y="253800"/>
            <a:ext cx="559080" cy="522000"/>
          </a:xfrm>
          <a:prstGeom prst="rect">
            <a:avLst/>
          </a:prstGeom>
          <a:noFill/>
          <a:ln w="38100">
            <a:noFill/>
          </a:ln>
          <a:effectLst>
            <a:outerShdw algn="tl" blurRad="50760" dir="2700000" dist="37674" rotWithShape="0">
              <a:srgbClr val="000000">
                <a:alpha val="43000"/>
              </a:srgbClr>
            </a:outerShdw>
          </a:effectLst>
        </p:spPr>
      </p:pic>
      <p:pic>
        <p:nvPicPr>
          <p:cNvPr id="508" name="Google Shape;228;p39"/>
          <p:cNvPicPr/>
          <p:nvPr/>
        </p:nvPicPr>
        <p:blipFill>
          <a:blip r:embed="rId2"/>
          <a:srcRect l="2300" t="72304" r="2300" b="461"/>
          <a:stretch/>
        </p:blipFill>
        <p:spPr>
          <a:xfrm>
            <a:off x="10838520" y="243720"/>
            <a:ext cx="518040" cy="5180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09" name="Rectangle 3"/>
          <p:cNvSpPr/>
          <p:nvPr/>
        </p:nvSpPr>
        <p:spPr>
          <a:xfrm>
            <a:off x="5124600" y="5949360"/>
            <a:ext cx="1942920" cy="445320"/>
          </a:xfrm>
          <a:prstGeom prst="rect">
            <a:avLst/>
          </a:prstGeom>
          <a:solidFill>
            <a:srgbClr val="FDDF43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lang="fr-FR" sz="2800" b="1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Page19 </a:t>
            </a:r>
            <a:endParaRPr lang="en-US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510" name="Image 2"/>
          <p:cNvPicPr/>
          <p:nvPr/>
        </p:nvPicPr>
        <p:blipFill>
          <a:blip r:embed="rId3"/>
          <a:stretch/>
        </p:blipFill>
        <p:spPr>
          <a:xfrm>
            <a:off x="1048680" y="1531440"/>
            <a:ext cx="10550880" cy="43898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11" name="ZoneTexte 1"/>
          <p:cNvSpPr/>
          <p:nvPr/>
        </p:nvSpPr>
        <p:spPr>
          <a:xfrm>
            <a:off x="4553280" y="2898360"/>
            <a:ext cx="407520" cy="399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fr-FR" sz="2000" b="0" u="none" strike="noStrike">
                <a:solidFill>
                  <a:srgbClr val="FF0000"/>
                </a:solidFill>
                <a:effectLst/>
                <a:uFillTx/>
                <a:latin typeface="Calibri"/>
              </a:rPr>
              <a:t>-7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12" name="ZoneTexte 4"/>
          <p:cNvSpPr/>
          <p:nvPr/>
        </p:nvSpPr>
        <p:spPr>
          <a:xfrm>
            <a:off x="5181480" y="2898360"/>
            <a:ext cx="407520" cy="399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fr-FR" sz="2000" b="0" u="none" strike="noStrike">
                <a:solidFill>
                  <a:srgbClr val="FF0000"/>
                </a:solidFill>
                <a:effectLst/>
                <a:uFillTx/>
                <a:latin typeface="Calibri"/>
              </a:rPr>
              <a:t>-2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13" name="ZoneTexte 7"/>
          <p:cNvSpPr/>
          <p:nvPr/>
        </p:nvSpPr>
        <p:spPr>
          <a:xfrm>
            <a:off x="4584240" y="3443760"/>
            <a:ext cx="407520" cy="399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fr-FR" sz="2000" b="0" u="none" strike="noStrike">
                <a:solidFill>
                  <a:srgbClr val="FF0000"/>
                </a:solidFill>
                <a:effectLst/>
                <a:uFillTx/>
                <a:latin typeface="Calibri"/>
              </a:rPr>
              <a:t>-9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14" name="ZoneTexte 8"/>
          <p:cNvSpPr/>
          <p:nvPr/>
        </p:nvSpPr>
        <p:spPr>
          <a:xfrm>
            <a:off x="3996000" y="3921840"/>
            <a:ext cx="407520" cy="399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fr-FR" sz="2000" b="0" u="none" strike="noStrike">
                <a:solidFill>
                  <a:srgbClr val="FF0000"/>
                </a:solidFill>
                <a:effectLst/>
                <a:uFillTx/>
                <a:latin typeface="Calibri"/>
              </a:rPr>
              <a:t>-8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15" name="ZoneTexte 10"/>
          <p:cNvSpPr/>
          <p:nvPr/>
        </p:nvSpPr>
        <p:spPr>
          <a:xfrm>
            <a:off x="4403880" y="4618800"/>
            <a:ext cx="556920" cy="399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fr-FR" sz="2000" b="0" u="none" strike="noStrike">
                <a:solidFill>
                  <a:srgbClr val="FF0000"/>
                </a:solidFill>
                <a:effectLst/>
                <a:uFillTx/>
                <a:latin typeface="Calibri"/>
              </a:rPr>
              <a:t>23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16" name="ZoneTexte 11"/>
          <p:cNvSpPr/>
          <p:nvPr/>
        </p:nvSpPr>
        <p:spPr>
          <a:xfrm>
            <a:off x="5181480" y="4626720"/>
            <a:ext cx="556920" cy="399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fr-FR" sz="2000" b="0" u="none" strike="noStrike">
                <a:solidFill>
                  <a:srgbClr val="FF0000"/>
                </a:solidFill>
                <a:effectLst/>
                <a:uFillTx/>
                <a:latin typeface="Calibri"/>
              </a:rPr>
              <a:t>23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17" name="ZoneTexte 12"/>
          <p:cNvSpPr/>
          <p:nvPr/>
        </p:nvSpPr>
        <p:spPr>
          <a:xfrm>
            <a:off x="9774360" y="2898360"/>
            <a:ext cx="545400" cy="399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fr-FR" sz="2000" b="0" u="none" strike="noStrike">
                <a:solidFill>
                  <a:srgbClr val="FF0000"/>
                </a:solidFill>
                <a:effectLst/>
                <a:uFillTx/>
                <a:latin typeface="Calibri"/>
              </a:rPr>
              <a:t>+7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18" name="ZoneTexte 13"/>
          <p:cNvSpPr/>
          <p:nvPr/>
        </p:nvSpPr>
        <p:spPr>
          <a:xfrm>
            <a:off x="10498680" y="2898360"/>
            <a:ext cx="545400" cy="399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fr-FR" sz="2000" b="0" u="none" strike="noStrike">
                <a:solidFill>
                  <a:srgbClr val="FF0000"/>
                </a:solidFill>
                <a:effectLst/>
                <a:uFillTx/>
                <a:latin typeface="Calibri"/>
              </a:rPr>
              <a:t>12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19" name="ZoneTexte 14"/>
          <p:cNvSpPr/>
          <p:nvPr/>
        </p:nvSpPr>
        <p:spPr>
          <a:xfrm>
            <a:off x="8983080" y="3448440"/>
            <a:ext cx="576360" cy="399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fr-FR" sz="2000" b="0" u="none" strike="noStrike">
                <a:solidFill>
                  <a:srgbClr val="FF0000"/>
                </a:solidFill>
                <a:effectLst/>
                <a:uFillTx/>
                <a:latin typeface="Calibri"/>
              </a:rPr>
              <a:t>+18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20" name="ZoneTexte 15"/>
          <p:cNvSpPr/>
          <p:nvPr/>
        </p:nvSpPr>
        <p:spPr>
          <a:xfrm>
            <a:off x="9416160" y="3454560"/>
            <a:ext cx="1242360" cy="399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fr-FR" sz="2000" b="0" u="none" strike="noStrike">
                <a:solidFill>
                  <a:srgbClr val="FF0000"/>
                </a:solidFill>
                <a:effectLst/>
                <a:uFillTx/>
                <a:latin typeface="Calibri"/>
              </a:rPr>
              <a:t>+(-12)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21" name="ZoneTexte 16"/>
          <p:cNvSpPr/>
          <p:nvPr/>
        </p:nvSpPr>
        <p:spPr>
          <a:xfrm>
            <a:off x="9028800" y="3877920"/>
            <a:ext cx="407520" cy="399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fr-FR" sz="2000" b="0" u="none" strike="noStrike">
                <a:solidFill>
                  <a:srgbClr val="FF0000"/>
                </a:solidFill>
                <a:effectLst/>
                <a:uFillTx/>
                <a:latin typeface="Calibri"/>
              </a:rPr>
              <a:t>6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22" name="D_A_01"/>
          <p:cNvSpPr/>
          <p:nvPr/>
        </p:nvSpPr>
        <p:spPr>
          <a:xfrm>
            <a:off x="820440" y="178200"/>
            <a:ext cx="10550880" cy="490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lang="fr-FR" sz="1600" b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Prenez la correction sur vos livrets.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23" name="D_A_02"/>
          <p:cNvSpPr/>
          <p:nvPr/>
        </p:nvSpPr>
        <p:spPr>
          <a:xfrm>
            <a:off x="199800" y="685800"/>
            <a:ext cx="1117548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lang="fr-FR" sz="1400" b="0" i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L’enseignant explique la réponse et donne 30s aux élèves pour recopier la correction sur les livrets.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244" dur="indefinite" restart="never" nodeType="tmRoot">
          <p:childTnLst>
            <p:seq>
              <p:cTn id="245" dur="indefinite" nodeType="mainSeq">
                <p:childTnLst>
                  <p:par>
                    <p:cTn id="246" fill="hold">
                      <p:stCondLst>
                        <p:cond delay="indefinite"/>
                      </p:stCondLst>
                      <p:childTnLst>
                        <p:par>
                          <p:cTn id="247" fill="hold">
                            <p:stCondLst>
                              <p:cond delay="0"/>
                            </p:stCondLst>
                            <p:childTnLst>
                              <p:par>
                                <p:cTn id="248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0" fill="hold">
                      <p:stCondLst>
                        <p:cond delay="indefinite"/>
                      </p:stCondLst>
                      <p:childTnLst>
                        <p:par>
                          <p:cTn id="251" fill="hold">
                            <p:stCondLst>
                              <p:cond delay="0"/>
                            </p:stCondLst>
                            <p:childTnLst>
                              <p:par>
                                <p:cTn id="252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4" fill="hold">
                      <p:stCondLst>
                        <p:cond delay="indefinite"/>
                      </p:stCondLst>
                      <p:childTnLst>
                        <p:par>
                          <p:cTn id="255" fill="hold">
                            <p:stCondLst>
                              <p:cond delay="0"/>
                            </p:stCondLst>
                            <p:childTnLst>
                              <p:par>
                                <p:cTn id="256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8" fill="hold">
                      <p:stCondLst>
                        <p:cond delay="indefinite"/>
                      </p:stCondLst>
                      <p:childTnLst>
                        <p:par>
                          <p:cTn id="259" fill="hold">
                            <p:stCondLst>
                              <p:cond delay="0"/>
                            </p:stCondLst>
                            <p:childTnLst>
                              <p:par>
                                <p:cTn id="260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2" fill="hold">
                      <p:stCondLst>
                        <p:cond delay="indefinite"/>
                      </p:stCondLst>
                      <p:childTnLst>
                        <p:par>
                          <p:cTn id="263" fill="hold">
                            <p:stCondLst>
                              <p:cond delay="0"/>
                            </p:stCondLst>
                            <p:childTnLst>
                              <p:par>
                                <p:cTn id="264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6" fill="hold">
                      <p:stCondLst>
                        <p:cond delay="indefinite"/>
                      </p:stCondLst>
                      <p:childTnLst>
                        <p:par>
                          <p:cTn id="267" fill="hold">
                            <p:stCondLst>
                              <p:cond delay="0"/>
                            </p:stCondLst>
                            <p:childTnLst>
                              <p:par>
                                <p:cTn id="268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0" fill="hold">
                      <p:stCondLst>
                        <p:cond delay="indefinite"/>
                      </p:stCondLst>
                      <p:childTnLst>
                        <p:par>
                          <p:cTn id="271" fill="hold">
                            <p:stCondLst>
                              <p:cond delay="0"/>
                            </p:stCondLst>
                            <p:childTnLst>
                              <p:par>
                                <p:cTn id="272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4" fill="hold">
                      <p:stCondLst>
                        <p:cond delay="indefinite"/>
                      </p:stCondLst>
                      <p:childTnLst>
                        <p:par>
                          <p:cTn id="275" fill="hold">
                            <p:stCondLst>
                              <p:cond delay="0"/>
                            </p:stCondLst>
                            <p:childTnLst>
                              <p:par>
                                <p:cTn id="276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8" fill="hold">
                      <p:stCondLst>
                        <p:cond delay="indefinite"/>
                      </p:stCondLst>
                      <p:childTnLst>
                        <p:par>
                          <p:cTn id="279" fill="hold">
                            <p:stCondLst>
                              <p:cond delay="0"/>
                            </p:stCondLst>
                            <p:childTnLst>
                              <p:par>
                                <p:cTn id="280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2" fill="hold">
                      <p:stCondLst>
                        <p:cond delay="indefinite"/>
                      </p:stCondLst>
                      <p:childTnLst>
                        <p:par>
                          <p:cTn id="283" fill="hold">
                            <p:stCondLst>
                              <p:cond delay="0"/>
                            </p:stCondLst>
                            <p:childTnLst>
                              <p:par>
                                <p:cTn id="284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6" fill="hold">
                      <p:stCondLst>
                        <p:cond delay="indefinite"/>
                      </p:stCondLst>
                      <p:childTnLst>
                        <p:par>
                          <p:cTn id="287" fill="hold">
                            <p:stCondLst>
                              <p:cond delay="0"/>
                            </p:stCondLst>
                            <p:childTnLst>
                              <p:par>
                                <p:cTn id="288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gradFill rotWithShape="0">
          <a:gsLst>
            <a:gs pos="0">
              <a:srgbClr val="C00000">
                <a:alpha val="30000"/>
              </a:srgbClr>
            </a:gs>
            <a:gs pos="74000">
              <a:srgbClr val="C00000">
                <a:alpha val="39000"/>
              </a:srgbClr>
            </a:gs>
            <a:gs pos="83000">
              <a:srgbClr val="C00000">
                <a:alpha val="46000"/>
              </a:srgbClr>
            </a:gs>
            <a:gs pos="100000">
              <a:srgbClr val="C00000">
                <a:alpha val="75000"/>
              </a:srgbClr>
            </a:gs>
          </a:gsLst>
          <a:lin ang="540000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24" name="Group 38"/>
          <p:cNvGrpSpPr/>
          <p:nvPr/>
        </p:nvGrpSpPr>
        <p:grpSpPr>
          <a:xfrm>
            <a:off x="812160" y="829800"/>
            <a:ext cx="10567440" cy="5197680"/>
            <a:chOff x="812160" y="829800"/>
            <a:chExt cx="10567440" cy="5197680"/>
          </a:xfrm>
        </p:grpSpPr>
        <p:sp>
          <p:nvSpPr>
            <p:cNvPr id="525" name="Rectangle : coins arrondis 10"/>
            <p:cNvSpPr/>
            <p:nvPr/>
          </p:nvSpPr>
          <p:spPr>
            <a:xfrm>
              <a:off x="812160" y="829800"/>
              <a:ext cx="10567440" cy="5197680"/>
            </a:xfrm>
            <a:prstGeom prst="roundRect">
              <a:avLst>
                <a:gd name="adj" fmla="val 2665"/>
              </a:avLst>
            </a:prstGeom>
            <a:solidFill>
              <a:srgbClr val="C00000"/>
            </a:solidFill>
            <a:ln>
              <a:solidFill>
                <a:srgbClr val="FFFFFF">
                  <a:lumMod val="85000"/>
                </a:srgbClr>
              </a:solidFill>
            </a:ln>
            <a:effectLst>
              <a:outerShdw algn="ctr" blurRad="63360" rotWithShape="0" sx="102000" sy="102000">
                <a:srgbClr val="000000">
                  <a:alpha val="7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FR" sz="1200" b="0" u="none" strike="noStrik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526" name="Rectangle 3"/>
            <p:cNvSpPr/>
            <p:nvPr/>
          </p:nvSpPr>
          <p:spPr>
            <a:xfrm>
              <a:off x="946800" y="932400"/>
              <a:ext cx="10297800" cy="4993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 anchorCtr="1">
              <a:noAutofit/>
            </a:bodyPr>
            <a:p>
              <a:pPr algn="ctr" defTabSz="457200">
                <a:lnSpc>
                  <a:spcPct val="100000"/>
                </a:lnSpc>
              </a:pPr>
              <a:r>
                <a:rPr lang="fr-FR" sz="5600" b="1" u="none" strike="noStrike">
                  <a:solidFill>
                    <a:schemeClr val="dk1"/>
                  </a:solidFill>
                  <a:effectLst/>
                  <a:uFillTx/>
                  <a:latin typeface="Calibri"/>
                </a:rPr>
                <a:t>Pratique autonome : </a:t>
              </a:r>
              <a:br>
                <a:rPr sz="5600"/>
              </a:br>
              <a:r>
                <a:rPr lang="fr-FR" sz="5600" b="1" u="none" strike="noStrike">
                  <a:solidFill>
                    <a:schemeClr val="dk1"/>
                  </a:solidFill>
                  <a:effectLst/>
                  <a:uFillTx/>
                  <a:latin typeface="Calibri"/>
                </a:rPr>
                <a:t>Travail individuel et défi</a:t>
              </a:r>
              <a:endParaRPr lang="en-US" sz="56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527" name="Group 43"/>
          <p:cNvGrpSpPr/>
          <p:nvPr/>
        </p:nvGrpSpPr>
        <p:grpSpPr>
          <a:xfrm>
            <a:off x="8796600" y="4917960"/>
            <a:ext cx="2424960" cy="936000"/>
            <a:chOff x="8796600" y="4917960"/>
            <a:chExt cx="2424960" cy="936000"/>
          </a:xfrm>
        </p:grpSpPr>
        <p:sp>
          <p:nvSpPr>
            <p:cNvPr id="528" name="Oval 41"/>
            <p:cNvSpPr/>
            <p:nvPr/>
          </p:nvSpPr>
          <p:spPr>
            <a:xfrm>
              <a:off x="10285560" y="4917960"/>
              <a:ext cx="936000" cy="936000"/>
            </a:xfrm>
            <a:prstGeom prst="ellipse">
              <a:avLst/>
            </a:prstGeom>
            <a:blipFill rotWithShape="0">
              <a:blip r:embed="rId1"/>
              <a:srcRect/>
              <a:stretch/>
            </a:blipFill>
            <a:ln>
              <a:solidFill>
                <a:srgbClr val="FFFFFF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0"/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/>
          </p:style>
          <p:txBody>
            <a:bodyPr lIns="90000" tIns="45000" rIns="90000" bIns="45000" anchor="t">
              <a:noAutofit/>
            </a:bodyPr>
            <a:p>
              <a:endParaRPr lang="fr-FR" sz="1200" b="0" u="none" strike="noStrik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529" name="Rectangle 42"/>
            <p:cNvSpPr/>
            <p:nvPr/>
          </p:nvSpPr>
          <p:spPr>
            <a:xfrm>
              <a:off x="8796600" y="5060880"/>
              <a:ext cx="1568880" cy="6498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pPr algn="r" defTabSz="457200">
                <a:lnSpc>
                  <a:spcPct val="100000"/>
                </a:lnSpc>
              </a:pPr>
              <a:r>
                <a:rPr lang="fr-FR" sz="3600" b="1" u="none" strike="noStrike">
                  <a:solidFill>
                    <a:schemeClr val="dk1"/>
                  </a:solidFill>
                  <a:effectLst/>
                  <a:uFillTx/>
                  <a:latin typeface="Calibri"/>
                </a:rPr>
                <a:t>12 min</a:t>
              </a:r>
              <a:endParaRPr lang="en-US" sz="36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pic>
        <p:nvPicPr>
          <p:cNvPr id="530" name="Picture 14"/>
          <p:cNvPicPr/>
          <p:nvPr/>
        </p:nvPicPr>
        <p:blipFill>
          <a:blip r:embed="rId2"/>
          <a:stretch/>
        </p:blipFill>
        <p:spPr>
          <a:xfrm>
            <a:off x="5436360" y="1162800"/>
            <a:ext cx="1319040" cy="1319040"/>
          </a:xfrm>
          <a:prstGeom prst="rect">
            <a:avLst/>
          </a:prstGeom>
          <a:noFill/>
          <a:ln cap="sq" w="38100">
            <a:solidFill>
              <a:srgbClr val="000000"/>
            </a:solidFill>
            <a:miter/>
          </a:ln>
          <a:effectLst>
            <a:outerShdw algn="tl" blurRad="50760" dir="2700000" dist="37674" rotWithShape="0">
              <a:srgbClr val="000000">
                <a:alpha val="43000"/>
              </a:srgbClr>
            </a:outerShdw>
          </a:effectLst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8" name="Google Shape;250;p28"/>
          <p:cNvGrpSpPr/>
          <p:nvPr/>
        </p:nvGrpSpPr>
        <p:grpSpPr>
          <a:xfrm>
            <a:off x="2032200" y="1087200"/>
            <a:ext cx="8127360" cy="5072400"/>
            <a:chOff x="2032200" y="1087200"/>
            <a:chExt cx="8127360" cy="5072400"/>
          </a:xfrm>
        </p:grpSpPr>
        <p:sp>
          <p:nvSpPr>
            <p:cNvPr id="199" name="Google Shape;251;p28"/>
            <p:cNvSpPr/>
            <p:nvPr/>
          </p:nvSpPr>
          <p:spPr>
            <a:xfrm>
              <a:off x="2032200" y="1087200"/>
              <a:ext cx="8127360" cy="5072400"/>
            </a:xfrm>
            <a:custGeom>
              <a:avLst/>
              <a:gdLst>
                <a:gd name="textAreaLeft" fmla="*/ 39600 w 8127360"/>
                <a:gd name="textAreaRight" fmla="*/ 8087760 w 8127360"/>
                <a:gd name="textAreaTop" fmla="*/ 39600 h 5072400"/>
                <a:gd name="textAreaBottom" fmla="*/ 5032800 h 5072400"/>
                <a:gd name="GluePoint1X" fmla="*/ 1 w 2"/>
                <a:gd name="GluePoint1Y" fmla="*/ 0 h 14181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22577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22577" h="14181">
                  <a:moveTo>
                    <a:pt x="376" y="0"/>
                  </a:moveTo>
                  <a:arcTo wR="376" hR="376" stAng="16200000" swAng="-5400000"/>
                  <a:lnTo>
                    <a:pt x="0" y="13715"/>
                  </a:lnTo>
                  <a:arcTo wR="376" hR="376" stAng="10800000" swAng="-5400000"/>
                  <a:lnTo>
                    <a:pt x="22201" y="14091"/>
                  </a:lnTo>
                  <a:arcTo wR="376" hR="376" stAng="5400000" swAng="-5400000"/>
                  <a:lnTo>
                    <a:pt x="22577" y="376"/>
                  </a:lnTo>
                  <a:arcTo wR="376" hR="376" stAng="0" swAng="-5400000"/>
                  <a:close/>
                </a:path>
              </a:pathLst>
            </a:custGeom>
            <a:solidFill>
              <a:srgbClr val="FFFFFF"/>
            </a:solidFill>
            <a:ln w="9528">
              <a:solidFill>
                <a:srgbClr val="D8D8D8"/>
              </a:solidFill>
              <a:miter/>
            </a:ln>
            <a:effectLst>
              <a:outerShdw algn="tl" dir="0">
                <a:srgbClr val="000000">
                  <a:alpha val="7000"/>
                </a:srgbClr>
              </a:outerShdw>
            </a:effectLst>
          </p:spPr>
          <p:style>
            <a:lnRef idx="0"/>
            <a:fillRef idx="0"/>
            <a:effectRef idx="0"/>
            <a:fontRef idx="minor"/>
          </p:style>
          <p:txBody>
            <a:bodyPr anchor="ctr" anchorCtr="1">
              <a:noAutofit/>
            </a:bodyPr>
            <a:p>
              <a:endParaRPr lang="fr-FR" sz="1200" b="0" u="none" strike="noStrike">
                <a:solidFill>
                  <a:srgbClr val="FFFFFF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200" name="Google Shape;252;p28"/>
            <p:cNvSpPr/>
            <p:nvPr/>
          </p:nvSpPr>
          <p:spPr>
            <a:xfrm>
              <a:off x="2194200" y="1177200"/>
              <a:ext cx="7803360" cy="4892760"/>
            </a:xfrm>
            <a:prstGeom prst="rect">
              <a:avLst/>
            </a:prstGeom>
            <a:solidFill>
              <a:srgbClr val="E3EEF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ctr" anchorCtr="1">
              <a:noAutofit/>
            </a:bodyPr>
            <a:p>
              <a:endParaRPr lang="fr-FR" sz="1200" b="0" u="none" strike="noStrike">
                <a:solidFill>
                  <a:srgbClr val="FFFFFF"/>
                </a:solidFill>
                <a:effectLst/>
                <a:uFillTx/>
                <a:latin typeface="Calibri"/>
              </a:endParaRPr>
            </a:p>
          </p:txBody>
        </p:sp>
      </p:grpSp>
      <p:sp>
        <p:nvSpPr>
          <p:cNvPr id="201" name="Google Shape;255;p28"/>
          <p:cNvSpPr/>
          <p:nvPr/>
        </p:nvSpPr>
        <p:spPr>
          <a:xfrm>
            <a:off x="963360" y="165240"/>
            <a:ext cx="3946680" cy="584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noAutofit/>
          </a:bodyPr>
          <a:p>
            <a:pPr defTabSz="1219320">
              <a:lnSpc>
                <a:spcPct val="100000"/>
              </a:lnSpc>
            </a:pPr>
            <a:r>
              <a:rPr lang="fr-FR" sz="3200" b="1" u="none" strike="noStrike">
                <a:solidFill>
                  <a:srgbClr val="44546A"/>
                </a:solidFill>
                <a:effectLst/>
                <a:uFillTx/>
                <a:latin typeface="Calibri"/>
                <a:ea typeface="Calibri"/>
              </a:rPr>
              <a:t>Structure de la séance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202" name="Picture 2" descr="Image générée"/>
          <p:cNvPicPr/>
          <p:nvPr/>
        </p:nvPicPr>
        <p:blipFill>
          <a:blip r:embed="rId1"/>
          <a:srcRect l="0" t="11067" r="0" b="10672"/>
          <a:stretch/>
        </p:blipFill>
        <p:spPr>
          <a:xfrm>
            <a:off x="220320" y="30600"/>
            <a:ext cx="727560" cy="853920"/>
          </a:xfrm>
          <a:prstGeom prst="rect">
            <a:avLst/>
          </a:prstGeom>
          <a:noFill/>
          <a:ln w="0">
            <a:noFill/>
          </a:ln>
        </p:spPr>
      </p:pic>
      <p:grpSp>
        <p:nvGrpSpPr>
          <p:cNvPr id="203" name="Group 43"/>
          <p:cNvGrpSpPr/>
          <p:nvPr/>
        </p:nvGrpSpPr>
        <p:grpSpPr>
          <a:xfrm>
            <a:off x="2337120" y="1288080"/>
            <a:ext cx="7517520" cy="547560"/>
            <a:chOff x="2337120" y="1288080"/>
            <a:chExt cx="7517520" cy="547560"/>
          </a:xfrm>
        </p:grpSpPr>
        <p:sp>
          <p:nvSpPr>
            <p:cNvPr id="204" name="Google Shape;275;p28"/>
            <p:cNvSpPr/>
            <p:nvPr/>
          </p:nvSpPr>
          <p:spPr>
            <a:xfrm>
              <a:off x="2337120" y="1364400"/>
              <a:ext cx="394920" cy="394920"/>
            </a:xfrm>
            <a:custGeom>
              <a:avLst/>
              <a:gdLst>
                <a:gd name="textAreaLeft" fmla="*/ 57600 w 394920"/>
                <a:gd name="textAreaRight" fmla="*/ 337320 w 394920"/>
                <a:gd name="textAreaTop" fmla="*/ 57600 h 394920"/>
                <a:gd name="textAreaBottom" fmla="*/ 337320 h 394920"/>
                <a:gd name="GluePoint1X" fmla="*/ 1 w 2"/>
                <a:gd name="GluePoint1Y" fmla="*/ 0 h 549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549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549" h="549">
                  <a:moveTo>
                    <a:pt x="0" y="549"/>
                  </a:moveTo>
                  <a:arcTo wR="549" hR="549" stAng="10800000" swAng="21600000"/>
                  <a:close/>
                </a:path>
              </a:pathLst>
            </a:custGeom>
            <a:solidFill>
              <a:schemeClr val="tx2">
                <a:lumMod val="50000"/>
                <a:lumOff val="50000"/>
              </a:scheme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68400" tIns="34200" rIns="68400" bIns="34200" anchor="ctr" anchorCtr="1">
              <a:noAutofit/>
            </a:bodyPr>
            <a:p>
              <a:pPr algn="ctr" defTabSz="1219320">
                <a:lnSpc>
                  <a:spcPct val="100000"/>
                </a:lnSpc>
              </a:pPr>
              <a:r>
                <a:rPr lang="fr-FR" sz="2130" b="1" u="none" strike="noStrike">
                  <a:solidFill>
                    <a:srgbClr val="FFFFFF"/>
                  </a:solidFill>
                  <a:effectLst/>
                  <a:uFillTx/>
                  <a:latin typeface="Calibri"/>
                  <a:ea typeface="Calibri"/>
                </a:rPr>
                <a:t>1</a:t>
              </a:r>
              <a:endParaRPr lang="en-US" sz="213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05" name="Google Shape;276;p28"/>
            <p:cNvSpPr/>
            <p:nvPr/>
          </p:nvSpPr>
          <p:spPr>
            <a:xfrm>
              <a:off x="2860200" y="1288080"/>
              <a:ext cx="6994440" cy="547560"/>
            </a:xfrm>
            <a:custGeom>
              <a:avLst/>
              <a:gdLst>
                <a:gd name="textAreaLeft" fmla="*/ 26640 w 6994440"/>
                <a:gd name="textAreaRight" fmla="*/ 6967800 w 6994440"/>
                <a:gd name="textAreaTop" fmla="*/ 26640 h 547560"/>
                <a:gd name="textAreaBottom" fmla="*/ 520920 h 547560"/>
                <a:gd name="GluePoint1X" fmla="*/ 1 w 2"/>
                <a:gd name="GluePoint1Y" fmla="*/ 0 h 1522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19430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19430" h="1522">
                  <a:moveTo>
                    <a:pt x="0" y="254"/>
                  </a:moveTo>
                  <a:arcTo wR="254" hR="254" stAng="10800000" swAng="5400000"/>
                  <a:lnTo>
                    <a:pt x="19176" y="0"/>
                  </a:lnTo>
                  <a:arcTo wR="254" hR="254" stAng="16200000" swAng="5400000"/>
                  <a:lnTo>
                    <a:pt x="19430" y="1268"/>
                  </a:lnTo>
                  <a:arcTo wR="254" hR="254" stAng="0" swAng="5400000"/>
                  <a:lnTo>
                    <a:pt x="254" y="1522"/>
                  </a:lnTo>
                  <a:arcTo wR="254" hR="254" stAng="5400000" swAng="5400000"/>
                  <a:close/>
                </a:path>
              </a:pathLst>
            </a:custGeom>
            <a:solidFill>
              <a:srgbClr val="F2F2F2"/>
            </a:solidFill>
            <a:ln w="28575">
              <a:solidFill>
                <a:srgbClr val="44546A">
                  <a:lumMod val="50000"/>
                  <a:lumOff val="50000"/>
                </a:srgbClr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anchor="ctr">
              <a:noAutofit/>
            </a:bodyPr>
            <a:p>
              <a:endParaRPr lang="fr-FR" sz="2000" b="1" u="none" strike="noStrike">
                <a:solidFill>
                  <a:srgbClr val="44546A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206" name="Google Shape;277;p28"/>
            <p:cNvSpPr/>
            <p:nvPr/>
          </p:nvSpPr>
          <p:spPr>
            <a:xfrm>
              <a:off x="8226720" y="1372320"/>
              <a:ext cx="1036800" cy="3790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spAutoFit/>
            </a:bodyPr>
            <a:p>
              <a:pPr algn="ctr" defTabSz="1219320">
                <a:lnSpc>
                  <a:spcPct val="100000"/>
                </a:lnSpc>
              </a:pPr>
              <a:r>
                <a:rPr lang="fr-FR" sz="1870" b="1" u="none" strike="noStrike">
                  <a:solidFill>
                    <a:srgbClr val="44546A"/>
                  </a:solidFill>
                  <a:effectLst/>
                  <a:uFillTx/>
                  <a:latin typeface="Poppins ExtraBold"/>
                  <a:ea typeface="Poppins ExtraBold"/>
                </a:rPr>
                <a:t>10 min</a:t>
              </a:r>
              <a:endParaRPr lang="en-US" sz="187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07" name="Google Shape;278;p28"/>
            <p:cNvSpPr/>
            <p:nvPr/>
          </p:nvSpPr>
          <p:spPr>
            <a:xfrm>
              <a:off x="9301320" y="1302120"/>
              <a:ext cx="519120" cy="519120"/>
            </a:xfrm>
            <a:custGeom>
              <a:avLst/>
              <a:gdLst>
                <a:gd name="textAreaLeft" fmla="*/ 75960 w 519120"/>
                <a:gd name="textAreaRight" fmla="*/ 443160 w 519120"/>
                <a:gd name="textAreaTop" fmla="*/ 75960 h 519120"/>
                <a:gd name="textAreaBottom" fmla="*/ 443160 h 519120"/>
                <a:gd name="GluePoint1X" fmla="*/ 1 w 2"/>
                <a:gd name="GluePoint1Y" fmla="*/ 0 h 722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722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722" h="722">
                  <a:moveTo>
                    <a:pt x="0" y="722"/>
                  </a:moveTo>
                  <a:arcTo wR="722" hR="722" stAng="10800000" swAng="21600000"/>
                  <a:close/>
                </a:path>
              </a:pathLst>
            </a:custGeom>
            <a:blipFill rotWithShape="0">
              <a:blip r:embed="rId2"/>
              <a:srcRect/>
              <a:stretch/>
            </a:blipFill>
            <a:ln w="9528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noAutofit/>
            </a:bodyPr>
            <a:p>
              <a:endParaRPr lang="fr-FR" sz="1200" b="0" u="none" strike="noStrike">
                <a:solidFill>
                  <a:srgbClr val="44546A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208" name="Google Shape;277;p28"/>
            <p:cNvSpPr/>
            <p:nvPr/>
          </p:nvSpPr>
          <p:spPr>
            <a:xfrm>
              <a:off x="2930040" y="1372320"/>
              <a:ext cx="5296320" cy="3790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spAutoFit/>
            </a:bodyPr>
            <a:p>
              <a:pPr defTabSz="1219320">
                <a:lnSpc>
                  <a:spcPct val="100000"/>
                </a:lnSpc>
              </a:pPr>
              <a:r>
                <a:rPr lang="fr-FR" sz="1870" b="1" u="none" strike="noStrike">
                  <a:solidFill>
                    <a:srgbClr val="44546A"/>
                  </a:solidFill>
                  <a:effectLst/>
                  <a:uFillTx/>
                  <a:latin typeface="Poppins ExtraBold"/>
                  <a:ea typeface="Poppins ExtraBold"/>
                </a:rPr>
                <a:t>Ouverture de la séance</a:t>
              </a:r>
              <a:endParaRPr lang="en-US" sz="187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209" name="Group 44"/>
          <p:cNvGrpSpPr/>
          <p:nvPr/>
        </p:nvGrpSpPr>
        <p:grpSpPr>
          <a:xfrm>
            <a:off x="2337120" y="2114280"/>
            <a:ext cx="7517520" cy="547560"/>
            <a:chOff x="2337120" y="2114280"/>
            <a:chExt cx="7517520" cy="547560"/>
          </a:xfrm>
        </p:grpSpPr>
        <p:sp>
          <p:nvSpPr>
            <p:cNvPr id="210" name="Google Shape;275;p28"/>
            <p:cNvSpPr/>
            <p:nvPr/>
          </p:nvSpPr>
          <p:spPr>
            <a:xfrm>
              <a:off x="2337120" y="2190960"/>
              <a:ext cx="394920" cy="394920"/>
            </a:xfrm>
            <a:custGeom>
              <a:avLst/>
              <a:gdLst>
                <a:gd name="textAreaLeft" fmla="*/ 57600 w 394920"/>
                <a:gd name="textAreaRight" fmla="*/ 337320 w 394920"/>
                <a:gd name="textAreaTop" fmla="*/ 57600 h 394920"/>
                <a:gd name="textAreaBottom" fmla="*/ 337320 h 394920"/>
                <a:gd name="GluePoint1X" fmla="*/ 1 w 2"/>
                <a:gd name="GluePoint1Y" fmla="*/ 0 h 549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549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549" h="549">
                  <a:moveTo>
                    <a:pt x="0" y="549"/>
                  </a:moveTo>
                  <a:arcTo wR="549" hR="549" stAng="10800000" swAng="21600000"/>
                  <a:close/>
                </a:path>
              </a:pathLst>
            </a:custGeom>
            <a:solidFill>
              <a:srgbClr val="E55D19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68400" tIns="34200" rIns="68400" bIns="34200" anchor="ctr" anchorCtr="1">
              <a:noAutofit/>
            </a:bodyPr>
            <a:p>
              <a:pPr algn="ctr" defTabSz="1219320">
                <a:lnSpc>
                  <a:spcPct val="100000"/>
                </a:lnSpc>
              </a:pPr>
              <a:r>
                <a:rPr lang="fr-FR" sz="2130" b="1" u="none" strike="noStrike">
                  <a:solidFill>
                    <a:srgbClr val="FFFFFF"/>
                  </a:solidFill>
                  <a:effectLst/>
                  <a:uFillTx/>
                  <a:latin typeface="Calibri"/>
                  <a:ea typeface="Calibri"/>
                </a:rPr>
                <a:t>2</a:t>
              </a:r>
              <a:endParaRPr lang="en-US" sz="213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11" name="Google Shape;276;p28"/>
            <p:cNvSpPr/>
            <p:nvPr/>
          </p:nvSpPr>
          <p:spPr>
            <a:xfrm>
              <a:off x="2860200" y="2114280"/>
              <a:ext cx="6994440" cy="547560"/>
            </a:xfrm>
            <a:custGeom>
              <a:avLst/>
              <a:gdLst>
                <a:gd name="textAreaLeft" fmla="*/ 26640 w 6994440"/>
                <a:gd name="textAreaRight" fmla="*/ 6967800 w 6994440"/>
                <a:gd name="textAreaTop" fmla="*/ 26640 h 547560"/>
                <a:gd name="textAreaBottom" fmla="*/ 520920 h 547560"/>
                <a:gd name="GluePoint1X" fmla="*/ 1 w 2"/>
                <a:gd name="GluePoint1Y" fmla="*/ 0 h 1522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19430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19430" h="1522">
                  <a:moveTo>
                    <a:pt x="0" y="254"/>
                  </a:moveTo>
                  <a:arcTo wR="254" hR="254" stAng="10800000" swAng="5400000"/>
                  <a:lnTo>
                    <a:pt x="19176" y="0"/>
                  </a:lnTo>
                  <a:arcTo wR="254" hR="254" stAng="16200000" swAng="5400000"/>
                  <a:lnTo>
                    <a:pt x="19430" y="1268"/>
                  </a:lnTo>
                  <a:arcTo wR="254" hR="254" stAng="0" swAng="5400000"/>
                  <a:lnTo>
                    <a:pt x="254" y="1522"/>
                  </a:lnTo>
                  <a:arcTo wR="254" hR="254" stAng="5400000" swAng="5400000"/>
                  <a:close/>
                </a:path>
              </a:pathLst>
            </a:custGeom>
            <a:solidFill>
              <a:srgbClr val="F2F2F2"/>
            </a:solidFill>
            <a:ln w="28575">
              <a:solidFill>
                <a:srgbClr val="E55D19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anchor="ctr">
              <a:noAutofit/>
            </a:bodyPr>
            <a:p>
              <a:endParaRPr lang="fr-FR" sz="2000" b="1" u="none" strike="noStrike">
                <a:solidFill>
                  <a:srgbClr val="44546A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212" name="Google Shape;277;p28"/>
            <p:cNvSpPr/>
            <p:nvPr/>
          </p:nvSpPr>
          <p:spPr>
            <a:xfrm>
              <a:off x="8226720" y="2198520"/>
              <a:ext cx="1036800" cy="3790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spAutoFit/>
            </a:bodyPr>
            <a:p>
              <a:pPr algn="ctr" defTabSz="1219320">
                <a:lnSpc>
                  <a:spcPct val="100000"/>
                </a:lnSpc>
              </a:pPr>
              <a:r>
                <a:rPr lang="fr-FR" sz="1870" b="1" u="none" strike="noStrike">
                  <a:solidFill>
                    <a:srgbClr val="44546A"/>
                  </a:solidFill>
                  <a:effectLst/>
                  <a:uFillTx/>
                  <a:latin typeface="Poppins ExtraBold"/>
                  <a:ea typeface="Poppins ExtraBold"/>
                </a:rPr>
                <a:t>10 min</a:t>
              </a:r>
              <a:endParaRPr lang="en-US" sz="187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13" name="Google Shape;278;p28"/>
            <p:cNvSpPr/>
            <p:nvPr/>
          </p:nvSpPr>
          <p:spPr>
            <a:xfrm>
              <a:off x="9301320" y="2128680"/>
              <a:ext cx="519120" cy="519120"/>
            </a:xfrm>
            <a:custGeom>
              <a:avLst/>
              <a:gdLst>
                <a:gd name="textAreaLeft" fmla="*/ 75960 w 519120"/>
                <a:gd name="textAreaRight" fmla="*/ 443160 w 519120"/>
                <a:gd name="textAreaTop" fmla="*/ 75960 h 519120"/>
                <a:gd name="textAreaBottom" fmla="*/ 443160 h 519120"/>
                <a:gd name="GluePoint1X" fmla="*/ 1 w 2"/>
                <a:gd name="GluePoint1Y" fmla="*/ 0 h 722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722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722" h="722">
                  <a:moveTo>
                    <a:pt x="0" y="722"/>
                  </a:moveTo>
                  <a:arcTo wR="722" hR="722" stAng="10800000" swAng="21600000"/>
                  <a:close/>
                </a:path>
              </a:pathLst>
            </a:custGeom>
            <a:blipFill rotWithShape="0">
              <a:blip r:embed="rId3"/>
              <a:srcRect/>
              <a:stretch/>
            </a:blipFill>
            <a:ln w="9528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noAutofit/>
            </a:bodyPr>
            <a:p>
              <a:endParaRPr lang="fr-FR" sz="1200" b="0" u="none" strike="noStrike">
                <a:solidFill>
                  <a:srgbClr val="44546A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214" name="Google Shape;277;p28"/>
            <p:cNvSpPr/>
            <p:nvPr/>
          </p:nvSpPr>
          <p:spPr>
            <a:xfrm>
              <a:off x="2930040" y="2198520"/>
              <a:ext cx="5296320" cy="3790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spAutoFit/>
            </a:bodyPr>
            <a:p>
              <a:pPr defTabSz="1219320">
                <a:lnSpc>
                  <a:spcPct val="100000"/>
                </a:lnSpc>
              </a:pPr>
              <a:r>
                <a:rPr lang="fr-FR" sz="1870" b="1" u="none" strike="noStrike">
                  <a:solidFill>
                    <a:srgbClr val="44546A"/>
                  </a:solidFill>
                  <a:effectLst/>
                  <a:uFillTx/>
                  <a:latin typeface="Poppins ExtraBold"/>
                  <a:ea typeface="Poppins ExtraBold"/>
                </a:rPr>
                <a:t>Modelage</a:t>
              </a:r>
              <a:endParaRPr lang="en-US" sz="187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215" name="Group 56"/>
          <p:cNvGrpSpPr/>
          <p:nvPr/>
        </p:nvGrpSpPr>
        <p:grpSpPr>
          <a:xfrm>
            <a:off x="2337120" y="2940840"/>
            <a:ext cx="7517520" cy="547560"/>
            <a:chOff x="2337120" y="2940840"/>
            <a:chExt cx="7517520" cy="547560"/>
          </a:xfrm>
        </p:grpSpPr>
        <p:sp>
          <p:nvSpPr>
            <p:cNvPr id="216" name="Google Shape;275;p28"/>
            <p:cNvSpPr/>
            <p:nvPr/>
          </p:nvSpPr>
          <p:spPr>
            <a:xfrm>
              <a:off x="2337120" y="3017160"/>
              <a:ext cx="394920" cy="394920"/>
            </a:xfrm>
            <a:custGeom>
              <a:avLst/>
              <a:gdLst>
                <a:gd name="textAreaLeft" fmla="*/ 57600 w 394920"/>
                <a:gd name="textAreaRight" fmla="*/ 337320 w 394920"/>
                <a:gd name="textAreaTop" fmla="*/ 57600 h 394920"/>
                <a:gd name="textAreaBottom" fmla="*/ 337320 h 394920"/>
                <a:gd name="GluePoint1X" fmla="*/ 1 w 2"/>
                <a:gd name="GluePoint1Y" fmla="*/ 0 h 549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549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549" h="549">
                  <a:moveTo>
                    <a:pt x="0" y="549"/>
                  </a:moveTo>
                  <a:arcTo wR="549" hR="549" stAng="10800000" swAng="21600000"/>
                  <a:close/>
                </a:path>
              </a:pathLst>
            </a:custGeom>
            <a:solidFill>
              <a:srgbClr val="7030A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68400" tIns="34200" rIns="68400" bIns="34200" anchor="ctr" anchorCtr="1">
              <a:noAutofit/>
            </a:bodyPr>
            <a:p>
              <a:pPr algn="ctr" defTabSz="1219320">
                <a:lnSpc>
                  <a:spcPct val="100000"/>
                </a:lnSpc>
              </a:pPr>
              <a:r>
                <a:rPr lang="fr-FR" sz="2130" b="1" u="none" strike="noStrike">
                  <a:solidFill>
                    <a:srgbClr val="FFFFFF"/>
                  </a:solidFill>
                  <a:effectLst/>
                  <a:uFillTx/>
                  <a:latin typeface="Calibri"/>
                  <a:ea typeface="Calibri"/>
                </a:rPr>
                <a:t>3</a:t>
              </a:r>
              <a:endParaRPr lang="en-US" sz="213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17" name="Google Shape;276;p28"/>
            <p:cNvSpPr/>
            <p:nvPr/>
          </p:nvSpPr>
          <p:spPr>
            <a:xfrm>
              <a:off x="2860200" y="2940840"/>
              <a:ext cx="6994440" cy="547560"/>
            </a:xfrm>
            <a:custGeom>
              <a:avLst/>
              <a:gdLst>
                <a:gd name="textAreaLeft" fmla="*/ 26640 w 6994440"/>
                <a:gd name="textAreaRight" fmla="*/ 6967800 w 6994440"/>
                <a:gd name="textAreaTop" fmla="*/ 26640 h 547560"/>
                <a:gd name="textAreaBottom" fmla="*/ 520920 h 547560"/>
                <a:gd name="GluePoint1X" fmla="*/ 1 w 2"/>
                <a:gd name="GluePoint1Y" fmla="*/ 0 h 1522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19430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19430" h="1522">
                  <a:moveTo>
                    <a:pt x="0" y="254"/>
                  </a:moveTo>
                  <a:arcTo wR="254" hR="254" stAng="10800000" swAng="5400000"/>
                  <a:lnTo>
                    <a:pt x="19176" y="0"/>
                  </a:lnTo>
                  <a:arcTo wR="254" hR="254" stAng="16200000" swAng="5400000"/>
                  <a:lnTo>
                    <a:pt x="19430" y="1268"/>
                  </a:lnTo>
                  <a:arcTo wR="254" hR="254" stAng="0" swAng="5400000"/>
                  <a:lnTo>
                    <a:pt x="254" y="1522"/>
                  </a:lnTo>
                  <a:arcTo wR="254" hR="254" stAng="5400000" swAng="5400000"/>
                  <a:close/>
                </a:path>
              </a:pathLst>
            </a:custGeom>
            <a:solidFill>
              <a:srgbClr val="F2F2F2"/>
            </a:solidFill>
            <a:ln w="28575">
              <a:solidFill>
                <a:srgbClr val="7030A0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anchor="ctr">
              <a:noAutofit/>
            </a:bodyPr>
            <a:p>
              <a:endParaRPr lang="fr-FR" sz="2000" b="1" u="none" strike="noStrike">
                <a:solidFill>
                  <a:srgbClr val="44546A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218" name="Google Shape;277;p28"/>
            <p:cNvSpPr/>
            <p:nvPr/>
          </p:nvSpPr>
          <p:spPr>
            <a:xfrm>
              <a:off x="8226720" y="3025080"/>
              <a:ext cx="1036800" cy="3790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spAutoFit/>
            </a:bodyPr>
            <a:p>
              <a:pPr algn="ctr" defTabSz="1219320">
                <a:lnSpc>
                  <a:spcPct val="100000"/>
                </a:lnSpc>
              </a:pPr>
              <a:r>
                <a:rPr lang="fr-FR" sz="1870" b="1" u="none" strike="noStrike">
                  <a:solidFill>
                    <a:srgbClr val="44546A"/>
                  </a:solidFill>
                  <a:effectLst/>
                  <a:uFillTx/>
                  <a:latin typeface="Poppins ExtraBold"/>
                  <a:ea typeface="Poppins ExtraBold"/>
                </a:rPr>
                <a:t>10 min</a:t>
              </a:r>
              <a:endParaRPr lang="en-US" sz="187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19" name="Google Shape;278;p28"/>
            <p:cNvSpPr/>
            <p:nvPr/>
          </p:nvSpPr>
          <p:spPr>
            <a:xfrm>
              <a:off x="9301320" y="2954880"/>
              <a:ext cx="519120" cy="519120"/>
            </a:xfrm>
            <a:custGeom>
              <a:avLst/>
              <a:gdLst>
                <a:gd name="textAreaLeft" fmla="*/ 75960 w 519120"/>
                <a:gd name="textAreaRight" fmla="*/ 443160 w 519120"/>
                <a:gd name="textAreaTop" fmla="*/ 75960 h 519120"/>
                <a:gd name="textAreaBottom" fmla="*/ 443160 h 519120"/>
                <a:gd name="GluePoint1X" fmla="*/ 1 w 2"/>
                <a:gd name="GluePoint1Y" fmla="*/ 0 h 722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722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722" h="722">
                  <a:moveTo>
                    <a:pt x="0" y="722"/>
                  </a:moveTo>
                  <a:arcTo wR="722" hR="722" stAng="10800000" swAng="21600000"/>
                  <a:close/>
                </a:path>
              </a:pathLst>
            </a:custGeom>
            <a:blipFill rotWithShape="0">
              <a:blip r:embed="rId4"/>
              <a:srcRect/>
              <a:stretch/>
            </a:blipFill>
            <a:ln w="9528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noAutofit/>
            </a:bodyPr>
            <a:p>
              <a:endParaRPr lang="fr-FR" sz="1200" b="0" u="none" strike="noStrike">
                <a:solidFill>
                  <a:srgbClr val="44546A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220" name="Google Shape;277;p28"/>
            <p:cNvSpPr/>
            <p:nvPr/>
          </p:nvSpPr>
          <p:spPr>
            <a:xfrm>
              <a:off x="2930040" y="3025080"/>
              <a:ext cx="5296320" cy="3790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spAutoFit/>
            </a:bodyPr>
            <a:p>
              <a:pPr defTabSz="1219320">
                <a:lnSpc>
                  <a:spcPct val="100000"/>
                </a:lnSpc>
              </a:pPr>
              <a:r>
                <a:rPr lang="fr-FR" sz="1870" b="1" u="none" strike="noStrike">
                  <a:solidFill>
                    <a:srgbClr val="44546A"/>
                  </a:solidFill>
                  <a:effectLst/>
                  <a:uFillTx/>
                  <a:latin typeface="Poppins ExtraBold"/>
                  <a:ea typeface="Poppins ExtraBold"/>
                </a:rPr>
                <a:t>Pratique guidée collective (VdC)</a:t>
              </a:r>
              <a:r>
                <a:rPr lang="fr-FR" sz="1870" b="1" u="none" strike="noStrike">
                  <a:solidFill>
                    <a:srgbClr val="44546A"/>
                  </a:solidFill>
                  <a:effectLst/>
                  <a:uFillTx/>
                  <a:latin typeface="Poppins ExtraBold"/>
                  <a:ea typeface="Poppins ExtraBold"/>
                </a:rPr>
                <a:t> </a:t>
              </a:r>
              <a:endParaRPr lang="en-US" sz="187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221" name="Group 62"/>
          <p:cNvGrpSpPr/>
          <p:nvPr/>
        </p:nvGrpSpPr>
        <p:grpSpPr>
          <a:xfrm>
            <a:off x="2337120" y="3767040"/>
            <a:ext cx="7517520" cy="547560"/>
            <a:chOff x="2337120" y="3767040"/>
            <a:chExt cx="7517520" cy="547560"/>
          </a:xfrm>
        </p:grpSpPr>
        <p:sp>
          <p:nvSpPr>
            <p:cNvPr id="222" name="Google Shape;275;p28"/>
            <p:cNvSpPr/>
            <p:nvPr/>
          </p:nvSpPr>
          <p:spPr>
            <a:xfrm>
              <a:off x="2337120" y="3843720"/>
              <a:ext cx="394920" cy="394920"/>
            </a:xfrm>
            <a:custGeom>
              <a:avLst/>
              <a:gdLst>
                <a:gd name="textAreaLeft" fmla="*/ 57600 w 394920"/>
                <a:gd name="textAreaRight" fmla="*/ 337320 w 394920"/>
                <a:gd name="textAreaTop" fmla="*/ 57600 h 394920"/>
                <a:gd name="textAreaBottom" fmla="*/ 337320 h 394920"/>
                <a:gd name="GluePoint1X" fmla="*/ 1 w 2"/>
                <a:gd name="GluePoint1Y" fmla="*/ 0 h 549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549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549" h="549">
                  <a:moveTo>
                    <a:pt x="0" y="549"/>
                  </a:moveTo>
                  <a:arcTo wR="549" hR="549" stAng="10800000" swAng="21600000"/>
                  <a:close/>
                </a:path>
              </a:pathLst>
            </a:custGeom>
            <a:solidFill>
              <a:srgbClr val="BEB07D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68400" tIns="34200" rIns="68400" bIns="34200" anchor="ctr" anchorCtr="1">
              <a:noAutofit/>
            </a:bodyPr>
            <a:p>
              <a:pPr algn="ctr" defTabSz="1219320">
                <a:lnSpc>
                  <a:spcPct val="100000"/>
                </a:lnSpc>
              </a:pPr>
              <a:r>
                <a:rPr lang="fr-FR" sz="2130" b="1" u="none" strike="noStrike">
                  <a:solidFill>
                    <a:srgbClr val="FFFFFF"/>
                  </a:solidFill>
                  <a:effectLst/>
                  <a:uFillTx/>
                  <a:latin typeface="Calibri"/>
                  <a:ea typeface="Calibri"/>
                </a:rPr>
                <a:t>4</a:t>
              </a:r>
              <a:endParaRPr lang="en-US" sz="213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23" name="Google Shape;276;p28"/>
            <p:cNvSpPr/>
            <p:nvPr/>
          </p:nvSpPr>
          <p:spPr>
            <a:xfrm>
              <a:off x="2860200" y="3767040"/>
              <a:ext cx="6994440" cy="547560"/>
            </a:xfrm>
            <a:custGeom>
              <a:avLst/>
              <a:gdLst>
                <a:gd name="textAreaLeft" fmla="*/ 26640 w 6994440"/>
                <a:gd name="textAreaRight" fmla="*/ 6967800 w 6994440"/>
                <a:gd name="textAreaTop" fmla="*/ 26640 h 547560"/>
                <a:gd name="textAreaBottom" fmla="*/ 520920 h 547560"/>
                <a:gd name="GluePoint1X" fmla="*/ 1 w 2"/>
                <a:gd name="GluePoint1Y" fmla="*/ 0 h 1522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19430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19430" h="1522">
                  <a:moveTo>
                    <a:pt x="0" y="254"/>
                  </a:moveTo>
                  <a:arcTo wR="254" hR="254" stAng="10800000" swAng="5400000"/>
                  <a:lnTo>
                    <a:pt x="19176" y="0"/>
                  </a:lnTo>
                  <a:arcTo wR="254" hR="254" stAng="16200000" swAng="5400000"/>
                  <a:lnTo>
                    <a:pt x="19430" y="1268"/>
                  </a:lnTo>
                  <a:arcTo wR="254" hR="254" stAng="0" swAng="5400000"/>
                  <a:lnTo>
                    <a:pt x="254" y="1522"/>
                  </a:lnTo>
                  <a:arcTo wR="254" hR="254" stAng="5400000" swAng="5400000"/>
                  <a:close/>
                </a:path>
              </a:pathLst>
            </a:custGeom>
            <a:solidFill>
              <a:srgbClr val="F2F2F2"/>
            </a:solidFill>
            <a:ln w="28575">
              <a:solidFill>
                <a:srgbClr val="BEB07D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anchor="ctr">
              <a:noAutofit/>
            </a:bodyPr>
            <a:p>
              <a:endParaRPr lang="fr-FR" sz="2000" b="1" u="none" strike="noStrike">
                <a:solidFill>
                  <a:srgbClr val="44546A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224" name="Google Shape;277;p28"/>
            <p:cNvSpPr/>
            <p:nvPr/>
          </p:nvSpPr>
          <p:spPr>
            <a:xfrm>
              <a:off x="8226720" y="3851280"/>
              <a:ext cx="1036800" cy="3790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spAutoFit/>
            </a:bodyPr>
            <a:p>
              <a:pPr algn="ctr" defTabSz="1219320">
                <a:lnSpc>
                  <a:spcPct val="100000"/>
                </a:lnSpc>
              </a:pPr>
              <a:r>
                <a:rPr lang="fr-FR" sz="1870" b="1" u="none" strike="noStrike">
                  <a:solidFill>
                    <a:srgbClr val="44546A"/>
                  </a:solidFill>
                  <a:effectLst/>
                  <a:uFillTx/>
                  <a:latin typeface="Poppins ExtraBold"/>
                  <a:ea typeface="Poppins ExtraBold"/>
                </a:rPr>
                <a:t>10 min</a:t>
              </a:r>
              <a:endParaRPr lang="en-US" sz="187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25" name="Google Shape;278;p28"/>
            <p:cNvSpPr/>
            <p:nvPr/>
          </p:nvSpPr>
          <p:spPr>
            <a:xfrm>
              <a:off x="9301320" y="3781440"/>
              <a:ext cx="519120" cy="519120"/>
            </a:xfrm>
            <a:custGeom>
              <a:avLst/>
              <a:gdLst>
                <a:gd name="textAreaLeft" fmla="*/ 75960 w 519120"/>
                <a:gd name="textAreaRight" fmla="*/ 443160 w 519120"/>
                <a:gd name="textAreaTop" fmla="*/ 75960 h 519120"/>
                <a:gd name="textAreaBottom" fmla="*/ 443160 h 519120"/>
                <a:gd name="GluePoint1X" fmla="*/ 1 w 2"/>
                <a:gd name="GluePoint1Y" fmla="*/ 0 h 722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722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722" h="722">
                  <a:moveTo>
                    <a:pt x="0" y="722"/>
                  </a:moveTo>
                  <a:arcTo wR="722" hR="722" stAng="10800000" swAng="21600000"/>
                  <a:close/>
                </a:path>
              </a:pathLst>
            </a:custGeom>
            <a:blipFill rotWithShape="0">
              <a:blip r:embed="rId5"/>
              <a:srcRect/>
              <a:stretch/>
            </a:blipFill>
            <a:ln w="9528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noAutofit/>
            </a:bodyPr>
            <a:p>
              <a:endParaRPr lang="fr-FR" sz="1200" b="0" u="none" strike="noStrike">
                <a:solidFill>
                  <a:srgbClr val="44546A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226" name="Google Shape;277;p28"/>
            <p:cNvSpPr/>
            <p:nvPr/>
          </p:nvSpPr>
          <p:spPr>
            <a:xfrm>
              <a:off x="2930040" y="3851280"/>
              <a:ext cx="5296320" cy="3790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spAutoFit/>
            </a:bodyPr>
            <a:p>
              <a:pPr defTabSz="1219320">
                <a:lnSpc>
                  <a:spcPct val="100000"/>
                </a:lnSpc>
              </a:pPr>
              <a:r>
                <a:rPr lang="fr-FR" sz="1870" b="1" u="none" strike="noStrike">
                  <a:solidFill>
                    <a:srgbClr val="44546A"/>
                  </a:solidFill>
                  <a:effectLst/>
                  <a:uFillTx/>
                  <a:latin typeface="Poppins ExtraBold"/>
                  <a:ea typeface="Poppins ExtraBold"/>
                </a:rPr>
                <a:t>Pratique guidée en binôme</a:t>
              </a:r>
              <a:endParaRPr lang="en-US" sz="187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227" name="Group 68"/>
          <p:cNvGrpSpPr/>
          <p:nvPr/>
        </p:nvGrpSpPr>
        <p:grpSpPr>
          <a:xfrm>
            <a:off x="2337120" y="4593600"/>
            <a:ext cx="7517520" cy="547560"/>
            <a:chOff x="2337120" y="4593600"/>
            <a:chExt cx="7517520" cy="547560"/>
          </a:xfrm>
        </p:grpSpPr>
        <p:sp>
          <p:nvSpPr>
            <p:cNvPr id="228" name="Google Shape;275;p28"/>
            <p:cNvSpPr/>
            <p:nvPr/>
          </p:nvSpPr>
          <p:spPr>
            <a:xfrm>
              <a:off x="2337120" y="4669920"/>
              <a:ext cx="394920" cy="394920"/>
            </a:xfrm>
            <a:custGeom>
              <a:avLst/>
              <a:gdLst>
                <a:gd name="textAreaLeft" fmla="*/ 57600 w 394920"/>
                <a:gd name="textAreaRight" fmla="*/ 337320 w 394920"/>
                <a:gd name="textAreaTop" fmla="*/ 57600 h 394920"/>
                <a:gd name="textAreaBottom" fmla="*/ 337320 h 394920"/>
                <a:gd name="GluePoint1X" fmla="*/ 1 w 2"/>
                <a:gd name="GluePoint1Y" fmla="*/ 0 h 549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549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549" h="549">
                  <a:moveTo>
                    <a:pt x="0" y="549"/>
                  </a:moveTo>
                  <a:arcTo wR="549" hR="549" stAng="10800000" swAng="21600000"/>
                  <a:close/>
                </a:path>
              </a:pathLst>
            </a:custGeom>
            <a:solidFill>
              <a:srgbClr val="C0000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68400" tIns="34200" rIns="68400" bIns="34200" anchor="ctr" anchorCtr="1">
              <a:noAutofit/>
            </a:bodyPr>
            <a:p>
              <a:pPr algn="ctr" defTabSz="1219320">
                <a:lnSpc>
                  <a:spcPct val="100000"/>
                </a:lnSpc>
              </a:pPr>
              <a:r>
                <a:rPr lang="fr-FR" sz="2130" b="1" u="none" strike="noStrike">
                  <a:solidFill>
                    <a:srgbClr val="FFFFFF"/>
                  </a:solidFill>
                  <a:effectLst/>
                  <a:uFillTx/>
                  <a:latin typeface="Calibri"/>
                  <a:ea typeface="Calibri"/>
                </a:rPr>
                <a:t>5</a:t>
              </a:r>
              <a:endParaRPr lang="en-US" sz="213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29" name="Google Shape;276;p28"/>
            <p:cNvSpPr/>
            <p:nvPr/>
          </p:nvSpPr>
          <p:spPr>
            <a:xfrm>
              <a:off x="2860200" y="4593600"/>
              <a:ext cx="6994440" cy="547560"/>
            </a:xfrm>
            <a:custGeom>
              <a:avLst/>
              <a:gdLst>
                <a:gd name="textAreaLeft" fmla="*/ 26640 w 6994440"/>
                <a:gd name="textAreaRight" fmla="*/ 6967800 w 6994440"/>
                <a:gd name="textAreaTop" fmla="*/ 26640 h 547560"/>
                <a:gd name="textAreaBottom" fmla="*/ 520920 h 547560"/>
                <a:gd name="GluePoint1X" fmla="*/ 1 w 2"/>
                <a:gd name="GluePoint1Y" fmla="*/ 0 h 1522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19430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19430" h="1522">
                  <a:moveTo>
                    <a:pt x="0" y="254"/>
                  </a:moveTo>
                  <a:arcTo wR="254" hR="254" stAng="10800000" swAng="5400000"/>
                  <a:lnTo>
                    <a:pt x="19176" y="0"/>
                  </a:lnTo>
                  <a:arcTo wR="254" hR="254" stAng="16200000" swAng="5400000"/>
                  <a:lnTo>
                    <a:pt x="19430" y="1268"/>
                  </a:lnTo>
                  <a:arcTo wR="254" hR="254" stAng="0" swAng="5400000"/>
                  <a:lnTo>
                    <a:pt x="254" y="1522"/>
                  </a:lnTo>
                  <a:arcTo wR="254" hR="254" stAng="5400000" swAng="5400000"/>
                  <a:close/>
                </a:path>
              </a:pathLst>
            </a:custGeom>
            <a:solidFill>
              <a:srgbClr val="F2F2F2"/>
            </a:solidFill>
            <a:ln w="28575">
              <a:solidFill>
                <a:srgbClr val="C00000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anchor="ctr">
              <a:noAutofit/>
            </a:bodyPr>
            <a:p>
              <a:endParaRPr lang="fr-FR" sz="2000" b="1" u="none" strike="noStrike">
                <a:solidFill>
                  <a:srgbClr val="44546A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230" name="Google Shape;277;p28"/>
            <p:cNvSpPr/>
            <p:nvPr/>
          </p:nvSpPr>
          <p:spPr>
            <a:xfrm>
              <a:off x="8226720" y="4677840"/>
              <a:ext cx="1036800" cy="3790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spAutoFit/>
            </a:bodyPr>
            <a:p>
              <a:pPr algn="ctr" defTabSz="1219320">
                <a:lnSpc>
                  <a:spcPct val="100000"/>
                </a:lnSpc>
              </a:pPr>
              <a:r>
                <a:rPr lang="fr-FR" sz="1870" b="1" u="none" strike="noStrike">
                  <a:solidFill>
                    <a:srgbClr val="44546A"/>
                  </a:solidFill>
                  <a:effectLst/>
                  <a:uFillTx/>
                  <a:latin typeface="Poppins ExtraBold"/>
                  <a:ea typeface="Poppins ExtraBold"/>
                </a:rPr>
                <a:t>12 min</a:t>
              </a:r>
              <a:endParaRPr lang="en-US" sz="187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31" name="Google Shape;278;p28"/>
            <p:cNvSpPr/>
            <p:nvPr/>
          </p:nvSpPr>
          <p:spPr>
            <a:xfrm>
              <a:off x="9301320" y="4607640"/>
              <a:ext cx="519120" cy="519120"/>
            </a:xfrm>
            <a:custGeom>
              <a:avLst/>
              <a:gdLst>
                <a:gd name="textAreaLeft" fmla="*/ 75960 w 519120"/>
                <a:gd name="textAreaRight" fmla="*/ 443160 w 519120"/>
                <a:gd name="textAreaTop" fmla="*/ 75960 h 519120"/>
                <a:gd name="textAreaBottom" fmla="*/ 443160 h 519120"/>
                <a:gd name="GluePoint1X" fmla="*/ 1 w 2"/>
                <a:gd name="GluePoint1Y" fmla="*/ 0 h 722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722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722" h="722">
                  <a:moveTo>
                    <a:pt x="0" y="722"/>
                  </a:moveTo>
                  <a:arcTo wR="722" hR="722" stAng="10800000" swAng="21600000"/>
                  <a:close/>
                </a:path>
              </a:pathLst>
            </a:custGeom>
            <a:blipFill rotWithShape="0">
              <a:blip r:embed="rId6"/>
              <a:srcRect/>
              <a:stretch/>
            </a:blipFill>
            <a:ln w="9528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noAutofit/>
            </a:bodyPr>
            <a:p>
              <a:endParaRPr lang="fr-FR" sz="1200" b="0" u="none" strike="noStrike">
                <a:solidFill>
                  <a:srgbClr val="44546A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232" name="Google Shape;277;p28"/>
            <p:cNvSpPr/>
            <p:nvPr/>
          </p:nvSpPr>
          <p:spPr>
            <a:xfrm>
              <a:off x="2930040" y="4677840"/>
              <a:ext cx="5296320" cy="3790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spAutoFit/>
            </a:bodyPr>
            <a:p>
              <a:pPr defTabSz="1219320">
                <a:lnSpc>
                  <a:spcPct val="100000"/>
                </a:lnSpc>
              </a:pPr>
              <a:r>
                <a:rPr lang="fr-FR" sz="1870" b="1" u="none" strike="noStrike">
                  <a:solidFill>
                    <a:srgbClr val="44546A"/>
                  </a:solidFill>
                  <a:effectLst/>
                  <a:uFillTx/>
                  <a:latin typeface="Poppins ExtraBold"/>
                  <a:ea typeface="Poppins ExtraBold"/>
                </a:rPr>
                <a:t>Pratique autonome</a:t>
              </a:r>
              <a:endParaRPr lang="en-US" sz="187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233" name="Group 74"/>
          <p:cNvGrpSpPr/>
          <p:nvPr/>
        </p:nvGrpSpPr>
        <p:grpSpPr>
          <a:xfrm>
            <a:off x="2337120" y="5419800"/>
            <a:ext cx="7517520" cy="547560"/>
            <a:chOff x="2337120" y="5419800"/>
            <a:chExt cx="7517520" cy="547560"/>
          </a:xfrm>
        </p:grpSpPr>
        <p:sp>
          <p:nvSpPr>
            <p:cNvPr id="234" name="Google Shape;275;p28"/>
            <p:cNvSpPr/>
            <p:nvPr/>
          </p:nvSpPr>
          <p:spPr>
            <a:xfrm>
              <a:off x="2337120" y="5496480"/>
              <a:ext cx="394920" cy="394920"/>
            </a:xfrm>
            <a:custGeom>
              <a:avLst/>
              <a:gdLst>
                <a:gd name="textAreaLeft" fmla="*/ 57600 w 394920"/>
                <a:gd name="textAreaRight" fmla="*/ 337320 w 394920"/>
                <a:gd name="textAreaTop" fmla="*/ 57600 h 394920"/>
                <a:gd name="textAreaBottom" fmla="*/ 337320 h 394920"/>
                <a:gd name="GluePoint1X" fmla="*/ 1 w 2"/>
                <a:gd name="GluePoint1Y" fmla="*/ 0 h 549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549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549" h="549">
                  <a:moveTo>
                    <a:pt x="0" y="549"/>
                  </a:moveTo>
                  <a:arcTo wR="549" hR="549" stAng="10800000" swAng="21600000"/>
                  <a:close/>
                </a:path>
              </a:pathLst>
            </a:custGeom>
            <a:solidFill>
              <a:srgbClr val="6CA6A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68400" tIns="34200" rIns="68400" bIns="34200" anchor="ctr" anchorCtr="1">
              <a:noAutofit/>
            </a:bodyPr>
            <a:p>
              <a:pPr algn="ctr" defTabSz="1219320">
                <a:lnSpc>
                  <a:spcPct val="100000"/>
                </a:lnSpc>
              </a:pPr>
              <a:r>
                <a:rPr lang="fr-FR" sz="2130" b="1" u="none" strike="noStrike">
                  <a:solidFill>
                    <a:srgbClr val="FFFFFF"/>
                  </a:solidFill>
                  <a:effectLst/>
                  <a:uFillTx/>
                  <a:latin typeface="Calibri"/>
                  <a:ea typeface="Calibri"/>
                </a:rPr>
                <a:t>6</a:t>
              </a:r>
              <a:endParaRPr lang="en-US" sz="213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35" name="Google Shape;276;p28"/>
            <p:cNvSpPr/>
            <p:nvPr/>
          </p:nvSpPr>
          <p:spPr>
            <a:xfrm>
              <a:off x="2860200" y="5419800"/>
              <a:ext cx="6994440" cy="547560"/>
            </a:xfrm>
            <a:custGeom>
              <a:avLst/>
              <a:gdLst>
                <a:gd name="textAreaLeft" fmla="*/ 26640 w 6994440"/>
                <a:gd name="textAreaRight" fmla="*/ 6967800 w 6994440"/>
                <a:gd name="textAreaTop" fmla="*/ 26640 h 547560"/>
                <a:gd name="textAreaBottom" fmla="*/ 520920 h 547560"/>
                <a:gd name="GluePoint1X" fmla="*/ 1 w 2"/>
                <a:gd name="GluePoint1Y" fmla="*/ 0 h 1522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19430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19430" h="1522">
                  <a:moveTo>
                    <a:pt x="0" y="254"/>
                  </a:moveTo>
                  <a:arcTo wR="254" hR="254" stAng="10800000" swAng="5400000"/>
                  <a:lnTo>
                    <a:pt x="19176" y="0"/>
                  </a:lnTo>
                  <a:arcTo wR="254" hR="254" stAng="16200000" swAng="5400000"/>
                  <a:lnTo>
                    <a:pt x="19430" y="1268"/>
                  </a:lnTo>
                  <a:arcTo wR="254" hR="254" stAng="0" swAng="5400000"/>
                  <a:lnTo>
                    <a:pt x="254" y="1522"/>
                  </a:lnTo>
                  <a:arcTo wR="254" hR="254" stAng="5400000" swAng="5400000"/>
                  <a:close/>
                </a:path>
              </a:pathLst>
            </a:custGeom>
            <a:solidFill>
              <a:srgbClr val="F2F2F2"/>
            </a:solidFill>
            <a:ln w="28575">
              <a:solidFill>
                <a:srgbClr val="6CA6A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anchor="ctr">
              <a:noAutofit/>
            </a:bodyPr>
            <a:p>
              <a:endParaRPr lang="fr-FR" sz="2000" b="1" u="none" strike="noStrike">
                <a:solidFill>
                  <a:srgbClr val="44546A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236" name="Google Shape;277;p28"/>
            <p:cNvSpPr/>
            <p:nvPr/>
          </p:nvSpPr>
          <p:spPr>
            <a:xfrm>
              <a:off x="8226720" y="5504040"/>
              <a:ext cx="1036800" cy="3790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spAutoFit/>
            </a:bodyPr>
            <a:p>
              <a:pPr algn="ctr" defTabSz="1219320">
                <a:lnSpc>
                  <a:spcPct val="100000"/>
                </a:lnSpc>
              </a:pPr>
              <a:r>
                <a:rPr lang="fr-FR" sz="1870" b="1" u="none" strike="noStrike">
                  <a:solidFill>
                    <a:srgbClr val="44546A"/>
                  </a:solidFill>
                  <a:effectLst/>
                  <a:uFillTx/>
                  <a:latin typeface="Poppins ExtraBold"/>
                  <a:ea typeface="Poppins ExtraBold"/>
                </a:rPr>
                <a:t>3 min</a:t>
              </a:r>
              <a:endParaRPr lang="en-US" sz="187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37" name="Google Shape;278;p28"/>
            <p:cNvSpPr/>
            <p:nvPr/>
          </p:nvSpPr>
          <p:spPr>
            <a:xfrm>
              <a:off x="9301320" y="5434200"/>
              <a:ext cx="519120" cy="519120"/>
            </a:xfrm>
            <a:custGeom>
              <a:avLst/>
              <a:gdLst>
                <a:gd name="textAreaLeft" fmla="*/ 75960 w 519120"/>
                <a:gd name="textAreaRight" fmla="*/ 443160 w 519120"/>
                <a:gd name="textAreaTop" fmla="*/ 75960 h 519120"/>
                <a:gd name="textAreaBottom" fmla="*/ 443160 h 519120"/>
                <a:gd name="GluePoint1X" fmla="*/ 1 w 2"/>
                <a:gd name="GluePoint1Y" fmla="*/ 0 h 722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722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722" h="722">
                  <a:moveTo>
                    <a:pt x="0" y="722"/>
                  </a:moveTo>
                  <a:arcTo wR="722" hR="722" stAng="10800000" swAng="21600000"/>
                  <a:close/>
                </a:path>
              </a:pathLst>
            </a:custGeom>
            <a:blipFill rotWithShape="0">
              <a:blip r:embed="rId7"/>
              <a:srcRect/>
              <a:stretch/>
            </a:blipFill>
            <a:ln w="9528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noAutofit/>
            </a:bodyPr>
            <a:p>
              <a:endParaRPr lang="fr-FR" sz="1200" b="0" u="none" strike="noStrike">
                <a:solidFill>
                  <a:srgbClr val="44546A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238" name="Google Shape;277;p28"/>
            <p:cNvSpPr/>
            <p:nvPr/>
          </p:nvSpPr>
          <p:spPr>
            <a:xfrm>
              <a:off x="2930040" y="5504040"/>
              <a:ext cx="5296320" cy="3790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spAutoFit/>
            </a:bodyPr>
            <a:p>
              <a:pPr defTabSz="1219320">
                <a:lnSpc>
                  <a:spcPct val="100000"/>
                </a:lnSpc>
              </a:pPr>
              <a:r>
                <a:rPr lang="fr-FR" sz="1870" b="1" u="none" strike="noStrike">
                  <a:solidFill>
                    <a:srgbClr val="44546A"/>
                  </a:solidFill>
                  <a:effectLst/>
                  <a:uFillTx/>
                  <a:latin typeface="Poppins ExtraBold"/>
                  <a:ea typeface="Poppins ExtraBold"/>
                </a:rPr>
                <a:t>Clôture</a:t>
              </a:r>
              <a:endParaRPr lang="en-US" sz="187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1" name="Oval 15"/>
          <p:cNvSpPr/>
          <p:nvPr/>
        </p:nvSpPr>
        <p:spPr>
          <a:xfrm>
            <a:off x="11431080" y="262080"/>
            <a:ext cx="517320" cy="517320"/>
          </a:xfrm>
          <a:prstGeom prst="ellipse">
            <a:avLst/>
          </a:pr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 anchorCtr="1">
            <a:noAutofit/>
          </a:bodyPr>
          <a:p>
            <a:pPr algn="ctr" defTabSz="457200">
              <a:lnSpc>
                <a:spcPct val="100000"/>
              </a:lnSpc>
            </a:pPr>
            <a:r>
              <a:rPr lang="fr-FR" sz="2130" b="1" u="none" strike="noStrike">
                <a:solidFill>
                  <a:schemeClr val="lt1"/>
                </a:solidFill>
                <a:effectLst/>
                <a:uFillTx/>
                <a:latin typeface="Dosis Bold"/>
              </a:rPr>
              <a:t>PA</a:t>
            </a:r>
            <a:endParaRPr lang="en-US" sz="213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32" name="D_A_01"/>
          <p:cNvSpPr/>
          <p:nvPr/>
        </p:nvSpPr>
        <p:spPr>
          <a:xfrm>
            <a:off x="817560" y="158760"/>
            <a:ext cx="10556280" cy="491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lang="fr-FR" sz="1600" b="1" u="none" strike="noStrike">
                <a:solidFill>
                  <a:schemeClr val="lt1">
                    <a:lumMod val="75000"/>
                  </a:schemeClr>
                </a:solidFill>
                <a:effectLst/>
                <a:uFillTx/>
                <a:latin typeface="Calibri"/>
              </a:rPr>
              <a:t>Prenez vos livrets et vos crayons, puis répondez individuellement aux exercices. Vous avez 10 min.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33" name="D_A_02"/>
          <p:cNvSpPr/>
          <p:nvPr/>
        </p:nvSpPr>
        <p:spPr>
          <a:xfrm>
            <a:off x="199800" y="685800"/>
            <a:ext cx="1117548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</a:pPr>
            <a:r>
              <a:rPr lang="fr-FR" sz="1400" b="0" i="1" u="none" strike="noStrike">
                <a:solidFill>
                  <a:schemeClr val="lt1">
                    <a:lumMod val="75000"/>
                  </a:schemeClr>
                </a:solidFill>
                <a:effectLst/>
                <a:uFillTx/>
                <a:latin typeface="Calibri"/>
              </a:rPr>
              <a:t>L’enseignant vérifie les productions des élèves, donne une aide individuelle en cas de besoin et oriente les élèves ayant terminé vers le défi.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534" name="Picture 14"/>
          <p:cNvPicPr/>
          <p:nvPr/>
        </p:nvPicPr>
        <p:blipFill>
          <a:blip r:embed="rId1"/>
          <a:stretch/>
        </p:blipFill>
        <p:spPr>
          <a:xfrm>
            <a:off x="10814400" y="249480"/>
            <a:ext cx="559080" cy="5590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35" name="Rectangle 5"/>
          <p:cNvSpPr/>
          <p:nvPr/>
        </p:nvSpPr>
        <p:spPr>
          <a:xfrm>
            <a:off x="5124600" y="6223320"/>
            <a:ext cx="1942920" cy="445320"/>
          </a:xfrm>
          <a:prstGeom prst="rect">
            <a:avLst/>
          </a:prstGeom>
          <a:solidFill>
            <a:srgbClr val="FDDF43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lang="fr-FR" sz="2800" b="1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Page19</a:t>
            </a:r>
            <a:endParaRPr lang="en-US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536" name="Image 3"/>
          <p:cNvPicPr/>
          <p:nvPr/>
        </p:nvPicPr>
        <p:blipFill>
          <a:blip r:embed="rId2"/>
          <a:stretch/>
        </p:blipFill>
        <p:spPr>
          <a:xfrm>
            <a:off x="338400" y="2166120"/>
            <a:ext cx="11463480" cy="251388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Oval 15"/>
          <p:cNvSpPr/>
          <p:nvPr/>
        </p:nvSpPr>
        <p:spPr>
          <a:xfrm>
            <a:off x="11431080" y="262080"/>
            <a:ext cx="517320" cy="517320"/>
          </a:xfrm>
          <a:prstGeom prst="ellipse">
            <a:avLst/>
          </a:pr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 anchorCtr="1">
            <a:noAutofit/>
          </a:bodyPr>
          <a:p>
            <a:pPr algn="ctr" defTabSz="457200">
              <a:lnSpc>
                <a:spcPct val="100000"/>
              </a:lnSpc>
            </a:pPr>
            <a:r>
              <a:rPr lang="fr-FR" sz="2130" b="1" u="none" strike="noStrike">
                <a:solidFill>
                  <a:schemeClr val="lt1"/>
                </a:solidFill>
                <a:effectLst/>
                <a:uFillTx/>
                <a:latin typeface="Dosis Bold"/>
              </a:rPr>
              <a:t>PA</a:t>
            </a:r>
            <a:endParaRPr lang="en-US" sz="213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38" name="D_A_01"/>
          <p:cNvSpPr/>
          <p:nvPr/>
        </p:nvSpPr>
        <p:spPr>
          <a:xfrm>
            <a:off x="817560" y="158760"/>
            <a:ext cx="10556280" cy="491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lang="fr-FR" sz="1600" b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Le temps est terminé. On corrige l’ exercice.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39" name="D_A_02"/>
          <p:cNvSpPr/>
          <p:nvPr/>
        </p:nvSpPr>
        <p:spPr>
          <a:xfrm>
            <a:off x="199800" y="685800"/>
            <a:ext cx="1117548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lang="fr-FR" sz="1400" b="0" i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L’enseignant accorde 5 min pour donner l’occasion aux élèves de présenter leurs productions et corrige au tableau.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40" name="Rectangle 2"/>
          <p:cNvSpPr/>
          <p:nvPr/>
        </p:nvSpPr>
        <p:spPr>
          <a:xfrm>
            <a:off x="4663800" y="1864800"/>
            <a:ext cx="3054240" cy="707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fr-FR" sz="4000" b="1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Temps Écoulé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541" name="Picture 3"/>
          <p:cNvPicPr/>
          <p:nvPr/>
        </p:nvPicPr>
        <p:blipFill>
          <a:blip r:embed="rId1"/>
          <a:srcRect l="10491" t="15400" r="10043" b="20982"/>
          <a:stretch/>
        </p:blipFill>
        <p:spPr>
          <a:xfrm>
            <a:off x="4495680" y="2989440"/>
            <a:ext cx="3390480" cy="271440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gradFill rotWithShape="0">
          <a:gsLst>
            <a:gs pos="0">
              <a:srgbClr val="B27096">
                <a:alpha val="74000"/>
              </a:srgbClr>
            </a:gs>
            <a:gs pos="75000">
              <a:srgbClr val="B27096">
                <a:alpha val="66000"/>
              </a:srgbClr>
            </a:gs>
            <a:gs pos="83000">
              <a:srgbClr val="B27096"/>
            </a:gs>
            <a:gs pos="100000">
              <a:srgbClr val="B27096"/>
            </a:gs>
          </a:gsLst>
          <a:lin ang="540000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2" name="Group 38"/>
          <p:cNvGrpSpPr/>
          <p:nvPr/>
        </p:nvGrpSpPr>
        <p:grpSpPr>
          <a:xfrm>
            <a:off x="812160" y="829800"/>
            <a:ext cx="10567440" cy="5197680"/>
            <a:chOff x="812160" y="829800"/>
            <a:chExt cx="10567440" cy="5197680"/>
          </a:xfrm>
        </p:grpSpPr>
        <p:sp>
          <p:nvSpPr>
            <p:cNvPr id="543" name="Rectangle : coins arrondis 10"/>
            <p:cNvSpPr/>
            <p:nvPr/>
          </p:nvSpPr>
          <p:spPr>
            <a:xfrm>
              <a:off x="812160" y="829800"/>
              <a:ext cx="10567440" cy="5197680"/>
            </a:xfrm>
            <a:prstGeom prst="roundRect">
              <a:avLst>
                <a:gd name="adj" fmla="val 2665"/>
              </a:avLst>
            </a:prstGeom>
            <a:solidFill>
              <a:srgbClr val="B27096">
                <a:alpha val="51000"/>
              </a:srgbClr>
            </a:solidFill>
            <a:ln>
              <a:solidFill>
                <a:srgbClr val="FFFFFF">
                  <a:lumMod val="85000"/>
                </a:srgbClr>
              </a:solidFill>
            </a:ln>
            <a:effectLst>
              <a:outerShdw algn="ctr" blurRad="63360" rotWithShape="0" sx="102000" sy="102000">
                <a:srgbClr val="000000">
                  <a:alpha val="7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FR" sz="1200" b="0" u="none" strike="noStrik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544" name="Rectangle 3"/>
            <p:cNvSpPr/>
            <p:nvPr/>
          </p:nvSpPr>
          <p:spPr>
            <a:xfrm>
              <a:off x="946800" y="932400"/>
              <a:ext cx="10297800" cy="4993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 anchorCtr="1">
              <a:noAutofit/>
            </a:bodyPr>
            <a:p>
              <a:pPr algn="ctr" defTabSz="457200">
                <a:lnSpc>
                  <a:spcPct val="100000"/>
                </a:lnSpc>
              </a:pPr>
              <a:r>
                <a:rPr lang="fr-FR" sz="5600" b="1" u="none" strike="noStrike">
                  <a:solidFill>
                    <a:schemeClr val="dk1"/>
                  </a:solidFill>
                  <a:effectLst/>
                  <a:uFillTx/>
                  <a:latin typeface="Calibri"/>
                </a:rPr>
                <a:t>Clôture</a:t>
              </a:r>
              <a:endParaRPr lang="en-US" sz="56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545" name="Group 43"/>
          <p:cNvGrpSpPr/>
          <p:nvPr/>
        </p:nvGrpSpPr>
        <p:grpSpPr>
          <a:xfrm>
            <a:off x="8796600" y="4917960"/>
            <a:ext cx="2424960" cy="936000"/>
            <a:chOff x="8796600" y="4917960"/>
            <a:chExt cx="2424960" cy="936000"/>
          </a:xfrm>
        </p:grpSpPr>
        <p:sp>
          <p:nvSpPr>
            <p:cNvPr id="546" name="Oval 41"/>
            <p:cNvSpPr/>
            <p:nvPr/>
          </p:nvSpPr>
          <p:spPr>
            <a:xfrm>
              <a:off x="10285560" y="4917960"/>
              <a:ext cx="936000" cy="936000"/>
            </a:xfrm>
            <a:prstGeom prst="ellipse">
              <a:avLst/>
            </a:prstGeom>
            <a:blipFill rotWithShape="0">
              <a:blip r:embed="rId1"/>
              <a:srcRect/>
              <a:stretch/>
            </a:blipFill>
            <a:ln>
              <a:solidFill>
                <a:srgbClr val="FFFFFF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0"/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/>
          </p:style>
          <p:txBody>
            <a:bodyPr lIns="90000" tIns="45000" rIns="90000" bIns="45000" anchor="t">
              <a:noAutofit/>
            </a:bodyPr>
            <a:p>
              <a:endParaRPr lang="fr-FR" sz="1200" b="0" u="none" strike="noStrik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547" name="Rectangle 42"/>
            <p:cNvSpPr/>
            <p:nvPr/>
          </p:nvSpPr>
          <p:spPr>
            <a:xfrm>
              <a:off x="8796600" y="5060880"/>
              <a:ext cx="1568880" cy="6498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pPr algn="r" defTabSz="457200">
                <a:lnSpc>
                  <a:spcPct val="100000"/>
                </a:lnSpc>
              </a:pPr>
              <a:r>
                <a:rPr lang="fr-FR" sz="3600" b="1" u="none" strike="noStrike">
                  <a:solidFill>
                    <a:schemeClr val="dk1"/>
                  </a:solidFill>
                  <a:effectLst/>
                  <a:uFillTx/>
                  <a:latin typeface="Calibri"/>
                </a:rPr>
                <a:t>3 min</a:t>
              </a:r>
              <a:endParaRPr lang="en-US" sz="36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sp>
        <p:nvSpPr>
          <p:cNvPr id="548" name="Picture 6"/>
          <p:cNvSpPr/>
          <p:nvPr/>
        </p:nvSpPr>
        <p:spPr>
          <a:xfrm>
            <a:off x="5452920" y="1369080"/>
            <a:ext cx="1286280" cy="1417320"/>
          </a:xfrm>
          <a:custGeom>
            <a:avLst/>
            <a:gdLst>
              <a:gd name="textAreaLeft" fmla="*/ 0 w 1286280"/>
              <a:gd name="textAreaRight" fmla="*/ 1286640 w 1286280"/>
              <a:gd name="textAreaTop" fmla="*/ 0 h 1417320"/>
              <a:gd name="textAreaBottom" fmla="*/ 1417680 h 1417320"/>
              <a:gd name="GluePoint1X" fmla="*/ 0 w 1286510"/>
              <a:gd name="GluePoint1Y" fmla="*/ 0 h 1417543"/>
              <a:gd name="GluePoint2X" fmla="*/ 415972 w 1286510"/>
              <a:gd name="GluePoint2Y" fmla="*/ 0 h 1417543"/>
              <a:gd name="GluePoint3X" fmla="*/ 831943 w 1286510"/>
              <a:gd name="GluePoint3Y" fmla="*/ 0 h 1417543"/>
              <a:gd name="GluePoint4X" fmla="*/ 1286510 w 1286510"/>
              <a:gd name="GluePoint4Y" fmla="*/ 0 h 1417543"/>
              <a:gd name="GluePoint5X" fmla="*/ 1286510 w 1286510"/>
              <a:gd name="GluePoint5Y" fmla="*/ 429988 h 1417543"/>
              <a:gd name="GluePoint6X" fmla="*/ 1286510 w 1286510"/>
              <a:gd name="GluePoint6Y" fmla="*/ 930853 h 1417543"/>
              <a:gd name="GluePoint7X" fmla="*/ 1286510 w 1286510"/>
              <a:gd name="GluePoint7Y" fmla="*/ 1417543 h 1417543"/>
              <a:gd name="GluePoint8X" fmla="*/ 831943 w 1286510"/>
              <a:gd name="GluePoint8Y" fmla="*/ 1417543 h 1417543"/>
              <a:gd name="GluePoint9X" fmla="*/ 390241 w 1286510"/>
              <a:gd name="GluePoint9Y" fmla="*/ 1417543 h 1417543"/>
              <a:gd name="GluePoint10X" fmla="*/ 0 w 1286510"/>
              <a:gd name="GluePoint10Y" fmla="*/ 1417543 h 1417543"/>
              <a:gd name="GluePoint11X" fmla="*/ 0 w 1286510"/>
              <a:gd name="GluePoint11Y" fmla="*/ 987555 h 1417543"/>
              <a:gd name="GluePoint12X" fmla="*/ 0 w 1286510"/>
              <a:gd name="GluePoint12Y" fmla="*/ 486690 h 1417543"/>
              <a:gd name="GluePoint13X" fmla="*/ 0 w 1286510"/>
              <a:gd name="GluePoint13Y" fmla="*/ 0 h 1417543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  <a:cxn ang="0">
                <a:pos x="GluePoint5X" y="GluePoint5Y"/>
              </a:cxn>
              <a:cxn ang="0">
                <a:pos x="GluePoint6X" y="GluePoint6Y"/>
              </a:cxn>
              <a:cxn ang="0">
                <a:pos x="GluePoint7X" y="GluePoint7Y"/>
              </a:cxn>
              <a:cxn ang="0">
                <a:pos x="GluePoint8X" y="GluePoint8Y"/>
              </a:cxn>
              <a:cxn ang="0">
                <a:pos x="GluePoint9X" y="GluePoint9Y"/>
              </a:cxn>
              <a:cxn ang="0">
                <a:pos x="GluePoint10X" y="GluePoint10Y"/>
              </a:cxn>
              <a:cxn ang="0">
                <a:pos x="GluePoint11X" y="GluePoint11Y"/>
              </a:cxn>
              <a:cxn ang="0">
                <a:pos x="GluePoint12X" y="GluePoint12Y"/>
              </a:cxn>
              <a:cxn ang="0">
                <a:pos x="GluePoint13X" y="GluePoint13Y"/>
              </a:cxn>
            </a:cxnLst>
            <a:rect l="textAreaLeft" t="textAreaTop" r="textAreaRight" b="textAreaBottom"/>
            <a:pathLst>
              <a:path fill="none" w="1286510" h="1417543">
                <a:moveTo>
                  <a:pt x="0" y="0"/>
                </a:moveTo>
                <a:cubicBezTo>
                  <a:pt x="142707" y="-45865"/>
                  <a:pt x="248084" y="30417"/>
                  <a:pt x="415972" y="0"/>
                </a:cubicBezTo>
                <a:cubicBezTo>
                  <a:pt x="583860" y="-30417"/>
                  <a:pt x="628099" y="42114"/>
                  <a:pt x="831943" y="0"/>
                </a:cubicBezTo>
                <a:cubicBezTo>
                  <a:pt x="1035787" y="-42114"/>
                  <a:pt x="1070002" y="48386"/>
                  <a:pt x="1286510" y="0"/>
                </a:cubicBezTo>
                <a:cubicBezTo>
                  <a:pt x="1293381" y="119916"/>
                  <a:pt x="1286198" y="256908"/>
                  <a:pt x="1286510" y="429988"/>
                </a:cubicBezTo>
                <a:cubicBezTo>
                  <a:pt x="1286822" y="603068"/>
                  <a:pt x="1234200" y="823810"/>
                  <a:pt x="1286510" y="930853"/>
                </a:cubicBezTo>
                <a:cubicBezTo>
                  <a:pt x="1338820" y="1037897"/>
                  <a:pt x="1242766" y="1228780"/>
                  <a:pt x="1286510" y="1417543"/>
                </a:cubicBezTo>
                <a:cubicBezTo>
                  <a:pt x="1172213" y="1453310"/>
                  <a:pt x="1056186" y="1401025"/>
                  <a:pt x="831943" y="1417543"/>
                </a:cubicBezTo>
                <a:cubicBezTo>
                  <a:pt x="607700" y="1434061"/>
                  <a:pt x="584959" y="1396528"/>
                  <a:pt x="390241" y="1417543"/>
                </a:cubicBezTo>
                <a:cubicBezTo>
                  <a:pt x="195523" y="1438558"/>
                  <a:pt x="190117" y="1393693"/>
                  <a:pt x="0" y="1417543"/>
                </a:cubicBezTo>
                <a:cubicBezTo>
                  <a:pt x="-7651" y="1208313"/>
                  <a:pt x="1509" y="1089959"/>
                  <a:pt x="0" y="987555"/>
                </a:cubicBezTo>
                <a:cubicBezTo>
                  <a:pt x="-1509" y="885151"/>
                  <a:pt x="40851" y="616431"/>
                  <a:pt x="0" y="486690"/>
                </a:cubicBezTo>
                <a:cubicBezTo>
                  <a:pt x="-40851" y="356950"/>
                  <a:pt x="14342" y="128307"/>
                  <a:pt x="0" y="0"/>
                </a:cubicBezTo>
                <a:close/>
              </a:path>
              <a:path stroke="0" w="1286510" h="1417543">
                <a:moveTo>
                  <a:pt x="0" y="0"/>
                </a:moveTo>
                <a:cubicBezTo>
                  <a:pt x="145176" y="-42189"/>
                  <a:pt x="232295" y="5696"/>
                  <a:pt x="403106" y="0"/>
                </a:cubicBezTo>
                <a:cubicBezTo>
                  <a:pt x="573917" y="-5696"/>
                  <a:pt x="666470" y="23861"/>
                  <a:pt x="793348" y="0"/>
                </a:cubicBezTo>
                <a:cubicBezTo>
                  <a:pt x="920226" y="-23861"/>
                  <a:pt x="1088577" y="42705"/>
                  <a:pt x="1286510" y="0"/>
                </a:cubicBezTo>
                <a:cubicBezTo>
                  <a:pt x="1305054" y="143718"/>
                  <a:pt x="1238239" y="295932"/>
                  <a:pt x="1286510" y="458339"/>
                </a:cubicBezTo>
                <a:cubicBezTo>
                  <a:pt x="1334781" y="620746"/>
                  <a:pt x="1230929" y="752690"/>
                  <a:pt x="1286510" y="930853"/>
                </a:cubicBezTo>
                <a:cubicBezTo>
                  <a:pt x="1342091" y="1109016"/>
                  <a:pt x="1252020" y="1207732"/>
                  <a:pt x="1286510" y="1417543"/>
                </a:cubicBezTo>
                <a:cubicBezTo>
                  <a:pt x="1134982" y="1442443"/>
                  <a:pt x="1031625" y="1416413"/>
                  <a:pt x="857673" y="1417543"/>
                </a:cubicBezTo>
                <a:cubicBezTo>
                  <a:pt x="683721" y="1418673"/>
                  <a:pt x="647731" y="1390980"/>
                  <a:pt x="441702" y="1417543"/>
                </a:cubicBezTo>
                <a:cubicBezTo>
                  <a:pt x="235673" y="1444106"/>
                  <a:pt x="177848" y="1379268"/>
                  <a:pt x="0" y="1417543"/>
                </a:cubicBezTo>
                <a:cubicBezTo>
                  <a:pt x="-12059" y="1196084"/>
                  <a:pt x="36281" y="1148405"/>
                  <a:pt x="0" y="916678"/>
                </a:cubicBezTo>
                <a:cubicBezTo>
                  <a:pt x="-36281" y="684952"/>
                  <a:pt x="16042" y="636855"/>
                  <a:pt x="0" y="486690"/>
                </a:cubicBezTo>
                <a:cubicBezTo>
                  <a:pt x="-16042" y="336525"/>
                  <a:pt x="5907" y="143368"/>
                  <a:pt x="0" y="0"/>
                </a:cubicBezTo>
                <a:close/>
              </a:path>
            </a:pathLst>
          </a:custGeom>
          <a:blipFill rotWithShape="0">
            <a:blip r:embed="rId2"/>
            <a:srcRect/>
            <a:stretch/>
          </a:blipFill>
          <a:ln w="57150">
            <a:solidFill>
              <a:srgbClr val="000000">
                <a:lumMod val="75000"/>
                <a:lumOff val="25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9" name="D_A_02"/>
          <p:cNvSpPr/>
          <p:nvPr/>
        </p:nvSpPr>
        <p:spPr>
          <a:xfrm>
            <a:off x="744120" y="698400"/>
            <a:ext cx="1117548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lang="fr-FR" sz="1400" b="0" i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L’enseignant invite les élèves à rappeler ce qu’ils ont appris, puis présente une synthèse de la séance.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50" name="D_A_01"/>
          <p:cNvSpPr/>
          <p:nvPr/>
        </p:nvSpPr>
        <p:spPr>
          <a:xfrm>
            <a:off x="923760" y="188640"/>
            <a:ext cx="10591560" cy="507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lang="fr-FR" sz="1600" b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Dans cette séance nous avons appris :comment utiliser la commutativité et l’associativité pour calculer des expressions: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551" name="Image 8"/>
          <p:cNvPicPr/>
          <p:nvPr/>
        </p:nvPicPr>
        <p:blipFill>
          <a:blip r:embed="rId1"/>
          <a:stretch/>
        </p:blipFill>
        <p:spPr>
          <a:xfrm>
            <a:off x="11336760" y="939960"/>
            <a:ext cx="582840" cy="5828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52" name="Oval 5"/>
          <p:cNvSpPr/>
          <p:nvPr/>
        </p:nvSpPr>
        <p:spPr>
          <a:xfrm>
            <a:off x="11377440" y="292320"/>
            <a:ext cx="517320" cy="517320"/>
          </a:xfrm>
          <a:prstGeom prst="ellipse">
            <a:avLst/>
          </a:prstGeom>
          <a:solidFill>
            <a:srgbClr val="DC94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lang="fr-FR" sz="2130" b="1" u="none" strike="noStrike">
                <a:solidFill>
                  <a:schemeClr val="lt1"/>
                </a:solidFill>
                <a:effectLst/>
                <a:uFillTx/>
                <a:latin typeface="Dosis Bold"/>
              </a:rPr>
              <a:t>C</a:t>
            </a:r>
            <a:endParaRPr lang="en-US" sz="213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53" name="ZoneTexte 1"/>
          <p:cNvSpPr/>
          <p:nvPr/>
        </p:nvSpPr>
        <p:spPr>
          <a:xfrm>
            <a:off x="2269080" y="5775840"/>
            <a:ext cx="5367240" cy="461160"/>
          </a:xfrm>
          <a:prstGeom prst="rect">
            <a:avLst/>
          </a:pr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54" name="ZoneTexte 7"/>
          <p:cNvSpPr/>
          <p:nvPr/>
        </p:nvSpPr>
        <p:spPr>
          <a:xfrm>
            <a:off x="479160" y="5145480"/>
            <a:ext cx="132696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fr-FR" sz="2400" b="0" u="sng" strike="noStrike">
                <a:solidFill>
                  <a:schemeClr val="dk1"/>
                </a:solidFill>
                <a:effectLst/>
                <a:uFillTx/>
                <a:latin typeface="Calibri"/>
              </a:rPr>
              <a:t>Exemple: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555" name="Image 9"/>
          <p:cNvPicPr/>
          <p:nvPr/>
        </p:nvPicPr>
        <p:blipFill>
          <a:blip r:embed="rId3"/>
          <a:stretch/>
        </p:blipFill>
        <p:spPr>
          <a:xfrm>
            <a:off x="2548080" y="1344960"/>
            <a:ext cx="7095600" cy="305712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6" name="D_A_02"/>
          <p:cNvSpPr/>
          <p:nvPr/>
        </p:nvSpPr>
        <p:spPr>
          <a:xfrm>
            <a:off x="744120" y="698400"/>
            <a:ext cx="1117548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lang="fr-FR" sz="1400" b="0" i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L’enseignant invite les élèves à rappeler ce qu’ils ont appris, puis présente une synthèse de la séance.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57" name="D_A_01"/>
          <p:cNvSpPr/>
          <p:nvPr/>
        </p:nvSpPr>
        <p:spPr>
          <a:xfrm>
            <a:off x="923760" y="188640"/>
            <a:ext cx="10591560" cy="507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lang="fr-FR" sz="1600" b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Dans cette séance nous avons appris :comment utiliser la commutativité et l’associativité pour calculer des expressions: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558" name="Image 8"/>
          <p:cNvPicPr/>
          <p:nvPr/>
        </p:nvPicPr>
        <p:blipFill>
          <a:blip r:embed="rId1"/>
          <a:stretch/>
        </p:blipFill>
        <p:spPr>
          <a:xfrm>
            <a:off x="11336760" y="939960"/>
            <a:ext cx="582840" cy="5828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59" name="Oval 5"/>
          <p:cNvSpPr/>
          <p:nvPr/>
        </p:nvSpPr>
        <p:spPr>
          <a:xfrm>
            <a:off x="11377440" y="292320"/>
            <a:ext cx="517320" cy="517320"/>
          </a:xfrm>
          <a:prstGeom prst="ellipse">
            <a:avLst/>
          </a:prstGeom>
          <a:solidFill>
            <a:srgbClr val="DC94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lang="fr-FR" sz="2130" b="1" u="none" strike="noStrike">
                <a:solidFill>
                  <a:schemeClr val="lt1"/>
                </a:solidFill>
                <a:effectLst/>
                <a:uFillTx/>
                <a:latin typeface="Dosis Bold"/>
              </a:rPr>
              <a:t>C</a:t>
            </a:r>
            <a:endParaRPr lang="en-US" sz="213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60" name="ZoneTexte 7"/>
          <p:cNvSpPr/>
          <p:nvPr/>
        </p:nvSpPr>
        <p:spPr>
          <a:xfrm>
            <a:off x="1323360" y="5204520"/>
            <a:ext cx="7065720" cy="461160"/>
          </a:xfrm>
          <a:prstGeom prst="rect">
            <a:avLst/>
          </a:pr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61" name="ZoneTexte 10"/>
          <p:cNvSpPr/>
          <p:nvPr/>
        </p:nvSpPr>
        <p:spPr>
          <a:xfrm>
            <a:off x="1323360" y="5996520"/>
            <a:ext cx="7065720" cy="461160"/>
          </a:xfrm>
          <a:prstGeom prst="rect">
            <a:avLst/>
          </a:prstGeom>
          <a:blipFill rotWithShape="0">
            <a:blip r:embed="rId3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562" name="Image 9"/>
          <p:cNvPicPr/>
          <p:nvPr/>
        </p:nvPicPr>
        <p:blipFill>
          <a:blip r:embed="rId4"/>
          <a:stretch/>
        </p:blipFill>
        <p:spPr>
          <a:xfrm>
            <a:off x="2535120" y="1219680"/>
            <a:ext cx="7009920" cy="29905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63" name="ZoneTexte 11"/>
          <p:cNvSpPr/>
          <p:nvPr/>
        </p:nvSpPr>
        <p:spPr>
          <a:xfrm>
            <a:off x="440280" y="4474440"/>
            <a:ext cx="132696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fr-FR" sz="2400" b="0" u="sng" strike="noStrike">
                <a:solidFill>
                  <a:schemeClr val="dk1"/>
                </a:solidFill>
                <a:effectLst/>
                <a:uFillTx/>
                <a:latin typeface="Calibri"/>
              </a:rPr>
              <a:t>Exemple: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gradFill rotWithShape="0">
          <a:gsLst>
            <a:gs pos="0">
              <a:srgbClr val="B27096"/>
            </a:gs>
            <a:gs pos="75000">
              <a:srgbClr val="B27096">
                <a:alpha val="66000"/>
              </a:srgbClr>
            </a:gs>
            <a:gs pos="83000">
              <a:srgbClr val="B27096"/>
            </a:gs>
            <a:gs pos="100000">
              <a:srgbClr val="B27096"/>
            </a:gs>
          </a:gsLst>
          <a:lin ang="540000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4" name="D_A_02"/>
          <p:cNvSpPr/>
          <p:nvPr/>
        </p:nvSpPr>
        <p:spPr>
          <a:xfrm>
            <a:off x="482760" y="697320"/>
            <a:ext cx="1117548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lang="fr-FR" sz="1400" b="0" i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L’enseignant incite les élèves à faire l’exercice à la maison, puis clôt la séance..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65" name="D_A_01"/>
          <p:cNvSpPr/>
          <p:nvPr/>
        </p:nvSpPr>
        <p:spPr>
          <a:xfrm>
            <a:off x="774720" y="177840"/>
            <a:ext cx="10591560" cy="507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lang="fr-FR" sz="1600" b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 Exercice à préparer à la maison pour la prochaine séance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566" name="Image 8"/>
          <p:cNvPicPr/>
          <p:nvPr/>
        </p:nvPicPr>
        <p:blipFill>
          <a:blip r:embed="rId1"/>
          <a:stretch/>
        </p:blipFill>
        <p:spPr>
          <a:xfrm>
            <a:off x="11336760" y="939960"/>
            <a:ext cx="582840" cy="5828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67" name="Oval 7"/>
          <p:cNvSpPr/>
          <p:nvPr/>
        </p:nvSpPr>
        <p:spPr>
          <a:xfrm>
            <a:off x="11377440" y="292320"/>
            <a:ext cx="517320" cy="517320"/>
          </a:xfrm>
          <a:prstGeom prst="ellipse">
            <a:avLst/>
          </a:prstGeom>
          <a:solidFill>
            <a:srgbClr val="DC94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lang="fr-FR" sz="2130" b="1" u="none" strike="noStrike">
                <a:solidFill>
                  <a:schemeClr val="lt1"/>
                </a:solidFill>
                <a:effectLst/>
                <a:uFillTx/>
                <a:latin typeface="Dosis Bold"/>
              </a:rPr>
              <a:t>C</a:t>
            </a:r>
            <a:endParaRPr lang="en-US" sz="213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68" name="Rectangle 1"/>
          <p:cNvSpPr/>
          <p:nvPr/>
        </p:nvSpPr>
        <p:spPr>
          <a:xfrm>
            <a:off x="5124600" y="6223320"/>
            <a:ext cx="1942920" cy="445320"/>
          </a:xfrm>
          <a:prstGeom prst="rect">
            <a:avLst/>
          </a:prstGeom>
          <a:solidFill>
            <a:srgbClr val="FDDF43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lang="fr-FR" sz="2800" b="1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Page19</a:t>
            </a:r>
            <a:endParaRPr lang="en-US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569" name="Image 5"/>
          <p:cNvPicPr/>
          <p:nvPr/>
        </p:nvPicPr>
        <p:blipFill>
          <a:blip r:embed="rId2"/>
          <a:stretch/>
        </p:blipFill>
        <p:spPr>
          <a:xfrm>
            <a:off x="2023560" y="939960"/>
            <a:ext cx="7772040" cy="510408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gradFill rotWithShape="0">
          <a:gsLst>
            <a:gs pos="0">
              <a:srgbClr val="FDDF43">
                <a:alpha val="6000"/>
              </a:srgbClr>
            </a:gs>
            <a:gs pos="74000">
              <a:srgbClr val="FDDF43"/>
            </a:gs>
            <a:gs pos="83000">
              <a:srgbClr val="FDDF43"/>
            </a:gs>
            <a:gs pos="100000">
              <a:srgbClr val="808080"/>
            </a:gs>
          </a:gsLst>
          <a:lin ang="540000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0" name="Group 38"/>
          <p:cNvGrpSpPr/>
          <p:nvPr/>
        </p:nvGrpSpPr>
        <p:grpSpPr>
          <a:xfrm>
            <a:off x="812160" y="829800"/>
            <a:ext cx="10567440" cy="5197680"/>
            <a:chOff x="812160" y="829800"/>
            <a:chExt cx="10567440" cy="5197680"/>
          </a:xfrm>
        </p:grpSpPr>
        <p:sp>
          <p:nvSpPr>
            <p:cNvPr id="571" name="Rectangle : coins arrondis 10"/>
            <p:cNvSpPr/>
            <p:nvPr/>
          </p:nvSpPr>
          <p:spPr>
            <a:xfrm>
              <a:off x="812160" y="829800"/>
              <a:ext cx="10567440" cy="5197680"/>
            </a:xfrm>
            <a:prstGeom prst="roundRect">
              <a:avLst>
                <a:gd name="adj" fmla="val 2665"/>
              </a:avLst>
            </a:prstGeom>
            <a:solidFill>
              <a:srgbClr val="767171"/>
            </a:solidFill>
            <a:ln>
              <a:solidFill>
                <a:srgbClr val="FFFFFF">
                  <a:lumMod val="85000"/>
                </a:srgbClr>
              </a:solidFill>
            </a:ln>
            <a:effectLst>
              <a:outerShdw algn="ctr" blurRad="63360" rotWithShape="0" sx="102000" sy="102000">
                <a:srgbClr val="000000">
                  <a:alpha val="7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FR" sz="1200" b="0" u="none" strike="noStrik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572" name="Rectangle 3"/>
            <p:cNvSpPr/>
            <p:nvPr/>
          </p:nvSpPr>
          <p:spPr>
            <a:xfrm>
              <a:off x="946800" y="932400"/>
              <a:ext cx="10297800" cy="4993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 anchorCtr="1">
              <a:noAutofit/>
            </a:bodyPr>
            <a:p>
              <a:pPr algn="ctr" defTabSz="457200">
                <a:lnSpc>
                  <a:spcPct val="100000"/>
                </a:lnSpc>
              </a:pPr>
              <a:r>
                <a:rPr lang="fr-FR" sz="5600" b="1" u="none" strike="noStrike">
                  <a:solidFill>
                    <a:schemeClr val="dk1"/>
                  </a:solidFill>
                  <a:effectLst/>
                  <a:uFillTx/>
                  <a:latin typeface="Calibri"/>
                </a:rPr>
                <a:t>Fin de la séance</a:t>
              </a:r>
              <a:endParaRPr lang="en-US" sz="56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sp>
        <p:nvSpPr>
          <p:cNvPr id="573" name="Picture 6"/>
          <p:cNvSpPr/>
          <p:nvPr/>
        </p:nvSpPr>
        <p:spPr>
          <a:xfrm>
            <a:off x="5362560" y="1197360"/>
            <a:ext cx="1466640" cy="1523520"/>
          </a:xfrm>
          <a:custGeom>
            <a:avLst/>
            <a:gdLst>
              <a:gd name="textAreaLeft" fmla="*/ 0 w 1466640"/>
              <a:gd name="textAreaRight" fmla="*/ 1467000 w 1466640"/>
              <a:gd name="textAreaTop" fmla="*/ 0 h 1523520"/>
              <a:gd name="textAreaBottom" fmla="*/ 1523880 h 1523520"/>
              <a:gd name="GluePoint1X" fmla="*/ 0 w 1466850"/>
              <a:gd name="GluePoint1Y" fmla="*/ 0 h 1524000"/>
              <a:gd name="GluePoint2X" fmla="*/ 474281 w 1466850"/>
              <a:gd name="GluePoint2Y" fmla="*/ 0 h 1524000"/>
              <a:gd name="GluePoint3X" fmla="*/ 948563 w 1466850"/>
              <a:gd name="GluePoint3Y" fmla="*/ 0 h 1524000"/>
              <a:gd name="GluePoint4X" fmla="*/ 1466850 w 1466850"/>
              <a:gd name="GluePoint4Y" fmla="*/ 0 h 1524000"/>
              <a:gd name="GluePoint5X" fmla="*/ 1466850 w 1466850"/>
              <a:gd name="GluePoint5Y" fmla="*/ 462280 h 1524000"/>
              <a:gd name="GluePoint6X" fmla="*/ 1466850 w 1466850"/>
              <a:gd name="GluePoint6Y" fmla="*/ 1000760 h 1524000"/>
              <a:gd name="GluePoint7X" fmla="*/ 1466850 w 1466850"/>
              <a:gd name="GluePoint7Y" fmla="*/ 1524000 h 1524000"/>
              <a:gd name="GluePoint8X" fmla="*/ 948563 w 1466850"/>
              <a:gd name="GluePoint8Y" fmla="*/ 1524000 h 1524000"/>
              <a:gd name="GluePoint9X" fmla="*/ 444945 w 1466850"/>
              <a:gd name="GluePoint9Y" fmla="*/ 1524000 h 1524000"/>
              <a:gd name="GluePoint10X" fmla="*/ 0 w 1466850"/>
              <a:gd name="GluePoint10Y" fmla="*/ 1524000 h 1524000"/>
              <a:gd name="GluePoint11X" fmla="*/ 0 w 1466850"/>
              <a:gd name="GluePoint11Y" fmla="*/ 1061720 h 1524000"/>
              <a:gd name="GluePoint12X" fmla="*/ 0 w 1466850"/>
              <a:gd name="GluePoint12Y" fmla="*/ 523240 h 1524000"/>
              <a:gd name="GluePoint13X" fmla="*/ 0 w 1466850"/>
              <a:gd name="GluePoint13Y" fmla="*/ 0 h 15240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  <a:cxn ang="0">
                <a:pos x="GluePoint5X" y="GluePoint5Y"/>
              </a:cxn>
              <a:cxn ang="0">
                <a:pos x="GluePoint6X" y="GluePoint6Y"/>
              </a:cxn>
              <a:cxn ang="0">
                <a:pos x="GluePoint7X" y="GluePoint7Y"/>
              </a:cxn>
              <a:cxn ang="0">
                <a:pos x="GluePoint8X" y="GluePoint8Y"/>
              </a:cxn>
              <a:cxn ang="0">
                <a:pos x="GluePoint9X" y="GluePoint9Y"/>
              </a:cxn>
              <a:cxn ang="0">
                <a:pos x="GluePoint10X" y="GluePoint10Y"/>
              </a:cxn>
              <a:cxn ang="0">
                <a:pos x="GluePoint11X" y="GluePoint11Y"/>
              </a:cxn>
              <a:cxn ang="0">
                <a:pos x="GluePoint12X" y="GluePoint12Y"/>
              </a:cxn>
              <a:cxn ang="0">
                <a:pos x="GluePoint13X" y="GluePoint13Y"/>
              </a:cxn>
            </a:cxnLst>
            <a:rect l="textAreaLeft" t="textAreaTop" r="textAreaRight" b="textAreaBottom"/>
            <a:pathLst>
              <a:path fill="none" w="1466850" h="1524000">
                <a:moveTo>
                  <a:pt x="0" y="0"/>
                </a:moveTo>
                <a:cubicBezTo>
                  <a:pt x="122377" y="-18041"/>
                  <a:pt x="310191" y="8558"/>
                  <a:pt x="474281" y="0"/>
                </a:cubicBezTo>
                <a:cubicBezTo>
                  <a:pt x="638371" y="-8558"/>
                  <a:pt x="758477" y="10877"/>
                  <a:pt x="948563" y="0"/>
                </a:cubicBezTo>
                <a:cubicBezTo>
                  <a:pt x="1138649" y="-10877"/>
                  <a:pt x="1318132" y="41130"/>
                  <a:pt x="1466850" y="0"/>
                </a:cubicBezTo>
                <a:cubicBezTo>
                  <a:pt x="1476298" y="144982"/>
                  <a:pt x="1434932" y="241894"/>
                  <a:pt x="1466850" y="462280"/>
                </a:cubicBezTo>
                <a:cubicBezTo>
                  <a:pt x="1498768" y="682666"/>
                  <a:pt x="1425043" y="875650"/>
                  <a:pt x="1466850" y="1000760"/>
                </a:cubicBezTo>
                <a:cubicBezTo>
                  <a:pt x="1508657" y="1125870"/>
                  <a:pt x="1422271" y="1300109"/>
                  <a:pt x="1466850" y="1524000"/>
                </a:cubicBezTo>
                <a:cubicBezTo>
                  <a:pt x="1335349" y="1548331"/>
                  <a:pt x="1125096" y="1513789"/>
                  <a:pt x="948563" y="1524000"/>
                </a:cubicBezTo>
                <a:cubicBezTo>
                  <a:pt x="772030" y="1534211"/>
                  <a:pt x="633575" y="1512689"/>
                  <a:pt x="444945" y="1524000"/>
                </a:cubicBezTo>
                <a:cubicBezTo>
                  <a:pt x="256315" y="1535311"/>
                  <a:pt x="115865" y="1477946"/>
                  <a:pt x="0" y="1524000"/>
                </a:cubicBezTo>
                <a:cubicBezTo>
                  <a:pt x="-39432" y="1374506"/>
                  <a:pt x="13378" y="1172278"/>
                  <a:pt x="0" y="1061720"/>
                </a:cubicBezTo>
                <a:cubicBezTo>
                  <a:pt x="-13378" y="951162"/>
                  <a:pt x="59843" y="708241"/>
                  <a:pt x="0" y="523240"/>
                </a:cubicBezTo>
                <a:cubicBezTo>
                  <a:pt x="-59843" y="338239"/>
                  <a:pt x="27836" y="230650"/>
                  <a:pt x="0" y="0"/>
                </a:cubicBezTo>
                <a:close/>
              </a:path>
              <a:path stroke="0" w="1466850" h="1524000">
                <a:moveTo>
                  <a:pt x="0" y="0"/>
                </a:moveTo>
                <a:cubicBezTo>
                  <a:pt x="198828" y="-27095"/>
                  <a:pt x="286925" y="32601"/>
                  <a:pt x="459613" y="0"/>
                </a:cubicBezTo>
                <a:cubicBezTo>
                  <a:pt x="632301" y="-32601"/>
                  <a:pt x="813733" y="42740"/>
                  <a:pt x="904558" y="0"/>
                </a:cubicBezTo>
                <a:cubicBezTo>
                  <a:pt x="995384" y="-42740"/>
                  <a:pt x="1335743" y="11794"/>
                  <a:pt x="1466850" y="0"/>
                </a:cubicBezTo>
                <a:cubicBezTo>
                  <a:pt x="1499237" y="198296"/>
                  <a:pt x="1413709" y="306535"/>
                  <a:pt x="1466850" y="492760"/>
                </a:cubicBezTo>
                <a:cubicBezTo>
                  <a:pt x="1519991" y="678985"/>
                  <a:pt x="1406716" y="876363"/>
                  <a:pt x="1466850" y="1000760"/>
                </a:cubicBezTo>
                <a:cubicBezTo>
                  <a:pt x="1526984" y="1125157"/>
                  <a:pt x="1416446" y="1374465"/>
                  <a:pt x="1466850" y="1524000"/>
                </a:cubicBezTo>
                <a:cubicBezTo>
                  <a:pt x="1288953" y="1543042"/>
                  <a:pt x="1194956" y="1505010"/>
                  <a:pt x="977900" y="1524000"/>
                </a:cubicBezTo>
                <a:cubicBezTo>
                  <a:pt x="760844" y="1542990"/>
                  <a:pt x="692423" y="1475941"/>
                  <a:pt x="503619" y="1524000"/>
                </a:cubicBezTo>
                <a:cubicBezTo>
                  <a:pt x="314815" y="1572059"/>
                  <a:pt x="108286" y="1501389"/>
                  <a:pt x="0" y="1524000"/>
                </a:cubicBezTo>
                <a:cubicBezTo>
                  <a:pt x="-41297" y="1414003"/>
                  <a:pt x="36901" y="1131580"/>
                  <a:pt x="0" y="985520"/>
                </a:cubicBezTo>
                <a:cubicBezTo>
                  <a:pt x="-36901" y="839460"/>
                  <a:pt x="47136" y="689783"/>
                  <a:pt x="0" y="523240"/>
                </a:cubicBezTo>
                <a:cubicBezTo>
                  <a:pt x="-47136" y="356697"/>
                  <a:pt x="54797" y="235709"/>
                  <a:pt x="0" y="0"/>
                </a:cubicBezTo>
                <a:close/>
              </a:path>
            </a:pathLst>
          </a:custGeom>
          <a:blipFill rotWithShape="0">
            <a:blip r:embed="rId1"/>
            <a:srcRect/>
            <a:stretch/>
          </a:blipFill>
          <a:ln w="57150">
            <a:solidFill>
              <a:srgbClr val="000000">
                <a:lumMod val="75000"/>
                <a:lumOff val="25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55;p28"/>
          <p:cNvSpPr/>
          <p:nvPr/>
        </p:nvSpPr>
        <p:spPr>
          <a:xfrm>
            <a:off x="948240" y="181440"/>
            <a:ext cx="3946680" cy="584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noAutofit/>
          </a:bodyPr>
          <a:p>
            <a:pPr defTabSz="457200">
              <a:lnSpc>
                <a:spcPct val="90000"/>
              </a:lnSpc>
            </a:pPr>
            <a:r>
              <a:rPr lang="fr-FR" sz="3200" b="1" u="none" strike="noStrike">
                <a:solidFill>
                  <a:srgbClr val="44546A"/>
                </a:solidFill>
                <a:effectLst/>
                <a:uFillTx/>
                <a:latin typeface="Calibri"/>
                <a:ea typeface="Calibri"/>
              </a:rPr>
              <a:t>Matériel nécessaire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240" name="Picture 2" descr="Image générée"/>
          <p:cNvPicPr/>
          <p:nvPr/>
        </p:nvPicPr>
        <p:blipFill>
          <a:blip r:embed="rId1"/>
          <a:srcRect l="0" t="11067" r="0" b="10672"/>
          <a:stretch/>
        </p:blipFill>
        <p:spPr>
          <a:xfrm>
            <a:off x="220320" y="46800"/>
            <a:ext cx="727560" cy="853920"/>
          </a:xfrm>
          <a:prstGeom prst="rect">
            <a:avLst/>
          </a:prstGeom>
          <a:noFill/>
          <a:ln w="0">
            <a:noFill/>
          </a:ln>
        </p:spPr>
      </p:pic>
      <p:grpSp>
        <p:nvGrpSpPr>
          <p:cNvPr id="241" name="Google Shape;250;p28"/>
          <p:cNvGrpSpPr/>
          <p:nvPr/>
        </p:nvGrpSpPr>
        <p:grpSpPr>
          <a:xfrm>
            <a:off x="1257840" y="1041480"/>
            <a:ext cx="9579240" cy="5402520"/>
            <a:chOff x="1257840" y="1041480"/>
            <a:chExt cx="9579240" cy="5402520"/>
          </a:xfrm>
        </p:grpSpPr>
        <p:sp>
          <p:nvSpPr>
            <p:cNvPr id="242" name="Google Shape;251;p28"/>
            <p:cNvSpPr/>
            <p:nvPr/>
          </p:nvSpPr>
          <p:spPr>
            <a:xfrm>
              <a:off x="1257840" y="1041480"/>
              <a:ext cx="9579240" cy="5402520"/>
            </a:xfrm>
            <a:custGeom>
              <a:avLst/>
              <a:gdLst>
                <a:gd name="textAreaLeft" fmla="*/ 42120 w 9579240"/>
                <a:gd name="textAreaRight" fmla="*/ 9537120 w 9579240"/>
                <a:gd name="textAreaTop" fmla="*/ 42120 h 5402520"/>
                <a:gd name="textAreaBottom" fmla="*/ 5360400 h 5402520"/>
                <a:gd name="GluePoint1X" fmla="*/ 1 w 2"/>
                <a:gd name="GluePoint1Y" fmla="*/ 0 h 15098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26610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26610" h="15098">
                  <a:moveTo>
                    <a:pt x="400" y="0"/>
                  </a:moveTo>
                  <a:arcTo wR="400" hR="400" stAng="16200000" swAng="-5400000"/>
                  <a:lnTo>
                    <a:pt x="0" y="14608"/>
                  </a:lnTo>
                  <a:arcTo wR="400" hR="400" stAng="10800000" swAng="-5400000"/>
                  <a:lnTo>
                    <a:pt x="26210" y="15008"/>
                  </a:lnTo>
                  <a:arcTo wR="400" hR="400" stAng="5400000" swAng="-5400000"/>
                  <a:lnTo>
                    <a:pt x="26610" y="400"/>
                  </a:lnTo>
                  <a:arcTo wR="400" hR="400" stAng="0" swAng="-5400000"/>
                  <a:close/>
                </a:path>
              </a:pathLst>
            </a:custGeom>
            <a:solidFill>
              <a:srgbClr val="FFFFFF"/>
            </a:solidFill>
            <a:ln w="9528">
              <a:solidFill>
                <a:srgbClr val="D8D8D8"/>
              </a:solidFill>
              <a:miter/>
            </a:ln>
            <a:effectLst>
              <a:outerShdw algn="tl" dir="0">
                <a:srgbClr val="000000">
                  <a:alpha val="7000"/>
                </a:srgbClr>
              </a:outerShdw>
            </a:effectLst>
          </p:spPr>
          <p:style>
            <a:lnRef idx="0"/>
            <a:fillRef idx="0"/>
            <a:effectRef idx="0"/>
            <a:fontRef idx="minor"/>
          </p:style>
          <p:txBody>
            <a:bodyPr anchor="ctr" anchorCtr="1">
              <a:noAutofit/>
            </a:bodyPr>
            <a:p>
              <a:endParaRPr lang="fr-FR" sz="1200" b="0" u="none" strike="noStrike">
                <a:solidFill>
                  <a:srgbClr val="FFFFFF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243" name="Google Shape;252;p28"/>
            <p:cNvSpPr/>
            <p:nvPr/>
          </p:nvSpPr>
          <p:spPr>
            <a:xfrm>
              <a:off x="1373400" y="1118520"/>
              <a:ext cx="9309600" cy="5232240"/>
            </a:xfrm>
            <a:prstGeom prst="rect">
              <a:avLst/>
            </a:prstGeom>
            <a:solidFill>
              <a:srgbClr val="E3EEF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ctr" anchorCtr="1">
              <a:noAutofit/>
            </a:bodyPr>
            <a:p>
              <a:endParaRPr lang="fr-FR" sz="1200" b="0" u="none" strike="noStrike">
                <a:solidFill>
                  <a:srgbClr val="FFFFFF"/>
                </a:solidFill>
                <a:effectLst/>
                <a:uFillTx/>
                <a:latin typeface="Calibri"/>
              </a:endParaRPr>
            </a:p>
          </p:txBody>
        </p:sp>
      </p:grpSp>
      <p:sp>
        <p:nvSpPr>
          <p:cNvPr id="244" name="Google Shape;996;p109"/>
          <p:cNvSpPr/>
          <p:nvPr/>
        </p:nvSpPr>
        <p:spPr>
          <a:xfrm>
            <a:off x="1721880" y="1416960"/>
            <a:ext cx="8630280" cy="649800"/>
          </a:xfrm>
          <a:prstGeom prst="rect">
            <a:avLst/>
          </a:prstGeom>
          <a:solidFill>
            <a:schemeClr val="accent1"/>
          </a:solidFill>
          <a:ln w="7150">
            <a:noFill/>
          </a:ln>
        </p:spPr>
        <p:style>
          <a:lnRef idx="0"/>
          <a:fillRef idx="0"/>
          <a:effectRef idx="0"/>
          <a:fontRef idx="minor"/>
        </p:style>
        <p:txBody>
          <a:bodyPr lIns="60840" tIns="60120" rIns="60840" bIns="60840" anchor="ctr" anchorCtr="1">
            <a:noAutofit/>
          </a:bodyPr>
          <a:p>
            <a:pPr algn="ctr" defTabSz="1219320">
              <a:lnSpc>
                <a:spcPct val="100000"/>
              </a:lnSpc>
            </a:pPr>
            <a:r>
              <a:rPr lang="fr-FR" sz="1870" b="1" u="none" strike="noStrike">
                <a:solidFill>
                  <a:srgbClr val="FFFFFF"/>
                </a:solidFill>
                <a:effectLst/>
                <a:uFillTx/>
                <a:latin typeface="Calibri"/>
                <a:ea typeface="Calibri"/>
              </a:rPr>
              <a:t>Matériel de l’élève</a:t>
            </a:r>
            <a:endParaRPr lang="en-US" sz="187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245" name="Picture 11"/>
          <p:cNvPicPr/>
          <p:nvPr/>
        </p:nvPicPr>
        <p:blipFill>
          <a:blip r:embed="rId2"/>
          <a:stretch/>
        </p:blipFill>
        <p:spPr>
          <a:xfrm rot="19675200">
            <a:off x="5245920" y="4688280"/>
            <a:ext cx="1563840" cy="1738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46" name="Picture 21"/>
          <p:cNvPicPr/>
          <p:nvPr/>
        </p:nvPicPr>
        <p:blipFill>
          <a:blip r:embed="rId3"/>
          <a:stretch/>
        </p:blipFill>
        <p:spPr>
          <a:xfrm>
            <a:off x="5231520" y="3045240"/>
            <a:ext cx="1631880" cy="11638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47" name="Picture 1"/>
          <p:cNvPicPr/>
          <p:nvPr/>
        </p:nvPicPr>
        <p:blipFill>
          <a:blip r:embed="rId4"/>
          <a:srcRect l="11665" t="23325" r="26246" b="30052"/>
          <a:stretch/>
        </p:blipFill>
        <p:spPr>
          <a:xfrm>
            <a:off x="8097840" y="3429000"/>
            <a:ext cx="1477800" cy="1109520"/>
          </a:xfrm>
          <a:prstGeom prst="rect">
            <a:avLst/>
          </a:prstGeom>
          <a:noFill/>
          <a:ln w="19050">
            <a:noFill/>
          </a:ln>
        </p:spPr>
      </p:pic>
      <p:pic>
        <p:nvPicPr>
          <p:cNvPr id="248" name="Picture 8"/>
          <p:cNvPicPr/>
          <p:nvPr/>
        </p:nvPicPr>
        <p:blipFill>
          <a:blip r:embed="rId5"/>
          <a:stretch/>
        </p:blipFill>
        <p:spPr>
          <a:xfrm flipH="1">
            <a:off x="6324480" y="4883040"/>
            <a:ext cx="412920" cy="3970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49" name="Image 3"/>
          <p:cNvPicPr/>
          <p:nvPr/>
        </p:nvPicPr>
        <p:blipFill>
          <a:blip r:embed="rId6"/>
          <a:stretch/>
        </p:blipFill>
        <p:spPr>
          <a:xfrm>
            <a:off x="2153520" y="2887920"/>
            <a:ext cx="1720800" cy="2348280"/>
          </a:xfrm>
          <a:prstGeom prst="rect">
            <a:avLst/>
          </a:prstGeom>
          <a:noFill/>
          <a:ln w="38100">
            <a:solidFill>
              <a:srgbClr val="FFFFFF">
                <a:lumMod val="75000"/>
              </a:srgbClr>
            </a:solidFill>
            <a:round/>
          </a:ln>
          <a:effectLst>
            <a:outerShdw algn="ctr" blurRad="63360" rotWithShape="0" sx="102000" sy="102000">
              <a:srgbClr val="000000">
                <a:alpha val="40000"/>
              </a:srgbClr>
            </a:outerShdw>
          </a:effectLst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5;p28"/>
          <p:cNvSpPr/>
          <p:nvPr/>
        </p:nvSpPr>
        <p:spPr>
          <a:xfrm>
            <a:off x="172800" y="61560"/>
            <a:ext cx="11310480" cy="602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noAutofit/>
          </a:bodyPr>
          <a:p>
            <a:pPr defTabSz="1219320">
              <a:lnSpc>
                <a:spcPct val="100000"/>
              </a:lnSpc>
            </a:pPr>
            <a:r>
              <a:rPr lang="fr-MA" sz="3200" b="1" u="none" strike="noStrike">
                <a:solidFill>
                  <a:srgbClr val="44546A"/>
                </a:solidFill>
                <a:effectLst/>
                <a:uFillTx/>
                <a:latin typeface="Calibri"/>
                <a:ea typeface="Calibri"/>
              </a:rPr>
              <a:t>Une banque des bons et mauvais comportements 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51" name="Rectangle 3"/>
          <p:cNvSpPr/>
          <p:nvPr/>
        </p:nvSpPr>
        <p:spPr>
          <a:xfrm>
            <a:off x="7133400" y="1048680"/>
            <a:ext cx="4566600" cy="602280"/>
          </a:xfrm>
          <a:prstGeom prst="rect">
            <a:avLst/>
          </a:prstGeom>
          <a:solidFill>
            <a:srgbClr val="1D9A7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1219320">
              <a:lnSpc>
                <a:spcPct val="100000"/>
              </a:lnSpc>
            </a:pPr>
            <a:r>
              <a:rPr lang="fr-FR" sz="2130" b="1" u="none" strike="noStrike">
                <a:solidFill>
                  <a:srgbClr val="FFFFFF"/>
                </a:solidFill>
                <a:effectLst/>
                <a:uFillTx/>
                <a:latin typeface="Calibri"/>
                <a:ea typeface="Calibri"/>
              </a:rPr>
              <a:t>Mauvais comportements</a:t>
            </a:r>
            <a:endParaRPr lang="en-US" sz="213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52" name="Rectangle 2"/>
          <p:cNvSpPr/>
          <p:nvPr/>
        </p:nvSpPr>
        <p:spPr>
          <a:xfrm>
            <a:off x="491760" y="1048680"/>
            <a:ext cx="4367880" cy="602280"/>
          </a:xfrm>
          <a:prstGeom prst="rect">
            <a:avLst/>
          </a:prstGeom>
          <a:solidFill>
            <a:srgbClr val="1D9A7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1219320">
              <a:lnSpc>
                <a:spcPct val="100000"/>
              </a:lnSpc>
            </a:pPr>
            <a:r>
              <a:rPr lang="fr-FR" sz="2130" b="1" u="none" strike="noStrike">
                <a:solidFill>
                  <a:srgbClr val="FFFFFF"/>
                </a:solidFill>
                <a:effectLst/>
                <a:uFillTx/>
                <a:latin typeface="Calibri"/>
                <a:ea typeface="Calibri"/>
              </a:rPr>
              <a:t>Bons comportements</a:t>
            </a:r>
            <a:endParaRPr lang="en-US" sz="213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253" name="Image 8"/>
          <p:cNvPicPr/>
          <p:nvPr/>
        </p:nvPicPr>
        <p:blipFill>
          <a:blip r:embed="rId1"/>
          <a:stretch/>
        </p:blipFill>
        <p:spPr>
          <a:xfrm>
            <a:off x="821880" y="1796760"/>
            <a:ext cx="3173040" cy="47595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54" name="Image 10"/>
          <p:cNvPicPr/>
          <p:nvPr/>
        </p:nvPicPr>
        <p:blipFill>
          <a:blip r:embed="rId2"/>
          <a:stretch/>
        </p:blipFill>
        <p:spPr>
          <a:xfrm>
            <a:off x="7759800" y="1557000"/>
            <a:ext cx="3492360" cy="52390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55" name="Bulle narrative : ronde 4"/>
          <p:cNvSpPr/>
          <p:nvPr/>
        </p:nvSpPr>
        <p:spPr>
          <a:xfrm rot="20889600">
            <a:off x="7305480" y="2079720"/>
            <a:ext cx="1823760" cy="1403280"/>
          </a:xfrm>
          <a:prstGeom prst="wedgeEllipseCallout">
            <a:avLst>
              <a:gd name="adj1" fmla="val 64246"/>
              <a:gd name="adj2" fmla="val 21105"/>
            </a:avLst>
          </a:prstGeom>
          <a:solidFill>
            <a:schemeClr val="bg1"/>
          </a:solidFill>
          <a:ln>
            <a:solidFill>
              <a:srgbClr val="15715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</a:pPr>
            <a:endParaRPr lang="en-US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 defTabSz="457200">
              <a:lnSpc>
                <a:spcPct val="100000"/>
              </a:lnSpc>
            </a:pPr>
            <a:r>
              <a:rPr lang="fr-FR" sz="2400" b="1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J’oublie  </a:t>
            </a:r>
            <a:endParaRPr lang="en-US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 defTabSz="457200">
              <a:lnSpc>
                <a:spcPct val="100000"/>
              </a:lnSpc>
            </a:pPr>
            <a:r>
              <a:rPr lang="fr-FR" sz="2400" b="1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   mon    ardoise</a:t>
            </a:r>
            <a:endParaRPr lang="en-US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 defTabSz="457200">
              <a:lnSpc>
                <a:spcPct val="100000"/>
              </a:lnSpc>
            </a:pPr>
            <a:endParaRPr lang="en-US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gradFill rotWithShape="0">
          <a:gsLst>
            <a:gs pos="0">
              <a:srgbClr val="F3E8EE">
                <a:alpha val="88000"/>
              </a:srgbClr>
            </a:gs>
            <a:gs pos="74000">
              <a:srgbClr val="3C2031">
                <a:alpha val="44000"/>
              </a:srgbClr>
            </a:gs>
            <a:gs pos="83000">
              <a:srgbClr val="B27096"/>
            </a:gs>
            <a:gs pos="100000">
              <a:srgbClr val="B27096">
                <a:alpha val="46000"/>
              </a:srgbClr>
            </a:gs>
          </a:gsLst>
          <a:lin ang="540000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6" name="Group 38"/>
          <p:cNvGrpSpPr/>
          <p:nvPr/>
        </p:nvGrpSpPr>
        <p:grpSpPr>
          <a:xfrm>
            <a:off x="812160" y="829800"/>
            <a:ext cx="10567440" cy="5197680"/>
            <a:chOff x="812160" y="829800"/>
            <a:chExt cx="10567440" cy="5197680"/>
          </a:xfrm>
        </p:grpSpPr>
        <p:sp>
          <p:nvSpPr>
            <p:cNvPr id="257" name="Rectangle : coins arrondis 10"/>
            <p:cNvSpPr/>
            <p:nvPr/>
          </p:nvSpPr>
          <p:spPr>
            <a:xfrm>
              <a:off x="812160" y="829800"/>
              <a:ext cx="10567440" cy="5197680"/>
            </a:xfrm>
            <a:prstGeom prst="roundRect">
              <a:avLst>
                <a:gd name="adj" fmla="val 2665"/>
              </a:avLst>
            </a:prstGeom>
            <a:solidFill>
              <a:srgbClr val="B27096"/>
            </a:solidFill>
            <a:ln>
              <a:solidFill>
                <a:srgbClr val="FFFFFF">
                  <a:lumMod val="85000"/>
                </a:srgbClr>
              </a:solidFill>
            </a:ln>
            <a:effectLst>
              <a:outerShdw algn="ctr" blurRad="63360" rotWithShape="0" sx="102000" sy="102000">
                <a:srgbClr val="000000">
                  <a:alpha val="7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FR" sz="1200" b="0" u="none" strike="noStrik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258" name="Rectangle 3"/>
            <p:cNvSpPr/>
            <p:nvPr/>
          </p:nvSpPr>
          <p:spPr>
            <a:xfrm>
              <a:off x="946800" y="932400"/>
              <a:ext cx="10297800" cy="4993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 anchorCtr="1">
              <a:noAutofit/>
            </a:bodyPr>
            <a:p>
              <a:pPr algn="ctr" defTabSz="457200">
                <a:lnSpc>
                  <a:spcPct val="100000"/>
                </a:lnSpc>
              </a:pPr>
              <a:r>
                <a:rPr lang="fr-FR" sz="5600" b="1" u="none" strike="noStrike">
                  <a:solidFill>
                    <a:schemeClr val="dk1"/>
                  </a:solidFill>
                  <a:effectLst/>
                  <a:uFillTx/>
                  <a:latin typeface="Calibri"/>
                </a:rPr>
                <a:t>Contrôler les cahiers </a:t>
              </a:r>
              <a:br>
                <a:rPr sz="5600"/>
              </a:br>
              <a:r>
                <a:rPr lang="fr-FR" sz="5600" b="1" u="none" strike="noStrike">
                  <a:solidFill>
                    <a:schemeClr val="dk1"/>
                  </a:solidFill>
                  <a:effectLst/>
                  <a:uFillTx/>
                  <a:latin typeface="Calibri"/>
                </a:rPr>
                <a:t>et corriger l'exercice maison</a:t>
              </a:r>
              <a:endParaRPr lang="en-US" sz="56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259" name="Group 43"/>
          <p:cNvGrpSpPr/>
          <p:nvPr/>
        </p:nvGrpSpPr>
        <p:grpSpPr>
          <a:xfrm>
            <a:off x="8796600" y="4917960"/>
            <a:ext cx="2424960" cy="936000"/>
            <a:chOff x="8796600" y="4917960"/>
            <a:chExt cx="2424960" cy="936000"/>
          </a:xfrm>
        </p:grpSpPr>
        <p:sp>
          <p:nvSpPr>
            <p:cNvPr id="260" name="Oval 41"/>
            <p:cNvSpPr/>
            <p:nvPr/>
          </p:nvSpPr>
          <p:spPr>
            <a:xfrm>
              <a:off x="10285560" y="4917960"/>
              <a:ext cx="936000" cy="936000"/>
            </a:xfrm>
            <a:prstGeom prst="ellipse">
              <a:avLst/>
            </a:prstGeom>
            <a:blipFill rotWithShape="0">
              <a:blip r:embed="rId1"/>
              <a:srcRect/>
              <a:stretch/>
            </a:blipFill>
            <a:ln>
              <a:solidFill>
                <a:srgbClr val="FFFFFF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0"/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/>
          </p:style>
          <p:txBody>
            <a:bodyPr lIns="90000" tIns="45000" rIns="90000" bIns="45000" anchor="t">
              <a:noAutofit/>
            </a:bodyPr>
            <a:p>
              <a:endParaRPr lang="fr-FR" sz="1200" b="0" u="none" strike="noStrik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261" name="Rectangle 42"/>
            <p:cNvSpPr/>
            <p:nvPr/>
          </p:nvSpPr>
          <p:spPr>
            <a:xfrm>
              <a:off x="8796600" y="5060880"/>
              <a:ext cx="1568880" cy="6498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pPr algn="r" defTabSz="457200">
                <a:lnSpc>
                  <a:spcPct val="100000"/>
                </a:lnSpc>
              </a:pPr>
              <a:r>
                <a:rPr lang="fr-FR" sz="3600" b="1" u="none" strike="noStrike">
                  <a:solidFill>
                    <a:schemeClr val="dk1"/>
                  </a:solidFill>
                  <a:effectLst/>
                  <a:uFillTx/>
                  <a:latin typeface="Calibri"/>
                </a:rPr>
                <a:t>6 min</a:t>
              </a:r>
              <a:endParaRPr lang="en-US" sz="36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sp>
        <p:nvSpPr>
          <p:cNvPr id="262" name="Picture 52"/>
          <p:cNvSpPr/>
          <p:nvPr/>
        </p:nvSpPr>
        <p:spPr>
          <a:xfrm>
            <a:off x="5391360" y="1019880"/>
            <a:ext cx="1409040" cy="1439640"/>
          </a:xfrm>
          <a:prstGeom prst="ellipse">
            <a:avLst/>
          </a:pr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D_A_01"/>
          <p:cNvSpPr/>
          <p:nvPr/>
        </p:nvSpPr>
        <p:spPr>
          <a:xfrm>
            <a:off x="788760" y="177840"/>
            <a:ext cx="10539360" cy="484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lang="fr-FR" sz="1600" b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On commence par la correction de l’exercice maison de la séance précédente.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64" name="ZoneTexte 11"/>
          <p:cNvSpPr/>
          <p:nvPr/>
        </p:nvSpPr>
        <p:spPr>
          <a:xfrm>
            <a:off x="720000" y="621720"/>
            <a:ext cx="1070892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fr-FR" sz="1400" b="0" i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L’enseignant contrôle  les réalisations d’un échantillon d’élèves avant de passer à la correction au tableau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65" name="Picture 52"/>
          <p:cNvSpPr/>
          <p:nvPr/>
        </p:nvSpPr>
        <p:spPr>
          <a:xfrm>
            <a:off x="11328480" y="212040"/>
            <a:ext cx="617400" cy="631080"/>
          </a:xfrm>
          <a:prstGeom prst="ellipse">
            <a:avLst/>
          </a:prstGeom>
          <a:blipFill rotWithShape="0">
            <a:blip r:embed="rId1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66" name="Rectangle 1"/>
          <p:cNvSpPr/>
          <p:nvPr/>
        </p:nvSpPr>
        <p:spPr>
          <a:xfrm>
            <a:off x="5124600" y="6223320"/>
            <a:ext cx="1942920" cy="445320"/>
          </a:xfrm>
          <a:prstGeom prst="rect">
            <a:avLst/>
          </a:prstGeom>
          <a:solidFill>
            <a:srgbClr val="FDDF43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lang="fr-FR" sz="2800" b="1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Page 17</a:t>
            </a:r>
            <a:endParaRPr lang="en-US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267" name="Image 4"/>
          <p:cNvPicPr/>
          <p:nvPr/>
        </p:nvPicPr>
        <p:blipFill>
          <a:blip r:embed="rId2"/>
          <a:srcRect l="0" t="0" r="0" b="3633"/>
          <a:stretch/>
        </p:blipFill>
        <p:spPr>
          <a:xfrm>
            <a:off x="1336680" y="1106640"/>
            <a:ext cx="9228240" cy="484956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gradFill rotWithShape="0">
          <a:gsLst>
            <a:gs pos="0">
              <a:srgbClr val="CAE4F6"/>
            </a:gs>
            <a:gs pos="74000">
              <a:srgbClr val="3C2031">
                <a:alpha val="44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8" name="Group 38"/>
          <p:cNvGrpSpPr/>
          <p:nvPr/>
        </p:nvGrpSpPr>
        <p:grpSpPr>
          <a:xfrm>
            <a:off x="812160" y="829800"/>
            <a:ext cx="10567440" cy="5197680"/>
            <a:chOff x="812160" y="829800"/>
            <a:chExt cx="10567440" cy="5197680"/>
          </a:xfrm>
        </p:grpSpPr>
        <p:sp>
          <p:nvSpPr>
            <p:cNvPr id="269" name="Rectangle : coins arrondis 10"/>
            <p:cNvSpPr/>
            <p:nvPr/>
          </p:nvSpPr>
          <p:spPr>
            <a:xfrm>
              <a:off x="812160" y="829800"/>
              <a:ext cx="10567440" cy="5197680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rgbClr val="FFFFFF">
                  <a:lumMod val="85000"/>
                </a:srgbClr>
              </a:solidFill>
            </a:ln>
            <a:effectLst>
              <a:outerShdw algn="ctr" blurRad="63360" rotWithShape="0" sx="102000" sy="102000">
                <a:srgbClr val="000000">
                  <a:alpha val="7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FR" sz="1200" b="0" u="none" strike="noStrik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270" name="Rectangle 3"/>
            <p:cNvSpPr/>
            <p:nvPr/>
          </p:nvSpPr>
          <p:spPr>
            <a:xfrm>
              <a:off x="946800" y="932400"/>
              <a:ext cx="10297800" cy="4993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 anchorCtr="1">
              <a:noAutofit/>
            </a:bodyPr>
            <a:p>
              <a:pPr algn="ctr" defTabSz="457200">
                <a:lnSpc>
                  <a:spcPct val="100000"/>
                </a:lnSpc>
              </a:pPr>
              <a:r>
                <a:rPr lang="fr-FR" sz="5600" b="1" u="none" strike="noStrike">
                  <a:solidFill>
                    <a:schemeClr val="dk1"/>
                  </a:solidFill>
                  <a:effectLst/>
                  <a:uFillTx/>
                  <a:latin typeface="Calibri"/>
                </a:rPr>
                <a:t>Activité rituelle</a:t>
              </a:r>
              <a:endParaRPr lang="en-US" sz="56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271" name="Group 43"/>
          <p:cNvGrpSpPr/>
          <p:nvPr/>
        </p:nvGrpSpPr>
        <p:grpSpPr>
          <a:xfrm>
            <a:off x="8796600" y="4917960"/>
            <a:ext cx="2424960" cy="936000"/>
            <a:chOff x="8796600" y="4917960"/>
            <a:chExt cx="2424960" cy="936000"/>
          </a:xfrm>
        </p:grpSpPr>
        <p:sp>
          <p:nvSpPr>
            <p:cNvPr id="272" name="Oval 41"/>
            <p:cNvSpPr/>
            <p:nvPr/>
          </p:nvSpPr>
          <p:spPr>
            <a:xfrm>
              <a:off x="10285560" y="4917960"/>
              <a:ext cx="936000" cy="936000"/>
            </a:xfrm>
            <a:prstGeom prst="ellipse">
              <a:avLst/>
            </a:prstGeom>
            <a:blipFill rotWithShape="0">
              <a:blip r:embed="rId1"/>
              <a:srcRect/>
              <a:stretch/>
            </a:blipFill>
            <a:ln>
              <a:solidFill>
                <a:srgbClr val="FFFFFF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0"/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/>
          </p:style>
          <p:txBody>
            <a:bodyPr lIns="90000" tIns="45000" rIns="90000" bIns="45000" anchor="t">
              <a:noAutofit/>
            </a:bodyPr>
            <a:p>
              <a:endParaRPr lang="fr-FR" sz="1200" b="0" u="none" strike="noStrik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273" name="Rectangle 42"/>
            <p:cNvSpPr/>
            <p:nvPr/>
          </p:nvSpPr>
          <p:spPr>
            <a:xfrm>
              <a:off x="8796600" y="5060880"/>
              <a:ext cx="1568880" cy="6498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pPr algn="r" defTabSz="457200">
                <a:lnSpc>
                  <a:spcPct val="100000"/>
                </a:lnSpc>
              </a:pPr>
              <a:r>
                <a:rPr lang="fr-FR" sz="3600" b="1" u="none" strike="noStrike">
                  <a:solidFill>
                    <a:schemeClr val="dk1"/>
                  </a:solidFill>
                  <a:effectLst/>
                  <a:uFillTx/>
                  <a:latin typeface="Calibri"/>
                </a:rPr>
                <a:t>3 min</a:t>
              </a:r>
              <a:endParaRPr lang="en-US" sz="36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sp>
        <p:nvSpPr>
          <p:cNvPr id="274" name="Picture 1"/>
          <p:cNvSpPr/>
          <p:nvPr/>
        </p:nvSpPr>
        <p:spPr>
          <a:xfrm>
            <a:off x="5518800" y="1210320"/>
            <a:ext cx="1154160" cy="1162440"/>
          </a:xfrm>
          <a:custGeom>
            <a:avLst/>
            <a:gdLst>
              <a:gd name="textAreaLeft" fmla="*/ 0 w 1154160"/>
              <a:gd name="textAreaRight" fmla="*/ 1154520 w 1154160"/>
              <a:gd name="textAreaTop" fmla="*/ 0 h 1162440"/>
              <a:gd name="textAreaBottom" fmla="*/ 1162800 h 1162440"/>
              <a:gd name="GluePoint1X" fmla="*/ 0 w 1154374"/>
              <a:gd name="GluePoint1Y" fmla="*/ 0 h 1162800"/>
              <a:gd name="GluePoint2X" fmla="*/ 565643 w 1154374"/>
              <a:gd name="GluePoint2Y" fmla="*/ 0 h 1162800"/>
              <a:gd name="GluePoint3X" fmla="*/ 1154374 w 1154374"/>
              <a:gd name="GluePoint3Y" fmla="*/ 0 h 1162800"/>
              <a:gd name="GluePoint4X" fmla="*/ 1154374 w 1154374"/>
              <a:gd name="GluePoint4Y" fmla="*/ 593028 h 1162800"/>
              <a:gd name="GluePoint5X" fmla="*/ 1154374 w 1154374"/>
              <a:gd name="GluePoint5Y" fmla="*/ 1162800 h 1162800"/>
              <a:gd name="GluePoint6X" fmla="*/ 565643 w 1154374"/>
              <a:gd name="GluePoint6Y" fmla="*/ 1162800 h 1162800"/>
              <a:gd name="GluePoint7X" fmla="*/ 0 w 1154374"/>
              <a:gd name="GluePoint7Y" fmla="*/ 1162800 h 1162800"/>
              <a:gd name="GluePoint8X" fmla="*/ 0 w 1154374"/>
              <a:gd name="GluePoint8Y" fmla="*/ 604656 h 1162800"/>
              <a:gd name="GluePoint9X" fmla="*/ 0 w 1154374"/>
              <a:gd name="GluePoint9Y" fmla="*/ 0 h 11628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  <a:cxn ang="0">
                <a:pos x="GluePoint5X" y="GluePoint5Y"/>
              </a:cxn>
              <a:cxn ang="0">
                <a:pos x="GluePoint6X" y="GluePoint6Y"/>
              </a:cxn>
              <a:cxn ang="0">
                <a:pos x="GluePoint7X" y="GluePoint7Y"/>
              </a:cxn>
              <a:cxn ang="0">
                <a:pos x="GluePoint8X" y="GluePoint8Y"/>
              </a:cxn>
              <a:cxn ang="0">
                <a:pos x="GluePoint9X" y="GluePoint9Y"/>
              </a:cxn>
            </a:cxnLst>
            <a:rect l="textAreaLeft" t="textAreaTop" r="textAreaRight" b="textAreaBottom"/>
            <a:pathLst>
              <a:path fill="none" w="1154374" h="1162800">
                <a:moveTo>
                  <a:pt x="0" y="0"/>
                </a:moveTo>
                <a:cubicBezTo>
                  <a:pt x="213644" y="-8733"/>
                  <a:pt x="391840" y="49994"/>
                  <a:pt x="565643" y="0"/>
                </a:cubicBezTo>
                <a:cubicBezTo>
                  <a:pt x="739446" y="-49994"/>
                  <a:pt x="874216" y="50711"/>
                  <a:pt x="1154374" y="0"/>
                </a:cubicBezTo>
                <a:cubicBezTo>
                  <a:pt x="1192048" y="236085"/>
                  <a:pt x="1097035" y="381148"/>
                  <a:pt x="1154374" y="593028"/>
                </a:cubicBezTo>
                <a:cubicBezTo>
                  <a:pt x="1211713" y="804908"/>
                  <a:pt x="1114044" y="1005123"/>
                  <a:pt x="1154374" y="1162800"/>
                </a:cubicBezTo>
                <a:cubicBezTo>
                  <a:pt x="982826" y="1185884"/>
                  <a:pt x="835950" y="1154862"/>
                  <a:pt x="565643" y="1162800"/>
                </a:cubicBezTo>
                <a:cubicBezTo>
                  <a:pt x="295336" y="1170738"/>
                  <a:pt x="275875" y="1110075"/>
                  <a:pt x="0" y="1162800"/>
                </a:cubicBezTo>
                <a:cubicBezTo>
                  <a:pt x="-733" y="951271"/>
                  <a:pt x="9986" y="866916"/>
                  <a:pt x="0" y="604656"/>
                </a:cubicBezTo>
                <a:cubicBezTo>
                  <a:pt x="-9986" y="342396"/>
                  <a:pt x="11489" y="270212"/>
                  <a:pt x="0" y="0"/>
                </a:cubicBezTo>
                <a:close/>
              </a:path>
              <a:path stroke="0" w="1154374" h="1162800">
                <a:moveTo>
                  <a:pt x="0" y="0"/>
                </a:moveTo>
                <a:cubicBezTo>
                  <a:pt x="110579" y="-61253"/>
                  <a:pt x="308700" y="61734"/>
                  <a:pt x="542556" y="0"/>
                </a:cubicBezTo>
                <a:cubicBezTo>
                  <a:pt x="776412" y="-61734"/>
                  <a:pt x="875019" y="16015"/>
                  <a:pt x="1154374" y="0"/>
                </a:cubicBezTo>
                <a:cubicBezTo>
                  <a:pt x="1222263" y="186785"/>
                  <a:pt x="1117997" y="402746"/>
                  <a:pt x="1154374" y="569772"/>
                </a:cubicBezTo>
                <a:cubicBezTo>
                  <a:pt x="1190751" y="736798"/>
                  <a:pt x="1127040" y="902733"/>
                  <a:pt x="1154374" y="1162800"/>
                </a:cubicBezTo>
                <a:cubicBezTo>
                  <a:pt x="983061" y="1195368"/>
                  <a:pt x="722264" y="1140509"/>
                  <a:pt x="588731" y="1162800"/>
                </a:cubicBezTo>
                <a:cubicBezTo>
                  <a:pt x="455198" y="1185091"/>
                  <a:pt x="136416" y="1116172"/>
                  <a:pt x="0" y="1162800"/>
                </a:cubicBezTo>
                <a:cubicBezTo>
                  <a:pt x="-62942" y="938676"/>
                  <a:pt x="67965" y="770173"/>
                  <a:pt x="0" y="569772"/>
                </a:cubicBezTo>
                <a:cubicBezTo>
                  <a:pt x="-67965" y="369371"/>
                  <a:pt x="26860" y="170094"/>
                  <a:pt x="0" y="0"/>
                </a:cubicBezTo>
                <a:close/>
              </a:path>
            </a:pathLst>
          </a:custGeom>
          <a:blipFill rotWithShape="0">
            <a:blip r:embed="rId2"/>
            <a:srcRect/>
            <a:stretch/>
          </a:blipFill>
          <a:ln w="57150">
            <a:solidFill>
              <a:srgbClr val="5FADE4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 pitchFamily="0" charset="1"/>
        <a:ea typeface=""/>
        <a:cs typeface=""/>
      </a:majorFont>
      <a:minorFont>
        <a:latin typeface="Calibri" panose="020F0502020204030204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 l="0" t="0" r="0" b="0"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 l="0" t="0" r="0" b="0"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 l="0" t="0" r="0" b="0"/>
        </a:gradFill>
      </a:bgFillStyleLst>
    </a:fmtScheme>
  </a:themeElements>
</a:theme>
</file>

<file path=ppt/theme/theme21.xml><?xml version="1.0" encoding="utf-8"?>
<a:theme xmlns:a="http://schemas.openxmlformats.org/drawingml/2006/main" xmlns:r="http://schemas.openxmlformats.org/officeDocument/2006/relationships" name="Office Them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8851</TotalTime>
  <Application>LibreOffice/26.2.4.2$Linux_X86_64 LibreOffice_project/620$Build-2</Application>
  <AppVersion>15.0000</AppVersion>
  <Words>1227</Words>
  <Paragraphs>260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2024-05-28T10:13:44Z</dcterms:created>
  <dc:creator>KHOUKHI MOHAMED</dc:creator>
  <dc:description/>
  <dc:language>en-US</dc:language>
  <cp:lastModifiedBy>AMINE RADOUANE - ENSEIGNANT</cp:lastModifiedBy>
  <cp:lastPrinted>2024-10-05T19:15:58Z</cp:lastPrinted>
  <dcterms:modified xsi:type="dcterms:W3CDTF">2025-11-02T13:21:09Z</dcterms:modified>
  <cp:revision>1143</cp:revision>
  <dc:subject/>
  <dc:title>PowerPoint Presentation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otes">
    <vt:r8>7</vt:r8>
  </property>
  <property fmtid="{D5CDD505-2E9C-101B-9397-08002B2CF9AE}" pid="3" name="PresentationFormat">
    <vt:lpwstr>Grand écran</vt:lpwstr>
  </property>
  <property fmtid="{D5CDD505-2E9C-101B-9397-08002B2CF9AE}" pid="4" name="Slides">
    <vt:r8>46</vt:r8>
  </property>
</Properties>
</file>