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1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presProps.xml" ContentType="application/vnd.openxmlformats-officedocument.presentationml.presProps+xml"/>
  <Override PartName="/ppt/media/image17.gif" ContentType="image/gif"/>
  <Override PartName="/ppt/media/image2.svg" ContentType="image/svg"/>
  <Override PartName="/ppt/notesMasters/notesMaster1.xml" ContentType="application/vnd.openxmlformats-officedocument.presentationml.notesMaster+xml"/>
  <Override PartName="/ppt/slides/slide29.xml" ContentType="application/vnd.openxmlformats-officedocument.presentationml.slide+xml"/>
  <Override PartName="/ppt/slides/slide27.xml" ContentType="application/vnd.openxmlformats-officedocument.presentationml.slide+xml"/>
  <Override PartName="/ppt/slides/slide26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8.xml" ContentType="application/vnd.openxmlformats-officedocument.presentationml.slide+xml"/>
  <Override PartName="/ppt/slides/slide21.xml" ContentType="application/vnd.openxmlformats-officedocument.presentationml.slide+xml"/>
  <Override PartName="/ppt/slides/slide34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6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38.xml" ContentType="application/vnd.openxmlformats-officedocument.presentationml.slide+xml"/>
  <Override PartName="/ppt/slides/slide18.xml" ContentType="application/vnd.openxmlformats-officedocument.presentationml.slide+xml"/>
  <Override PartName="/ppt/slides/slide41.xml" ContentType="application/vnd.openxmlformats-officedocument.presentationml.slide+xml"/>
  <Override PartName="/ppt/slides/slide4.xml" ContentType="application/vnd.openxmlformats-officedocument.presentationml.slide+xml"/>
  <Override PartName="/ppt/slides/slide9.xml" ContentType="application/vnd.openxmlformats-officedocument.presentationml.slide+xml"/>
  <Override PartName="/ppt/slides/slide37.xml" ContentType="application/vnd.openxmlformats-officedocument.presentationml.slide+xml"/>
  <Override PartName="/ppt/slides/slide16.xml" ContentType="application/vnd.openxmlformats-officedocument.presentationml.slide+xml"/>
  <Override PartName="/ppt/slides/slide40.xml" ContentType="application/vnd.openxmlformats-officedocument.presentationml.slide+xml"/>
  <Override PartName="/ppt/slides/slide2.xml" ContentType="application/vnd.openxmlformats-officedocument.presentationml.slide+xml"/>
  <Override PartName="/ppt/slides/slide23.xml" ContentType="application/vnd.openxmlformats-officedocument.presentationml.slide+xml"/>
  <Override PartName="/ppt/slides/slide25.xml" ContentType="application/vnd.openxmlformats-officedocument.presentationml.slide+xml"/>
  <Override PartName="/ppt/slides/slide22.xml" ContentType="application/vnd.openxmlformats-officedocument.presentationml.slide+xml"/>
  <Override PartName="/ppt/slides/slide5.xml" ContentType="application/vnd.openxmlformats-officedocument.presentationml.slide+xml"/>
  <Override PartName="/ppt/slides/slide32.xml" ContentType="application/vnd.openxmlformats-officedocument.presentationml.slide+xml"/>
  <Override PartName="/ppt/slides/slide31.xml" ContentType="application/vnd.openxmlformats-officedocument.presentationml.slide+xml"/>
  <Override PartName="/ppt/slides/slide39.xml" ContentType="application/vnd.openxmlformats-officedocument.presentationml.slide+xml"/>
  <Override PartName="/ppt/slides/slide24.xml" ContentType="application/vnd.openxmlformats-officedocument.presentationml.slide+xml"/>
  <Override PartName="/ppt/slides/slide19.xml" ContentType="application/vnd.openxmlformats-officedocument.presentationml.slide+xml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28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s/slide10.xml" ContentType="application/vnd.openxmlformats-officedocument.presentationml.slide+xml"/>
  <Override PartName="/ppt/notesSlides/notesSlide4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37" Type="http://schemas.openxmlformats.org/officeDocument/2006/relationships/slide" Target="slides/slide34.xml"/><Relationship Id="rId38" Type="http://schemas.openxmlformats.org/officeDocument/2006/relationships/slide" Target="slides/slide35.xml"/><Relationship Id="rId39" Type="http://schemas.openxmlformats.org/officeDocument/2006/relationships/slide" Target="slides/slide36.xml"/><Relationship Id="rId40" Type="http://schemas.openxmlformats.org/officeDocument/2006/relationships/slide" Target="slides/slide37.xml"/><Relationship Id="rId41" Type="http://schemas.openxmlformats.org/officeDocument/2006/relationships/slide" Target="slides/slide38.xml"/><Relationship Id="rId42" Type="http://schemas.openxmlformats.org/officeDocument/2006/relationships/slide" Target="slides/slide39.xml"/><Relationship Id="rId43" Type="http://schemas.openxmlformats.org/officeDocument/2006/relationships/slide" Target="slides/slide40.xml"/><Relationship Id="rId44" Type="http://schemas.openxmlformats.org/officeDocument/2006/relationships/slide" Target="slides/slide41.xml"/><Relationship Id="rId45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1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defTabSz="914400">
              <a:lnSpc>
                <a:spcPct val="90000"/>
              </a:lnSpc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move the slide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notes format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&lt;header&gt;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9" name="PlaceHolder 4"/>
          <p:cNvSpPr>
            <a:spLocks noGrp="1"/>
          </p:cNvSpPr>
          <p:nvPr>
            <p:ph type="dt" idx="25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0" name="PlaceHolder 5"/>
          <p:cNvSpPr>
            <a:spLocks noGrp="1"/>
          </p:cNvSpPr>
          <p:nvPr>
            <p:ph type="ftr" idx="26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1" name="PlaceHolder 6"/>
          <p:cNvSpPr>
            <a:spLocks noGrp="1"/>
          </p:cNvSpPr>
          <p:nvPr>
            <p:ph type="sldNum" idx="27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176E03B9-5F44-4889-9BF8-B260FC3911AD}" type="slidenum"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77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8" name="PlaceHolder 3"/>
          <p:cNvSpPr>
            <a:spLocks noGrp="1"/>
          </p:cNvSpPr>
          <p:nvPr>
            <p:ph type="sldNum" idx="2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Aptos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470099B4-79D2-47CE-BE41-C17ED19D9F6B}" type="slidenum"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Aptos"/>
                <a:ea typeface="+mn-ea"/>
              </a:rPr>
              <a:t>&lt;number&gt;</a:t>
            </a:fld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le Slide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ctr" defTabSz="914400">
              <a:lnSpc>
                <a:spcPct val="90000"/>
              </a:lnSpc>
              <a:buNone/>
              <a:defRPr lang="en-US" sz="6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914400">
              <a:lnSpc>
                <a:spcPct val="90000"/>
              </a:lnSpc>
              <a:buNone/>
            </a:pPr>
            <a:r>
              <a:rPr lang="en-US" sz="6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6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2262FF0D-1966-4E27-9829-753523818A6B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0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53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54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55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56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1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60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61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62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63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dt" idx="4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 type="ftr" idx="5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0" name="PlaceHolder 5"/>
          <p:cNvSpPr>
            <a:spLocks noGrp="1"/>
          </p:cNvSpPr>
          <p:nvPr>
            <p:ph type="sldNum" idx="6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C046F297-6467-47BD-94AF-C59A1371683B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able of contents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2621880" y="2174760"/>
            <a:ext cx="3073680" cy="60156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title"/>
          </p:nvPr>
        </p:nvSpPr>
        <p:spPr>
          <a:xfrm>
            <a:off x="2621880" y="4183920"/>
            <a:ext cx="3073680" cy="70308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title"/>
          </p:nvPr>
        </p:nvSpPr>
        <p:spPr>
          <a:xfrm>
            <a:off x="1097640" y="2420640"/>
            <a:ext cx="1523520" cy="76320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 anchorCtr="1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 type="title"/>
          </p:nvPr>
        </p:nvSpPr>
        <p:spPr>
          <a:xfrm>
            <a:off x="1097640" y="4465440"/>
            <a:ext cx="1523520" cy="76320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 anchorCtr="1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5" name="PlaceHolder 5"/>
          <p:cNvSpPr>
            <a:spLocks noGrp="1"/>
          </p:cNvSpPr>
          <p:nvPr>
            <p:ph type="title"/>
          </p:nvPr>
        </p:nvSpPr>
        <p:spPr>
          <a:xfrm>
            <a:off x="6496200" y="2420640"/>
            <a:ext cx="1523520" cy="76320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 anchorCtr="1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6" name="PlaceHolder 6"/>
          <p:cNvSpPr>
            <a:spLocks noGrp="1"/>
          </p:cNvSpPr>
          <p:nvPr>
            <p:ph type="title"/>
          </p:nvPr>
        </p:nvSpPr>
        <p:spPr>
          <a:xfrm>
            <a:off x="6496200" y="4465440"/>
            <a:ext cx="1523520" cy="76320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 anchorCtr="1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7" name="PlaceHolder 7"/>
          <p:cNvSpPr>
            <a:spLocks noGrp="1"/>
          </p:cNvSpPr>
          <p:nvPr>
            <p:ph type="title"/>
          </p:nvPr>
        </p:nvSpPr>
        <p:spPr>
          <a:xfrm>
            <a:off x="8020440" y="2174760"/>
            <a:ext cx="3073680" cy="60156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8" name="PlaceHolder 8"/>
          <p:cNvSpPr>
            <a:spLocks noGrp="1"/>
          </p:cNvSpPr>
          <p:nvPr>
            <p:ph type="title"/>
          </p:nvPr>
        </p:nvSpPr>
        <p:spPr>
          <a:xfrm>
            <a:off x="8020440" y="4183920"/>
            <a:ext cx="3073680" cy="70308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9" name="PlaceHolder 9"/>
          <p:cNvSpPr>
            <a:spLocks noGrp="1"/>
          </p:cNvSpPr>
          <p:nvPr>
            <p:ph type="title"/>
          </p:nvPr>
        </p:nvSpPr>
        <p:spPr>
          <a:xfrm>
            <a:off x="960120" y="593280"/>
            <a:ext cx="10271520" cy="76320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t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0" name="PlaceHolder 10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wo Content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 type="body"/>
          </p:nvPr>
        </p:nvSpPr>
        <p:spPr>
          <a:xfrm>
            <a:off x="617220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4" name="PlaceHolder 4"/>
          <p:cNvSpPr>
            <a:spLocks noGrp="1"/>
          </p:cNvSpPr>
          <p:nvPr>
            <p:ph type="dt" idx="7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5" name="PlaceHolder 5"/>
          <p:cNvSpPr>
            <a:spLocks noGrp="1"/>
          </p:cNvSpPr>
          <p:nvPr>
            <p:ph type="ftr" idx="8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6" name="PlaceHolder 6"/>
          <p:cNvSpPr>
            <a:spLocks noGrp="1"/>
          </p:cNvSpPr>
          <p:nvPr>
            <p:ph type="sldNum" idx="9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16DFACD3-0101-40DE-B5E3-FA5EE2728985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mparison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8398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839880" y="1681200"/>
            <a:ext cx="5157360" cy="823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839880" y="2505240"/>
            <a:ext cx="5157360" cy="3684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6172200" y="1681200"/>
            <a:ext cx="5182920" cy="823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1" name="PlaceHolder 5"/>
          <p:cNvSpPr>
            <a:spLocks noGrp="1"/>
          </p:cNvSpPr>
          <p:nvPr>
            <p:ph type="body"/>
          </p:nvPr>
        </p:nvSpPr>
        <p:spPr>
          <a:xfrm>
            <a:off x="6172200" y="2505240"/>
            <a:ext cx="5182920" cy="3684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2" name="PlaceHolder 6"/>
          <p:cNvSpPr>
            <a:spLocks noGrp="1"/>
          </p:cNvSpPr>
          <p:nvPr>
            <p:ph type="dt" idx="10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3" name="PlaceHolder 7"/>
          <p:cNvSpPr>
            <a:spLocks noGrp="1"/>
          </p:cNvSpPr>
          <p:nvPr>
            <p:ph type="ftr" idx="11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4" name="PlaceHolder 8"/>
          <p:cNvSpPr>
            <a:spLocks noGrp="1"/>
          </p:cNvSpPr>
          <p:nvPr>
            <p:ph type="sldNum" idx="12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B7B79EA2-BCC4-4A8E-BC84-033F016018C9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dt" idx="13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ftr" idx="14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 type="sldNum" idx="15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53341C44-81D8-4A2C-9522-F5F50D884A86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dt" idx="16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ftr" idx="17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sldNum" idx="18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C1766D86-CDBA-4DDF-860E-434E30B7F8AC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2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03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ustom Layout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Rectangle : coins arrondis 10"/>
          <p:cNvSpPr/>
          <p:nvPr/>
        </p:nvSpPr>
        <p:spPr>
          <a:xfrm>
            <a:off x="1236960" y="705960"/>
            <a:ext cx="9677880" cy="5378400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rgbClr val="FFFFFF">
                <a:lumMod val="85000"/>
              </a:srgbClr>
            </a:solidFill>
          </a:ln>
          <a:effectLst>
            <a:outerShdw algn="ctr" blurRad="63360" rotWithShape="0" sx="102000" sy="102000">
              <a:srgbClr val="000000">
                <a:alpha val="7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5" name="PlaceHolder 1"/>
          <p:cNvSpPr>
            <a:spLocks noGrp="1"/>
          </p:cNvSpPr>
          <p:nvPr>
            <p:ph type="dt" idx="19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 type="ftr" idx="20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 type="sldNum" idx="21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1F57EF1A-A90A-4C24-B74B-70E6C321536B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8" name="Rectangle 5"/>
          <p:cNvSpPr/>
          <p:nvPr/>
        </p:nvSpPr>
        <p:spPr>
          <a:xfrm>
            <a:off x="1360440" y="833040"/>
            <a:ext cx="9431280" cy="5153040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9" name="Rectangle 6"/>
          <p:cNvSpPr/>
          <p:nvPr/>
        </p:nvSpPr>
        <p:spPr>
          <a:xfrm>
            <a:off x="1504800" y="958680"/>
            <a:ext cx="9142560" cy="490176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algn="ctr" blurRad="63360" rotWithShape="0" sx="102000" sy="102000">
              <a:srgbClr val="000000">
                <a:alpha val="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title"/>
          </p:nvPr>
        </p:nvSpPr>
        <p:spPr>
          <a:xfrm>
            <a:off x="2209680" y="2311560"/>
            <a:ext cx="7772040" cy="2234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>
            <a:lvl1pPr indent="0" algn="ctr" defTabSz="914400">
              <a:lnSpc>
                <a:spcPct val="90000"/>
              </a:lnSpc>
              <a:buNone/>
              <a:defRPr lang="en-US" sz="5400" b="1" u="none" strike="noStrike">
                <a:solidFill>
                  <a:schemeClr val="dk2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914400">
              <a:lnSpc>
                <a:spcPct val="90000"/>
              </a:lnSpc>
              <a:buNone/>
            </a:pPr>
            <a:r>
              <a:rPr lang="en-US" sz="5400" b="1" u="none" strike="noStrike">
                <a:solidFill>
                  <a:schemeClr val="dk2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5400" b="1" u="none" strike="noStrike">
              <a:solidFill>
                <a:schemeClr val="dk2"/>
              </a:solidFill>
              <a:effectLst/>
              <a:uFillTx/>
              <a:latin typeface="Calibri"/>
            </a:endParaRPr>
          </a:p>
        </p:txBody>
      </p:sp>
      <p:sp>
        <p:nvSpPr>
          <p:cNvPr id="111" name="Rectangle 9"/>
          <p:cNvSpPr/>
          <p:nvPr/>
        </p:nvSpPr>
        <p:spPr>
          <a:xfrm>
            <a:off x="1773000" y="5360040"/>
            <a:ext cx="8610120" cy="10656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112" name="Picture 23"/>
          <p:cNvPicPr/>
          <p:nvPr/>
        </p:nvPicPr>
        <p:blipFill>
          <a:blip r:embed="rId2"/>
          <a:stretch/>
        </p:blipFill>
        <p:spPr>
          <a:xfrm>
            <a:off x="5635800" y="1391400"/>
            <a:ext cx="920160" cy="920160"/>
          </a:xfrm>
          <a:prstGeom prst="rect">
            <a:avLst/>
          </a:prstGeom>
          <a:noFill/>
          <a:ln w="0">
            <a:noFill/>
          </a:ln>
        </p:spPr>
      </p:pic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ntent with Caption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1920" cy="1599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71840" cy="4873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15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1920" cy="3811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16" name="PlaceHolder 4"/>
          <p:cNvSpPr>
            <a:spLocks noGrp="1"/>
          </p:cNvSpPr>
          <p:nvPr>
            <p:ph type="dt" idx="22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7" name="PlaceHolder 5"/>
          <p:cNvSpPr>
            <a:spLocks noGrp="1"/>
          </p:cNvSpPr>
          <p:nvPr>
            <p:ph type="ftr" idx="23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8" name="PlaceHolder 6"/>
          <p:cNvSpPr>
            <a:spLocks noGrp="1"/>
          </p:cNvSpPr>
          <p:nvPr>
            <p:ph type="sldNum" idx="24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ECCC0502-B72B-439F-9484-15384517AFD6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2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7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8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9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10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_Title Slide">
    <p:bg>
      <p:bgPr>
        <a:solidFill>
          <a:srgbClr val="0070C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120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21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22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123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3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12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3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4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15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4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17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8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9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20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5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24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25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26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27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6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29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30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31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32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7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36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37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38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39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8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43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44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45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46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9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48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49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50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51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19.xml"/><Relationship Id="rId21" Type="http://schemas.openxmlformats.org/officeDocument/2006/relationships/slideLayout" Target="../slideLayouts/slideLayout20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slideLayout" Target="../slideLayouts/slideLayout17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27.png"/><Relationship Id="rId3" Type="http://schemas.openxmlformats.org/officeDocument/2006/relationships/slideLayout" Target="../slideLayouts/slideLayout17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28.png"/><Relationship Id="rId3" Type="http://schemas.openxmlformats.org/officeDocument/2006/relationships/slideLayout" Target="../slideLayouts/slideLayout17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0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slideLayout" Target="../slideLayouts/slideLayout20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30.png"/><Relationship Id="rId3" Type="http://schemas.openxmlformats.org/officeDocument/2006/relationships/image" Target="../media/image31.png"/><Relationship Id="rId4" Type="http://schemas.openxmlformats.org/officeDocument/2006/relationships/image" Target="../media/image32.png"/><Relationship Id="rId5" Type="http://schemas.openxmlformats.org/officeDocument/2006/relationships/slideLayout" Target="../slideLayouts/slideLayout20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33.png"/><Relationship Id="rId2" Type="http://schemas.openxmlformats.org/officeDocument/2006/relationships/image" Target="../media/image30.png"/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5" Type="http://schemas.openxmlformats.org/officeDocument/2006/relationships/slideLayout" Target="../slideLayouts/slideLayout20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36.png"/><Relationship Id="rId3" Type="http://schemas.openxmlformats.org/officeDocument/2006/relationships/slideLayout" Target="../slideLayouts/slideLayout17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37.png"/><Relationship Id="rId2" Type="http://schemas.openxmlformats.org/officeDocument/2006/relationships/image" Target="../media/image38.png"/><Relationship Id="rId3" Type="http://schemas.openxmlformats.org/officeDocument/2006/relationships/slideLayout" Target="../slideLayouts/slideLayout4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36.png"/><Relationship Id="rId3" Type="http://schemas.openxmlformats.org/officeDocument/2006/relationships/slideLayout" Target="../slideLayouts/slideLayout4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39.png"/><Relationship Id="rId3" Type="http://schemas.openxmlformats.org/officeDocument/2006/relationships/image" Target="../media/image40.png"/><Relationship Id="rId4" Type="http://schemas.openxmlformats.org/officeDocument/2006/relationships/image" Target="../media/image41.png"/><Relationship Id="rId5" Type="http://schemas.openxmlformats.org/officeDocument/2006/relationships/slideLayout" Target="../slideLayouts/slideLayout17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13.png"/><Relationship Id="rId8" Type="http://schemas.openxmlformats.org/officeDocument/2006/relationships/image" Target="../media/image14.png"/><Relationship Id="rId9" Type="http://schemas.openxmlformats.org/officeDocument/2006/relationships/image" Target="../media/image15.png"/><Relationship Id="rId10" Type="http://schemas.openxmlformats.org/officeDocument/2006/relationships/slideLayout" Target="../slideLayouts/slideLayout17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42.png"/><Relationship Id="rId2" Type="http://schemas.openxmlformats.org/officeDocument/2006/relationships/image" Target="../media/image8.png"/><Relationship Id="rId3" Type="http://schemas.openxmlformats.org/officeDocument/2006/relationships/image" Target="../media/image43.png"/><Relationship Id="rId4" Type="http://schemas.openxmlformats.org/officeDocument/2006/relationships/image" Target="../media/image43.png"/><Relationship Id="rId5" Type="http://schemas.openxmlformats.org/officeDocument/2006/relationships/image" Target="../media/image44.png"/><Relationship Id="rId6" Type="http://schemas.openxmlformats.org/officeDocument/2006/relationships/image" Target="../media/image45.png"/><Relationship Id="rId7" Type="http://schemas.openxmlformats.org/officeDocument/2006/relationships/image" Target="../media/image46.png"/><Relationship Id="rId8" Type="http://schemas.openxmlformats.org/officeDocument/2006/relationships/image" Target="../media/image47.png"/><Relationship Id="rId9" Type="http://schemas.openxmlformats.org/officeDocument/2006/relationships/image" Target="../media/image47.png"/><Relationship Id="rId10" Type="http://schemas.openxmlformats.org/officeDocument/2006/relationships/image" Target="../media/image48.png"/><Relationship Id="rId11" Type="http://schemas.openxmlformats.org/officeDocument/2006/relationships/image" Target="../media/image49.png"/><Relationship Id="rId12" Type="http://schemas.openxmlformats.org/officeDocument/2006/relationships/image" Target="../media/image50.png"/><Relationship Id="rId13" Type="http://schemas.openxmlformats.org/officeDocument/2006/relationships/image" Target="../media/image51.png"/><Relationship Id="rId14" Type="http://schemas.openxmlformats.org/officeDocument/2006/relationships/image" Target="../media/image52.png"/><Relationship Id="rId15" Type="http://schemas.openxmlformats.org/officeDocument/2006/relationships/image" Target="../media/image53.png"/><Relationship Id="rId16" Type="http://schemas.openxmlformats.org/officeDocument/2006/relationships/image" Target="../media/image54.png"/><Relationship Id="rId17" Type="http://schemas.openxmlformats.org/officeDocument/2006/relationships/image" Target="../media/image55.png"/><Relationship Id="rId18" Type="http://schemas.openxmlformats.org/officeDocument/2006/relationships/image" Target="../media/image56.png"/><Relationship Id="rId19" Type="http://schemas.openxmlformats.org/officeDocument/2006/relationships/image" Target="../media/image57.png"/><Relationship Id="rId20" Type="http://schemas.openxmlformats.org/officeDocument/2006/relationships/image" Target="../media/image58.png"/><Relationship Id="rId21" Type="http://schemas.openxmlformats.org/officeDocument/2006/relationships/image" Target="../media/image59.png"/><Relationship Id="rId22" Type="http://schemas.openxmlformats.org/officeDocument/2006/relationships/image" Target="../media/image60.png"/><Relationship Id="rId23" Type="http://schemas.openxmlformats.org/officeDocument/2006/relationships/image" Target="../media/image53.png"/><Relationship Id="rId24" Type="http://schemas.openxmlformats.org/officeDocument/2006/relationships/image" Target="../media/image61.png"/><Relationship Id="rId25" Type="http://schemas.openxmlformats.org/officeDocument/2006/relationships/image" Target="../media/image62.png"/><Relationship Id="rId26" Type="http://schemas.openxmlformats.org/officeDocument/2006/relationships/image" Target="../media/image63.png"/><Relationship Id="rId27" Type="http://schemas.openxmlformats.org/officeDocument/2006/relationships/image" Target="../media/image64.png"/><Relationship Id="rId28" Type="http://schemas.openxmlformats.org/officeDocument/2006/relationships/slideLayout" Target="../slideLayouts/slideLayout20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65.png"/><Relationship Id="rId2" Type="http://schemas.openxmlformats.org/officeDocument/2006/relationships/image" Target="../media/image8.png"/><Relationship Id="rId3" Type="http://schemas.openxmlformats.org/officeDocument/2006/relationships/image" Target="../media/image66.png"/><Relationship Id="rId4" Type="http://schemas.openxmlformats.org/officeDocument/2006/relationships/image" Target="../media/image67.png"/><Relationship Id="rId5" Type="http://schemas.openxmlformats.org/officeDocument/2006/relationships/image" Target="../media/image68.png"/><Relationship Id="rId6" Type="http://schemas.openxmlformats.org/officeDocument/2006/relationships/image" Target="../media/image53.png"/><Relationship Id="rId7" Type="http://schemas.openxmlformats.org/officeDocument/2006/relationships/image" Target="../media/image54.png"/><Relationship Id="rId8" Type="http://schemas.openxmlformats.org/officeDocument/2006/relationships/image" Target="../media/image55.png"/><Relationship Id="rId9" Type="http://schemas.openxmlformats.org/officeDocument/2006/relationships/image" Target="../media/image69.png"/><Relationship Id="rId10" Type="http://schemas.openxmlformats.org/officeDocument/2006/relationships/image" Target="../media/image70.png"/><Relationship Id="rId11" Type="http://schemas.openxmlformats.org/officeDocument/2006/relationships/image" Target="../media/image71.png"/><Relationship Id="rId12" Type="http://schemas.openxmlformats.org/officeDocument/2006/relationships/image" Target="../media/image72.png"/><Relationship Id="rId13" Type="http://schemas.openxmlformats.org/officeDocument/2006/relationships/image" Target="../media/image73.png"/><Relationship Id="rId14" Type="http://schemas.openxmlformats.org/officeDocument/2006/relationships/image" Target="../media/image74.png"/><Relationship Id="rId15" Type="http://schemas.openxmlformats.org/officeDocument/2006/relationships/image" Target="../media/image61.png"/><Relationship Id="rId16" Type="http://schemas.openxmlformats.org/officeDocument/2006/relationships/image" Target="../media/image62.png"/><Relationship Id="rId17" Type="http://schemas.openxmlformats.org/officeDocument/2006/relationships/image" Target="../media/image75.png"/><Relationship Id="rId18" Type="http://schemas.openxmlformats.org/officeDocument/2006/relationships/image" Target="../media/image76.png"/><Relationship Id="rId19" Type="http://schemas.openxmlformats.org/officeDocument/2006/relationships/image" Target="../media/image77.png"/><Relationship Id="rId20" Type="http://schemas.openxmlformats.org/officeDocument/2006/relationships/image" Target="../media/image43.png"/><Relationship Id="rId21" Type="http://schemas.openxmlformats.org/officeDocument/2006/relationships/image" Target="../media/image44.png"/><Relationship Id="rId22" Type="http://schemas.openxmlformats.org/officeDocument/2006/relationships/image" Target="../media/image78.png"/><Relationship Id="rId23" Type="http://schemas.openxmlformats.org/officeDocument/2006/relationships/image" Target="../media/image79.png"/><Relationship Id="rId24" Type="http://schemas.openxmlformats.org/officeDocument/2006/relationships/image" Target="../media/image80.png"/><Relationship Id="rId25" Type="http://schemas.openxmlformats.org/officeDocument/2006/relationships/image" Target="../media/image81.png"/><Relationship Id="rId26" Type="http://schemas.openxmlformats.org/officeDocument/2006/relationships/image" Target="../media/image82.png"/><Relationship Id="rId27" Type="http://schemas.openxmlformats.org/officeDocument/2006/relationships/image" Target="../media/image83.png"/><Relationship Id="rId28" Type="http://schemas.openxmlformats.org/officeDocument/2006/relationships/slideLayout" Target="../slideLayouts/slideLayout20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77.png"/><Relationship Id="rId3" Type="http://schemas.openxmlformats.org/officeDocument/2006/relationships/image" Target="../media/image43.png"/><Relationship Id="rId4" Type="http://schemas.openxmlformats.org/officeDocument/2006/relationships/image" Target="../media/image44.png"/><Relationship Id="rId5" Type="http://schemas.openxmlformats.org/officeDocument/2006/relationships/image" Target="../media/image78.png"/><Relationship Id="rId6" Type="http://schemas.openxmlformats.org/officeDocument/2006/relationships/image" Target="../media/image84.png"/><Relationship Id="rId7" Type="http://schemas.openxmlformats.org/officeDocument/2006/relationships/image" Target="../media/image85.png"/><Relationship Id="rId8" Type="http://schemas.openxmlformats.org/officeDocument/2006/relationships/image" Target="../media/image86.png"/><Relationship Id="rId9" Type="http://schemas.openxmlformats.org/officeDocument/2006/relationships/image" Target="../media/image87.png"/><Relationship Id="rId10" Type="http://schemas.openxmlformats.org/officeDocument/2006/relationships/image" Target="../media/image88.png"/><Relationship Id="rId11" Type="http://schemas.openxmlformats.org/officeDocument/2006/relationships/image" Target="../media/image89.png"/><Relationship Id="rId12" Type="http://schemas.openxmlformats.org/officeDocument/2006/relationships/image" Target="../media/image90.png"/><Relationship Id="rId13" Type="http://schemas.openxmlformats.org/officeDocument/2006/relationships/image" Target="../media/image91.png"/><Relationship Id="rId14" Type="http://schemas.openxmlformats.org/officeDocument/2006/relationships/image" Target="../media/image92.png"/><Relationship Id="rId15" Type="http://schemas.openxmlformats.org/officeDocument/2006/relationships/image" Target="../media/image93.png"/><Relationship Id="rId16" Type="http://schemas.openxmlformats.org/officeDocument/2006/relationships/image" Target="../media/image94.png"/><Relationship Id="rId17" Type="http://schemas.openxmlformats.org/officeDocument/2006/relationships/slideLayout" Target="../slideLayouts/slideLayout20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95.png"/><Relationship Id="rId3" Type="http://schemas.openxmlformats.org/officeDocument/2006/relationships/slideLayout" Target="../slideLayouts/slideLayout20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95.png"/><Relationship Id="rId3" Type="http://schemas.openxmlformats.org/officeDocument/2006/relationships/slideLayout" Target="../slideLayouts/slideLayout20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95.png"/><Relationship Id="rId3" Type="http://schemas.openxmlformats.org/officeDocument/2006/relationships/slideLayout" Target="../slideLayouts/slideLayout20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95.png"/><Relationship Id="rId3" Type="http://schemas.openxmlformats.org/officeDocument/2006/relationships/slideLayout" Target="../slideLayouts/slideLayout20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95.png"/><Relationship Id="rId3" Type="http://schemas.openxmlformats.org/officeDocument/2006/relationships/slideLayout" Target="../slideLayouts/slideLayout20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image" Target="../media/image96.png"/><Relationship Id="rId3" Type="http://schemas.openxmlformats.org/officeDocument/2006/relationships/image" Target="../media/image97.png"/><Relationship Id="rId4" Type="http://schemas.openxmlformats.org/officeDocument/2006/relationships/image" Target="../media/image98.png"/><Relationship Id="rId5" Type="http://schemas.openxmlformats.org/officeDocument/2006/relationships/image" Target="../media/image99.png"/><Relationship Id="rId6" Type="http://schemas.openxmlformats.org/officeDocument/2006/relationships/image" Target="../media/image100.png"/><Relationship Id="rId7" Type="http://schemas.openxmlformats.org/officeDocument/2006/relationships/image" Target="../media/image101.png"/><Relationship Id="rId8" Type="http://schemas.openxmlformats.org/officeDocument/2006/relationships/image" Target="../media/image102.png"/><Relationship Id="rId9" Type="http://schemas.openxmlformats.org/officeDocument/2006/relationships/image" Target="../media/image103.png"/><Relationship Id="rId10" Type="http://schemas.openxmlformats.org/officeDocument/2006/relationships/slideLayout" Target="../slideLayouts/slideLayout20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image" Target="../media/image96.png"/><Relationship Id="rId3" Type="http://schemas.openxmlformats.org/officeDocument/2006/relationships/image" Target="../media/image104.png"/><Relationship Id="rId4" Type="http://schemas.openxmlformats.org/officeDocument/2006/relationships/image" Target="../media/image105.png"/><Relationship Id="rId5" Type="http://schemas.openxmlformats.org/officeDocument/2006/relationships/image" Target="../media/image106.png"/><Relationship Id="rId6" Type="http://schemas.openxmlformats.org/officeDocument/2006/relationships/image" Target="../media/image107.png"/><Relationship Id="rId7" Type="http://schemas.openxmlformats.org/officeDocument/2006/relationships/image" Target="../media/image108.png"/><Relationship Id="rId8" Type="http://schemas.openxmlformats.org/officeDocument/2006/relationships/image" Target="../media/image109.png"/><Relationship Id="rId9" Type="http://schemas.openxmlformats.org/officeDocument/2006/relationships/image" Target="../media/image110.png"/><Relationship Id="rId10" Type="http://schemas.openxmlformats.org/officeDocument/2006/relationships/image" Target="../media/image111.png"/><Relationship Id="rId11" Type="http://schemas.openxmlformats.org/officeDocument/2006/relationships/image" Target="../media/image112.png"/><Relationship Id="rId12" Type="http://schemas.openxmlformats.org/officeDocument/2006/relationships/slideLayout" Target="../slideLayouts/slideLayout20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17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image" Target="../media/image96.png"/><Relationship Id="rId3" Type="http://schemas.openxmlformats.org/officeDocument/2006/relationships/image" Target="../media/image113.png"/><Relationship Id="rId4" Type="http://schemas.openxmlformats.org/officeDocument/2006/relationships/image" Target="../media/image114.png"/><Relationship Id="rId5" Type="http://schemas.openxmlformats.org/officeDocument/2006/relationships/image" Target="../media/image115.png"/><Relationship Id="rId6" Type="http://schemas.openxmlformats.org/officeDocument/2006/relationships/slideLayout" Target="../slideLayouts/slideLayout20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14.png"/><Relationship Id="rId3" Type="http://schemas.openxmlformats.org/officeDocument/2006/relationships/slideLayout" Target="../slideLayouts/slideLayout17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image" Target="../media/image116.png"/><Relationship Id="rId3" Type="http://schemas.openxmlformats.org/officeDocument/2006/relationships/image" Target="../media/image117.png"/><Relationship Id="rId4" Type="http://schemas.openxmlformats.org/officeDocument/2006/relationships/image" Target="../media/image118.png"/><Relationship Id="rId5" Type="http://schemas.openxmlformats.org/officeDocument/2006/relationships/image" Target="../media/image119.png"/><Relationship Id="rId6" Type="http://schemas.openxmlformats.org/officeDocument/2006/relationships/image" Target="../media/image120.png"/><Relationship Id="rId7" Type="http://schemas.openxmlformats.org/officeDocument/2006/relationships/image" Target="../media/image121.png"/><Relationship Id="rId8" Type="http://schemas.openxmlformats.org/officeDocument/2006/relationships/image" Target="../media/image122.png"/><Relationship Id="rId9" Type="http://schemas.openxmlformats.org/officeDocument/2006/relationships/slideLayout" Target="../slideLayouts/slideLayout6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image" Target="../media/image116.png"/><Relationship Id="rId3" Type="http://schemas.openxmlformats.org/officeDocument/2006/relationships/image" Target="../media/image117.png"/><Relationship Id="rId4" Type="http://schemas.openxmlformats.org/officeDocument/2006/relationships/image" Target="../media/image118.png"/><Relationship Id="rId5" Type="http://schemas.openxmlformats.org/officeDocument/2006/relationships/image" Target="../media/image119.png"/><Relationship Id="rId6" Type="http://schemas.openxmlformats.org/officeDocument/2006/relationships/image" Target="../media/image120.png"/><Relationship Id="rId7" Type="http://schemas.openxmlformats.org/officeDocument/2006/relationships/image" Target="../media/image123.png"/><Relationship Id="rId8" Type="http://schemas.openxmlformats.org/officeDocument/2006/relationships/image" Target="../media/image124.png"/><Relationship Id="rId9" Type="http://schemas.openxmlformats.org/officeDocument/2006/relationships/image" Target="../media/image125.png"/><Relationship Id="rId10" Type="http://schemas.openxmlformats.org/officeDocument/2006/relationships/image" Target="../media/image126.png"/><Relationship Id="rId11" Type="http://schemas.openxmlformats.org/officeDocument/2006/relationships/image" Target="../media/image127.png"/><Relationship Id="rId12" Type="http://schemas.openxmlformats.org/officeDocument/2006/relationships/image" Target="../media/image128.png"/><Relationship Id="rId13" Type="http://schemas.openxmlformats.org/officeDocument/2006/relationships/image" Target="../media/image129.png"/><Relationship Id="rId14" Type="http://schemas.openxmlformats.org/officeDocument/2006/relationships/image" Target="../media/image130.png"/><Relationship Id="rId15" Type="http://schemas.openxmlformats.org/officeDocument/2006/relationships/image" Target="../media/image131.png"/><Relationship Id="rId16" Type="http://schemas.openxmlformats.org/officeDocument/2006/relationships/image" Target="../media/image132.png"/><Relationship Id="rId17" Type="http://schemas.openxmlformats.org/officeDocument/2006/relationships/image" Target="../media/image133.png"/><Relationship Id="rId18" Type="http://schemas.openxmlformats.org/officeDocument/2006/relationships/image" Target="../media/image134.png"/><Relationship Id="rId19" Type="http://schemas.openxmlformats.org/officeDocument/2006/relationships/image" Target="../media/image135.png"/><Relationship Id="rId20" Type="http://schemas.openxmlformats.org/officeDocument/2006/relationships/image" Target="../media/image136.png"/><Relationship Id="rId21" Type="http://schemas.openxmlformats.org/officeDocument/2006/relationships/image" Target="../media/image137.png"/><Relationship Id="rId22" Type="http://schemas.openxmlformats.org/officeDocument/2006/relationships/image" Target="../media/image122.png"/><Relationship Id="rId23" Type="http://schemas.openxmlformats.org/officeDocument/2006/relationships/slideLayout" Target="../slideLayouts/slideLayout6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13.png"/><Relationship Id="rId3" Type="http://schemas.openxmlformats.org/officeDocument/2006/relationships/slideLayout" Target="../slideLayouts/slideLayout17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38.png"/><Relationship Id="rId3" Type="http://schemas.openxmlformats.org/officeDocument/2006/relationships/slideLayout" Target="../slideLayouts/slideLayout10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image" Target="../media/image139.png"/><Relationship Id="rId2" Type="http://schemas.openxmlformats.org/officeDocument/2006/relationships/slideLayout" Target="../slideLayouts/slideLayout10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image" Target="../media/image138.png"/><Relationship Id="rId2" Type="http://schemas.openxmlformats.org/officeDocument/2006/relationships/image" Target="../media/image140.png"/><Relationship Id="rId3" Type="http://schemas.openxmlformats.org/officeDocument/2006/relationships/image" Target="../media/image141.png"/><Relationship Id="rId4" Type="http://schemas.openxmlformats.org/officeDocument/2006/relationships/image" Target="../media/image142.png"/><Relationship Id="rId5" Type="http://schemas.openxmlformats.org/officeDocument/2006/relationships/image" Target="../media/image143.png"/><Relationship Id="rId6" Type="http://schemas.openxmlformats.org/officeDocument/2006/relationships/image" Target="../media/image144.png"/><Relationship Id="rId7" Type="http://schemas.openxmlformats.org/officeDocument/2006/relationships/image" Target="../media/image145.png"/><Relationship Id="rId8" Type="http://schemas.openxmlformats.org/officeDocument/2006/relationships/image" Target="../media/image146.png"/><Relationship Id="rId9" Type="http://schemas.openxmlformats.org/officeDocument/2006/relationships/image" Target="../media/image147.png"/><Relationship Id="rId10" Type="http://schemas.openxmlformats.org/officeDocument/2006/relationships/image" Target="../media/image148.png"/><Relationship Id="rId11" Type="http://schemas.openxmlformats.org/officeDocument/2006/relationships/image" Target="../media/image149.png"/><Relationship Id="rId12" Type="http://schemas.openxmlformats.org/officeDocument/2006/relationships/image" Target="../media/image150.png"/><Relationship Id="rId13" Type="http://schemas.openxmlformats.org/officeDocument/2006/relationships/image" Target="../media/image151.png"/><Relationship Id="rId14" Type="http://schemas.openxmlformats.org/officeDocument/2006/relationships/image" Target="../media/image152.png"/><Relationship Id="rId15" Type="http://schemas.openxmlformats.org/officeDocument/2006/relationships/image" Target="../media/image153.png"/><Relationship Id="rId16" Type="http://schemas.openxmlformats.org/officeDocument/2006/relationships/image" Target="../media/image154.png"/><Relationship Id="rId17" Type="http://schemas.openxmlformats.org/officeDocument/2006/relationships/slideLayout" Target="../slideLayouts/slideLayout10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155.png"/><Relationship Id="rId3" Type="http://schemas.openxmlformats.org/officeDocument/2006/relationships/slideLayout" Target="../slideLayouts/slideLayout17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156.png"/><Relationship Id="rId3" Type="http://schemas.openxmlformats.org/officeDocument/2006/relationships/image" Target="../media/image157.png"/><Relationship Id="rId4" Type="http://schemas.openxmlformats.org/officeDocument/2006/relationships/image" Target="../media/image158.png"/><Relationship Id="rId5" Type="http://schemas.openxmlformats.org/officeDocument/2006/relationships/slideLayout" Target="../slideLayouts/slideLayout1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7.gif"/><Relationship Id="rId3" Type="http://schemas.openxmlformats.org/officeDocument/2006/relationships/image" Target="../media/image17.gif"/><Relationship Id="rId4" Type="http://schemas.openxmlformats.org/officeDocument/2006/relationships/image" Target="../media/image17.gif"/><Relationship Id="rId5" Type="http://schemas.openxmlformats.org/officeDocument/2006/relationships/image" Target="../media/image17.gif"/><Relationship Id="rId6" Type="http://schemas.openxmlformats.org/officeDocument/2006/relationships/image" Target="../media/image17.gif"/><Relationship Id="rId7" Type="http://schemas.openxmlformats.org/officeDocument/2006/relationships/image" Target="../media/image17.gif"/><Relationship Id="rId8" Type="http://schemas.openxmlformats.org/officeDocument/2006/relationships/slideLayout" Target="../slideLayouts/slideLayout13.xml"/><Relationship Id="rId9" Type="http://schemas.openxmlformats.org/officeDocument/2006/relationships/notesSlide" Target="../notesSlides/notesSlide4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159.png"/><Relationship Id="rId3" Type="http://schemas.openxmlformats.org/officeDocument/2006/relationships/slideLayout" Target="../slideLayouts/slideLayout11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image" Target="../media/image160.png"/><Relationship Id="rId2" Type="http://schemas.openxmlformats.org/officeDocument/2006/relationships/slideLayout" Target="../slideLayouts/slideLayout17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8.png"/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6" Type="http://schemas.openxmlformats.org/officeDocument/2006/relationships/image" Target="../media/image22.png"/><Relationship Id="rId7" Type="http://schemas.openxmlformats.org/officeDocument/2006/relationships/slideLayout" Target="../slideLayouts/slideLayout17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image" Target="../media/image24.png"/><Relationship Id="rId3" Type="http://schemas.openxmlformats.org/officeDocument/2006/relationships/slideLayout" Target="../slideLayouts/slideLayout17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25.png"/><Relationship Id="rId3" Type="http://schemas.openxmlformats.org/officeDocument/2006/relationships/slideLayout" Target="../slideLayouts/slideLayout1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image" Target="../media/image26.png"/><Relationship Id="rId3" Type="http://schemas.openxmlformats.org/officeDocument/2006/relationships/slideLayout" Target="../slideLayouts/slideLayout7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slideLayout" Target="../slideLayouts/slideLayout7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Groupe 38"/>
          <p:cNvGrpSpPr/>
          <p:nvPr/>
        </p:nvGrpSpPr>
        <p:grpSpPr>
          <a:xfrm>
            <a:off x="304200" y="4507560"/>
            <a:ext cx="7270200" cy="696600"/>
            <a:chOff x="304200" y="4507560"/>
            <a:chExt cx="7270200" cy="696600"/>
          </a:xfrm>
        </p:grpSpPr>
        <p:sp>
          <p:nvSpPr>
            <p:cNvPr id="133" name="Google Shape;223;p26"/>
            <p:cNvSpPr/>
            <p:nvPr/>
          </p:nvSpPr>
          <p:spPr>
            <a:xfrm>
              <a:off x="304200" y="4507560"/>
              <a:ext cx="7270200" cy="69660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pPr defTabSz="1219320">
                <a:lnSpc>
                  <a:spcPct val="100000"/>
                </a:lnSpc>
              </a:pPr>
              <a:r>
                <a:rPr lang="fr-FR" sz="266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Leçon 2</a:t>
              </a:r>
              <a:endParaRPr lang="en-US" sz="266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4" name="Google Shape;735;p98"/>
            <p:cNvSpPr/>
            <p:nvPr/>
          </p:nvSpPr>
          <p:spPr>
            <a:xfrm>
              <a:off x="2184480" y="4582800"/>
              <a:ext cx="72000" cy="545760"/>
            </a:xfrm>
            <a:custGeom>
              <a:avLst/>
              <a:gdLst>
                <a:gd name="textAreaLeft" fmla="*/ 10440 w 72000"/>
                <a:gd name="textAreaRight" fmla="*/ 61560 w 72000"/>
                <a:gd name="textAreaTop" fmla="*/ 10440 h 545760"/>
                <a:gd name="textAreaBottom" fmla="*/ 535320 h 545760"/>
                <a:gd name="GluePoint1X" fmla="*/ 1 w 2"/>
                <a:gd name="GluePoint1Y" fmla="*/ 0 h 1607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7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70" h="1607">
                  <a:moveTo>
                    <a:pt x="100" y="0"/>
                  </a:moveTo>
                  <a:arcTo wR="100" hR="100" stAng="16200000" swAng="-5400000"/>
                  <a:lnTo>
                    <a:pt x="0" y="1416"/>
                  </a:lnTo>
                  <a:arcTo wR="100" hR="101" stAng="10800000" swAng="-5400000"/>
                  <a:lnTo>
                    <a:pt x="100" y="1517"/>
                  </a:lnTo>
                  <a:arcTo wR="100" hR="101" stAng="5400000" swAng="-5400000"/>
                  <a:lnTo>
                    <a:pt x="201" y="100"/>
                  </a:lnTo>
                  <a:arcTo wR="100" hR="100" stAng="0" swAng="-5400000"/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29880" rIns="29880" anchor="ctr" anchorCtr="1">
              <a:noAutofit/>
            </a:bodyPr>
            <a:p>
              <a:endParaRPr lang="fr-FR" sz="939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35" name="Google Shape;223;p26"/>
            <p:cNvSpPr/>
            <p:nvPr/>
          </p:nvSpPr>
          <p:spPr>
            <a:xfrm>
              <a:off x="2286720" y="4594320"/>
              <a:ext cx="5202720" cy="52344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pPr defTabSz="1219320">
                <a:lnSpc>
                  <a:spcPct val="100000"/>
                </a:lnSpc>
              </a:pPr>
              <a:r>
                <a:rPr lang="fr-FR" sz="266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 </a:t>
              </a:r>
              <a:endParaRPr lang="en-US" sz="266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36" name="Groupe 39"/>
          <p:cNvGrpSpPr/>
          <p:nvPr/>
        </p:nvGrpSpPr>
        <p:grpSpPr>
          <a:xfrm>
            <a:off x="304200" y="5304600"/>
            <a:ext cx="7270200" cy="696600"/>
            <a:chOff x="304200" y="5304600"/>
            <a:chExt cx="7270200" cy="696600"/>
          </a:xfrm>
        </p:grpSpPr>
        <p:sp>
          <p:nvSpPr>
            <p:cNvPr id="137" name="Google Shape;224;p26"/>
            <p:cNvSpPr/>
            <p:nvPr/>
          </p:nvSpPr>
          <p:spPr>
            <a:xfrm>
              <a:off x="304200" y="5304600"/>
              <a:ext cx="7270200" cy="696600"/>
            </a:xfrm>
            <a:prstGeom prst="rect">
              <a:avLst/>
            </a:prstGeom>
            <a:solidFill>
              <a:srgbClr val="54AFE9"/>
            </a:solidFill>
            <a:ln w="3810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pPr defTabSz="1219320">
                <a:lnSpc>
                  <a:spcPct val="100000"/>
                </a:lnSpc>
              </a:pPr>
              <a:r>
                <a:rPr lang="fr-FR" sz="266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Tâche 3 </a:t>
              </a:r>
              <a:endParaRPr lang="en-US" sz="266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8" name="Google Shape;742;p98"/>
            <p:cNvSpPr/>
            <p:nvPr/>
          </p:nvSpPr>
          <p:spPr>
            <a:xfrm>
              <a:off x="2180880" y="5380200"/>
              <a:ext cx="79200" cy="545040"/>
            </a:xfrm>
            <a:custGeom>
              <a:avLst/>
              <a:gdLst>
                <a:gd name="textAreaLeft" fmla="*/ 11520 w 79200"/>
                <a:gd name="textAreaRight" fmla="*/ 67680 w 79200"/>
                <a:gd name="textAreaTop" fmla="*/ 11520 h 545040"/>
                <a:gd name="textAreaBottom" fmla="*/ 533520 h 545040"/>
                <a:gd name="GluePoint1X" fmla="*/ 1 w 2"/>
                <a:gd name="GluePoint1Y" fmla="*/ 0 h 1605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7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70" h="1605">
                  <a:moveTo>
                    <a:pt x="111" y="0"/>
                  </a:moveTo>
                  <a:arcTo wR="111" hR="111" stAng="16200000" swAng="-5400000"/>
                  <a:lnTo>
                    <a:pt x="0" y="1405"/>
                  </a:lnTo>
                  <a:arcTo wR="111" hR="111" stAng="10800000" swAng="-5400000"/>
                  <a:lnTo>
                    <a:pt x="111" y="1515"/>
                  </a:lnTo>
                  <a:arcTo wR="111" hR="111" stAng="5400000" swAng="-5400000"/>
                  <a:lnTo>
                    <a:pt x="221" y="111"/>
                  </a:lnTo>
                  <a:arcTo wR="111" hR="111" stAng="0" swAng="-5400000"/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32760" rIns="32760" anchor="ctr" anchorCtr="1">
              <a:noAutofit/>
            </a:bodyPr>
            <a:p>
              <a:endParaRPr lang="fr-FR" sz="939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39" name="Google Shape;223;p26"/>
            <p:cNvSpPr/>
            <p:nvPr/>
          </p:nvSpPr>
          <p:spPr>
            <a:xfrm>
              <a:off x="2286720" y="5365080"/>
              <a:ext cx="5202720" cy="575640"/>
            </a:xfrm>
            <a:prstGeom prst="rect">
              <a:avLst/>
            </a:prstGeom>
            <a:solidFill>
              <a:srgbClr val="54AFE9"/>
            </a:solidFill>
            <a:ln w="3810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130" b="1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</p:grpSp>
      <p:pic>
        <p:nvPicPr>
          <p:cNvPr id="140" name="Google Shape;730;p98" descr="الصفحة الرئيسية"/>
          <p:cNvPicPr/>
          <p:nvPr/>
        </p:nvPicPr>
        <p:blipFill>
          <a:blip r:embed="rId1"/>
          <a:stretch/>
        </p:blipFill>
        <p:spPr>
          <a:xfrm>
            <a:off x="3909600" y="183960"/>
            <a:ext cx="4372560" cy="662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1" name="ZoneTexte 3"/>
          <p:cNvSpPr/>
          <p:nvPr/>
        </p:nvSpPr>
        <p:spPr>
          <a:xfrm>
            <a:off x="2340000" y="4613760"/>
            <a:ext cx="375588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MA" sz="1800" b="1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Addition et soustraction des nombres 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2" name="ZoneTexte 5"/>
          <p:cNvSpPr/>
          <p:nvPr/>
        </p:nvSpPr>
        <p:spPr>
          <a:xfrm>
            <a:off x="2185560" y="5411520"/>
            <a:ext cx="530388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MA" sz="18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Additionner avec la valeur absolue 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3" name="Google Shape;731;p98"/>
          <p:cNvSpPr/>
          <p:nvPr/>
        </p:nvSpPr>
        <p:spPr>
          <a:xfrm>
            <a:off x="-277920" y="1730520"/>
            <a:ext cx="7747560" cy="1107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 anchorCtr="1">
            <a:spAutoFit/>
          </a:bodyPr>
          <a:p>
            <a:pPr algn="ctr" defTabSz="1219320">
              <a:lnSpc>
                <a:spcPct val="100000"/>
              </a:lnSpc>
            </a:pPr>
            <a:r>
              <a:rPr lang="fr-FR" sz="7200" b="1" u="none" strike="noStrike">
                <a:solidFill>
                  <a:srgbClr val="002060"/>
                </a:solidFill>
                <a:effectLst/>
                <a:uFillTx/>
                <a:latin typeface="Calibri"/>
                <a:ea typeface="Calibri"/>
              </a:rPr>
              <a:t>Mathématiques</a:t>
            </a:r>
            <a:endParaRPr lang="en-US" sz="7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4" name="Google Shape;738;p98"/>
          <p:cNvSpPr/>
          <p:nvPr/>
        </p:nvSpPr>
        <p:spPr>
          <a:xfrm>
            <a:off x="8748720" y="1593000"/>
            <a:ext cx="1703880" cy="45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 anchorCtr="1">
            <a:spAutoFit/>
          </a:bodyPr>
          <a:p>
            <a:pPr algn="ctr" defTabSz="1219320">
              <a:lnSpc>
                <a:spcPct val="183000"/>
              </a:lnSpc>
            </a:pPr>
            <a:r>
              <a:rPr lang="fr-FR" sz="187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Niveau</a:t>
            </a:r>
            <a:r>
              <a:rPr lang="fr-FR" sz="1600" b="1" u="none" strike="noStrike">
                <a:solidFill>
                  <a:srgbClr val="FFFFFF"/>
                </a:solidFill>
                <a:effectLst/>
                <a:uFillTx/>
                <a:latin typeface="Dosis"/>
                <a:ea typeface="Dosis"/>
              </a:rPr>
              <a:t>    </a:t>
            </a:r>
            <a:r>
              <a:rPr lang="fr-FR" sz="1340" b="1" u="none" strike="noStrike">
                <a:solidFill>
                  <a:srgbClr val="FFFFFF"/>
                </a:solidFill>
                <a:effectLst/>
                <a:uFillTx/>
                <a:latin typeface="Dosis"/>
                <a:ea typeface="Dosis"/>
              </a:rPr>
              <a:t>            </a:t>
            </a:r>
            <a:r>
              <a:rPr lang="fr-FR" sz="1600" b="1" u="none" strike="noStrike">
                <a:solidFill>
                  <a:srgbClr val="FFFFFF"/>
                </a:solidFill>
                <a:effectLst/>
                <a:uFillTx/>
                <a:latin typeface="Dosis"/>
                <a:ea typeface="Dosis"/>
              </a:rPr>
              <a:t>             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45" name="Google Shape;743;p98"/>
          <p:cNvPicPr/>
          <p:nvPr/>
        </p:nvPicPr>
        <p:blipFill>
          <a:blip r:embed="rId2"/>
          <a:stretch/>
        </p:blipFill>
        <p:spPr>
          <a:xfrm>
            <a:off x="8655480" y="1472400"/>
            <a:ext cx="2026080" cy="16232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6" name="Google Shape;744;p98"/>
          <p:cNvSpPr/>
          <p:nvPr/>
        </p:nvSpPr>
        <p:spPr>
          <a:xfrm>
            <a:off x="8816400" y="1659600"/>
            <a:ext cx="1703880" cy="590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 anchorCtr="1">
            <a:spAutoFit/>
          </a:bodyPr>
          <a:p>
            <a:pPr algn="ctr" defTabSz="1219320">
              <a:lnSpc>
                <a:spcPct val="183000"/>
              </a:lnSpc>
            </a:pPr>
            <a:r>
              <a:rPr lang="fr-FR" sz="240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Niveau</a:t>
            </a: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         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7" name="Google Shape;745;p98"/>
          <p:cNvSpPr/>
          <p:nvPr/>
        </p:nvSpPr>
        <p:spPr>
          <a:xfrm>
            <a:off x="8920080" y="2284560"/>
            <a:ext cx="14972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 anchorCtr="1">
            <a:spAutoFit/>
          </a:bodyPr>
          <a:p>
            <a:pPr algn="ctr" defTabSz="1219320">
              <a:lnSpc>
                <a:spcPct val="100000"/>
              </a:lnSpc>
            </a:pPr>
            <a:r>
              <a:rPr lang="fr-FR" sz="2400" b="1" u="none" strike="noStrike">
                <a:solidFill>
                  <a:srgbClr val="FCBF18"/>
                </a:solidFill>
                <a:effectLst/>
                <a:uFillTx/>
                <a:latin typeface="Calibri"/>
                <a:ea typeface="Calibri"/>
              </a:rPr>
              <a:t>1AC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8" name="Google Shape;223;p26"/>
          <p:cNvSpPr/>
          <p:nvPr/>
        </p:nvSpPr>
        <p:spPr>
          <a:xfrm>
            <a:off x="731880" y="3429000"/>
            <a:ext cx="4901400" cy="968400"/>
          </a:xfrm>
          <a:prstGeom prst="rect">
            <a:avLst/>
          </a:prstGeom>
          <a:noFill/>
          <a:ln w="38103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3600" b="1" u="none" strike="noStrike">
                <a:solidFill>
                  <a:srgbClr val="0070C0"/>
                </a:solidFill>
                <a:effectLst/>
                <a:uFillTx/>
                <a:latin typeface="Calibri"/>
                <a:ea typeface="Calibri"/>
              </a:rPr>
              <a:t>Semestre 1 - Période 1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49" name="Picture 2" descr="A cartoon of a child and child sitting at a table writing in a notebook&#10;&#10;AI-generated content may be incorrect."/>
          <p:cNvPicPr/>
          <p:nvPr/>
        </p:nvPicPr>
        <p:blipFill>
          <a:blip r:embed="rId3"/>
          <a:stretch/>
        </p:blipFill>
        <p:spPr>
          <a:xfrm>
            <a:off x="8055000" y="3429000"/>
            <a:ext cx="3995640" cy="27774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CAE4F6"/>
            </a:gs>
            <a:gs pos="74000">
              <a:srgbClr val="3C2031">
                <a:alpha val="44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9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280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81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Activité rituelle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82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283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84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3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285" name="Picture 1"/>
          <p:cNvSpPr/>
          <p:nvPr/>
        </p:nvSpPr>
        <p:spPr>
          <a:xfrm>
            <a:off x="5518800" y="1210320"/>
            <a:ext cx="1154160" cy="1162440"/>
          </a:xfrm>
          <a:custGeom>
            <a:avLst/>
            <a:gdLst>
              <a:gd name="textAreaLeft" fmla="*/ 0 w 1154160"/>
              <a:gd name="textAreaRight" fmla="*/ 1154520 w 1154160"/>
              <a:gd name="textAreaTop" fmla="*/ 0 h 1162440"/>
              <a:gd name="textAreaBottom" fmla="*/ 1162800 h 1162440"/>
              <a:gd name="GluePoint1X" fmla="*/ 0 w 1154374"/>
              <a:gd name="GluePoint1Y" fmla="*/ 0 h 1162800"/>
              <a:gd name="GluePoint2X" fmla="*/ 565643 w 1154374"/>
              <a:gd name="GluePoint2Y" fmla="*/ 0 h 1162800"/>
              <a:gd name="GluePoint3X" fmla="*/ 1154374 w 1154374"/>
              <a:gd name="GluePoint3Y" fmla="*/ 0 h 1162800"/>
              <a:gd name="GluePoint4X" fmla="*/ 1154374 w 1154374"/>
              <a:gd name="GluePoint4Y" fmla="*/ 593028 h 1162800"/>
              <a:gd name="GluePoint5X" fmla="*/ 1154374 w 1154374"/>
              <a:gd name="GluePoint5Y" fmla="*/ 1162800 h 1162800"/>
              <a:gd name="GluePoint6X" fmla="*/ 565643 w 1154374"/>
              <a:gd name="GluePoint6Y" fmla="*/ 1162800 h 1162800"/>
              <a:gd name="GluePoint7X" fmla="*/ 0 w 1154374"/>
              <a:gd name="GluePoint7Y" fmla="*/ 1162800 h 1162800"/>
              <a:gd name="GluePoint8X" fmla="*/ 0 w 1154374"/>
              <a:gd name="GluePoint8Y" fmla="*/ 604656 h 1162800"/>
              <a:gd name="GluePoint9X" fmla="*/ 0 w 1154374"/>
              <a:gd name="GluePoint9Y" fmla="*/ 0 h 11628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</a:cxnLst>
            <a:rect l="textAreaLeft" t="textAreaTop" r="textAreaRight" b="textAreaBottom"/>
            <a:pathLst>
              <a:path fill="none" w="1154374" h="116280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stroke="0" w="1154374" h="116280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blipFill rotWithShape="0">
            <a:blip r:embed="rId2"/>
            <a:srcRect/>
            <a:stretch/>
          </a:blipFill>
          <a:ln w="57150">
            <a:solidFill>
              <a:srgbClr val="5FADE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287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88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5600" b="1" u="none" strike="noStrike">
                  <a:solidFill>
                    <a:srgbClr val="000000"/>
                  </a:solidFill>
                  <a:effectLst/>
                  <a:uFillTx/>
                  <a:latin typeface="Calibri"/>
                </a:rPr>
                <a:t>Lexique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89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290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91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3600" b="1" u="none" strike="noStrike">
                  <a:solidFill>
                    <a:srgbClr val="000000"/>
                  </a:solidFill>
                  <a:effectLst/>
                  <a:uFillTx/>
                  <a:latin typeface="Calibri"/>
                </a:rPr>
                <a:t>1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292" name="Picture 4"/>
          <p:cNvSpPr/>
          <p:nvPr/>
        </p:nvSpPr>
        <p:spPr>
          <a:xfrm>
            <a:off x="5392080" y="1397160"/>
            <a:ext cx="1407600" cy="1227240"/>
          </a:xfrm>
          <a:custGeom>
            <a:avLst/>
            <a:gdLst>
              <a:gd name="textAreaLeft" fmla="*/ 0 w 1407600"/>
              <a:gd name="textAreaRight" fmla="*/ 1407960 w 1407600"/>
              <a:gd name="textAreaTop" fmla="*/ 0 h 1227240"/>
              <a:gd name="textAreaBottom" fmla="*/ 1227600 h 1227240"/>
              <a:gd name="GluePoint1X" fmla="*/ 0 w 1407925"/>
              <a:gd name="GluePoint1Y" fmla="*/ 0 h 1227600"/>
              <a:gd name="GluePoint2X" fmla="*/ 469308 w 1407925"/>
              <a:gd name="GluePoint2Y" fmla="*/ 0 h 1227600"/>
              <a:gd name="GluePoint3X" fmla="*/ 952696 w 1407925"/>
              <a:gd name="GluePoint3Y" fmla="*/ 0 h 1227600"/>
              <a:gd name="GluePoint4X" fmla="*/ 1407925 w 1407925"/>
              <a:gd name="GluePoint4Y" fmla="*/ 0 h 1227600"/>
              <a:gd name="GluePoint5X" fmla="*/ 1407925 w 1407925"/>
              <a:gd name="GluePoint5Y" fmla="*/ 421476 h 1227600"/>
              <a:gd name="GluePoint6X" fmla="*/ 1407925 w 1407925"/>
              <a:gd name="GluePoint6Y" fmla="*/ 818400 h 1227600"/>
              <a:gd name="GluePoint7X" fmla="*/ 1407925 w 1407925"/>
              <a:gd name="GluePoint7Y" fmla="*/ 1227600 h 1227600"/>
              <a:gd name="GluePoint8X" fmla="*/ 938617 w 1407925"/>
              <a:gd name="GluePoint8Y" fmla="*/ 1227600 h 1227600"/>
              <a:gd name="GluePoint9X" fmla="*/ 483388 w 1407925"/>
              <a:gd name="GluePoint9Y" fmla="*/ 1227600 h 1227600"/>
              <a:gd name="GluePoint10X" fmla="*/ 0 w 1407925"/>
              <a:gd name="GluePoint10Y" fmla="*/ 1227600 h 1227600"/>
              <a:gd name="GluePoint11X" fmla="*/ 0 w 1407925"/>
              <a:gd name="GluePoint11Y" fmla="*/ 793848 h 1227600"/>
              <a:gd name="GluePoint12X" fmla="*/ 0 w 1407925"/>
              <a:gd name="GluePoint12Y" fmla="*/ 372372 h 1227600"/>
              <a:gd name="GluePoint13X" fmla="*/ 0 w 1407925"/>
              <a:gd name="GluePoint13Y" fmla="*/ 0 h 12276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  <a:cxn ang="0">
                <a:pos x="GluePoint13X" y="GluePoint13Y"/>
              </a:cxn>
            </a:cxnLst>
            <a:rect l="textAreaLeft" t="textAreaTop" r="textAreaRight" b="textAreaBottom"/>
            <a:pathLst>
              <a:path fill="none" w="1407925" h="122760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stroke="0" w="1407925" h="122760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blipFill rotWithShape="0">
            <a:blip r:embed="rId2"/>
            <a:srcRect/>
            <a:stretch/>
          </a:blipFill>
          <a:ln w="57150">
            <a:solidFill>
              <a:srgbClr val="5FADE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3" name="Tableau 4"/>
          <p:cNvGraphicFramePr/>
          <p:nvPr/>
        </p:nvGraphicFramePr>
        <p:xfrm>
          <a:off x="1649160" y="1499400"/>
          <a:ext cx="8893440" cy="4704120"/>
        </p:xfrm>
        <a:graphic>
          <a:graphicData uri="http://schemas.openxmlformats.org/drawingml/2006/table">
            <a:tbl>
              <a:tblPr/>
              <a:tblGrid>
                <a:gridCol w="4446720"/>
                <a:gridCol w="4446720"/>
              </a:tblGrid>
              <a:tr h="940680">
                <a:tc>
                  <a:txBody>
                    <a:bodyPr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fr-FR" sz="24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Français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fr-FR" sz="24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Arabe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940680">
                <a:tc>
                  <a:txBody>
                    <a:bodyPr anchor="t">
                      <a:noAutofit/>
                    </a:bodyPr>
                    <a:p>
                      <a:endParaRPr lang="fr-FR" sz="18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endParaRPr lang="fr-FR" sz="18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940680">
                <a:tc>
                  <a:txBody>
                    <a:bodyPr anchor="t">
                      <a:noAutofit/>
                    </a:bodyPr>
                    <a:p>
                      <a:endParaRPr lang="fr-FR" sz="18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endParaRPr lang="fr-FR" sz="18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940680">
                <a:tc>
                  <a:txBody>
                    <a:bodyPr anchor="t">
                      <a:noAutofit/>
                    </a:bodyPr>
                    <a:p>
                      <a:endParaRPr lang="fr-FR" sz="18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endParaRPr lang="fr-FR" sz="18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940680">
                <a:tc>
                  <a:txBody>
                    <a:bodyPr anchor="t">
                      <a:noAutofit/>
                    </a:bodyPr>
                    <a:p>
                      <a:endParaRPr lang="fr-FR" sz="18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endParaRPr lang="fr-FR" sz="18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94" name="ZoneTexte 2"/>
          <p:cNvSpPr/>
          <p:nvPr/>
        </p:nvSpPr>
        <p:spPr>
          <a:xfrm>
            <a:off x="1000800" y="319320"/>
            <a:ext cx="160056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 anchorCtr="1">
            <a:spAutoFit/>
          </a:bodyPr>
          <a:p>
            <a:pPr algn="r" defTabSz="457200" rtl="1">
              <a:lnSpc>
                <a:spcPct val="100000"/>
              </a:lnSpc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Traduisez en arabe</a:t>
            </a: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: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5" name="Oval 36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6" name="Rectangle : coins arrondis 6"/>
          <p:cNvSpPr/>
          <p:nvPr/>
        </p:nvSpPr>
        <p:spPr>
          <a:xfrm>
            <a:off x="2325600" y="2548080"/>
            <a:ext cx="2930400" cy="73224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B74919"/>
            </a:solidFill>
          </a:ln>
          <a:effectLst>
            <a:outerShdw algn="ctr" blurRad="63360" rotWithShape="0" sx="102000" sy="102000">
              <a:srgbClr val="000000">
                <a:alpha val="40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Somme 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7" name="Rectangle : coins arrondis 7"/>
          <p:cNvSpPr/>
          <p:nvPr/>
        </p:nvSpPr>
        <p:spPr>
          <a:xfrm>
            <a:off x="2325600" y="3495600"/>
            <a:ext cx="2930400" cy="73224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B74919"/>
            </a:solidFill>
          </a:ln>
          <a:effectLst>
            <a:outerShdw algn="ctr" blurRad="63360" rotWithShape="0" sx="102000" sy="102000">
              <a:srgbClr val="000000">
                <a:alpha val="40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Addition 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8" name="Rectangle : coins arrondis 8"/>
          <p:cNvSpPr/>
          <p:nvPr/>
        </p:nvSpPr>
        <p:spPr>
          <a:xfrm>
            <a:off x="2325600" y="4443480"/>
            <a:ext cx="2930400" cy="73224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B74919"/>
            </a:solidFill>
          </a:ln>
          <a:effectLst>
            <a:outerShdw algn="ctr" blurRad="63360" rotWithShape="0" sx="102000" sy="102000">
              <a:srgbClr val="000000">
                <a:alpha val="40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 termes 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9" name="Rectangle : coins arrondis 9"/>
          <p:cNvSpPr/>
          <p:nvPr/>
        </p:nvSpPr>
        <p:spPr>
          <a:xfrm>
            <a:off x="2325600" y="5391000"/>
            <a:ext cx="2930400" cy="73224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B74919"/>
            </a:solidFill>
          </a:ln>
          <a:effectLst>
            <a:outerShdw algn="ctr" blurRad="63360" rotWithShape="0" sx="102000" sy="102000">
              <a:srgbClr val="000000">
                <a:alpha val="40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signe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0" name="Rectangle : coins arrondis 12"/>
          <p:cNvSpPr/>
          <p:nvPr/>
        </p:nvSpPr>
        <p:spPr>
          <a:xfrm>
            <a:off x="6935760" y="5391000"/>
            <a:ext cx="2930400" cy="732240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1D9A78"/>
            </a:solidFill>
          </a:ln>
          <a:effectLst>
            <a:outerShdw algn="ctr" blurRad="63360" rotWithShape="0" sx="102000" sy="102000">
              <a:srgbClr val="000000">
                <a:alpha val="40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ar-SA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إشارة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1" name="Rectangle : coins arrondis 13"/>
          <p:cNvSpPr/>
          <p:nvPr/>
        </p:nvSpPr>
        <p:spPr>
          <a:xfrm>
            <a:off x="6935760" y="4465800"/>
            <a:ext cx="2930400" cy="732240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1D9A78"/>
            </a:solidFill>
          </a:ln>
          <a:effectLst>
            <a:outerShdw algn="ctr" blurRad="63360" rotWithShape="0" sx="102000" sy="102000">
              <a:srgbClr val="000000">
                <a:alpha val="40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ar-SA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حدود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2" name="Rectangle : coins arrondis 14"/>
          <p:cNvSpPr/>
          <p:nvPr/>
        </p:nvSpPr>
        <p:spPr>
          <a:xfrm>
            <a:off x="6935760" y="3517920"/>
            <a:ext cx="2930400" cy="732240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1D9A78"/>
            </a:solidFill>
          </a:ln>
          <a:effectLst>
            <a:outerShdw algn="ctr" blurRad="63360" rotWithShape="0" sx="102000" sy="102000">
              <a:srgbClr val="000000">
                <a:alpha val="40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ar-SA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جمع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3" name="Rectangle : coins arrondis 15"/>
          <p:cNvSpPr/>
          <p:nvPr/>
        </p:nvSpPr>
        <p:spPr>
          <a:xfrm>
            <a:off x="6935760" y="2570400"/>
            <a:ext cx="2930400" cy="732240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1D9A78"/>
            </a:solidFill>
          </a:ln>
          <a:effectLst>
            <a:outerShdw algn="ctr" blurRad="63360" rotWithShape="0" sx="102000" sy="102000">
              <a:srgbClr val="000000">
                <a:alpha val="40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ar-SA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مجموع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7" dur="indefinite" restart="never" nodeType="tmRoot">
          <p:childTnLst>
            <p:seq>
              <p:cTn id="28" dur="indefinite" nodeType="mainSeq">
                <p:childTnLst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ZoneTexte 9"/>
          <p:cNvSpPr/>
          <p:nvPr/>
        </p:nvSpPr>
        <p:spPr>
          <a:xfrm>
            <a:off x="842040" y="252720"/>
            <a:ext cx="7873560" cy="3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La valeur absolue de -15 est 15 ;la valeur absolue de +10 est 10 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5" name="ZoneTexte 9"/>
          <p:cNvSpPr/>
          <p:nvPr/>
        </p:nvSpPr>
        <p:spPr>
          <a:xfrm>
            <a:off x="403920" y="567360"/>
            <a:ext cx="993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609480">
              <a:lnSpc>
                <a:spcPct val="100000"/>
              </a:lnSpc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choisit des élèves au hasard, y compris parmi ceux qui n’ont pas levé la main. On diversifie le choix des élèves.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06" name="Picture 2" descr="Lever la main - Icônes mains et gestes gratuites"/>
          <p:cNvPicPr/>
          <p:nvPr/>
        </p:nvPicPr>
        <p:blipFill>
          <a:blip r:embed="rId1"/>
          <a:stretch/>
        </p:blipFill>
        <p:spPr>
          <a:xfrm>
            <a:off x="11331360" y="1097640"/>
            <a:ext cx="535320" cy="535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7" name="Oval 36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8" name="Rectangle 2"/>
          <p:cNvSpPr/>
          <p:nvPr/>
        </p:nvSpPr>
        <p:spPr>
          <a:xfrm>
            <a:off x="628560" y="1242000"/>
            <a:ext cx="153468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Complétez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9" name="Rounded Rectangle 44"/>
          <p:cNvSpPr/>
          <p:nvPr/>
        </p:nvSpPr>
        <p:spPr>
          <a:xfrm>
            <a:off x="6308280" y="3018600"/>
            <a:ext cx="1177920" cy="461160"/>
          </a:xfrm>
          <a:prstGeom prst="roundRect">
            <a:avLst>
              <a:gd name="adj" fmla="val 16667"/>
            </a:avLst>
          </a:prstGeom>
          <a:solidFill>
            <a:srgbClr val="DCE6F2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 15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0" name="Rounded Rectangle 45"/>
          <p:cNvSpPr/>
          <p:nvPr/>
        </p:nvSpPr>
        <p:spPr>
          <a:xfrm>
            <a:off x="6308280" y="3885840"/>
            <a:ext cx="1177920" cy="461160"/>
          </a:xfrm>
          <a:prstGeom prst="roundRect">
            <a:avLst>
              <a:gd name="adj" fmla="val 16667"/>
            </a:avLst>
          </a:prstGeom>
          <a:solidFill>
            <a:srgbClr val="DCE6F2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10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1" name="Rectangle 5"/>
          <p:cNvSpPr/>
          <p:nvPr/>
        </p:nvSpPr>
        <p:spPr>
          <a:xfrm>
            <a:off x="2319480" y="3018600"/>
            <a:ext cx="691668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La valeur absolue de (-15) est :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2" name="Rectangle 6"/>
          <p:cNvSpPr/>
          <p:nvPr/>
        </p:nvSpPr>
        <p:spPr>
          <a:xfrm>
            <a:off x="2319480" y="3885840"/>
            <a:ext cx="691668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La valeur absolue de (+10) est :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3" name="Rectangle 8"/>
          <p:cNvSpPr/>
          <p:nvPr/>
        </p:nvSpPr>
        <p:spPr>
          <a:xfrm>
            <a:off x="737280" y="1774440"/>
            <a:ext cx="10877400" cy="3690000"/>
          </a:xfrm>
          <a:prstGeom prst="rect">
            <a:avLst/>
          </a:prstGeom>
          <a:noFill/>
          <a:ln w="381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1" dur="indefinite" restart="never" nodeType="tmRoot">
          <p:childTnLst>
            <p:seq>
              <p:cTn id="62" dur="indefinite" nodeType="mainSeq">
                <p:childTnLst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Rectangle 2"/>
          <p:cNvSpPr/>
          <p:nvPr/>
        </p:nvSpPr>
        <p:spPr>
          <a:xfrm>
            <a:off x="6389280" y="4240080"/>
            <a:ext cx="453960" cy="461160"/>
          </a:xfrm>
          <a:prstGeom prst="rect">
            <a:avLst/>
          </a:prstGeom>
          <a:gradFill rotWithShape="0">
            <a:gsLst>
              <a:gs pos="0">
                <a:srgbClr val="95CFB7"/>
              </a:gs>
              <a:gs pos="50000">
                <a:srgbClr val="BFDFD2"/>
              </a:gs>
              <a:gs pos="100000">
                <a:srgbClr val="E0EFE8"/>
              </a:gs>
            </a:gsLst>
            <a:path path="circle">
              <a:fillToRect l="0" t="100000" r="100000" b="0"/>
            </a:path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endParaRPr lang="fr-FR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cxnSp>
        <p:nvCxnSpPr>
          <p:cNvPr id="315" name="Straight Connector 17"/>
          <p:cNvCxnSpPr/>
          <p:nvPr/>
        </p:nvCxnSpPr>
        <p:spPr>
          <a:xfrm>
            <a:off x="3330720" y="3433680"/>
            <a:ext cx="360" cy="1189080"/>
          </a:xfrm>
          <a:prstGeom prst="straightConnector1">
            <a:avLst/>
          </a:prstGeom>
          <a:ln>
            <a:solidFill>
              <a:srgbClr val="00B0F0"/>
            </a:solidFill>
            <a:prstDash val="lgDash"/>
          </a:ln>
        </p:spPr>
      </p:cxnSp>
      <p:cxnSp>
        <p:nvCxnSpPr>
          <p:cNvPr id="316" name="Straight Connector 17"/>
          <p:cNvCxnSpPr/>
          <p:nvPr/>
        </p:nvCxnSpPr>
        <p:spPr>
          <a:xfrm>
            <a:off x="6615720" y="3261960"/>
            <a:ext cx="360" cy="1188720"/>
          </a:xfrm>
          <a:prstGeom prst="straightConnector1">
            <a:avLst/>
          </a:prstGeom>
          <a:ln>
            <a:solidFill>
              <a:srgbClr val="00B0F0"/>
            </a:solidFill>
            <a:prstDash val="lgDash"/>
          </a:ln>
        </p:spPr>
      </p:cxnSp>
      <p:sp>
        <p:nvSpPr>
          <p:cNvPr id="317" name="ZoneTexte 9"/>
          <p:cNvSpPr/>
          <p:nvPr/>
        </p:nvSpPr>
        <p:spPr>
          <a:xfrm>
            <a:off x="914400" y="679320"/>
            <a:ext cx="7113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609480">
              <a:lnSpc>
                <a:spcPct val="100000"/>
              </a:lnSpc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explique et affiche  la réponse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8" name="ZoneTexte 9"/>
          <p:cNvSpPr/>
          <p:nvPr/>
        </p:nvSpPr>
        <p:spPr>
          <a:xfrm>
            <a:off x="914400" y="281520"/>
            <a:ext cx="9067320" cy="3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609480">
              <a:lnSpc>
                <a:spcPct val="100000"/>
              </a:lnSpc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Pour calculer la somme de -4 et +5 ,j’avance de 5 unités à droite à partir de -4: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19" name="Image 19"/>
          <p:cNvPicPr/>
          <p:nvPr/>
        </p:nvPicPr>
        <p:blipFill>
          <a:blip r:embed="rId1"/>
          <a:stretch/>
        </p:blipFill>
        <p:spPr>
          <a:xfrm>
            <a:off x="11404440" y="1133640"/>
            <a:ext cx="468720" cy="4687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0" name="Oval 36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321" name="Straight Arrow Connector 18"/>
          <p:cNvCxnSpPr/>
          <p:nvPr/>
        </p:nvCxnSpPr>
        <p:spPr>
          <a:xfrm flipV="1">
            <a:off x="1116720" y="4013640"/>
            <a:ext cx="9958680" cy="14760"/>
          </a:xfrm>
          <a:prstGeom prst="straightConnector1">
            <a:avLst/>
          </a:prstGeom>
          <a:ln w="38100">
            <a:solidFill>
              <a:srgbClr val="000000"/>
            </a:solidFill>
            <a:tailEnd len="med" type="arrow" w="med"/>
          </a:ln>
        </p:spPr>
      </p:cxnSp>
      <p:cxnSp>
        <p:nvCxnSpPr>
          <p:cNvPr id="322" name="Straight Connector 19"/>
          <p:cNvCxnSpPr/>
          <p:nvPr/>
        </p:nvCxnSpPr>
        <p:spPr>
          <a:xfrm>
            <a:off x="5947200" y="384696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</a:ln>
        </p:spPr>
      </p:cxnSp>
      <p:sp>
        <p:nvSpPr>
          <p:cNvPr id="323" name="TextBox 20"/>
          <p:cNvSpPr/>
          <p:nvPr/>
        </p:nvSpPr>
        <p:spPr>
          <a:xfrm>
            <a:off x="5753160" y="3299040"/>
            <a:ext cx="3877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4" name="TextBox 21"/>
          <p:cNvSpPr/>
          <p:nvPr/>
        </p:nvSpPr>
        <p:spPr>
          <a:xfrm>
            <a:off x="5777280" y="422280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325" name="Straight Connector 22"/>
          <p:cNvCxnSpPr/>
          <p:nvPr/>
        </p:nvCxnSpPr>
        <p:spPr>
          <a:xfrm>
            <a:off x="6616080" y="384696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</a:ln>
        </p:spPr>
      </p:cxnSp>
      <p:sp>
        <p:nvSpPr>
          <p:cNvPr id="326" name="TextBox 23"/>
          <p:cNvSpPr/>
          <p:nvPr/>
        </p:nvSpPr>
        <p:spPr>
          <a:xfrm>
            <a:off x="6446160" y="422280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327" name="Straight Connector 24"/>
          <p:cNvCxnSpPr/>
          <p:nvPr/>
        </p:nvCxnSpPr>
        <p:spPr>
          <a:xfrm>
            <a:off x="7284960" y="384696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</a:ln>
        </p:spPr>
      </p:cxnSp>
      <p:sp>
        <p:nvSpPr>
          <p:cNvPr id="328" name="TextBox 25"/>
          <p:cNvSpPr/>
          <p:nvPr/>
        </p:nvSpPr>
        <p:spPr>
          <a:xfrm>
            <a:off x="7115040" y="422280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329" name="Straight Connector 26"/>
          <p:cNvCxnSpPr/>
          <p:nvPr/>
        </p:nvCxnSpPr>
        <p:spPr>
          <a:xfrm>
            <a:off x="7954200" y="384696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</a:ln>
        </p:spPr>
      </p:cxnSp>
      <p:sp>
        <p:nvSpPr>
          <p:cNvPr id="330" name="TextBox 27"/>
          <p:cNvSpPr/>
          <p:nvPr/>
        </p:nvSpPr>
        <p:spPr>
          <a:xfrm>
            <a:off x="7784280" y="422280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331" name="Straight Connector 28"/>
          <p:cNvCxnSpPr/>
          <p:nvPr/>
        </p:nvCxnSpPr>
        <p:spPr>
          <a:xfrm>
            <a:off x="8623080" y="384696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</a:ln>
        </p:spPr>
      </p:cxnSp>
      <p:sp>
        <p:nvSpPr>
          <p:cNvPr id="332" name="TextBox 29"/>
          <p:cNvSpPr/>
          <p:nvPr/>
        </p:nvSpPr>
        <p:spPr>
          <a:xfrm>
            <a:off x="8453160" y="422280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333" name="Straight Connector 30"/>
          <p:cNvCxnSpPr/>
          <p:nvPr/>
        </p:nvCxnSpPr>
        <p:spPr>
          <a:xfrm>
            <a:off x="9291960" y="384696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</a:ln>
        </p:spPr>
      </p:cxnSp>
      <p:sp>
        <p:nvSpPr>
          <p:cNvPr id="334" name="TextBox 31"/>
          <p:cNvSpPr/>
          <p:nvPr/>
        </p:nvSpPr>
        <p:spPr>
          <a:xfrm>
            <a:off x="9122040" y="422280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335" name="Straight Connector 32"/>
          <p:cNvCxnSpPr/>
          <p:nvPr/>
        </p:nvCxnSpPr>
        <p:spPr>
          <a:xfrm>
            <a:off x="9960840" y="384696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</a:ln>
        </p:spPr>
      </p:cxnSp>
      <p:sp>
        <p:nvSpPr>
          <p:cNvPr id="336" name="TextBox 33"/>
          <p:cNvSpPr/>
          <p:nvPr/>
        </p:nvSpPr>
        <p:spPr>
          <a:xfrm>
            <a:off x="9790920" y="422280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337" name="Straight Connector 34"/>
          <p:cNvCxnSpPr/>
          <p:nvPr/>
        </p:nvCxnSpPr>
        <p:spPr>
          <a:xfrm>
            <a:off x="10630080" y="384696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</a:ln>
        </p:spPr>
      </p:cxnSp>
      <p:sp>
        <p:nvSpPr>
          <p:cNvPr id="338" name="TextBox 35"/>
          <p:cNvSpPr/>
          <p:nvPr/>
        </p:nvSpPr>
        <p:spPr>
          <a:xfrm>
            <a:off x="10460160" y="422280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7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339" name="Straight Connector 37"/>
          <p:cNvCxnSpPr/>
          <p:nvPr/>
        </p:nvCxnSpPr>
        <p:spPr>
          <a:xfrm>
            <a:off x="1323720" y="385596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</a:ln>
        </p:spPr>
      </p:cxnSp>
      <p:cxnSp>
        <p:nvCxnSpPr>
          <p:cNvPr id="340" name="Straight Connector 38"/>
          <p:cNvCxnSpPr/>
          <p:nvPr/>
        </p:nvCxnSpPr>
        <p:spPr>
          <a:xfrm>
            <a:off x="1992600" y="385596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</a:ln>
        </p:spPr>
      </p:cxnSp>
      <p:cxnSp>
        <p:nvCxnSpPr>
          <p:cNvPr id="341" name="Straight Connector 39"/>
          <p:cNvCxnSpPr/>
          <p:nvPr/>
        </p:nvCxnSpPr>
        <p:spPr>
          <a:xfrm>
            <a:off x="2661480" y="385596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</a:ln>
        </p:spPr>
      </p:cxnSp>
      <p:cxnSp>
        <p:nvCxnSpPr>
          <p:cNvPr id="342" name="Straight Connector 40"/>
          <p:cNvCxnSpPr/>
          <p:nvPr/>
        </p:nvCxnSpPr>
        <p:spPr>
          <a:xfrm>
            <a:off x="3330720" y="385596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</a:ln>
        </p:spPr>
      </p:cxnSp>
      <p:cxnSp>
        <p:nvCxnSpPr>
          <p:cNvPr id="343" name="Straight Connector 41"/>
          <p:cNvCxnSpPr/>
          <p:nvPr/>
        </p:nvCxnSpPr>
        <p:spPr>
          <a:xfrm>
            <a:off x="3999600" y="385596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</a:ln>
        </p:spPr>
      </p:cxnSp>
      <p:cxnSp>
        <p:nvCxnSpPr>
          <p:cNvPr id="344" name="Straight Connector 42"/>
          <p:cNvCxnSpPr/>
          <p:nvPr/>
        </p:nvCxnSpPr>
        <p:spPr>
          <a:xfrm>
            <a:off x="4668480" y="385596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</a:ln>
        </p:spPr>
      </p:cxnSp>
      <p:cxnSp>
        <p:nvCxnSpPr>
          <p:cNvPr id="345" name="Straight Connector 43"/>
          <p:cNvCxnSpPr/>
          <p:nvPr/>
        </p:nvCxnSpPr>
        <p:spPr>
          <a:xfrm>
            <a:off x="5337360" y="385596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</a:ln>
        </p:spPr>
      </p:cxnSp>
      <p:sp>
        <p:nvSpPr>
          <p:cNvPr id="346" name="TextBox 46"/>
          <p:cNvSpPr/>
          <p:nvPr/>
        </p:nvSpPr>
        <p:spPr>
          <a:xfrm>
            <a:off x="1116720" y="422280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-7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7" name="TextBox 47"/>
          <p:cNvSpPr/>
          <p:nvPr/>
        </p:nvSpPr>
        <p:spPr>
          <a:xfrm>
            <a:off x="1748160" y="422280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-6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8" name="TextBox 48"/>
          <p:cNvSpPr/>
          <p:nvPr/>
        </p:nvSpPr>
        <p:spPr>
          <a:xfrm>
            <a:off x="2454840" y="422280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-5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9" name="TextBox 49"/>
          <p:cNvSpPr/>
          <p:nvPr/>
        </p:nvSpPr>
        <p:spPr>
          <a:xfrm>
            <a:off x="3123720" y="422280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-4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0" name="TextBox 50"/>
          <p:cNvSpPr/>
          <p:nvPr/>
        </p:nvSpPr>
        <p:spPr>
          <a:xfrm>
            <a:off x="3792600" y="422280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-3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1" name="TextBox 51"/>
          <p:cNvSpPr/>
          <p:nvPr/>
        </p:nvSpPr>
        <p:spPr>
          <a:xfrm>
            <a:off x="4461840" y="422280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-2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2" name="TextBox 52"/>
          <p:cNvSpPr/>
          <p:nvPr/>
        </p:nvSpPr>
        <p:spPr>
          <a:xfrm>
            <a:off x="5130720" y="422280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-1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353" name="Straight Arrow Connector 54"/>
          <p:cNvCxnSpPr/>
          <p:nvPr/>
        </p:nvCxnSpPr>
        <p:spPr>
          <a:xfrm>
            <a:off x="3330720" y="4013640"/>
            <a:ext cx="3366000" cy="360"/>
          </a:xfrm>
          <a:prstGeom prst="straightConnector1">
            <a:avLst/>
          </a:prstGeom>
          <a:ln w="130175">
            <a:solidFill>
              <a:srgbClr val="1D9A78"/>
            </a:solidFill>
            <a:tailEnd len="med" type="triangle" w="med"/>
          </a:ln>
        </p:spPr>
      </p:cxnSp>
      <p:pic>
        <p:nvPicPr>
          <p:cNvPr id="354" name="Picture 55"/>
          <p:cNvPicPr/>
          <p:nvPr/>
        </p:nvPicPr>
        <p:blipFill>
          <a:blip r:embed="rId2"/>
          <a:stretch/>
        </p:blipFill>
        <p:spPr>
          <a:xfrm>
            <a:off x="3207600" y="2654640"/>
            <a:ext cx="644040" cy="975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5" name="ZoneTexte 2"/>
          <p:cNvSpPr/>
          <p:nvPr/>
        </p:nvSpPr>
        <p:spPr>
          <a:xfrm>
            <a:off x="3792600" y="1650240"/>
            <a:ext cx="3119400" cy="52272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6" name="ZoneTexte 68"/>
          <p:cNvSpPr/>
          <p:nvPr/>
        </p:nvSpPr>
        <p:spPr>
          <a:xfrm>
            <a:off x="6546240" y="1650240"/>
            <a:ext cx="732600" cy="52272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9" dur="indefinite" restart="never" nodeType="tmRoot">
          <p:childTnLst>
            <p:seq>
              <p:cTn id="80" dur="indefinite" nodeType="mainSeq">
                <p:childTnLst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85" dur="1000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6" dur="1000" fill="hold"/>
                                        <p:tgtEl>
                                          <p:spTgt spid="3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7" dur="1000" fill="hold"/>
                                        <p:tgtEl>
                                          <p:spTgt spid="3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22" presetClass="entr" fill="hold" nodeType="afterEffect" presetSubtype="8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1" dur="20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250"/>
                            </p:stCondLst>
                            <p:childTnLst>
                              <p:par>
                                <p:cTn id="93" presetID="42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006 -1.85185E-006 L 0.26706 0.00209 E">
                                      <p:cBhvr>
                                        <p:cTn id="94" dur="2000" fill="hold"/>
                                        <p:tgtEl>
                                          <p:spTgt spid="3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250"/>
                            </p:stCondLst>
                            <p:childTnLst>
                              <p:par>
                                <p:cTn id="96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250"/>
                            </p:stCondLst>
                            <p:childTnLst>
                              <p:par>
                                <p:cTn id="99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250"/>
                            </p:stCondLst>
                            <p:childTnLst>
                              <p:par>
                                <p:cTn id="102" presetID="53" presetClass="entr" fill="hold" nodeType="afterEffect" presetSubtype="16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04" dur="500" fill="hold"/>
                                        <p:tgtEl>
                                          <p:spTgt spid="3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5" dur="500" fill="hold"/>
                                        <p:tgtEl>
                                          <p:spTgt spid="3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06" dur="5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Rectangle 2"/>
          <p:cNvSpPr/>
          <p:nvPr/>
        </p:nvSpPr>
        <p:spPr>
          <a:xfrm>
            <a:off x="1823400" y="4005720"/>
            <a:ext cx="453960" cy="461160"/>
          </a:xfrm>
          <a:prstGeom prst="rect">
            <a:avLst/>
          </a:prstGeom>
          <a:gradFill rotWithShape="0">
            <a:gsLst>
              <a:gs pos="0">
                <a:srgbClr val="FFAEAE"/>
              </a:gs>
              <a:gs pos="50000">
                <a:srgbClr val="FFCDCD"/>
              </a:gs>
              <a:gs pos="100000">
                <a:srgbClr val="FFE6E6"/>
              </a:gs>
            </a:gsLst>
            <a:path path="circle">
              <a:fillToRect l="0" t="100000" r="100000" b="0"/>
            </a:path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endParaRPr lang="fr-FR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cxnSp>
        <p:nvCxnSpPr>
          <p:cNvPr id="358" name="Straight Connector 17"/>
          <p:cNvCxnSpPr/>
          <p:nvPr/>
        </p:nvCxnSpPr>
        <p:spPr>
          <a:xfrm>
            <a:off x="2036160" y="3207600"/>
            <a:ext cx="360" cy="1188720"/>
          </a:xfrm>
          <a:prstGeom prst="straightConnector1">
            <a:avLst/>
          </a:prstGeom>
          <a:ln>
            <a:solidFill>
              <a:srgbClr val="00B0F0"/>
            </a:solidFill>
            <a:prstDash val="lgDash"/>
          </a:ln>
        </p:spPr>
      </p:cxnSp>
      <p:sp>
        <p:nvSpPr>
          <p:cNvPr id="359" name="ZoneTexte 4"/>
          <p:cNvSpPr/>
          <p:nvPr/>
        </p:nvSpPr>
        <p:spPr>
          <a:xfrm>
            <a:off x="869400" y="259560"/>
            <a:ext cx="770076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609480">
              <a:lnSpc>
                <a:spcPct val="100000"/>
              </a:lnSpc>
            </a:pPr>
            <a:r>
              <a:rPr lang="fr-FR" sz="18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Pour calculer la somme de -2 et -4 ,je recule de 4 unités à gauche à partir de -2: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60" name="ZoneTexte 9"/>
          <p:cNvSpPr/>
          <p:nvPr/>
        </p:nvSpPr>
        <p:spPr>
          <a:xfrm>
            <a:off x="403920" y="567360"/>
            <a:ext cx="993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609480">
              <a:lnSpc>
                <a:spcPct val="100000"/>
              </a:lnSpc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choisit des élèves au hasard, y compris parmi ceux qui n’ont pas levé la main. On diversifie le choix des élèves.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61" name="Oval 36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62" name="Picture 2" descr="Lever la main - Icônes mains et gestes gratuites"/>
          <p:cNvPicPr/>
          <p:nvPr/>
        </p:nvPicPr>
        <p:blipFill>
          <a:blip r:embed="rId1"/>
          <a:stretch/>
        </p:blipFill>
        <p:spPr>
          <a:xfrm>
            <a:off x="11338200" y="961560"/>
            <a:ext cx="580320" cy="58032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363" name="Straight Connector 17"/>
          <p:cNvCxnSpPr/>
          <p:nvPr/>
        </p:nvCxnSpPr>
        <p:spPr>
          <a:xfrm>
            <a:off x="4731480" y="3222000"/>
            <a:ext cx="360" cy="1188720"/>
          </a:xfrm>
          <a:prstGeom prst="straightConnector1">
            <a:avLst/>
          </a:prstGeom>
          <a:ln>
            <a:solidFill>
              <a:srgbClr val="00B0F0"/>
            </a:solidFill>
            <a:prstDash val="lgDash"/>
          </a:ln>
        </p:spPr>
      </p:cxnSp>
      <p:cxnSp>
        <p:nvCxnSpPr>
          <p:cNvPr id="364" name="Straight Arrow Connector 18"/>
          <p:cNvCxnSpPr/>
          <p:nvPr/>
        </p:nvCxnSpPr>
        <p:spPr>
          <a:xfrm flipV="1">
            <a:off x="1160280" y="3801960"/>
            <a:ext cx="9958680" cy="14760"/>
          </a:xfrm>
          <a:prstGeom prst="straightConnector1">
            <a:avLst/>
          </a:prstGeom>
          <a:ln w="38100">
            <a:solidFill>
              <a:srgbClr val="000000"/>
            </a:solidFill>
            <a:tailEnd len="med" type="arrow" w="med"/>
          </a:ln>
        </p:spPr>
      </p:cxnSp>
      <p:cxnSp>
        <p:nvCxnSpPr>
          <p:cNvPr id="365" name="Straight Connector 19"/>
          <p:cNvCxnSpPr/>
          <p:nvPr/>
        </p:nvCxnSpPr>
        <p:spPr>
          <a:xfrm>
            <a:off x="5990760" y="363492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</a:ln>
        </p:spPr>
      </p:cxnSp>
      <p:sp>
        <p:nvSpPr>
          <p:cNvPr id="366" name="TextBox 20"/>
          <p:cNvSpPr/>
          <p:nvPr/>
        </p:nvSpPr>
        <p:spPr>
          <a:xfrm>
            <a:off x="5796720" y="3087360"/>
            <a:ext cx="3877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67" name="TextBox 21"/>
          <p:cNvSpPr/>
          <p:nvPr/>
        </p:nvSpPr>
        <p:spPr>
          <a:xfrm>
            <a:off x="5820840" y="401112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368" name="Straight Connector 22"/>
          <p:cNvCxnSpPr/>
          <p:nvPr/>
        </p:nvCxnSpPr>
        <p:spPr>
          <a:xfrm>
            <a:off x="6659640" y="363492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</a:ln>
        </p:spPr>
      </p:cxnSp>
      <p:sp>
        <p:nvSpPr>
          <p:cNvPr id="369" name="TextBox 23"/>
          <p:cNvSpPr/>
          <p:nvPr/>
        </p:nvSpPr>
        <p:spPr>
          <a:xfrm>
            <a:off x="6489720" y="401112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370" name="Straight Connector 24"/>
          <p:cNvCxnSpPr/>
          <p:nvPr/>
        </p:nvCxnSpPr>
        <p:spPr>
          <a:xfrm>
            <a:off x="7328520" y="363492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</a:ln>
        </p:spPr>
      </p:cxnSp>
      <p:sp>
        <p:nvSpPr>
          <p:cNvPr id="371" name="TextBox 25"/>
          <p:cNvSpPr/>
          <p:nvPr/>
        </p:nvSpPr>
        <p:spPr>
          <a:xfrm>
            <a:off x="7158600" y="401112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372" name="Straight Connector 26"/>
          <p:cNvCxnSpPr/>
          <p:nvPr/>
        </p:nvCxnSpPr>
        <p:spPr>
          <a:xfrm>
            <a:off x="7997760" y="363492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</a:ln>
        </p:spPr>
      </p:cxnSp>
      <p:sp>
        <p:nvSpPr>
          <p:cNvPr id="373" name="TextBox 27"/>
          <p:cNvSpPr/>
          <p:nvPr/>
        </p:nvSpPr>
        <p:spPr>
          <a:xfrm>
            <a:off x="7827840" y="401112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374" name="Straight Connector 28"/>
          <p:cNvCxnSpPr/>
          <p:nvPr/>
        </p:nvCxnSpPr>
        <p:spPr>
          <a:xfrm>
            <a:off x="8666640" y="363492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</a:ln>
        </p:spPr>
      </p:cxnSp>
      <p:sp>
        <p:nvSpPr>
          <p:cNvPr id="375" name="TextBox 29"/>
          <p:cNvSpPr/>
          <p:nvPr/>
        </p:nvSpPr>
        <p:spPr>
          <a:xfrm>
            <a:off x="8496720" y="401112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376" name="Straight Connector 30"/>
          <p:cNvCxnSpPr/>
          <p:nvPr/>
        </p:nvCxnSpPr>
        <p:spPr>
          <a:xfrm>
            <a:off x="9335520" y="363492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</a:ln>
        </p:spPr>
      </p:cxnSp>
      <p:sp>
        <p:nvSpPr>
          <p:cNvPr id="377" name="TextBox 31"/>
          <p:cNvSpPr/>
          <p:nvPr/>
        </p:nvSpPr>
        <p:spPr>
          <a:xfrm>
            <a:off x="9165600" y="401112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378" name="Straight Connector 32"/>
          <p:cNvCxnSpPr/>
          <p:nvPr/>
        </p:nvCxnSpPr>
        <p:spPr>
          <a:xfrm>
            <a:off x="10004400" y="363492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</a:ln>
        </p:spPr>
      </p:cxnSp>
      <p:sp>
        <p:nvSpPr>
          <p:cNvPr id="379" name="TextBox 33"/>
          <p:cNvSpPr/>
          <p:nvPr/>
        </p:nvSpPr>
        <p:spPr>
          <a:xfrm>
            <a:off x="9834480" y="401112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380" name="Straight Connector 34"/>
          <p:cNvCxnSpPr/>
          <p:nvPr/>
        </p:nvCxnSpPr>
        <p:spPr>
          <a:xfrm>
            <a:off x="10673640" y="363492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</a:ln>
        </p:spPr>
      </p:cxnSp>
      <p:sp>
        <p:nvSpPr>
          <p:cNvPr id="381" name="TextBox 35"/>
          <p:cNvSpPr/>
          <p:nvPr/>
        </p:nvSpPr>
        <p:spPr>
          <a:xfrm>
            <a:off x="10503720" y="401112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7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382" name="Straight Connector 37"/>
          <p:cNvCxnSpPr/>
          <p:nvPr/>
        </p:nvCxnSpPr>
        <p:spPr>
          <a:xfrm>
            <a:off x="1367280" y="364428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</a:ln>
        </p:spPr>
      </p:cxnSp>
      <p:cxnSp>
        <p:nvCxnSpPr>
          <p:cNvPr id="383" name="Straight Connector 38"/>
          <p:cNvCxnSpPr/>
          <p:nvPr/>
        </p:nvCxnSpPr>
        <p:spPr>
          <a:xfrm>
            <a:off x="2036160" y="364428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</a:ln>
        </p:spPr>
      </p:cxnSp>
      <p:cxnSp>
        <p:nvCxnSpPr>
          <p:cNvPr id="384" name="Straight Connector 39"/>
          <p:cNvCxnSpPr/>
          <p:nvPr/>
        </p:nvCxnSpPr>
        <p:spPr>
          <a:xfrm>
            <a:off x="2705040" y="364428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</a:ln>
        </p:spPr>
      </p:cxnSp>
      <p:cxnSp>
        <p:nvCxnSpPr>
          <p:cNvPr id="385" name="Straight Connector 40"/>
          <p:cNvCxnSpPr/>
          <p:nvPr/>
        </p:nvCxnSpPr>
        <p:spPr>
          <a:xfrm>
            <a:off x="3374280" y="364428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</a:ln>
        </p:spPr>
      </p:cxnSp>
      <p:cxnSp>
        <p:nvCxnSpPr>
          <p:cNvPr id="386" name="Straight Connector 41"/>
          <p:cNvCxnSpPr/>
          <p:nvPr/>
        </p:nvCxnSpPr>
        <p:spPr>
          <a:xfrm>
            <a:off x="4043160" y="364428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</a:ln>
        </p:spPr>
      </p:cxnSp>
      <p:cxnSp>
        <p:nvCxnSpPr>
          <p:cNvPr id="387" name="Straight Connector 42"/>
          <p:cNvCxnSpPr/>
          <p:nvPr/>
        </p:nvCxnSpPr>
        <p:spPr>
          <a:xfrm>
            <a:off x="4712040" y="364428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</a:ln>
        </p:spPr>
      </p:cxnSp>
      <p:cxnSp>
        <p:nvCxnSpPr>
          <p:cNvPr id="388" name="Straight Connector 43"/>
          <p:cNvCxnSpPr/>
          <p:nvPr/>
        </p:nvCxnSpPr>
        <p:spPr>
          <a:xfrm>
            <a:off x="5380920" y="3644280"/>
            <a:ext cx="360" cy="323640"/>
          </a:xfrm>
          <a:prstGeom prst="straightConnector1">
            <a:avLst/>
          </a:prstGeom>
          <a:ln w="28575">
            <a:solidFill>
              <a:srgbClr val="000000"/>
            </a:solidFill>
          </a:ln>
        </p:spPr>
      </p:cxnSp>
      <p:sp>
        <p:nvSpPr>
          <p:cNvPr id="389" name="TextBox 46"/>
          <p:cNvSpPr/>
          <p:nvPr/>
        </p:nvSpPr>
        <p:spPr>
          <a:xfrm>
            <a:off x="1160280" y="401112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-7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0" name="TextBox 47"/>
          <p:cNvSpPr/>
          <p:nvPr/>
        </p:nvSpPr>
        <p:spPr>
          <a:xfrm>
            <a:off x="1773360" y="399924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-6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1" name="TextBox 48"/>
          <p:cNvSpPr/>
          <p:nvPr/>
        </p:nvSpPr>
        <p:spPr>
          <a:xfrm>
            <a:off x="2498400" y="401112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-5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2" name="TextBox 49"/>
          <p:cNvSpPr/>
          <p:nvPr/>
        </p:nvSpPr>
        <p:spPr>
          <a:xfrm>
            <a:off x="3167280" y="401112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-4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3" name="TextBox 50"/>
          <p:cNvSpPr/>
          <p:nvPr/>
        </p:nvSpPr>
        <p:spPr>
          <a:xfrm>
            <a:off x="3836160" y="401112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-3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4" name="TextBox 51"/>
          <p:cNvSpPr/>
          <p:nvPr/>
        </p:nvSpPr>
        <p:spPr>
          <a:xfrm>
            <a:off x="4505400" y="401112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-2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5" name="TextBox 52"/>
          <p:cNvSpPr/>
          <p:nvPr/>
        </p:nvSpPr>
        <p:spPr>
          <a:xfrm>
            <a:off x="5174280" y="4011120"/>
            <a:ext cx="434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-1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396" name="Straight Arrow Connector 54"/>
          <p:cNvCxnSpPr/>
          <p:nvPr/>
        </p:nvCxnSpPr>
        <p:spPr>
          <a:xfrm flipH="1">
            <a:off x="2036160" y="3801960"/>
            <a:ext cx="2695680" cy="360"/>
          </a:xfrm>
          <a:prstGeom prst="straightConnector1">
            <a:avLst/>
          </a:prstGeom>
          <a:ln w="130175">
            <a:solidFill>
              <a:srgbClr val="FF0000"/>
            </a:solidFill>
            <a:tailEnd len="med" type="triangle" w="med"/>
          </a:ln>
        </p:spPr>
      </p:cxnSp>
      <p:pic>
        <p:nvPicPr>
          <p:cNvPr id="397" name="Picture 55"/>
          <p:cNvPicPr/>
          <p:nvPr/>
        </p:nvPicPr>
        <p:blipFill>
          <a:blip r:embed="rId2"/>
          <a:stretch/>
        </p:blipFill>
        <p:spPr>
          <a:xfrm flipH="1">
            <a:off x="4203720" y="2442960"/>
            <a:ext cx="644040" cy="975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98" name="ZoneTexte 2"/>
          <p:cNvSpPr/>
          <p:nvPr/>
        </p:nvSpPr>
        <p:spPr>
          <a:xfrm>
            <a:off x="4687200" y="1538640"/>
            <a:ext cx="2606760" cy="46116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9" name="ZoneTexte 48"/>
          <p:cNvSpPr/>
          <p:nvPr/>
        </p:nvSpPr>
        <p:spPr>
          <a:xfrm>
            <a:off x="6962400" y="1529280"/>
            <a:ext cx="732600" cy="52272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07" dur="indefinite" restart="never" nodeType="tmRoot">
          <p:childTnLst>
            <p:seq>
              <p:cTn id="108" dur="indefinite" nodeType="mainSeq">
                <p:childTnLst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13" dur="1000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14" dur="1000" fill="hold"/>
                                        <p:tgtEl>
                                          <p:spTgt spid="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5" dur="1000" fill="hold"/>
                                        <p:tgtEl>
                                          <p:spTgt spid="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17" presetID="22" presetClass="entr" fill="hold" nodeType="afterEffect" presetSubtype="2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119" dur="2000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3500"/>
                            </p:stCondLst>
                            <p:childTnLst>
                              <p:par>
                                <p:cTn id="121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3500"/>
                            </p:stCondLst>
                            <p:childTnLst>
                              <p:par>
                                <p:cTn id="124" presetID="42" presetClass="path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3.95833E-006 -4.81481E-006 L -0.22122 -0.00208 E">
                                      <p:cBhvr>
                                        <p:cTn id="125" dur="2000" fill="hold"/>
                                        <p:tgtEl>
                                          <p:spTgt spid="3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6000"/>
                            </p:stCondLst>
                            <p:childTnLst>
                              <p:par>
                                <p:cTn id="127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6500"/>
                            </p:stCondLst>
                            <p:childTnLst>
                              <p:par>
                                <p:cTn id="130" presetID="53" presetClass="entr" fill="hold" nodeType="afterEffect" presetSubtype="16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2" dur="500" fill="hold"/>
                                        <p:tgtEl>
                                          <p:spTgt spid="3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3" dur="500" fill="hold"/>
                                        <p:tgtEl>
                                          <p:spTgt spid="3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34" dur="500"/>
                                        <p:tgtEl>
                                          <p:spTgt spid="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CAE4F6"/>
            </a:gs>
            <a:gs pos="74000">
              <a:srgbClr val="3C2031">
                <a:alpha val="44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0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401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02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Déclaration de l’objectif </a:t>
              </a:r>
              <a:br>
                <a:rPr sz="5600"/>
              </a:b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de la séance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403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404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05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1 à 2 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406" name="Image 23"/>
          <p:cNvSpPr/>
          <p:nvPr/>
        </p:nvSpPr>
        <p:spPr>
          <a:xfrm>
            <a:off x="5414040" y="1047600"/>
            <a:ext cx="1262880" cy="1226520"/>
          </a:xfrm>
          <a:custGeom>
            <a:avLst/>
            <a:gdLst>
              <a:gd name="textAreaLeft" fmla="*/ 0 w 1262880"/>
              <a:gd name="textAreaRight" fmla="*/ 1263240 w 1262880"/>
              <a:gd name="textAreaTop" fmla="*/ 0 h 1226520"/>
              <a:gd name="textAreaBottom" fmla="*/ 1226880 h 1226520"/>
              <a:gd name="GluePoint1X" fmla="*/ 0 w 1263390"/>
              <a:gd name="GluePoint1Y" fmla="*/ 0 h 1226820"/>
              <a:gd name="GluePoint2X" fmla="*/ 408496 w 1263390"/>
              <a:gd name="GluePoint2Y" fmla="*/ 0 h 1226820"/>
              <a:gd name="GluePoint3X" fmla="*/ 842260 w 1263390"/>
              <a:gd name="GluePoint3Y" fmla="*/ 0 h 1226820"/>
              <a:gd name="GluePoint4X" fmla="*/ 1263390 w 1263390"/>
              <a:gd name="GluePoint4Y" fmla="*/ 0 h 1226820"/>
              <a:gd name="GluePoint5X" fmla="*/ 1263390 w 1263390"/>
              <a:gd name="GluePoint5Y" fmla="*/ 372135 h 1226820"/>
              <a:gd name="GluePoint6X" fmla="*/ 1263390 w 1263390"/>
              <a:gd name="GluePoint6Y" fmla="*/ 805612 h 1226820"/>
              <a:gd name="GluePoint7X" fmla="*/ 1263390 w 1263390"/>
              <a:gd name="GluePoint7Y" fmla="*/ 1226820 h 1226820"/>
              <a:gd name="GluePoint8X" fmla="*/ 842260 w 1263390"/>
              <a:gd name="GluePoint8Y" fmla="*/ 1226820 h 1226820"/>
              <a:gd name="GluePoint9X" fmla="*/ 446398 w 1263390"/>
              <a:gd name="GluePoint9Y" fmla="*/ 1226820 h 1226820"/>
              <a:gd name="GluePoint10X" fmla="*/ 0 w 1263390"/>
              <a:gd name="GluePoint10Y" fmla="*/ 1226820 h 1226820"/>
              <a:gd name="GluePoint11X" fmla="*/ 0 w 1263390"/>
              <a:gd name="GluePoint11Y" fmla="*/ 854685 h 1226820"/>
              <a:gd name="GluePoint12X" fmla="*/ 0 w 1263390"/>
              <a:gd name="GluePoint12Y" fmla="*/ 458013 h 1226820"/>
              <a:gd name="GluePoint13X" fmla="*/ 0 w 1263390"/>
              <a:gd name="GluePoint13Y" fmla="*/ 0 h 122682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  <a:cxn ang="0">
                <a:pos x="GluePoint13X" y="GluePoint13Y"/>
              </a:cxn>
            </a:cxnLst>
            <a:rect l="textAreaLeft" t="textAreaTop" r="textAreaRight" b="textAreaBottom"/>
            <a:pathLst>
              <a:path fill="none" w="1263390" h="122682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stroke="0" w="1263390" h="122682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blipFill rotWithShape="0">
            <a:blip r:embed="rId2"/>
            <a:srcRect/>
            <a:stretch/>
          </a:blipFill>
          <a:ln w="57150">
            <a:solidFill>
              <a:srgbClr val="1D6FA9">
                <a:lumMod val="7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D_A_02"/>
          <p:cNvSpPr/>
          <p:nvPr/>
        </p:nvSpPr>
        <p:spPr>
          <a:xfrm>
            <a:off x="507960" y="68976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donne 30s aux élèves pour réfléchir, puis invite deux ou trois d'entre eux à répondre.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08" name="D_A_01"/>
          <p:cNvSpPr/>
          <p:nvPr/>
        </p:nvSpPr>
        <p:spPr>
          <a:xfrm>
            <a:off x="761400" y="186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Exprimez votre avis?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09" name="Picture 2" descr="Lever la main - Icônes mains et gestes gratuites"/>
          <p:cNvPicPr/>
          <p:nvPr/>
        </p:nvPicPr>
        <p:blipFill>
          <a:blip r:embed="rId1"/>
          <a:stretch/>
        </p:blipFill>
        <p:spPr>
          <a:xfrm>
            <a:off x="11277000" y="880200"/>
            <a:ext cx="702360" cy="702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10" name="Oval 81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1" name="ZoneTexte 2"/>
          <p:cNvSpPr/>
          <p:nvPr/>
        </p:nvSpPr>
        <p:spPr>
          <a:xfrm>
            <a:off x="2109240" y="3167280"/>
            <a:ext cx="7466040" cy="52272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D_A_01"/>
          <p:cNvSpPr/>
          <p:nvPr/>
        </p:nvSpPr>
        <p:spPr>
          <a:xfrm>
            <a:off x="815760" y="220680"/>
            <a:ext cx="10553400" cy="533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A la fin de cette séance, vous serez capables </a:t>
            </a:r>
            <a:r>
              <a:rPr lang="fr-MA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de calculer la somme de deux entiers en utilisant la valeur absolue : .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13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14" name="Google Shape;2054;p38"/>
          <p:cNvSpPr/>
          <p:nvPr/>
        </p:nvSpPr>
        <p:spPr>
          <a:xfrm>
            <a:off x="774720" y="3191040"/>
            <a:ext cx="10908360" cy="707400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2040" tIns="122040" rIns="122040" bIns="122040" anchor="ctr">
            <a:noAutofit/>
          </a:bodyPr>
          <a:p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pic>
        <p:nvPicPr>
          <p:cNvPr id="415" name="Image 23"/>
          <p:cNvPicPr/>
          <p:nvPr/>
        </p:nvPicPr>
        <p:blipFill>
          <a:blip r:embed="rId2"/>
          <a:stretch/>
        </p:blipFill>
        <p:spPr>
          <a:xfrm>
            <a:off x="468360" y="2908080"/>
            <a:ext cx="805320" cy="805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16" name="D_A_02"/>
          <p:cNvSpPr/>
          <p:nvPr/>
        </p:nvSpPr>
        <p:spPr>
          <a:xfrm>
            <a:off x="628560" y="60192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déclare l’objectif.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17" name="Oval 43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8" name="ZoneTexte 5"/>
          <p:cNvSpPr/>
          <p:nvPr/>
        </p:nvSpPr>
        <p:spPr>
          <a:xfrm>
            <a:off x="2715480" y="3310560"/>
            <a:ext cx="801000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MA" sz="2400" b="1" u="none" strike="noStrike">
                <a:solidFill>
                  <a:srgbClr val="106585"/>
                </a:solidFill>
                <a:effectLst/>
                <a:uFillTx/>
                <a:latin typeface="Calibri"/>
              </a:rPr>
              <a:t>Additionner avec la valeur absolue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9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420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21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Tâche principale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422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423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24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10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425" name="Group 5"/>
          <p:cNvGrpSpPr/>
          <p:nvPr/>
        </p:nvGrpSpPr>
        <p:grpSpPr>
          <a:xfrm>
            <a:off x="5490000" y="1368720"/>
            <a:ext cx="1211760" cy="1230840"/>
            <a:chOff x="5490000" y="1368720"/>
            <a:chExt cx="1211760" cy="1230840"/>
          </a:xfrm>
        </p:grpSpPr>
        <p:grpSp>
          <p:nvGrpSpPr>
            <p:cNvPr id="426" name="Group 6"/>
            <p:cNvGrpSpPr/>
            <p:nvPr/>
          </p:nvGrpSpPr>
          <p:grpSpPr>
            <a:xfrm>
              <a:off x="5490000" y="1368720"/>
              <a:ext cx="1211760" cy="1230840"/>
              <a:chOff x="5490000" y="1368720"/>
              <a:chExt cx="1211760" cy="1230840"/>
            </a:xfrm>
          </p:grpSpPr>
          <p:sp>
            <p:nvSpPr>
              <p:cNvPr id="427" name="Picture 8"/>
              <p:cNvSpPr/>
              <p:nvPr/>
            </p:nvSpPr>
            <p:spPr>
              <a:xfrm>
                <a:off x="5490000" y="1368720"/>
                <a:ext cx="1211760" cy="1230840"/>
              </a:xfrm>
              <a:custGeom>
                <a:avLst/>
                <a:gdLst>
                  <a:gd name="textAreaLeft" fmla="*/ 0 w 1211760"/>
                  <a:gd name="textAreaRight" fmla="*/ 1212120 w 1211760"/>
                  <a:gd name="textAreaTop" fmla="*/ 0 h 1230840"/>
                  <a:gd name="textAreaBottom" fmla="*/ 1231200 h 1230840"/>
                  <a:gd name="GluePoint1X" fmla="*/ 0 w 1212279"/>
                  <a:gd name="GluePoint1Y" fmla="*/ 0 h 1231221"/>
                  <a:gd name="GluePoint2X" fmla="*/ 416216 w 1212279"/>
                  <a:gd name="GluePoint2Y" fmla="*/ 0 h 1231221"/>
                  <a:gd name="GluePoint3X" fmla="*/ 783940 w 1212279"/>
                  <a:gd name="GluePoint3Y" fmla="*/ 0 h 1231221"/>
                  <a:gd name="GluePoint4X" fmla="*/ 1212279 w 1212279"/>
                  <a:gd name="GluePoint4Y" fmla="*/ 0 h 1231221"/>
                  <a:gd name="GluePoint5X" fmla="*/ 1212279 w 1212279"/>
                  <a:gd name="GluePoint5Y" fmla="*/ 373470 h 1231221"/>
                  <a:gd name="GluePoint6X" fmla="*/ 1212279 w 1212279"/>
                  <a:gd name="GluePoint6Y" fmla="*/ 771565 h 1231221"/>
                  <a:gd name="GluePoint7X" fmla="*/ 1212279 w 1212279"/>
                  <a:gd name="GluePoint7Y" fmla="*/ 1231221 h 1231221"/>
                  <a:gd name="GluePoint8X" fmla="*/ 832432 w 1212279"/>
                  <a:gd name="GluePoint8Y" fmla="*/ 1231221 h 1231221"/>
                  <a:gd name="GluePoint9X" fmla="*/ 404093 w 1212279"/>
                  <a:gd name="GluePoint9Y" fmla="*/ 1231221 h 1231221"/>
                  <a:gd name="GluePoint10X" fmla="*/ 0 w 1212279"/>
                  <a:gd name="GluePoint10Y" fmla="*/ 1231221 h 1231221"/>
                  <a:gd name="GluePoint11X" fmla="*/ 0 w 1212279"/>
                  <a:gd name="GluePoint11Y" fmla="*/ 820814 h 1231221"/>
                  <a:gd name="GluePoint12X" fmla="*/ 0 w 1212279"/>
                  <a:gd name="GluePoint12Y" fmla="*/ 398095 h 1231221"/>
                  <a:gd name="GluePoint13X" fmla="*/ 0 w 1212279"/>
                  <a:gd name="GluePoint13Y" fmla="*/ 0 h 123122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fill="none" w="1212279" h="1231221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stroke="0" w="1212279" h="1231221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blipFill rotWithShape="0">
                <a:blip r:embed="rId2"/>
                <a:srcRect/>
                <a:stretch/>
              </a:blipFill>
              <a:ln w="38100">
                <a:solidFill>
                  <a:srgbClr val="7030A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t">
                <a:noAutofit/>
              </a:bodyPr>
              <a:p>
                <a:endParaRPr lang="en-US" sz="1800" b="0" u="none" strike="noStrike">
                  <a:solidFill>
                    <a:srgbClr val="000000"/>
                  </a:solidFill>
                  <a:effectLst/>
                  <a:uFillTx/>
                  <a:latin typeface="Arial"/>
                </a:endParaRPr>
              </a:p>
            </p:txBody>
          </p:sp>
          <p:pic>
            <p:nvPicPr>
              <p:cNvPr id="428" name="Picture 9"/>
              <p:cNvPicPr/>
              <p:nvPr/>
            </p:nvPicPr>
            <p:blipFill>
              <a:blip r:embed="rId3"/>
              <a:srcRect l="0" t="11422" r="52523" b="25007"/>
              <a:stretch/>
            </p:blipFill>
            <p:spPr>
              <a:xfrm>
                <a:off x="5637240" y="1527840"/>
                <a:ext cx="917280" cy="83520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pic>
          <p:nvPicPr>
            <p:cNvPr id="429" name="Picture 7"/>
            <p:cNvPicPr/>
            <p:nvPr/>
          </p:nvPicPr>
          <p:blipFill>
            <a:blip r:embed="rId4"/>
            <a:stretch/>
          </p:blipFill>
          <p:spPr>
            <a:xfrm>
              <a:off x="6489720" y="1509120"/>
              <a:ext cx="199440" cy="298800"/>
            </a:xfrm>
            <a:prstGeom prst="rect">
              <a:avLst/>
            </a:prstGeom>
            <a:noFill/>
            <a:ln w="0">
              <a:noFill/>
            </a:ln>
          </p:spPr>
        </p:pic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" name="Groupe 25"/>
          <p:cNvGrpSpPr/>
          <p:nvPr/>
        </p:nvGrpSpPr>
        <p:grpSpPr>
          <a:xfrm>
            <a:off x="619200" y="1551600"/>
            <a:ext cx="10083240" cy="552960"/>
            <a:chOff x="619200" y="1551600"/>
            <a:chExt cx="10083240" cy="552960"/>
          </a:xfrm>
        </p:grpSpPr>
        <p:pic>
          <p:nvPicPr>
            <p:cNvPr id="151" name="Picture 3" descr="Image générée"/>
            <p:cNvPicPr/>
            <p:nvPr/>
          </p:nvPicPr>
          <p:blipFill>
            <a:blip r:embed="rId1"/>
            <a:srcRect l="6022" t="25227" r="75348" b="62433"/>
            <a:stretch/>
          </p:blipFill>
          <p:spPr>
            <a:xfrm>
              <a:off x="619200" y="1551600"/>
              <a:ext cx="556560" cy="5529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52" name="Google Shape;1185;p114"/>
            <p:cNvSpPr/>
            <p:nvPr/>
          </p:nvSpPr>
          <p:spPr>
            <a:xfrm>
              <a:off x="1596240" y="1629720"/>
              <a:ext cx="910620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Consignes et explications données aux élèves (à dire à haute voix)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53" name="Groupe 30"/>
          <p:cNvGrpSpPr/>
          <p:nvPr/>
        </p:nvGrpSpPr>
        <p:grpSpPr>
          <a:xfrm>
            <a:off x="641520" y="2278080"/>
            <a:ext cx="10060920" cy="481680"/>
            <a:chOff x="641520" y="2278080"/>
            <a:chExt cx="10060920" cy="481680"/>
          </a:xfrm>
        </p:grpSpPr>
        <p:pic>
          <p:nvPicPr>
            <p:cNvPr id="154" name="Image 9"/>
            <p:cNvPicPr/>
            <p:nvPr/>
          </p:nvPicPr>
          <p:blipFill>
            <a:blip r:embed="rId2"/>
            <a:stretch/>
          </p:blipFill>
          <p:spPr>
            <a:xfrm>
              <a:off x="641520" y="2278080"/>
              <a:ext cx="481680" cy="48168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55" name="Google Shape;1185;p114"/>
            <p:cNvSpPr/>
            <p:nvPr/>
          </p:nvSpPr>
          <p:spPr>
            <a:xfrm>
              <a:off x="1596240" y="2345400"/>
              <a:ext cx="910620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L’élève prête l’attention à l’enseignant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56" name="Google Shape;853;p104"/>
          <p:cNvSpPr/>
          <p:nvPr/>
        </p:nvSpPr>
        <p:spPr>
          <a:xfrm>
            <a:off x="63360" y="28080"/>
            <a:ext cx="8240760" cy="60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457200">
              <a:lnSpc>
                <a:spcPct val="100000"/>
              </a:lnSpc>
            </a:pPr>
            <a:r>
              <a:rPr lang="fr-MA" sz="3200" b="1" u="none" strike="noStrike">
                <a:solidFill>
                  <a:srgbClr val="44546A"/>
                </a:solidFill>
                <a:effectLst/>
                <a:uFillTx/>
                <a:latin typeface="Calibri"/>
                <a:ea typeface="Calibri"/>
              </a:rPr>
              <a:t>Banque des icones utilisées dans les slides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157" name="Groupe 28"/>
          <p:cNvGrpSpPr/>
          <p:nvPr/>
        </p:nvGrpSpPr>
        <p:grpSpPr>
          <a:xfrm>
            <a:off x="633960" y="2933280"/>
            <a:ext cx="10068480" cy="527400"/>
            <a:chOff x="633960" y="2933280"/>
            <a:chExt cx="10068480" cy="527400"/>
          </a:xfrm>
        </p:grpSpPr>
        <p:sp>
          <p:nvSpPr>
            <p:cNvPr id="158" name="Google Shape;1185;p114"/>
            <p:cNvSpPr/>
            <p:nvPr/>
          </p:nvSpPr>
          <p:spPr>
            <a:xfrm>
              <a:off x="1596240" y="2997360"/>
              <a:ext cx="910620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L’élève lève la main avant de répondre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159" name="Picture 2" descr="Lever la main - Icônes mains et gestes gratuites"/>
            <p:cNvPicPr/>
            <p:nvPr/>
          </p:nvPicPr>
          <p:blipFill>
            <a:blip r:embed="rId3"/>
            <a:stretch/>
          </p:blipFill>
          <p:spPr>
            <a:xfrm>
              <a:off x="633960" y="2933280"/>
              <a:ext cx="527400" cy="527400"/>
            </a:xfrm>
            <a:prstGeom prst="rect">
              <a:avLst/>
            </a:prstGeom>
            <a:noFill/>
            <a:ln w="0">
              <a:noFill/>
            </a:ln>
          </p:spPr>
        </p:pic>
      </p:grpSp>
      <p:grpSp>
        <p:nvGrpSpPr>
          <p:cNvPr id="160" name="Groupe 27"/>
          <p:cNvGrpSpPr/>
          <p:nvPr/>
        </p:nvGrpSpPr>
        <p:grpSpPr>
          <a:xfrm>
            <a:off x="582480" y="4447800"/>
            <a:ext cx="10119960" cy="596880"/>
            <a:chOff x="582480" y="4447800"/>
            <a:chExt cx="10119960" cy="596880"/>
          </a:xfrm>
        </p:grpSpPr>
        <p:sp>
          <p:nvSpPr>
            <p:cNvPr id="161" name="Google Shape;1185;p114"/>
            <p:cNvSpPr/>
            <p:nvPr/>
          </p:nvSpPr>
          <p:spPr>
            <a:xfrm>
              <a:off x="1596240" y="4578120"/>
              <a:ext cx="910620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L’élève recopie la correction sur le livret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grpSp>
          <p:nvGrpSpPr>
            <p:cNvPr id="162" name="Groupe 23"/>
            <p:cNvGrpSpPr/>
            <p:nvPr/>
          </p:nvGrpSpPr>
          <p:grpSpPr>
            <a:xfrm>
              <a:off x="582480" y="4447800"/>
              <a:ext cx="630720" cy="596880"/>
              <a:chOff x="582480" y="4447800"/>
              <a:chExt cx="630720" cy="596880"/>
            </a:xfrm>
          </p:grpSpPr>
          <p:pic>
            <p:nvPicPr>
              <p:cNvPr id="163" name="Picture 7"/>
              <p:cNvPicPr/>
              <p:nvPr/>
            </p:nvPicPr>
            <p:blipFill>
              <a:blip r:embed="rId4"/>
              <a:srcRect l="11666" t="23332" r="25929" b="30051"/>
              <a:stretch/>
            </p:blipFill>
            <p:spPr>
              <a:xfrm>
                <a:off x="582480" y="4573800"/>
                <a:ext cx="630720" cy="470880"/>
              </a:xfrm>
              <a:prstGeom prst="rect">
                <a:avLst/>
              </a:prstGeom>
              <a:noFill/>
              <a:ln w="19050">
                <a:noFill/>
              </a:ln>
            </p:spPr>
          </p:pic>
          <p:pic>
            <p:nvPicPr>
              <p:cNvPr id="164" name="Picture 7"/>
              <p:cNvPicPr/>
              <p:nvPr/>
            </p:nvPicPr>
            <p:blipFill>
              <a:blip r:embed="rId5"/>
              <a:srcRect l="74749" t="23332" r="10681" b="30051"/>
              <a:stretch/>
            </p:blipFill>
            <p:spPr>
              <a:xfrm rot="1461600">
                <a:off x="758520" y="4456800"/>
                <a:ext cx="146880" cy="470880"/>
              </a:xfrm>
              <a:prstGeom prst="rect">
                <a:avLst/>
              </a:prstGeom>
              <a:noFill/>
              <a:ln w="19050">
                <a:noFill/>
              </a:ln>
            </p:spPr>
          </p:pic>
        </p:grpSp>
      </p:grpSp>
      <p:grpSp>
        <p:nvGrpSpPr>
          <p:cNvPr id="165" name="Groupe 6"/>
          <p:cNvGrpSpPr/>
          <p:nvPr/>
        </p:nvGrpSpPr>
        <p:grpSpPr>
          <a:xfrm>
            <a:off x="564120" y="3754440"/>
            <a:ext cx="9818640" cy="470880"/>
            <a:chOff x="564120" y="3754440"/>
            <a:chExt cx="9818640" cy="470880"/>
          </a:xfrm>
        </p:grpSpPr>
        <p:pic>
          <p:nvPicPr>
            <p:cNvPr id="166" name="Picture 2"/>
            <p:cNvPicPr/>
            <p:nvPr/>
          </p:nvPicPr>
          <p:blipFill>
            <a:blip r:embed="rId6"/>
            <a:stretch/>
          </p:blipFill>
          <p:spPr>
            <a:xfrm>
              <a:off x="564120" y="3754440"/>
              <a:ext cx="648720" cy="47088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67" name="Google Shape;1233;p116"/>
            <p:cNvSpPr/>
            <p:nvPr/>
          </p:nvSpPr>
          <p:spPr>
            <a:xfrm>
              <a:off x="1589400" y="3778200"/>
              <a:ext cx="8793360" cy="4201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MA" sz="213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L’élève utilise l’ardoise pour répondre </a:t>
              </a:r>
              <a:endParaRPr lang="en-US" sz="213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68" name="Groupe 38"/>
          <p:cNvGrpSpPr/>
          <p:nvPr/>
        </p:nvGrpSpPr>
        <p:grpSpPr>
          <a:xfrm>
            <a:off x="594720" y="5218200"/>
            <a:ext cx="9414360" cy="615240"/>
            <a:chOff x="594720" y="5218200"/>
            <a:chExt cx="9414360" cy="615240"/>
          </a:xfrm>
        </p:grpSpPr>
        <p:sp>
          <p:nvSpPr>
            <p:cNvPr id="169" name="Google Shape;1234;p116"/>
            <p:cNvSpPr/>
            <p:nvPr/>
          </p:nvSpPr>
          <p:spPr>
            <a:xfrm>
              <a:off x="1589400" y="5345280"/>
              <a:ext cx="841968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MA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Pratique autonome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170" name="Picture 14"/>
            <p:cNvPicPr/>
            <p:nvPr/>
          </p:nvPicPr>
          <p:blipFill>
            <a:blip r:embed="rId7"/>
            <a:stretch/>
          </p:blipFill>
          <p:spPr>
            <a:xfrm>
              <a:off x="594720" y="5218200"/>
              <a:ext cx="615240" cy="615240"/>
            </a:xfrm>
            <a:prstGeom prst="rect">
              <a:avLst/>
            </a:prstGeom>
            <a:noFill/>
            <a:ln w="0">
              <a:noFill/>
            </a:ln>
          </p:spPr>
        </p:pic>
      </p:grpSp>
      <p:grpSp>
        <p:nvGrpSpPr>
          <p:cNvPr id="171" name="Groupe 39"/>
          <p:cNvGrpSpPr/>
          <p:nvPr/>
        </p:nvGrpSpPr>
        <p:grpSpPr>
          <a:xfrm>
            <a:off x="594720" y="6006960"/>
            <a:ext cx="8607960" cy="574200"/>
            <a:chOff x="594720" y="6006960"/>
            <a:chExt cx="8607960" cy="574200"/>
          </a:xfrm>
        </p:grpSpPr>
        <p:sp>
          <p:nvSpPr>
            <p:cNvPr id="172" name="Google Shape;1235;p116"/>
            <p:cNvSpPr/>
            <p:nvPr/>
          </p:nvSpPr>
          <p:spPr>
            <a:xfrm>
              <a:off x="1589400" y="6113520"/>
              <a:ext cx="761328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MA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Pratique guidée en binôme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173" name="Picture 9"/>
            <p:cNvPicPr/>
            <p:nvPr/>
          </p:nvPicPr>
          <p:blipFill>
            <a:blip r:embed="rId8"/>
            <a:stretch/>
          </p:blipFill>
          <p:spPr>
            <a:xfrm>
              <a:off x="594720" y="6006960"/>
              <a:ext cx="615240" cy="574200"/>
            </a:xfrm>
            <a:prstGeom prst="rect">
              <a:avLst/>
            </a:prstGeom>
            <a:noFill/>
            <a:ln w="0">
              <a:noFill/>
            </a:ln>
          </p:spPr>
        </p:pic>
      </p:grpSp>
      <p:grpSp>
        <p:nvGrpSpPr>
          <p:cNvPr id="174" name="Groupe 44"/>
          <p:cNvGrpSpPr/>
          <p:nvPr/>
        </p:nvGrpSpPr>
        <p:grpSpPr>
          <a:xfrm>
            <a:off x="605880" y="736560"/>
            <a:ext cx="10091520" cy="641520"/>
            <a:chOff x="605880" y="736560"/>
            <a:chExt cx="10091520" cy="641520"/>
          </a:xfrm>
        </p:grpSpPr>
        <p:pic>
          <p:nvPicPr>
            <p:cNvPr id="175" name="Picture 2" descr="Image générée"/>
            <p:cNvPicPr/>
            <p:nvPr/>
          </p:nvPicPr>
          <p:blipFill>
            <a:blip r:embed="rId9"/>
            <a:srcRect l="0" t="11082" r="0" b="10686"/>
            <a:stretch/>
          </p:blipFill>
          <p:spPr>
            <a:xfrm>
              <a:off x="605880" y="736560"/>
              <a:ext cx="546480" cy="64152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76" name="Google Shape;1185;p114"/>
            <p:cNvSpPr/>
            <p:nvPr/>
          </p:nvSpPr>
          <p:spPr>
            <a:xfrm>
              <a:off x="1591200" y="857520"/>
              <a:ext cx="910620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Slide réservé à l’enseignant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Rectangle : coins arrondis 69"/>
          <p:cNvSpPr/>
          <p:nvPr/>
        </p:nvSpPr>
        <p:spPr>
          <a:xfrm>
            <a:off x="6542280" y="4184280"/>
            <a:ext cx="4998960" cy="2333880"/>
          </a:xfrm>
          <a:prstGeom prst="roundRect">
            <a:avLst>
              <a:gd name="adj" fmla="val 4874"/>
            </a:avLst>
          </a:prstGeom>
          <a:solidFill>
            <a:schemeClr val="bg1">
              <a:lumMod val="95000"/>
            </a:schemeClr>
          </a:solidFill>
          <a:ln>
            <a:solidFill>
              <a:srgbClr val="FFFFFF">
                <a:lumMod val="85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31" name="Rectangle : coins arrondis 62"/>
          <p:cNvSpPr/>
          <p:nvPr/>
        </p:nvSpPr>
        <p:spPr>
          <a:xfrm>
            <a:off x="426600" y="4184280"/>
            <a:ext cx="4998960" cy="2333880"/>
          </a:xfrm>
          <a:prstGeom prst="roundRect">
            <a:avLst>
              <a:gd name="adj" fmla="val 4874"/>
            </a:avLst>
          </a:prstGeom>
          <a:solidFill>
            <a:schemeClr val="bg1">
              <a:lumMod val="95000"/>
            </a:schemeClr>
          </a:solidFill>
          <a:ln>
            <a:solidFill>
              <a:srgbClr val="FFFFFF">
                <a:lumMod val="85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32" name="ZoneTexte 17"/>
          <p:cNvSpPr/>
          <p:nvPr/>
        </p:nvSpPr>
        <p:spPr>
          <a:xfrm>
            <a:off x="5865120" y="2089800"/>
            <a:ext cx="2592000" cy="522720"/>
          </a:xfrm>
          <a:prstGeom prst="rect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3" name="D_A_01"/>
          <p:cNvSpPr/>
          <p:nvPr/>
        </p:nvSpPr>
        <p:spPr>
          <a:xfrm>
            <a:off x="765720" y="149040"/>
            <a:ext cx="10542960" cy="52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Pour calculer la somme de deux nombres de mêmes signes je garde le signe et j’additionne les valeurs absolues   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34" name="Oval 7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M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35" name="Image 9"/>
          <p:cNvPicPr/>
          <p:nvPr/>
        </p:nvPicPr>
        <p:blipFill>
          <a:blip r:embed="rId2"/>
          <a:stretch/>
        </p:blipFill>
        <p:spPr>
          <a:xfrm>
            <a:off x="11309040" y="9248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36" name="D_A_02"/>
          <p:cNvSpPr/>
          <p:nvPr/>
        </p:nvSpPr>
        <p:spPr>
          <a:xfrm>
            <a:off x="765720" y="64836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incite les élèves à suivre.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37" name="ZoneTexte 38"/>
          <p:cNvSpPr/>
          <p:nvPr/>
        </p:nvSpPr>
        <p:spPr>
          <a:xfrm>
            <a:off x="426600" y="1246320"/>
            <a:ext cx="654480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marL="457200" indent="-457200" defTabSz="457200">
              <a:lnSpc>
                <a:spcPct val="100000"/>
              </a:lnSpc>
              <a:buClr>
                <a:srgbClr val="1D6FA9"/>
              </a:buClr>
              <a:buSzPct val="150000"/>
              <a:buFont typeface="Calibri"/>
              <a:buChar char="›"/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La somme de deux nombres </a:t>
            </a: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de mêmes signes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pSp>
        <p:nvGrpSpPr>
          <p:cNvPr id="438" name="Groupe 9"/>
          <p:cNvGrpSpPr/>
          <p:nvPr/>
        </p:nvGrpSpPr>
        <p:grpSpPr>
          <a:xfrm>
            <a:off x="1545840" y="2057040"/>
            <a:ext cx="1539000" cy="522720"/>
            <a:chOff x="1545840" y="2057040"/>
            <a:chExt cx="1539000" cy="522720"/>
          </a:xfrm>
        </p:grpSpPr>
        <p:sp>
          <p:nvSpPr>
            <p:cNvPr id="439" name="Rectangle 2"/>
            <p:cNvSpPr/>
            <p:nvPr/>
          </p:nvSpPr>
          <p:spPr>
            <a:xfrm>
              <a:off x="2220840" y="2133720"/>
              <a:ext cx="391680" cy="39168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8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40" name="ZoneTexte 5"/>
            <p:cNvSpPr/>
            <p:nvPr/>
          </p:nvSpPr>
          <p:spPr>
            <a:xfrm>
              <a:off x="1545840" y="2057040"/>
              <a:ext cx="1539000" cy="522720"/>
            </a:xfrm>
            <a:prstGeom prst="rect">
              <a:avLst/>
            </a:prstGeom>
            <a:blipFill rotWithShape="0">
              <a:blip r:embed="rId3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noAutofit/>
            </a:bodyPr>
            <a:p>
              <a:pPr defTabSz="457200">
                <a:lnSpc>
                  <a:spcPct val="100000"/>
                </a:lnSpc>
              </a:pPr>
              <a:r>
                <a:rPr lang="fr-FR" sz="1800" b="0" u="none" strike="noStrike">
                  <a:solidFill>
                    <a:srgbClr val="FFFFFF">
                      <a:alpha val="1000"/>
                    </a:srgbClr>
                  </a:solidFill>
                  <a:effectLst/>
                  <a:uFillTx/>
                  <a:latin typeface="Calibri"/>
                </a:rPr>
                <a:t> </a:t>
              </a: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441" name="Groupe 10"/>
          <p:cNvGrpSpPr/>
          <p:nvPr/>
        </p:nvGrpSpPr>
        <p:grpSpPr>
          <a:xfrm>
            <a:off x="3679200" y="2057040"/>
            <a:ext cx="1539000" cy="522720"/>
            <a:chOff x="3679200" y="2057040"/>
            <a:chExt cx="1539000" cy="522720"/>
          </a:xfrm>
        </p:grpSpPr>
        <p:sp>
          <p:nvSpPr>
            <p:cNvPr id="442" name="Triangle isocèle 4"/>
            <p:cNvSpPr/>
            <p:nvPr/>
          </p:nvSpPr>
          <p:spPr>
            <a:xfrm>
              <a:off x="4332600" y="2113200"/>
              <a:ext cx="489600" cy="391680"/>
            </a:xfrm>
            <a:prstGeom prst="triangle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8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43" name="ZoneTexte 6"/>
            <p:cNvSpPr/>
            <p:nvPr/>
          </p:nvSpPr>
          <p:spPr>
            <a:xfrm>
              <a:off x="3679200" y="2057040"/>
              <a:ext cx="1539000" cy="522720"/>
            </a:xfrm>
            <a:prstGeom prst="rect">
              <a:avLst/>
            </a:prstGeom>
            <a:blipFill rotWithShape="0">
              <a:blip r:embed="rId4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noAutofit/>
            </a:bodyPr>
            <a:p>
              <a:pPr defTabSz="457200">
                <a:lnSpc>
                  <a:spcPct val="100000"/>
                </a:lnSpc>
              </a:pPr>
              <a:r>
                <a:rPr lang="fr-FR" sz="1800" b="0" u="none" strike="noStrike">
                  <a:solidFill>
                    <a:srgbClr val="FFFFFF">
                      <a:alpha val="1000"/>
                    </a:srgbClr>
                  </a:solidFill>
                  <a:effectLst/>
                  <a:uFillTx/>
                  <a:latin typeface="Calibri"/>
                </a:rPr>
                <a:t> </a:t>
              </a: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444" name="ZoneTexte 13"/>
          <p:cNvSpPr/>
          <p:nvPr/>
        </p:nvSpPr>
        <p:spPr>
          <a:xfrm>
            <a:off x="3084840" y="2089800"/>
            <a:ext cx="533880" cy="52272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5" name="ZoneTexte 14"/>
          <p:cNvSpPr/>
          <p:nvPr/>
        </p:nvSpPr>
        <p:spPr>
          <a:xfrm>
            <a:off x="5545800" y="2089800"/>
            <a:ext cx="533880" cy="522720"/>
          </a:xfrm>
          <a:prstGeom prst="rect">
            <a:avLst/>
          </a:pr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6" name="Triangle isocèle 16"/>
          <p:cNvSpPr/>
          <p:nvPr/>
        </p:nvSpPr>
        <p:spPr>
          <a:xfrm>
            <a:off x="7508880" y="2122920"/>
            <a:ext cx="489600" cy="391680"/>
          </a:xfrm>
          <a:prstGeom prst="triangle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47" name="Rectangle 20"/>
          <p:cNvSpPr/>
          <p:nvPr/>
        </p:nvSpPr>
        <p:spPr>
          <a:xfrm>
            <a:off x="6648840" y="2155680"/>
            <a:ext cx="391680" cy="3916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48" name="ZoneTexte 22"/>
          <p:cNvSpPr/>
          <p:nvPr/>
        </p:nvSpPr>
        <p:spPr>
          <a:xfrm>
            <a:off x="5848200" y="2831040"/>
            <a:ext cx="2592000" cy="522720"/>
          </a:xfrm>
          <a:prstGeom prst="rect">
            <a:avLst/>
          </a:prstGeom>
          <a:blipFill rotWithShape="0">
            <a:blip r:embed="rId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449" name="Groupe 23"/>
          <p:cNvGrpSpPr/>
          <p:nvPr/>
        </p:nvGrpSpPr>
        <p:grpSpPr>
          <a:xfrm>
            <a:off x="1528920" y="2798640"/>
            <a:ext cx="1539000" cy="522720"/>
            <a:chOff x="1528920" y="2798640"/>
            <a:chExt cx="1539000" cy="522720"/>
          </a:xfrm>
        </p:grpSpPr>
        <p:sp>
          <p:nvSpPr>
            <p:cNvPr id="450" name="Rectangle 24"/>
            <p:cNvSpPr/>
            <p:nvPr/>
          </p:nvSpPr>
          <p:spPr>
            <a:xfrm>
              <a:off x="2203920" y="2874960"/>
              <a:ext cx="391680" cy="39168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8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51" name="ZoneTexte 25"/>
            <p:cNvSpPr/>
            <p:nvPr/>
          </p:nvSpPr>
          <p:spPr>
            <a:xfrm>
              <a:off x="1528920" y="2798640"/>
              <a:ext cx="1539000" cy="522720"/>
            </a:xfrm>
            <a:prstGeom prst="rect">
              <a:avLst/>
            </a:prstGeom>
            <a:blipFill rotWithShape="0">
              <a:blip r:embed="rId8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noAutofit/>
            </a:bodyPr>
            <a:p>
              <a:pPr defTabSz="457200">
                <a:lnSpc>
                  <a:spcPct val="100000"/>
                </a:lnSpc>
              </a:pPr>
              <a:r>
                <a:rPr lang="fr-FR" sz="1800" b="0" u="none" strike="noStrike">
                  <a:solidFill>
                    <a:srgbClr val="FFFFFF">
                      <a:alpha val="1000"/>
                    </a:srgbClr>
                  </a:solidFill>
                  <a:effectLst/>
                  <a:uFillTx/>
                  <a:latin typeface="Calibri"/>
                </a:rPr>
                <a:t> </a:t>
              </a: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452" name="Groupe 26"/>
          <p:cNvGrpSpPr/>
          <p:nvPr/>
        </p:nvGrpSpPr>
        <p:grpSpPr>
          <a:xfrm>
            <a:off x="3662640" y="2798640"/>
            <a:ext cx="1539000" cy="522720"/>
            <a:chOff x="3662640" y="2798640"/>
            <a:chExt cx="1539000" cy="522720"/>
          </a:xfrm>
        </p:grpSpPr>
        <p:sp>
          <p:nvSpPr>
            <p:cNvPr id="453" name="Triangle isocèle 27"/>
            <p:cNvSpPr/>
            <p:nvPr/>
          </p:nvSpPr>
          <p:spPr>
            <a:xfrm>
              <a:off x="4315680" y="2854800"/>
              <a:ext cx="489600" cy="391680"/>
            </a:xfrm>
            <a:prstGeom prst="triangle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8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54" name="ZoneTexte 28"/>
            <p:cNvSpPr/>
            <p:nvPr/>
          </p:nvSpPr>
          <p:spPr>
            <a:xfrm>
              <a:off x="3662640" y="2798640"/>
              <a:ext cx="1539000" cy="522720"/>
            </a:xfrm>
            <a:prstGeom prst="rect">
              <a:avLst/>
            </a:prstGeom>
            <a:blipFill rotWithShape="0">
              <a:blip r:embed="rId9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noAutofit/>
            </a:bodyPr>
            <a:p>
              <a:pPr defTabSz="457200">
                <a:lnSpc>
                  <a:spcPct val="100000"/>
                </a:lnSpc>
              </a:pPr>
              <a:r>
                <a:rPr lang="fr-FR" sz="1800" b="0" u="none" strike="noStrike">
                  <a:solidFill>
                    <a:srgbClr val="FFFFFF">
                      <a:alpha val="1000"/>
                    </a:srgbClr>
                  </a:solidFill>
                  <a:effectLst/>
                  <a:uFillTx/>
                  <a:latin typeface="Calibri"/>
                </a:rPr>
                <a:t> </a:t>
              </a: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455" name="ZoneTexte 29"/>
          <p:cNvSpPr/>
          <p:nvPr/>
        </p:nvSpPr>
        <p:spPr>
          <a:xfrm>
            <a:off x="3068280" y="2831040"/>
            <a:ext cx="533880" cy="522720"/>
          </a:xfrm>
          <a:prstGeom prst="rect">
            <a:avLst/>
          </a:prstGeom>
          <a:blipFill rotWithShape="0">
            <a:blip r:embed="rId10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6" name="ZoneTexte 30"/>
          <p:cNvSpPr/>
          <p:nvPr/>
        </p:nvSpPr>
        <p:spPr>
          <a:xfrm>
            <a:off x="5529240" y="2831040"/>
            <a:ext cx="533880" cy="522720"/>
          </a:xfrm>
          <a:prstGeom prst="rect">
            <a:avLst/>
          </a:prstGeom>
          <a:blipFill rotWithShape="0">
            <a:blip r:embed="rId1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7" name="Triangle isocèle 31"/>
          <p:cNvSpPr/>
          <p:nvPr/>
        </p:nvSpPr>
        <p:spPr>
          <a:xfrm>
            <a:off x="7491960" y="2864160"/>
            <a:ext cx="489600" cy="391680"/>
          </a:xfrm>
          <a:prstGeom prst="triangle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58" name="Rectangle 32"/>
          <p:cNvSpPr/>
          <p:nvPr/>
        </p:nvSpPr>
        <p:spPr>
          <a:xfrm>
            <a:off x="6632280" y="2896920"/>
            <a:ext cx="391680" cy="3916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59" name="ZoneTexte 33"/>
          <p:cNvSpPr/>
          <p:nvPr/>
        </p:nvSpPr>
        <p:spPr>
          <a:xfrm>
            <a:off x="3511440" y="5611680"/>
            <a:ext cx="1539000" cy="522720"/>
          </a:xfrm>
          <a:prstGeom prst="rect">
            <a:avLst/>
          </a:prstGeom>
          <a:blipFill rotWithShape="0">
            <a:blip r:embed="rId1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460" name="Groupe 67"/>
          <p:cNvGrpSpPr/>
          <p:nvPr/>
        </p:nvGrpSpPr>
        <p:grpSpPr>
          <a:xfrm>
            <a:off x="873720" y="5611680"/>
            <a:ext cx="2095200" cy="522720"/>
            <a:chOff x="873720" y="5611680"/>
            <a:chExt cx="2095200" cy="522720"/>
          </a:xfrm>
        </p:grpSpPr>
        <p:sp>
          <p:nvSpPr>
            <p:cNvPr id="461" name="ZoneTexte 37"/>
            <p:cNvSpPr/>
            <p:nvPr/>
          </p:nvSpPr>
          <p:spPr>
            <a:xfrm>
              <a:off x="873720" y="5611680"/>
              <a:ext cx="1030680" cy="522720"/>
            </a:xfrm>
            <a:prstGeom prst="rect">
              <a:avLst/>
            </a:prstGeom>
            <a:blipFill rotWithShape="0">
              <a:blip r:embed="rId13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noAutofit/>
            </a:bodyPr>
            <a:p>
              <a:pPr defTabSz="457200">
                <a:lnSpc>
                  <a:spcPct val="100000"/>
                </a:lnSpc>
              </a:pPr>
              <a:r>
                <a:rPr lang="fr-FR" sz="1800" b="0" u="none" strike="noStrike">
                  <a:solidFill>
                    <a:srgbClr val="FFFFFF">
                      <a:alpha val="1000"/>
                    </a:srgbClr>
                  </a:solidFill>
                  <a:effectLst/>
                  <a:uFillTx/>
                  <a:latin typeface="Calibri"/>
                </a:rPr>
                <a:t> </a:t>
              </a: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62" name="ZoneTexte 43"/>
            <p:cNvSpPr/>
            <p:nvPr/>
          </p:nvSpPr>
          <p:spPr>
            <a:xfrm>
              <a:off x="1938240" y="5611680"/>
              <a:ext cx="1030680" cy="522720"/>
            </a:xfrm>
            <a:prstGeom prst="rect">
              <a:avLst/>
            </a:prstGeom>
            <a:blipFill rotWithShape="0">
              <a:blip r:embed="rId14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noAutofit/>
            </a:bodyPr>
            <a:p>
              <a:pPr defTabSz="457200">
                <a:lnSpc>
                  <a:spcPct val="100000"/>
                </a:lnSpc>
              </a:pPr>
              <a:r>
                <a:rPr lang="fr-FR" sz="1800" b="0" u="none" strike="noStrike">
                  <a:solidFill>
                    <a:srgbClr val="FFFFFF">
                      <a:alpha val="1000"/>
                    </a:srgbClr>
                  </a:solidFill>
                  <a:effectLst/>
                  <a:uFillTx/>
                  <a:latin typeface="Calibri"/>
                </a:rPr>
                <a:t> </a:t>
              </a: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63" name="ZoneTexte 44"/>
            <p:cNvSpPr/>
            <p:nvPr/>
          </p:nvSpPr>
          <p:spPr>
            <a:xfrm>
              <a:off x="1654560" y="5611680"/>
              <a:ext cx="533880" cy="522720"/>
            </a:xfrm>
            <a:prstGeom prst="rect">
              <a:avLst/>
            </a:prstGeom>
            <a:blipFill rotWithShape="0">
              <a:blip r:embed="rId15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noAutofit/>
            </a:bodyPr>
            <a:p>
              <a:pPr defTabSz="457200">
                <a:lnSpc>
                  <a:spcPct val="100000"/>
                </a:lnSpc>
              </a:pPr>
              <a:r>
                <a:rPr lang="fr-FR" sz="1800" b="0" u="none" strike="noStrike">
                  <a:solidFill>
                    <a:srgbClr val="FFFFFF">
                      <a:alpha val="1000"/>
                    </a:srgbClr>
                  </a:solidFill>
                  <a:effectLst/>
                  <a:uFillTx/>
                  <a:latin typeface="Calibri"/>
                </a:rPr>
                <a:t> </a:t>
              </a: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464" name="ZoneTexte 45"/>
          <p:cNvSpPr/>
          <p:nvPr/>
        </p:nvSpPr>
        <p:spPr>
          <a:xfrm>
            <a:off x="2735640" y="5611680"/>
            <a:ext cx="533880" cy="522720"/>
          </a:xfrm>
          <a:prstGeom prst="rect">
            <a:avLst/>
          </a:prstGeom>
          <a:blipFill rotWithShape="0">
            <a:blip r:embed="rId1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5" name="ZoneTexte 48"/>
          <p:cNvSpPr/>
          <p:nvPr/>
        </p:nvSpPr>
        <p:spPr>
          <a:xfrm>
            <a:off x="3128760" y="5611680"/>
            <a:ext cx="533880" cy="522720"/>
          </a:xfrm>
          <a:prstGeom prst="rect">
            <a:avLst/>
          </a:prstGeom>
          <a:blipFill rotWithShape="0">
            <a:blip r:embed="rId1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466" name="Groupe 63"/>
          <p:cNvGrpSpPr/>
          <p:nvPr/>
        </p:nvGrpSpPr>
        <p:grpSpPr>
          <a:xfrm>
            <a:off x="1275840" y="5264280"/>
            <a:ext cx="1137960" cy="441000"/>
            <a:chOff x="1275840" y="5264280"/>
            <a:chExt cx="1137960" cy="441000"/>
          </a:xfrm>
        </p:grpSpPr>
        <p:cxnSp>
          <p:nvCxnSpPr>
            <p:cNvPr id="467" name="Connecteur droit 50"/>
            <p:cNvCxnSpPr/>
            <p:nvPr/>
          </p:nvCxnSpPr>
          <p:spPr>
            <a:xfrm>
              <a:off x="1275840" y="5264280"/>
              <a:ext cx="1138320" cy="360"/>
            </a:xfrm>
            <a:prstGeom prst="straightConnector1">
              <a:avLst/>
            </a:prstGeom>
            <a:ln w="38100">
              <a:solidFill>
                <a:srgbClr val="8BC145"/>
              </a:solidFill>
            </a:ln>
          </p:spPr>
        </p:cxnSp>
        <p:cxnSp>
          <p:nvCxnSpPr>
            <p:cNvPr id="468" name="Connecteur droit avec flèche 53"/>
            <p:cNvCxnSpPr/>
            <p:nvPr/>
          </p:nvCxnSpPr>
          <p:spPr>
            <a:xfrm>
              <a:off x="1292040" y="5264280"/>
              <a:ext cx="360" cy="441360"/>
            </a:xfrm>
            <a:prstGeom prst="straightConnector1">
              <a:avLst/>
            </a:prstGeom>
            <a:ln w="38100">
              <a:solidFill>
                <a:srgbClr val="8BC145"/>
              </a:solidFill>
              <a:tailEnd len="med" type="triangle" w="med"/>
            </a:ln>
          </p:spPr>
        </p:cxnSp>
        <p:cxnSp>
          <p:nvCxnSpPr>
            <p:cNvPr id="469" name="Connecteur droit avec flèche 54"/>
            <p:cNvCxnSpPr/>
            <p:nvPr/>
          </p:nvCxnSpPr>
          <p:spPr>
            <a:xfrm>
              <a:off x="2396880" y="5264280"/>
              <a:ext cx="360" cy="441360"/>
            </a:xfrm>
            <a:prstGeom prst="straightConnector1">
              <a:avLst/>
            </a:prstGeom>
            <a:ln w="38100">
              <a:solidFill>
                <a:srgbClr val="8BC145"/>
              </a:solidFill>
              <a:tailEnd len="med" type="triangle" w="med"/>
            </a:ln>
          </p:spPr>
        </p:cxnSp>
      </p:grpSp>
      <p:grpSp>
        <p:nvGrpSpPr>
          <p:cNvPr id="470" name="Groupe 64"/>
          <p:cNvGrpSpPr/>
          <p:nvPr/>
        </p:nvGrpSpPr>
        <p:grpSpPr>
          <a:xfrm>
            <a:off x="1852200" y="4863240"/>
            <a:ext cx="1543320" cy="842040"/>
            <a:chOff x="1852200" y="4863240"/>
            <a:chExt cx="1543320" cy="842040"/>
          </a:xfrm>
        </p:grpSpPr>
        <p:cxnSp>
          <p:nvCxnSpPr>
            <p:cNvPr id="471" name="Connecteur droit 55"/>
            <p:cNvCxnSpPr/>
            <p:nvPr/>
          </p:nvCxnSpPr>
          <p:spPr>
            <a:xfrm>
              <a:off x="1866960" y="4863240"/>
              <a:ext cx="360" cy="401400"/>
            </a:xfrm>
            <a:prstGeom prst="straightConnector1">
              <a:avLst/>
            </a:prstGeom>
            <a:ln w="38100">
              <a:solidFill>
                <a:srgbClr val="8BC145"/>
              </a:solidFill>
            </a:ln>
          </p:spPr>
        </p:cxnSp>
        <p:cxnSp>
          <p:nvCxnSpPr>
            <p:cNvPr id="472" name="Connecteur droit 58"/>
            <p:cNvCxnSpPr/>
            <p:nvPr/>
          </p:nvCxnSpPr>
          <p:spPr>
            <a:xfrm>
              <a:off x="1852200" y="4876560"/>
              <a:ext cx="1539000" cy="360"/>
            </a:xfrm>
            <a:prstGeom prst="straightConnector1">
              <a:avLst/>
            </a:prstGeom>
            <a:ln w="38100">
              <a:solidFill>
                <a:srgbClr val="8BC145"/>
              </a:solidFill>
            </a:ln>
          </p:spPr>
        </p:cxnSp>
        <p:cxnSp>
          <p:nvCxnSpPr>
            <p:cNvPr id="473" name="Connecteur droit avec flèche 59"/>
            <p:cNvCxnSpPr/>
            <p:nvPr/>
          </p:nvCxnSpPr>
          <p:spPr>
            <a:xfrm>
              <a:off x="3390840" y="4863240"/>
              <a:ext cx="5040" cy="842400"/>
            </a:xfrm>
            <a:prstGeom prst="straightConnector1">
              <a:avLst/>
            </a:prstGeom>
            <a:ln w="38100">
              <a:solidFill>
                <a:srgbClr val="8BC145"/>
              </a:solidFill>
              <a:tailEnd len="med" type="triangle" w="med"/>
            </a:ln>
          </p:spPr>
        </p:cxnSp>
      </p:grpSp>
      <p:sp>
        <p:nvSpPr>
          <p:cNvPr id="474" name="ZoneTexte 65"/>
          <p:cNvSpPr/>
          <p:nvPr/>
        </p:nvSpPr>
        <p:spPr>
          <a:xfrm>
            <a:off x="3731040" y="5618160"/>
            <a:ext cx="464760" cy="522720"/>
          </a:xfrm>
          <a:prstGeom prst="rect">
            <a:avLst/>
          </a:prstGeom>
          <a:blipFill rotWithShape="0">
            <a:blip r:embed="rId18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5" name="ZoneTexte 66"/>
          <p:cNvSpPr/>
          <p:nvPr/>
        </p:nvSpPr>
        <p:spPr>
          <a:xfrm>
            <a:off x="4372560" y="5611680"/>
            <a:ext cx="464760" cy="522720"/>
          </a:xfrm>
          <a:prstGeom prst="rect">
            <a:avLst/>
          </a:prstGeom>
          <a:blipFill rotWithShape="0">
            <a:blip r:embed="rId19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6" name="ZoneTexte 68"/>
          <p:cNvSpPr/>
          <p:nvPr/>
        </p:nvSpPr>
        <p:spPr>
          <a:xfrm>
            <a:off x="426600" y="3722760"/>
            <a:ext cx="15163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sng" strike="noStrike">
                <a:solidFill>
                  <a:schemeClr val="dk1"/>
                </a:solidFill>
                <a:effectLst/>
                <a:uFillTx/>
                <a:latin typeface="Calibri"/>
              </a:rPr>
              <a:t>Exemples</a:t>
            </a: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 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77" name="ZoneTexte 11"/>
          <p:cNvSpPr/>
          <p:nvPr/>
        </p:nvSpPr>
        <p:spPr>
          <a:xfrm>
            <a:off x="9587880" y="5644800"/>
            <a:ext cx="1539000" cy="522720"/>
          </a:xfrm>
          <a:prstGeom prst="rect">
            <a:avLst/>
          </a:prstGeom>
          <a:blipFill rotWithShape="0">
            <a:blip r:embed="rId20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478" name="Groupe 12"/>
          <p:cNvGrpSpPr/>
          <p:nvPr/>
        </p:nvGrpSpPr>
        <p:grpSpPr>
          <a:xfrm>
            <a:off x="6949800" y="5644800"/>
            <a:ext cx="2095200" cy="522720"/>
            <a:chOff x="6949800" y="5644800"/>
            <a:chExt cx="2095200" cy="522720"/>
          </a:xfrm>
        </p:grpSpPr>
        <p:sp>
          <p:nvSpPr>
            <p:cNvPr id="479" name="ZoneTexte 15"/>
            <p:cNvSpPr/>
            <p:nvPr/>
          </p:nvSpPr>
          <p:spPr>
            <a:xfrm>
              <a:off x="6949800" y="5644800"/>
              <a:ext cx="1030680" cy="522720"/>
            </a:xfrm>
            <a:prstGeom prst="rect">
              <a:avLst/>
            </a:prstGeom>
            <a:blipFill rotWithShape="0">
              <a:blip r:embed="rId21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noAutofit/>
            </a:bodyPr>
            <a:p>
              <a:pPr defTabSz="457200">
                <a:lnSpc>
                  <a:spcPct val="100000"/>
                </a:lnSpc>
              </a:pPr>
              <a:r>
                <a:rPr lang="fr-FR" sz="1800" b="0" u="none" strike="noStrike">
                  <a:solidFill>
                    <a:srgbClr val="FFFFFF">
                      <a:alpha val="1000"/>
                    </a:srgbClr>
                  </a:solidFill>
                  <a:effectLst/>
                  <a:uFillTx/>
                  <a:latin typeface="Calibri"/>
                </a:rPr>
                <a:t> </a:t>
              </a: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80" name="ZoneTexte 18"/>
            <p:cNvSpPr/>
            <p:nvPr/>
          </p:nvSpPr>
          <p:spPr>
            <a:xfrm>
              <a:off x="8014320" y="5644800"/>
              <a:ext cx="1030680" cy="522720"/>
            </a:xfrm>
            <a:prstGeom prst="rect">
              <a:avLst/>
            </a:prstGeom>
            <a:blipFill rotWithShape="0">
              <a:blip r:embed="rId22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noAutofit/>
            </a:bodyPr>
            <a:p>
              <a:pPr defTabSz="457200">
                <a:lnSpc>
                  <a:spcPct val="100000"/>
                </a:lnSpc>
              </a:pPr>
              <a:r>
                <a:rPr lang="fr-FR" sz="1800" b="0" u="none" strike="noStrike">
                  <a:solidFill>
                    <a:srgbClr val="FFFFFF">
                      <a:alpha val="1000"/>
                    </a:srgbClr>
                  </a:solidFill>
                  <a:effectLst/>
                  <a:uFillTx/>
                  <a:latin typeface="Calibri"/>
                </a:rPr>
                <a:t> </a:t>
              </a: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81" name="ZoneTexte 44"/>
            <p:cNvSpPr/>
            <p:nvPr/>
          </p:nvSpPr>
          <p:spPr>
            <a:xfrm>
              <a:off x="7730640" y="5644800"/>
              <a:ext cx="533880" cy="522720"/>
            </a:xfrm>
            <a:prstGeom prst="rect">
              <a:avLst/>
            </a:prstGeom>
            <a:blipFill rotWithShape="0">
              <a:blip r:embed="rId23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noAutofit/>
            </a:bodyPr>
            <a:p>
              <a:pPr defTabSz="457200">
                <a:lnSpc>
                  <a:spcPct val="100000"/>
                </a:lnSpc>
              </a:pPr>
              <a:r>
                <a:rPr lang="fr-FR" sz="1800" b="0" u="none" strike="noStrike">
                  <a:solidFill>
                    <a:srgbClr val="FFFFFF">
                      <a:alpha val="1000"/>
                    </a:srgbClr>
                  </a:solidFill>
                  <a:effectLst/>
                  <a:uFillTx/>
                  <a:latin typeface="Calibri"/>
                </a:rPr>
                <a:t> </a:t>
              </a: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482" name="ZoneTexte 21"/>
          <p:cNvSpPr/>
          <p:nvPr/>
        </p:nvSpPr>
        <p:spPr>
          <a:xfrm>
            <a:off x="8811720" y="5644800"/>
            <a:ext cx="533880" cy="522720"/>
          </a:xfrm>
          <a:prstGeom prst="rect">
            <a:avLst/>
          </a:prstGeom>
          <a:blipFill rotWithShape="0">
            <a:blip r:embed="rId2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3" name="ZoneTexte 34"/>
          <p:cNvSpPr/>
          <p:nvPr/>
        </p:nvSpPr>
        <p:spPr>
          <a:xfrm>
            <a:off x="9204840" y="5644800"/>
            <a:ext cx="533880" cy="522720"/>
          </a:xfrm>
          <a:prstGeom prst="rect">
            <a:avLst/>
          </a:prstGeom>
          <a:blipFill rotWithShape="0">
            <a:blip r:embed="rId2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484" name="Groupe 35"/>
          <p:cNvGrpSpPr/>
          <p:nvPr/>
        </p:nvGrpSpPr>
        <p:grpSpPr>
          <a:xfrm>
            <a:off x="7351920" y="5297400"/>
            <a:ext cx="1137960" cy="441000"/>
            <a:chOff x="7351920" y="5297400"/>
            <a:chExt cx="1137960" cy="441000"/>
          </a:xfrm>
        </p:grpSpPr>
        <p:cxnSp>
          <p:nvCxnSpPr>
            <p:cNvPr id="485" name="Connecteur droit 39"/>
            <p:cNvCxnSpPr/>
            <p:nvPr/>
          </p:nvCxnSpPr>
          <p:spPr>
            <a:xfrm>
              <a:off x="7351920" y="5297400"/>
              <a:ext cx="1138320" cy="360"/>
            </a:xfrm>
            <a:prstGeom prst="straightConnector1">
              <a:avLst/>
            </a:prstGeom>
            <a:ln w="38100">
              <a:solidFill>
                <a:srgbClr val="8BC145"/>
              </a:solidFill>
            </a:ln>
          </p:spPr>
        </p:cxnSp>
        <p:cxnSp>
          <p:nvCxnSpPr>
            <p:cNvPr id="486" name="Connecteur droit avec flèche 41"/>
            <p:cNvCxnSpPr/>
            <p:nvPr/>
          </p:nvCxnSpPr>
          <p:spPr>
            <a:xfrm>
              <a:off x="7368120" y="5297400"/>
              <a:ext cx="360" cy="441360"/>
            </a:xfrm>
            <a:prstGeom prst="straightConnector1">
              <a:avLst/>
            </a:prstGeom>
            <a:ln w="38100">
              <a:solidFill>
                <a:srgbClr val="8BC145"/>
              </a:solidFill>
              <a:tailEnd len="med" type="triangle" w="med"/>
            </a:ln>
          </p:spPr>
        </p:cxnSp>
        <p:cxnSp>
          <p:nvCxnSpPr>
            <p:cNvPr id="487" name="Connecteur droit avec flèche 42"/>
            <p:cNvCxnSpPr/>
            <p:nvPr/>
          </p:nvCxnSpPr>
          <p:spPr>
            <a:xfrm>
              <a:off x="8472960" y="5297400"/>
              <a:ext cx="360" cy="441360"/>
            </a:xfrm>
            <a:prstGeom prst="straightConnector1">
              <a:avLst/>
            </a:prstGeom>
            <a:ln w="38100">
              <a:solidFill>
                <a:srgbClr val="8BC145"/>
              </a:solidFill>
              <a:tailEnd len="med" type="triangle" w="med"/>
            </a:ln>
          </p:spPr>
        </p:cxnSp>
      </p:grpSp>
      <p:grpSp>
        <p:nvGrpSpPr>
          <p:cNvPr id="488" name="Groupe 46"/>
          <p:cNvGrpSpPr/>
          <p:nvPr/>
        </p:nvGrpSpPr>
        <p:grpSpPr>
          <a:xfrm>
            <a:off x="7928280" y="4896360"/>
            <a:ext cx="1543320" cy="842040"/>
            <a:chOff x="7928280" y="4896360"/>
            <a:chExt cx="1543320" cy="842040"/>
          </a:xfrm>
        </p:grpSpPr>
        <p:cxnSp>
          <p:nvCxnSpPr>
            <p:cNvPr id="489" name="Connecteur droit 47"/>
            <p:cNvCxnSpPr/>
            <p:nvPr/>
          </p:nvCxnSpPr>
          <p:spPr>
            <a:xfrm>
              <a:off x="7943040" y="4896360"/>
              <a:ext cx="360" cy="401400"/>
            </a:xfrm>
            <a:prstGeom prst="straightConnector1">
              <a:avLst/>
            </a:prstGeom>
            <a:ln w="38100">
              <a:solidFill>
                <a:srgbClr val="8BC145"/>
              </a:solidFill>
            </a:ln>
          </p:spPr>
        </p:cxnSp>
        <p:cxnSp>
          <p:nvCxnSpPr>
            <p:cNvPr id="490" name="Connecteur droit 49"/>
            <p:cNvCxnSpPr/>
            <p:nvPr/>
          </p:nvCxnSpPr>
          <p:spPr>
            <a:xfrm>
              <a:off x="7928280" y="4909680"/>
              <a:ext cx="1539000" cy="360"/>
            </a:xfrm>
            <a:prstGeom prst="straightConnector1">
              <a:avLst/>
            </a:prstGeom>
            <a:ln w="38100">
              <a:solidFill>
                <a:srgbClr val="8BC145"/>
              </a:solidFill>
            </a:ln>
          </p:spPr>
        </p:cxnSp>
        <p:cxnSp>
          <p:nvCxnSpPr>
            <p:cNvPr id="491" name="Connecteur droit avec flèche 51"/>
            <p:cNvCxnSpPr/>
            <p:nvPr/>
          </p:nvCxnSpPr>
          <p:spPr>
            <a:xfrm>
              <a:off x="9466920" y="4896360"/>
              <a:ext cx="5040" cy="842400"/>
            </a:xfrm>
            <a:prstGeom prst="straightConnector1">
              <a:avLst/>
            </a:prstGeom>
            <a:ln w="38100">
              <a:solidFill>
                <a:srgbClr val="8BC145"/>
              </a:solidFill>
              <a:tailEnd len="med" type="triangle" w="med"/>
            </a:ln>
          </p:spPr>
        </p:cxnSp>
      </p:grpSp>
      <p:sp>
        <p:nvSpPr>
          <p:cNvPr id="492" name="ZoneTexte 52"/>
          <p:cNvSpPr/>
          <p:nvPr/>
        </p:nvSpPr>
        <p:spPr>
          <a:xfrm>
            <a:off x="9807120" y="5651280"/>
            <a:ext cx="464760" cy="522720"/>
          </a:xfrm>
          <a:prstGeom prst="rect">
            <a:avLst/>
          </a:prstGeom>
          <a:blipFill rotWithShape="0">
            <a:blip r:embed="rId2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3" name="ZoneTexte 56"/>
          <p:cNvSpPr/>
          <p:nvPr/>
        </p:nvSpPr>
        <p:spPr>
          <a:xfrm>
            <a:off x="10449000" y="5644800"/>
            <a:ext cx="464760" cy="522720"/>
          </a:xfrm>
          <a:prstGeom prst="rect">
            <a:avLst/>
          </a:prstGeom>
          <a:blipFill rotWithShape="0">
            <a:blip r:embed="rId2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4" name="Accolade ouvrante 60"/>
          <p:cNvSpPr/>
          <p:nvPr/>
        </p:nvSpPr>
        <p:spPr>
          <a:xfrm rot="5400000">
            <a:off x="10230480" y="5196600"/>
            <a:ext cx="204480" cy="715320"/>
          </a:xfrm>
          <a:prstGeom prst="leftBrace">
            <a:avLst>
              <a:gd name="adj1" fmla="val 10374"/>
              <a:gd name="adj2" fmla="val 50000"/>
            </a:avLst>
          </a:prstGeom>
          <a:noFill/>
          <a:ln>
            <a:solidFill>
              <a:srgbClr val="1D9A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95" name="Accolade ouvrante 61"/>
          <p:cNvSpPr/>
          <p:nvPr/>
        </p:nvSpPr>
        <p:spPr>
          <a:xfrm rot="5400000">
            <a:off x="4154040" y="5196600"/>
            <a:ext cx="204480" cy="715320"/>
          </a:xfrm>
          <a:prstGeom prst="leftBrace">
            <a:avLst>
              <a:gd name="adj1" fmla="val 10374"/>
              <a:gd name="adj2" fmla="val 50000"/>
            </a:avLst>
          </a:prstGeom>
          <a:noFill/>
          <a:ln>
            <a:solidFill>
              <a:srgbClr val="1D9A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35" dur="indefinite" restart="never" nodeType="tmRoot">
          <p:childTnLst>
            <p:seq>
              <p:cTn id="136" dur="indefinite" nodeType="mainSeq">
                <p:childTnLst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500"/>
                            </p:stCondLst>
                            <p:childTnLst>
                              <p:par>
                                <p:cTn id="145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000"/>
                            </p:stCondLst>
                            <p:childTnLst>
                              <p:par>
                                <p:cTn id="148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1501"/>
                            </p:stCondLst>
                            <p:childTnLst>
                              <p:par>
                                <p:cTn id="155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2001"/>
                            </p:stCondLst>
                            <p:childTnLst>
                              <p:par>
                                <p:cTn id="158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500"/>
                            </p:stCondLst>
                            <p:childTnLst>
                              <p:par>
                                <p:cTn id="168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000"/>
                            </p:stCondLst>
                            <p:childTnLst>
                              <p:par>
                                <p:cTn id="171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1501"/>
                            </p:stCondLst>
                            <p:childTnLst>
                              <p:par>
                                <p:cTn id="178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2001"/>
                            </p:stCondLst>
                            <p:childTnLst>
                              <p:par>
                                <p:cTn id="181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" presetClass="entr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250"/>
                            </p:stCondLst>
                            <p:childTnLst>
                              <p:par>
                                <p:cTn id="197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203" dur="1500"/>
                                        <p:tgtEl>
                                          <p:spTgt spid="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1500"/>
                            </p:stCondLst>
                            <p:childTnLst>
                              <p:par>
                                <p:cTn id="205" presetID="22" presetClass="entr" fill="hold" nodeType="after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07" dur="1500"/>
                                        <p:tgtEl>
                                          <p:spTgt spid="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1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6" presetID="1" presetClass="entr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1000"/>
                            </p:stCondLst>
                            <p:childTnLst>
                              <p:par>
                                <p:cTn id="219" presetID="1" presetClass="entr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1751"/>
                            </p:stCondLst>
                            <p:childTnLst>
                              <p:par>
                                <p:cTn id="222" presetID="22" presetClass="entr" fill="hold" nodeType="after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24" dur="1000"/>
                                        <p:tgtEl>
                                          <p:spTgt spid="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2751"/>
                            </p:stCondLst>
                            <p:childTnLst>
                              <p:par>
                                <p:cTn id="226" presetID="1" presetClass="entr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3001"/>
                            </p:stCondLst>
                            <p:childTnLst>
                              <p:par>
                                <p:cTn id="229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235" dur="1500"/>
                                        <p:tgtEl>
                                          <p:spTgt spid="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1500"/>
                            </p:stCondLst>
                            <p:childTnLst>
                              <p:par>
                                <p:cTn id="237" presetID="22" presetClass="entr" fill="hold" nodeType="after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39" dur="1500"/>
                                        <p:tgtEl>
                                          <p:spTgt spid="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1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8" presetID="1" presetClass="entr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1000"/>
                            </p:stCondLst>
                            <p:childTnLst>
                              <p:par>
                                <p:cTn id="251" presetID="1" presetClass="entr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1751"/>
                            </p:stCondLst>
                            <p:childTnLst>
                              <p:par>
                                <p:cTn id="254" presetID="22" presetClass="entr" fill="hold" nodeType="after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56" dur="1000"/>
                                        <p:tgtEl>
                                          <p:spTgt spid="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Rectangle : coins arrondis 69"/>
          <p:cNvSpPr/>
          <p:nvPr/>
        </p:nvSpPr>
        <p:spPr>
          <a:xfrm>
            <a:off x="6542280" y="4184280"/>
            <a:ext cx="4998960" cy="2333880"/>
          </a:xfrm>
          <a:prstGeom prst="roundRect">
            <a:avLst>
              <a:gd name="adj" fmla="val 4874"/>
            </a:avLst>
          </a:prstGeom>
          <a:solidFill>
            <a:schemeClr val="bg1">
              <a:lumMod val="95000"/>
            </a:schemeClr>
          </a:solidFill>
          <a:ln>
            <a:solidFill>
              <a:srgbClr val="FFFFFF">
                <a:lumMod val="85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97" name="Rectangle : coins arrondis 62"/>
          <p:cNvSpPr/>
          <p:nvPr/>
        </p:nvSpPr>
        <p:spPr>
          <a:xfrm>
            <a:off x="426600" y="4184280"/>
            <a:ext cx="4998960" cy="2333880"/>
          </a:xfrm>
          <a:prstGeom prst="roundRect">
            <a:avLst>
              <a:gd name="adj" fmla="val 4874"/>
            </a:avLst>
          </a:prstGeom>
          <a:solidFill>
            <a:schemeClr val="bg1">
              <a:lumMod val="95000"/>
            </a:schemeClr>
          </a:solidFill>
          <a:ln>
            <a:solidFill>
              <a:srgbClr val="FFFFFF">
                <a:lumMod val="85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98" name="ZoneTexte 17"/>
          <p:cNvSpPr/>
          <p:nvPr/>
        </p:nvSpPr>
        <p:spPr>
          <a:xfrm>
            <a:off x="5911920" y="2057040"/>
            <a:ext cx="2592000" cy="522720"/>
          </a:xfrm>
          <a:prstGeom prst="rect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9" name="D_A_01"/>
          <p:cNvSpPr/>
          <p:nvPr/>
        </p:nvSpPr>
        <p:spPr>
          <a:xfrm>
            <a:off x="795960" y="203400"/>
            <a:ext cx="10542960" cy="52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Pour calculer la somme de deux nombres de signes contraires je garde le signe du nombre ayant la plus grande valeur absolue et je soustrais les deux valeurs absolues.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00" name="Oval 7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M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01" name="Image 9"/>
          <p:cNvPicPr/>
          <p:nvPr/>
        </p:nvPicPr>
        <p:blipFill>
          <a:blip r:embed="rId2"/>
          <a:stretch/>
        </p:blipFill>
        <p:spPr>
          <a:xfrm>
            <a:off x="11309040" y="9248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02" name="D_A_02"/>
          <p:cNvSpPr/>
          <p:nvPr/>
        </p:nvSpPr>
        <p:spPr>
          <a:xfrm>
            <a:off x="765720" y="73692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incite les élèves à suivre.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03" name="ZoneTexte 38"/>
          <p:cNvSpPr/>
          <p:nvPr/>
        </p:nvSpPr>
        <p:spPr>
          <a:xfrm>
            <a:off x="426600" y="1246320"/>
            <a:ext cx="67064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marL="457200" indent="-457200" defTabSz="457200">
              <a:lnSpc>
                <a:spcPct val="100000"/>
              </a:lnSpc>
              <a:buClr>
                <a:srgbClr val="1D6FA9"/>
              </a:buClr>
              <a:buSzPct val="150000"/>
              <a:buFont typeface="Calibri"/>
              <a:buChar char="›"/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La somme de deux nombres </a:t>
            </a: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de signes contraires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04" name="Rectangle 20"/>
          <p:cNvSpPr/>
          <p:nvPr/>
        </p:nvSpPr>
        <p:spPr>
          <a:xfrm>
            <a:off x="6648840" y="2062800"/>
            <a:ext cx="484200" cy="4842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05" name="ZoneTexte 33"/>
          <p:cNvSpPr/>
          <p:nvPr/>
        </p:nvSpPr>
        <p:spPr>
          <a:xfrm>
            <a:off x="3511440" y="5611680"/>
            <a:ext cx="1539000" cy="52272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506" name="Groupe 67"/>
          <p:cNvGrpSpPr/>
          <p:nvPr/>
        </p:nvGrpSpPr>
        <p:grpSpPr>
          <a:xfrm>
            <a:off x="873720" y="5611680"/>
            <a:ext cx="2095200" cy="522720"/>
            <a:chOff x="873720" y="5611680"/>
            <a:chExt cx="2095200" cy="522720"/>
          </a:xfrm>
        </p:grpSpPr>
        <p:sp>
          <p:nvSpPr>
            <p:cNvPr id="507" name="ZoneTexte 37"/>
            <p:cNvSpPr/>
            <p:nvPr/>
          </p:nvSpPr>
          <p:spPr>
            <a:xfrm>
              <a:off x="873720" y="5611680"/>
              <a:ext cx="1030680" cy="522720"/>
            </a:xfrm>
            <a:prstGeom prst="rect">
              <a:avLst/>
            </a:prstGeom>
            <a:blipFill rotWithShape="0">
              <a:blip r:embed="rId4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noAutofit/>
            </a:bodyPr>
            <a:p>
              <a:pPr defTabSz="457200">
                <a:lnSpc>
                  <a:spcPct val="100000"/>
                </a:lnSpc>
              </a:pPr>
              <a:r>
                <a:rPr lang="fr-FR" sz="1800" b="0" u="none" strike="noStrike">
                  <a:solidFill>
                    <a:srgbClr val="FFFFFF">
                      <a:alpha val="1000"/>
                    </a:srgbClr>
                  </a:solidFill>
                  <a:effectLst/>
                  <a:uFillTx/>
                  <a:latin typeface="Calibri"/>
                </a:rPr>
                <a:t> </a:t>
              </a: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08" name="ZoneTexte 43"/>
            <p:cNvSpPr/>
            <p:nvPr/>
          </p:nvSpPr>
          <p:spPr>
            <a:xfrm>
              <a:off x="1938240" y="5611680"/>
              <a:ext cx="1030680" cy="522720"/>
            </a:xfrm>
            <a:prstGeom prst="rect">
              <a:avLst/>
            </a:prstGeom>
            <a:blipFill rotWithShape="0">
              <a:blip r:embed="rId5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noAutofit/>
            </a:bodyPr>
            <a:p>
              <a:pPr defTabSz="457200">
                <a:lnSpc>
                  <a:spcPct val="100000"/>
                </a:lnSpc>
              </a:pPr>
              <a:r>
                <a:rPr lang="fr-FR" sz="1800" b="0" u="none" strike="noStrike">
                  <a:solidFill>
                    <a:srgbClr val="FFFFFF">
                      <a:alpha val="1000"/>
                    </a:srgbClr>
                  </a:solidFill>
                  <a:effectLst/>
                  <a:uFillTx/>
                  <a:latin typeface="Calibri"/>
                </a:rPr>
                <a:t> </a:t>
              </a: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09" name="ZoneTexte 44"/>
            <p:cNvSpPr/>
            <p:nvPr/>
          </p:nvSpPr>
          <p:spPr>
            <a:xfrm>
              <a:off x="1654560" y="5611680"/>
              <a:ext cx="533880" cy="522720"/>
            </a:xfrm>
            <a:prstGeom prst="rect">
              <a:avLst/>
            </a:prstGeom>
            <a:blipFill rotWithShape="0">
              <a:blip r:embed="rId6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noAutofit/>
            </a:bodyPr>
            <a:p>
              <a:pPr defTabSz="457200">
                <a:lnSpc>
                  <a:spcPct val="100000"/>
                </a:lnSpc>
              </a:pPr>
              <a:r>
                <a:rPr lang="fr-FR" sz="1800" b="0" u="none" strike="noStrike">
                  <a:solidFill>
                    <a:srgbClr val="FFFFFF">
                      <a:alpha val="1000"/>
                    </a:srgbClr>
                  </a:solidFill>
                  <a:effectLst/>
                  <a:uFillTx/>
                  <a:latin typeface="Calibri"/>
                </a:rPr>
                <a:t> </a:t>
              </a: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510" name="ZoneTexte 45"/>
          <p:cNvSpPr/>
          <p:nvPr/>
        </p:nvSpPr>
        <p:spPr>
          <a:xfrm>
            <a:off x="2735640" y="5611680"/>
            <a:ext cx="533880" cy="522720"/>
          </a:xfrm>
          <a:prstGeom prst="rect">
            <a:avLst/>
          </a:prstGeom>
          <a:blipFill rotWithShape="0">
            <a:blip r:embed="rId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1" name="ZoneTexte 48"/>
          <p:cNvSpPr/>
          <p:nvPr/>
        </p:nvSpPr>
        <p:spPr>
          <a:xfrm>
            <a:off x="3128760" y="5611680"/>
            <a:ext cx="533880" cy="522720"/>
          </a:xfrm>
          <a:prstGeom prst="rect">
            <a:avLst/>
          </a:prstGeom>
          <a:blipFill rotWithShape="0">
            <a:blip r:embed="rId8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512" name="Groupe 63"/>
          <p:cNvGrpSpPr/>
          <p:nvPr/>
        </p:nvGrpSpPr>
        <p:grpSpPr>
          <a:xfrm>
            <a:off x="1275840" y="5264280"/>
            <a:ext cx="1137960" cy="441000"/>
            <a:chOff x="1275840" y="5264280"/>
            <a:chExt cx="1137960" cy="441000"/>
          </a:xfrm>
        </p:grpSpPr>
        <p:cxnSp>
          <p:nvCxnSpPr>
            <p:cNvPr id="513" name="Connecteur droit 50"/>
            <p:cNvCxnSpPr/>
            <p:nvPr/>
          </p:nvCxnSpPr>
          <p:spPr>
            <a:xfrm>
              <a:off x="1275840" y="5264280"/>
              <a:ext cx="1138320" cy="360"/>
            </a:xfrm>
            <a:prstGeom prst="straightConnector1">
              <a:avLst/>
            </a:prstGeom>
            <a:ln w="38100">
              <a:solidFill>
                <a:srgbClr val="1D6FA9"/>
              </a:solidFill>
            </a:ln>
          </p:spPr>
        </p:cxnSp>
        <p:cxnSp>
          <p:nvCxnSpPr>
            <p:cNvPr id="514" name="Connecteur droit avec flèche 53"/>
            <p:cNvCxnSpPr/>
            <p:nvPr/>
          </p:nvCxnSpPr>
          <p:spPr>
            <a:xfrm>
              <a:off x="1292040" y="5264280"/>
              <a:ext cx="360" cy="441360"/>
            </a:xfrm>
            <a:prstGeom prst="straightConnector1">
              <a:avLst/>
            </a:prstGeom>
            <a:ln w="38100">
              <a:solidFill>
                <a:srgbClr val="1D6FA9"/>
              </a:solidFill>
              <a:tailEnd len="med" type="triangle" w="med"/>
            </a:ln>
          </p:spPr>
        </p:cxnSp>
        <p:cxnSp>
          <p:nvCxnSpPr>
            <p:cNvPr id="515" name="Connecteur droit avec flèche 54"/>
            <p:cNvCxnSpPr/>
            <p:nvPr/>
          </p:nvCxnSpPr>
          <p:spPr>
            <a:xfrm>
              <a:off x="2396880" y="5264280"/>
              <a:ext cx="360" cy="441360"/>
            </a:xfrm>
            <a:prstGeom prst="straightConnector1">
              <a:avLst/>
            </a:prstGeom>
            <a:ln w="38100">
              <a:solidFill>
                <a:srgbClr val="1D6FA9"/>
              </a:solidFill>
              <a:tailEnd len="med" type="triangle" w="med"/>
            </a:ln>
          </p:spPr>
        </p:cxnSp>
      </p:grpSp>
      <p:grpSp>
        <p:nvGrpSpPr>
          <p:cNvPr id="516" name="Groupe 64"/>
          <p:cNvGrpSpPr/>
          <p:nvPr/>
        </p:nvGrpSpPr>
        <p:grpSpPr>
          <a:xfrm>
            <a:off x="1852200" y="4863240"/>
            <a:ext cx="1543320" cy="842040"/>
            <a:chOff x="1852200" y="4863240"/>
            <a:chExt cx="1543320" cy="842040"/>
          </a:xfrm>
        </p:grpSpPr>
        <p:cxnSp>
          <p:nvCxnSpPr>
            <p:cNvPr id="517" name="Connecteur droit 55"/>
            <p:cNvCxnSpPr/>
            <p:nvPr/>
          </p:nvCxnSpPr>
          <p:spPr>
            <a:xfrm>
              <a:off x="1866960" y="4863240"/>
              <a:ext cx="360" cy="401400"/>
            </a:xfrm>
            <a:prstGeom prst="straightConnector1">
              <a:avLst/>
            </a:prstGeom>
            <a:ln w="38100">
              <a:solidFill>
                <a:srgbClr val="1D6FA9"/>
              </a:solidFill>
            </a:ln>
          </p:spPr>
        </p:cxnSp>
        <p:cxnSp>
          <p:nvCxnSpPr>
            <p:cNvPr id="518" name="Connecteur droit 58"/>
            <p:cNvCxnSpPr/>
            <p:nvPr/>
          </p:nvCxnSpPr>
          <p:spPr>
            <a:xfrm>
              <a:off x="1852200" y="4876560"/>
              <a:ext cx="1539000" cy="360"/>
            </a:xfrm>
            <a:prstGeom prst="straightConnector1">
              <a:avLst/>
            </a:prstGeom>
            <a:ln w="38100">
              <a:solidFill>
                <a:srgbClr val="1D6FA9"/>
              </a:solidFill>
            </a:ln>
          </p:spPr>
        </p:cxnSp>
        <p:cxnSp>
          <p:nvCxnSpPr>
            <p:cNvPr id="519" name="Connecteur droit avec flèche 59"/>
            <p:cNvCxnSpPr/>
            <p:nvPr/>
          </p:nvCxnSpPr>
          <p:spPr>
            <a:xfrm>
              <a:off x="3390840" y="4863240"/>
              <a:ext cx="5040" cy="842400"/>
            </a:xfrm>
            <a:prstGeom prst="straightConnector1">
              <a:avLst/>
            </a:prstGeom>
            <a:ln w="38100">
              <a:solidFill>
                <a:srgbClr val="1D6FA9"/>
              </a:solidFill>
              <a:tailEnd len="med" type="triangle" w="med"/>
            </a:ln>
          </p:spPr>
        </p:cxnSp>
      </p:grpSp>
      <p:sp>
        <p:nvSpPr>
          <p:cNvPr id="520" name="ZoneTexte 65"/>
          <p:cNvSpPr/>
          <p:nvPr/>
        </p:nvSpPr>
        <p:spPr>
          <a:xfrm>
            <a:off x="3731040" y="5618160"/>
            <a:ext cx="464760" cy="522720"/>
          </a:xfrm>
          <a:prstGeom prst="rect">
            <a:avLst/>
          </a:prstGeom>
          <a:blipFill rotWithShape="0">
            <a:blip r:embed="rId9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1" name="ZoneTexte 66"/>
          <p:cNvSpPr/>
          <p:nvPr/>
        </p:nvSpPr>
        <p:spPr>
          <a:xfrm>
            <a:off x="4372560" y="5611680"/>
            <a:ext cx="464760" cy="522720"/>
          </a:xfrm>
          <a:prstGeom prst="rect">
            <a:avLst/>
          </a:prstGeom>
          <a:blipFill rotWithShape="0">
            <a:blip r:embed="rId10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2" name="ZoneTexte 68"/>
          <p:cNvSpPr/>
          <p:nvPr/>
        </p:nvSpPr>
        <p:spPr>
          <a:xfrm>
            <a:off x="426600" y="3722760"/>
            <a:ext cx="15163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sng" strike="noStrike">
                <a:solidFill>
                  <a:schemeClr val="dk1"/>
                </a:solidFill>
                <a:effectLst/>
                <a:uFillTx/>
                <a:latin typeface="Calibri"/>
              </a:rPr>
              <a:t>Exemples</a:t>
            </a: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 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23" name="ZoneTexte 11"/>
          <p:cNvSpPr/>
          <p:nvPr/>
        </p:nvSpPr>
        <p:spPr>
          <a:xfrm>
            <a:off x="9587880" y="5644800"/>
            <a:ext cx="1539000" cy="522720"/>
          </a:xfrm>
          <a:prstGeom prst="rect">
            <a:avLst/>
          </a:prstGeom>
          <a:blipFill rotWithShape="0">
            <a:blip r:embed="rId1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524" name="Groupe 12"/>
          <p:cNvGrpSpPr/>
          <p:nvPr/>
        </p:nvGrpSpPr>
        <p:grpSpPr>
          <a:xfrm>
            <a:off x="6949800" y="5644800"/>
            <a:ext cx="2095200" cy="522720"/>
            <a:chOff x="6949800" y="5644800"/>
            <a:chExt cx="2095200" cy="522720"/>
          </a:xfrm>
        </p:grpSpPr>
        <p:sp>
          <p:nvSpPr>
            <p:cNvPr id="525" name="ZoneTexte 15"/>
            <p:cNvSpPr/>
            <p:nvPr/>
          </p:nvSpPr>
          <p:spPr>
            <a:xfrm>
              <a:off x="6949800" y="5644800"/>
              <a:ext cx="1030680" cy="522720"/>
            </a:xfrm>
            <a:prstGeom prst="rect">
              <a:avLst/>
            </a:prstGeom>
            <a:blipFill rotWithShape="0">
              <a:blip r:embed="rId12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noAutofit/>
            </a:bodyPr>
            <a:p>
              <a:pPr defTabSz="457200">
                <a:lnSpc>
                  <a:spcPct val="100000"/>
                </a:lnSpc>
              </a:pPr>
              <a:r>
                <a:rPr lang="fr-FR" sz="1800" b="0" u="none" strike="noStrike">
                  <a:solidFill>
                    <a:srgbClr val="FFFFFF">
                      <a:alpha val="1000"/>
                    </a:srgbClr>
                  </a:solidFill>
                  <a:effectLst/>
                  <a:uFillTx/>
                  <a:latin typeface="Calibri"/>
                </a:rPr>
                <a:t> </a:t>
              </a: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26" name="ZoneTexte 18"/>
            <p:cNvSpPr/>
            <p:nvPr/>
          </p:nvSpPr>
          <p:spPr>
            <a:xfrm>
              <a:off x="8014320" y="5644800"/>
              <a:ext cx="1030680" cy="522720"/>
            </a:xfrm>
            <a:prstGeom prst="rect">
              <a:avLst/>
            </a:prstGeom>
            <a:blipFill rotWithShape="0">
              <a:blip r:embed="rId13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noAutofit/>
            </a:bodyPr>
            <a:p>
              <a:pPr defTabSz="457200">
                <a:lnSpc>
                  <a:spcPct val="100000"/>
                </a:lnSpc>
              </a:pPr>
              <a:r>
                <a:rPr lang="fr-FR" sz="1800" b="0" u="none" strike="noStrike">
                  <a:solidFill>
                    <a:srgbClr val="FFFFFF">
                      <a:alpha val="1000"/>
                    </a:srgbClr>
                  </a:solidFill>
                  <a:effectLst/>
                  <a:uFillTx/>
                  <a:latin typeface="Calibri"/>
                </a:rPr>
                <a:t> </a:t>
              </a: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27" name="ZoneTexte 19"/>
            <p:cNvSpPr/>
            <p:nvPr/>
          </p:nvSpPr>
          <p:spPr>
            <a:xfrm>
              <a:off x="7730640" y="5644800"/>
              <a:ext cx="533880" cy="522720"/>
            </a:xfrm>
            <a:prstGeom prst="rect">
              <a:avLst/>
            </a:prstGeom>
            <a:blipFill rotWithShape="0">
              <a:blip r:embed="rId14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noAutofit/>
            </a:bodyPr>
            <a:p>
              <a:pPr defTabSz="457200">
                <a:lnSpc>
                  <a:spcPct val="100000"/>
                </a:lnSpc>
              </a:pPr>
              <a:r>
                <a:rPr lang="fr-FR" sz="1800" b="0" u="none" strike="noStrike">
                  <a:solidFill>
                    <a:srgbClr val="FFFFFF">
                      <a:alpha val="1000"/>
                    </a:srgbClr>
                  </a:solidFill>
                  <a:effectLst/>
                  <a:uFillTx/>
                  <a:latin typeface="Calibri"/>
                </a:rPr>
                <a:t> </a:t>
              </a: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528" name="ZoneTexte 21"/>
          <p:cNvSpPr/>
          <p:nvPr/>
        </p:nvSpPr>
        <p:spPr>
          <a:xfrm>
            <a:off x="8811720" y="5644800"/>
            <a:ext cx="533880" cy="522720"/>
          </a:xfrm>
          <a:prstGeom prst="rect">
            <a:avLst/>
          </a:prstGeom>
          <a:blipFill rotWithShape="0">
            <a:blip r:embed="rId1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9" name="ZoneTexte 34"/>
          <p:cNvSpPr/>
          <p:nvPr/>
        </p:nvSpPr>
        <p:spPr>
          <a:xfrm>
            <a:off x="9204840" y="5644800"/>
            <a:ext cx="533880" cy="522720"/>
          </a:xfrm>
          <a:prstGeom prst="rect">
            <a:avLst/>
          </a:prstGeom>
          <a:blipFill rotWithShape="0">
            <a:blip r:embed="rId1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530" name="Groupe 35"/>
          <p:cNvGrpSpPr/>
          <p:nvPr/>
        </p:nvGrpSpPr>
        <p:grpSpPr>
          <a:xfrm>
            <a:off x="7351920" y="5297400"/>
            <a:ext cx="1137960" cy="441000"/>
            <a:chOff x="7351920" y="5297400"/>
            <a:chExt cx="1137960" cy="441000"/>
          </a:xfrm>
        </p:grpSpPr>
        <p:cxnSp>
          <p:nvCxnSpPr>
            <p:cNvPr id="531" name="Connecteur droit 39"/>
            <p:cNvCxnSpPr/>
            <p:nvPr/>
          </p:nvCxnSpPr>
          <p:spPr>
            <a:xfrm>
              <a:off x="7351920" y="5297400"/>
              <a:ext cx="1138320" cy="360"/>
            </a:xfrm>
            <a:prstGeom prst="straightConnector1">
              <a:avLst/>
            </a:prstGeom>
            <a:ln w="38100">
              <a:solidFill>
                <a:srgbClr val="1D6FA9"/>
              </a:solidFill>
            </a:ln>
          </p:spPr>
        </p:cxnSp>
        <p:cxnSp>
          <p:nvCxnSpPr>
            <p:cNvPr id="532" name="Connecteur droit avec flèche 41"/>
            <p:cNvCxnSpPr/>
            <p:nvPr/>
          </p:nvCxnSpPr>
          <p:spPr>
            <a:xfrm>
              <a:off x="7368120" y="5297400"/>
              <a:ext cx="360" cy="441360"/>
            </a:xfrm>
            <a:prstGeom prst="straightConnector1">
              <a:avLst/>
            </a:prstGeom>
            <a:ln w="38100">
              <a:solidFill>
                <a:srgbClr val="1D6FA9"/>
              </a:solidFill>
              <a:tailEnd len="med" type="triangle" w="med"/>
            </a:ln>
          </p:spPr>
        </p:cxnSp>
        <p:cxnSp>
          <p:nvCxnSpPr>
            <p:cNvPr id="533" name="Connecteur droit avec flèche 42"/>
            <p:cNvCxnSpPr/>
            <p:nvPr/>
          </p:nvCxnSpPr>
          <p:spPr>
            <a:xfrm>
              <a:off x="8472960" y="5297400"/>
              <a:ext cx="360" cy="441360"/>
            </a:xfrm>
            <a:prstGeom prst="straightConnector1">
              <a:avLst/>
            </a:prstGeom>
            <a:ln w="38100">
              <a:solidFill>
                <a:srgbClr val="1D6FA9"/>
              </a:solidFill>
              <a:tailEnd len="med" type="triangle" w="med"/>
            </a:ln>
          </p:spPr>
        </p:cxnSp>
      </p:grpSp>
      <p:grpSp>
        <p:nvGrpSpPr>
          <p:cNvPr id="534" name="Groupe 46"/>
          <p:cNvGrpSpPr/>
          <p:nvPr/>
        </p:nvGrpSpPr>
        <p:grpSpPr>
          <a:xfrm>
            <a:off x="7928280" y="4896360"/>
            <a:ext cx="1543320" cy="842040"/>
            <a:chOff x="7928280" y="4896360"/>
            <a:chExt cx="1543320" cy="842040"/>
          </a:xfrm>
        </p:grpSpPr>
        <p:cxnSp>
          <p:nvCxnSpPr>
            <p:cNvPr id="535" name="Connecteur droit 47"/>
            <p:cNvCxnSpPr/>
            <p:nvPr/>
          </p:nvCxnSpPr>
          <p:spPr>
            <a:xfrm>
              <a:off x="7943040" y="4896360"/>
              <a:ext cx="360" cy="401400"/>
            </a:xfrm>
            <a:prstGeom prst="straightConnector1">
              <a:avLst/>
            </a:prstGeom>
            <a:ln w="38100">
              <a:solidFill>
                <a:srgbClr val="1D6FA9"/>
              </a:solidFill>
            </a:ln>
          </p:spPr>
        </p:cxnSp>
        <p:cxnSp>
          <p:nvCxnSpPr>
            <p:cNvPr id="536" name="Connecteur droit 49"/>
            <p:cNvCxnSpPr/>
            <p:nvPr/>
          </p:nvCxnSpPr>
          <p:spPr>
            <a:xfrm>
              <a:off x="7928280" y="4909680"/>
              <a:ext cx="1539000" cy="360"/>
            </a:xfrm>
            <a:prstGeom prst="straightConnector1">
              <a:avLst/>
            </a:prstGeom>
            <a:ln w="38100">
              <a:solidFill>
                <a:srgbClr val="1D6FA9"/>
              </a:solidFill>
            </a:ln>
          </p:spPr>
        </p:cxnSp>
        <p:cxnSp>
          <p:nvCxnSpPr>
            <p:cNvPr id="537" name="Connecteur droit avec flèche 51"/>
            <p:cNvCxnSpPr/>
            <p:nvPr/>
          </p:nvCxnSpPr>
          <p:spPr>
            <a:xfrm>
              <a:off x="9466920" y="4896360"/>
              <a:ext cx="5040" cy="842400"/>
            </a:xfrm>
            <a:prstGeom prst="straightConnector1">
              <a:avLst/>
            </a:prstGeom>
            <a:ln w="38100">
              <a:solidFill>
                <a:srgbClr val="1D6FA9"/>
              </a:solidFill>
              <a:tailEnd len="med" type="triangle" w="med"/>
            </a:ln>
          </p:spPr>
        </p:cxnSp>
      </p:grpSp>
      <p:sp>
        <p:nvSpPr>
          <p:cNvPr id="538" name="ZoneTexte 52"/>
          <p:cNvSpPr/>
          <p:nvPr/>
        </p:nvSpPr>
        <p:spPr>
          <a:xfrm>
            <a:off x="9807120" y="5651280"/>
            <a:ext cx="464760" cy="522720"/>
          </a:xfrm>
          <a:prstGeom prst="rect">
            <a:avLst/>
          </a:prstGeom>
          <a:blipFill rotWithShape="0">
            <a:blip r:embed="rId1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9" name="ZoneTexte 56"/>
          <p:cNvSpPr/>
          <p:nvPr/>
        </p:nvSpPr>
        <p:spPr>
          <a:xfrm>
            <a:off x="10449000" y="5644800"/>
            <a:ext cx="464760" cy="522720"/>
          </a:xfrm>
          <a:prstGeom prst="rect">
            <a:avLst/>
          </a:prstGeom>
          <a:blipFill rotWithShape="0">
            <a:blip r:embed="rId18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0" name="Accolade ouvrante 60"/>
          <p:cNvSpPr/>
          <p:nvPr/>
        </p:nvSpPr>
        <p:spPr>
          <a:xfrm rot="5400000">
            <a:off x="10230480" y="5196600"/>
            <a:ext cx="204480" cy="715320"/>
          </a:xfrm>
          <a:prstGeom prst="leftBrace">
            <a:avLst>
              <a:gd name="adj1" fmla="val 10374"/>
              <a:gd name="adj2" fmla="val 50000"/>
            </a:avLst>
          </a:prstGeom>
          <a:noFill/>
          <a:ln>
            <a:solidFill>
              <a:srgbClr val="1D9A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41" name="Accolade ouvrante 61"/>
          <p:cNvSpPr/>
          <p:nvPr/>
        </p:nvSpPr>
        <p:spPr>
          <a:xfrm rot="5400000">
            <a:off x="4154040" y="5196600"/>
            <a:ext cx="204480" cy="715320"/>
          </a:xfrm>
          <a:prstGeom prst="leftBrace">
            <a:avLst>
              <a:gd name="adj1" fmla="val 10374"/>
              <a:gd name="adj2" fmla="val 50000"/>
            </a:avLst>
          </a:prstGeom>
          <a:noFill/>
          <a:ln>
            <a:solidFill>
              <a:srgbClr val="1D9A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grpSp>
        <p:nvGrpSpPr>
          <p:cNvPr id="542" name="Groupe 73"/>
          <p:cNvGrpSpPr/>
          <p:nvPr/>
        </p:nvGrpSpPr>
        <p:grpSpPr>
          <a:xfrm>
            <a:off x="1545840" y="2040840"/>
            <a:ext cx="4266720" cy="571680"/>
            <a:chOff x="1545840" y="2040840"/>
            <a:chExt cx="4266720" cy="571680"/>
          </a:xfrm>
        </p:grpSpPr>
        <p:grpSp>
          <p:nvGrpSpPr>
            <p:cNvPr id="543" name="Groupe 9"/>
            <p:cNvGrpSpPr/>
            <p:nvPr/>
          </p:nvGrpSpPr>
          <p:grpSpPr>
            <a:xfrm>
              <a:off x="1545840" y="2040840"/>
              <a:ext cx="1539000" cy="538920"/>
              <a:chOff x="1545840" y="2040840"/>
              <a:chExt cx="1539000" cy="538920"/>
            </a:xfrm>
          </p:grpSpPr>
          <p:sp>
            <p:nvSpPr>
              <p:cNvPr id="544" name="ZoneTexte 5"/>
              <p:cNvSpPr/>
              <p:nvPr/>
            </p:nvSpPr>
            <p:spPr>
              <a:xfrm>
                <a:off x="1545840" y="2057040"/>
                <a:ext cx="1539000" cy="522720"/>
              </a:xfrm>
              <a:prstGeom prst="rect">
                <a:avLst/>
              </a:prstGeom>
              <a:blipFill rotWithShape="0">
                <a:blip r:embed="rId19"/>
                <a:srcRect/>
                <a:stretch/>
              </a:blip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r>
                  <a:rPr lang="fr-FR" sz="1800" b="0" u="none" strike="noStrike">
                    <a:solidFill>
                      <a:srgbClr val="FFFFFF">
                        <a:alpha val="1000"/>
                      </a:srgbClr>
                    </a:solidFill>
                    <a:effectLst/>
                    <a:uFillTx/>
                    <a:latin typeface="Calibri"/>
                  </a:rPr>
                  <a:t> </a:t>
                </a:r>
                <a:endParaRPr lang="en-US" sz="1800" b="0" u="none" strike="noStrike">
                  <a:solidFill>
                    <a:srgbClr val="000000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45" name="Rectangle 2"/>
              <p:cNvSpPr/>
              <p:nvPr/>
            </p:nvSpPr>
            <p:spPr>
              <a:xfrm>
                <a:off x="2220840" y="2040840"/>
                <a:ext cx="484200" cy="484200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fr-FR" sz="1800" b="0" u="none" strike="noStrike">
                  <a:solidFill>
                    <a:schemeClr val="lt1"/>
                  </a:solidFill>
                  <a:effectLst/>
                  <a:uFillTx/>
                  <a:latin typeface="Calibri"/>
                </a:endParaRPr>
              </a:p>
            </p:txBody>
          </p:sp>
        </p:grpSp>
        <p:sp>
          <p:nvSpPr>
            <p:cNvPr id="546" name="ZoneTexte 6"/>
            <p:cNvSpPr/>
            <p:nvPr/>
          </p:nvSpPr>
          <p:spPr>
            <a:xfrm>
              <a:off x="3679200" y="2057040"/>
              <a:ext cx="1539000" cy="522720"/>
            </a:xfrm>
            <a:prstGeom prst="rect">
              <a:avLst/>
            </a:prstGeom>
            <a:blipFill rotWithShape="0">
              <a:blip r:embed="rId20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noAutofit/>
            </a:bodyPr>
            <a:p>
              <a:pPr defTabSz="457200">
                <a:lnSpc>
                  <a:spcPct val="100000"/>
                </a:lnSpc>
              </a:pPr>
              <a:r>
                <a:rPr lang="fr-FR" sz="1800" b="0" u="none" strike="noStrike">
                  <a:solidFill>
                    <a:srgbClr val="FFFFFF">
                      <a:alpha val="1000"/>
                    </a:srgbClr>
                  </a:solidFill>
                  <a:effectLst/>
                  <a:uFillTx/>
                  <a:latin typeface="Calibri"/>
                </a:rPr>
                <a:t> </a:t>
              </a: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47" name="ZoneTexte 13"/>
            <p:cNvSpPr/>
            <p:nvPr/>
          </p:nvSpPr>
          <p:spPr>
            <a:xfrm>
              <a:off x="3084840" y="2089800"/>
              <a:ext cx="533880" cy="522720"/>
            </a:xfrm>
            <a:prstGeom prst="rect">
              <a:avLst/>
            </a:prstGeom>
            <a:blipFill rotWithShape="0">
              <a:blip r:embed="rId21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noAutofit/>
            </a:bodyPr>
            <a:p>
              <a:pPr defTabSz="457200">
                <a:lnSpc>
                  <a:spcPct val="100000"/>
                </a:lnSpc>
              </a:pPr>
              <a:r>
                <a:rPr lang="fr-FR" sz="1800" b="0" u="none" strike="noStrike">
                  <a:solidFill>
                    <a:srgbClr val="FFFFFF">
                      <a:alpha val="1000"/>
                    </a:srgbClr>
                  </a:solidFill>
                  <a:effectLst/>
                  <a:uFillTx/>
                  <a:latin typeface="Calibri"/>
                </a:rPr>
                <a:t> </a:t>
              </a: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48" name="ZoneTexte 14"/>
            <p:cNvSpPr/>
            <p:nvPr/>
          </p:nvSpPr>
          <p:spPr>
            <a:xfrm>
              <a:off x="5278680" y="2089800"/>
              <a:ext cx="533880" cy="522720"/>
            </a:xfrm>
            <a:prstGeom prst="rect">
              <a:avLst/>
            </a:prstGeom>
            <a:blipFill rotWithShape="0">
              <a:blip r:embed="rId22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noAutofit/>
            </a:bodyPr>
            <a:p>
              <a:pPr defTabSz="457200">
                <a:lnSpc>
                  <a:spcPct val="100000"/>
                </a:lnSpc>
              </a:pPr>
              <a:r>
                <a:rPr lang="fr-FR" sz="1800" b="0" u="none" strike="noStrike">
                  <a:solidFill>
                    <a:srgbClr val="FFFFFF">
                      <a:alpha val="1000"/>
                    </a:srgbClr>
                  </a:solidFill>
                  <a:effectLst/>
                  <a:uFillTx/>
                  <a:latin typeface="Calibri"/>
                </a:rPr>
                <a:t> </a:t>
              </a: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49" name="Rectangle 40"/>
            <p:cNvSpPr/>
            <p:nvPr/>
          </p:nvSpPr>
          <p:spPr>
            <a:xfrm>
              <a:off x="4372560" y="2214720"/>
              <a:ext cx="304560" cy="30456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8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</p:grpSp>
      <p:sp>
        <p:nvSpPr>
          <p:cNvPr id="550" name="Rectangle 75"/>
          <p:cNvSpPr/>
          <p:nvPr/>
        </p:nvSpPr>
        <p:spPr>
          <a:xfrm>
            <a:off x="7637040" y="2234520"/>
            <a:ext cx="304560" cy="30456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51" name="ZoneTexte 76"/>
          <p:cNvSpPr/>
          <p:nvPr/>
        </p:nvSpPr>
        <p:spPr>
          <a:xfrm>
            <a:off x="5911920" y="2932200"/>
            <a:ext cx="2592000" cy="522720"/>
          </a:xfrm>
          <a:prstGeom prst="rect">
            <a:avLst/>
          </a:prstGeom>
          <a:blipFill rotWithShape="0">
            <a:blip r:embed="rId2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2" name="Rectangle 77"/>
          <p:cNvSpPr/>
          <p:nvPr/>
        </p:nvSpPr>
        <p:spPr>
          <a:xfrm>
            <a:off x="7751160" y="3033000"/>
            <a:ext cx="304560" cy="30456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grpSp>
        <p:nvGrpSpPr>
          <p:cNvPr id="553" name="Groupe 78"/>
          <p:cNvGrpSpPr/>
          <p:nvPr/>
        </p:nvGrpSpPr>
        <p:grpSpPr>
          <a:xfrm>
            <a:off x="1545840" y="2929320"/>
            <a:ext cx="4266720" cy="558360"/>
            <a:chOff x="1545840" y="2929320"/>
            <a:chExt cx="4266720" cy="558360"/>
          </a:xfrm>
        </p:grpSpPr>
        <p:sp>
          <p:nvSpPr>
            <p:cNvPr id="554" name="ZoneTexte 80"/>
            <p:cNvSpPr/>
            <p:nvPr/>
          </p:nvSpPr>
          <p:spPr>
            <a:xfrm>
              <a:off x="3679200" y="2932200"/>
              <a:ext cx="1539000" cy="522720"/>
            </a:xfrm>
            <a:prstGeom prst="rect">
              <a:avLst/>
            </a:prstGeom>
            <a:blipFill rotWithShape="0">
              <a:blip r:embed="rId24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noAutofit/>
            </a:bodyPr>
            <a:p>
              <a:pPr defTabSz="457200">
                <a:lnSpc>
                  <a:spcPct val="100000"/>
                </a:lnSpc>
              </a:pPr>
              <a:r>
                <a:rPr lang="fr-FR" sz="1800" b="0" u="none" strike="noStrike">
                  <a:solidFill>
                    <a:srgbClr val="FFFFFF">
                      <a:alpha val="1000"/>
                    </a:srgbClr>
                  </a:solidFill>
                  <a:effectLst/>
                  <a:uFillTx/>
                  <a:latin typeface="Calibri"/>
                </a:rPr>
                <a:t> </a:t>
              </a: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grpSp>
          <p:nvGrpSpPr>
            <p:cNvPr id="555" name="Groupe 79"/>
            <p:cNvGrpSpPr/>
            <p:nvPr/>
          </p:nvGrpSpPr>
          <p:grpSpPr>
            <a:xfrm>
              <a:off x="1545840" y="2932200"/>
              <a:ext cx="1539000" cy="522720"/>
              <a:chOff x="1545840" y="2932200"/>
              <a:chExt cx="1539000" cy="522720"/>
            </a:xfrm>
          </p:grpSpPr>
          <p:sp>
            <p:nvSpPr>
              <p:cNvPr id="556" name="ZoneTexte 85"/>
              <p:cNvSpPr/>
              <p:nvPr/>
            </p:nvSpPr>
            <p:spPr>
              <a:xfrm>
                <a:off x="1545840" y="2932200"/>
                <a:ext cx="1539000" cy="522720"/>
              </a:xfrm>
              <a:prstGeom prst="rect">
                <a:avLst/>
              </a:prstGeom>
              <a:blipFill rotWithShape="0">
                <a:blip r:embed="rId25"/>
                <a:srcRect/>
                <a:stretch/>
              </a:blip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r>
                  <a:rPr lang="fr-FR" sz="1800" b="0" u="none" strike="noStrike">
                    <a:solidFill>
                      <a:srgbClr val="FFFFFF">
                        <a:alpha val="1000"/>
                      </a:srgbClr>
                    </a:solidFill>
                    <a:effectLst/>
                    <a:uFillTx/>
                    <a:latin typeface="Calibri"/>
                  </a:rPr>
                  <a:t> </a:t>
                </a:r>
                <a:endParaRPr lang="en-US" sz="1800" b="0" u="none" strike="noStrike">
                  <a:solidFill>
                    <a:srgbClr val="000000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57" name="Rectangle 84"/>
              <p:cNvSpPr/>
              <p:nvPr/>
            </p:nvSpPr>
            <p:spPr>
              <a:xfrm>
                <a:off x="2220840" y="3077280"/>
                <a:ext cx="322920" cy="322920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fr-FR" sz="1800" b="0" u="none" strike="noStrike">
                  <a:solidFill>
                    <a:schemeClr val="lt1"/>
                  </a:solidFill>
                  <a:effectLst/>
                  <a:uFillTx/>
                  <a:latin typeface="Calibri"/>
                </a:endParaRPr>
              </a:p>
            </p:txBody>
          </p:sp>
        </p:grpSp>
        <p:sp>
          <p:nvSpPr>
            <p:cNvPr id="558" name="ZoneTexte 81"/>
            <p:cNvSpPr/>
            <p:nvPr/>
          </p:nvSpPr>
          <p:spPr>
            <a:xfrm>
              <a:off x="3084840" y="2964960"/>
              <a:ext cx="533880" cy="522720"/>
            </a:xfrm>
            <a:prstGeom prst="rect">
              <a:avLst/>
            </a:prstGeom>
            <a:blipFill rotWithShape="0">
              <a:blip r:embed="rId26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noAutofit/>
            </a:bodyPr>
            <a:p>
              <a:pPr defTabSz="457200">
                <a:lnSpc>
                  <a:spcPct val="100000"/>
                </a:lnSpc>
              </a:pPr>
              <a:r>
                <a:rPr lang="fr-FR" sz="1800" b="0" u="none" strike="noStrike">
                  <a:solidFill>
                    <a:srgbClr val="FFFFFF">
                      <a:alpha val="1000"/>
                    </a:srgbClr>
                  </a:solidFill>
                  <a:effectLst/>
                  <a:uFillTx/>
                  <a:latin typeface="Calibri"/>
                </a:rPr>
                <a:t> </a:t>
              </a: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59" name="ZoneTexte 82"/>
            <p:cNvSpPr/>
            <p:nvPr/>
          </p:nvSpPr>
          <p:spPr>
            <a:xfrm>
              <a:off x="5278680" y="2964960"/>
              <a:ext cx="533880" cy="522720"/>
            </a:xfrm>
            <a:prstGeom prst="rect">
              <a:avLst/>
            </a:prstGeom>
            <a:blipFill rotWithShape="0">
              <a:blip r:embed="rId27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noAutofit/>
            </a:bodyPr>
            <a:p>
              <a:pPr defTabSz="457200">
                <a:lnSpc>
                  <a:spcPct val="100000"/>
                </a:lnSpc>
              </a:pPr>
              <a:r>
                <a:rPr lang="fr-FR" sz="1800" b="0" u="none" strike="noStrike">
                  <a:solidFill>
                    <a:srgbClr val="FFFFFF">
                      <a:alpha val="1000"/>
                    </a:srgbClr>
                  </a:solidFill>
                  <a:effectLst/>
                  <a:uFillTx/>
                  <a:latin typeface="Calibri"/>
                </a:rPr>
                <a:t> </a:t>
              </a: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60" name="Rectangle 83"/>
            <p:cNvSpPr/>
            <p:nvPr/>
          </p:nvSpPr>
          <p:spPr>
            <a:xfrm>
              <a:off x="4372560" y="2929320"/>
              <a:ext cx="464760" cy="46476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8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</p:grpSp>
      <p:sp>
        <p:nvSpPr>
          <p:cNvPr id="561" name="Rectangle 86"/>
          <p:cNvSpPr/>
          <p:nvPr/>
        </p:nvSpPr>
        <p:spPr>
          <a:xfrm>
            <a:off x="6663960" y="2941560"/>
            <a:ext cx="487080" cy="48708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57" dur="indefinite" restart="never" nodeType="tmRoot">
          <p:childTnLst>
            <p:seq>
              <p:cTn id="258" dur="indefinite" nodeType="mainSeq">
                <p:childTnLst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1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1501"/>
                            </p:stCondLst>
                            <p:childTnLst>
                              <p:par>
                                <p:cTn id="268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0" fill="hold">
                            <p:stCondLst>
                              <p:cond delay="2001"/>
                            </p:stCondLst>
                            <p:childTnLst>
                              <p:par>
                                <p:cTn id="271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" fill="hold">
                      <p:stCondLst>
                        <p:cond delay="indefinite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presetID="1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1" fill="hold">
                            <p:stCondLst>
                              <p:cond delay="1501"/>
                            </p:stCondLst>
                            <p:childTnLst>
                              <p:par>
                                <p:cTn id="282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4" fill="hold">
                            <p:stCondLst>
                              <p:cond delay="2001"/>
                            </p:stCondLst>
                            <p:childTnLst>
                              <p:par>
                                <p:cTn id="28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7" fill="hold">
                      <p:stCondLst>
                        <p:cond delay="indefinite"/>
                      </p:stCondLst>
                      <p:childTnLst>
                        <p:par>
                          <p:cTn id="288" fill="hold">
                            <p:stCondLst>
                              <p:cond delay="0"/>
                            </p:stCondLst>
                            <p:childTnLst>
                              <p:par>
                                <p:cTn id="28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0"/>
                            </p:stCondLst>
                            <p:childTnLst>
                              <p:par>
                                <p:cTn id="292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4" fill="hold">
                            <p:stCondLst>
                              <p:cond delay="0"/>
                            </p:stCondLst>
                            <p:childTnLst>
                              <p:par>
                                <p:cTn id="29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7" fill="hold">
                            <p:stCondLst>
                              <p:cond delay="0"/>
                            </p:stCondLst>
                            <p:childTnLst>
                              <p:par>
                                <p:cTn id="298" presetID="1" presetClass="entr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0" fill="hold">
                            <p:stCondLst>
                              <p:cond delay="250"/>
                            </p:stCondLst>
                            <p:childTnLst>
                              <p:par>
                                <p:cTn id="301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3" fill="hold">
                      <p:stCondLst>
                        <p:cond delay="indefinite"/>
                      </p:stCondLst>
                      <p:childTnLst>
                        <p:par>
                          <p:cTn id="304" fill="hold">
                            <p:stCondLst>
                              <p:cond delay="0"/>
                            </p:stCondLst>
                            <p:childTnLst>
                              <p:par>
                                <p:cTn id="305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307" dur="1500"/>
                                        <p:tgtEl>
                                          <p:spTgt spid="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8" fill="hold">
                            <p:stCondLst>
                              <p:cond delay="1500"/>
                            </p:stCondLst>
                            <p:childTnLst>
                              <p:par>
                                <p:cTn id="309" presetID="22" presetClass="entr" fill="hold" nodeType="after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11" dur="1500"/>
                                        <p:tgtEl>
                                          <p:spTgt spid="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2" fill="hold">
                      <p:stCondLst>
                        <p:cond delay="indefinite"/>
                      </p:stCondLst>
                      <p:childTnLst>
                        <p:par>
                          <p:cTn id="313" fill="hold">
                            <p:stCondLst>
                              <p:cond delay="0"/>
                            </p:stCondLst>
                            <p:childTnLst>
                              <p:par>
                                <p:cTn id="31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6" fill="hold">
                      <p:stCondLst>
                        <p:cond delay="indefinite"/>
                      </p:stCondLst>
                      <p:childTnLst>
                        <p:par>
                          <p:cTn id="317" fill="hold">
                            <p:stCondLst>
                              <p:cond delay="0"/>
                            </p:stCondLst>
                            <p:childTnLst>
                              <p:par>
                                <p:cTn id="318" presetID="1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0" presetID="1" presetClass="entr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2" fill="hold">
                            <p:stCondLst>
                              <p:cond delay="1000"/>
                            </p:stCondLst>
                            <p:childTnLst>
                              <p:par>
                                <p:cTn id="323" presetID="1" presetClass="entr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5" fill="hold">
                            <p:stCondLst>
                              <p:cond delay="1751"/>
                            </p:stCondLst>
                            <p:childTnLst>
                              <p:par>
                                <p:cTn id="326" presetID="22" presetClass="entr" fill="hold" nodeType="after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28" dur="1000"/>
                                        <p:tgtEl>
                                          <p:spTgt spid="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9" fill="hold">
                            <p:stCondLst>
                              <p:cond delay="2751"/>
                            </p:stCondLst>
                            <p:childTnLst>
                              <p:par>
                                <p:cTn id="330" presetID="1" presetClass="entr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2" fill="hold">
                            <p:stCondLst>
                              <p:cond delay="3001"/>
                            </p:stCondLst>
                            <p:childTnLst>
                              <p:par>
                                <p:cTn id="333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5" fill="hold">
                      <p:stCondLst>
                        <p:cond delay="indefinite"/>
                      </p:stCondLst>
                      <p:childTnLst>
                        <p:par>
                          <p:cTn id="336" fill="hold">
                            <p:stCondLst>
                              <p:cond delay="0"/>
                            </p:stCondLst>
                            <p:childTnLst>
                              <p:par>
                                <p:cTn id="337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339" dur="1500"/>
                                        <p:tgtEl>
                                          <p:spTgt spid="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>
                            <p:stCondLst>
                              <p:cond delay="1500"/>
                            </p:stCondLst>
                            <p:childTnLst>
                              <p:par>
                                <p:cTn id="341" presetID="22" presetClass="entr" fill="hold" nodeType="after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43" dur="1500"/>
                                        <p:tgtEl>
                                          <p:spTgt spid="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4" fill="hold">
                      <p:stCondLst>
                        <p:cond delay="indefinite"/>
                      </p:stCondLst>
                      <p:childTnLst>
                        <p:par>
                          <p:cTn id="345" fill="hold">
                            <p:stCondLst>
                              <p:cond delay="0"/>
                            </p:stCondLst>
                            <p:childTnLst>
                              <p:par>
                                <p:cTn id="34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8" fill="hold">
                      <p:stCondLst>
                        <p:cond delay="indefinite"/>
                      </p:stCondLst>
                      <p:childTnLst>
                        <p:par>
                          <p:cTn id="349" fill="hold">
                            <p:stCondLst>
                              <p:cond delay="0"/>
                            </p:stCondLst>
                            <p:childTnLst>
                              <p:par>
                                <p:cTn id="350" presetID="1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2" presetID="1" presetClass="entr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5" presetID="1" presetClass="entr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7" fill="hold">
                            <p:stCondLst>
                              <p:cond delay="1751"/>
                            </p:stCondLst>
                            <p:childTnLst>
                              <p:par>
                                <p:cTn id="358" presetID="22" presetClass="entr" fill="hold" nodeType="after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60" dur="1000"/>
                                        <p:tgtEl>
                                          <p:spTgt spid="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Oval 7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M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63" name="Image 9"/>
          <p:cNvPicPr/>
          <p:nvPr/>
        </p:nvPicPr>
        <p:blipFill>
          <a:blip r:embed="rId1"/>
          <a:stretch/>
        </p:blipFill>
        <p:spPr>
          <a:xfrm>
            <a:off x="11309040" y="9248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64" name="D_A_01"/>
          <p:cNvSpPr/>
          <p:nvPr/>
        </p:nvSpPr>
        <p:spPr>
          <a:xfrm>
            <a:off x="765720" y="149040"/>
            <a:ext cx="10542960" cy="52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la somme de deux nombres opposés est 0.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65" name="D_A_02"/>
          <p:cNvSpPr/>
          <p:nvPr/>
        </p:nvSpPr>
        <p:spPr>
          <a:xfrm>
            <a:off x="190440" y="6732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explique.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66" name="ZoneTexte 1"/>
          <p:cNvSpPr/>
          <p:nvPr/>
        </p:nvSpPr>
        <p:spPr>
          <a:xfrm>
            <a:off x="426600" y="1246320"/>
            <a:ext cx="546768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marL="457200" indent="-457200" defTabSz="457200">
              <a:lnSpc>
                <a:spcPct val="100000"/>
              </a:lnSpc>
              <a:buClr>
                <a:srgbClr val="1D6FA9"/>
              </a:buClr>
              <a:buSzPct val="150000"/>
              <a:buFont typeface="Calibri"/>
              <a:buChar char="›"/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La somme de deux </a:t>
            </a: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nombres opposés 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pSp>
        <p:nvGrpSpPr>
          <p:cNvPr id="567" name="Groupe 2"/>
          <p:cNvGrpSpPr/>
          <p:nvPr/>
        </p:nvGrpSpPr>
        <p:grpSpPr>
          <a:xfrm>
            <a:off x="1545840" y="2040840"/>
            <a:ext cx="4266720" cy="571680"/>
            <a:chOff x="1545840" y="2040840"/>
            <a:chExt cx="4266720" cy="571680"/>
          </a:xfrm>
        </p:grpSpPr>
        <p:grpSp>
          <p:nvGrpSpPr>
            <p:cNvPr id="568" name="Groupe 5"/>
            <p:cNvGrpSpPr/>
            <p:nvPr/>
          </p:nvGrpSpPr>
          <p:grpSpPr>
            <a:xfrm>
              <a:off x="1545840" y="2040840"/>
              <a:ext cx="3273120" cy="538920"/>
              <a:chOff x="1545840" y="2040840"/>
              <a:chExt cx="3273120" cy="538920"/>
            </a:xfrm>
          </p:grpSpPr>
          <p:sp>
            <p:nvSpPr>
              <p:cNvPr id="569" name="ZoneTexte 16"/>
              <p:cNvSpPr/>
              <p:nvPr/>
            </p:nvSpPr>
            <p:spPr>
              <a:xfrm>
                <a:off x="1545840" y="2057040"/>
                <a:ext cx="1539000" cy="522720"/>
              </a:xfrm>
              <a:prstGeom prst="rect">
                <a:avLst/>
              </a:prstGeom>
              <a:blipFill rotWithShape="0">
                <a:blip r:embed="rId2"/>
                <a:srcRect/>
                <a:stretch/>
              </a:blip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t">
                <a:noAutofit/>
              </a:bodyPr>
              <a:p>
                <a:pPr defTabSz="457200">
                  <a:lnSpc>
                    <a:spcPct val="100000"/>
                  </a:lnSpc>
                </a:pPr>
                <a:r>
                  <a:rPr lang="fr-FR" sz="1800" b="0" u="none" strike="noStrike">
                    <a:solidFill>
                      <a:srgbClr val="FFFFFF">
                        <a:alpha val="1000"/>
                      </a:srgbClr>
                    </a:solidFill>
                    <a:effectLst/>
                    <a:uFillTx/>
                    <a:latin typeface="Calibri"/>
                  </a:rPr>
                  <a:t> </a:t>
                </a:r>
                <a:endParaRPr lang="en-US" sz="1800" b="0" u="none" strike="noStrike">
                  <a:solidFill>
                    <a:srgbClr val="000000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70" name="Rectangle 17"/>
              <p:cNvSpPr/>
              <p:nvPr/>
            </p:nvSpPr>
            <p:spPr>
              <a:xfrm>
                <a:off x="2220840" y="2040840"/>
                <a:ext cx="484200" cy="484200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fr-FR" sz="1800" b="0" u="none" strike="noStrike">
                  <a:solidFill>
                    <a:schemeClr val="lt1"/>
                  </a:solidFill>
                  <a:effectLst/>
                  <a:uFillTx/>
                  <a:latin typeface="Calibri"/>
                </a:endParaRPr>
              </a:p>
            </p:txBody>
          </p:sp>
          <p:sp>
            <p:nvSpPr>
              <p:cNvPr id="571" name="Rectangle 18"/>
              <p:cNvSpPr/>
              <p:nvPr/>
            </p:nvSpPr>
            <p:spPr>
              <a:xfrm>
                <a:off x="4334760" y="2040840"/>
                <a:ext cx="484200" cy="484200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fr-FR" sz="1800" b="0" u="none" strike="noStrike">
                  <a:solidFill>
                    <a:schemeClr val="lt1"/>
                  </a:solidFill>
                  <a:effectLst/>
                  <a:uFillTx/>
                  <a:latin typeface="Calibri"/>
                </a:endParaRPr>
              </a:p>
            </p:txBody>
          </p:sp>
        </p:grpSp>
        <p:sp>
          <p:nvSpPr>
            <p:cNvPr id="572" name="ZoneTexte 6"/>
            <p:cNvSpPr/>
            <p:nvPr/>
          </p:nvSpPr>
          <p:spPr>
            <a:xfrm>
              <a:off x="3679200" y="2057040"/>
              <a:ext cx="1539000" cy="522720"/>
            </a:xfrm>
            <a:prstGeom prst="rect">
              <a:avLst/>
            </a:prstGeom>
            <a:blipFill rotWithShape="0">
              <a:blip r:embed="rId3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noAutofit/>
            </a:bodyPr>
            <a:p>
              <a:pPr defTabSz="457200">
                <a:lnSpc>
                  <a:spcPct val="100000"/>
                </a:lnSpc>
              </a:pPr>
              <a:r>
                <a:rPr lang="fr-FR" sz="1800" b="0" u="none" strike="noStrike">
                  <a:solidFill>
                    <a:srgbClr val="FFFFFF">
                      <a:alpha val="1000"/>
                    </a:srgbClr>
                  </a:solidFill>
                  <a:effectLst/>
                  <a:uFillTx/>
                  <a:latin typeface="Calibri"/>
                </a:rPr>
                <a:t> </a:t>
              </a: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73" name="ZoneTexte 7"/>
            <p:cNvSpPr/>
            <p:nvPr/>
          </p:nvSpPr>
          <p:spPr>
            <a:xfrm>
              <a:off x="3084840" y="2089800"/>
              <a:ext cx="533880" cy="522720"/>
            </a:xfrm>
            <a:prstGeom prst="rect">
              <a:avLst/>
            </a:prstGeom>
            <a:blipFill rotWithShape="0">
              <a:blip r:embed="rId4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noAutofit/>
            </a:bodyPr>
            <a:p>
              <a:pPr defTabSz="457200">
                <a:lnSpc>
                  <a:spcPct val="100000"/>
                </a:lnSpc>
              </a:pPr>
              <a:r>
                <a:rPr lang="fr-FR" sz="1800" b="0" u="none" strike="noStrike">
                  <a:solidFill>
                    <a:srgbClr val="FFFFFF">
                      <a:alpha val="1000"/>
                    </a:srgbClr>
                  </a:solidFill>
                  <a:effectLst/>
                  <a:uFillTx/>
                  <a:latin typeface="Calibri"/>
                </a:rPr>
                <a:t> </a:t>
              </a: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74" name="ZoneTexte 14"/>
            <p:cNvSpPr/>
            <p:nvPr/>
          </p:nvSpPr>
          <p:spPr>
            <a:xfrm>
              <a:off x="5278680" y="2089800"/>
              <a:ext cx="533880" cy="522720"/>
            </a:xfrm>
            <a:prstGeom prst="rect">
              <a:avLst/>
            </a:prstGeom>
            <a:blipFill rotWithShape="0">
              <a:blip r:embed="rId5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noAutofit/>
            </a:bodyPr>
            <a:p>
              <a:pPr defTabSz="457200">
                <a:lnSpc>
                  <a:spcPct val="100000"/>
                </a:lnSpc>
              </a:pPr>
              <a:r>
                <a:rPr lang="fr-FR" sz="1800" b="0" u="none" strike="noStrike">
                  <a:solidFill>
                    <a:srgbClr val="FFFFFF">
                      <a:alpha val="1000"/>
                    </a:srgbClr>
                  </a:solidFill>
                  <a:effectLst/>
                  <a:uFillTx/>
                  <a:latin typeface="Calibri"/>
                </a:rPr>
                <a:t> </a:t>
              </a: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575" name="ZoneTexte 19"/>
          <p:cNvSpPr/>
          <p:nvPr/>
        </p:nvSpPr>
        <p:spPr>
          <a:xfrm>
            <a:off x="5778360" y="2088000"/>
            <a:ext cx="464760" cy="522720"/>
          </a:xfrm>
          <a:prstGeom prst="rect">
            <a:avLst/>
          </a:pr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6" name="ZoneTexte 20"/>
          <p:cNvSpPr/>
          <p:nvPr/>
        </p:nvSpPr>
        <p:spPr>
          <a:xfrm>
            <a:off x="426600" y="3722760"/>
            <a:ext cx="15163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sng" strike="noStrike">
                <a:solidFill>
                  <a:schemeClr val="dk1"/>
                </a:solidFill>
                <a:effectLst/>
                <a:uFillTx/>
                <a:latin typeface="Calibri"/>
              </a:rPr>
              <a:t>Exemples</a:t>
            </a: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 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pSp>
        <p:nvGrpSpPr>
          <p:cNvPr id="577" name="Groupe 21"/>
          <p:cNvGrpSpPr/>
          <p:nvPr/>
        </p:nvGrpSpPr>
        <p:grpSpPr>
          <a:xfrm>
            <a:off x="1098720" y="4595040"/>
            <a:ext cx="2728440" cy="528120"/>
            <a:chOff x="1098720" y="4595040"/>
            <a:chExt cx="2728440" cy="528120"/>
          </a:xfrm>
        </p:grpSpPr>
        <p:sp>
          <p:nvSpPr>
            <p:cNvPr id="578" name="ZoneTexte 23"/>
            <p:cNvSpPr/>
            <p:nvPr/>
          </p:nvSpPr>
          <p:spPr>
            <a:xfrm>
              <a:off x="2300760" y="4595040"/>
              <a:ext cx="1109160" cy="522720"/>
            </a:xfrm>
            <a:prstGeom prst="rect">
              <a:avLst/>
            </a:prstGeom>
            <a:blipFill rotWithShape="0">
              <a:blip r:embed="rId7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noAutofit/>
            </a:bodyPr>
            <a:p>
              <a:pPr defTabSz="457200">
                <a:lnSpc>
                  <a:spcPct val="100000"/>
                </a:lnSpc>
              </a:pPr>
              <a:r>
                <a:rPr lang="fr-FR" sz="1800" b="0" u="none" strike="noStrike">
                  <a:solidFill>
                    <a:srgbClr val="FFFFFF">
                      <a:alpha val="1000"/>
                    </a:srgbClr>
                  </a:solidFill>
                  <a:effectLst/>
                  <a:uFillTx/>
                  <a:latin typeface="Calibri"/>
                </a:rPr>
                <a:t> </a:t>
              </a: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79" name="ZoneTexte 26"/>
            <p:cNvSpPr/>
            <p:nvPr/>
          </p:nvSpPr>
          <p:spPr>
            <a:xfrm>
              <a:off x="1098720" y="4600440"/>
              <a:ext cx="1030680" cy="522720"/>
            </a:xfrm>
            <a:prstGeom prst="rect">
              <a:avLst/>
            </a:prstGeom>
            <a:blipFill rotWithShape="0">
              <a:blip r:embed="rId8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noAutofit/>
            </a:bodyPr>
            <a:p>
              <a:pPr defTabSz="457200">
                <a:lnSpc>
                  <a:spcPct val="100000"/>
                </a:lnSpc>
              </a:pPr>
              <a:r>
                <a:rPr lang="fr-FR" sz="1800" b="0" u="none" strike="noStrike">
                  <a:solidFill>
                    <a:srgbClr val="FFFFFF">
                      <a:alpha val="1000"/>
                    </a:srgbClr>
                  </a:solidFill>
                  <a:effectLst/>
                  <a:uFillTx/>
                  <a:latin typeface="Calibri"/>
                </a:rPr>
                <a:t> </a:t>
              </a: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80" name="ZoneTexte 24"/>
            <p:cNvSpPr/>
            <p:nvPr/>
          </p:nvSpPr>
          <p:spPr>
            <a:xfrm>
              <a:off x="1966680" y="4600440"/>
              <a:ext cx="533880" cy="522720"/>
            </a:xfrm>
            <a:prstGeom prst="rect">
              <a:avLst/>
            </a:prstGeom>
            <a:blipFill rotWithShape="0">
              <a:blip r:embed="rId9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noAutofit/>
            </a:bodyPr>
            <a:p>
              <a:pPr defTabSz="457200">
                <a:lnSpc>
                  <a:spcPct val="100000"/>
                </a:lnSpc>
              </a:pPr>
              <a:r>
                <a:rPr lang="fr-FR" sz="1800" b="0" u="none" strike="noStrike">
                  <a:solidFill>
                    <a:srgbClr val="FFFFFF">
                      <a:alpha val="1000"/>
                    </a:srgbClr>
                  </a:solidFill>
                  <a:effectLst/>
                  <a:uFillTx/>
                  <a:latin typeface="Calibri"/>
                </a:rPr>
                <a:t> </a:t>
              </a: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81" name="ZoneTexte 25"/>
            <p:cNvSpPr/>
            <p:nvPr/>
          </p:nvSpPr>
          <p:spPr>
            <a:xfrm>
              <a:off x="3293280" y="4600440"/>
              <a:ext cx="533880" cy="522720"/>
            </a:xfrm>
            <a:prstGeom prst="rect">
              <a:avLst/>
            </a:prstGeom>
            <a:blipFill rotWithShape="0">
              <a:blip r:embed="rId10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noAutofit/>
            </a:bodyPr>
            <a:p>
              <a:pPr defTabSz="457200">
                <a:lnSpc>
                  <a:spcPct val="100000"/>
                </a:lnSpc>
              </a:pPr>
              <a:r>
                <a:rPr lang="fr-FR" sz="1800" b="0" u="none" strike="noStrike">
                  <a:solidFill>
                    <a:srgbClr val="FFFFFF">
                      <a:alpha val="1000"/>
                    </a:srgbClr>
                  </a:solidFill>
                  <a:effectLst/>
                  <a:uFillTx/>
                  <a:latin typeface="Calibri"/>
                </a:rPr>
                <a:t> </a:t>
              </a: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582" name="ZoneTexte 29"/>
          <p:cNvSpPr/>
          <p:nvPr/>
        </p:nvSpPr>
        <p:spPr>
          <a:xfrm>
            <a:off x="3821760" y="4624560"/>
            <a:ext cx="464760" cy="522720"/>
          </a:xfrm>
          <a:prstGeom prst="rect">
            <a:avLst/>
          </a:prstGeom>
          <a:blipFill rotWithShape="0">
            <a:blip r:embed="rId1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583" name="Groupe 30"/>
          <p:cNvGrpSpPr/>
          <p:nvPr/>
        </p:nvGrpSpPr>
        <p:grpSpPr>
          <a:xfrm>
            <a:off x="7106040" y="4595040"/>
            <a:ext cx="2728440" cy="528120"/>
            <a:chOff x="7106040" y="4595040"/>
            <a:chExt cx="2728440" cy="528120"/>
          </a:xfrm>
        </p:grpSpPr>
        <p:sp>
          <p:nvSpPr>
            <p:cNvPr id="584" name="ZoneTexte 31"/>
            <p:cNvSpPr/>
            <p:nvPr/>
          </p:nvSpPr>
          <p:spPr>
            <a:xfrm>
              <a:off x="8308440" y="4595040"/>
              <a:ext cx="1109160" cy="522720"/>
            </a:xfrm>
            <a:prstGeom prst="rect">
              <a:avLst/>
            </a:prstGeom>
            <a:blipFill rotWithShape="0">
              <a:blip r:embed="rId12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noAutofit/>
            </a:bodyPr>
            <a:p>
              <a:pPr defTabSz="457200">
                <a:lnSpc>
                  <a:spcPct val="100000"/>
                </a:lnSpc>
              </a:pPr>
              <a:r>
                <a:rPr lang="fr-FR" sz="1800" b="0" u="none" strike="noStrike">
                  <a:solidFill>
                    <a:srgbClr val="FFFFFF">
                      <a:alpha val="1000"/>
                    </a:srgbClr>
                  </a:solidFill>
                  <a:effectLst/>
                  <a:uFillTx/>
                  <a:latin typeface="Calibri"/>
                </a:rPr>
                <a:t> </a:t>
              </a: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85" name="ZoneTexte 32"/>
            <p:cNvSpPr/>
            <p:nvPr/>
          </p:nvSpPr>
          <p:spPr>
            <a:xfrm>
              <a:off x="7106040" y="4600440"/>
              <a:ext cx="1030680" cy="522720"/>
            </a:xfrm>
            <a:prstGeom prst="rect">
              <a:avLst/>
            </a:prstGeom>
            <a:blipFill rotWithShape="0">
              <a:blip r:embed="rId13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noAutofit/>
            </a:bodyPr>
            <a:p>
              <a:pPr defTabSz="457200">
                <a:lnSpc>
                  <a:spcPct val="100000"/>
                </a:lnSpc>
              </a:pPr>
              <a:r>
                <a:rPr lang="fr-FR" sz="1800" b="0" u="none" strike="noStrike">
                  <a:solidFill>
                    <a:srgbClr val="FFFFFF">
                      <a:alpha val="1000"/>
                    </a:srgbClr>
                  </a:solidFill>
                  <a:effectLst/>
                  <a:uFillTx/>
                  <a:latin typeface="Calibri"/>
                </a:rPr>
                <a:t> </a:t>
              </a: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86" name="ZoneTexte 33"/>
            <p:cNvSpPr/>
            <p:nvPr/>
          </p:nvSpPr>
          <p:spPr>
            <a:xfrm>
              <a:off x="7974000" y="4600440"/>
              <a:ext cx="533880" cy="522720"/>
            </a:xfrm>
            <a:prstGeom prst="rect">
              <a:avLst/>
            </a:prstGeom>
            <a:blipFill rotWithShape="0">
              <a:blip r:embed="rId14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noAutofit/>
            </a:bodyPr>
            <a:p>
              <a:pPr defTabSz="457200">
                <a:lnSpc>
                  <a:spcPct val="100000"/>
                </a:lnSpc>
              </a:pPr>
              <a:r>
                <a:rPr lang="fr-FR" sz="1800" b="0" u="none" strike="noStrike">
                  <a:solidFill>
                    <a:srgbClr val="FFFFFF">
                      <a:alpha val="1000"/>
                    </a:srgbClr>
                  </a:solidFill>
                  <a:effectLst/>
                  <a:uFillTx/>
                  <a:latin typeface="Calibri"/>
                </a:rPr>
                <a:t> </a:t>
              </a: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87" name="ZoneTexte 34"/>
            <p:cNvSpPr/>
            <p:nvPr/>
          </p:nvSpPr>
          <p:spPr>
            <a:xfrm>
              <a:off x="9300600" y="4600440"/>
              <a:ext cx="533880" cy="522720"/>
            </a:xfrm>
            <a:prstGeom prst="rect">
              <a:avLst/>
            </a:prstGeom>
            <a:blipFill rotWithShape="0">
              <a:blip r:embed="rId15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noAutofit/>
            </a:bodyPr>
            <a:p>
              <a:pPr defTabSz="457200">
                <a:lnSpc>
                  <a:spcPct val="100000"/>
                </a:lnSpc>
              </a:pPr>
              <a:r>
                <a:rPr lang="fr-FR" sz="1800" b="0" u="none" strike="noStrike">
                  <a:solidFill>
                    <a:srgbClr val="FFFFFF">
                      <a:alpha val="1000"/>
                    </a:srgbClr>
                  </a:solidFill>
                  <a:effectLst/>
                  <a:uFillTx/>
                  <a:latin typeface="Calibri"/>
                </a:rPr>
                <a:t> </a:t>
              </a: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588" name="ZoneTexte 35"/>
          <p:cNvSpPr/>
          <p:nvPr/>
        </p:nvSpPr>
        <p:spPr>
          <a:xfrm>
            <a:off x="9829440" y="4624560"/>
            <a:ext cx="464760" cy="522720"/>
          </a:xfrm>
          <a:prstGeom prst="rect">
            <a:avLst/>
          </a:prstGeom>
          <a:blipFill rotWithShape="0">
            <a:blip r:embed="rId1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61" dur="indefinite" restart="never" nodeType="tmRoot">
          <p:childTnLst>
            <p:seq>
              <p:cTn id="362" dur="indefinite" nodeType="mainSeq">
                <p:childTnLst>
                  <p:par>
                    <p:cTn id="363" fill="hold">
                      <p:stCondLst>
                        <p:cond delay="indefinite"/>
                      </p:stCondLst>
                      <p:childTnLst>
                        <p:par>
                          <p:cTn id="364" fill="hold">
                            <p:stCondLst>
                              <p:cond delay="0"/>
                            </p:stCondLst>
                            <p:childTnLst>
                              <p:par>
                                <p:cTn id="36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7" fill="hold">
                      <p:stCondLst>
                        <p:cond delay="indefinite"/>
                      </p:stCondLst>
                      <p:childTnLst>
                        <p:par>
                          <p:cTn id="368" fill="hold">
                            <p:stCondLst>
                              <p:cond delay="0"/>
                            </p:stCondLst>
                            <p:childTnLst>
                              <p:par>
                                <p:cTn id="36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1" fill="hold">
                      <p:stCondLst>
                        <p:cond delay="indefinite"/>
                      </p:stCondLst>
                      <p:childTnLst>
                        <p:par>
                          <p:cTn id="372" fill="hold">
                            <p:stCondLst>
                              <p:cond delay="0"/>
                            </p:stCondLst>
                            <p:childTnLst>
                              <p:par>
                                <p:cTn id="37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5" fill="hold">
                      <p:stCondLst>
                        <p:cond delay="indefinite"/>
                      </p:stCondLst>
                      <p:childTnLst>
                        <p:par>
                          <p:cTn id="376" fill="hold">
                            <p:stCondLst>
                              <p:cond delay="0"/>
                            </p:stCondLst>
                            <p:childTnLst>
                              <p:par>
                                <p:cTn id="37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9" fill="hold">
                      <p:stCondLst>
                        <p:cond delay="indefinite"/>
                      </p:stCondLst>
                      <p:childTnLst>
                        <p:par>
                          <p:cTn id="380" fill="hold">
                            <p:stCondLst>
                              <p:cond delay="0"/>
                            </p:stCondLst>
                            <p:childTnLst>
                              <p:par>
                                <p:cTn id="38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3" fill="hold">
                      <p:stCondLst>
                        <p:cond delay="indefinite"/>
                      </p:stCondLst>
                      <p:childTnLst>
                        <p:par>
                          <p:cTn id="384" fill="hold">
                            <p:stCondLst>
                              <p:cond delay="0"/>
                            </p:stCondLst>
                            <p:childTnLst>
                              <p:par>
                                <p:cTn id="38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7" fill="hold">
                      <p:stCondLst>
                        <p:cond delay="indefinite"/>
                      </p:stCondLst>
                      <p:childTnLst>
                        <p:par>
                          <p:cTn id="388" fill="hold">
                            <p:stCondLst>
                              <p:cond delay="0"/>
                            </p:stCondLst>
                            <p:childTnLst>
                              <p:par>
                                <p:cTn id="38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Oval 7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M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90" name="Image 9"/>
          <p:cNvPicPr/>
          <p:nvPr/>
        </p:nvPicPr>
        <p:blipFill>
          <a:blip r:embed="rId1"/>
          <a:stretch/>
        </p:blipFill>
        <p:spPr>
          <a:xfrm>
            <a:off x="11309040" y="9248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91" name="D_A_01"/>
          <p:cNvSpPr/>
          <p:nvPr/>
        </p:nvSpPr>
        <p:spPr>
          <a:xfrm>
            <a:off x="765720" y="149040"/>
            <a:ext cx="10542960" cy="52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J’étudie l’exemple.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92" name="D_A_02"/>
          <p:cNvSpPr/>
          <p:nvPr/>
        </p:nvSpPr>
        <p:spPr>
          <a:xfrm>
            <a:off x="190440" y="6732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explique.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93" name="Image 2"/>
          <p:cNvPicPr/>
          <p:nvPr/>
        </p:nvPicPr>
        <p:blipFill>
          <a:blip r:embed="rId2"/>
          <a:srcRect l="0" t="0" r="0" b="73416"/>
          <a:stretch/>
        </p:blipFill>
        <p:spPr>
          <a:xfrm>
            <a:off x="434880" y="1129320"/>
            <a:ext cx="10797840" cy="19944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Oval 7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M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95" name="Image 9"/>
          <p:cNvPicPr/>
          <p:nvPr/>
        </p:nvPicPr>
        <p:blipFill>
          <a:blip r:embed="rId1"/>
          <a:stretch/>
        </p:blipFill>
        <p:spPr>
          <a:xfrm>
            <a:off x="11309040" y="9248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96" name="D_A_01"/>
          <p:cNvSpPr/>
          <p:nvPr/>
        </p:nvSpPr>
        <p:spPr>
          <a:xfrm>
            <a:off x="765720" y="149040"/>
            <a:ext cx="10542960" cy="52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J’étudie l’exemple.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97" name="D_A_02"/>
          <p:cNvSpPr/>
          <p:nvPr/>
        </p:nvSpPr>
        <p:spPr>
          <a:xfrm>
            <a:off x="190440" y="6732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explique.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98" name="Image 2"/>
          <p:cNvPicPr/>
          <p:nvPr/>
        </p:nvPicPr>
        <p:blipFill>
          <a:blip r:embed="rId2"/>
          <a:srcRect l="0" t="26911" r="0" b="57517"/>
          <a:stretch/>
        </p:blipFill>
        <p:spPr>
          <a:xfrm>
            <a:off x="434880" y="1295280"/>
            <a:ext cx="10797840" cy="11682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Oval 7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M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600" name="Image 9"/>
          <p:cNvPicPr/>
          <p:nvPr/>
        </p:nvPicPr>
        <p:blipFill>
          <a:blip r:embed="rId1"/>
          <a:stretch/>
        </p:blipFill>
        <p:spPr>
          <a:xfrm>
            <a:off x="11309040" y="9248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01" name="D_A_01"/>
          <p:cNvSpPr/>
          <p:nvPr/>
        </p:nvSpPr>
        <p:spPr>
          <a:xfrm>
            <a:off x="765720" y="149040"/>
            <a:ext cx="10542960" cy="52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J’étudie l’exemple.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02" name="D_A_02"/>
          <p:cNvSpPr/>
          <p:nvPr/>
        </p:nvSpPr>
        <p:spPr>
          <a:xfrm>
            <a:off x="190440" y="6732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explique.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603" name="Image 2"/>
          <p:cNvPicPr/>
          <p:nvPr/>
        </p:nvPicPr>
        <p:blipFill>
          <a:blip r:embed="rId2"/>
          <a:srcRect l="0" t="42810" r="0" b="37216"/>
          <a:stretch/>
        </p:blipFill>
        <p:spPr>
          <a:xfrm>
            <a:off x="434880" y="1193760"/>
            <a:ext cx="10797840" cy="1498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Oval 7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M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605" name="Image 9"/>
          <p:cNvPicPr/>
          <p:nvPr/>
        </p:nvPicPr>
        <p:blipFill>
          <a:blip r:embed="rId1"/>
          <a:stretch/>
        </p:blipFill>
        <p:spPr>
          <a:xfrm>
            <a:off x="11309040" y="9248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06" name="D_A_01"/>
          <p:cNvSpPr/>
          <p:nvPr/>
        </p:nvSpPr>
        <p:spPr>
          <a:xfrm>
            <a:off x="765720" y="149040"/>
            <a:ext cx="10542960" cy="52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J’étudie l’exemple.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07" name="D_A_02"/>
          <p:cNvSpPr/>
          <p:nvPr/>
        </p:nvSpPr>
        <p:spPr>
          <a:xfrm>
            <a:off x="190440" y="6732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explique.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608" name="Image 2"/>
          <p:cNvPicPr/>
          <p:nvPr/>
        </p:nvPicPr>
        <p:blipFill>
          <a:blip r:embed="rId2"/>
          <a:srcRect l="0" t="63443" r="0" b="15227"/>
          <a:stretch/>
        </p:blipFill>
        <p:spPr>
          <a:xfrm>
            <a:off x="434880" y="1168560"/>
            <a:ext cx="10797840" cy="15998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Oval 7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M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610" name="Image 9"/>
          <p:cNvPicPr/>
          <p:nvPr/>
        </p:nvPicPr>
        <p:blipFill>
          <a:blip r:embed="rId1"/>
          <a:stretch/>
        </p:blipFill>
        <p:spPr>
          <a:xfrm>
            <a:off x="11309040" y="9248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11" name="D_A_01"/>
          <p:cNvSpPr/>
          <p:nvPr/>
        </p:nvSpPr>
        <p:spPr>
          <a:xfrm>
            <a:off x="765720" y="149040"/>
            <a:ext cx="10542960" cy="52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J’étudie l’exemple.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12" name="D_A_02"/>
          <p:cNvSpPr/>
          <p:nvPr/>
        </p:nvSpPr>
        <p:spPr>
          <a:xfrm>
            <a:off x="190440" y="6732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explique.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613" name="Image 2"/>
          <p:cNvPicPr/>
          <p:nvPr/>
        </p:nvPicPr>
        <p:blipFill>
          <a:blip r:embed="rId2"/>
          <a:srcRect l="0" t="83745" r="0" b="1355"/>
          <a:stretch/>
        </p:blipFill>
        <p:spPr>
          <a:xfrm>
            <a:off x="434880" y="1219320"/>
            <a:ext cx="10797840" cy="11170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ZoneTexte 9"/>
          <p:cNvSpPr/>
          <p:nvPr/>
        </p:nvSpPr>
        <p:spPr>
          <a:xfrm>
            <a:off x="780120" y="250560"/>
            <a:ext cx="5578920" cy="3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Calculer les sommes suivantes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615" name="Picture 2" descr="Lever la main - Icônes mains et gestes gratuites"/>
          <p:cNvPicPr/>
          <p:nvPr/>
        </p:nvPicPr>
        <p:blipFill>
          <a:blip r:embed="rId1"/>
          <a:stretch/>
        </p:blipFill>
        <p:spPr>
          <a:xfrm>
            <a:off x="11331360" y="1097640"/>
            <a:ext cx="535320" cy="535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16" name="ZoneTexte 9"/>
          <p:cNvSpPr/>
          <p:nvPr/>
        </p:nvSpPr>
        <p:spPr>
          <a:xfrm>
            <a:off x="792720" y="586800"/>
            <a:ext cx="1028628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609480">
              <a:lnSpc>
                <a:spcPct val="100000"/>
              </a:lnSpc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L'enseignant attend que les élèves lèvent la main et répondent. L'enseignant s'assure que plusieurs élèves participent.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17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618" name="Picture 2"/>
          <p:cNvPicPr/>
          <p:nvPr/>
        </p:nvPicPr>
        <p:blipFill>
          <a:blip r:embed="rId2"/>
          <a:stretch/>
        </p:blipFill>
        <p:spPr>
          <a:xfrm>
            <a:off x="10359720" y="257400"/>
            <a:ext cx="71388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19" name="ZoneTexte 5"/>
          <p:cNvSpPr/>
          <p:nvPr/>
        </p:nvSpPr>
        <p:spPr>
          <a:xfrm>
            <a:off x="2087280" y="2374920"/>
            <a:ext cx="2243160" cy="46116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0" name="ZoneTexte 6"/>
          <p:cNvSpPr/>
          <p:nvPr/>
        </p:nvSpPr>
        <p:spPr>
          <a:xfrm>
            <a:off x="2087280" y="3396600"/>
            <a:ext cx="2243160" cy="46116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1" name="ZoneTexte 7"/>
          <p:cNvSpPr/>
          <p:nvPr/>
        </p:nvSpPr>
        <p:spPr>
          <a:xfrm>
            <a:off x="4255560" y="2392560"/>
            <a:ext cx="851040" cy="46116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2" name="ZoneTexte 8"/>
          <p:cNvSpPr/>
          <p:nvPr/>
        </p:nvSpPr>
        <p:spPr>
          <a:xfrm>
            <a:off x="4255560" y="3408480"/>
            <a:ext cx="666720" cy="461160"/>
          </a:xfrm>
          <a:prstGeom prst="rect">
            <a:avLst/>
          </a:pr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3" name="ZoneTexte 1"/>
          <p:cNvSpPr/>
          <p:nvPr/>
        </p:nvSpPr>
        <p:spPr>
          <a:xfrm>
            <a:off x="2157840" y="4465440"/>
            <a:ext cx="2922840" cy="461160"/>
          </a:xfrm>
          <a:prstGeom prst="rect">
            <a:avLst/>
          </a:prstGeom>
          <a:blipFill rotWithShape="0">
            <a:blip r:embed="rId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4" name="ZoneTexte 9"/>
          <p:cNvSpPr/>
          <p:nvPr/>
        </p:nvSpPr>
        <p:spPr>
          <a:xfrm>
            <a:off x="4986000" y="4465440"/>
            <a:ext cx="2123640" cy="461160"/>
          </a:xfrm>
          <a:prstGeom prst="rect">
            <a:avLst/>
          </a:prstGeom>
          <a:blipFill rotWithShape="0">
            <a:blip r:embed="rId8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5" name="ZoneTexte 11"/>
          <p:cNvSpPr/>
          <p:nvPr/>
        </p:nvSpPr>
        <p:spPr>
          <a:xfrm>
            <a:off x="7110000" y="4465440"/>
            <a:ext cx="1350360" cy="461160"/>
          </a:xfrm>
          <a:prstGeom prst="rect">
            <a:avLst/>
          </a:prstGeom>
          <a:blipFill rotWithShape="0">
            <a:blip r:embed="rId9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6" name="Rectangle 13"/>
          <p:cNvSpPr/>
          <p:nvPr/>
        </p:nvSpPr>
        <p:spPr>
          <a:xfrm>
            <a:off x="628560" y="1242000"/>
            <a:ext cx="13723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Calculez 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27" name="Rectangle 14"/>
          <p:cNvSpPr/>
          <p:nvPr/>
        </p:nvSpPr>
        <p:spPr>
          <a:xfrm>
            <a:off x="737280" y="1774440"/>
            <a:ext cx="10877400" cy="3690000"/>
          </a:xfrm>
          <a:prstGeom prst="rect">
            <a:avLst/>
          </a:prstGeom>
          <a:noFill/>
          <a:ln w="381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91" dur="indefinite" restart="never" nodeType="tmRoot">
          <p:childTnLst>
            <p:seq>
              <p:cTn id="392" dur="indefinite" nodeType="mainSeq">
                <p:childTnLst>
                  <p:par>
                    <p:cTn id="393" fill="hold">
                      <p:stCondLst>
                        <p:cond delay="indefinite"/>
                      </p:stCondLst>
                      <p:childTnLst>
                        <p:par>
                          <p:cTn id="394" fill="hold">
                            <p:stCondLst>
                              <p:cond delay="0"/>
                            </p:stCondLst>
                            <p:childTnLst>
                              <p:par>
                                <p:cTn id="39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7" fill="hold">
                      <p:stCondLst>
                        <p:cond delay="indefinite"/>
                      </p:stCondLst>
                      <p:childTnLst>
                        <p:par>
                          <p:cTn id="398" fill="hold">
                            <p:stCondLst>
                              <p:cond delay="0"/>
                            </p:stCondLst>
                            <p:childTnLst>
                              <p:par>
                                <p:cTn id="39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1" fill="hold">
                      <p:stCondLst>
                        <p:cond delay="indefinite"/>
                      </p:stCondLst>
                      <p:childTnLst>
                        <p:par>
                          <p:cTn id="402" fill="hold">
                            <p:stCondLst>
                              <p:cond delay="0"/>
                            </p:stCondLst>
                            <p:childTnLst>
                              <p:par>
                                <p:cTn id="40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5" fill="hold">
                      <p:stCondLst>
                        <p:cond delay="indefinite"/>
                      </p:stCondLst>
                      <p:childTnLst>
                        <p:par>
                          <p:cTn id="406" fill="hold">
                            <p:stCondLst>
                              <p:cond delay="0"/>
                            </p:stCondLst>
                            <p:childTnLst>
                              <p:par>
                                <p:cTn id="40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9" fill="hold">
                      <p:stCondLst>
                        <p:cond delay="indefinite"/>
                      </p:stCondLst>
                      <p:childTnLst>
                        <p:par>
                          <p:cTn id="410" fill="hold">
                            <p:stCondLst>
                              <p:cond delay="0"/>
                            </p:stCondLst>
                            <p:childTnLst>
                              <p:par>
                                <p:cTn id="41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3" fill="hold">
                      <p:stCondLst>
                        <p:cond delay="indefinite"/>
                      </p:stCondLst>
                      <p:childTnLst>
                        <p:par>
                          <p:cTn id="414" fill="hold">
                            <p:stCondLst>
                              <p:cond delay="0"/>
                            </p:stCondLst>
                            <p:childTnLst>
                              <p:par>
                                <p:cTn id="41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ZoneTexte 9"/>
          <p:cNvSpPr/>
          <p:nvPr/>
        </p:nvSpPr>
        <p:spPr>
          <a:xfrm>
            <a:off x="780120" y="250560"/>
            <a:ext cx="5578920" cy="3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Calculer les sommes suivantes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629" name="Picture 2" descr="Lever la main - Icônes mains et gestes gratuites"/>
          <p:cNvPicPr/>
          <p:nvPr/>
        </p:nvPicPr>
        <p:blipFill>
          <a:blip r:embed="rId1"/>
          <a:stretch/>
        </p:blipFill>
        <p:spPr>
          <a:xfrm>
            <a:off x="11331360" y="1097640"/>
            <a:ext cx="535320" cy="535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30" name="ZoneTexte 9"/>
          <p:cNvSpPr/>
          <p:nvPr/>
        </p:nvSpPr>
        <p:spPr>
          <a:xfrm>
            <a:off x="792720" y="586800"/>
            <a:ext cx="1028628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609480">
              <a:lnSpc>
                <a:spcPct val="100000"/>
              </a:lnSpc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L'enseignant attend que les élèves lèvent la main et répondent. L'enseignant s'assure que plusieurs élèves participent.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31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632" name="Picture 2"/>
          <p:cNvPicPr/>
          <p:nvPr/>
        </p:nvPicPr>
        <p:blipFill>
          <a:blip r:embed="rId2"/>
          <a:stretch/>
        </p:blipFill>
        <p:spPr>
          <a:xfrm>
            <a:off x="10359720" y="257400"/>
            <a:ext cx="71388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33" name="ZoneTexte 5"/>
          <p:cNvSpPr/>
          <p:nvPr/>
        </p:nvSpPr>
        <p:spPr>
          <a:xfrm>
            <a:off x="2176920" y="2404800"/>
            <a:ext cx="2243160" cy="46116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4" name="ZoneTexte 6"/>
          <p:cNvSpPr/>
          <p:nvPr/>
        </p:nvSpPr>
        <p:spPr>
          <a:xfrm>
            <a:off x="2176920" y="3325320"/>
            <a:ext cx="2413080" cy="46116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5" name="ZoneTexte 7"/>
          <p:cNvSpPr/>
          <p:nvPr/>
        </p:nvSpPr>
        <p:spPr>
          <a:xfrm>
            <a:off x="4795920" y="2404800"/>
            <a:ext cx="1444680" cy="46116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6" name="ZoneTexte 8"/>
          <p:cNvSpPr/>
          <p:nvPr/>
        </p:nvSpPr>
        <p:spPr>
          <a:xfrm>
            <a:off x="6453000" y="2404800"/>
            <a:ext cx="981360" cy="461160"/>
          </a:xfrm>
          <a:prstGeom prst="rect">
            <a:avLst/>
          </a:pr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7" name="ZoneTexte 9"/>
          <p:cNvSpPr/>
          <p:nvPr/>
        </p:nvSpPr>
        <p:spPr>
          <a:xfrm>
            <a:off x="4963680" y="3325320"/>
            <a:ext cx="1614600" cy="461160"/>
          </a:xfrm>
          <a:prstGeom prst="rect">
            <a:avLst/>
          </a:prstGeom>
          <a:blipFill rotWithShape="0">
            <a:blip r:embed="rId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8" name="ZoneTexte 11"/>
          <p:cNvSpPr/>
          <p:nvPr/>
        </p:nvSpPr>
        <p:spPr>
          <a:xfrm>
            <a:off x="6833160" y="3325320"/>
            <a:ext cx="981360" cy="461160"/>
          </a:xfrm>
          <a:prstGeom prst="rect">
            <a:avLst/>
          </a:prstGeom>
          <a:blipFill rotWithShape="0">
            <a:blip r:embed="rId8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9" name="ZoneTexte 1"/>
          <p:cNvSpPr/>
          <p:nvPr/>
        </p:nvSpPr>
        <p:spPr>
          <a:xfrm>
            <a:off x="2176920" y="4245840"/>
            <a:ext cx="2922840" cy="461160"/>
          </a:xfrm>
          <a:prstGeom prst="rect">
            <a:avLst/>
          </a:prstGeom>
          <a:blipFill rotWithShape="0">
            <a:blip r:embed="rId9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0" name="ZoneTexte 12"/>
          <p:cNvSpPr/>
          <p:nvPr/>
        </p:nvSpPr>
        <p:spPr>
          <a:xfrm>
            <a:off x="5562000" y="4245840"/>
            <a:ext cx="2438280" cy="461160"/>
          </a:xfrm>
          <a:prstGeom prst="rect">
            <a:avLst/>
          </a:prstGeom>
          <a:blipFill rotWithShape="0">
            <a:blip r:embed="rId10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1" name="ZoneTexte 13"/>
          <p:cNvSpPr/>
          <p:nvPr/>
        </p:nvSpPr>
        <p:spPr>
          <a:xfrm>
            <a:off x="8231040" y="4245840"/>
            <a:ext cx="1035360" cy="461160"/>
          </a:xfrm>
          <a:prstGeom prst="rect">
            <a:avLst/>
          </a:prstGeom>
          <a:blipFill rotWithShape="0">
            <a:blip r:embed="rId1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2" name="Rectangle 15"/>
          <p:cNvSpPr/>
          <p:nvPr/>
        </p:nvSpPr>
        <p:spPr>
          <a:xfrm>
            <a:off x="628560" y="1242000"/>
            <a:ext cx="13723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Calculez 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43" name="Rectangle 16"/>
          <p:cNvSpPr/>
          <p:nvPr/>
        </p:nvSpPr>
        <p:spPr>
          <a:xfrm>
            <a:off x="737280" y="1774440"/>
            <a:ext cx="10877400" cy="3690000"/>
          </a:xfrm>
          <a:prstGeom prst="rect">
            <a:avLst/>
          </a:prstGeom>
          <a:noFill/>
          <a:ln w="381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17" dur="indefinite" restart="never" nodeType="tmRoot">
          <p:childTnLst>
            <p:seq>
              <p:cTn id="418" dur="indefinite" nodeType="mainSeq">
                <p:childTnLst>
                  <p:par>
                    <p:cTn id="419" fill="hold">
                      <p:stCondLst>
                        <p:cond delay="indefinite"/>
                      </p:stCondLst>
                      <p:childTnLst>
                        <p:par>
                          <p:cTn id="420" fill="hold">
                            <p:stCondLst>
                              <p:cond delay="0"/>
                            </p:stCondLst>
                            <p:childTnLst>
                              <p:par>
                                <p:cTn id="4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3" fill="hold">
                      <p:stCondLst>
                        <p:cond delay="indefinite"/>
                      </p:stCondLst>
                      <p:childTnLst>
                        <p:par>
                          <p:cTn id="424" fill="hold">
                            <p:stCondLst>
                              <p:cond delay="0"/>
                            </p:stCondLst>
                            <p:childTnLst>
                              <p:par>
                                <p:cTn id="42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7" fill="hold">
                      <p:stCondLst>
                        <p:cond delay="indefinite"/>
                      </p:stCondLst>
                      <p:childTnLst>
                        <p:par>
                          <p:cTn id="428" fill="hold">
                            <p:stCondLst>
                              <p:cond delay="0"/>
                            </p:stCondLst>
                            <p:childTnLst>
                              <p:par>
                                <p:cTn id="42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1" fill="hold">
                      <p:stCondLst>
                        <p:cond delay="indefinite"/>
                      </p:stCondLst>
                      <p:childTnLst>
                        <p:par>
                          <p:cTn id="432" fill="hold">
                            <p:stCondLst>
                              <p:cond delay="0"/>
                            </p:stCondLst>
                            <p:childTnLst>
                              <p:par>
                                <p:cTn id="43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5" fill="hold">
                      <p:stCondLst>
                        <p:cond delay="indefinite"/>
                      </p:stCondLst>
                      <p:childTnLst>
                        <p:par>
                          <p:cTn id="436" fill="hold">
                            <p:stCondLst>
                              <p:cond delay="0"/>
                            </p:stCondLst>
                            <p:childTnLst>
                              <p:par>
                                <p:cTn id="43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9" fill="hold">
                      <p:stCondLst>
                        <p:cond delay="indefinite"/>
                      </p:stCondLst>
                      <p:childTnLst>
                        <p:par>
                          <p:cTn id="440" fill="hold">
                            <p:stCondLst>
                              <p:cond delay="0"/>
                            </p:stCondLst>
                            <p:childTnLst>
                              <p:par>
                                <p:cTn id="44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3" fill="hold">
                      <p:stCondLst>
                        <p:cond delay="indefinite"/>
                      </p:stCondLst>
                      <p:childTnLst>
                        <p:par>
                          <p:cTn id="444" fill="hold">
                            <p:stCondLst>
                              <p:cond delay="0"/>
                            </p:stCondLst>
                            <p:childTnLst>
                              <p:par>
                                <p:cTn id="44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7" fill="hold">
                      <p:stCondLst>
                        <p:cond delay="indefinite"/>
                      </p:stCondLst>
                      <p:childTnLst>
                        <p:par>
                          <p:cTn id="448" fill="hold">
                            <p:stCondLst>
                              <p:cond delay="0"/>
                            </p:stCondLst>
                            <p:childTnLst>
                              <p:par>
                                <p:cTn id="44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285;p29"/>
          <p:cNvSpPr/>
          <p:nvPr/>
        </p:nvSpPr>
        <p:spPr>
          <a:xfrm>
            <a:off x="948240" y="165240"/>
            <a:ext cx="7934760" cy="58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1219320">
              <a:lnSpc>
                <a:spcPct val="100000"/>
              </a:lnSpc>
            </a:pPr>
            <a:r>
              <a:rPr lang="fr-FR" sz="3200" b="1" u="none" strike="noStrike">
                <a:solidFill>
                  <a:srgbClr val="44546A"/>
                </a:solidFill>
                <a:effectLst/>
                <a:uFillTx/>
                <a:latin typeface="Calibri"/>
                <a:ea typeface="Calibri"/>
              </a:rPr>
              <a:t>Repérage dans la semaine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78" name="Picture 2" descr="Image générée"/>
          <p:cNvPicPr/>
          <p:nvPr/>
        </p:nvPicPr>
        <p:blipFill>
          <a:blip r:embed="rId1"/>
          <a:srcRect l="0" t="11067" r="0" b="10672"/>
          <a:stretch/>
        </p:blipFill>
        <p:spPr>
          <a:xfrm>
            <a:off x="220320" y="30600"/>
            <a:ext cx="727560" cy="85392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179" name="Groupe 30"/>
          <p:cNvGrpSpPr/>
          <p:nvPr/>
        </p:nvGrpSpPr>
        <p:grpSpPr>
          <a:xfrm>
            <a:off x="963360" y="2304360"/>
            <a:ext cx="10265040" cy="827640"/>
            <a:chOff x="963360" y="2304360"/>
            <a:chExt cx="10265040" cy="827640"/>
          </a:xfrm>
        </p:grpSpPr>
        <p:sp>
          <p:nvSpPr>
            <p:cNvPr id="180" name="Google Shape;288;p29"/>
            <p:cNvSpPr/>
            <p:nvPr/>
          </p:nvSpPr>
          <p:spPr>
            <a:xfrm>
              <a:off x="2428200" y="2304360"/>
              <a:ext cx="8800200" cy="827640"/>
            </a:xfrm>
            <a:custGeom>
              <a:avLst/>
              <a:gdLst>
                <a:gd name="textAreaLeft" fmla="*/ 40320 w 8800200"/>
                <a:gd name="textAreaRight" fmla="*/ 8759880 w 880020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4446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4446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24063" y="2300"/>
                  </a:lnTo>
                  <a:arcTo wR="383" hR="383" stAng="5400000" swAng="-5400000"/>
                  <a:lnTo>
                    <a:pt x="24446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44546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>
              <a:noAutofit/>
            </a:bodyPr>
            <a:p>
              <a:endParaRPr lang="fr-FR" sz="1800" b="1" u="none" strike="noStrike">
                <a:solidFill>
                  <a:srgbClr val="000000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81" name="Google Shape;289;p29"/>
            <p:cNvSpPr/>
            <p:nvPr/>
          </p:nvSpPr>
          <p:spPr>
            <a:xfrm>
              <a:off x="963360" y="2304360"/>
              <a:ext cx="1348560" cy="827640"/>
            </a:xfrm>
            <a:custGeom>
              <a:avLst/>
              <a:gdLst>
                <a:gd name="textAreaLeft" fmla="*/ 40320 w 1348560"/>
                <a:gd name="textAreaRight" fmla="*/ 1308240 w 134856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374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3747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3364" y="2300"/>
                  </a:lnTo>
                  <a:arcTo wR="383" hR="383" stAng="5400000" swAng="-5400000"/>
                  <a:lnTo>
                    <a:pt x="3747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44546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914400">
                <a:lnSpc>
                  <a:spcPct val="100000"/>
                </a:lnSpc>
              </a:pPr>
              <a:r>
                <a:rPr lang="fr-FR" sz="1800" b="1" u="none" strike="noStrike">
                  <a:solidFill>
                    <a:schemeClr val="lt1"/>
                  </a:solidFill>
                  <a:effectLst/>
                  <a:uFillTx/>
                  <a:latin typeface="Calibri"/>
                  <a:ea typeface="Calibri"/>
                </a:rPr>
                <a:t>Séance 2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82" name="Groupe 32"/>
          <p:cNvGrpSpPr/>
          <p:nvPr/>
        </p:nvGrpSpPr>
        <p:grpSpPr>
          <a:xfrm>
            <a:off x="963360" y="4289760"/>
            <a:ext cx="10265040" cy="827640"/>
            <a:chOff x="963360" y="4289760"/>
            <a:chExt cx="10265040" cy="827640"/>
          </a:xfrm>
        </p:grpSpPr>
        <p:sp>
          <p:nvSpPr>
            <p:cNvPr id="183" name="Google Shape;290;p29"/>
            <p:cNvSpPr/>
            <p:nvPr/>
          </p:nvSpPr>
          <p:spPr>
            <a:xfrm>
              <a:off x="2428200" y="4289760"/>
              <a:ext cx="8800200" cy="827640"/>
            </a:xfrm>
            <a:custGeom>
              <a:avLst/>
              <a:gdLst>
                <a:gd name="textAreaLeft" fmla="*/ 40320 w 8800200"/>
                <a:gd name="textAreaRight" fmla="*/ 8759880 w 880020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4446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4446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24063" y="2300"/>
                  </a:lnTo>
                  <a:arcTo wR="383" hR="383" stAng="5400000" swAng="-5400000"/>
                  <a:lnTo>
                    <a:pt x="24446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>
              <a:noAutofit/>
            </a:bodyPr>
            <a:p>
              <a:endParaRPr lang="fr-FR" sz="1800" b="1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84" name="Google Shape;291;p29"/>
            <p:cNvSpPr/>
            <p:nvPr/>
          </p:nvSpPr>
          <p:spPr>
            <a:xfrm>
              <a:off x="963360" y="4289760"/>
              <a:ext cx="1348560" cy="827640"/>
            </a:xfrm>
            <a:custGeom>
              <a:avLst/>
              <a:gdLst>
                <a:gd name="textAreaLeft" fmla="*/ 40320 w 1348560"/>
                <a:gd name="textAreaRight" fmla="*/ 1308240 w 134856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374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3747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3364" y="2300"/>
                  </a:lnTo>
                  <a:arcTo wR="383" hR="383" stAng="5400000" swAng="-5400000"/>
                  <a:lnTo>
                    <a:pt x="3747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44546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1800" b="1" u="none" strike="noStrike">
                  <a:solidFill>
                    <a:schemeClr val="lt1"/>
                  </a:solidFill>
                  <a:effectLst/>
                  <a:uFillTx/>
                  <a:latin typeface="Calibri"/>
                  <a:ea typeface="Calibri"/>
                </a:rPr>
                <a:t>Séance 4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85" name="Groupe 31"/>
          <p:cNvGrpSpPr/>
          <p:nvPr/>
        </p:nvGrpSpPr>
        <p:grpSpPr>
          <a:xfrm>
            <a:off x="963360" y="3296880"/>
            <a:ext cx="10265040" cy="827640"/>
            <a:chOff x="963360" y="3296880"/>
            <a:chExt cx="10265040" cy="827640"/>
          </a:xfrm>
        </p:grpSpPr>
        <p:sp>
          <p:nvSpPr>
            <p:cNvPr id="186" name="Google Shape;292;p29"/>
            <p:cNvSpPr/>
            <p:nvPr/>
          </p:nvSpPr>
          <p:spPr>
            <a:xfrm>
              <a:off x="2428200" y="3296880"/>
              <a:ext cx="8800200" cy="827640"/>
            </a:xfrm>
            <a:custGeom>
              <a:avLst/>
              <a:gdLst>
                <a:gd name="textAreaLeft" fmla="*/ 40320 w 8800200"/>
                <a:gd name="textAreaRight" fmla="*/ 8759880 w 880020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4446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4446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24063" y="2300"/>
                  </a:lnTo>
                  <a:arcTo wR="383" hR="383" stAng="5400000" swAng="-5400000"/>
                  <a:lnTo>
                    <a:pt x="24446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>
              <a:noAutofit/>
            </a:bodyPr>
            <a:p>
              <a:endParaRPr lang="fr-FR" sz="1800" b="1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87" name="Google Shape;293;p29"/>
            <p:cNvSpPr/>
            <p:nvPr/>
          </p:nvSpPr>
          <p:spPr>
            <a:xfrm>
              <a:off x="963360" y="3296880"/>
              <a:ext cx="1348560" cy="827640"/>
            </a:xfrm>
            <a:custGeom>
              <a:avLst/>
              <a:gdLst>
                <a:gd name="textAreaLeft" fmla="*/ 40320 w 1348560"/>
                <a:gd name="textAreaRight" fmla="*/ 1308240 w 134856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374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3747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3364" y="2300"/>
                  </a:lnTo>
                  <a:arcTo wR="383" hR="383" stAng="5400000" swAng="-5400000"/>
                  <a:lnTo>
                    <a:pt x="3747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44546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1800" b="1" u="none" strike="noStrike">
                  <a:solidFill>
                    <a:schemeClr val="lt1"/>
                  </a:solidFill>
                  <a:effectLst/>
                  <a:uFillTx/>
                  <a:latin typeface="Calibri"/>
                  <a:ea typeface="Calibri"/>
                </a:rPr>
                <a:t>Séance 3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88" name="Groupe 34"/>
          <p:cNvGrpSpPr/>
          <p:nvPr/>
        </p:nvGrpSpPr>
        <p:grpSpPr>
          <a:xfrm>
            <a:off x="963360" y="1311480"/>
            <a:ext cx="10265040" cy="827640"/>
            <a:chOff x="963360" y="1311480"/>
            <a:chExt cx="10265040" cy="827640"/>
          </a:xfrm>
        </p:grpSpPr>
        <p:sp>
          <p:nvSpPr>
            <p:cNvPr id="189" name="Google Shape;286;p29"/>
            <p:cNvSpPr/>
            <p:nvPr/>
          </p:nvSpPr>
          <p:spPr>
            <a:xfrm>
              <a:off x="2428200" y="1311480"/>
              <a:ext cx="8800200" cy="827640"/>
            </a:xfrm>
            <a:custGeom>
              <a:avLst/>
              <a:gdLst>
                <a:gd name="textAreaLeft" fmla="*/ 40320 w 8800200"/>
                <a:gd name="textAreaRight" fmla="*/ 8759880 w 880020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4446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4446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24063" y="2300"/>
                  </a:lnTo>
                  <a:arcTo wR="383" hR="383" stAng="5400000" swAng="-5400000"/>
                  <a:lnTo>
                    <a:pt x="24446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bg1"/>
            </a:solidFill>
            <a:ln w="9528">
              <a:solidFill>
                <a:srgbClr val="44546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endParaRPr lang="fr-FR" sz="1800" b="1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90" name="Google Shape;287;p29"/>
            <p:cNvSpPr/>
            <p:nvPr/>
          </p:nvSpPr>
          <p:spPr>
            <a:xfrm>
              <a:off x="963360" y="1311480"/>
              <a:ext cx="1348560" cy="827640"/>
            </a:xfrm>
            <a:custGeom>
              <a:avLst/>
              <a:gdLst>
                <a:gd name="textAreaLeft" fmla="*/ 40320 w 1348560"/>
                <a:gd name="textAreaRight" fmla="*/ 1308240 w 134856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374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3747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3364" y="2300"/>
                  </a:lnTo>
                  <a:arcTo wR="383" hR="383" stAng="5400000" swAng="-5400000"/>
                  <a:lnTo>
                    <a:pt x="3747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8">
              <a:solidFill>
                <a:srgbClr val="44546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914400">
                <a:lnSpc>
                  <a:spcPct val="100000"/>
                </a:lnSpc>
              </a:pPr>
              <a:r>
                <a:rPr lang="fr-FR" sz="1800" b="1" u="none" strike="noStrike">
                  <a:solidFill>
                    <a:schemeClr val="lt1"/>
                  </a:solidFill>
                  <a:effectLst/>
                  <a:uFillTx/>
                  <a:latin typeface="Calibri"/>
                  <a:ea typeface="Calibri"/>
                </a:rPr>
                <a:t>Séance 1</a:t>
              </a: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91" name="Rectangle: Rounded Corners 11"/>
          <p:cNvSpPr/>
          <p:nvPr/>
        </p:nvSpPr>
        <p:spPr>
          <a:xfrm>
            <a:off x="886680" y="1239480"/>
            <a:ext cx="10439640" cy="971640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0C4334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MA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grpSp>
        <p:nvGrpSpPr>
          <p:cNvPr id="192" name="Groupe 33"/>
          <p:cNvGrpSpPr/>
          <p:nvPr/>
        </p:nvGrpSpPr>
        <p:grpSpPr>
          <a:xfrm>
            <a:off x="963360" y="5282640"/>
            <a:ext cx="10265040" cy="827640"/>
            <a:chOff x="963360" y="5282640"/>
            <a:chExt cx="10265040" cy="827640"/>
          </a:xfrm>
        </p:grpSpPr>
        <p:sp>
          <p:nvSpPr>
            <p:cNvPr id="193" name="Google Shape;290;p29"/>
            <p:cNvSpPr/>
            <p:nvPr/>
          </p:nvSpPr>
          <p:spPr>
            <a:xfrm>
              <a:off x="2428200" y="5282640"/>
              <a:ext cx="8800200" cy="827640"/>
            </a:xfrm>
            <a:custGeom>
              <a:avLst/>
              <a:gdLst>
                <a:gd name="textAreaLeft" fmla="*/ 40320 w 8800200"/>
                <a:gd name="textAreaRight" fmla="*/ 8759880 w 880020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4446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4446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24063" y="2300"/>
                  </a:lnTo>
                  <a:arcTo wR="383" hR="383" stAng="5400000" swAng="-5400000"/>
                  <a:lnTo>
                    <a:pt x="24446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>
              <a:noAutofit/>
            </a:bodyPr>
            <a:p>
              <a:endParaRPr lang="fr-FR" sz="1800" b="1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94" name="Google Shape;291;p29"/>
            <p:cNvSpPr/>
            <p:nvPr/>
          </p:nvSpPr>
          <p:spPr>
            <a:xfrm>
              <a:off x="963360" y="5282640"/>
              <a:ext cx="1348560" cy="827640"/>
            </a:xfrm>
            <a:custGeom>
              <a:avLst/>
              <a:gdLst>
                <a:gd name="textAreaLeft" fmla="*/ 40320 w 1348560"/>
                <a:gd name="textAreaRight" fmla="*/ 1308240 w 134856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374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3747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3364" y="2300"/>
                  </a:lnTo>
                  <a:arcTo wR="383" hR="383" stAng="5400000" swAng="-5400000"/>
                  <a:lnTo>
                    <a:pt x="3747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44546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1800" b="1" u="none" strike="noStrike">
                  <a:solidFill>
                    <a:schemeClr val="lt1"/>
                  </a:solidFill>
                  <a:effectLst/>
                  <a:uFillTx/>
                  <a:latin typeface="Calibri"/>
                  <a:ea typeface="Calibri"/>
                </a:rPr>
                <a:t>Séance 5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95" name="ZoneTexte 3"/>
          <p:cNvSpPr/>
          <p:nvPr/>
        </p:nvSpPr>
        <p:spPr>
          <a:xfrm>
            <a:off x="3047040" y="1540800"/>
            <a:ext cx="609768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MA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Additionner avec la valeur absolue 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6" name="ZoneTexte 5"/>
          <p:cNvSpPr/>
          <p:nvPr/>
        </p:nvSpPr>
        <p:spPr>
          <a:xfrm>
            <a:off x="2784600" y="2516040"/>
            <a:ext cx="609840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MA" sz="18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Utiliser la commutativité́ et l’associativité de l’addition 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7" name="ZoneTexte 7"/>
          <p:cNvSpPr/>
          <p:nvPr/>
        </p:nvSpPr>
        <p:spPr>
          <a:xfrm>
            <a:off x="3046320" y="3497760"/>
            <a:ext cx="609840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MA" sz="18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Effectuer la soustraction des nombres entiers 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8" name="ZoneTexte 9"/>
          <p:cNvSpPr/>
          <p:nvPr/>
        </p:nvSpPr>
        <p:spPr>
          <a:xfrm>
            <a:off x="3046320" y="4519080"/>
            <a:ext cx="609840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MA" sz="18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Additionner et soustraire dans des expressions numériques 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9" name="ZoneTexte 4"/>
          <p:cNvSpPr/>
          <p:nvPr/>
        </p:nvSpPr>
        <p:spPr>
          <a:xfrm>
            <a:off x="2941920" y="5373360"/>
            <a:ext cx="6097680" cy="645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MA" sz="18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Appliquer les règles d’addition et de soustraction aux nombres décimaux et fractionnaires 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ZoneTexte 9"/>
          <p:cNvSpPr/>
          <p:nvPr/>
        </p:nvSpPr>
        <p:spPr>
          <a:xfrm>
            <a:off x="780120" y="250560"/>
            <a:ext cx="5578920" cy="3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Calculer les sommes suivantes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645" name="Picture 2" descr="Lever la main - Icônes mains et gestes gratuites"/>
          <p:cNvPicPr/>
          <p:nvPr/>
        </p:nvPicPr>
        <p:blipFill>
          <a:blip r:embed="rId1"/>
          <a:stretch/>
        </p:blipFill>
        <p:spPr>
          <a:xfrm>
            <a:off x="11331360" y="1097640"/>
            <a:ext cx="535320" cy="535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46" name="ZoneTexte 9"/>
          <p:cNvSpPr/>
          <p:nvPr/>
        </p:nvSpPr>
        <p:spPr>
          <a:xfrm>
            <a:off x="792720" y="586800"/>
            <a:ext cx="1028628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609480">
              <a:lnSpc>
                <a:spcPct val="100000"/>
              </a:lnSpc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L'enseignant attend que les élèves lèvent la main et répondent. L'enseignant s'assure que plusieurs élèves participent.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47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648" name="Picture 2"/>
          <p:cNvPicPr/>
          <p:nvPr/>
        </p:nvPicPr>
        <p:blipFill>
          <a:blip r:embed="rId2"/>
          <a:stretch/>
        </p:blipFill>
        <p:spPr>
          <a:xfrm>
            <a:off x="10359720" y="257400"/>
            <a:ext cx="71388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49" name="ZoneTexte 5"/>
          <p:cNvSpPr/>
          <p:nvPr/>
        </p:nvSpPr>
        <p:spPr>
          <a:xfrm>
            <a:off x="3435840" y="2434680"/>
            <a:ext cx="2243160" cy="46116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0" name="ZoneTexte 6"/>
          <p:cNvSpPr/>
          <p:nvPr/>
        </p:nvSpPr>
        <p:spPr>
          <a:xfrm>
            <a:off x="3435840" y="3355200"/>
            <a:ext cx="2243160" cy="46116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1" name="ZoneTexte 7"/>
          <p:cNvSpPr/>
          <p:nvPr/>
        </p:nvSpPr>
        <p:spPr>
          <a:xfrm>
            <a:off x="5679360" y="240876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accent1"/>
                </a:solidFill>
                <a:effectLst/>
                <a:uFillTx/>
                <a:latin typeface="Calibri"/>
              </a:rPr>
              <a:t>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52" name="ZoneTexte 8"/>
          <p:cNvSpPr/>
          <p:nvPr/>
        </p:nvSpPr>
        <p:spPr>
          <a:xfrm>
            <a:off x="5665680" y="335520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accent1"/>
                </a:solidFill>
                <a:effectLst/>
                <a:uFillTx/>
                <a:latin typeface="Calibri"/>
              </a:rPr>
              <a:t>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53" name="ZoneTexte 1"/>
          <p:cNvSpPr/>
          <p:nvPr/>
        </p:nvSpPr>
        <p:spPr>
          <a:xfrm>
            <a:off x="3435840" y="4275720"/>
            <a:ext cx="2439360" cy="46116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4" name="ZoneTexte 9"/>
          <p:cNvSpPr/>
          <p:nvPr/>
        </p:nvSpPr>
        <p:spPr>
          <a:xfrm>
            <a:off x="5766120" y="4275720"/>
            <a:ext cx="339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accent1"/>
                </a:solidFill>
                <a:effectLst/>
                <a:uFillTx/>
                <a:latin typeface="Calibri"/>
              </a:rPr>
              <a:t>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55" name="Rectangle 12"/>
          <p:cNvSpPr/>
          <p:nvPr/>
        </p:nvSpPr>
        <p:spPr>
          <a:xfrm>
            <a:off x="628560" y="1242000"/>
            <a:ext cx="13723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Calculez 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56" name="Rectangle 13"/>
          <p:cNvSpPr/>
          <p:nvPr/>
        </p:nvSpPr>
        <p:spPr>
          <a:xfrm>
            <a:off x="737280" y="1774440"/>
            <a:ext cx="10877400" cy="3690000"/>
          </a:xfrm>
          <a:prstGeom prst="rect">
            <a:avLst/>
          </a:prstGeom>
          <a:noFill/>
          <a:ln w="381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51" dur="indefinite" restart="never" nodeType="tmRoot">
          <p:childTnLst>
            <p:seq>
              <p:cTn id="452" dur="indefinite" nodeType="mainSeq">
                <p:childTnLst>
                  <p:par>
                    <p:cTn id="453" fill="hold">
                      <p:stCondLst>
                        <p:cond delay="indefinite"/>
                      </p:stCondLst>
                      <p:childTnLst>
                        <p:par>
                          <p:cTn id="454" fill="hold">
                            <p:stCondLst>
                              <p:cond delay="0"/>
                            </p:stCondLst>
                            <p:childTnLst>
                              <p:par>
                                <p:cTn id="45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7" fill="hold">
                      <p:stCondLst>
                        <p:cond delay="indefinite"/>
                      </p:stCondLst>
                      <p:childTnLst>
                        <p:par>
                          <p:cTn id="458" fill="hold">
                            <p:stCondLst>
                              <p:cond delay="0"/>
                            </p:stCondLst>
                            <p:childTnLst>
                              <p:par>
                                <p:cTn id="45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1" fill="hold">
                      <p:stCondLst>
                        <p:cond delay="indefinite"/>
                      </p:stCondLst>
                      <p:childTnLst>
                        <p:par>
                          <p:cTn id="462" fill="hold">
                            <p:stCondLst>
                              <p:cond delay="0"/>
                            </p:stCondLst>
                            <p:childTnLst>
                              <p:par>
                                <p:cTn id="46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5" fill="hold">
                      <p:stCondLst>
                        <p:cond delay="indefinite"/>
                      </p:stCondLst>
                      <p:childTnLst>
                        <p:par>
                          <p:cTn id="466" fill="hold">
                            <p:stCondLst>
                              <p:cond delay="0"/>
                            </p:stCondLst>
                            <p:childTnLst>
                              <p:par>
                                <p:cTn id="46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9" fill="hold">
                      <p:stCondLst>
                        <p:cond delay="indefinite"/>
                      </p:stCondLst>
                      <p:childTnLst>
                        <p:par>
                          <p:cTn id="470" fill="hold">
                            <p:stCondLst>
                              <p:cond delay="0"/>
                            </p:stCondLst>
                            <p:childTnLst>
                              <p:par>
                                <p:cTn id="47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7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658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659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Pratique guidée en binôme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660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661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662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10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pic>
        <p:nvPicPr>
          <p:cNvPr id="663" name="Picture 9"/>
          <p:cNvPicPr/>
          <p:nvPr/>
        </p:nvPicPr>
        <p:blipFill>
          <a:blip r:embed="rId2"/>
          <a:stretch/>
        </p:blipFill>
        <p:spPr>
          <a:xfrm>
            <a:off x="5436000" y="1472040"/>
            <a:ext cx="1319040" cy="1231560"/>
          </a:xfrm>
          <a:prstGeom prst="rect">
            <a:avLst/>
          </a:prstGeom>
          <a:noFill/>
          <a:ln cap="sq" w="38100">
            <a:solidFill>
              <a:srgbClr val="000000"/>
            </a:solidFill>
            <a:miter/>
          </a:ln>
          <a:effectLst>
            <a:outerShdw algn="tl" blurRad="50760" dir="2700000" dist="37674" rotWithShape="0">
              <a:srgbClr val="000000">
                <a:alpha val="43000"/>
              </a:srgbClr>
            </a:outerShdw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4" name="Picture 9"/>
          <p:cNvPicPr/>
          <p:nvPr/>
        </p:nvPicPr>
        <p:blipFill>
          <a:blip r:embed="rId1"/>
          <a:stretch/>
        </p:blipFill>
        <p:spPr>
          <a:xfrm>
            <a:off x="11403720" y="253800"/>
            <a:ext cx="559080" cy="522000"/>
          </a:xfrm>
          <a:prstGeom prst="rect">
            <a:avLst/>
          </a:prstGeom>
          <a:noFill/>
          <a:ln w="38100">
            <a:noFill/>
          </a:ln>
          <a:effectLst>
            <a:outerShdw algn="tl" blurRad="50760" dir="2700000" dist="37674" rotWithShape="0">
              <a:srgbClr val="000000">
                <a:alpha val="43000"/>
              </a:srgbClr>
            </a:outerShdw>
          </a:effectLst>
        </p:spPr>
      </p:pic>
      <p:sp>
        <p:nvSpPr>
          <p:cNvPr id="665" name="D_A_01"/>
          <p:cNvSpPr/>
          <p:nvPr/>
        </p:nvSpPr>
        <p:spPr>
          <a:xfrm>
            <a:off x="820440" y="178200"/>
            <a:ext cx="10550880" cy="490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Travaillez individuellement puis discutez en binômes vos réponses.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66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L'enseignant accorde 2 min au travail individuel puis une minute à la discussion. Il circule pour contrôler et donner des indications en cas de besoin.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667" name="Google Shape;228;p39"/>
          <p:cNvPicPr/>
          <p:nvPr/>
        </p:nvPicPr>
        <p:blipFill>
          <a:blip r:embed="rId2"/>
          <a:srcRect l="2300" t="72304" r="2300" b="461"/>
          <a:stretch/>
        </p:blipFill>
        <p:spPr>
          <a:xfrm>
            <a:off x="10838520" y="243720"/>
            <a:ext cx="51804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68" name="Rectangle 3"/>
          <p:cNvSpPr/>
          <p:nvPr/>
        </p:nvSpPr>
        <p:spPr>
          <a:xfrm>
            <a:off x="4963680" y="619380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 17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9" name="ZoneTexte 49"/>
          <p:cNvSpPr/>
          <p:nvPr/>
        </p:nvSpPr>
        <p:spPr>
          <a:xfrm>
            <a:off x="909720" y="1730520"/>
            <a:ext cx="3350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Compléter pour calculer 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70" name="ZoneTexte 50"/>
          <p:cNvSpPr/>
          <p:nvPr/>
        </p:nvSpPr>
        <p:spPr>
          <a:xfrm>
            <a:off x="820440" y="2309760"/>
            <a:ext cx="1887840" cy="39960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1" name="ZoneTexte 51"/>
          <p:cNvSpPr/>
          <p:nvPr/>
        </p:nvSpPr>
        <p:spPr>
          <a:xfrm>
            <a:off x="820440" y="2847240"/>
            <a:ext cx="2023200" cy="39960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2" name="ZoneTexte 52"/>
          <p:cNvSpPr/>
          <p:nvPr/>
        </p:nvSpPr>
        <p:spPr>
          <a:xfrm>
            <a:off x="820440" y="3409200"/>
            <a:ext cx="2023200" cy="39960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3" name="ZoneTexte 53"/>
          <p:cNvSpPr/>
          <p:nvPr/>
        </p:nvSpPr>
        <p:spPr>
          <a:xfrm>
            <a:off x="910800" y="4707000"/>
            <a:ext cx="1902240" cy="399600"/>
          </a:xfrm>
          <a:prstGeom prst="rect">
            <a:avLst/>
          </a:pr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4" name="ZoneTexte 56"/>
          <p:cNvSpPr/>
          <p:nvPr/>
        </p:nvSpPr>
        <p:spPr>
          <a:xfrm>
            <a:off x="1370160" y="3939120"/>
            <a:ext cx="294732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La valeur absolue de 6 est : </a:t>
            </a:r>
            <a:r>
              <a:rPr lang="fr-FR" sz="1800" b="0" u="none" strike="noStrike">
                <a:solidFill>
                  <a:srgbClr val="FF0000"/>
                </a:solidFill>
                <a:effectLst/>
                <a:uFillTx/>
                <a:latin typeface="Cambria Math"/>
              </a:rPr>
              <a:t>…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75" name="ZoneTexte 58"/>
          <p:cNvSpPr/>
          <p:nvPr/>
        </p:nvSpPr>
        <p:spPr>
          <a:xfrm>
            <a:off x="1370160" y="4314240"/>
            <a:ext cx="3003120" cy="645840"/>
          </a:xfrm>
          <a:prstGeom prst="rect">
            <a:avLst/>
          </a:prstGeom>
          <a:blipFill rotWithShape="0">
            <a:blip r:embed="rId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6" name="ZoneTexte 60"/>
          <p:cNvSpPr/>
          <p:nvPr/>
        </p:nvSpPr>
        <p:spPr>
          <a:xfrm>
            <a:off x="1399320" y="5199840"/>
            <a:ext cx="308196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La valeur absolue de -10 est: </a:t>
            </a:r>
            <a:r>
              <a:rPr lang="fr-FR" sz="18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…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77" name="ZoneTexte 61"/>
          <p:cNvSpPr/>
          <p:nvPr/>
        </p:nvSpPr>
        <p:spPr>
          <a:xfrm>
            <a:off x="1399320" y="5614920"/>
            <a:ext cx="294732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La valeur absolue de 4 est : </a:t>
            </a:r>
            <a:r>
              <a:rPr lang="fr-FR" sz="18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…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678" name="Image 1102"/>
          <p:cNvPicPr/>
          <p:nvPr/>
        </p:nvPicPr>
        <p:blipFill>
          <a:blip r:embed="rId8"/>
          <a:srcRect l="0" t="0" r="57304" b="80531"/>
          <a:stretch/>
        </p:blipFill>
        <p:spPr>
          <a:xfrm>
            <a:off x="315360" y="1022760"/>
            <a:ext cx="3662640" cy="6958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73" dur="indefinite" restart="never" nodeType="tmRoot">
          <p:childTnLst>
            <p:seq>
              <p:cTn id="474" dur="indefinite" nodeType="mainSeq">
                <p:childTnLst>
                  <p:par>
                    <p:cTn id="475" fill="hold">
                      <p:stCondLst>
                        <p:cond delay="indefinite"/>
                      </p:stCondLst>
                      <p:childTnLst>
                        <p:par>
                          <p:cTn id="476" fill="hold">
                            <p:stCondLst>
                              <p:cond delay="0"/>
                            </p:stCondLst>
                            <p:childTnLst>
                              <p:par>
                                <p:cTn id="47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9" fill="hold">
                      <p:stCondLst>
                        <p:cond delay="indefinite"/>
                      </p:stCondLst>
                      <p:childTnLst>
                        <p:par>
                          <p:cTn id="480" fill="hold">
                            <p:stCondLst>
                              <p:cond delay="0"/>
                            </p:stCondLst>
                            <p:childTnLst>
                              <p:par>
                                <p:cTn id="48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3" fill="hold">
                      <p:stCondLst>
                        <p:cond delay="indefinite"/>
                      </p:stCondLst>
                      <p:childTnLst>
                        <p:par>
                          <p:cTn id="484" fill="hold">
                            <p:stCondLst>
                              <p:cond delay="0"/>
                            </p:stCondLst>
                            <p:childTnLst>
                              <p:par>
                                <p:cTn id="48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7" fill="hold">
                      <p:stCondLst>
                        <p:cond delay="indefinite"/>
                      </p:stCondLst>
                      <p:childTnLst>
                        <p:par>
                          <p:cTn id="488" fill="hold">
                            <p:stCondLst>
                              <p:cond delay="0"/>
                            </p:stCondLst>
                            <p:childTnLst>
                              <p:par>
                                <p:cTn id="48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9" name="Picture 9"/>
          <p:cNvPicPr/>
          <p:nvPr/>
        </p:nvPicPr>
        <p:blipFill>
          <a:blip r:embed="rId1"/>
          <a:stretch/>
        </p:blipFill>
        <p:spPr>
          <a:xfrm>
            <a:off x="11403720" y="253800"/>
            <a:ext cx="559080" cy="522000"/>
          </a:xfrm>
          <a:prstGeom prst="rect">
            <a:avLst/>
          </a:prstGeom>
          <a:noFill/>
          <a:ln w="38100">
            <a:noFill/>
          </a:ln>
          <a:effectLst>
            <a:outerShdw algn="tl" blurRad="50760" dir="2700000" dist="37674" rotWithShape="0">
              <a:srgbClr val="000000">
                <a:alpha val="43000"/>
              </a:srgbClr>
            </a:outerShdw>
          </a:effectLst>
        </p:spPr>
      </p:pic>
      <p:pic>
        <p:nvPicPr>
          <p:cNvPr id="680" name="Google Shape;228;p39"/>
          <p:cNvPicPr/>
          <p:nvPr/>
        </p:nvPicPr>
        <p:blipFill>
          <a:blip r:embed="rId2"/>
          <a:srcRect l="2300" t="72304" r="2300" b="461"/>
          <a:stretch/>
        </p:blipFill>
        <p:spPr>
          <a:xfrm>
            <a:off x="10838520" y="243720"/>
            <a:ext cx="51804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81" name="Rectangle 3"/>
          <p:cNvSpPr/>
          <p:nvPr/>
        </p:nvSpPr>
        <p:spPr>
          <a:xfrm>
            <a:off x="5124600" y="621216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 17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2" name="ZoneTexte 15"/>
          <p:cNvSpPr/>
          <p:nvPr/>
        </p:nvSpPr>
        <p:spPr>
          <a:xfrm>
            <a:off x="909720" y="1730520"/>
            <a:ext cx="3350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Compléter pour calculer 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83" name="ZoneTexte 16"/>
          <p:cNvSpPr/>
          <p:nvPr/>
        </p:nvSpPr>
        <p:spPr>
          <a:xfrm>
            <a:off x="820440" y="2309760"/>
            <a:ext cx="1887840" cy="39960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4" name="ZoneTexte 17"/>
          <p:cNvSpPr/>
          <p:nvPr/>
        </p:nvSpPr>
        <p:spPr>
          <a:xfrm>
            <a:off x="820440" y="2847240"/>
            <a:ext cx="2023200" cy="39960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5" name="ZoneTexte 18"/>
          <p:cNvSpPr/>
          <p:nvPr/>
        </p:nvSpPr>
        <p:spPr>
          <a:xfrm>
            <a:off x="820440" y="3409200"/>
            <a:ext cx="2023200" cy="39960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6" name="ZoneTexte 19"/>
          <p:cNvSpPr/>
          <p:nvPr/>
        </p:nvSpPr>
        <p:spPr>
          <a:xfrm>
            <a:off x="910800" y="4707000"/>
            <a:ext cx="1902240" cy="399600"/>
          </a:xfrm>
          <a:prstGeom prst="rect">
            <a:avLst/>
          </a:pr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7" name="Demi-tour 22"/>
          <p:cNvSpPr/>
          <p:nvPr/>
        </p:nvSpPr>
        <p:spPr>
          <a:xfrm flipV="1">
            <a:off x="7409160" y="5748840"/>
            <a:ext cx="1525680" cy="234360"/>
          </a:xfrm>
          <a:prstGeom prst="uturnArrow">
            <a:avLst>
              <a:gd name="adj1" fmla="val 8466"/>
              <a:gd name="adj2" fmla="val 25000"/>
              <a:gd name="adj3" fmla="val 25000"/>
              <a:gd name="adj4" fmla="val 43750"/>
              <a:gd name="adj5" fmla="val 75000"/>
            </a:avLst>
          </a:prstGeom>
          <a:solidFill>
            <a:srgbClr val="1D9A78"/>
          </a:solidFill>
          <a:ln>
            <a:solidFill>
              <a:srgbClr val="1571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88" name="Demi-tour 23"/>
          <p:cNvSpPr/>
          <p:nvPr/>
        </p:nvSpPr>
        <p:spPr>
          <a:xfrm flipV="1">
            <a:off x="7342920" y="4483800"/>
            <a:ext cx="1537920" cy="174600"/>
          </a:xfrm>
          <a:prstGeom prst="uturnArrow">
            <a:avLst>
              <a:gd name="adj1" fmla="val 8466"/>
              <a:gd name="adj2" fmla="val 25000"/>
              <a:gd name="adj3" fmla="val 25000"/>
              <a:gd name="adj4" fmla="val 43750"/>
              <a:gd name="adj5" fmla="val 75000"/>
            </a:avLst>
          </a:prstGeom>
          <a:solidFill>
            <a:srgbClr val="1D9A78"/>
          </a:solidFill>
          <a:ln>
            <a:solidFill>
              <a:srgbClr val="1571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89" name="ZoneTexte 24"/>
          <p:cNvSpPr/>
          <p:nvPr/>
        </p:nvSpPr>
        <p:spPr>
          <a:xfrm>
            <a:off x="1370160" y="3939120"/>
            <a:ext cx="290232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La valeur absolue de 6 est : </a:t>
            </a:r>
            <a:r>
              <a:rPr lang="fr-FR" sz="1800" b="0" u="none" strike="noStrike">
                <a:solidFill>
                  <a:srgbClr val="FF0000"/>
                </a:solidFill>
                <a:effectLst/>
                <a:uFillTx/>
                <a:latin typeface="Cambria Math"/>
              </a:rPr>
              <a:t>6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90" name="ZoneTexte 25"/>
          <p:cNvSpPr/>
          <p:nvPr/>
        </p:nvSpPr>
        <p:spPr>
          <a:xfrm>
            <a:off x="6901200" y="4085640"/>
            <a:ext cx="1907640" cy="399600"/>
          </a:xfrm>
          <a:prstGeom prst="rect">
            <a:avLst/>
          </a:prstGeom>
          <a:blipFill rotWithShape="0">
            <a:blip r:embed="rId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1" name="ZoneTexte 26"/>
          <p:cNvSpPr/>
          <p:nvPr/>
        </p:nvSpPr>
        <p:spPr>
          <a:xfrm>
            <a:off x="1370160" y="4314240"/>
            <a:ext cx="2958480" cy="645840"/>
          </a:xfrm>
          <a:prstGeom prst="rect">
            <a:avLst/>
          </a:prstGeom>
          <a:blipFill rotWithShape="0">
            <a:blip r:embed="rId8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2" name="ZoneTexte 27"/>
          <p:cNvSpPr/>
          <p:nvPr/>
        </p:nvSpPr>
        <p:spPr>
          <a:xfrm>
            <a:off x="6863760" y="5403960"/>
            <a:ext cx="2050560" cy="399600"/>
          </a:xfrm>
          <a:prstGeom prst="rect">
            <a:avLst/>
          </a:prstGeom>
          <a:blipFill rotWithShape="0">
            <a:blip r:embed="rId9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3" name="ZoneTexte 28"/>
          <p:cNvSpPr/>
          <p:nvPr/>
        </p:nvSpPr>
        <p:spPr>
          <a:xfrm>
            <a:off x="1399320" y="5199840"/>
            <a:ext cx="314280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La valeur absolue de -10 est: </a:t>
            </a:r>
            <a:r>
              <a:rPr lang="fr-FR" sz="18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10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94" name="ZoneTexte 29"/>
          <p:cNvSpPr/>
          <p:nvPr/>
        </p:nvSpPr>
        <p:spPr>
          <a:xfrm>
            <a:off x="1399320" y="5614920"/>
            <a:ext cx="289116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La valeur absolue de 4 est : </a:t>
            </a:r>
            <a:r>
              <a:rPr lang="fr-FR" sz="18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4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95" name="Accolade fermante 30"/>
          <p:cNvSpPr/>
          <p:nvPr/>
        </p:nvSpPr>
        <p:spPr>
          <a:xfrm>
            <a:off x="4846680" y="3933360"/>
            <a:ext cx="298800" cy="738720"/>
          </a:xfrm>
          <a:prstGeom prst="rightBrace">
            <a:avLst>
              <a:gd name="adj1" fmla="val 15652"/>
              <a:gd name="adj2" fmla="val 50000"/>
            </a:avLst>
          </a:prstGeom>
          <a:noFill/>
          <a:ln w="38100">
            <a:solidFill>
              <a:srgbClr val="1D9A78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96" name="ZoneTexte 31"/>
          <p:cNvSpPr/>
          <p:nvPr/>
        </p:nvSpPr>
        <p:spPr>
          <a:xfrm>
            <a:off x="5209200" y="4110480"/>
            <a:ext cx="862200" cy="399600"/>
          </a:xfrm>
          <a:prstGeom prst="rect">
            <a:avLst/>
          </a:prstGeom>
          <a:blipFill rotWithShape="0">
            <a:blip r:embed="rId10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7" name="Flèche vers la droite 32"/>
          <p:cNvSpPr/>
          <p:nvPr/>
        </p:nvSpPr>
        <p:spPr>
          <a:xfrm>
            <a:off x="6528600" y="5428440"/>
            <a:ext cx="399960" cy="34056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1D9A78"/>
          </a:solidFill>
          <a:ln>
            <a:noFill/>
          </a:ln>
          <a:effectLst>
            <a:outerShdw algn="ctr" blurRad="63360" rotWithShape="0" sx="102000" sy="10200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98" name="Accolade fermante 33"/>
          <p:cNvSpPr/>
          <p:nvPr/>
        </p:nvSpPr>
        <p:spPr>
          <a:xfrm>
            <a:off x="4875840" y="5245200"/>
            <a:ext cx="250200" cy="738720"/>
          </a:xfrm>
          <a:prstGeom prst="rightBrace">
            <a:avLst>
              <a:gd name="adj1" fmla="val 20530"/>
              <a:gd name="adj2" fmla="val 50000"/>
            </a:avLst>
          </a:prstGeom>
          <a:noFill/>
          <a:ln w="38100">
            <a:solidFill>
              <a:srgbClr val="1D9A78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99" name="Flèche vers la droite 34"/>
          <p:cNvSpPr/>
          <p:nvPr/>
        </p:nvSpPr>
        <p:spPr>
          <a:xfrm>
            <a:off x="6490800" y="4132440"/>
            <a:ext cx="399960" cy="34056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1D9A78"/>
          </a:solidFill>
          <a:ln>
            <a:noFill/>
          </a:ln>
          <a:effectLst>
            <a:outerShdw algn="ctr" blurRad="63360" rotWithShape="0" sx="102000" sy="10200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00" name="ZoneTexte 35"/>
          <p:cNvSpPr/>
          <p:nvPr/>
        </p:nvSpPr>
        <p:spPr>
          <a:xfrm>
            <a:off x="5238360" y="5405760"/>
            <a:ext cx="1004760" cy="399600"/>
          </a:xfrm>
          <a:prstGeom prst="rect">
            <a:avLst/>
          </a:prstGeom>
          <a:blipFill rotWithShape="0">
            <a:blip r:embed="rId1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1" name="D_A_01"/>
          <p:cNvSpPr/>
          <p:nvPr/>
        </p:nvSpPr>
        <p:spPr>
          <a:xfrm>
            <a:off x="817560" y="158760"/>
            <a:ext cx="10556280" cy="49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75000"/>
                  </a:schemeClr>
                </a:solidFill>
                <a:effectLst/>
                <a:uFillTx/>
                <a:latin typeface="Calibri"/>
              </a:rPr>
              <a:t>Prenez vos livrets et vos crayons, puis corrigez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02" name="ZoneTexte 1"/>
          <p:cNvSpPr/>
          <p:nvPr/>
        </p:nvSpPr>
        <p:spPr>
          <a:xfrm>
            <a:off x="2562840" y="2321280"/>
            <a:ext cx="1371240" cy="369000"/>
          </a:xfrm>
          <a:prstGeom prst="rect">
            <a:avLst/>
          </a:prstGeom>
          <a:blipFill rotWithShape="0">
            <a:blip r:embed="rId1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3" name="ZoneTexte 4"/>
          <p:cNvSpPr/>
          <p:nvPr/>
        </p:nvSpPr>
        <p:spPr>
          <a:xfrm>
            <a:off x="3789720" y="2309760"/>
            <a:ext cx="859320" cy="369000"/>
          </a:xfrm>
          <a:prstGeom prst="rect">
            <a:avLst/>
          </a:prstGeom>
          <a:blipFill rotWithShape="0">
            <a:blip r:embed="rId1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4" name="ZoneTexte 6"/>
          <p:cNvSpPr/>
          <p:nvPr/>
        </p:nvSpPr>
        <p:spPr>
          <a:xfrm>
            <a:off x="2723400" y="2858400"/>
            <a:ext cx="1134000" cy="369000"/>
          </a:xfrm>
          <a:prstGeom prst="rect">
            <a:avLst/>
          </a:prstGeom>
          <a:blipFill rotWithShape="0">
            <a:blip r:embed="rId1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5" name="ZoneTexte 20"/>
          <p:cNvSpPr/>
          <p:nvPr/>
        </p:nvSpPr>
        <p:spPr>
          <a:xfrm>
            <a:off x="3777480" y="2856240"/>
            <a:ext cx="1096560" cy="369000"/>
          </a:xfrm>
          <a:prstGeom prst="rect">
            <a:avLst/>
          </a:prstGeom>
          <a:blipFill rotWithShape="0">
            <a:blip r:embed="rId1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6" name="ZoneTexte 21"/>
          <p:cNvSpPr/>
          <p:nvPr/>
        </p:nvSpPr>
        <p:spPr>
          <a:xfrm>
            <a:off x="8592840" y="4128120"/>
            <a:ext cx="410400" cy="369000"/>
          </a:xfrm>
          <a:prstGeom prst="rect">
            <a:avLst/>
          </a:prstGeom>
          <a:blipFill rotWithShape="0">
            <a:blip r:embed="rId1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7" name="ZoneTexte 36"/>
          <p:cNvSpPr/>
          <p:nvPr/>
        </p:nvSpPr>
        <p:spPr>
          <a:xfrm>
            <a:off x="8906040" y="4120560"/>
            <a:ext cx="1198080" cy="369000"/>
          </a:xfrm>
          <a:prstGeom prst="rect">
            <a:avLst/>
          </a:prstGeom>
          <a:blipFill rotWithShape="0">
            <a:blip r:embed="rId1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8" name="ZoneTexte 37"/>
          <p:cNvSpPr/>
          <p:nvPr/>
        </p:nvSpPr>
        <p:spPr>
          <a:xfrm>
            <a:off x="10028880" y="4115160"/>
            <a:ext cx="730800" cy="369000"/>
          </a:xfrm>
          <a:prstGeom prst="rect">
            <a:avLst/>
          </a:prstGeom>
          <a:blipFill rotWithShape="0">
            <a:blip r:embed="rId18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9" name="ZoneTexte 38"/>
          <p:cNvSpPr/>
          <p:nvPr/>
        </p:nvSpPr>
        <p:spPr>
          <a:xfrm>
            <a:off x="8730000" y="5419440"/>
            <a:ext cx="410400" cy="369000"/>
          </a:xfrm>
          <a:prstGeom prst="rect">
            <a:avLst/>
          </a:prstGeom>
          <a:blipFill rotWithShape="0">
            <a:blip r:embed="rId19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0" name="ZoneTexte 39"/>
          <p:cNvSpPr/>
          <p:nvPr/>
        </p:nvSpPr>
        <p:spPr>
          <a:xfrm>
            <a:off x="8935200" y="5411520"/>
            <a:ext cx="1326600" cy="369000"/>
          </a:xfrm>
          <a:prstGeom prst="rect">
            <a:avLst/>
          </a:prstGeom>
          <a:blipFill rotWithShape="0">
            <a:blip r:embed="rId20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1" name="ZoneTexte 40"/>
          <p:cNvSpPr/>
          <p:nvPr/>
        </p:nvSpPr>
        <p:spPr>
          <a:xfrm>
            <a:off x="10122840" y="5434560"/>
            <a:ext cx="730800" cy="369000"/>
          </a:xfrm>
          <a:prstGeom prst="rect">
            <a:avLst/>
          </a:prstGeom>
          <a:blipFill rotWithShape="0">
            <a:blip r:embed="rId2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712" name="Image 7"/>
          <p:cNvPicPr/>
          <p:nvPr/>
        </p:nvPicPr>
        <p:blipFill>
          <a:blip r:embed="rId22"/>
          <a:srcRect l="0" t="0" r="57304" b="80531"/>
          <a:stretch/>
        </p:blipFill>
        <p:spPr>
          <a:xfrm>
            <a:off x="315360" y="1022760"/>
            <a:ext cx="3662640" cy="6958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91" dur="indefinite" restart="never" nodeType="tmRoot">
          <p:childTnLst>
            <p:seq>
              <p:cTn id="492" dur="indefinite" nodeType="mainSeq">
                <p:childTnLst>
                  <p:par>
                    <p:cTn id="493" fill="hold">
                      <p:stCondLst>
                        <p:cond delay="indefinite"/>
                      </p:stCondLst>
                      <p:childTnLst>
                        <p:par>
                          <p:cTn id="494" fill="hold">
                            <p:stCondLst>
                              <p:cond delay="0"/>
                            </p:stCondLst>
                            <p:childTnLst>
                              <p:par>
                                <p:cTn id="49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7" fill="hold">
                      <p:stCondLst>
                        <p:cond delay="indefinite"/>
                      </p:stCondLst>
                      <p:childTnLst>
                        <p:par>
                          <p:cTn id="498" fill="hold">
                            <p:stCondLst>
                              <p:cond delay="0"/>
                            </p:stCondLst>
                            <p:childTnLst>
                              <p:par>
                                <p:cTn id="49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1" fill="hold">
                      <p:stCondLst>
                        <p:cond delay="indefinite"/>
                      </p:stCondLst>
                      <p:childTnLst>
                        <p:par>
                          <p:cTn id="502" fill="hold">
                            <p:stCondLst>
                              <p:cond delay="0"/>
                            </p:stCondLst>
                            <p:childTnLst>
                              <p:par>
                                <p:cTn id="50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5" fill="hold">
                      <p:stCondLst>
                        <p:cond delay="indefinite"/>
                      </p:stCondLst>
                      <p:childTnLst>
                        <p:par>
                          <p:cTn id="506" fill="hold">
                            <p:stCondLst>
                              <p:cond delay="0"/>
                            </p:stCondLst>
                            <p:childTnLst>
                              <p:par>
                                <p:cTn id="50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9" fill="hold">
                      <p:stCondLst>
                        <p:cond delay="indefinite"/>
                      </p:stCondLst>
                      <p:childTnLst>
                        <p:par>
                          <p:cTn id="510" fill="hold">
                            <p:stCondLst>
                              <p:cond delay="0"/>
                            </p:stCondLst>
                            <p:childTnLst>
                              <p:par>
                                <p:cTn id="51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3" fill="hold">
                      <p:stCondLst>
                        <p:cond delay="indefinite"/>
                      </p:stCondLst>
                      <p:childTnLst>
                        <p:par>
                          <p:cTn id="514" fill="hold">
                            <p:stCondLst>
                              <p:cond delay="0"/>
                            </p:stCondLst>
                            <p:childTnLst>
                              <p:par>
                                <p:cTn id="51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7" fill="hold">
                      <p:stCondLst>
                        <p:cond delay="indefinite"/>
                      </p:stCondLst>
                      <p:childTnLst>
                        <p:par>
                          <p:cTn id="518" fill="hold">
                            <p:stCondLst>
                              <p:cond delay="0"/>
                            </p:stCondLst>
                            <p:childTnLst>
                              <p:par>
                                <p:cTn id="51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1" fill="hold">
                      <p:stCondLst>
                        <p:cond delay="indefinite"/>
                      </p:stCondLst>
                      <p:childTnLst>
                        <p:par>
                          <p:cTn id="522" fill="hold">
                            <p:stCondLst>
                              <p:cond delay="0"/>
                            </p:stCondLst>
                            <p:childTnLst>
                              <p:par>
                                <p:cTn id="52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5" fill="hold">
                      <p:stCondLst>
                        <p:cond delay="indefinite"/>
                      </p:stCondLst>
                      <p:childTnLst>
                        <p:par>
                          <p:cTn id="526" fill="hold">
                            <p:stCondLst>
                              <p:cond delay="0"/>
                            </p:stCondLst>
                            <p:childTnLst>
                              <p:par>
                                <p:cTn id="52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9" fill="hold">
                      <p:stCondLst>
                        <p:cond delay="indefinite"/>
                      </p:stCondLst>
                      <p:childTnLst>
                        <p:par>
                          <p:cTn id="530" fill="hold">
                            <p:stCondLst>
                              <p:cond delay="0"/>
                            </p:stCondLst>
                            <p:childTnLst>
                              <p:par>
                                <p:cTn id="53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3" fill="hold">
                      <p:stCondLst>
                        <p:cond delay="indefinite"/>
                      </p:stCondLst>
                      <p:childTnLst>
                        <p:par>
                          <p:cTn id="534" fill="hold">
                            <p:stCondLst>
                              <p:cond delay="0"/>
                            </p:stCondLst>
                            <p:childTnLst>
                              <p:par>
                                <p:cTn id="53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7" fill="hold">
                      <p:stCondLst>
                        <p:cond delay="indefinite"/>
                      </p:stCondLst>
                      <p:childTnLst>
                        <p:par>
                          <p:cTn id="538" fill="hold">
                            <p:stCondLst>
                              <p:cond delay="0"/>
                            </p:stCondLst>
                            <p:childTnLst>
                              <p:par>
                                <p:cTn id="53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1" fill="hold">
                      <p:stCondLst>
                        <p:cond delay="indefinite"/>
                      </p:stCondLst>
                      <p:childTnLst>
                        <p:par>
                          <p:cTn id="542" fill="hold">
                            <p:stCondLst>
                              <p:cond delay="0"/>
                            </p:stCondLst>
                            <p:childTnLst>
                              <p:par>
                                <p:cTn id="54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5" fill="hold">
                      <p:stCondLst>
                        <p:cond delay="indefinite"/>
                      </p:stCondLst>
                      <p:childTnLst>
                        <p:par>
                          <p:cTn id="546" fill="hold">
                            <p:stCondLst>
                              <p:cond delay="0"/>
                            </p:stCondLst>
                            <p:childTnLst>
                              <p:par>
                                <p:cTn id="54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9" fill="hold">
                      <p:stCondLst>
                        <p:cond delay="indefinite"/>
                      </p:stCondLst>
                      <p:childTnLst>
                        <p:par>
                          <p:cTn id="550" fill="hold">
                            <p:stCondLst>
                              <p:cond delay="0"/>
                            </p:stCondLst>
                            <p:childTnLst>
                              <p:par>
                                <p:cTn id="55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3" fill="hold">
                      <p:stCondLst>
                        <p:cond delay="indefinite"/>
                      </p:stCondLst>
                      <p:childTnLst>
                        <p:par>
                          <p:cTn id="554" fill="hold">
                            <p:stCondLst>
                              <p:cond delay="0"/>
                            </p:stCondLst>
                            <p:childTnLst>
                              <p:par>
                                <p:cTn id="55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7" fill="hold">
                      <p:stCondLst>
                        <p:cond delay="indefinite"/>
                      </p:stCondLst>
                      <p:childTnLst>
                        <p:par>
                          <p:cTn id="558" fill="hold">
                            <p:stCondLst>
                              <p:cond delay="0"/>
                            </p:stCondLst>
                            <p:childTnLst>
                              <p:par>
                                <p:cTn id="55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1" fill="hold">
                      <p:stCondLst>
                        <p:cond delay="indefinite"/>
                      </p:stCondLst>
                      <p:childTnLst>
                        <p:par>
                          <p:cTn id="562" fill="hold">
                            <p:stCondLst>
                              <p:cond delay="0"/>
                            </p:stCondLst>
                            <p:childTnLst>
                              <p:par>
                                <p:cTn id="56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5" fill="hold">
                      <p:stCondLst>
                        <p:cond delay="indefinite"/>
                      </p:stCondLst>
                      <p:childTnLst>
                        <p:par>
                          <p:cTn id="566" fill="hold">
                            <p:stCondLst>
                              <p:cond delay="0"/>
                            </p:stCondLst>
                            <p:childTnLst>
                              <p:par>
                                <p:cTn id="56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9" fill="hold">
                      <p:stCondLst>
                        <p:cond delay="indefinite"/>
                      </p:stCondLst>
                      <p:childTnLst>
                        <p:par>
                          <p:cTn id="570" fill="hold">
                            <p:stCondLst>
                              <p:cond delay="0"/>
                            </p:stCondLst>
                            <p:childTnLst>
                              <p:par>
                                <p:cTn id="57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3" fill="hold">
                      <p:stCondLst>
                        <p:cond delay="indefinite"/>
                      </p:stCondLst>
                      <p:childTnLst>
                        <p:par>
                          <p:cTn id="574" fill="hold">
                            <p:stCondLst>
                              <p:cond delay="0"/>
                            </p:stCondLst>
                            <p:childTnLst>
                              <p:par>
                                <p:cTn id="57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7" fill="hold">
                      <p:stCondLst>
                        <p:cond delay="indefinite"/>
                      </p:stCondLst>
                      <p:childTnLst>
                        <p:par>
                          <p:cTn id="578" fill="hold">
                            <p:stCondLst>
                              <p:cond delay="0"/>
                            </p:stCondLst>
                            <p:childTnLst>
                              <p:par>
                                <p:cTn id="57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1" fill="hold">
                      <p:stCondLst>
                        <p:cond delay="indefinite"/>
                      </p:stCondLst>
                      <p:childTnLst>
                        <p:par>
                          <p:cTn id="582" fill="hold">
                            <p:stCondLst>
                              <p:cond delay="0"/>
                            </p:stCondLst>
                            <p:childTnLst>
                              <p:par>
                                <p:cTn id="58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5" fill="hold">
                      <p:stCondLst>
                        <p:cond delay="indefinite"/>
                      </p:stCondLst>
                      <p:childTnLst>
                        <p:par>
                          <p:cTn id="586" fill="hold">
                            <p:stCondLst>
                              <p:cond delay="0"/>
                            </p:stCondLst>
                            <p:childTnLst>
                              <p:par>
                                <p:cTn id="58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3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714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715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Pratique autonome : </a:t>
              </a:r>
              <a:br>
                <a:rPr sz="5600"/>
              </a:b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Travail individuel et défi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716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717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718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12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pic>
        <p:nvPicPr>
          <p:cNvPr id="719" name="Picture 14"/>
          <p:cNvPicPr/>
          <p:nvPr/>
        </p:nvPicPr>
        <p:blipFill>
          <a:blip r:embed="rId2"/>
          <a:stretch/>
        </p:blipFill>
        <p:spPr>
          <a:xfrm>
            <a:off x="5436360" y="1162800"/>
            <a:ext cx="1319040" cy="1319040"/>
          </a:xfrm>
          <a:prstGeom prst="rect">
            <a:avLst/>
          </a:prstGeom>
          <a:noFill/>
          <a:ln cap="sq" w="38100">
            <a:solidFill>
              <a:srgbClr val="000000"/>
            </a:solidFill>
            <a:miter/>
          </a:ln>
          <a:effectLst>
            <a:outerShdw algn="tl" blurRad="50760" dir="2700000" dist="37674" rotWithShape="0">
              <a:srgbClr val="000000">
                <a:alpha val="43000"/>
              </a:srgbClr>
            </a:outerShdw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Oval 15"/>
          <p:cNvSpPr/>
          <p:nvPr/>
        </p:nvSpPr>
        <p:spPr>
          <a:xfrm>
            <a:off x="11431080" y="262080"/>
            <a:ext cx="517320" cy="517320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 anchorCtr="1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PA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21" name="D_A_01"/>
          <p:cNvSpPr/>
          <p:nvPr/>
        </p:nvSpPr>
        <p:spPr>
          <a:xfrm>
            <a:off x="817560" y="158760"/>
            <a:ext cx="10556280" cy="49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75000"/>
                  </a:schemeClr>
                </a:solidFill>
                <a:effectLst/>
                <a:uFillTx/>
                <a:latin typeface="Calibri"/>
              </a:rPr>
              <a:t>Prenez vos livrets et vos crayons, puis répondez individuellement aux exercices. Vous avez 5 min.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22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400" b="0" i="1" u="none" strike="noStrike">
                <a:solidFill>
                  <a:schemeClr val="lt1">
                    <a:lumMod val="75000"/>
                  </a:schemeClr>
                </a:solidFill>
                <a:effectLst/>
                <a:uFillTx/>
                <a:latin typeface="Calibri"/>
              </a:rPr>
              <a:t>L’enseignant vérifie les productions des élèves, donne une aide individuelle en cas de besoin et oriente les élèves ayant terminé vers le défi.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723" name="Picture 14"/>
          <p:cNvPicPr/>
          <p:nvPr/>
        </p:nvPicPr>
        <p:blipFill>
          <a:blip r:embed="rId1"/>
          <a:stretch/>
        </p:blipFill>
        <p:spPr>
          <a:xfrm>
            <a:off x="10814400" y="249480"/>
            <a:ext cx="559080" cy="559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24" name="Rectangle 5"/>
          <p:cNvSpPr/>
          <p:nvPr/>
        </p:nvSpPr>
        <p:spPr>
          <a:xfrm>
            <a:off x="5124600" y="622332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 17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725" name="Image 2"/>
          <p:cNvPicPr/>
          <p:nvPr/>
        </p:nvPicPr>
        <p:blipFill>
          <a:blip r:embed="rId2"/>
          <a:stretch/>
        </p:blipFill>
        <p:spPr>
          <a:xfrm>
            <a:off x="694800" y="1688040"/>
            <a:ext cx="10865880" cy="3603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Oval 15"/>
          <p:cNvSpPr/>
          <p:nvPr/>
        </p:nvSpPr>
        <p:spPr>
          <a:xfrm>
            <a:off x="11431080" y="262080"/>
            <a:ext cx="517320" cy="517320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 anchorCtr="1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PA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27" name="D_A_01"/>
          <p:cNvSpPr/>
          <p:nvPr/>
        </p:nvSpPr>
        <p:spPr>
          <a:xfrm>
            <a:off x="817560" y="158760"/>
            <a:ext cx="10556280" cy="49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Le temps est terminé. Voyons ensemble la solution des exercices.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28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accorde 5 min pour donner l’occasion aux élèves de présenter leurs productions et corrige </a:t>
            </a: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highlight>
                  <a:srgbClr val="FFFF00"/>
                </a:highlight>
                <a:uFillTx/>
                <a:latin typeface="Calibri"/>
              </a:rPr>
              <a:t>au tableau</a:t>
            </a: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29" name="Rectangle 2"/>
          <p:cNvSpPr/>
          <p:nvPr/>
        </p:nvSpPr>
        <p:spPr>
          <a:xfrm>
            <a:off x="4663800" y="1864800"/>
            <a:ext cx="3054240" cy="70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40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Temps Écoulé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730" name="Picture 3"/>
          <p:cNvPicPr/>
          <p:nvPr/>
        </p:nvPicPr>
        <p:blipFill>
          <a:blip r:embed="rId1"/>
          <a:srcRect l="10491" t="15400" r="10043" b="20982"/>
          <a:stretch/>
        </p:blipFill>
        <p:spPr>
          <a:xfrm>
            <a:off x="4495680" y="2989440"/>
            <a:ext cx="3390480" cy="27144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D_A_01"/>
          <p:cNvSpPr/>
          <p:nvPr/>
        </p:nvSpPr>
        <p:spPr>
          <a:xfrm>
            <a:off x="817560" y="158760"/>
            <a:ext cx="10556280" cy="49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75000"/>
                  </a:schemeClr>
                </a:solidFill>
                <a:effectLst/>
                <a:uFillTx/>
                <a:latin typeface="Calibri"/>
              </a:rPr>
              <a:t>Prenez vos livrets et vos crayons, puis corrigez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32" name="D_A_02"/>
          <p:cNvSpPr/>
          <p:nvPr/>
        </p:nvSpPr>
        <p:spPr>
          <a:xfrm>
            <a:off x="507960" y="65052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400" b="0" i="1" u="none" strike="noStrike">
                <a:solidFill>
                  <a:schemeClr val="lt1">
                    <a:lumMod val="75000"/>
                  </a:schemeClr>
                </a:solidFill>
                <a:effectLst/>
                <a:uFillTx/>
                <a:latin typeface="Calibri"/>
              </a:rPr>
              <a:t>L’enseignant vérifie les livrets des élèves,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733" name="Image 7"/>
          <p:cNvPicPr/>
          <p:nvPr/>
        </p:nvPicPr>
        <p:blipFill>
          <a:blip r:embed="rId1"/>
          <a:stretch/>
        </p:blipFill>
        <p:spPr>
          <a:xfrm>
            <a:off x="694800" y="1688040"/>
            <a:ext cx="10865880" cy="36032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34" name="ZoneTexte 1"/>
          <p:cNvSpPr/>
          <p:nvPr/>
        </p:nvSpPr>
        <p:spPr>
          <a:xfrm>
            <a:off x="3006720" y="3120120"/>
            <a:ext cx="988200" cy="36900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5" name="ZoneTexte 2"/>
          <p:cNvSpPr/>
          <p:nvPr/>
        </p:nvSpPr>
        <p:spPr>
          <a:xfrm>
            <a:off x="3006720" y="3451680"/>
            <a:ext cx="988200" cy="36900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6" name="ZoneTexte 3"/>
          <p:cNvSpPr/>
          <p:nvPr/>
        </p:nvSpPr>
        <p:spPr>
          <a:xfrm>
            <a:off x="3006720" y="3804120"/>
            <a:ext cx="988200" cy="36900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7" name="ZoneTexte 5"/>
          <p:cNvSpPr/>
          <p:nvPr/>
        </p:nvSpPr>
        <p:spPr>
          <a:xfrm>
            <a:off x="3006720" y="4173480"/>
            <a:ext cx="988200" cy="36900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8" name="ZoneTexte 8"/>
          <p:cNvSpPr/>
          <p:nvPr/>
        </p:nvSpPr>
        <p:spPr>
          <a:xfrm>
            <a:off x="3006720" y="4552560"/>
            <a:ext cx="988200" cy="369000"/>
          </a:xfrm>
          <a:prstGeom prst="rect">
            <a:avLst/>
          </a:pr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9" name="ZoneTexte 9"/>
          <p:cNvSpPr/>
          <p:nvPr/>
        </p:nvSpPr>
        <p:spPr>
          <a:xfrm>
            <a:off x="6487200" y="3120120"/>
            <a:ext cx="815040" cy="369000"/>
          </a:xfrm>
          <a:prstGeom prst="rect">
            <a:avLst/>
          </a:prstGeom>
          <a:blipFill rotWithShape="0">
            <a:blip r:embed="rId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0" name="ZoneTexte 10"/>
          <p:cNvSpPr/>
          <p:nvPr/>
        </p:nvSpPr>
        <p:spPr>
          <a:xfrm>
            <a:off x="10099440" y="3120120"/>
            <a:ext cx="815040" cy="369000"/>
          </a:xfrm>
          <a:prstGeom prst="rect">
            <a:avLst/>
          </a:prstGeom>
          <a:blipFill rotWithShape="0">
            <a:blip r:embed="rId8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1" name="ZoneTexte 11"/>
          <p:cNvSpPr/>
          <p:nvPr/>
        </p:nvSpPr>
        <p:spPr>
          <a:xfrm>
            <a:off x="6524280" y="3499560"/>
            <a:ext cx="815040" cy="369000"/>
          </a:xfrm>
          <a:prstGeom prst="rect">
            <a:avLst/>
          </a:prstGeom>
          <a:blipFill rotWithShape="0">
            <a:blip r:embed="rId9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2" name="ZoneTexte 12"/>
          <p:cNvSpPr/>
          <p:nvPr/>
        </p:nvSpPr>
        <p:spPr>
          <a:xfrm>
            <a:off x="6487200" y="3836520"/>
            <a:ext cx="815040" cy="369000"/>
          </a:xfrm>
          <a:prstGeom prst="rect">
            <a:avLst/>
          </a:prstGeom>
          <a:blipFill rotWithShape="0">
            <a:blip r:embed="rId10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3" name="ZoneTexte 13"/>
          <p:cNvSpPr/>
          <p:nvPr/>
        </p:nvSpPr>
        <p:spPr>
          <a:xfrm>
            <a:off x="6561360" y="4159080"/>
            <a:ext cx="815040" cy="369000"/>
          </a:xfrm>
          <a:prstGeom prst="rect">
            <a:avLst/>
          </a:prstGeom>
          <a:blipFill rotWithShape="0">
            <a:blip r:embed="rId1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4" name="ZoneTexte 14"/>
          <p:cNvSpPr/>
          <p:nvPr/>
        </p:nvSpPr>
        <p:spPr>
          <a:xfrm>
            <a:off x="6693120" y="4549320"/>
            <a:ext cx="815040" cy="369000"/>
          </a:xfrm>
          <a:prstGeom prst="rect">
            <a:avLst/>
          </a:prstGeom>
          <a:blipFill rotWithShape="0">
            <a:blip r:embed="rId1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5" name="ZoneTexte 16"/>
          <p:cNvSpPr/>
          <p:nvPr/>
        </p:nvSpPr>
        <p:spPr>
          <a:xfrm>
            <a:off x="10112040" y="3476520"/>
            <a:ext cx="815040" cy="369000"/>
          </a:xfrm>
          <a:prstGeom prst="rect">
            <a:avLst/>
          </a:prstGeom>
          <a:blipFill rotWithShape="0">
            <a:blip r:embed="rId1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6" name="ZoneTexte 17"/>
          <p:cNvSpPr/>
          <p:nvPr/>
        </p:nvSpPr>
        <p:spPr>
          <a:xfrm>
            <a:off x="10202400" y="3821400"/>
            <a:ext cx="815040" cy="369000"/>
          </a:xfrm>
          <a:prstGeom prst="rect">
            <a:avLst/>
          </a:prstGeom>
          <a:blipFill rotWithShape="0">
            <a:blip r:embed="rId1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7" name="ZoneTexte 18"/>
          <p:cNvSpPr/>
          <p:nvPr/>
        </p:nvSpPr>
        <p:spPr>
          <a:xfrm>
            <a:off x="10066320" y="4173480"/>
            <a:ext cx="815040" cy="369000"/>
          </a:xfrm>
          <a:prstGeom prst="rect">
            <a:avLst/>
          </a:prstGeom>
          <a:blipFill rotWithShape="0">
            <a:blip r:embed="rId1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8" name="ZoneTexte 19"/>
          <p:cNvSpPr/>
          <p:nvPr/>
        </p:nvSpPr>
        <p:spPr>
          <a:xfrm>
            <a:off x="10202400" y="4537080"/>
            <a:ext cx="815040" cy="369000"/>
          </a:xfrm>
          <a:prstGeom prst="rect">
            <a:avLst/>
          </a:prstGeom>
          <a:blipFill rotWithShape="0">
            <a:blip r:embed="rId1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9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750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751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Clôture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752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753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754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3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755" name="Picture 6"/>
          <p:cNvSpPr/>
          <p:nvPr/>
        </p:nvSpPr>
        <p:spPr>
          <a:xfrm>
            <a:off x="5452920" y="1369080"/>
            <a:ext cx="1286280" cy="1417320"/>
          </a:xfrm>
          <a:custGeom>
            <a:avLst/>
            <a:gdLst>
              <a:gd name="textAreaLeft" fmla="*/ 0 w 1286280"/>
              <a:gd name="textAreaRight" fmla="*/ 1286640 w 1286280"/>
              <a:gd name="textAreaTop" fmla="*/ 0 h 1417320"/>
              <a:gd name="textAreaBottom" fmla="*/ 1417680 h 1417320"/>
              <a:gd name="GluePoint1X" fmla="*/ 0 w 1286510"/>
              <a:gd name="GluePoint1Y" fmla="*/ 0 h 1417543"/>
              <a:gd name="GluePoint2X" fmla="*/ 415972 w 1286510"/>
              <a:gd name="GluePoint2Y" fmla="*/ 0 h 1417543"/>
              <a:gd name="GluePoint3X" fmla="*/ 831943 w 1286510"/>
              <a:gd name="GluePoint3Y" fmla="*/ 0 h 1417543"/>
              <a:gd name="GluePoint4X" fmla="*/ 1286510 w 1286510"/>
              <a:gd name="GluePoint4Y" fmla="*/ 0 h 1417543"/>
              <a:gd name="GluePoint5X" fmla="*/ 1286510 w 1286510"/>
              <a:gd name="GluePoint5Y" fmla="*/ 429988 h 1417543"/>
              <a:gd name="GluePoint6X" fmla="*/ 1286510 w 1286510"/>
              <a:gd name="GluePoint6Y" fmla="*/ 930853 h 1417543"/>
              <a:gd name="GluePoint7X" fmla="*/ 1286510 w 1286510"/>
              <a:gd name="GluePoint7Y" fmla="*/ 1417543 h 1417543"/>
              <a:gd name="GluePoint8X" fmla="*/ 831943 w 1286510"/>
              <a:gd name="GluePoint8Y" fmla="*/ 1417543 h 1417543"/>
              <a:gd name="GluePoint9X" fmla="*/ 390241 w 1286510"/>
              <a:gd name="GluePoint9Y" fmla="*/ 1417543 h 1417543"/>
              <a:gd name="GluePoint10X" fmla="*/ 0 w 1286510"/>
              <a:gd name="GluePoint10Y" fmla="*/ 1417543 h 1417543"/>
              <a:gd name="GluePoint11X" fmla="*/ 0 w 1286510"/>
              <a:gd name="GluePoint11Y" fmla="*/ 987555 h 1417543"/>
              <a:gd name="GluePoint12X" fmla="*/ 0 w 1286510"/>
              <a:gd name="GluePoint12Y" fmla="*/ 486690 h 1417543"/>
              <a:gd name="GluePoint13X" fmla="*/ 0 w 1286510"/>
              <a:gd name="GluePoint13Y" fmla="*/ 0 h 1417543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  <a:cxn ang="0">
                <a:pos x="GluePoint13X" y="GluePoint13Y"/>
              </a:cxn>
            </a:cxnLst>
            <a:rect l="textAreaLeft" t="textAreaTop" r="textAreaRight" b="textAreaBottom"/>
            <a:pathLst>
              <a:path fill="none" w="1286510" h="1417543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stroke="0" w="1286510" h="1417543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blipFill rotWithShape="0">
            <a:blip r:embed="rId2"/>
            <a:srcRect/>
            <a:stretch/>
          </a:blipFill>
          <a:ln w="57150">
            <a:solidFill>
              <a:srgbClr val="000000">
                <a:lumMod val="75000"/>
                <a:lumOff val="2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D_A_02"/>
          <p:cNvSpPr/>
          <p:nvPr/>
        </p:nvSpPr>
        <p:spPr>
          <a:xfrm>
            <a:off x="744120" y="6984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invite les élèves à rappeler ce qu’ils ont appris, puis présente une synthèse de la séance.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57" name="D_A_01"/>
          <p:cNvSpPr/>
          <p:nvPr/>
        </p:nvSpPr>
        <p:spPr>
          <a:xfrm>
            <a:off x="923760" y="188640"/>
            <a:ext cx="1059156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Dans cette séance nous avons appris comment calculer 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758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59" name="Oval 5"/>
          <p:cNvSpPr/>
          <p:nvPr/>
        </p:nvSpPr>
        <p:spPr>
          <a:xfrm>
            <a:off x="11377440" y="292320"/>
            <a:ext cx="517320" cy="517320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C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760" name="Image 1"/>
          <p:cNvPicPr/>
          <p:nvPr/>
        </p:nvPicPr>
        <p:blipFill>
          <a:blip r:embed="rId2"/>
          <a:stretch/>
        </p:blipFill>
        <p:spPr>
          <a:xfrm>
            <a:off x="2598480" y="1711800"/>
            <a:ext cx="3497040" cy="1507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61" name="Image 2"/>
          <p:cNvPicPr/>
          <p:nvPr/>
        </p:nvPicPr>
        <p:blipFill>
          <a:blip r:embed="rId3"/>
          <a:stretch/>
        </p:blipFill>
        <p:spPr>
          <a:xfrm>
            <a:off x="2461680" y="3866040"/>
            <a:ext cx="4172040" cy="1714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62" name="Image 7"/>
          <p:cNvPicPr/>
          <p:nvPr/>
        </p:nvPicPr>
        <p:blipFill>
          <a:blip r:embed="rId4"/>
          <a:stretch/>
        </p:blipFill>
        <p:spPr>
          <a:xfrm>
            <a:off x="6219720" y="5698080"/>
            <a:ext cx="3236040" cy="928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63" name="ZoneTexte 8"/>
          <p:cNvSpPr/>
          <p:nvPr/>
        </p:nvSpPr>
        <p:spPr>
          <a:xfrm>
            <a:off x="619200" y="1177920"/>
            <a:ext cx="65329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marL="457200" indent="-457200" defTabSz="4572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La somme de deux nombres de mêmes signes 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64" name="ZoneTexte 9"/>
          <p:cNvSpPr/>
          <p:nvPr/>
        </p:nvSpPr>
        <p:spPr>
          <a:xfrm>
            <a:off x="619200" y="3287520"/>
            <a:ext cx="67449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marL="457200" indent="-457200" defTabSz="4572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La somme de deux nombres de signes contraires: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65" name="ZoneTexte 10"/>
          <p:cNvSpPr/>
          <p:nvPr/>
        </p:nvSpPr>
        <p:spPr>
          <a:xfrm>
            <a:off x="744120" y="5928840"/>
            <a:ext cx="535320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marL="457200" indent="-457200" defTabSz="4572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La somme de deux nombres opposés: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" name="Google Shape;250;p28"/>
          <p:cNvGrpSpPr/>
          <p:nvPr/>
        </p:nvGrpSpPr>
        <p:grpSpPr>
          <a:xfrm>
            <a:off x="2032200" y="1087200"/>
            <a:ext cx="8127360" cy="5072400"/>
            <a:chOff x="2032200" y="1087200"/>
            <a:chExt cx="8127360" cy="5072400"/>
          </a:xfrm>
        </p:grpSpPr>
        <p:sp>
          <p:nvSpPr>
            <p:cNvPr id="201" name="Google Shape;251;p28"/>
            <p:cNvSpPr/>
            <p:nvPr/>
          </p:nvSpPr>
          <p:spPr>
            <a:xfrm>
              <a:off x="2032200" y="1087200"/>
              <a:ext cx="8127360" cy="5072400"/>
            </a:xfrm>
            <a:custGeom>
              <a:avLst/>
              <a:gdLst>
                <a:gd name="textAreaLeft" fmla="*/ 39600 w 8127360"/>
                <a:gd name="textAreaRight" fmla="*/ 8087760 w 8127360"/>
                <a:gd name="textAreaTop" fmla="*/ 39600 h 5072400"/>
                <a:gd name="textAreaBottom" fmla="*/ 5032800 h 5072400"/>
                <a:gd name="GluePoint1X" fmla="*/ 1 w 2"/>
                <a:gd name="GluePoint1Y" fmla="*/ 0 h 14181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257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2577" h="14181">
                  <a:moveTo>
                    <a:pt x="376" y="0"/>
                  </a:moveTo>
                  <a:arcTo wR="376" hR="376" stAng="16200000" swAng="-5400000"/>
                  <a:lnTo>
                    <a:pt x="0" y="13715"/>
                  </a:lnTo>
                  <a:arcTo wR="376" hR="376" stAng="10800000" swAng="-5400000"/>
                  <a:lnTo>
                    <a:pt x="22201" y="14091"/>
                  </a:lnTo>
                  <a:arcTo wR="376" hR="376" stAng="5400000" swAng="-5400000"/>
                  <a:lnTo>
                    <a:pt x="22577" y="376"/>
                  </a:lnTo>
                  <a:arcTo wR="376" hR="376" stAng="0" swAng="-5400000"/>
                  <a:close/>
                </a:path>
              </a:pathLst>
            </a:custGeom>
            <a:solidFill>
              <a:srgbClr val="FFFFFF"/>
            </a:solidFill>
            <a:ln w="9528">
              <a:solidFill>
                <a:srgbClr val="D8D8D8"/>
              </a:solidFill>
              <a:miter/>
            </a:ln>
            <a:effectLst>
              <a:outerShdw algn="tl" dir="0">
                <a:srgbClr val="000000">
                  <a:alpha val="7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anchor="ctr" anchorCtr="1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02" name="Google Shape;252;p28"/>
            <p:cNvSpPr/>
            <p:nvPr/>
          </p:nvSpPr>
          <p:spPr>
            <a:xfrm>
              <a:off x="2194200" y="1177200"/>
              <a:ext cx="7803360" cy="4892760"/>
            </a:xfrm>
            <a:prstGeom prst="rect">
              <a:avLst/>
            </a:prstGeom>
            <a:solidFill>
              <a:srgbClr val="E3EEF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 anchorCtr="1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</p:grpSp>
      <p:sp>
        <p:nvSpPr>
          <p:cNvPr id="203" name="Google Shape;255;p28"/>
          <p:cNvSpPr/>
          <p:nvPr/>
        </p:nvSpPr>
        <p:spPr>
          <a:xfrm>
            <a:off x="963360" y="165240"/>
            <a:ext cx="3946680" cy="58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1219320">
              <a:lnSpc>
                <a:spcPct val="100000"/>
              </a:lnSpc>
            </a:pPr>
            <a:r>
              <a:rPr lang="fr-FR" sz="3200" b="1" u="none" strike="noStrike">
                <a:solidFill>
                  <a:srgbClr val="44546A"/>
                </a:solidFill>
                <a:effectLst/>
                <a:uFillTx/>
                <a:latin typeface="Calibri"/>
                <a:ea typeface="Calibri"/>
              </a:rPr>
              <a:t>Structure de la séance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04" name="Picture 2" descr="Image générée"/>
          <p:cNvPicPr/>
          <p:nvPr/>
        </p:nvPicPr>
        <p:blipFill>
          <a:blip r:embed="rId1"/>
          <a:srcRect l="0" t="11067" r="0" b="10672"/>
          <a:stretch/>
        </p:blipFill>
        <p:spPr>
          <a:xfrm>
            <a:off x="220320" y="30600"/>
            <a:ext cx="727560" cy="85392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205" name="Group 43"/>
          <p:cNvGrpSpPr/>
          <p:nvPr/>
        </p:nvGrpSpPr>
        <p:grpSpPr>
          <a:xfrm>
            <a:off x="2337120" y="1288080"/>
            <a:ext cx="7517520" cy="547560"/>
            <a:chOff x="2337120" y="1288080"/>
            <a:chExt cx="7517520" cy="547560"/>
          </a:xfrm>
        </p:grpSpPr>
        <p:sp>
          <p:nvSpPr>
            <p:cNvPr id="206" name="Google Shape;275;p28"/>
            <p:cNvSpPr/>
            <p:nvPr/>
          </p:nvSpPr>
          <p:spPr>
            <a:xfrm>
              <a:off x="2337120" y="136440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1</a:t>
              </a:r>
              <a:endParaRPr lang="en-US" sz="213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07" name="Google Shape;276;p28"/>
            <p:cNvSpPr/>
            <p:nvPr/>
          </p:nvSpPr>
          <p:spPr>
            <a:xfrm>
              <a:off x="2860200" y="128808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44546A">
                  <a:lumMod val="50000"/>
                  <a:lumOff val="50000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08" name="Google Shape;277;p28"/>
            <p:cNvSpPr/>
            <p:nvPr/>
          </p:nvSpPr>
          <p:spPr>
            <a:xfrm>
              <a:off x="8226720" y="137232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10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09" name="Google Shape;278;p28"/>
            <p:cNvSpPr/>
            <p:nvPr/>
          </p:nvSpPr>
          <p:spPr>
            <a:xfrm>
              <a:off x="9301320" y="130212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2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10" name="Google Shape;277;p28"/>
            <p:cNvSpPr/>
            <p:nvPr/>
          </p:nvSpPr>
          <p:spPr>
            <a:xfrm>
              <a:off x="2930040" y="137232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Ouverture de la séance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11" name="Group 44"/>
          <p:cNvGrpSpPr/>
          <p:nvPr/>
        </p:nvGrpSpPr>
        <p:grpSpPr>
          <a:xfrm>
            <a:off x="2337120" y="2114280"/>
            <a:ext cx="7517520" cy="547560"/>
            <a:chOff x="2337120" y="2114280"/>
            <a:chExt cx="7517520" cy="547560"/>
          </a:xfrm>
        </p:grpSpPr>
        <p:sp>
          <p:nvSpPr>
            <p:cNvPr id="212" name="Google Shape;275;p28"/>
            <p:cNvSpPr/>
            <p:nvPr/>
          </p:nvSpPr>
          <p:spPr>
            <a:xfrm>
              <a:off x="2337120" y="219096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rgbClr val="E55D1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2</a:t>
              </a:r>
              <a:endParaRPr lang="en-US" sz="213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3" name="Google Shape;276;p28"/>
            <p:cNvSpPr/>
            <p:nvPr/>
          </p:nvSpPr>
          <p:spPr>
            <a:xfrm>
              <a:off x="2860200" y="211428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E55D19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14" name="Google Shape;277;p28"/>
            <p:cNvSpPr/>
            <p:nvPr/>
          </p:nvSpPr>
          <p:spPr>
            <a:xfrm>
              <a:off x="8226720" y="219852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10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5" name="Google Shape;278;p28"/>
            <p:cNvSpPr/>
            <p:nvPr/>
          </p:nvSpPr>
          <p:spPr>
            <a:xfrm>
              <a:off x="9301320" y="212868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3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16" name="Google Shape;277;p28"/>
            <p:cNvSpPr/>
            <p:nvPr/>
          </p:nvSpPr>
          <p:spPr>
            <a:xfrm>
              <a:off x="2930040" y="219852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Modelage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17" name="Group 56"/>
          <p:cNvGrpSpPr/>
          <p:nvPr/>
        </p:nvGrpSpPr>
        <p:grpSpPr>
          <a:xfrm>
            <a:off x="2337120" y="2940840"/>
            <a:ext cx="7517520" cy="547560"/>
            <a:chOff x="2337120" y="2940840"/>
            <a:chExt cx="7517520" cy="547560"/>
          </a:xfrm>
        </p:grpSpPr>
        <p:sp>
          <p:nvSpPr>
            <p:cNvPr id="218" name="Google Shape;275;p28"/>
            <p:cNvSpPr/>
            <p:nvPr/>
          </p:nvSpPr>
          <p:spPr>
            <a:xfrm>
              <a:off x="2337120" y="301716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rgbClr val="7030A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3</a:t>
              </a:r>
              <a:endParaRPr lang="en-US" sz="213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9" name="Google Shape;276;p28"/>
            <p:cNvSpPr/>
            <p:nvPr/>
          </p:nvSpPr>
          <p:spPr>
            <a:xfrm>
              <a:off x="2860200" y="294084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7030A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20" name="Google Shape;277;p28"/>
            <p:cNvSpPr/>
            <p:nvPr/>
          </p:nvSpPr>
          <p:spPr>
            <a:xfrm>
              <a:off x="8226720" y="302508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10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1" name="Google Shape;278;p28"/>
            <p:cNvSpPr/>
            <p:nvPr/>
          </p:nvSpPr>
          <p:spPr>
            <a:xfrm>
              <a:off x="9301320" y="295488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4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22" name="Google Shape;277;p28"/>
            <p:cNvSpPr/>
            <p:nvPr/>
          </p:nvSpPr>
          <p:spPr>
            <a:xfrm>
              <a:off x="2930040" y="302508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Pratique guidée collective (VdC)</a:t>
              </a: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 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23" name="Group 62"/>
          <p:cNvGrpSpPr/>
          <p:nvPr/>
        </p:nvGrpSpPr>
        <p:grpSpPr>
          <a:xfrm>
            <a:off x="2337120" y="3767040"/>
            <a:ext cx="7517520" cy="547560"/>
            <a:chOff x="2337120" y="3767040"/>
            <a:chExt cx="7517520" cy="547560"/>
          </a:xfrm>
        </p:grpSpPr>
        <p:sp>
          <p:nvSpPr>
            <p:cNvPr id="224" name="Google Shape;275;p28"/>
            <p:cNvSpPr/>
            <p:nvPr/>
          </p:nvSpPr>
          <p:spPr>
            <a:xfrm>
              <a:off x="2337120" y="384372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rgbClr val="BEB07D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4</a:t>
              </a:r>
              <a:endParaRPr lang="en-US" sz="213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5" name="Google Shape;276;p28"/>
            <p:cNvSpPr/>
            <p:nvPr/>
          </p:nvSpPr>
          <p:spPr>
            <a:xfrm>
              <a:off x="2860200" y="376704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BEB07D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26" name="Google Shape;277;p28"/>
            <p:cNvSpPr/>
            <p:nvPr/>
          </p:nvSpPr>
          <p:spPr>
            <a:xfrm>
              <a:off x="8226720" y="385128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10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7" name="Google Shape;278;p28"/>
            <p:cNvSpPr/>
            <p:nvPr/>
          </p:nvSpPr>
          <p:spPr>
            <a:xfrm>
              <a:off x="9301320" y="378144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5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28" name="Google Shape;277;p28"/>
            <p:cNvSpPr/>
            <p:nvPr/>
          </p:nvSpPr>
          <p:spPr>
            <a:xfrm>
              <a:off x="2930040" y="385128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Pratique guidée en binôme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29" name="Group 68"/>
          <p:cNvGrpSpPr/>
          <p:nvPr/>
        </p:nvGrpSpPr>
        <p:grpSpPr>
          <a:xfrm>
            <a:off x="2337120" y="4593600"/>
            <a:ext cx="7517520" cy="547560"/>
            <a:chOff x="2337120" y="4593600"/>
            <a:chExt cx="7517520" cy="547560"/>
          </a:xfrm>
        </p:grpSpPr>
        <p:sp>
          <p:nvSpPr>
            <p:cNvPr id="230" name="Google Shape;275;p28"/>
            <p:cNvSpPr/>
            <p:nvPr/>
          </p:nvSpPr>
          <p:spPr>
            <a:xfrm>
              <a:off x="2337120" y="466992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rgbClr val="C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5</a:t>
              </a:r>
              <a:endParaRPr lang="en-US" sz="213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1" name="Google Shape;276;p28"/>
            <p:cNvSpPr/>
            <p:nvPr/>
          </p:nvSpPr>
          <p:spPr>
            <a:xfrm>
              <a:off x="2860200" y="459360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C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32" name="Google Shape;277;p28"/>
            <p:cNvSpPr/>
            <p:nvPr/>
          </p:nvSpPr>
          <p:spPr>
            <a:xfrm>
              <a:off x="8226720" y="467784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12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3" name="Google Shape;278;p28"/>
            <p:cNvSpPr/>
            <p:nvPr/>
          </p:nvSpPr>
          <p:spPr>
            <a:xfrm>
              <a:off x="9301320" y="460764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6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34" name="Google Shape;277;p28"/>
            <p:cNvSpPr/>
            <p:nvPr/>
          </p:nvSpPr>
          <p:spPr>
            <a:xfrm>
              <a:off x="2930040" y="467784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Pratique autonome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35" name="Group 74"/>
          <p:cNvGrpSpPr/>
          <p:nvPr/>
        </p:nvGrpSpPr>
        <p:grpSpPr>
          <a:xfrm>
            <a:off x="2337120" y="5419800"/>
            <a:ext cx="7517520" cy="547560"/>
            <a:chOff x="2337120" y="5419800"/>
            <a:chExt cx="7517520" cy="547560"/>
          </a:xfrm>
        </p:grpSpPr>
        <p:sp>
          <p:nvSpPr>
            <p:cNvPr id="236" name="Google Shape;275;p28"/>
            <p:cNvSpPr/>
            <p:nvPr/>
          </p:nvSpPr>
          <p:spPr>
            <a:xfrm>
              <a:off x="2337120" y="549648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rgbClr val="6CA6A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6</a:t>
              </a:r>
              <a:endParaRPr lang="en-US" sz="213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7" name="Google Shape;276;p28"/>
            <p:cNvSpPr/>
            <p:nvPr/>
          </p:nvSpPr>
          <p:spPr>
            <a:xfrm>
              <a:off x="2860200" y="541980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6CA6A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38" name="Google Shape;277;p28"/>
            <p:cNvSpPr/>
            <p:nvPr/>
          </p:nvSpPr>
          <p:spPr>
            <a:xfrm>
              <a:off x="8226720" y="550404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3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9" name="Google Shape;278;p28"/>
            <p:cNvSpPr/>
            <p:nvPr/>
          </p:nvSpPr>
          <p:spPr>
            <a:xfrm>
              <a:off x="9301320" y="543420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7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40" name="Google Shape;277;p28"/>
            <p:cNvSpPr/>
            <p:nvPr/>
          </p:nvSpPr>
          <p:spPr>
            <a:xfrm>
              <a:off x="2930040" y="550404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Clôture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" name="D_A_02"/>
          <p:cNvSpPr/>
          <p:nvPr/>
        </p:nvSpPr>
        <p:spPr>
          <a:xfrm>
            <a:off x="482760" y="69732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incite les élèves à faire l’exercice à la maison, puis clôt la séance..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67" name="D_A_01"/>
          <p:cNvSpPr/>
          <p:nvPr/>
        </p:nvSpPr>
        <p:spPr>
          <a:xfrm>
            <a:off x="774720" y="177840"/>
            <a:ext cx="1059156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Exercices à préparer à la maison pour la prochaine séance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768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69" name="Oval 7"/>
          <p:cNvSpPr/>
          <p:nvPr/>
        </p:nvSpPr>
        <p:spPr>
          <a:xfrm>
            <a:off x="11377440" y="292320"/>
            <a:ext cx="517320" cy="517320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C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0" name="Rectangle 1"/>
          <p:cNvSpPr/>
          <p:nvPr/>
        </p:nvSpPr>
        <p:spPr>
          <a:xfrm>
            <a:off x="5250960" y="622332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 17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771" name="Image 2"/>
          <p:cNvPicPr/>
          <p:nvPr/>
        </p:nvPicPr>
        <p:blipFill>
          <a:blip r:embed="rId2"/>
          <a:stretch/>
        </p:blipFill>
        <p:spPr>
          <a:xfrm>
            <a:off x="1242720" y="1114200"/>
            <a:ext cx="9655560" cy="49964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rgbClr val="808080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2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773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774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Fin de la séance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775" name="Picture 6"/>
          <p:cNvSpPr/>
          <p:nvPr/>
        </p:nvSpPr>
        <p:spPr>
          <a:xfrm>
            <a:off x="5362560" y="1197360"/>
            <a:ext cx="1466640" cy="1523520"/>
          </a:xfrm>
          <a:custGeom>
            <a:avLst/>
            <a:gdLst>
              <a:gd name="textAreaLeft" fmla="*/ 0 w 1466640"/>
              <a:gd name="textAreaRight" fmla="*/ 1467000 w 1466640"/>
              <a:gd name="textAreaTop" fmla="*/ 0 h 1523520"/>
              <a:gd name="textAreaBottom" fmla="*/ 1523880 h 1523520"/>
              <a:gd name="GluePoint1X" fmla="*/ 0 w 1466850"/>
              <a:gd name="GluePoint1Y" fmla="*/ 0 h 1524000"/>
              <a:gd name="GluePoint2X" fmla="*/ 474281 w 1466850"/>
              <a:gd name="GluePoint2Y" fmla="*/ 0 h 1524000"/>
              <a:gd name="GluePoint3X" fmla="*/ 948563 w 1466850"/>
              <a:gd name="GluePoint3Y" fmla="*/ 0 h 1524000"/>
              <a:gd name="GluePoint4X" fmla="*/ 1466850 w 1466850"/>
              <a:gd name="GluePoint4Y" fmla="*/ 0 h 1524000"/>
              <a:gd name="GluePoint5X" fmla="*/ 1466850 w 1466850"/>
              <a:gd name="GluePoint5Y" fmla="*/ 462280 h 1524000"/>
              <a:gd name="GluePoint6X" fmla="*/ 1466850 w 1466850"/>
              <a:gd name="GluePoint6Y" fmla="*/ 1000760 h 1524000"/>
              <a:gd name="GluePoint7X" fmla="*/ 1466850 w 1466850"/>
              <a:gd name="GluePoint7Y" fmla="*/ 1524000 h 1524000"/>
              <a:gd name="GluePoint8X" fmla="*/ 948563 w 1466850"/>
              <a:gd name="GluePoint8Y" fmla="*/ 1524000 h 1524000"/>
              <a:gd name="GluePoint9X" fmla="*/ 444945 w 1466850"/>
              <a:gd name="GluePoint9Y" fmla="*/ 1524000 h 1524000"/>
              <a:gd name="GluePoint10X" fmla="*/ 0 w 1466850"/>
              <a:gd name="GluePoint10Y" fmla="*/ 1524000 h 1524000"/>
              <a:gd name="GluePoint11X" fmla="*/ 0 w 1466850"/>
              <a:gd name="GluePoint11Y" fmla="*/ 1061720 h 1524000"/>
              <a:gd name="GluePoint12X" fmla="*/ 0 w 1466850"/>
              <a:gd name="GluePoint12Y" fmla="*/ 523240 h 1524000"/>
              <a:gd name="GluePoint13X" fmla="*/ 0 w 1466850"/>
              <a:gd name="GluePoint13Y" fmla="*/ 0 h 15240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  <a:cxn ang="0">
                <a:pos x="GluePoint13X" y="GluePoint13Y"/>
              </a:cxn>
            </a:cxnLst>
            <a:rect l="textAreaLeft" t="textAreaTop" r="textAreaRight" b="textAreaBottom"/>
            <a:pathLst>
              <a:path fill="none" w="1466850" h="152400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stroke="0" w="1466850" h="152400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blipFill rotWithShape="0">
            <a:blip r:embed="rId1"/>
            <a:srcRect/>
            <a:stretch/>
          </a:blipFill>
          <a:ln w="57150">
            <a:solidFill>
              <a:srgbClr val="000000">
                <a:lumMod val="75000"/>
                <a:lumOff val="2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55;p28"/>
          <p:cNvSpPr/>
          <p:nvPr/>
        </p:nvSpPr>
        <p:spPr>
          <a:xfrm>
            <a:off x="948240" y="181440"/>
            <a:ext cx="3946680" cy="58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457200">
              <a:lnSpc>
                <a:spcPct val="90000"/>
              </a:lnSpc>
            </a:pPr>
            <a:r>
              <a:rPr lang="fr-FR" sz="3200" b="1" u="none" strike="noStrike">
                <a:solidFill>
                  <a:srgbClr val="44546A"/>
                </a:solidFill>
                <a:effectLst/>
                <a:uFillTx/>
                <a:latin typeface="Calibri"/>
                <a:ea typeface="Calibri"/>
              </a:rPr>
              <a:t>Matériel nécessaire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42" name="Picture 2" descr="Image générée"/>
          <p:cNvPicPr/>
          <p:nvPr/>
        </p:nvPicPr>
        <p:blipFill>
          <a:blip r:embed="rId1"/>
          <a:srcRect l="0" t="11067" r="0" b="10672"/>
          <a:stretch/>
        </p:blipFill>
        <p:spPr>
          <a:xfrm>
            <a:off x="220320" y="46800"/>
            <a:ext cx="727560" cy="85392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243" name="Google Shape;250;p28"/>
          <p:cNvGrpSpPr/>
          <p:nvPr/>
        </p:nvGrpSpPr>
        <p:grpSpPr>
          <a:xfrm>
            <a:off x="1257840" y="1041480"/>
            <a:ext cx="9579240" cy="5402520"/>
            <a:chOff x="1257840" y="1041480"/>
            <a:chExt cx="9579240" cy="5402520"/>
          </a:xfrm>
        </p:grpSpPr>
        <p:sp>
          <p:nvSpPr>
            <p:cNvPr id="244" name="Google Shape;251;p28"/>
            <p:cNvSpPr/>
            <p:nvPr/>
          </p:nvSpPr>
          <p:spPr>
            <a:xfrm>
              <a:off x="1257840" y="1041480"/>
              <a:ext cx="9579240" cy="5402520"/>
            </a:xfrm>
            <a:custGeom>
              <a:avLst/>
              <a:gdLst>
                <a:gd name="textAreaLeft" fmla="*/ 42120 w 9579240"/>
                <a:gd name="textAreaRight" fmla="*/ 9537120 w 9579240"/>
                <a:gd name="textAreaTop" fmla="*/ 42120 h 5402520"/>
                <a:gd name="textAreaBottom" fmla="*/ 5360400 h 5402520"/>
                <a:gd name="GluePoint1X" fmla="*/ 1 w 2"/>
                <a:gd name="GluePoint1Y" fmla="*/ 0 h 15098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661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6610" h="15098">
                  <a:moveTo>
                    <a:pt x="400" y="0"/>
                  </a:moveTo>
                  <a:arcTo wR="400" hR="400" stAng="16200000" swAng="-5400000"/>
                  <a:lnTo>
                    <a:pt x="0" y="14608"/>
                  </a:lnTo>
                  <a:arcTo wR="400" hR="400" stAng="10800000" swAng="-5400000"/>
                  <a:lnTo>
                    <a:pt x="26210" y="15008"/>
                  </a:lnTo>
                  <a:arcTo wR="400" hR="400" stAng="5400000" swAng="-5400000"/>
                  <a:lnTo>
                    <a:pt x="26610" y="400"/>
                  </a:lnTo>
                  <a:arcTo wR="400" hR="400" stAng="0" swAng="-5400000"/>
                  <a:close/>
                </a:path>
              </a:pathLst>
            </a:custGeom>
            <a:solidFill>
              <a:srgbClr val="FFFFFF"/>
            </a:solidFill>
            <a:ln w="9528">
              <a:solidFill>
                <a:srgbClr val="D8D8D8"/>
              </a:solidFill>
              <a:miter/>
            </a:ln>
            <a:effectLst>
              <a:outerShdw algn="tl" dir="0">
                <a:srgbClr val="000000">
                  <a:alpha val="7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anchor="ctr" anchorCtr="1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45" name="Google Shape;252;p28"/>
            <p:cNvSpPr/>
            <p:nvPr/>
          </p:nvSpPr>
          <p:spPr>
            <a:xfrm>
              <a:off x="1373400" y="1118520"/>
              <a:ext cx="9309600" cy="5232240"/>
            </a:xfrm>
            <a:prstGeom prst="rect">
              <a:avLst/>
            </a:prstGeom>
            <a:solidFill>
              <a:srgbClr val="E3EEF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 anchorCtr="1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</p:grpSp>
      <p:sp>
        <p:nvSpPr>
          <p:cNvPr id="246" name="Google Shape;996;p109"/>
          <p:cNvSpPr/>
          <p:nvPr/>
        </p:nvSpPr>
        <p:spPr>
          <a:xfrm>
            <a:off x="1721880" y="1416960"/>
            <a:ext cx="8630280" cy="649800"/>
          </a:xfrm>
          <a:prstGeom prst="rect">
            <a:avLst/>
          </a:prstGeom>
          <a:solidFill>
            <a:schemeClr val="accent1"/>
          </a:solidFill>
          <a:ln w="7150">
            <a:noFill/>
          </a:ln>
        </p:spPr>
        <p:style>
          <a:lnRef idx="0"/>
          <a:fillRef idx="0"/>
          <a:effectRef idx="0"/>
          <a:fontRef idx="minor"/>
        </p:style>
        <p:txBody>
          <a:bodyPr lIns="60840" tIns="60120" rIns="60840" bIns="60840" anchor="ctr" anchorCtr="1">
            <a:noAutofit/>
          </a:bodyPr>
          <a:p>
            <a:pPr algn="ctr" defTabSz="1219320">
              <a:lnSpc>
                <a:spcPct val="100000"/>
              </a:lnSpc>
            </a:pPr>
            <a:r>
              <a:rPr lang="fr-FR" sz="187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Matériel de l’élève</a:t>
            </a:r>
            <a:endParaRPr lang="en-US" sz="187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47" name="Picture 11"/>
          <p:cNvPicPr/>
          <p:nvPr/>
        </p:nvPicPr>
        <p:blipFill>
          <a:blip r:embed="rId2"/>
          <a:stretch/>
        </p:blipFill>
        <p:spPr>
          <a:xfrm rot="19675200">
            <a:off x="5245920" y="4688280"/>
            <a:ext cx="1563840" cy="173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8" name="Picture 21"/>
          <p:cNvPicPr/>
          <p:nvPr/>
        </p:nvPicPr>
        <p:blipFill>
          <a:blip r:embed="rId3"/>
          <a:stretch/>
        </p:blipFill>
        <p:spPr>
          <a:xfrm>
            <a:off x="5231520" y="3045240"/>
            <a:ext cx="1631880" cy="1163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9" name="Picture 1"/>
          <p:cNvPicPr/>
          <p:nvPr/>
        </p:nvPicPr>
        <p:blipFill>
          <a:blip r:embed="rId4"/>
          <a:srcRect l="11665" t="23325" r="26246" b="30052"/>
          <a:stretch/>
        </p:blipFill>
        <p:spPr>
          <a:xfrm>
            <a:off x="8097840" y="3429000"/>
            <a:ext cx="1477800" cy="1109520"/>
          </a:xfrm>
          <a:prstGeom prst="rect">
            <a:avLst/>
          </a:prstGeom>
          <a:noFill/>
          <a:ln w="19050">
            <a:noFill/>
          </a:ln>
        </p:spPr>
      </p:pic>
      <p:pic>
        <p:nvPicPr>
          <p:cNvPr id="250" name="Picture 8"/>
          <p:cNvPicPr/>
          <p:nvPr/>
        </p:nvPicPr>
        <p:blipFill>
          <a:blip r:embed="rId5"/>
          <a:stretch/>
        </p:blipFill>
        <p:spPr>
          <a:xfrm flipH="1">
            <a:off x="6324480" y="4883040"/>
            <a:ext cx="412920" cy="397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1" name="Image 3"/>
          <p:cNvPicPr/>
          <p:nvPr/>
        </p:nvPicPr>
        <p:blipFill>
          <a:blip r:embed="rId6"/>
          <a:stretch/>
        </p:blipFill>
        <p:spPr>
          <a:xfrm>
            <a:off x="2153520" y="2887920"/>
            <a:ext cx="1720800" cy="2348280"/>
          </a:xfrm>
          <a:prstGeom prst="rect">
            <a:avLst/>
          </a:prstGeom>
          <a:noFill/>
          <a:ln w="38100">
            <a:solidFill>
              <a:srgbClr val="FFFFFF">
                <a:lumMod val="75000"/>
              </a:srgbClr>
            </a:solidFill>
            <a:round/>
          </a:ln>
          <a:effectLst>
            <a:outerShdw algn="ctr" blurRad="63360" rotWithShape="0" sx="102000" sy="102000">
              <a:srgbClr val="000000">
                <a:alpha val="40000"/>
              </a:srgbClr>
            </a:outerShdw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5;p28"/>
          <p:cNvSpPr/>
          <p:nvPr/>
        </p:nvSpPr>
        <p:spPr>
          <a:xfrm>
            <a:off x="172800" y="61560"/>
            <a:ext cx="11310480" cy="60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1219320">
              <a:lnSpc>
                <a:spcPct val="100000"/>
              </a:lnSpc>
            </a:pPr>
            <a:r>
              <a:rPr lang="fr-MA" sz="3200" b="1" u="none" strike="noStrike">
                <a:solidFill>
                  <a:srgbClr val="44546A"/>
                </a:solidFill>
                <a:effectLst/>
                <a:uFillTx/>
                <a:latin typeface="Calibri"/>
                <a:ea typeface="Calibri"/>
              </a:rPr>
              <a:t>Une banque des bons et mauvais comportements 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3" name="Rectangle 3"/>
          <p:cNvSpPr/>
          <p:nvPr/>
        </p:nvSpPr>
        <p:spPr>
          <a:xfrm>
            <a:off x="7133400" y="1048680"/>
            <a:ext cx="4566600" cy="602280"/>
          </a:xfrm>
          <a:prstGeom prst="rect">
            <a:avLst/>
          </a:prstGeom>
          <a:solidFill>
            <a:srgbClr val="1D9A7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1219320">
              <a:lnSpc>
                <a:spcPct val="100000"/>
              </a:lnSpc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Mauvais comportements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4" name="Rectangle 2"/>
          <p:cNvSpPr/>
          <p:nvPr/>
        </p:nvSpPr>
        <p:spPr>
          <a:xfrm>
            <a:off x="491760" y="1048680"/>
            <a:ext cx="4367880" cy="602280"/>
          </a:xfrm>
          <a:prstGeom prst="rect">
            <a:avLst/>
          </a:prstGeom>
          <a:solidFill>
            <a:srgbClr val="1D9A7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1219320">
              <a:lnSpc>
                <a:spcPct val="100000"/>
              </a:lnSpc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Bons comportements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55" name="Image 8"/>
          <p:cNvPicPr/>
          <p:nvPr/>
        </p:nvPicPr>
        <p:blipFill>
          <a:blip r:embed="rId1"/>
          <a:stretch/>
        </p:blipFill>
        <p:spPr>
          <a:xfrm>
            <a:off x="821880" y="1796760"/>
            <a:ext cx="3173040" cy="4759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6" name="Image 10"/>
          <p:cNvPicPr/>
          <p:nvPr/>
        </p:nvPicPr>
        <p:blipFill>
          <a:blip r:embed="rId2"/>
          <a:stretch/>
        </p:blipFill>
        <p:spPr>
          <a:xfrm>
            <a:off x="7759800" y="1557000"/>
            <a:ext cx="3492360" cy="5239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7" name="Bulle narrative : ronde 4"/>
          <p:cNvSpPr/>
          <p:nvPr/>
        </p:nvSpPr>
        <p:spPr>
          <a:xfrm rot="20889600">
            <a:off x="7305480" y="2079720"/>
            <a:ext cx="1823760" cy="1403280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  <a:ln>
            <a:solidFill>
              <a:srgbClr val="1571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J’oublie  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   mon    ardoise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8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259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60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Contrôler les cahiers </a:t>
              </a:r>
              <a:br>
                <a:rPr sz="5600"/>
              </a:b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et corriger l'exercice maison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61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262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63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6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264" name="Picture 52"/>
          <p:cNvSpPr/>
          <p:nvPr/>
        </p:nvSpPr>
        <p:spPr>
          <a:xfrm>
            <a:off x="5391360" y="1019880"/>
            <a:ext cx="1409040" cy="1439640"/>
          </a:xfrm>
          <a:prstGeom prst="ellipse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D_A_01"/>
          <p:cNvSpPr/>
          <p:nvPr/>
        </p:nvSpPr>
        <p:spPr>
          <a:xfrm>
            <a:off x="788760" y="177840"/>
            <a:ext cx="10539360" cy="48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On commence par la correction de l’exercice maison de la séance précédente.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6" name="ZoneTexte 11"/>
          <p:cNvSpPr/>
          <p:nvPr/>
        </p:nvSpPr>
        <p:spPr>
          <a:xfrm>
            <a:off x="720000" y="621720"/>
            <a:ext cx="1070892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contrôle  les réalisations d’un échantillon d’élèves avant de passer à la correction au tableau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7" name="Picture 52"/>
          <p:cNvSpPr/>
          <p:nvPr/>
        </p:nvSpPr>
        <p:spPr>
          <a:xfrm>
            <a:off x="11328480" y="212040"/>
            <a:ext cx="617400" cy="631080"/>
          </a:xfrm>
          <a:prstGeom prst="ellipse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8" name="Rectangle 1"/>
          <p:cNvSpPr/>
          <p:nvPr/>
        </p:nvSpPr>
        <p:spPr>
          <a:xfrm>
            <a:off x="5124600" y="622332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 15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69" name="Image 3"/>
          <p:cNvPicPr/>
          <p:nvPr/>
        </p:nvPicPr>
        <p:blipFill>
          <a:blip r:embed="rId2"/>
          <a:srcRect l="0" t="0" r="0" b="4417"/>
          <a:stretch/>
        </p:blipFill>
        <p:spPr>
          <a:xfrm>
            <a:off x="475560" y="1935000"/>
            <a:ext cx="11008080" cy="2578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Image 10"/>
          <p:cNvPicPr/>
          <p:nvPr/>
        </p:nvPicPr>
        <p:blipFill>
          <a:blip r:embed="rId1"/>
          <a:srcRect l="0" t="0" r="0" b="4417"/>
          <a:stretch/>
        </p:blipFill>
        <p:spPr>
          <a:xfrm>
            <a:off x="475560" y="1935000"/>
            <a:ext cx="11008080" cy="2578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1" name="ZoneTexte 3"/>
          <p:cNvSpPr/>
          <p:nvPr/>
        </p:nvSpPr>
        <p:spPr>
          <a:xfrm>
            <a:off x="1010160" y="254160"/>
            <a:ext cx="609768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800" b="1" u="none" strike="noStrike">
                <a:solidFill>
                  <a:schemeClr val="lt1">
                    <a:lumMod val="75000"/>
                  </a:schemeClr>
                </a:solidFill>
                <a:effectLst/>
                <a:uFillTx/>
                <a:latin typeface="Calibri"/>
              </a:rPr>
              <a:t>Prenez vos livrets et vos crayons, puis corrigez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2" name="ZoneTexte 4"/>
          <p:cNvSpPr/>
          <p:nvPr/>
        </p:nvSpPr>
        <p:spPr>
          <a:xfrm>
            <a:off x="3353760" y="3286080"/>
            <a:ext cx="647640" cy="359640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   </a:t>
            </a:r>
            <a:r>
              <a:rPr lang="fr-FR" sz="24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-1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3" name="ZoneTexte 5"/>
          <p:cNvSpPr/>
          <p:nvPr/>
        </p:nvSpPr>
        <p:spPr>
          <a:xfrm>
            <a:off x="6655320" y="3286080"/>
            <a:ext cx="647640" cy="359640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   </a:t>
            </a:r>
            <a:r>
              <a:rPr lang="fr-FR" sz="24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+5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4" name="ZoneTexte 6"/>
          <p:cNvSpPr/>
          <p:nvPr/>
        </p:nvSpPr>
        <p:spPr>
          <a:xfrm>
            <a:off x="3331800" y="3922920"/>
            <a:ext cx="647640" cy="359640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   </a:t>
            </a:r>
            <a:r>
              <a:rPr lang="fr-FR" sz="24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+9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5" name="ZoneTexte 7"/>
          <p:cNvSpPr/>
          <p:nvPr/>
        </p:nvSpPr>
        <p:spPr>
          <a:xfrm>
            <a:off x="6655320" y="3954240"/>
            <a:ext cx="647640" cy="359640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   </a:t>
            </a:r>
            <a:r>
              <a:rPr lang="fr-FR" sz="24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0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6" name="ZoneTexte 8"/>
          <p:cNvSpPr/>
          <p:nvPr/>
        </p:nvSpPr>
        <p:spPr>
          <a:xfrm>
            <a:off x="9968040" y="3278160"/>
            <a:ext cx="647640" cy="359640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   </a:t>
            </a:r>
            <a:r>
              <a:rPr lang="fr-FR" sz="24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-3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7" name="ZoneTexte 9"/>
          <p:cNvSpPr/>
          <p:nvPr/>
        </p:nvSpPr>
        <p:spPr>
          <a:xfrm>
            <a:off x="9918000" y="3954240"/>
            <a:ext cx="647640" cy="359640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   </a:t>
            </a:r>
            <a:r>
              <a:rPr lang="fr-FR" sz="24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-4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8" name="Rectangle 2"/>
          <p:cNvSpPr/>
          <p:nvPr/>
        </p:nvSpPr>
        <p:spPr>
          <a:xfrm>
            <a:off x="5036400" y="596196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 15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21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9203</TotalTime>
  <Application>LibreOffice/26.2.4.2$Linux_X86_64 LibreOffice_project/620$Build-2</Application>
  <AppVersion>15.0000</AppVersion>
  <Words>1437</Words>
  <Paragraphs>359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2024-05-28T10:13:44Z</dcterms:created>
  <dc:creator>KHOUKHI MOHAMED</dc:creator>
  <dc:description/>
  <dc:language>en-US</dc:language>
  <cp:lastModifiedBy>AMINE RADOUANE - ENSEIGNANT</cp:lastModifiedBy>
  <cp:lastPrinted>2024-10-05T19:15:58Z</cp:lastPrinted>
  <dcterms:modified xsi:type="dcterms:W3CDTF">2025-11-02T13:20:50Z</dcterms:modified>
  <cp:revision>1144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r8>1</vt:r8>
  </property>
  <property fmtid="{D5CDD505-2E9C-101B-9397-08002B2CF9AE}" pid="3" name="PresentationFormat">
    <vt:lpwstr>Grand écran</vt:lpwstr>
  </property>
  <property fmtid="{D5CDD505-2E9C-101B-9397-08002B2CF9AE}" pid="4" name="Slides">
    <vt:r8>41</vt:r8>
  </property>
</Properties>
</file>