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1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presProps.xml" ContentType="application/vnd.openxmlformats-officedocument.presentationml.presProps+xml"/>
  <Override PartName="/ppt/media/image17.gif" ContentType="image/gif"/>
  <Override PartName="/ppt/media/image2.svg" ContentType="image/svg"/>
  <Override PartName="/ppt/notesMasters/notesMaster1.xml" ContentType="application/vnd.openxmlformats-officedocument.presentationml.notesMaster+xml"/>
  <Override PartName="/ppt/slides/slide29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20.xml" ContentType="application/vnd.openxmlformats-officedocument.presentationml.slide+xml"/>
  <Override PartName="/ppt/slides/slide34.xml" ContentType="application/vnd.openxmlformats-officedocument.presentationml.slide+xml"/>
  <Override PartName="/ppt/slides/slide36.xml" ContentType="application/vnd.openxmlformats-officedocument.presentationml.slide+xml"/>
  <Override PartName="/ppt/slides/slide16.xml" ContentType="application/vnd.openxmlformats-officedocument.presentationml.slide+xml"/>
  <Override PartName="/ppt/slides/slide40.xml" ContentType="application/vnd.openxmlformats-officedocument.presentationml.slide+xml"/>
  <Override PartName="/ppt/slides/slide2.xml" ContentType="application/vnd.openxmlformats-officedocument.presentationml.slide+xml"/>
  <Override PartName="/ppt/slides/slide23.xml" ContentType="application/vnd.openxmlformats-officedocument.presentationml.slide+xml"/>
  <Override PartName="/ppt/slides/slide5.xml" ContentType="application/vnd.openxmlformats-officedocument.presentationml.slide+xml"/>
  <Override PartName="/ppt/slides/slide49.xml" ContentType="application/vnd.openxmlformats-officedocument.presentationml.slide+xml"/>
  <Override PartName="/ppt/slides/slide27.xml" ContentType="application/vnd.openxmlformats-officedocument.presentationml.slide+xml"/>
  <Override PartName="/ppt/slides/slide46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18.xml" ContentType="application/vnd.openxmlformats-officedocument.presentationml.slide+xml"/>
  <Override PartName="/ppt/slides/slide41.xml" ContentType="application/vnd.openxmlformats-officedocument.presentationml.slide+xml"/>
  <Override PartName="/ppt/slides/slide35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45.xml" ContentType="application/vnd.openxmlformats-officedocument.presentationml.slide+xml"/>
  <Override PartName="/ppt/slides/slide47.xml" ContentType="application/vnd.openxmlformats-officedocument.presentationml.slide+xml"/>
  <Override PartName="/ppt/slides/slide37.xml" ContentType="application/vnd.openxmlformats-officedocument.presentationml.slide+xml"/>
  <Override PartName="/ppt/slides/slide50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48.xml" ContentType="application/vnd.openxmlformats-officedocument.presentationml.slide+xml"/>
  <Override PartName="/ppt/slides/slide39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24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42.xml" ContentType="application/vnd.openxmlformats-officedocument.presentationml.slide+xml"/>
  <Override PartName="/ppt/slides/slide12.xml" ContentType="application/vnd.openxmlformats-officedocument.presentationml.slide+xml"/>
  <Override PartName="/ppt/notesSlides/notesSlide11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5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1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defTabSz="914400">
              <a:lnSpc>
                <a:spcPct val="90000"/>
              </a:lnSpc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move the slide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dt" idx="25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 type="ftr" idx="26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 type="sldNum" idx="27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774EE8D8-22A1-49D3-8C5A-D06334C3B956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25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1" name="PlaceHolder 3"/>
          <p:cNvSpPr>
            <a:spLocks noGrp="1"/>
          </p:cNvSpPr>
          <p:nvPr>
            <p:ph type="sldNum" idx="2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85438F21-6ED9-44FE-92A0-CC87793ADE69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25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4" name="PlaceHolder 3"/>
          <p:cNvSpPr>
            <a:spLocks noGrp="1"/>
          </p:cNvSpPr>
          <p:nvPr>
            <p:ph type="sldNum" idx="3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23D4749F-EEE2-4B97-9953-F10AFAB9B1A9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25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7" name="PlaceHolder 3"/>
          <p:cNvSpPr>
            <a:spLocks noGrp="1"/>
          </p:cNvSpPr>
          <p:nvPr>
            <p:ph type="sldNum" idx="3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73CC348-678E-4CEA-991A-8DEDAB416BFF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25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0" name="PlaceHolder 3"/>
          <p:cNvSpPr>
            <a:spLocks noGrp="1"/>
          </p:cNvSpPr>
          <p:nvPr>
            <p:ph type="sldNum" idx="3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B37ED59-1DD2-4E9B-A9B2-752AEAFA158D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26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3" name="PlaceHolder 3"/>
          <p:cNvSpPr>
            <a:spLocks noGrp="1"/>
          </p:cNvSpPr>
          <p:nvPr>
            <p:ph type="sldNum" idx="3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3F2D667-1859-4A97-9AA6-72055ED135BB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26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6" name="PlaceHolder 3"/>
          <p:cNvSpPr>
            <a:spLocks noGrp="1"/>
          </p:cNvSpPr>
          <p:nvPr>
            <p:ph type="sldNum" idx="3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7E2C18D-0D36-489B-9DA0-DB894E3FDCE9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24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8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ptos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F458B6D9-A358-48EA-822A-D04DAFA02C13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ptos"/>
                <a:ea typeface="+mn-ea"/>
              </a:rPr>
              <a:t>&lt;number&gt;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90000"/>
              </a:lnSpc>
              <a:buNone/>
              <a:defRPr lang="en-US" sz="6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6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04B5CA91-52CF-444F-93CF-B57E93819B2E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0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53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4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5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56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1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60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61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62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63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BDC95986-7212-488E-BB50-E8D1A68FF94C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able of contents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2621880" y="2174760"/>
            <a:ext cx="3073680" cy="60156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title"/>
          </p:nvPr>
        </p:nvSpPr>
        <p:spPr>
          <a:xfrm>
            <a:off x="2621880" y="4183920"/>
            <a:ext cx="3073680" cy="70308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title"/>
          </p:nvPr>
        </p:nvSpPr>
        <p:spPr>
          <a:xfrm>
            <a:off x="1097640" y="24206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title"/>
          </p:nvPr>
        </p:nvSpPr>
        <p:spPr>
          <a:xfrm>
            <a:off x="1097640" y="44654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title"/>
          </p:nvPr>
        </p:nvSpPr>
        <p:spPr>
          <a:xfrm>
            <a:off x="6496200" y="24206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6" name="PlaceHolder 6"/>
          <p:cNvSpPr>
            <a:spLocks noGrp="1"/>
          </p:cNvSpPr>
          <p:nvPr>
            <p:ph type="title"/>
          </p:nvPr>
        </p:nvSpPr>
        <p:spPr>
          <a:xfrm>
            <a:off x="6496200" y="44654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7" name="PlaceHolder 7"/>
          <p:cNvSpPr>
            <a:spLocks noGrp="1"/>
          </p:cNvSpPr>
          <p:nvPr>
            <p:ph type="title"/>
          </p:nvPr>
        </p:nvSpPr>
        <p:spPr>
          <a:xfrm>
            <a:off x="8020440" y="2174760"/>
            <a:ext cx="3073680" cy="60156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8" name="PlaceHolder 8"/>
          <p:cNvSpPr>
            <a:spLocks noGrp="1"/>
          </p:cNvSpPr>
          <p:nvPr>
            <p:ph type="title"/>
          </p:nvPr>
        </p:nvSpPr>
        <p:spPr>
          <a:xfrm>
            <a:off x="8020440" y="4183920"/>
            <a:ext cx="3073680" cy="70308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9" name="PlaceHolder 9"/>
          <p:cNvSpPr>
            <a:spLocks noGrp="1"/>
          </p:cNvSpPr>
          <p:nvPr>
            <p:ph type="title"/>
          </p:nvPr>
        </p:nvSpPr>
        <p:spPr>
          <a:xfrm>
            <a:off x="960120" y="593280"/>
            <a:ext cx="10271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t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0" name="PlaceHolder 10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7E2EE09-2099-471C-BD9A-38998D805172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2" name="PlaceHolder 6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3" name="PlaceHolder 7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4" name="PlaceHolder 8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5EA9DBAD-6C30-42FC-84BE-DA8CED4C68FF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CDB64519-A171-44FD-836A-F0D7B1902ED1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CF26C9BF-69D0-49D0-BD42-E5EE22B20253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3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ustom Layou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ectangle : coins arrondis 10"/>
          <p:cNvSpPr/>
          <p:nvPr/>
        </p:nvSpPr>
        <p:spPr>
          <a:xfrm>
            <a:off x="1236960" y="705960"/>
            <a:ext cx="9677880" cy="5378400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rgbClr val="FFFFFF">
                <a:lumMod val="85000"/>
              </a:srgbClr>
            </a:solidFill>
          </a:ln>
          <a:effectLst>
            <a:outerShdw algn="ctr" blurRad="63360" rotWithShape="0" sx="102000" sy="102000">
              <a:srgbClr val="000000">
                <a:alpha val="7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5" name="PlaceHolder 1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0BF9E87F-D799-4985-BE15-A6C01C806ED1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" name="Rectangle 5"/>
          <p:cNvSpPr/>
          <p:nvPr/>
        </p:nvSpPr>
        <p:spPr>
          <a:xfrm>
            <a:off x="1360440" y="833040"/>
            <a:ext cx="9431280" cy="515304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9" name="Rectangle 6"/>
          <p:cNvSpPr/>
          <p:nvPr/>
        </p:nvSpPr>
        <p:spPr>
          <a:xfrm>
            <a:off x="1504800" y="958680"/>
            <a:ext cx="9142560" cy="49017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algn="ctr" blurRad="63360" rotWithShape="0" sx="102000" sy="10200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title"/>
          </p:nvPr>
        </p:nvSpPr>
        <p:spPr>
          <a:xfrm>
            <a:off x="2209680" y="2311560"/>
            <a:ext cx="7772040" cy="2234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>
            <a:lvl1pPr indent="0" algn="ctr" defTabSz="914400">
              <a:lnSpc>
                <a:spcPct val="90000"/>
              </a:lnSpc>
              <a:buNone/>
              <a:defRPr lang="en-US" sz="5400" b="1" u="none" strike="noStrike">
                <a:solidFill>
                  <a:schemeClr val="dk2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5400" b="1" u="none" strike="noStrike">
                <a:solidFill>
                  <a:schemeClr val="dk2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5400" b="1" u="none" strike="noStrike">
              <a:solidFill>
                <a:schemeClr val="dk2"/>
              </a:solidFill>
              <a:effectLst/>
              <a:uFillTx/>
              <a:latin typeface="Calibri"/>
            </a:endParaRPr>
          </a:p>
        </p:txBody>
      </p:sp>
      <p:sp>
        <p:nvSpPr>
          <p:cNvPr id="111" name="Rectangle 9"/>
          <p:cNvSpPr/>
          <p:nvPr/>
        </p:nvSpPr>
        <p:spPr>
          <a:xfrm>
            <a:off x="1773000" y="5360040"/>
            <a:ext cx="8610120" cy="10656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112" name="Picture 23"/>
          <p:cNvPicPr/>
          <p:nvPr/>
        </p:nvPicPr>
        <p:blipFill>
          <a:blip r:embed="rId2"/>
          <a:stretch/>
        </p:blipFill>
        <p:spPr>
          <a:xfrm>
            <a:off x="5635800" y="1391400"/>
            <a:ext cx="920160" cy="92016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7" name="PlaceHolder 5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8" name="PlaceHolder 6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6D3F99B-9E30-47F2-B876-E99AB65D46BF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7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8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9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0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Title Slide">
    <p:bg>
      <p:bgPr>
        <a:solidFill>
          <a:srgbClr val="0070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20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21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22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23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3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2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3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4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5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4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7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8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9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20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5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24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25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26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27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6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29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0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1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32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7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36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7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8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39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8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43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4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5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46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9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48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9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0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51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7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29.png"/><Relationship Id="rId3" Type="http://schemas.openxmlformats.org/officeDocument/2006/relationships/slideLayout" Target="../slideLayouts/slideLayout17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image" Target="../media/image32.png"/><Relationship Id="rId3" Type="http://schemas.openxmlformats.org/officeDocument/2006/relationships/slideLayout" Target="../slideLayouts/slideLayout4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32.png"/><Relationship Id="rId3" Type="http://schemas.openxmlformats.org/officeDocument/2006/relationships/image" Target="../media/image33.png"/><Relationship Id="rId4" Type="http://schemas.openxmlformats.org/officeDocument/2006/relationships/slideLayout" Target="../slideLayouts/slideLayout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34.png"/><Relationship Id="rId3" Type="http://schemas.openxmlformats.org/officeDocument/2006/relationships/slideLayout" Target="../slideLayouts/slideLayout17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slideLayout" Target="../slideLayouts/slideLayout4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34.png"/><Relationship Id="rId3" Type="http://schemas.openxmlformats.org/officeDocument/2006/relationships/slideLayout" Target="../slideLayouts/slideLayout4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4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38.png"/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slideLayout" Target="../slideLayouts/slideLayout1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slideLayout" Target="../slideLayouts/slideLayout17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1.png"/><Relationship Id="rId3" Type="http://schemas.openxmlformats.org/officeDocument/2006/relationships/slideLayout" Target="../slideLayouts/slideLayout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1.png"/><Relationship Id="rId3" Type="http://schemas.openxmlformats.org/officeDocument/2006/relationships/slideLayout" Target="../slideLayouts/slideLayout20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1.png"/><Relationship Id="rId3" Type="http://schemas.openxmlformats.org/officeDocument/2006/relationships/slideLayout" Target="../slideLayouts/slideLayout20.xml"/><Relationship Id="rId4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1.png"/><Relationship Id="rId3" Type="http://schemas.openxmlformats.org/officeDocument/2006/relationships/slideLayout" Target="../slideLayouts/slideLayout20.xml"/><Relationship Id="rId4" Type="http://schemas.openxmlformats.org/officeDocument/2006/relationships/notesSlide" Target="../notesSlides/notesSlide2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1.png"/><Relationship Id="rId3" Type="http://schemas.openxmlformats.org/officeDocument/2006/relationships/slideLayout" Target="../slideLayouts/slideLayout20.xml"/><Relationship Id="rId4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1.png"/><Relationship Id="rId3" Type="http://schemas.openxmlformats.org/officeDocument/2006/relationships/slideLayout" Target="../slideLayouts/slideLayout20.xml"/><Relationship Id="rId4" Type="http://schemas.openxmlformats.org/officeDocument/2006/relationships/notesSlide" Target="../notesSlides/notesSlide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image" Target="../media/image41.png"/><Relationship Id="rId3" Type="http://schemas.openxmlformats.org/officeDocument/2006/relationships/slideLayout" Target="../slideLayouts/slideLayout20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image" Target="../media/image8.png"/><Relationship Id="rId3" Type="http://schemas.openxmlformats.org/officeDocument/2006/relationships/image" Target="../media/image41.png"/><Relationship Id="rId4" Type="http://schemas.openxmlformats.org/officeDocument/2006/relationships/slideLayout" Target="../slideLayouts/slideLayout20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image" Target="../media/image41.png"/><Relationship Id="rId3" Type="http://schemas.openxmlformats.org/officeDocument/2006/relationships/slideLayout" Target="../slideLayouts/slideLayout20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image" Target="../media/image8.png"/><Relationship Id="rId3" Type="http://schemas.openxmlformats.org/officeDocument/2006/relationships/image" Target="../media/image41.png"/><Relationship Id="rId4" Type="http://schemas.openxmlformats.org/officeDocument/2006/relationships/slideLayout" Target="../slideLayouts/slideLayout20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7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image" Target="../media/image41.png"/><Relationship Id="rId3" Type="http://schemas.openxmlformats.org/officeDocument/2006/relationships/slideLayout" Target="../slideLayouts/slideLayout2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image" Target="../media/image8.png"/><Relationship Id="rId3" Type="http://schemas.openxmlformats.org/officeDocument/2006/relationships/image" Target="../media/image41.png"/><Relationship Id="rId4" Type="http://schemas.openxmlformats.org/officeDocument/2006/relationships/slideLayout" Target="../slideLayouts/slideLayout20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image" Target="../media/image41.png"/><Relationship Id="rId3" Type="http://schemas.openxmlformats.org/officeDocument/2006/relationships/slideLayout" Target="../slideLayouts/slideLayout20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image" Target="../media/image8.png"/><Relationship Id="rId3" Type="http://schemas.openxmlformats.org/officeDocument/2006/relationships/image" Target="../media/image41.png"/><Relationship Id="rId4" Type="http://schemas.openxmlformats.org/officeDocument/2006/relationships/slideLayout" Target="../slideLayouts/slideLayout20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slideLayout" Target="../slideLayouts/slideLayout20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20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slideLayout" Target="../slideLayouts/slideLayout20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20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17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44.png"/><Relationship Id="rId3" Type="http://schemas.openxmlformats.org/officeDocument/2006/relationships/image" Target="../media/image45.png"/><Relationship Id="rId4" Type="http://schemas.openxmlformats.org/officeDocument/2006/relationships/slideLayout" Target="../slideLayouts/slideLayout6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gif"/><Relationship Id="rId3" Type="http://schemas.openxmlformats.org/officeDocument/2006/relationships/image" Target="../media/image17.gif"/><Relationship Id="rId4" Type="http://schemas.openxmlformats.org/officeDocument/2006/relationships/image" Target="../media/image17.gif"/><Relationship Id="rId5" Type="http://schemas.openxmlformats.org/officeDocument/2006/relationships/image" Target="../media/image17.gif"/><Relationship Id="rId6" Type="http://schemas.openxmlformats.org/officeDocument/2006/relationships/image" Target="../media/image17.gif"/><Relationship Id="rId7" Type="http://schemas.openxmlformats.org/officeDocument/2006/relationships/image" Target="../media/image17.gif"/><Relationship Id="rId8" Type="http://schemas.openxmlformats.org/officeDocument/2006/relationships/slideLayout" Target="../slideLayouts/slideLayout13.xml"/><Relationship Id="rId9" Type="http://schemas.openxmlformats.org/officeDocument/2006/relationships/notesSlide" Target="../notesSlides/notesSlide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4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6" Type="http://schemas.openxmlformats.org/officeDocument/2006/relationships/image" Target="../media/image47.png"/><Relationship Id="rId7" Type="http://schemas.openxmlformats.org/officeDocument/2006/relationships/image" Target="../media/image48.png"/><Relationship Id="rId8" Type="http://schemas.openxmlformats.org/officeDocument/2006/relationships/image" Target="../media/image49.png"/><Relationship Id="rId9" Type="http://schemas.openxmlformats.org/officeDocument/2006/relationships/image" Target="../media/image50.png"/><Relationship Id="rId10" Type="http://schemas.openxmlformats.org/officeDocument/2006/relationships/image" Target="../media/image51.png"/><Relationship Id="rId11" Type="http://schemas.openxmlformats.org/officeDocument/2006/relationships/slideLayout" Target="../slideLayouts/slideLayout6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44.png"/><Relationship Id="rId3" Type="http://schemas.openxmlformats.org/officeDocument/2006/relationships/image" Target="../media/image52.png"/><Relationship Id="rId4" Type="http://schemas.openxmlformats.org/officeDocument/2006/relationships/slideLayout" Target="../slideLayouts/slideLayout6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4.png"/><Relationship Id="rId4" Type="http://schemas.openxmlformats.org/officeDocument/2006/relationships/image" Target="../media/image52.png"/><Relationship Id="rId5" Type="http://schemas.openxmlformats.org/officeDocument/2006/relationships/slideLayout" Target="../slideLayouts/slideLayout6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7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53.png"/><Relationship Id="rId3" Type="http://schemas.openxmlformats.org/officeDocument/2006/relationships/slideLayout" Target="../slideLayouts/slideLayout10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54.png"/><Relationship Id="rId2" Type="http://schemas.openxmlformats.org/officeDocument/2006/relationships/slideLayout" Target="../slideLayouts/slideLayout10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55.png"/><Relationship Id="rId3" Type="http://schemas.openxmlformats.org/officeDocument/2006/relationships/slideLayout" Target="../slideLayouts/slideLayout17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56.png"/><Relationship Id="rId3" Type="http://schemas.openxmlformats.org/officeDocument/2006/relationships/slideLayout" Target="../slideLayouts/slideLayout11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57.png"/><Relationship Id="rId3" Type="http://schemas.openxmlformats.org/officeDocument/2006/relationships/slideLayout" Target="../slideLayouts/slideLayout11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58.png"/><Relationship Id="rId3" Type="http://schemas.openxmlformats.org/officeDocument/2006/relationships/slideLayout" Target="../slideLayouts/slideLayout1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16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slideLayout" Target="../slideLayouts/slideLayout17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image" Target="../media/image59.png"/><Relationship Id="rId2" Type="http://schemas.openxmlformats.org/officeDocument/2006/relationships/slideLayout" Target="../slideLayouts/slideLayout1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slideLayout" Target="../slideLayouts/slideLayout1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26.png"/><Relationship Id="rId3" Type="http://schemas.openxmlformats.org/officeDocument/2006/relationships/slideLayout" Target="../slideLayouts/slideLayout1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slideLayout" Target="../slideLayouts/slideLayout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28.png"/><Relationship Id="rId3" Type="http://schemas.openxmlformats.org/officeDocument/2006/relationships/slideLayout" Target="../slideLayouts/slideLayout1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731;p98"/>
          <p:cNvSpPr/>
          <p:nvPr/>
        </p:nvSpPr>
        <p:spPr>
          <a:xfrm>
            <a:off x="-433440" y="1751760"/>
            <a:ext cx="7747560" cy="110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00000"/>
              </a:lnSpc>
            </a:pPr>
            <a:r>
              <a:rPr lang="fr-FR" sz="7200" b="1" u="none" strike="noStrike">
                <a:solidFill>
                  <a:srgbClr val="002060"/>
                </a:solidFill>
                <a:effectLst/>
                <a:uFillTx/>
                <a:latin typeface="Calibri"/>
                <a:ea typeface="Calibri"/>
              </a:rPr>
              <a:t>Mathématiques</a:t>
            </a:r>
            <a:endParaRPr lang="en-US" sz="7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" name="Google Shape;738;p98"/>
          <p:cNvSpPr/>
          <p:nvPr/>
        </p:nvSpPr>
        <p:spPr>
          <a:xfrm>
            <a:off x="8709840" y="1614600"/>
            <a:ext cx="1703880" cy="45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83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Niveau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</a:t>
            </a:r>
            <a:r>
              <a:rPr lang="fr-FR" sz="134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 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4" name="Google Shape;743;p98"/>
          <p:cNvPicPr/>
          <p:nvPr/>
        </p:nvPicPr>
        <p:blipFill>
          <a:blip r:embed="rId1"/>
          <a:stretch/>
        </p:blipFill>
        <p:spPr>
          <a:xfrm>
            <a:off x="8616600" y="1494000"/>
            <a:ext cx="2026080" cy="1623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5" name="Google Shape;744;p98"/>
          <p:cNvSpPr/>
          <p:nvPr/>
        </p:nvSpPr>
        <p:spPr>
          <a:xfrm>
            <a:off x="8777520" y="1680840"/>
            <a:ext cx="1703880" cy="59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83000"/>
              </a:lnSpc>
            </a:pPr>
            <a:r>
              <a:rPr lang="fr-FR" sz="24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Niveau</a:t>
            </a: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         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Google Shape;745;p98"/>
          <p:cNvSpPr/>
          <p:nvPr/>
        </p:nvSpPr>
        <p:spPr>
          <a:xfrm>
            <a:off x="8881200" y="2305800"/>
            <a:ext cx="1497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 anchorCtr="1">
            <a:spAutoFit/>
          </a:bodyPr>
          <a:p>
            <a:pPr algn="ctr" defTabSz="1219320">
              <a:lnSpc>
                <a:spcPct val="100000"/>
              </a:lnSpc>
            </a:pPr>
            <a:r>
              <a:rPr lang="fr-FR" sz="2400" b="1" u="none" strike="noStrike">
                <a:solidFill>
                  <a:srgbClr val="FCBF18"/>
                </a:solidFill>
                <a:effectLst/>
                <a:uFillTx/>
                <a:latin typeface="Calibri"/>
                <a:ea typeface="Calibri"/>
              </a:rPr>
              <a:t>1AC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Google Shape;223;p26"/>
          <p:cNvSpPr/>
          <p:nvPr/>
        </p:nvSpPr>
        <p:spPr>
          <a:xfrm>
            <a:off x="731880" y="3429000"/>
            <a:ext cx="4901400" cy="968400"/>
          </a:xfrm>
          <a:prstGeom prst="rect">
            <a:avLst/>
          </a:prstGeom>
          <a:noFill/>
          <a:ln w="38103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3600" b="1" u="none" strike="noStrike">
                <a:solidFill>
                  <a:srgbClr val="0070C0"/>
                </a:solidFill>
                <a:effectLst/>
                <a:uFillTx/>
                <a:latin typeface="Calibri"/>
                <a:ea typeface="Calibri"/>
              </a:rPr>
              <a:t>Semestre 1 - Période 1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38" name="Groupe 38"/>
          <p:cNvGrpSpPr/>
          <p:nvPr/>
        </p:nvGrpSpPr>
        <p:grpSpPr>
          <a:xfrm>
            <a:off x="304200" y="4507560"/>
            <a:ext cx="7458480" cy="696600"/>
            <a:chOff x="304200" y="4507560"/>
            <a:chExt cx="7458480" cy="696600"/>
          </a:xfrm>
        </p:grpSpPr>
        <p:sp>
          <p:nvSpPr>
            <p:cNvPr id="139" name="Google Shape;223;p26"/>
            <p:cNvSpPr/>
            <p:nvPr/>
          </p:nvSpPr>
          <p:spPr>
            <a:xfrm>
              <a:off x="304200" y="4507560"/>
              <a:ext cx="7458480" cy="6966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Leçon 2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0" name="Google Shape;735;p98"/>
            <p:cNvSpPr/>
            <p:nvPr/>
          </p:nvSpPr>
          <p:spPr>
            <a:xfrm>
              <a:off x="2233080" y="4582800"/>
              <a:ext cx="73800" cy="545760"/>
            </a:xfrm>
            <a:custGeom>
              <a:avLst/>
              <a:gdLst>
                <a:gd name="textAreaLeft" fmla="*/ 10800 w 73800"/>
                <a:gd name="textAreaRight" fmla="*/ 63000 w 73800"/>
                <a:gd name="textAreaTop" fmla="*/ 10800 h 545760"/>
                <a:gd name="textAreaBottom" fmla="*/ 534960 h 545760"/>
                <a:gd name="GluePoint1X" fmla="*/ 1 w 2"/>
                <a:gd name="GluePoint1Y" fmla="*/ 0 h 1607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7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70" h="1607">
                  <a:moveTo>
                    <a:pt x="103" y="0"/>
                  </a:moveTo>
                  <a:arcTo wR="103" hR="103" stAng="16200000" swAng="-5400000"/>
                  <a:lnTo>
                    <a:pt x="0" y="1414"/>
                  </a:lnTo>
                  <a:arcTo wR="103" hR="103" stAng="10800000" swAng="-5400000"/>
                  <a:lnTo>
                    <a:pt x="103" y="1517"/>
                  </a:lnTo>
                  <a:arcTo wR="103" hR="103" stAng="5400000" swAng="-5400000"/>
                  <a:lnTo>
                    <a:pt x="206" y="103"/>
                  </a:lnTo>
                  <a:arcTo wR="103" hR="103" stAng="0" swAng="-5400000"/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29880" rIns="29880" anchor="ctr" anchorCtr="1">
              <a:noAutofit/>
            </a:bodyPr>
            <a:p>
              <a:endParaRPr lang="fr-FR" sz="939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41" name="Google Shape;223;p26"/>
            <p:cNvSpPr/>
            <p:nvPr/>
          </p:nvSpPr>
          <p:spPr>
            <a:xfrm>
              <a:off x="2338200" y="4594320"/>
              <a:ext cx="5337720" cy="52344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 </a:t>
              </a:r>
              <a:r>
                <a:rPr lang="fr-FR" sz="200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Addition et soustraction des nombres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42" name="Groupe 39"/>
          <p:cNvGrpSpPr/>
          <p:nvPr/>
        </p:nvGrpSpPr>
        <p:grpSpPr>
          <a:xfrm>
            <a:off x="304200" y="5304600"/>
            <a:ext cx="7458480" cy="696600"/>
            <a:chOff x="304200" y="5304600"/>
            <a:chExt cx="7458480" cy="696600"/>
          </a:xfrm>
        </p:grpSpPr>
        <p:sp>
          <p:nvSpPr>
            <p:cNvPr id="143" name="Google Shape;224;p26"/>
            <p:cNvSpPr/>
            <p:nvPr/>
          </p:nvSpPr>
          <p:spPr>
            <a:xfrm>
              <a:off x="304200" y="5304600"/>
              <a:ext cx="7458480" cy="696600"/>
            </a:xfrm>
            <a:prstGeom prst="rect">
              <a:avLst/>
            </a:prstGeom>
            <a:solidFill>
              <a:srgbClr val="54AFE9"/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Tâche 4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4" name="Google Shape;742;p98"/>
            <p:cNvSpPr/>
            <p:nvPr/>
          </p:nvSpPr>
          <p:spPr>
            <a:xfrm>
              <a:off x="2229480" y="5380200"/>
              <a:ext cx="81360" cy="545040"/>
            </a:xfrm>
            <a:custGeom>
              <a:avLst/>
              <a:gdLst>
                <a:gd name="textAreaLeft" fmla="*/ 11880 w 81360"/>
                <a:gd name="textAreaRight" fmla="*/ 69480 w 81360"/>
                <a:gd name="textAreaTop" fmla="*/ 11880 h 545040"/>
                <a:gd name="textAreaBottom" fmla="*/ 533160 h 545040"/>
                <a:gd name="GluePoint1X" fmla="*/ 1 w 2"/>
                <a:gd name="GluePoint1Y" fmla="*/ 0 h 1605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7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70" h="1605">
                  <a:moveTo>
                    <a:pt x="114" y="0"/>
                  </a:moveTo>
                  <a:arcTo wR="114" hR="114" stAng="16200000" swAng="-5400000"/>
                  <a:lnTo>
                    <a:pt x="0" y="1402"/>
                  </a:lnTo>
                  <a:arcTo wR="114" hR="114" stAng="10800000" swAng="-5400000"/>
                  <a:lnTo>
                    <a:pt x="114" y="1515"/>
                  </a:lnTo>
                  <a:arcTo wR="114" hR="114" stAng="5400000" swAng="-5400000"/>
                  <a:lnTo>
                    <a:pt x="227" y="114"/>
                  </a:lnTo>
                  <a:arcTo wR="114" hR="114" stAng="0" swAng="-5400000"/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32760" rIns="32760" anchor="ctr" anchorCtr="1">
              <a:noAutofit/>
            </a:bodyPr>
            <a:p>
              <a:endParaRPr lang="fr-FR" sz="939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45" name="Google Shape;223;p26"/>
            <p:cNvSpPr/>
            <p:nvPr/>
          </p:nvSpPr>
          <p:spPr>
            <a:xfrm>
              <a:off x="2338200" y="5365080"/>
              <a:ext cx="5337720" cy="575640"/>
            </a:xfrm>
            <a:prstGeom prst="rect">
              <a:avLst/>
            </a:prstGeom>
            <a:solidFill>
              <a:srgbClr val="54AFE9"/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Additionner deux nombres entiers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en utilisant une droite numérique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146" name="Google Shape;730;p98" descr="الصفحة الرئيسية"/>
          <p:cNvPicPr/>
          <p:nvPr/>
        </p:nvPicPr>
        <p:blipFill>
          <a:blip r:embed="rId2"/>
          <a:stretch/>
        </p:blipFill>
        <p:spPr>
          <a:xfrm>
            <a:off x="3909600" y="183960"/>
            <a:ext cx="4372560" cy="662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7" name="Picture 2" descr="A cartoon of a child and child sitting at a table writing in a notebook&#10;&#10;AI-generated content may be incorrect."/>
          <p:cNvPicPr/>
          <p:nvPr/>
        </p:nvPicPr>
        <p:blipFill>
          <a:blip r:embed="rId3"/>
          <a:stretch/>
        </p:blipFill>
        <p:spPr>
          <a:xfrm>
            <a:off x="7763040" y="3429000"/>
            <a:ext cx="3995640" cy="2777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2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73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74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5600" b="1" u="none" strike="noStrike">
                  <a:solidFill>
                    <a:srgbClr val="000000"/>
                  </a:solidFill>
                  <a:effectLst/>
                  <a:uFillTx/>
                  <a:latin typeface="Calibri"/>
                </a:rPr>
                <a:t>Lexique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75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76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77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3600" b="1" u="none" strike="noStrike">
                  <a:solidFill>
                    <a:srgbClr val="000000"/>
                  </a:solidFill>
                  <a:effectLst/>
                  <a:uFillTx/>
                  <a:latin typeface="Calibri"/>
                </a:rPr>
                <a:t>1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78" name="Picture 4"/>
          <p:cNvSpPr/>
          <p:nvPr/>
        </p:nvSpPr>
        <p:spPr>
          <a:xfrm>
            <a:off x="5392080" y="1397160"/>
            <a:ext cx="1407600" cy="1227240"/>
          </a:xfrm>
          <a:custGeom>
            <a:avLst/>
            <a:gdLst>
              <a:gd name="textAreaLeft" fmla="*/ 0 w 1407600"/>
              <a:gd name="textAreaRight" fmla="*/ 1407960 w 1407600"/>
              <a:gd name="textAreaTop" fmla="*/ 0 h 1227240"/>
              <a:gd name="textAreaBottom" fmla="*/ 1227600 h 1227240"/>
              <a:gd name="GluePoint1X" fmla="*/ 0 w 1407925"/>
              <a:gd name="GluePoint1Y" fmla="*/ 0 h 1227600"/>
              <a:gd name="GluePoint2X" fmla="*/ 469308 w 1407925"/>
              <a:gd name="GluePoint2Y" fmla="*/ 0 h 1227600"/>
              <a:gd name="GluePoint3X" fmla="*/ 952696 w 1407925"/>
              <a:gd name="GluePoint3Y" fmla="*/ 0 h 1227600"/>
              <a:gd name="GluePoint4X" fmla="*/ 1407925 w 1407925"/>
              <a:gd name="GluePoint4Y" fmla="*/ 0 h 1227600"/>
              <a:gd name="GluePoint5X" fmla="*/ 1407925 w 1407925"/>
              <a:gd name="GluePoint5Y" fmla="*/ 421476 h 1227600"/>
              <a:gd name="GluePoint6X" fmla="*/ 1407925 w 1407925"/>
              <a:gd name="GluePoint6Y" fmla="*/ 818400 h 1227600"/>
              <a:gd name="GluePoint7X" fmla="*/ 1407925 w 1407925"/>
              <a:gd name="GluePoint7Y" fmla="*/ 1227600 h 1227600"/>
              <a:gd name="GluePoint8X" fmla="*/ 938617 w 1407925"/>
              <a:gd name="GluePoint8Y" fmla="*/ 1227600 h 1227600"/>
              <a:gd name="GluePoint9X" fmla="*/ 483388 w 1407925"/>
              <a:gd name="GluePoint9Y" fmla="*/ 1227600 h 1227600"/>
              <a:gd name="GluePoint10X" fmla="*/ 0 w 1407925"/>
              <a:gd name="GluePoint10Y" fmla="*/ 1227600 h 1227600"/>
              <a:gd name="GluePoint11X" fmla="*/ 0 w 1407925"/>
              <a:gd name="GluePoint11Y" fmla="*/ 793848 h 1227600"/>
              <a:gd name="GluePoint12X" fmla="*/ 0 w 1407925"/>
              <a:gd name="GluePoint12Y" fmla="*/ 372372 h 1227600"/>
              <a:gd name="GluePoint13X" fmla="*/ 0 w 1407925"/>
              <a:gd name="GluePoint13Y" fmla="*/ 0 h 12276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407925" h="122760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stroke="0" w="1407925" h="122760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5FAD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Notez bien que ces mots en français seront utilisés au cours de cette séance et pendant toute la leçon.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Donnez la traduction de ces termes en arabe.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0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endParaRPr lang="fr-FR" sz="1400" b="0" i="1" u="none" strike="noStrike">
              <a:solidFill>
                <a:srgbClr val="A6A6A6"/>
              </a:solidFill>
              <a:effectLst/>
              <a:uFillTx/>
              <a:latin typeface="Calibri"/>
            </a:endParaRPr>
          </a:p>
        </p:txBody>
      </p:sp>
      <p:sp>
        <p:nvSpPr>
          <p:cNvPr id="281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282" name="Table 4"/>
          <p:cNvGraphicFramePr/>
          <p:nvPr/>
        </p:nvGraphicFramePr>
        <p:xfrm>
          <a:off x="1138320" y="2274480"/>
          <a:ext cx="9915120" cy="2598840"/>
        </p:xfrm>
        <a:graphic>
          <a:graphicData uri="http://schemas.openxmlformats.org/drawingml/2006/table">
            <a:tbl>
              <a:tblPr/>
              <a:tblGrid>
                <a:gridCol w="4957560"/>
                <a:gridCol w="4957560"/>
              </a:tblGrid>
              <a:tr h="866160">
                <a:tc>
                  <a:txBody>
                    <a:bodyPr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Addition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28080">
                      <a:solidFill>
                        <a:srgbClr val="000000"/>
                      </a:solidFill>
                      <a:prstDash val="solid"/>
                    </a:lnL>
                    <a:lnR w="28080">
                      <a:solidFill>
                        <a:srgbClr val="000000"/>
                      </a:solidFill>
                      <a:prstDash val="solid"/>
                    </a:lnR>
                    <a:lnT w="28080">
                      <a:solidFill>
                        <a:srgbClr val="000000"/>
                      </a:solidFill>
                      <a:prstDash val="solid"/>
                    </a:lnT>
                    <a:lnB w="2808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endParaRPr lang="fr-FR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ctr" marL="91440" marR="91440" marT="45720" marB="45720">
                    <a:lnL w="28080">
                      <a:solidFill>
                        <a:srgbClr val="000000"/>
                      </a:solidFill>
                      <a:prstDash val="solid"/>
                    </a:lnL>
                    <a:lnR w="28080">
                      <a:solidFill>
                        <a:srgbClr val="000000"/>
                      </a:solidFill>
                      <a:prstDash val="solid"/>
                    </a:lnR>
                    <a:lnT w="28080">
                      <a:solidFill>
                        <a:srgbClr val="000000"/>
                      </a:solidFill>
                      <a:prstDash val="solid"/>
                    </a:lnT>
                    <a:lnB w="2808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</a:tr>
              <a:tr h="866160">
                <a:tc>
                  <a:txBody>
                    <a:bodyPr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Somme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28080">
                      <a:solidFill>
                        <a:srgbClr val="000000"/>
                      </a:solidFill>
                      <a:prstDash val="solid"/>
                    </a:lnL>
                    <a:lnR w="28080">
                      <a:solidFill>
                        <a:srgbClr val="000000"/>
                      </a:solidFill>
                      <a:prstDash val="solid"/>
                    </a:lnR>
                    <a:lnT w="28080">
                      <a:solidFill>
                        <a:srgbClr val="000000"/>
                      </a:solidFill>
                      <a:prstDash val="solid"/>
                    </a:lnT>
                    <a:lnB w="2808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endParaRPr lang="fr-FR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ctr" marL="91440" marR="91440" marT="45720" marB="45720">
                    <a:lnL w="28080">
                      <a:solidFill>
                        <a:srgbClr val="000000"/>
                      </a:solidFill>
                      <a:prstDash val="solid"/>
                    </a:lnL>
                    <a:lnR w="28080">
                      <a:solidFill>
                        <a:srgbClr val="000000"/>
                      </a:solidFill>
                      <a:prstDash val="solid"/>
                    </a:lnR>
                    <a:lnT w="28080">
                      <a:solidFill>
                        <a:srgbClr val="000000"/>
                      </a:solidFill>
                      <a:prstDash val="solid"/>
                    </a:lnT>
                    <a:lnB w="2808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</a:tr>
              <a:tr h="866160">
                <a:tc>
                  <a:txBody>
                    <a:bodyPr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Déplacement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28080">
                      <a:solidFill>
                        <a:srgbClr val="000000"/>
                      </a:solidFill>
                      <a:prstDash val="solid"/>
                    </a:lnL>
                    <a:lnR w="28080">
                      <a:solidFill>
                        <a:srgbClr val="000000"/>
                      </a:solidFill>
                      <a:prstDash val="solid"/>
                    </a:lnR>
                    <a:lnT w="28080">
                      <a:solidFill>
                        <a:srgbClr val="000000"/>
                      </a:solidFill>
                      <a:prstDash val="solid"/>
                    </a:lnT>
                    <a:lnB w="2808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endParaRPr lang="fr-FR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ctr" marL="91440" marR="91440" marT="45720" marB="45720">
                    <a:lnL w="28080">
                      <a:solidFill>
                        <a:srgbClr val="000000"/>
                      </a:solidFill>
                      <a:prstDash val="solid"/>
                    </a:lnL>
                    <a:lnR w="28080">
                      <a:solidFill>
                        <a:srgbClr val="000000"/>
                      </a:solidFill>
                      <a:prstDash val="solid"/>
                    </a:lnR>
                    <a:lnT w="28080">
                      <a:solidFill>
                        <a:srgbClr val="000000"/>
                      </a:solidFill>
                      <a:prstDash val="solid"/>
                    </a:lnT>
                    <a:lnB w="2808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pic>
        <p:nvPicPr>
          <p:cNvPr id="283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Voici la traduction.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5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le lexique et invite quelques élèves à le lire à haute voix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6" name="Oval 5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87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288" name="Table 4"/>
          <p:cNvGraphicFramePr/>
          <p:nvPr/>
        </p:nvGraphicFramePr>
        <p:xfrm>
          <a:off x="1138320" y="2274480"/>
          <a:ext cx="9915120" cy="2598840"/>
        </p:xfrm>
        <a:graphic>
          <a:graphicData uri="http://schemas.openxmlformats.org/drawingml/2006/table">
            <a:tbl>
              <a:tblPr/>
              <a:tblGrid>
                <a:gridCol w="4957560"/>
                <a:gridCol w="4957560"/>
              </a:tblGrid>
              <a:tr h="866160">
                <a:tc>
                  <a:txBody>
                    <a:bodyPr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Addition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28080">
                      <a:solidFill>
                        <a:srgbClr val="000000"/>
                      </a:solidFill>
                      <a:prstDash val="solid"/>
                    </a:lnL>
                    <a:lnR w="28080">
                      <a:solidFill>
                        <a:srgbClr val="000000"/>
                      </a:solidFill>
                      <a:prstDash val="solid"/>
                    </a:lnR>
                    <a:lnT w="28080">
                      <a:solidFill>
                        <a:srgbClr val="000000"/>
                      </a:solidFill>
                      <a:prstDash val="solid"/>
                    </a:lnT>
                    <a:lnB w="2808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914400" rtl="1">
                        <a:lnSpc>
                          <a:spcPct val="100000"/>
                        </a:lnSpc>
                      </a:pPr>
                      <a:r>
                        <a:rPr lang="ar-MA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cs typeface="Calibri"/>
                        </a:rPr>
                        <a:t>جَمْع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28080">
                      <a:solidFill>
                        <a:srgbClr val="000000"/>
                      </a:solidFill>
                      <a:prstDash val="solid"/>
                    </a:lnL>
                    <a:lnR w="28080">
                      <a:solidFill>
                        <a:srgbClr val="000000"/>
                      </a:solidFill>
                      <a:prstDash val="solid"/>
                    </a:lnR>
                    <a:lnT w="28080">
                      <a:solidFill>
                        <a:srgbClr val="000000"/>
                      </a:solidFill>
                      <a:prstDash val="solid"/>
                    </a:lnT>
                    <a:lnB w="2808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</a:tr>
              <a:tr h="866160">
                <a:tc>
                  <a:txBody>
                    <a:bodyPr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Somme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28080">
                      <a:solidFill>
                        <a:srgbClr val="000000"/>
                      </a:solidFill>
                      <a:prstDash val="solid"/>
                    </a:lnL>
                    <a:lnR w="28080">
                      <a:solidFill>
                        <a:srgbClr val="000000"/>
                      </a:solidFill>
                      <a:prstDash val="solid"/>
                    </a:lnR>
                    <a:lnT w="28080">
                      <a:solidFill>
                        <a:srgbClr val="000000"/>
                      </a:solidFill>
                      <a:prstDash val="solid"/>
                    </a:lnT>
                    <a:lnB w="2808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914400" rtl="1">
                        <a:lnSpc>
                          <a:spcPct val="100000"/>
                        </a:lnSpc>
                      </a:pPr>
                      <a:r>
                        <a:rPr lang="ar-MA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cs typeface="Calibri"/>
                        </a:rPr>
                        <a:t>مجَموُع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28080">
                      <a:solidFill>
                        <a:srgbClr val="000000"/>
                      </a:solidFill>
                      <a:prstDash val="solid"/>
                    </a:lnL>
                    <a:lnR w="28080">
                      <a:solidFill>
                        <a:srgbClr val="000000"/>
                      </a:solidFill>
                      <a:prstDash val="solid"/>
                    </a:lnR>
                    <a:lnT w="28080">
                      <a:solidFill>
                        <a:srgbClr val="000000"/>
                      </a:solidFill>
                      <a:prstDash val="solid"/>
                    </a:lnT>
                    <a:lnB w="2808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</a:tr>
              <a:tr h="866160">
                <a:tc>
                  <a:txBody>
                    <a:bodyPr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Déplacement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28080">
                      <a:solidFill>
                        <a:srgbClr val="000000"/>
                      </a:solidFill>
                      <a:prstDash val="solid"/>
                    </a:lnL>
                    <a:lnR w="28080">
                      <a:solidFill>
                        <a:srgbClr val="000000"/>
                      </a:solidFill>
                      <a:prstDash val="solid"/>
                    </a:lnR>
                    <a:lnT w="28080">
                      <a:solidFill>
                        <a:srgbClr val="000000"/>
                      </a:solidFill>
                      <a:prstDash val="solid"/>
                    </a:lnT>
                    <a:lnB w="2808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914400" rtl="1">
                        <a:lnSpc>
                          <a:spcPct val="100000"/>
                        </a:lnSpc>
                      </a:pPr>
                      <a:r>
                        <a:rPr lang="ar-MA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cs typeface="Calibri"/>
                        </a:rPr>
                        <a:t>تَنَقل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28080">
                      <a:solidFill>
                        <a:srgbClr val="000000"/>
                      </a:solidFill>
                      <a:prstDash val="solid"/>
                    </a:lnL>
                    <a:lnR w="28080">
                      <a:solidFill>
                        <a:srgbClr val="000000"/>
                      </a:solidFill>
                      <a:prstDash val="solid"/>
                    </a:lnR>
                    <a:lnT w="28080">
                      <a:solidFill>
                        <a:srgbClr val="000000"/>
                      </a:solidFill>
                      <a:prstDash val="solid"/>
                    </a:lnT>
                    <a:lnB w="2808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donne 30s aux élèves pour réfléchir, puis invite deux ou trois d'entre eux à répondre.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0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Complétez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91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277000" y="880200"/>
            <a:ext cx="702360" cy="702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2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93" name="Image 3"/>
          <p:cNvPicPr/>
          <p:nvPr/>
        </p:nvPicPr>
        <p:blipFill>
          <a:blip r:embed="rId2"/>
          <a:stretch/>
        </p:blipFill>
        <p:spPr>
          <a:xfrm>
            <a:off x="761400" y="1582920"/>
            <a:ext cx="10173960" cy="2892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affiche et explique les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5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Voici la bonne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96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7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98" name="Image 2"/>
          <p:cNvPicPr/>
          <p:nvPr/>
        </p:nvPicPr>
        <p:blipFill>
          <a:blip r:embed="rId2"/>
          <a:stretch/>
        </p:blipFill>
        <p:spPr>
          <a:xfrm>
            <a:off x="761400" y="1582920"/>
            <a:ext cx="10173960" cy="2892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9" name="ZoneTexte 3"/>
          <p:cNvSpPr/>
          <p:nvPr/>
        </p:nvSpPr>
        <p:spPr>
          <a:xfrm>
            <a:off x="2505960" y="4052880"/>
            <a:ext cx="473760" cy="3690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0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301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02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Déclaration de l’objectif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de la séance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03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304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05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 à 2 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06" name="Image 23"/>
          <p:cNvSpPr/>
          <p:nvPr/>
        </p:nvSpPr>
        <p:spPr>
          <a:xfrm>
            <a:off x="5414040" y="1047600"/>
            <a:ext cx="1262880" cy="1226520"/>
          </a:xfrm>
          <a:custGeom>
            <a:avLst/>
            <a:gdLst>
              <a:gd name="textAreaLeft" fmla="*/ 0 w 1262880"/>
              <a:gd name="textAreaRight" fmla="*/ 1263240 w 1262880"/>
              <a:gd name="textAreaTop" fmla="*/ 0 h 1226520"/>
              <a:gd name="textAreaBottom" fmla="*/ 1226880 h 1226520"/>
              <a:gd name="GluePoint1X" fmla="*/ 0 w 1263390"/>
              <a:gd name="GluePoint1Y" fmla="*/ 0 h 1226820"/>
              <a:gd name="GluePoint2X" fmla="*/ 408496 w 1263390"/>
              <a:gd name="GluePoint2Y" fmla="*/ 0 h 1226820"/>
              <a:gd name="GluePoint3X" fmla="*/ 842260 w 1263390"/>
              <a:gd name="GluePoint3Y" fmla="*/ 0 h 1226820"/>
              <a:gd name="GluePoint4X" fmla="*/ 1263390 w 1263390"/>
              <a:gd name="GluePoint4Y" fmla="*/ 0 h 1226820"/>
              <a:gd name="GluePoint5X" fmla="*/ 1263390 w 1263390"/>
              <a:gd name="GluePoint5Y" fmla="*/ 372135 h 1226820"/>
              <a:gd name="GluePoint6X" fmla="*/ 1263390 w 1263390"/>
              <a:gd name="GluePoint6Y" fmla="*/ 805612 h 1226820"/>
              <a:gd name="GluePoint7X" fmla="*/ 1263390 w 1263390"/>
              <a:gd name="GluePoint7Y" fmla="*/ 1226820 h 1226820"/>
              <a:gd name="GluePoint8X" fmla="*/ 842260 w 1263390"/>
              <a:gd name="GluePoint8Y" fmla="*/ 1226820 h 1226820"/>
              <a:gd name="GluePoint9X" fmla="*/ 446398 w 1263390"/>
              <a:gd name="GluePoint9Y" fmla="*/ 1226820 h 1226820"/>
              <a:gd name="GluePoint10X" fmla="*/ 0 w 1263390"/>
              <a:gd name="GluePoint10Y" fmla="*/ 1226820 h 1226820"/>
              <a:gd name="GluePoint11X" fmla="*/ 0 w 1263390"/>
              <a:gd name="GluePoint11Y" fmla="*/ 854685 h 1226820"/>
              <a:gd name="GluePoint12X" fmla="*/ 0 w 1263390"/>
              <a:gd name="GluePoint12Y" fmla="*/ 458013 h 1226820"/>
              <a:gd name="GluePoint13X" fmla="*/ 0 w 1263390"/>
              <a:gd name="GluePoint13Y" fmla="*/ 0 h 122682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263390" h="122682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stroke="0" w="1263390" h="122682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1D6FA9">
                <a:lumMod val="7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donne 30s aux élèves pour réfléchir, puis invite deux ou trois d'entre eux à répondre.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8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Exprimez votre avis?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09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277000" y="880200"/>
            <a:ext cx="702360" cy="702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0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1" name="ZoneTexte 2"/>
          <p:cNvSpPr/>
          <p:nvPr/>
        </p:nvSpPr>
        <p:spPr>
          <a:xfrm>
            <a:off x="1069200" y="1497240"/>
            <a:ext cx="9937800" cy="83052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312" name="Groupe 4"/>
          <p:cNvGrpSpPr/>
          <p:nvPr/>
        </p:nvGrpSpPr>
        <p:grpSpPr>
          <a:xfrm>
            <a:off x="1374840" y="3429000"/>
            <a:ext cx="9441720" cy="2892960"/>
            <a:chOff x="1374840" y="3429000"/>
            <a:chExt cx="9441720" cy="2892960"/>
          </a:xfrm>
        </p:grpSpPr>
        <p:pic>
          <p:nvPicPr>
            <p:cNvPr id="313" name="Image 3" descr="Une image contenant ligne, Parallèle, Tracé, Police&#10;&#10;Le contenu généré par l’IA peut être incorrect."/>
            <p:cNvPicPr/>
            <p:nvPr/>
          </p:nvPicPr>
          <p:blipFill>
            <a:blip r:embed="rId3"/>
            <a:stretch/>
          </p:blipFill>
          <p:spPr>
            <a:xfrm>
              <a:off x="1374840" y="3567600"/>
              <a:ext cx="9441720" cy="2754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14" name="Rectangle 1"/>
            <p:cNvSpPr/>
            <p:nvPr/>
          </p:nvSpPr>
          <p:spPr>
            <a:xfrm>
              <a:off x="1374840" y="3429000"/>
              <a:ext cx="9282960" cy="437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315" name="ZoneTexte 5"/>
          <p:cNvSpPr/>
          <p:nvPr/>
        </p:nvSpPr>
        <p:spPr>
          <a:xfrm>
            <a:off x="3251160" y="2626920"/>
            <a:ext cx="3454200" cy="70740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A la fin de cette séance, vous serez capables de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17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8" name="Google Shape;2054;p38"/>
          <p:cNvSpPr/>
          <p:nvPr/>
        </p:nvSpPr>
        <p:spPr>
          <a:xfrm>
            <a:off x="774720" y="3191040"/>
            <a:ext cx="10908360" cy="70740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2040" tIns="122040" rIns="122040" bIns="122040" anchor="ctr">
            <a:noAutofit/>
          </a:bodyPr>
          <a:p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19" name="ZoneTexte 3"/>
          <p:cNvSpPr/>
          <p:nvPr/>
        </p:nvSpPr>
        <p:spPr>
          <a:xfrm>
            <a:off x="1519920" y="3314160"/>
            <a:ext cx="9731160" cy="461160"/>
          </a:xfrm>
          <a:prstGeom prst="rect">
            <a:avLst/>
          </a:prstGeom>
          <a:noFill/>
          <a:ln w="1905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tIns="122040" rIns="122040" bIns="12204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rgbClr val="106585"/>
                </a:solidFill>
                <a:effectLst/>
                <a:uFillTx/>
                <a:latin typeface="Calibri"/>
              </a:rPr>
              <a:t>Additionner deux nombres entiers en utilisant une droite numérique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20" name="Image 23"/>
          <p:cNvPicPr/>
          <p:nvPr/>
        </p:nvPicPr>
        <p:blipFill>
          <a:blip r:embed="rId2"/>
          <a:stretch/>
        </p:blipFill>
        <p:spPr>
          <a:xfrm>
            <a:off x="468360" y="2908080"/>
            <a:ext cx="805320" cy="80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1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déclare l’objectif.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2" name="Oval 43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A la fin de cette séance, vous serez capables d’effectuer des additions comme: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4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25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6" name="Google Shape;1237;p63"/>
          <p:cNvSpPr/>
          <p:nvPr/>
        </p:nvSpPr>
        <p:spPr>
          <a:xfrm>
            <a:off x="4310280" y="1733040"/>
            <a:ext cx="190368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(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-3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) 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+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(</a:t>
            </a:r>
            <a:r>
              <a:rPr lang="fr-FR" sz="2400" b="0" u="none" strike="noStrike">
                <a:solidFill>
                  <a:srgbClr val="FF0000"/>
                </a:solidFill>
                <a:effectLst/>
                <a:uFillTx/>
                <a:latin typeface="Calibri"/>
                <a:ea typeface="Calibri"/>
              </a:rPr>
              <a:t>+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5) = 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7" name="Google Shape;1401;p66"/>
          <p:cNvSpPr/>
          <p:nvPr/>
        </p:nvSpPr>
        <p:spPr>
          <a:xfrm>
            <a:off x="4310280" y="2701440"/>
            <a:ext cx="190368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(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+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4) 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+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(</a:t>
            </a:r>
            <a:r>
              <a:rPr lang="fr-FR" sz="2400" b="0" u="none" strike="noStrike">
                <a:solidFill>
                  <a:srgbClr val="FF0000"/>
                </a:solidFill>
                <a:effectLst/>
                <a:uFillTx/>
                <a:latin typeface="Calibri"/>
                <a:ea typeface="Calibri"/>
              </a:rPr>
              <a:t>-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5) =?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8" name="Google Shape;1499;p68"/>
          <p:cNvSpPr/>
          <p:nvPr/>
        </p:nvSpPr>
        <p:spPr>
          <a:xfrm>
            <a:off x="4310280" y="3694680"/>
            <a:ext cx="190368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(</a:t>
            </a:r>
            <a:r>
              <a:rPr lang="fr-FR" sz="2400" b="0" u="none" strike="noStrike">
                <a:solidFill>
                  <a:srgbClr val="FF0000"/>
                </a:solidFill>
                <a:effectLst/>
                <a:uFillTx/>
                <a:latin typeface="Calibri"/>
                <a:ea typeface="Calibri"/>
              </a:rPr>
              <a:t>-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2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) 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+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(</a:t>
            </a:r>
            <a:r>
              <a:rPr lang="fr-FR" sz="2400" b="0" u="none" strike="noStrike">
                <a:solidFill>
                  <a:srgbClr val="FF0000"/>
                </a:solidFill>
                <a:effectLst/>
                <a:uFillTx/>
                <a:latin typeface="Calibri"/>
                <a:ea typeface="Calibri"/>
              </a:rPr>
              <a:t>-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3) =?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330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31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Tâche principale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32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333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34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10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35" name="Group 5"/>
          <p:cNvGrpSpPr/>
          <p:nvPr/>
        </p:nvGrpSpPr>
        <p:grpSpPr>
          <a:xfrm>
            <a:off x="5490000" y="1368720"/>
            <a:ext cx="1211760" cy="1230840"/>
            <a:chOff x="5490000" y="1368720"/>
            <a:chExt cx="1211760" cy="1230840"/>
          </a:xfrm>
        </p:grpSpPr>
        <p:grpSp>
          <p:nvGrpSpPr>
            <p:cNvPr id="336" name="Group 6"/>
            <p:cNvGrpSpPr/>
            <p:nvPr/>
          </p:nvGrpSpPr>
          <p:grpSpPr>
            <a:xfrm>
              <a:off x="5490000" y="1368720"/>
              <a:ext cx="1211760" cy="1230840"/>
              <a:chOff x="5490000" y="1368720"/>
              <a:chExt cx="1211760" cy="1230840"/>
            </a:xfrm>
          </p:grpSpPr>
          <p:sp>
            <p:nvSpPr>
              <p:cNvPr id="337" name="Picture 8"/>
              <p:cNvSpPr/>
              <p:nvPr/>
            </p:nvSpPr>
            <p:spPr>
              <a:xfrm>
                <a:off x="5490000" y="1368720"/>
                <a:ext cx="1211760" cy="1230840"/>
              </a:xfrm>
              <a:custGeom>
                <a:avLst/>
                <a:gdLst>
                  <a:gd name="textAreaLeft" fmla="*/ 0 w 1211760"/>
                  <a:gd name="textAreaRight" fmla="*/ 1212120 w 1211760"/>
                  <a:gd name="textAreaTop" fmla="*/ 0 h 1230840"/>
                  <a:gd name="textAreaBottom" fmla="*/ 1231200 h 1230840"/>
                  <a:gd name="GluePoint1X" fmla="*/ 0 w 1212279"/>
                  <a:gd name="GluePoint1Y" fmla="*/ 0 h 1231221"/>
                  <a:gd name="GluePoint2X" fmla="*/ 416216 w 1212279"/>
                  <a:gd name="GluePoint2Y" fmla="*/ 0 h 1231221"/>
                  <a:gd name="GluePoint3X" fmla="*/ 783940 w 1212279"/>
                  <a:gd name="GluePoint3Y" fmla="*/ 0 h 1231221"/>
                  <a:gd name="GluePoint4X" fmla="*/ 1212279 w 1212279"/>
                  <a:gd name="GluePoint4Y" fmla="*/ 0 h 1231221"/>
                  <a:gd name="GluePoint5X" fmla="*/ 1212279 w 1212279"/>
                  <a:gd name="GluePoint5Y" fmla="*/ 373470 h 1231221"/>
                  <a:gd name="GluePoint6X" fmla="*/ 1212279 w 1212279"/>
                  <a:gd name="GluePoint6Y" fmla="*/ 771565 h 1231221"/>
                  <a:gd name="GluePoint7X" fmla="*/ 1212279 w 1212279"/>
                  <a:gd name="GluePoint7Y" fmla="*/ 1231221 h 1231221"/>
                  <a:gd name="GluePoint8X" fmla="*/ 832432 w 1212279"/>
                  <a:gd name="GluePoint8Y" fmla="*/ 1231221 h 1231221"/>
                  <a:gd name="GluePoint9X" fmla="*/ 404093 w 1212279"/>
                  <a:gd name="GluePoint9Y" fmla="*/ 1231221 h 1231221"/>
                  <a:gd name="GluePoint10X" fmla="*/ 0 w 1212279"/>
                  <a:gd name="GluePoint10Y" fmla="*/ 1231221 h 1231221"/>
                  <a:gd name="GluePoint11X" fmla="*/ 0 w 1212279"/>
                  <a:gd name="GluePoint11Y" fmla="*/ 820814 h 1231221"/>
                  <a:gd name="GluePoint12X" fmla="*/ 0 w 1212279"/>
                  <a:gd name="GluePoint12Y" fmla="*/ 398095 h 1231221"/>
                  <a:gd name="GluePoint13X" fmla="*/ 0 w 1212279"/>
                  <a:gd name="GluePoint13Y" fmla="*/ 0 h 123122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fill="none" w="1212279" h="1231221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stroke="0" w="1212279" h="1231221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blipFill rotWithShape="0">
                <a:blip r:embed="rId2"/>
                <a:srcRect/>
                <a:stretch/>
              </a:blipFill>
              <a:ln w="38100">
                <a:solidFill>
                  <a:srgbClr val="7030A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noAutofit/>
              </a:bodyPr>
              <a:p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338" name="Picture 9"/>
              <p:cNvPicPr/>
              <p:nvPr/>
            </p:nvPicPr>
            <p:blipFill>
              <a:blip r:embed="rId3"/>
              <a:srcRect l="0" t="11422" r="52523" b="25007"/>
              <a:stretch/>
            </p:blipFill>
            <p:spPr>
              <a:xfrm>
                <a:off x="5637240" y="1527840"/>
                <a:ext cx="917280" cy="8352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339" name="Picture 7"/>
            <p:cNvPicPr/>
            <p:nvPr/>
          </p:nvPicPr>
          <p:blipFill>
            <a:blip r:embed="rId4"/>
            <a:stretch/>
          </p:blipFill>
          <p:spPr>
            <a:xfrm>
              <a:off x="6489720" y="1509120"/>
              <a:ext cx="199440" cy="298800"/>
            </a:xfrm>
            <a:prstGeom prst="rect">
              <a:avLst/>
            </a:prstGeom>
            <a:noFill/>
            <a:ln w="0"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roupe 25"/>
          <p:cNvGrpSpPr/>
          <p:nvPr/>
        </p:nvGrpSpPr>
        <p:grpSpPr>
          <a:xfrm>
            <a:off x="619200" y="1551600"/>
            <a:ext cx="10083240" cy="552960"/>
            <a:chOff x="619200" y="1551600"/>
            <a:chExt cx="10083240" cy="552960"/>
          </a:xfrm>
        </p:grpSpPr>
        <p:pic>
          <p:nvPicPr>
            <p:cNvPr id="149" name="Picture 3" descr="Image générée"/>
            <p:cNvPicPr/>
            <p:nvPr/>
          </p:nvPicPr>
          <p:blipFill>
            <a:blip r:embed="rId1"/>
            <a:srcRect l="6022" t="25227" r="75348" b="62433"/>
            <a:stretch/>
          </p:blipFill>
          <p:spPr>
            <a:xfrm>
              <a:off x="619200" y="1551600"/>
              <a:ext cx="556560" cy="5529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0" name="Google Shape;1185;p114"/>
            <p:cNvSpPr/>
            <p:nvPr/>
          </p:nvSpPr>
          <p:spPr>
            <a:xfrm>
              <a:off x="1596240" y="16297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Consignes et explications données aux élèves (à dire à haute voix)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51" name="Groupe 30"/>
          <p:cNvGrpSpPr/>
          <p:nvPr/>
        </p:nvGrpSpPr>
        <p:grpSpPr>
          <a:xfrm>
            <a:off x="641520" y="2278080"/>
            <a:ext cx="10060920" cy="481680"/>
            <a:chOff x="641520" y="2278080"/>
            <a:chExt cx="10060920" cy="481680"/>
          </a:xfrm>
        </p:grpSpPr>
        <p:pic>
          <p:nvPicPr>
            <p:cNvPr id="152" name="Image 9"/>
            <p:cNvPicPr/>
            <p:nvPr/>
          </p:nvPicPr>
          <p:blipFill>
            <a:blip r:embed="rId2"/>
            <a:stretch/>
          </p:blipFill>
          <p:spPr>
            <a:xfrm>
              <a:off x="641520" y="2278080"/>
              <a:ext cx="481680" cy="4816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3" name="Google Shape;1185;p114"/>
            <p:cNvSpPr/>
            <p:nvPr/>
          </p:nvSpPr>
          <p:spPr>
            <a:xfrm>
              <a:off x="1596240" y="234540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prête l’attention à l’enseignant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54" name="Google Shape;853;p104"/>
          <p:cNvSpPr/>
          <p:nvPr/>
        </p:nvSpPr>
        <p:spPr>
          <a:xfrm>
            <a:off x="63360" y="28080"/>
            <a:ext cx="8240760" cy="60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00000"/>
              </a:lnSpc>
            </a:pPr>
            <a:r>
              <a:rPr lang="fr-MA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Banque des icones utilisées dans les slides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55" name="Groupe 28"/>
          <p:cNvGrpSpPr/>
          <p:nvPr/>
        </p:nvGrpSpPr>
        <p:grpSpPr>
          <a:xfrm>
            <a:off x="633960" y="2933280"/>
            <a:ext cx="10068480" cy="527400"/>
            <a:chOff x="633960" y="2933280"/>
            <a:chExt cx="10068480" cy="527400"/>
          </a:xfrm>
        </p:grpSpPr>
        <p:sp>
          <p:nvSpPr>
            <p:cNvPr id="156" name="Google Shape;1185;p114"/>
            <p:cNvSpPr/>
            <p:nvPr/>
          </p:nvSpPr>
          <p:spPr>
            <a:xfrm>
              <a:off x="1596240" y="299736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lève la main avant de répondre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57" name="Picture 2" descr="Lever la main - Icônes mains et gestes gratuites"/>
            <p:cNvPicPr/>
            <p:nvPr/>
          </p:nvPicPr>
          <p:blipFill>
            <a:blip r:embed="rId3"/>
            <a:stretch/>
          </p:blipFill>
          <p:spPr>
            <a:xfrm>
              <a:off x="633960" y="2933280"/>
              <a:ext cx="527400" cy="52740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58" name="Groupe 27"/>
          <p:cNvGrpSpPr/>
          <p:nvPr/>
        </p:nvGrpSpPr>
        <p:grpSpPr>
          <a:xfrm>
            <a:off x="582480" y="4447800"/>
            <a:ext cx="10119960" cy="596880"/>
            <a:chOff x="582480" y="4447800"/>
            <a:chExt cx="10119960" cy="596880"/>
          </a:xfrm>
        </p:grpSpPr>
        <p:sp>
          <p:nvSpPr>
            <p:cNvPr id="159" name="Google Shape;1185;p114"/>
            <p:cNvSpPr/>
            <p:nvPr/>
          </p:nvSpPr>
          <p:spPr>
            <a:xfrm>
              <a:off x="1596240" y="45781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recopie la correction sur le livret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160" name="Groupe 23"/>
            <p:cNvGrpSpPr/>
            <p:nvPr/>
          </p:nvGrpSpPr>
          <p:grpSpPr>
            <a:xfrm>
              <a:off x="582480" y="4447800"/>
              <a:ext cx="630720" cy="596880"/>
              <a:chOff x="582480" y="4447800"/>
              <a:chExt cx="630720" cy="596880"/>
            </a:xfrm>
          </p:grpSpPr>
          <p:pic>
            <p:nvPicPr>
              <p:cNvPr id="161" name="Picture 7"/>
              <p:cNvPicPr/>
              <p:nvPr/>
            </p:nvPicPr>
            <p:blipFill>
              <a:blip r:embed="rId4"/>
              <a:srcRect l="11666" t="23332" r="25929" b="30051"/>
              <a:stretch/>
            </p:blipFill>
            <p:spPr>
              <a:xfrm>
                <a:off x="582480" y="4573800"/>
                <a:ext cx="630720" cy="470880"/>
              </a:xfrm>
              <a:prstGeom prst="rect">
                <a:avLst/>
              </a:prstGeom>
              <a:noFill/>
              <a:ln w="19050">
                <a:noFill/>
              </a:ln>
            </p:spPr>
          </p:pic>
          <p:pic>
            <p:nvPicPr>
              <p:cNvPr id="162" name="Picture 7"/>
              <p:cNvPicPr/>
              <p:nvPr/>
            </p:nvPicPr>
            <p:blipFill>
              <a:blip r:embed="rId5"/>
              <a:srcRect l="74749" t="23332" r="10681" b="30051"/>
              <a:stretch/>
            </p:blipFill>
            <p:spPr>
              <a:xfrm rot="1461600">
                <a:off x="758520" y="4456800"/>
                <a:ext cx="146880" cy="470880"/>
              </a:xfrm>
              <a:prstGeom prst="rect">
                <a:avLst/>
              </a:prstGeom>
              <a:noFill/>
              <a:ln w="19050">
                <a:noFill/>
              </a:ln>
            </p:spPr>
          </p:pic>
        </p:grpSp>
      </p:grpSp>
      <p:grpSp>
        <p:nvGrpSpPr>
          <p:cNvPr id="163" name="Groupe 6"/>
          <p:cNvGrpSpPr/>
          <p:nvPr/>
        </p:nvGrpSpPr>
        <p:grpSpPr>
          <a:xfrm>
            <a:off x="564120" y="3754440"/>
            <a:ext cx="9818640" cy="470880"/>
            <a:chOff x="564120" y="3754440"/>
            <a:chExt cx="9818640" cy="470880"/>
          </a:xfrm>
        </p:grpSpPr>
        <p:pic>
          <p:nvPicPr>
            <p:cNvPr id="164" name="Picture 2"/>
            <p:cNvPicPr/>
            <p:nvPr/>
          </p:nvPicPr>
          <p:blipFill>
            <a:blip r:embed="rId6"/>
            <a:stretch/>
          </p:blipFill>
          <p:spPr>
            <a:xfrm>
              <a:off x="564120" y="3754440"/>
              <a:ext cx="648720" cy="4708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65" name="Google Shape;1233;p116"/>
            <p:cNvSpPr/>
            <p:nvPr/>
          </p:nvSpPr>
          <p:spPr>
            <a:xfrm>
              <a:off x="1589400" y="3778200"/>
              <a:ext cx="8793360" cy="420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13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utilise l’ardoise pour répondre 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66" name="Groupe 38"/>
          <p:cNvGrpSpPr/>
          <p:nvPr/>
        </p:nvGrpSpPr>
        <p:grpSpPr>
          <a:xfrm>
            <a:off x="594720" y="5218200"/>
            <a:ext cx="9414360" cy="615240"/>
            <a:chOff x="594720" y="5218200"/>
            <a:chExt cx="9414360" cy="615240"/>
          </a:xfrm>
        </p:grpSpPr>
        <p:sp>
          <p:nvSpPr>
            <p:cNvPr id="167" name="Google Shape;1234;p116"/>
            <p:cNvSpPr/>
            <p:nvPr/>
          </p:nvSpPr>
          <p:spPr>
            <a:xfrm>
              <a:off x="1589400" y="5345280"/>
              <a:ext cx="841968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Pratique autonome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68" name="Picture 14"/>
            <p:cNvPicPr/>
            <p:nvPr/>
          </p:nvPicPr>
          <p:blipFill>
            <a:blip r:embed="rId7"/>
            <a:stretch/>
          </p:blipFill>
          <p:spPr>
            <a:xfrm>
              <a:off x="594720" y="5218200"/>
              <a:ext cx="615240" cy="61524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69" name="Groupe 39"/>
          <p:cNvGrpSpPr/>
          <p:nvPr/>
        </p:nvGrpSpPr>
        <p:grpSpPr>
          <a:xfrm>
            <a:off x="594720" y="6006960"/>
            <a:ext cx="8607960" cy="574200"/>
            <a:chOff x="594720" y="6006960"/>
            <a:chExt cx="8607960" cy="574200"/>
          </a:xfrm>
        </p:grpSpPr>
        <p:sp>
          <p:nvSpPr>
            <p:cNvPr id="170" name="Google Shape;1235;p116"/>
            <p:cNvSpPr/>
            <p:nvPr/>
          </p:nvSpPr>
          <p:spPr>
            <a:xfrm>
              <a:off x="1589400" y="6113520"/>
              <a:ext cx="761328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Pratique guidée en binôme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71" name="Picture 9"/>
            <p:cNvPicPr/>
            <p:nvPr/>
          </p:nvPicPr>
          <p:blipFill>
            <a:blip r:embed="rId8"/>
            <a:stretch/>
          </p:blipFill>
          <p:spPr>
            <a:xfrm>
              <a:off x="594720" y="6006960"/>
              <a:ext cx="615240" cy="57420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72" name="Groupe 44"/>
          <p:cNvGrpSpPr/>
          <p:nvPr/>
        </p:nvGrpSpPr>
        <p:grpSpPr>
          <a:xfrm>
            <a:off x="605880" y="736560"/>
            <a:ext cx="10091520" cy="641520"/>
            <a:chOff x="605880" y="736560"/>
            <a:chExt cx="10091520" cy="641520"/>
          </a:xfrm>
        </p:grpSpPr>
        <p:pic>
          <p:nvPicPr>
            <p:cNvPr id="173" name="Picture 2" descr="Image générée"/>
            <p:cNvPicPr/>
            <p:nvPr/>
          </p:nvPicPr>
          <p:blipFill>
            <a:blip r:embed="rId9"/>
            <a:srcRect l="0" t="11082" r="0" b="10686"/>
            <a:stretch/>
          </p:blipFill>
          <p:spPr>
            <a:xfrm>
              <a:off x="605880" y="736560"/>
              <a:ext cx="546480" cy="6415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74" name="Google Shape;1185;p114"/>
            <p:cNvSpPr/>
            <p:nvPr/>
          </p:nvSpPr>
          <p:spPr>
            <a:xfrm>
              <a:off x="1591200" y="8575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Slide réservé à l’enseignant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Voici comment j’ajoute un nombre positif à un nombre positif en utilisant la droite numérique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1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42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3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incite les élèves à suivre.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44" name="Google Shape;1158;p62"/>
          <p:cNvCxnSpPr/>
          <p:nvPr/>
        </p:nvCxnSpPr>
        <p:spPr>
          <a:xfrm>
            <a:off x="10475640" y="2817000"/>
            <a:ext cx="360" cy="1188720"/>
          </a:xfrm>
          <a:prstGeom prst="straightConnector1">
            <a:avLst/>
          </a:prstGeom>
          <a:ln w="9525">
            <a:solidFill>
              <a:srgbClr val="00B0F0"/>
            </a:solidFill>
            <a:prstDash val="lgDash"/>
            <a:round/>
          </a:ln>
        </p:spPr>
      </p:cxnSp>
      <p:cxnSp>
        <p:nvCxnSpPr>
          <p:cNvPr id="345" name="Google Shape;1159;p62"/>
          <p:cNvCxnSpPr/>
          <p:nvPr/>
        </p:nvCxnSpPr>
        <p:spPr>
          <a:xfrm>
            <a:off x="7143840" y="2817000"/>
            <a:ext cx="360" cy="1188720"/>
          </a:xfrm>
          <a:prstGeom prst="straightConnector1">
            <a:avLst/>
          </a:prstGeom>
          <a:ln w="9525">
            <a:solidFill>
              <a:srgbClr val="00B0F0"/>
            </a:solidFill>
            <a:prstDash val="lgDash"/>
            <a:round/>
          </a:ln>
        </p:spPr>
      </p:cxnSp>
      <p:cxnSp>
        <p:nvCxnSpPr>
          <p:cNvPr id="346" name="Google Shape;1163;p62"/>
          <p:cNvCxnSpPr/>
          <p:nvPr/>
        </p:nvCxnSpPr>
        <p:spPr>
          <a:xfrm>
            <a:off x="784800" y="3389400"/>
            <a:ext cx="10557720" cy="360"/>
          </a:xfrm>
          <a:prstGeom prst="straightConnector1">
            <a:avLst/>
          </a:prstGeom>
          <a:ln w="38100">
            <a:solidFill>
              <a:srgbClr val="000000"/>
            </a:solidFill>
            <a:round/>
            <a:tailEnd len="med" type="stealth" w="med"/>
          </a:ln>
        </p:spPr>
      </p:cxnSp>
      <p:cxnSp>
        <p:nvCxnSpPr>
          <p:cNvPr id="347" name="Google Shape;1164;p62"/>
          <p:cNvCxnSpPr/>
          <p:nvPr/>
        </p:nvCxnSpPr>
        <p:spPr>
          <a:xfrm>
            <a:off x="580572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348" name="Google Shape;1165;p62"/>
          <p:cNvSpPr/>
          <p:nvPr/>
        </p:nvSpPr>
        <p:spPr>
          <a:xfrm>
            <a:off x="5612040" y="2675520"/>
            <a:ext cx="3877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9" name="Google Shape;1166;p62"/>
          <p:cNvSpPr/>
          <p:nvPr/>
        </p:nvSpPr>
        <p:spPr>
          <a:xfrm>
            <a:off x="5635800" y="3599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50" name="Google Shape;1168;p62"/>
          <p:cNvCxnSpPr/>
          <p:nvPr/>
        </p:nvCxnSpPr>
        <p:spPr>
          <a:xfrm>
            <a:off x="647496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351" name="Google Shape;1169;p62"/>
          <p:cNvSpPr/>
          <p:nvPr/>
        </p:nvSpPr>
        <p:spPr>
          <a:xfrm>
            <a:off x="6305040" y="3599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52" name="Google Shape;1170;p62"/>
          <p:cNvCxnSpPr/>
          <p:nvPr/>
        </p:nvCxnSpPr>
        <p:spPr>
          <a:xfrm>
            <a:off x="714384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353" name="Google Shape;1171;p62"/>
          <p:cNvSpPr/>
          <p:nvPr/>
        </p:nvSpPr>
        <p:spPr>
          <a:xfrm>
            <a:off x="6973920" y="3531240"/>
            <a:ext cx="367200" cy="52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800" b="1" u="none" strike="noStrike">
                <a:solidFill>
                  <a:schemeClr val="accent1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54" name="Google Shape;1172;p62"/>
          <p:cNvCxnSpPr/>
          <p:nvPr/>
        </p:nvCxnSpPr>
        <p:spPr>
          <a:xfrm>
            <a:off x="781272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355" name="Google Shape;1173;p62"/>
          <p:cNvSpPr/>
          <p:nvPr/>
        </p:nvSpPr>
        <p:spPr>
          <a:xfrm>
            <a:off x="7642800" y="3599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56" name="Google Shape;1174;p62"/>
          <p:cNvCxnSpPr/>
          <p:nvPr/>
        </p:nvCxnSpPr>
        <p:spPr>
          <a:xfrm>
            <a:off x="848160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357" name="Google Shape;1175;p62"/>
          <p:cNvSpPr/>
          <p:nvPr/>
        </p:nvSpPr>
        <p:spPr>
          <a:xfrm>
            <a:off x="8311680" y="3599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58" name="Google Shape;1176;p62"/>
          <p:cNvCxnSpPr/>
          <p:nvPr/>
        </p:nvCxnSpPr>
        <p:spPr>
          <a:xfrm>
            <a:off x="915084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359" name="Google Shape;1177;p62"/>
          <p:cNvSpPr/>
          <p:nvPr/>
        </p:nvSpPr>
        <p:spPr>
          <a:xfrm>
            <a:off x="8980920" y="3599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60" name="Google Shape;1178;p62"/>
          <p:cNvCxnSpPr/>
          <p:nvPr/>
        </p:nvCxnSpPr>
        <p:spPr>
          <a:xfrm>
            <a:off x="981972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361" name="Google Shape;1179;p62"/>
          <p:cNvSpPr/>
          <p:nvPr/>
        </p:nvSpPr>
        <p:spPr>
          <a:xfrm>
            <a:off x="9649800" y="3599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62" name="Google Shape;1180;p62"/>
          <p:cNvCxnSpPr/>
          <p:nvPr/>
        </p:nvCxnSpPr>
        <p:spPr>
          <a:xfrm>
            <a:off x="1048860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363" name="Google Shape;1181;p62"/>
          <p:cNvSpPr/>
          <p:nvPr/>
        </p:nvSpPr>
        <p:spPr>
          <a:xfrm>
            <a:off x="10318680" y="3599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64" name="Google Shape;1182;p62"/>
          <p:cNvPicPr/>
          <p:nvPr/>
        </p:nvPicPr>
        <p:blipFill>
          <a:blip r:embed="rId2"/>
          <a:stretch/>
        </p:blipFill>
        <p:spPr>
          <a:xfrm>
            <a:off x="6943680" y="1407600"/>
            <a:ext cx="934560" cy="141588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365" name="Google Shape;1183;p62"/>
          <p:cNvCxnSpPr/>
          <p:nvPr/>
        </p:nvCxnSpPr>
        <p:spPr>
          <a:xfrm>
            <a:off x="7157520" y="3385080"/>
            <a:ext cx="3331440" cy="360"/>
          </a:xfrm>
          <a:prstGeom prst="straightConnector1">
            <a:avLst/>
          </a:prstGeom>
          <a:ln w="130175">
            <a:solidFill>
              <a:srgbClr val="189976"/>
            </a:solidFill>
            <a:round/>
            <a:tailEnd len="med" type="triangle" w="med"/>
          </a:ln>
        </p:spPr>
      </p:cxnSp>
      <p:sp>
        <p:nvSpPr>
          <p:cNvPr id="366" name="Google Shape;1184;p62"/>
          <p:cNvSpPr/>
          <p:nvPr/>
        </p:nvSpPr>
        <p:spPr>
          <a:xfrm rot="16200000">
            <a:off x="8646840" y="2502000"/>
            <a:ext cx="335160" cy="3347640"/>
          </a:xfrm>
          <a:prstGeom prst="leftBrace">
            <a:avLst>
              <a:gd name="adj1" fmla="val 57269"/>
              <a:gd name="adj2" fmla="val 50000"/>
            </a:avLst>
          </a:prstGeom>
          <a:noFill/>
          <a:ln w="19050">
            <a:solidFill>
              <a:srgbClr val="18997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67" name="Google Shape;1185;p62"/>
          <p:cNvSpPr/>
          <p:nvPr/>
        </p:nvSpPr>
        <p:spPr>
          <a:xfrm>
            <a:off x="8198640" y="4342680"/>
            <a:ext cx="1248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5 unités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8" name="Google Shape;1186;p62"/>
          <p:cNvSpPr/>
          <p:nvPr/>
        </p:nvSpPr>
        <p:spPr>
          <a:xfrm>
            <a:off x="2224080" y="1397880"/>
            <a:ext cx="5439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+7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9" name="Google Shape;1187;p62"/>
          <p:cNvSpPr/>
          <p:nvPr/>
        </p:nvSpPr>
        <p:spPr>
          <a:xfrm>
            <a:off x="606960" y="1397880"/>
            <a:ext cx="17474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(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+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2) 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+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(</a:t>
            </a:r>
            <a:r>
              <a:rPr lang="fr-FR" sz="2400" b="0" u="none" strike="noStrike">
                <a:solidFill>
                  <a:srgbClr val="FF0000"/>
                </a:solidFill>
                <a:effectLst/>
                <a:uFillTx/>
                <a:latin typeface="Calibri"/>
                <a:ea typeface="Calibri"/>
              </a:rPr>
              <a:t>+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5) 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70" name="Google Shape;1188;p62"/>
          <p:cNvCxnSpPr/>
          <p:nvPr/>
        </p:nvCxnSpPr>
        <p:spPr>
          <a:xfrm>
            <a:off x="1182240" y="3232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371" name="Google Shape;1189;p62"/>
          <p:cNvCxnSpPr/>
          <p:nvPr/>
        </p:nvCxnSpPr>
        <p:spPr>
          <a:xfrm>
            <a:off x="1851480" y="3232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372" name="Google Shape;1190;p62"/>
          <p:cNvCxnSpPr/>
          <p:nvPr/>
        </p:nvCxnSpPr>
        <p:spPr>
          <a:xfrm>
            <a:off x="2520360" y="3232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373" name="Google Shape;1191;p62"/>
          <p:cNvCxnSpPr/>
          <p:nvPr/>
        </p:nvCxnSpPr>
        <p:spPr>
          <a:xfrm>
            <a:off x="3189240" y="3232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374" name="Google Shape;1192;p62"/>
          <p:cNvCxnSpPr/>
          <p:nvPr/>
        </p:nvCxnSpPr>
        <p:spPr>
          <a:xfrm>
            <a:off x="3858120" y="3232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375" name="Google Shape;1193;p62"/>
          <p:cNvCxnSpPr/>
          <p:nvPr/>
        </p:nvCxnSpPr>
        <p:spPr>
          <a:xfrm>
            <a:off x="4527360" y="3232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376" name="Google Shape;1194;p62"/>
          <p:cNvCxnSpPr/>
          <p:nvPr/>
        </p:nvCxnSpPr>
        <p:spPr>
          <a:xfrm>
            <a:off x="5196240" y="3232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377" name="Google Shape;1195;p62"/>
          <p:cNvSpPr/>
          <p:nvPr/>
        </p:nvSpPr>
        <p:spPr>
          <a:xfrm>
            <a:off x="975600" y="35992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8" name="Google Shape;1196;p62"/>
          <p:cNvSpPr/>
          <p:nvPr/>
        </p:nvSpPr>
        <p:spPr>
          <a:xfrm>
            <a:off x="1644480" y="3531240"/>
            <a:ext cx="477720" cy="52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800" b="1" u="none" strike="noStrike">
                <a:solidFill>
                  <a:schemeClr val="accent1"/>
                </a:solidFill>
                <a:effectLst/>
                <a:uFillTx/>
                <a:latin typeface="Calibri"/>
                <a:ea typeface="Calibri"/>
              </a:rPr>
              <a:t>-6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9" name="Google Shape;1197;p62"/>
          <p:cNvSpPr/>
          <p:nvPr/>
        </p:nvSpPr>
        <p:spPr>
          <a:xfrm>
            <a:off x="2313360" y="35992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0" name="Google Shape;1198;p62"/>
          <p:cNvSpPr/>
          <p:nvPr/>
        </p:nvSpPr>
        <p:spPr>
          <a:xfrm>
            <a:off x="2982600" y="35992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1" name="Google Shape;1199;p62"/>
          <p:cNvSpPr/>
          <p:nvPr/>
        </p:nvSpPr>
        <p:spPr>
          <a:xfrm>
            <a:off x="3651480" y="35992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2" name="Google Shape;1200;p62"/>
          <p:cNvSpPr/>
          <p:nvPr/>
        </p:nvSpPr>
        <p:spPr>
          <a:xfrm>
            <a:off x="4320360" y="35992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3" name="Google Shape;1201;p62"/>
          <p:cNvSpPr/>
          <p:nvPr/>
        </p:nvSpPr>
        <p:spPr>
          <a:xfrm>
            <a:off x="4989240" y="35992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4" name="Google Shape;1202;p62"/>
          <p:cNvSpPr/>
          <p:nvPr/>
        </p:nvSpPr>
        <p:spPr>
          <a:xfrm>
            <a:off x="10318680" y="3605040"/>
            <a:ext cx="339840" cy="461160"/>
          </a:xfrm>
          <a:prstGeom prst="rect">
            <a:avLst/>
          </a:prstGeom>
          <a:solidFill>
            <a:srgbClr val="D8D8D8"/>
          </a:solidFill>
          <a:ln w="9525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7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385" name="Google Shape;1203;p62"/>
          <p:cNvGrpSpPr/>
          <p:nvPr/>
        </p:nvGrpSpPr>
        <p:grpSpPr>
          <a:xfrm>
            <a:off x="8481960" y="1932840"/>
            <a:ext cx="544680" cy="544680"/>
            <a:chOff x="8481960" y="1932840"/>
            <a:chExt cx="544680" cy="544680"/>
          </a:xfrm>
        </p:grpSpPr>
        <p:sp>
          <p:nvSpPr>
            <p:cNvPr id="386" name="Google Shape;1204;p62"/>
            <p:cNvSpPr/>
            <p:nvPr/>
          </p:nvSpPr>
          <p:spPr>
            <a:xfrm>
              <a:off x="8481960" y="1932840"/>
              <a:ext cx="544680" cy="544680"/>
            </a:xfrm>
            <a:prstGeom prst="ellipse">
              <a:avLst/>
            </a:prstGeom>
            <a:solidFill>
              <a:schemeClr val="lt1"/>
            </a:solidFill>
            <a:ln w="25400">
              <a:solidFill>
                <a:srgbClr val="36AFC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87" name="Google Shape;1205;p62"/>
            <p:cNvSpPr/>
            <p:nvPr/>
          </p:nvSpPr>
          <p:spPr>
            <a:xfrm>
              <a:off x="8507520" y="1974600"/>
              <a:ext cx="49356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400" b="0" u="none" strike="noStrike"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</a:rPr>
                <a:t>+5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" dur="indefinite" restart="never" nodeType="tmRoot">
          <p:childTnLst>
            <p:seq>
              <p:cTn id="19" dur="indefinite" nodeType="mainSeq"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4" dur="20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8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2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6" dur="10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0"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3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Voici </a:t>
            </a: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comment j’ajoute un nombre positif à un nombre négatif en utilisant la droite numérique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9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90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1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92" name="Google Shape;1260;p64"/>
          <p:cNvCxnSpPr/>
          <p:nvPr/>
        </p:nvCxnSpPr>
        <p:spPr>
          <a:xfrm>
            <a:off x="714384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393" name="Google Shape;1261;p64"/>
          <p:cNvCxnSpPr/>
          <p:nvPr/>
        </p:nvCxnSpPr>
        <p:spPr>
          <a:xfrm>
            <a:off x="781272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394" name="Google Shape;1262;p64"/>
          <p:cNvSpPr/>
          <p:nvPr/>
        </p:nvSpPr>
        <p:spPr>
          <a:xfrm>
            <a:off x="7642800" y="3599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95" name="Google Shape;1263;p64"/>
          <p:cNvCxnSpPr/>
          <p:nvPr/>
        </p:nvCxnSpPr>
        <p:spPr>
          <a:xfrm>
            <a:off x="848160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396" name="Google Shape;1264;p64"/>
          <p:cNvSpPr/>
          <p:nvPr/>
        </p:nvSpPr>
        <p:spPr>
          <a:xfrm>
            <a:off x="8311680" y="3599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97" name="Google Shape;1265;p64"/>
          <p:cNvCxnSpPr/>
          <p:nvPr/>
        </p:nvCxnSpPr>
        <p:spPr>
          <a:xfrm>
            <a:off x="915084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398" name="Google Shape;1266;p64"/>
          <p:cNvSpPr/>
          <p:nvPr/>
        </p:nvSpPr>
        <p:spPr>
          <a:xfrm>
            <a:off x="8980920" y="3599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99" name="Google Shape;1267;p64"/>
          <p:cNvCxnSpPr/>
          <p:nvPr/>
        </p:nvCxnSpPr>
        <p:spPr>
          <a:xfrm>
            <a:off x="981972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400" name="Google Shape;1268;p64"/>
          <p:cNvSpPr/>
          <p:nvPr/>
        </p:nvSpPr>
        <p:spPr>
          <a:xfrm>
            <a:off x="9649800" y="3599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01" name="Google Shape;1269;p64"/>
          <p:cNvCxnSpPr/>
          <p:nvPr/>
        </p:nvCxnSpPr>
        <p:spPr>
          <a:xfrm>
            <a:off x="1048860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402" name="Google Shape;1270;p64"/>
          <p:cNvSpPr/>
          <p:nvPr/>
        </p:nvSpPr>
        <p:spPr>
          <a:xfrm>
            <a:off x="10318680" y="3599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3" name="Google Shape;1271;p64"/>
          <p:cNvSpPr/>
          <p:nvPr/>
        </p:nvSpPr>
        <p:spPr>
          <a:xfrm rot="16200000">
            <a:off x="5338800" y="2549160"/>
            <a:ext cx="345600" cy="3263400"/>
          </a:xfrm>
          <a:prstGeom prst="leftBrace">
            <a:avLst>
              <a:gd name="adj1" fmla="val 57269"/>
              <a:gd name="adj2" fmla="val 50000"/>
            </a:avLst>
          </a:prstGeom>
          <a:noFill/>
          <a:ln w="19050">
            <a:solidFill>
              <a:srgbClr val="18997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04" name="Google Shape;1272;p64"/>
          <p:cNvSpPr/>
          <p:nvPr/>
        </p:nvSpPr>
        <p:spPr>
          <a:xfrm>
            <a:off x="4938120" y="4342680"/>
            <a:ext cx="1248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5 unités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05" name="Google Shape;1273;p64"/>
          <p:cNvCxnSpPr/>
          <p:nvPr/>
        </p:nvCxnSpPr>
        <p:spPr>
          <a:xfrm>
            <a:off x="3864960" y="2817000"/>
            <a:ext cx="360" cy="1188720"/>
          </a:xfrm>
          <a:prstGeom prst="straightConnector1">
            <a:avLst/>
          </a:prstGeom>
          <a:ln w="9525">
            <a:solidFill>
              <a:srgbClr val="00B0F0"/>
            </a:solidFill>
            <a:prstDash val="lgDash"/>
            <a:round/>
          </a:ln>
        </p:spPr>
      </p:cxnSp>
      <p:cxnSp>
        <p:nvCxnSpPr>
          <p:cNvPr id="406" name="Google Shape;1274;p64"/>
          <p:cNvCxnSpPr/>
          <p:nvPr/>
        </p:nvCxnSpPr>
        <p:spPr>
          <a:xfrm>
            <a:off x="784800" y="3389400"/>
            <a:ext cx="10557720" cy="360"/>
          </a:xfrm>
          <a:prstGeom prst="straightConnector1">
            <a:avLst/>
          </a:prstGeom>
          <a:ln w="38100">
            <a:solidFill>
              <a:srgbClr val="000000"/>
            </a:solidFill>
            <a:round/>
            <a:tailEnd len="med" type="stealth" w="med"/>
          </a:ln>
        </p:spPr>
      </p:cxnSp>
      <p:cxnSp>
        <p:nvCxnSpPr>
          <p:cNvPr id="407" name="Google Shape;1275;p64"/>
          <p:cNvCxnSpPr/>
          <p:nvPr/>
        </p:nvCxnSpPr>
        <p:spPr>
          <a:xfrm>
            <a:off x="580572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408" name="Google Shape;1276;p64"/>
          <p:cNvSpPr/>
          <p:nvPr/>
        </p:nvSpPr>
        <p:spPr>
          <a:xfrm>
            <a:off x="5612040" y="2675520"/>
            <a:ext cx="3877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9" name="Google Shape;1277;p64"/>
          <p:cNvSpPr/>
          <p:nvPr/>
        </p:nvSpPr>
        <p:spPr>
          <a:xfrm>
            <a:off x="5635800" y="3599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10" name="Google Shape;1278;p64"/>
          <p:cNvCxnSpPr/>
          <p:nvPr/>
        </p:nvCxnSpPr>
        <p:spPr>
          <a:xfrm>
            <a:off x="647496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411" name="Google Shape;1279;p64"/>
          <p:cNvSpPr/>
          <p:nvPr/>
        </p:nvSpPr>
        <p:spPr>
          <a:xfrm>
            <a:off x="6305040" y="3599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12" name="Google Shape;1280;p64"/>
          <p:cNvCxnSpPr/>
          <p:nvPr/>
        </p:nvCxnSpPr>
        <p:spPr>
          <a:xfrm>
            <a:off x="714384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413" name="Google Shape;1281;p64"/>
          <p:cNvSpPr/>
          <p:nvPr/>
        </p:nvSpPr>
        <p:spPr>
          <a:xfrm>
            <a:off x="6973920" y="35960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14" name="Google Shape;1282;p64"/>
          <p:cNvCxnSpPr/>
          <p:nvPr/>
        </p:nvCxnSpPr>
        <p:spPr>
          <a:xfrm>
            <a:off x="781272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415" name="Google Shape;1283;p64"/>
          <p:cNvSpPr/>
          <p:nvPr/>
        </p:nvSpPr>
        <p:spPr>
          <a:xfrm>
            <a:off x="7642800" y="3599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16" name="Google Shape;1284;p64"/>
          <p:cNvCxnSpPr/>
          <p:nvPr/>
        </p:nvCxnSpPr>
        <p:spPr>
          <a:xfrm>
            <a:off x="848160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417" name="Google Shape;1285;p64"/>
          <p:cNvSpPr/>
          <p:nvPr/>
        </p:nvSpPr>
        <p:spPr>
          <a:xfrm>
            <a:off x="8311680" y="3599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18" name="Google Shape;1286;p64"/>
          <p:cNvCxnSpPr/>
          <p:nvPr/>
        </p:nvCxnSpPr>
        <p:spPr>
          <a:xfrm>
            <a:off x="915084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419" name="Google Shape;1287;p64"/>
          <p:cNvSpPr/>
          <p:nvPr/>
        </p:nvSpPr>
        <p:spPr>
          <a:xfrm>
            <a:off x="8980920" y="3599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20" name="Google Shape;1288;p64"/>
          <p:cNvCxnSpPr/>
          <p:nvPr/>
        </p:nvCxnSpPr>
        <p:spPr>
          <a:xfrm>
            <a:off x="981972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421" name="Google Shape;1289;p64"/>
          <p:cNvSpPr/>
          <p:nvPr/>
        </p:nvSpPr>
        <p:spPr>
          <a:xfrm>
            <a:off x="9649800" y="3599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22" name="Google Shape;1290;p64"/>
          <p:cNvCxnSpPr/>
          <p:nvPr/>
        </p:nvCxnSpPr>
        <p:spPr>
          <a:xfrm>
            <a:off x="1048860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423" name="Google Shape;1291;p64"/>
          <p:cNvSpPr/>
          <p:nvPr/>
        </p:nvSpPr>
        <p:spPr>
          <a:xfrm>
            <a:off x="10318680" y="3599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24" name="Google Shape;1292;p64"/>
          <p:cNvPicPr/>
          <p:nvPr/>
        </p:nvPicPr>
        <p:blipFill>
          <a:blip r:embed="rId2"/>
          <a:stretch/>
        </p:blipFill>
        <p:spPr>
          <a:xfrm>
            <a:off x="3664800" y="1407600"/>
            <a:ext cx="934560" cy="141588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425" name="Google Shape;1293;p64"/>
          <p:cNvGrpSpPr/>
          <p:nvPr/>
        </p:nvGrpSpPr>
        <p:grpSpPr>
          <a:xfrm>
            <a:off x="5203080" y="1932840"/>
            <a:ext cx="544680" cy="544680"/>
            <a:chOff x="5203080" y="1932840"/>
            <a:chExt cx="544680" cy="544680"/>
          </a:xfrm>
        </p:grpSpPr>
        <p:sp>
          <p:nvSpPr>
            <p:cNvPr id="426" name="Google Shape;1294;p64"/>
            <p:cNvSpPr/>
            <p:nvPr/>
          </p:nvSpPr>
          <p:spPr>
            <a:xfrm>
              <a:off x="5203080" y="1932840"/>
              <a:ext cx="544680" cy="544680"/>
            </a:xfrm>
            <a:prstGeom prst="ellipse">
              <a:avLst/>
            </a:prstGeom>
            <a:solidFill>
              <a:schemeClr val="lt1"/>
            </a:solidFill>
            <a:ln w="25400">
              <a:solidFill>
                <a:srgbClr val="36AFC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27" name="Google Shape;1295;p64"/>
            <p:cNvSpPr/>
            <p:nvPr/>
          </p:nvSpPr>
          <p:spPr>
            <a:xfrm>
              <a:off x="5228280" y="1974600"/>
              <a:ext cx="49356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400" b="0" u="none" strike="noStrike"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</a:rPr>
                <a:t>+5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428" name="Google Shape;1296;p64"/>
          <p:cNvSpPr/>
          <p:nvPr/>
        </p:nvSpPr>
        <p:spPr>
          <a:xfrm>
            <a:off x="606960" y="1397880"/>
            <a:ext cx="190368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(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-3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) 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+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(</a:t>
            </a:r>
            <a:r>
              <a:rPr lang="fr-FR" sz="2400" b="0" u="none" strike="noStrike">
                <a:solidFill>
                  <a:srgbClr val="FF0000"/>
                </a:solidFill>
                <a:effectLst/>
                <a:uFillTx/>
                <a:latin typeface="Calibri"/>
                <a:ea typeface="Calibri"/>
              </a:rPr>
              <a:t>+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5) 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29" name="Google Shape;1297;p64"/>
          <p:cNvCxnSpPr/>
          <p:nvPr/>
        </p:nvCxnSpPr>
        <p:spPr>
          <a:xfrm>
            <a:off x="1182240" y="3232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430" name="Google Shape;1298;p64"/>
          <p:cNvCxnSpPr/>
          <p:nvPr/>
        </p:nvCxnSpPr>
        <p:spPr>
          <a:xfrm>
            <a:off x="1851480" y="3232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431" name="Google Shape;1299;p64"/>
          <p:cNvCxnSpPr/>
          <p:nvPr/>
        </p:nvCxnSpPr>
        <p:spPr>
          <a:xfrm>
            <a:off x="2520360" y="3232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432" name="Google Shape;1300;p64"/>
          <p:cNvCxnSpPr/>
          <p:nvPr/>
        </p:nvCxnSpPr>
        <p:spPr>
          <a:xfrm>
            <a:off x="3189240" y="3232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433" name="Google Shape;1301;p64"/>
          <p:cNvCxnSpPr/>
          <p:nvPr/>
        </p:nvCxnSpPr>
        <p:spPr>
          <a:xfrm>
            <a:off x="3858120" y="3232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434" name="Google Shape;1302;p64"/>
          <p:cNvCxnSpPr/>
          <p:nvPr/>
        </p:nvCxnSpPr>
        <p:spPr>
          <a:xfrm>
            <a:off x="4527360" y="3232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435" name="Google Shape;1303;p64"/>
          <p:cNvCxnSpPr/>
          <p:nvPr/>
        </p:nvCxnSpPr>
        <p:spPr>
          <a:xfrm>
            <a:off x="5196240" y="3232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436" name="Google Shape;1304;p64"/>
          <p:cNvSpPr/>
          <p:nvPr/>
        </p:nvSpPr>
        <p:spPr>
          <a:xfrm>
            <a:off x="975600" y="35992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7" name="Google Shape;1305;p64"/>
          <p:cNvSpPr/>
          <p:nvPr/>
        </p:nvSpPr>
        <p:spPr>
          <a:xfrm>
            <a:off x="1644480" y="35960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-6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8" name="Google Shape;1306;p64"/>
          <p:cNvSpPr/>
          <p:nvPr/>
        </p:nvSpPr>
        <p:spPr>
          <a:xfrm>
            <a:off x="2313360" y="35992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9" name="Google Shape;1307;p64"/>
          <p:cNvSpPr/>
          <p:nvPr/>
        </p:nvSpPr>
        <p:spPr>
          <a:xfrm>
            <a:off x="2982600" y="35992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0" name="Google Shape;1308;p64"/>
          <p:cNvSpPr/>
          <p:nvPr/>
        </p:nvSpPr>
        <p:spPr>
          <a:xfrm>
            <a:off x="3623760" y="3571560"/>
            <a:ext cx="477720" cy="52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800" b="1" u="none" strike="noStrike">
                <a:solidFill>
                  <a:srgbClr val="FF0000"/>
                </a:solidFill>
                <a:effectLst/>
                <a:uFillTx/>
                <a:latin typeface="Calibri"/>
                <a:ea typeface="Calibri"/>
              </a:rPr>
              <a:t>-3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1" name="Google Shape;1309;p64"/>
          <p:cNvSpPr/>
          <p:nvPr/>
        </p:nvSpPr>
        <p:spPr>
          <a:xfrm>
            <a:off x="4320360" y="35992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2" name="Google Shape;1310;p64"/>
          <p:cNvSpPr/>
          <p:nvPr/>
        </p:nvSpPr>
        <p:spPr>
          <a:xfrm>
            <a:off x="4989240" y="35992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3" name="Google Shape;1311;p64"/>
          <p:cNvSpPr/>
          <p:nvPr/>
        </p:nvSpPr>
        <p:spPr>
          <a:xfrm>
            <a:off x="2224080" y="1397880"/>
            <a:ext cx="5439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+2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44" name="Google Shape;1312;p64"/>
          <p:cNvCxnSpPr/>
          <p:nvPr/>
        </p:nvCxnSpPr>
        <p:spPr>
          <a:xfrm>
            <a:off x="3880080" y="3385080"/>
            <a:ext cx="3348360" cy="360"/>
          </a:xfrm>
          <a:prstGeom prst="straightConnector1">
            <a:avLst/>
          </a:prstGeom>
          <a:ln w="130175">
            <a:solidFill>
              <a:srgbClr val="189976"/>
            </a:solidFill>
            <a:round/>
            <a:tailEnd len="med" type="triangle" w="med"/>
          </a:ln>
        </p:spPr>
      </p:cxnSp>
      <p:cxnSp>
        <p:nvCxnSpPr>
          <p:cNvPr id="445" name="Google Shape;1313;p64"/>
          <p:cNvCxnSpPr/>
          <p:nvPr/>
        </p:nvCxnSpPr>
        <p:spPr>
          <a:xfrm>
            <a:off x="7143840" y="2817000"/>
            <a:ext cx="360" cy="1188720"/>
          </a:xfrm>
          <a:prstGeom prst="straightConnector1">
            <a:avLst/>
          </a:prstGeom>
          <a:ln w="9525">
            <a:solidFill>
              <a:srgbClr val="00B0F0"/>
            </a:solidFill>
            <a:prstDash val="lgDash"/>
            <a:round/>
          </a:ln>
        </p:spPr>
      </p:cxnSp>
      <p:sp>
        <p:nvSpPr>
          <p:cNvPr id="446" name="Google Shape;1314;p64"/>
          <p:cNvSpPr/>
          <p:nvPr/>
        </p:nvSpPr>
        <p:spPr>
          <a:xfrm>
            <a:off x="6921000" y="3590280"/>
            <a:ext cx="339840" cy="461160"/>
          </a:xfrm>
          <a:prstGeom prst="rect">
            <a:avLst/>
          </a:prstGeom>
          <a:solidFill>
            <a:srgbClr val="D8D8D8"/>
          </a:solidFill>
          <a:ln w="9525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4" dur="indefinite" restart="never" nodeType="tmRoot">
          <p:childTnLst>
            <p:seq>
              <p:cTn id="45" dur="indefinite" nodeType="mainSeq">
                <p:childTnLst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0" dur="20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4" dur="5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8" dur="10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2"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6" dur="5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9" dur="5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Voilà comment j’ajoute un nombre positif à un nombre positif ou négatif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8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49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0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51" name="Google Shape;1323;p65"/>
          <p:cNvCxnSpPr/>
          <p:nvPr/>
        </p:nvCxnSpPr>
        <p:spPr>
          <a:xfrm>
            <a:off x="7221960" y="49780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452" name="Google Shape;1324;p65"/>
          <p:cNvCxnSpPr/>
          <p:nvPr/>
        </p:nvCxnSpPr>
        <p:spPr>
          <a:xfrm>
            <a:off x="7890840" y="49780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453" name="Google Shape;1325;p65"/>
          <p:cNvSpPr/>
          <p:nvPr/>
        </p:nvSpPr>
        <p:spPr>
          <a:xfrm>
            <a:off x="7720920" y="5354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54" name="Google Shape;1326;p65"/>
          <p:cNvCxnSpPr/>
          <p:nvPr/>
        </p:nvCxnSpPr>
        <p:spPr>
          <a:xfrm>
            <a:off x="8559720" y="49780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455" name="Google Shape;1327;p65"/>
          <p:cNvSpPr/>
          <p:nvPr/>
        </p:nvSpPr>
        <p:spPr>
          <a:xfrm>
            <a:off x="8389800" y="5354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56" name="Google Shape;1328;p65"/>
          <p:cNvCxnSpPr/>
          <p:nvPr/>
        </p:nvCxnSpPr>
        <p:spPr>
          <a:xfrm>
            <a:off x="9228600" y="49780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457" name="Google Shape;1329;p65"/>
          <p:cNvSpPr/>
          <p:nvPr/>
        </p:nvSpPr>
        <p:spPr>
          <a:xfrm>
            <a:off x="9059040" y="5354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58" name="Google Shape;1330;p65"/>
          <p:cNvCxnSpPr/>
          <p:nvPr/>
        </p:nvCxnSpPr>
        <p:spPr>
          <a:xfrm>
            <a:off x="9897840" y="49780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459" name="Google Shape;1331;p65"/>
          <p:cNvSpPr/>
          <p:nvPr/>
        </p:nvSpPr>
        <p:spPr>
          <a:xfrm>
            <a:off x="9727920" y="5354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60" name="Google Shape;1332;p65"/>
          <p:cNvCxnSpPr/>
          <p:nvPr/>
        </p:nvCxnSpPr>
        <p:spPr>
          <a:xfrm>
            <a:off x="10566720" y="49780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461" name="Google Shape;1333;p65"/>
          <p:cNvSpPr/>
          <p:nvPr/>
        </p:nvSpPr>
        <p:spPr>
          <a:xfrm>
            <a:off x="10396800" y="5354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62" name="Google Shape;1334;p65"/>
          <p:cNvCxnSpPr/>
          <p:nvPr/>
        </p:nvCxnSpPr>
        <p:spPr>
          <a:xfrm>
            <a:off x="3943080" y="4572000"/>
            <a:ext cx="360" cy="1188720"/>
          </a:xfrm>
          <a:prstGeom prst="straightConnector1">
            <a:avLst/>
          </a:prstGeom>
          <a:ln w="9525">
            <a:solidFill>
              <a:srgbClr val="00B0F0"/>
            </a:solidFill>
            <a:prstDash val="lgDash"/>
            <a:round/>
          </a:ln>
        </p:spPr>
      </p:cxnSp>
      <p:cxnSp>
        <p:nvCxnSpPr>
          <p:cNvPr id="463" name="Google Shape;1335;p65"/>
          <p:cNvCxnSpPr/>
          <p:nvPr/>
        </p:nvCxnSpPr>
        <p:spPr>
          <a:xfrm>
            <a:off x="862920" y="5144400"/>
            <a:ext cx="10557720" cy="360"/>
          </a:xfrm>
          <a:prstGeom prst="straightConnector1">
            <a:avLst/>
          </a:prstGeom>
          <a:ln w="38100">
            <a:solidFill>
              <a:srgbClr val="000000"/>
            </a:solidFill>
            <a:round/>
            <a:tailEnd len="med" type="stealth" w="med"/>
          </a:ln>
        </p:spPr>
      </p:cxnSp>
      <p:cxnSp>
        <p:nvCxnSpPr>
          <p:cNvPr id="464" name="Google Shape;1336;p65"/>
          <p:cNvCxnSpPr/>
          <p:nvPr/>
        </p:nvCxnSpPr>
        <p:spPr>
          <a:xfrm>
            <a:off x="5883840" y="49780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465" name="Google Shape;1337;p65"/>
          <p:cNvSpPr/>
          <p:nvPr/>
        </p:nvSpPr>
        <p:spPr>
          <a:xfrm>
            <a:off x="5689800" y="4430520"/>
            <a:ext cx="3877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6" name="Google Shape;1338;p65"/>
          <p:cNvSpPr/>
          <p:nvPr/>
        </p:nvSpPr>
        <p:spPr>
          <a:xfrm>
            <a:off x="5713920" y="5354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67" name="Google Shape;1339;p65"/>
          <p:cNvCxnSpPr/>
          <p:nvPr/>
        </p:nvCxnSpPr>
        <p:spPr>
          <a:xfrm>
            <a:off x="6552720" y="49780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468" name="Google Shape;1340;p65"/>
          <p:cNvSpPr/>
          <p:nvPr/>
        </p:nvSpPr>
        <p:spPr>
          <a:xfrm>
            <a:off x="6382800" y="5354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69" name="Google Shape;1341;p65"/>
          <p:cNvCxnSpPr/>
          <p:nvPr/>
        </p:nvCxnSpPr>
        <p:spPr>
          <a:xfrm>
            <a:off x="7221960" y="49780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470" name="Google Shape;1342;p65"/>
          <p:cNvSpPr/>
          <p:nvPr/>
        </p:nvSpPr>
        <p:spPr>
          <a:xfrm>
            <a:off x="7052040" y="53506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71" name="Google Shape;1343;p65"/>
          <p:cNvCxnSpPr/>
          <p:nvPr/>
        </p:nvCxnSpPr>
        <p:spPr>
          <a:xfrm>
            <a:off x="7890840" y="49780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472" name="Google Shape;1344;p65"/>
          <p:cNvSpPr/>
          <p:nvPr/>
        </p:nvSpPr>
        <p:spPr>
          <a:xfrm>
            <a:off x="7720920" y="5354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73" name="Google Shape;1345;p65"/>
          <p:cNvCxnSpPr/>
          <p:nvPr/>
        </p:nvCxnSpPr>
        <p:spPr>
          <a:xfrm>
            <a:off x="8559720" y="49780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474" name="Google Shape;1346;p65"/>
          <p:cNvSpPr/>
          <p:nvPr/>
        </p:nvSpPr>
        <p:spPr>
          <a:xfrm>
            <a:off x="8389800" y="5354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75" name="Google Shape;1347;p65"/>
          <p:cNvCxnSpPr/>
          <p:nvPr/>
        </p:nvCxnSpPr>
        <p:spPr>
          <a:xfrm>
            <a:off x="9228600" y="49780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476" name="Google Shape;1348;p65"/>
          <p:cNvSpPr/>
          <p:nvPr/>
        </p:nvSpPr>
        <p:spPr>
          <a:xfrm>
            <a:off x="9059040" y="5354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77" name="Google Shape;1349;p65"/>
          <p:cNvCxnSpPr/>
          <p:nvPr/>
        </p:nvCxnSpPr>
        <p:spPr>
          <a:xfrm>
            <a:off x="9897840" y="49780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478" name="Google Shape;1350;p65"/>
          <p:cNvSpPr/>
          <p:nvPr/>
        </p:nvSpPr>
        <p:spPr>
          <a:xfrm>
            <a:off x="9727920" y="5354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79" name="Google Shape;1351;p65"/>
          <p:cNvCxnSpPr/>
          <p:nvPr/>
        </p:nvCxnSpPr>
        <p:spPr>
          <a:xfrm>
            <a:off x="10566720" y="49780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480" name="Google Shape;1352;p65"/>
          <p:cNvSpPr/>
          <p:nvPr/>
        </p:nvSpPr>
        <p:spPr>
          <a:xfrm>
            <a:off x="10396800" y="5354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81" name="Google Shape;1353;p65"/>
          <p:cNvPicPr/>
          <p:nvPr/>
        </p:nvPicPr>
        <p:blipFill>
          <a:blip r:embed="rId2"/>
          <a:stretch/>
        </p:blipFill>
        <p:spPr>
          <a:xfrm>
            <a:off x="3742920" y="3162600"/>
            <a:ext cx="934560" cy="141588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482" name="Google Shape;1354;p65"/>
          <p:cNvCxnSpPr/>
          <p:nvPr/>
        </p:nvCxnSpPr>
        <p:spPr>
          <a:xfrm>
            <a:off x="1260360" y="4987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483" name="Google Shape;1355;p65"/>
          <p:cNvCxnSpPr/>
          <p:nvPr/>
        </p:nvCxnSpPr>
        <p:spPr>
          <a:xfrm>
            <a:off x="1929240" y="4987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484" name="Google Shape;1356;p65"/>
          <p:cNvCxnSpPr/>
          <p:nvPr/>
        </p:nvCxnSpPr>
        <p:spPr>
          <a:xfrm>
            <a:off x="2598480" y="4987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485" name="Google Shape;1357;p65"/>
          <p:cNvCxnSpPr/>
          <p:nvPr/>
        </p:nvCxnSpPr>
        <p:spPr>
          <a:xfrm>
            <a:off x="3267360" y="4987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486" name="Google Shape;1358;p65"/>
          <p:cNvCxnSpPr/>
          <p:nvPr/>
        </p:nvCxnSpPr>
        <p:spPr>
          <a:xfrm>
            <a:off x="3936240" y="4987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487" name="Google Shape;1359;p65"/>
          <p:cNvCxnSpPr/>
          <p:nvPr/>
        </p:nvCxnSpPr>
        <p:spPr>
          <a:xfrm>
            <a:off x="4605480" y="4987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488" name="Google Shape;1360;p65"/>
          <p:cNvCxnSpPr/>
          <p:nvPr/>
        </p:nvCxnSpPr>
        <p:spPr>
          <a:xfrm>
            <a:off x="5274360" y="4987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489" name="Google Shape;1361;p65"/>
          <p:cNvSpPr/>
          <p:nvPr/>
        </p:nvSpPr>
        <p:spPr>
          <a:xfrm>
            <a:off x="1053720" y="53542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0" name="Google Shape;1362;p65"/>
          <p:cNvSpPr/>
          <p:nvPr/>
        </p:nvSpPr>
        <p:spPr>
          <a:xfrm>
            <a:off x="1722600" y="53506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1" name="Google Shape;1363;p65"/>
          <p:cNvSpPr/>
          <p:nvPr/>
        </p:nvSpPr>
        <p:spPr>
          <a:xfrm>
            <a:off x="2391480" y="53542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2" name="Google Shape;1364;p65"/>
          <p:cNvSpPr/>
          <p:nvPr/>
        </p:nvSpPr>
        <p:spPr>
          <a:xfrm>
            <a:off x="3060360" y="53542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3" name="Google Shape;1365;p65"/>
          <p:cNvSpPr/>
          <p:nvPr/>
        </p:nvSpPr>
        <p:spPr>
          <a:xfrm>
            <a:off x="3706920" y="537192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4" name="Google Shape;1366;p65"/>
          <p:cNvSpPr/>
          <p:nvPr/>
        </p:nvSpPr>
        <p:spPr>
          <a:xfrm>
            <a:off x="4398480" y="53542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5" name="Google Shape;1367;p65"/>
          <p:cNvSpPr/>
          <p:nvPr/>
        </p:nvSpPr>
        <p:spPr>
          <a:xfrm>
            <a:off x="5067360" y="53542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96" name="Google Shape;1368;p65"/>
          <p:cNvCxnSpPr/>
          <p:nvPr/>
        </p:nvCxnSpPr>
        <p:spPr>
          <a:xfrm>
            <a:off x="4833000" y="3865680"/>
            <a:ext cx="3348720" cy="360"/>
          </a:xfrm>
          <a:prstGeom prst="straightConnector1">
            <a:avLst/>
          </a:prstGeom>
          <a:ln w="130175">
            <a:solidFill>
              <a:srgbClr val="189976"/>
            </a:solidFill>
            <a:round/>
            <a:tailEnd len="med" type="triangle" w="med"/>
          </a:ln>
        </p:spPr>
      </p:cxnSp>
      <p:sp>
        <p:nvSpPr>
          <p:cNvPr id="497" name="Google Shape;1369;p65"/>
          <p:cNvSpPr/>
          <p:nvPr/>
        </p:nvSpPr>
        <p:spPr>
          <a:xfrm>
            <a:off x="969840" y="1390320"/>
            <a:ext cx="10159560" cy="1485360"/>
          </a:xfrm>
          <a:prstGeom prst="rect">
            <a:avLst/>
          </a:prstGeom>
          <a:solidFill>
            <a:srgbClr val="C5F5E8"/>
          </a:solidFill>
          <a:ln w="25400">
            <a:solidFill>
              <a:srgbClr val="15705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4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98" name="Google Shape;1370;p65"/>
          <p:cNvSpPr/>
          <p:nvPr/>
        </p:nvSpPr>
        <p:spPr>
          <a:xfrm>
            <a:off x="2293560" y="1931040"/>
            <a:ext cx="71805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Ajouter un nombre positif = déplacement vers la droite.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Voici </a:t>
            </a: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comment j’ajoute un nombre négatif à un nombre positif en utilisant la droite numérique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0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01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2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503" name="Google Shape;1421;p67"/>
          <p:cNvCxnSpPr/>
          <p:nvPr/>
        </p:nvCxnSpPr>
        <p:spPr>
          <a:xfrm>
            <a:off x="5206680" y="2817000"/>
            <a:ext cx="360" cy="1188720"/>
          </a:xfrm>
          <a:prstGeom prst="straightConnector1">
            <a:avLst/>
          </a:prstGeom>
          <a:ln w="9525">
            <a:solidFill>
              <a:srgbClr val="00B0F0"/>
            </a:solidFill>
            <a:prstDash val="lgDash"/>
            <a:round/>
          </a:ln>
        </p:spPr>
      </p:cxnSp>
      <p:cxnSp>
        <p:nvCxnSpPr>
          <p:cNvPr id="504" name="Google Shape;1422;p67"/>
          <p:cNvCxnSpPr/>
          <p:nvPr/>
        </p:nvCxnSpPr>
        <p:spPr>
          <a:xfrm>
            <a:off x="8483040" y="2817000"/>
            <a:ext cx="360" cy="1188720"/>
          </a:xfrm>
          <a:prstGeom prst="straightConnector1">
            <a:avLst/>
          </a:prstGeom>
          <a:ln w="9525">
            <a:solidFill>
              <a:srgbClr val="00B0F0"/>
            </a:solidFill>
            <a:prstDash val="lgDash"/>
            <a:round/>
          </a:ln>
        </p:spPr>
      </p:cxnSp>
      <p:cxnSp>
        <p:nvCxnSpPr>
          <p:cNvPr id="505" name="Google Shape;1426;p67"/>
          <p:cNvCxnSpPr/>
          <p:nvPr/>
        </p:nvCxnSpPr>
        <p:spPr>
          <a:xfrm>
            <a:off x="784800" y="3389400"/>
            <a:ext cx="10557720" cy="360"/>
          </a:xfrm>
          <a:prstGeom prst="straightConnector1">
            <a:avLst/>
          </a:prstGeom>
          <a:ln w="38100">
            <a:solidFill>
              <a:srgbClr val="000000"/>
            </a:solidFill>
            <a:round/>
            <a:tailEnd len="med" type="stealth" w="med"/>
          </a:ln>
        </p:spPr>
      </p:cxnSp>
      <p:cxnSp>
        <p:nvCxnSpPr>
          <p:cNvPr id="506" name="Google Shape;1427;p67"/>
          <p:cNvCxnSpPr/>
          <p:nvPr/>
        </p:nvCxnSpPr>
        <p:spPr>
          <a:xfrm>
            <a:off x="580572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507" name="Google Shape;1428;p67"/>
          <p:cNvSpPr/>
          <p:nvPr/>
        </p:nvSpPr>
        <p:spPr>
          <a:xfrm>
            <a:off x="5612040" y="2675520"/>
            <a:ext cx="3877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8" name="Google Shape;1429;p67"/>
          <p:cNvSpPr/>
          <p:nvPr/>
        </p:nvSpPr>
        <p:spPr>
          <a:xfrm>
            <a:off x="5635800" y="3599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509" name="Google Shape;1431;p67"/>
          <p:cNvCxnSpPr/>
          <p:nvPr/>
        </p:nvCxnSpPr>
        <p:spPr>
          <a:xfrm>
            <a:off x="647496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510" name="Google Shape;1432;p67"/>
          <p:cNvSpPr/>
          <p:nvPr/>
        </p:nvSpPr>
        <p:spPr>
          <a:xfrm>
            <a:off x="6305040" y="3599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511" name="Google Shape;1433;p67"/>
          <p:cNvCxnSpPr/>
          <p:nvPr/>
        </p:nvCxnSpPr>
        <p:spPr>
          <a:xfrm>
            <a:off x="714384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512" name="Google Shape;1434;p67"/>
          <p:cNvSpPr/>
          <p:nvPr/>
        </p:nvSpPr>
        <p:spPr>
          <a:xfrm>
            <a:off x="6973920" y="36154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513" name="Google Shape;1435;p67"/>
          <p:cNvCxnSpPr/>
          <p:nvPr/>
        </p:nvCxnSpPr>
        <p:spPr>
          <a:xfrm>
            <a:off x="781272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514" name="Google Shape;1436;p67"/>
          <p:cNvSpPr/>
          <p:nvPr/>
        </p:nvSpPr>
        <p:spPr>
          <a:xfrm>
            <a:off x="7642800" y="3599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515" name="Google Shape;1437;p67"/>
          <p:cNvCxnSpPr/>
          <p:nvPr/>
        </p:nvCxnSpPr>
        <p:spPr>
          <a:xfrm>
            <a:off x="848160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516" name="Google Shape;1438;p67"/>
          <p:cNvSpPr/>
          <p:nvPr/>
        </p:nvSpPr>
        <p:spPr>
          <a:xfrm>
            <a:off x="8311680" y="3599280"/>
            <a:ext cx="367200" cy="52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800" b="1" u="none" strike="noStrike">
                <a:solidFill>
                  <a:schemeClr val="accent1"/>
                </a:solidFill>
                <a:effectLst/>
                <a:uFillTx/>
                <a:latin typeface="Calibri"/>
                <a:ea typeface="Calibri"/>
              </a:rPr>
              <a:t>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517" name="Google Shape;1439;p67"/>
          <p:cNvCxnSpPr/>
          <p:nvPr/>
        </p:nvCxnSpPr>
        <p:spPr>
          <a:xfrm>
            <a:off x="915084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518" name="Google Shape;1440;p67"/>
          <p:cNvSpPr/>
          <p:nvPr/>
        </p:nvSpPr>
        <p:spPr>
          <a:xfrm>
            <a:off x="8980920" y="3599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519" name="Google Shape;1441;p67"/>
          <p:cNvCxnSpPr/>
          <p:nvPr/>
        </p:nvCxnSpPr>
        <p:spPr>
          <a:xfrm>
            <a:off x="981972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520" name="Google Shape;1442;p67"/>
          <p:cNvSpPr/>
          <p:nvPr/>
        </p:nvSpPr>
        <p:spPr>
          <a:xfrm>
            <a:off x="9649800" y="3599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521" name="Google Shape;1443;p67"/>
          <p:cNvCxnSpPr/>
          <p:nvPr/>
        </p:nvCxnSpPr>
        <p:spPr>
          <a:xfrm>
            <a:off x="1048860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522" name="Google Shape;1444;p67"/>
          <p:cNvSpPr/>
          <p:nvPr/>
        </p:nvSpPr>
        <p:spPr>
          <a:xfrm>
            <a:off x="10318680" y="3599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23" name="Google Shape;1445;p67"/>
          <p:cNvPicPr/>
          <p:nvPr/>
        </p:nvPicPr>
        <p:blipFill>
          <a:blip r:embed="rId2"/>
          <a:stretch/>
        </p:blipFill>
        <p:spPr>
          <a:xfrm flipH="1">
            <a:off x="7654680" y="1449000"/>
            <a:ext cx="934560" cy="141588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524" name="Google Shape;1446;p67"/>
          <p:cNvCxnSpPr/>
          <p:nvPr/>
        </p:nvCxnSpPr>
        <p:spPr>
          <a:xfrm flipH="1">
            <a:off x="5171760" y="3385080"/>
            <a:ext cx="3331440" cy="360"/>
          </a:xfrm>
          <a:prstGeom prst="straightConnector1">
            <a:avLst/>
          </a:prstGeom>
          <a:ln w="130175">
            <a:solidFill>
              <a:srgbClr val="FF0000"/>
            </a:solidFill>
            <a:round/>
            <a:tailEnd len="med" type="triangle" w="med"/>
          </a:ln>
        </p:spPr>
      </p:cxnSp>
      <p:sp>
        <p:nvSpPr>
          <p:cNvPr id="525" name="Google Shape;1447;p67"/>
          <p:cNvSpPr/>
          <p:nvPr/>
        </p:nvSpPr>
        <p:spPr>
          <a:xfrm rot="16200000">
            <a:off x="6665400" y="2549160"/>
            <a:ext cx="350640" cy="3268080"/>
          </a:xfrm>
          <a:prstGeom prst="leftBrace">
            <a:avLst>
              <a:gd name="adj1" fmla="val 57269"/>
              <a:gd name="adj2" fmla="val 50000"/>
            </a:avLst>
          </a:prstGeom>
          <a:noFill/>
          <a:ln w="19050">
            <a:solidFill>
              <a:srgbClr val="18997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26" name="Google Shape;1448;p67"/>
          <p:cNvSpPr/>
          <p:nvPr/>
        </p:nvSpPr>
        <p:spPr>
          <a:xfrm>
            <a:off x="6185160" y="4342680"/>
            <a:ext cx="1248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5 unités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7" name="Google Shape;1449;p67"/>
          <p:cNvSpPr/>
          <p:nvPr/>
        </p:nvSpPr>
        <p:spPr>
          <a:xfrm>
            <a:off x="2224080" y="1397880"/>
            <a:ext cx="5439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8" name="Google Shape;1450;p67"/>
          <p:cNvSpPr/>
          <p:nvPr/>
        </p:nvSpPr>
        <p:spPr>
          <a:xfrm>
            <a:off x="606960" y="1397880"/>
            <a:ext cx="17474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(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+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4) 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+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(</a:t>
            </a:r>
            <a:r>
              <a:rPr lang="fr-FR" sz="2400" b="0" u="none" strike="noStrike">
                <a:solidFill>
                  <a:srgbClr val="FF0000"/>
                </a:solidFill>
                <a:effectLst/>
                <a:uFillTx/>
                <a:latin typeface="Calibri"/>
                <a:ea typeface="Calibri"/>
              </a:rPr>
              <a:t>-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5) 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529" name="Google Shape;1451;p67"/>
          <p:cNvCxnSpPr/>
          <p:nvPr/>
        </p:nvCxnSpPr>
        <p:spPr>
          <a:xfrm>
            <a:off x="1182240" y="3232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530" name="Google Shape;1452;p67"/>
          <p:cNvCxnSpPr/>
          <p:nvPr/>
        </p:nvCxnSpPr>
        <p:spPr>
          <a:xfrm>
            <a:off x="1851480" y="3232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531" name="Google Shape;1453;p67"/>
          <p:cNvCxnSpPr/>
          <p:nvPr/>
        </p:nvCxnSpPr>
        <p:spPr>
          <a:xfrm>
            <a:off x="2520360" y="3232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532" name="Google Shape;1454;p67"/>
          <p:cNvCxnSpPr/>
          <p:nvPr/>
        </p:nvCxnSpPr>
        <p:spPr>
          <a:xfrm>
            <a:off x="3189240" y="3232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533" name="Google Shape;1455;p67"/>
          <p:cNvCxnSpPr/>
          <p:nvPr/>
        </p:nvCxnSpPr>
        <p:spPr>
          <a:xfrm>
            <a:off x="3858120" y="3232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534" name="Google Shape;1456;p67"/>
          <p:cNvCxnSpPr/>
          <p:nvPr/>
        </p:nvCxnSpPr>
        <p:spPr>
          <a:xfrm>
            <a:off x="4527360" y="3232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535" name="Google Shape;1457;p67"/>
          <p:cNvCxnSpPr/>
          <p:nvPr/>
        </p:nvCxnSpPr>
        <p:spPr>
          <a:xfrm>
            <a:off x="5196240" y="3232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536" name="Google Shape;1458;p67"/>
          <p:cNvSpPr/>
          <p:nvPr/>
        </p:nvSpPr>
        <p:spPr>
          <a:xfrm>
            <a:off x="975600" y="35992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7" name="Google Shape;1459;p67"/>
          <p:cNvSpPr/>
          <p:nvPr/>
        </p:nvSpPr>
        <p:spPr>
          <a:xfrm>
            <a:off x="1644480" y="3531240"/>
            <a:ext cx="477720" cy="52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800" b="1" u="none" strike="noStrike">
                <a:solidFill>
                  <a:schemeClr val="accent1"/>
                </a:solidFill>
                <a:effectLst/>
                <a:uFillTx/>
                <a:latin typeface="Calibri"/>
                <a:ea typeface="Calibri"/>
              </a:rPr>
              <a:t>-6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8" name="Google Shape;1460;p67"/>
          <p:cNvSpPr/>
          <p:nvPr/>
        </p:nvSpPr>
        <p:spPr>
          <a:xfrm>
            <a:off x="2313360" y="35992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9" name="Google Shape;1461;p67"/>
          <p:cNvSpPr/>
          <p:nvPr/>
        </p:nvSpPr>
        <p:spPr>
          <a:xfrm>
            <a:off x="2982600" y="35992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0" name="Google Shape;1462;p67"/>
          <p:cNvSpPr/>
          <p:nvPr/>
        </p:nvSpPr>
        <p:spPr>
          <a:xfrm>
            <a:off x="3651480" y="35992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1" name="Google Shape;1463;p67"/>
          <p:cNvSpPr/>
          <p:nvPr/>
        </p:nvSpPr>
        <p:spPr>
          <a:xfrm>
            <a:off x="4320360" y="35992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2" name="Google Shape;1464;p67"/>
          <p:cNvSpPr/>
          <p:nvPr/>
        </p:nvSpPr>
        <p:spPr>
          <a:xfrm>
            <a:off x="4989240" y="35992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3" name="Google Shape;1465;p67"/>
          <p:cNvSpPr/>
          <p:nvPr/>
        </p:nvSpPr>
        <p:spPr>
          <a:xfrm>
            <a:off x="5026320" y="3614760"/>
            <a:ext cx="434520" cy="461160"/>
          </a:xfrm>
          <a:prstGeom prst="rect">
            <a:avLst/>
          </a:prstGeom>
          <a:solidFill>
            <a:srgbClr val="D8D8D8"/>
          </a:solidFill>
          <a:ln w="9525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-1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544" name="Google Shape;1466;p67"/>
          <p:cNvGrpSpPr/>
          <p:nvPr/>
        </p:nvGrpSpPr>
        <p:grpSpPr>
          <a:xfrm>
            <a:off x="6372720" y="2006280"/>
            <a:ext cx="544680" cy="544680"/>
            <a:chOff x="6372720" y="2006280"/>
            <a:chExt cx="544680" cy="544680"/>
          </a:xfrm>
        </p:grpSpPr>
        <p:sp>
          <p:nvSpPr>
            <p:cNvPr id="545" name="Google Shape;1467;p67"/>
            <p:cNvSpPr/>
            <p:nvPr/>
          </p:nvSpPr>
          <p:spPr>
            <a:xfrm>
              <a:off x="6372720" y="2006280"/>
              <a:ext cx="544680" cy="544680"/>
            </a:xfrm>
            <a:prstGeom prst="ellipse">
              <a:avLst/>
            </a:prstGeom>
            <a:solidFill>
              <a:schemeClr val="lt1"/>
            </a:solidFill>
            <a:ln w="25400">
              <a:solidFill>
                <a:srgbClr val="36AFC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46" name="Google Shape;1468;p67"/>
            <p:cNvSpPr/>
            <p:nvPr/>
          </p:nvSpPr>
          <p:spPr>
            <a:xfrm>
              <a:off x="6397920" y="2047680"/>
              <a:ext cx="43452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400" b="0" u="none" strike="noStrike"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</a:rPr>
                <a:t>-5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0" dur="indefinite" restart="never" nodeType="tmRoot">
          <p:childTnLst>
            <p:seq>
              <p:cTn id="71" dur="indefinite" nodeType="mainSeq">
                <p:childTnLst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6" dur="2000"/>
                                        <p:tgtEl>
                                          <p:spTgt spid="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80"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0"/>
                            </p:stCondLst>
                            <p:childTnLst>
                              <p:par>
                                <p:cTn id="82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84" dur="500"/>
                                        <p:tgtEl>
                                          <p:spTgt spid="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000"/>
                            </p:stCondLst>
                            <p:childTnLst>
                              <p:par>
                                <p:cTn id="86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88" dur="1000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000"/>
                            </p:stCondLst>
                            <p:childTnLst>
                              <p:par>
                                <p:cTn id="90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92" dur="500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95" dur="5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Voici </a:t>
            </a: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comment j’ajoute un nombre négatif à un nombre négatif en utilisant la droite numérique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8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49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0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551" name="Google Shape;1519;p69"/>
          <p:cNvCxnSpPr/>
          <p:nvPr/>
        </p:nvCxnSpPr>
        <p:spPr>
          <a:xfrm>
            <a:off x="2520360" y="2869200"/>
            <a:ext cx="360" cy="1188720"/>
          </a:xfrm>
          <a:prstGeom prst="straightConnector1">
            <a:avLst/>
          </a:prstGeom>
          <a:ln w="9525">
            <a:solidFill>
              <a:srgbClr val="00B0F0"/>
            </a:solidFill>
            <a:prstDash val="lgDash"/>
            <a:round/>
          </a:ln>
        </p:spPr>
      </p:cxnSp>
      <p:cxnSp>
        <p:nvCxnSpPr>
          <p:cNvPr id="552" name="Google Shape;1520;p69"/>
          <p:cNvCxnSpPr/>
          <p:nvPr/>
        </p:nvCxnSpPr>
        <p:spPr>
          <a:xfrm>
            <a:off x="4521960" y="2864880"/>
            <a:ext cx="360" cy="1188720"/>
          </a:xfrm>
          <a:prstGeom prst="straightConnector1">
            <a:avLst/>
          </a:prstGeom>
          <a:ln w="9525">
            <a:solidFill>
              <a:srgbClr val="00B0F0"/>
            </a:solidFill>
            <a:prstDash val="lgDash"/>
            <a:round/>
          </a:ln>
        </p:spPr>
      </p:cxnSp>
      <p:cxnSp>
        <p:nvCxnSpPr>
          <p:cNvPr id="553" name="Google Shape;1524;p69"/>
          <p:cNvCxnSpPr/>
          <p:nvPr/>
        </p:nvCxnSpPr>
        <p:spPr>
          <a:xfrm>
            <a:off x="784800" y="3389400"/>
            <a:ext cx="10557720" cy="360"/>
          </a:xfrm>
          <a:prstGeom prst="straightConnector1">
            <a:avLst/>
          </a:prstGeom>
          <a:ln w="38100">
            <a:solidFill>
              <a:srgbClr val="000000"/>
            </a:solidFill>
            <a:round/>
            <a:tailEnd len="med" type="stealth" w="med"/>
          </a:ln>
        </p:spPr>
      </p:cxnSp>
      <p:cxnSp>
        <p:nvCxnSpPr>
          <p:cNvPr id="554" name="Google Shape;1525;p69"/>
          <p:cNvCxnSpPr/>
          <p:nvPr/>
        </p:nvCxnSpPr>
        <p:spPr>
          <a:xfrm>
            <a:off x="580572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555" name="Google Shape;1526;p69"/>
          <p:cNvSpPr/>
          <p:nvPr/>
        </p:nvSpPr>
        <p:spPr>
          <a:xfrm>
            <a:off x="5612040" y="2675520"/>
            <a:ext cx="3877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6" name="Google Shape;1527;p69"/>
          <p:cNvSpPr/>
          <p:nvPr/>
        </p:nvSpPr>
        <p:spPr>
          <a:xfrm>
            <a:off x="5635800" y="3599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557" name="Google Shape;1529;p69"/>
          <p:cNvCxnSpPr/>
          <p:nvPr/>
        </p:nvCxnSpPr>
        <p:spPr>
          <a:xfrm>
            <a:off x="647496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558" name="Google Shape;1530;p69"/>
          <p:cNvSpPr/>
          <p:nvPr/>
        </p:nvSpPr>
        <p:spPr>
          <a:xfrm>
            <a:off x="6305040" y="3599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559" name="Google Shape;1531;p69"/>
          <p:cNvCxnSpPr/>
          <p:nvPr/>
        </p:nvCxnSpPr>
        <p:spPr>
          <a:xfrm>
            <a:off x="714384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560" name="Google Shape;1532;p69"/>
          <p:cNvSpPr/>
          <p:nvPr/>
        </p:nvSpPr>
        <p:spPr>
          <a:xfrm>
            <a:off x="6973920" y="36154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561" name="Google Shape;1533;p69"/>
          <p:cNvCxnSpPr/>
          <p:nvPr/>
        </p:nvCxnSpPr>
        <p:spPr>
          <a:xfrm>
            <a:off x="781272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562" name="Google Shape;1534;p69"/>
          <p:cNvSpPr/>
          <p:nvPr/>
        </p:nvSpPr>
        <p:spPr>
          <a:xfrm>
            <a:off x="7642800" y="3599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563" name="Google Shape;1535;p69"/>
          <p:cNvCxnSpPr/>
          <p:nvPr/>
        </p:nvCxnSpPr>
        <p:spPr>
          <a:xfrm>
            <a:off x="848160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564" name="Google Shape;1536;p69"/>
          <p:cNvSpPr/>
          <p:nvPr/>
        </p:nvSpPr>
        <p:spPr>
          <a:xfrm>
            <a:off x="8311680" y="3599280"/>
            <a:ext cx="367200" cy="52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800" b="1" u="none" strike="noStrike">
                <a:solidFill>
                  <a:schemeClr val="accent1"/>
                </a:solidFill>
                <a:effectLst/>
                <a:uFillTx/>
                <a:latin typeface="Calibri"/>
                <a:ea typeface="Calibri"/>
              </a:rPr>
              <a:t>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565" name="Google Shape;1537;p69"/>
          <p:cNvCxnSpPr/>
          <p:nvPr/>
        </p:nvCxnSpPr>
        <p:spPr>
          <a:xfrm>
            <a:off x="915084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566" name="Google Shape;1538;p69"/>
          <p:cNvSpPr/>
          <p:nvPr/>
        </p:nvSpPr>
        <p:spPr>
          <a:xfrm>
            <a:off x="8980920" y="3599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567" name="Google Shape;1539;p69"/>
          <p:cNvCxnSpPr/>
          <p:nvPr/>
        </p:nvCxnSpPr>
        <p:spPr>
          <a:xfrm>
            <a:off x="981972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568" name="Google Shape;1540;p69"/>
          <p:cNvSpPr/>
          <p:nvPr/>
        </p:nvSpPr>
        <p:spPr>
          <a:xfrm>
            <a:off x="9649800" y="3599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569" name="Google Shape;1541;p69"/>
          <p:cNvCxnSpPr/>
          <p:nvPr/>
        </p:nvCxnSpPr>
        <p:spPr>
          <a:xfrm>
            <a:off x="10488600" y="3223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570" name="Google Shape;1542;p69"/>
          <p:cNvSpPr/>
          <p:nvPr/>
        </p:nvSpPr>
        <p:spPr>
          <a:xfrm>
            <a:off x="10318680" y="3599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71" name="Google Shape;1543;p69"/>
          <p:cNvPicPr/>
          <p:nvPr/>
        </p:nvPicPr>
        <p:blipFill>
          <a:blip r:embed="rId2"/>
          <a:stretch/>
        </p:blipFill>
        <p:spPr>
          <a:xfrm flipH="1">
            <a:off x="3673800" y="1449000"/>
            <a:ext cx="934560" cy="141588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572" name="Google Shape;1544;p69"/>
          <p:cNvGrpSpPr/>
          <p:nvPr/>
        </p:nvGrpSpPr>
        <p:grpSpPr>
          <a:xfrm>
            <a:off x="2823480" y="1942560"/>
            <a:ext cx="544680" cy="544680"/>
            <a:chOff x="2823480" y="1942560"/>
            <a:chExt cx="544680" cy="544680"/>
          </a:xfrm>
        </p:grpSpPr>
        <p:sp>
          <p:nvSpPr>
            <p:cNvPr id="573" name="Google Shape;1545;p69"/>
            <p:cNvSpPr/>
            <p:nvPr/>
          </p:nvSpPr>
          <p:spPr>
            <a:xfrm>
              <a:off x="2823480" y="1942560"/>
              <a:ext cx="544680" cy="544680"/>
            </a:xfrm>
            <a:prstGeom prst="ellipse">
              <a:avLst/>
            </a:prstGeom>
            <a:solidFill>
              <a:schemeClr val="lt1"/>
            </a:solidFill>
            <a:ln w="25400">
              <a:solidFill>
                <a:srgbClr val="36AFC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74" name="Google Shape;1546;p69"/>
            <p:cNvSpPr/>
            <p:nvPr/>
          </p:nvSpPr>
          <p:spPr>
            <a:xfrm>
              <a:off x="2848680" y="1984320"/>
              <a:ext cx="43452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400" b="0" u="none" strike="noStrike"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</a:rPr>
                <a:t>-3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cxnSp>
        <p:nvCxnSpPr>
          <p:cNvPr id="575" name="Google Shape;1547;p69"/>
          <p:cNvCxnSpPr/>
          <p:nvPr/>
        </p:nvCxnSpPr>
        <p:spPr>
          <a:xfrm flipH="1">
            <a:off x="2520360" y="3385080"/>
            <a:ext cx="2001960" cy="360"/>
          </a:xfrm>
          <a:prstGeom prst="straightConnector1">
            <a:avLst/>
          </a:prstGeom>
          <a:ln w="130175">
            <a:solidFill>
              <a:srgbClr val="FF0000"/>
            </a:solidFill>
            <a:round/>
            <a:tailEnd len="med" type="triangle" w="med"/>
          </a:ln>
        </p:spPr>
      </p:cxnSp>
      <p:sp>
        <p:nvSpPr>
          <p:cNvPr id="576" name="Google Shape;1548;p69"/>
          <p:cNvSpPr/>
          <p:nvPr/>
        </p:nvSpPr>
        <p:spPr>
          <a:xfrm rot="16200000">
            <a:off x="3343680" y="3179520"/>
            <a:ext cx="349560" cy="2006640"/>
          </a:xfrm>
          <a:prstGeom prst="leftBrace">
            <a:avLst>
              <a:gd name="adj1" fmla="val 57269"/>
              <a:gd name="adj2" fmla="val 50000"/>
            </a:avLst>
          </a:prstGeom>
          <a:noFill/>
          <a:ln w="19050">
            <a:solidFill>
              <a:srgbClr val="18997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77" name="Google Shape;1549;p69"/>
          <p:cNvSpPr/>
          <p:nvPr/>
        </p:nvSpPr>
        <p:spPr>
          <a:xfrm>
            <a:off x="2982600" y="4284720"/>
            <a:ext cx="1248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3 unités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8" name="Google Shape;1550;p69"/>
          <p:cNvSpPr/>
          <p:nvPr/>
        </p:nvSpPr>
        <p:spPr>
          <a:xfrm>
            <a:off x="8310600" y="1397880"/>
            <a:ext cx="5439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9" name="Google Shape;1551;p69"/>
          <p:cNvSpPr/>
          <p:nvPr/>
        </p:nvSpPr>
        <p:spPr>
          <a:xfrm>
            <a:off x="6693840" y="1397880"/>
            <a:ext cx="17474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(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-2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) 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+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(</a:t>
            </a:r>
            <a:r>
              <a:rPr lang="fr-FR" sz="2400" b="0" u="none" strike="noStrike">
                <a:solidFill>
                  <a:srgbClr val="FF0000"/>
                </a:solidFill>
                <a:effectLst/>
                <a:uFillTx/>
                <a:latin typeface="Calibri"/>
                <a:ea typeface="Calibri"/>
              </a:rPr>
              <a:t>-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3) 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580" name="Google Shape;1552;p69"/>
          <p:cNvCxnSpPr/>
          <p:nvPr/>
        </p:nvCxnSpPr>
        <p:spPr>
          <a:xfrm>
            <a:off x="1182240" y="3232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581" name="Google Shape;1553;p69"/>
          <p:cNvCxnSpPr/>
          <p:nvPr/>
        </p:nvCxnSpPr>
        <p:spPr>
          <a:xfrm>
            <a:off x="1851480" y="3232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582" name="Google Shape;1554;p69"/>
          <p:cNvCxnSpPr/>
          <p:nvPr/>
        </p:nvCxnSpPr>
        <p:spPr>
          <a:xfrm>
            <a:off x="2520360" y="3232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583" name="Google Shape;1555;p69"/>
          <p:cNvCxnSpPr/>
          <p:nvPr/>
        </p:nvCxnSpPr>
        <p:spPr>
          <a:xfrm>
            <a:off x="3189240" y="3232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584" name="Google Shape;1556;p69"/>
          <p:cNvCxnSpPr/>
          <p:nvPr/>
        </p:nvCxnSpPr>
        <p:spPr>
          <a:xfrm>
            <a:off x="3858120" y="3232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585" name="Google Shape;1557;p69"/>
          <p:cNvCxnSpPr/>
          <p:nvPr/>
        </p:nvCxnSpPr>
        <p:spPr>
          <a:xfrm>
            <a:off x="4527360" y="3232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586" name="Google Shape;1558;p69"/>
          <p:cNvCxnSpPr/>
          <p:nvPr/>
        </p:nvCxnSpPr>
        <p:spPr>
          <a:xfrm>
            <a:off x="5196240" y="3232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587" name="Google Shape;1559;p69"/>
          <p:cNvSpPr/>
          <p:nvPr/>
        </p:nvSpPr>
        <p:spPr>
          <a:xfrm>
            <a:off x="975600" y="35992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8" name="Google Shape;1560;p69"/>
          <p:cNvSpPr/>
          <p:nvPr/>
        </p:nvSpPr>
        <p:spPr>
          <a:xfrm>
            <a:off x="1644480" y="3531240"/>
            <a:ext cx="477720" cy="52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800" b="1" u="none" strike="noStrike">
                <a:solidFill>
                  <a:schemeClr val="accent1"/>
                </a:solidFill>
                <a:effectLst/>
                <a:uFillTx/>
                <a:latin typeface="Calibri"/>
                <a:ea typeface="Calibri"/>
              </a:rPr>
              <a:t>-6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9" name="Google Shape;1561;p69"/>
          <p:cNvSpPr/>
          <p:nvPr/>
        </p:nvSpPr>
        <p:spPr>
          <a:xfrm>
            <a:off x="2313360" y="35992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0" name="Google Shape;1562;p69"/>
          <p:cNvSpPr/>
          <p:nvPr/>
        </p:nvSpPr>
        <p:spPr>
          <a:xfrm>
            <a:off x="2982600" y="35992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1" name="Google Shape;1563;p69"/>
          <p:cNvSpPr/>
          <p:nvPr/>
        </p:nvSpPr>
        <p:spPr>
          <a:xfrm>
            <a:off x="3651480" y="35992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2" name="Google Shape;1564;p69"/>
          <p:cNvSpPr/>
          <p:nvPr/>
        </p:nvSpPr>
        <p:spPr>
          <a:xfrm>
            <a:off x="4320360" y="35992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3" name="Google Shape;1565;p69"/>
          <p:cNvSpPr/>
          <p:nvPr/>
        </p:nvSpPr>
        <p:spPr>
          <a:xfrm>
            <a:off x="4989240" y="35992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4" name="Google Shape;1566;p69"/>
          <p:cNvSpPr/>
          <p:nvPr/>
        </p:nvSpPr>
        <p:spPr>
          <a:xfrm>
            <a:off x="2244240" y="3614760"/>
            <a:ext cx="434520" cy="461160"/>
          </a:xfrm>
          <a:prstGeom prst="rect">
            <a:avLst/>
          </a:prstGeom>
          <a:solidFill>
            <a:srgbClr val="D8D8D8"/>
          </a:solidFill>
          <a:ln w="9525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-5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6" dur="indefinite" restart="never" nodeType="tmRoot">
          <p:childTnLst>
            <p:seq>
              <p:cTn id="97" dur="indefinite" nodeType="mainSeq">
                <p:childTnLst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02" dur="2000"/>
                                        <p:tgtEl>
                                          <p:spTgt spid="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06" dur="500"/>
                                        <p:tgtEl>
                                          <p:spTgt spid="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500"/>
                            </p:stCondLst>
                            <p:childTnLst>
                              <p:par>
                                <p:cTn id="108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0" dur="500"/>
                                        <p:tgtEl>
                                          <p:spTgt spid="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12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4" dur="1000"/>
                                        <p:tgtEl>
                                          <p:spTgt spid="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8" dur="500"/>
                                        <p:tgtEl>
                                          <p:spTgt spid="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1" dur="500"/>
                                        <p:tgtEl>
                                          <p:spTgt spid="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Voilà comment j’ajoute un nombre négatif à un nombre positif ou négatif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6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97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8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599" name="Google Shape;1575;p70"/>
          <p:cNvCxnSpPr/>
          <p:nvPr/>
        </p:nvCxnSpPr>
        <p:spPr>
          <a:xfrm>
            <a:off x="7221960" y="49780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600" name="Google Shape;1576;p70"/>
          <p:cNvCxnSpPr/>
          <p:nvPr/>
        </p:nvCxnSpPr>
        <p:spPr>
          <a:xfrm>
            <a:off x="7890840" y="49780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601" name="Google Shape;1577;p70"/>
          <p:cNvSpPr/>
          <p:nvPr/>
        </p:nvSpPr>
        <p:spPr>
          <a:xfrm>
            <a:off x="7720920" y="5354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602" name="Google Shape;1578;p70"/>
          <p:cNvCxnSpPr/>
          <p:nvPr/>
        </p:nvCxnSpPr>
        <p:spPr>
          <a:xfrm>
            <a:off x="8559720" y="49780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603" name="Google Shape;1579;p70"/>
          <p:cNvSpPr/>
          <p:nvPr/>
        </p:nvSpPr>
        <p:spPr>
          <a:xfrm>
            <a:off x="8389800" y="5354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604" name="Google Shape;1580;p70"/>
          <p:cNvCxnSpPr/>
          <p:nvPr/>
        </p:nvCxnSpPr>
        <p:spPr>
          <a:xfrm>
            <a:off x="9228600" y="49780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605" name="Google Shape;1581;p70"/>
          <p:cNvSpPr/>
          <p:nvPr/>
        </p:nvSpPr>
        <p:spPr>
          <a:xfrm>
            <a:off x="9059040" y="5354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606" name="Google Shape;1582;p70"/>
          <p:cNvCxnSpPr/>
          <p:nvPr/>
        </p:nvCxnSpPr>
        <p:spPr>
          <a:xfrm>
            <a:off x="9897840" y="49780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607" name="Google Shape;1583;p70"/>
          <p:cNvSpPr/>
          <p:nvPr/>
        </p:nvSpPr>
        <p:spPr>
          <a:xfrm>
            <a:off x="9727920" y="5354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608" name="Google Shape;1584;p70"/>
          <p:cNvCxnSpPr/>
          <p:nvPr/>
        </p:nvCxnSpPr>
        <p:spPr>
          <a:xfrm>
            <a:off x="10566720" y="49780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609" name="Google Shape;1585;p70"/>
          <p:cNvSpPr/>
          <p:nvPr/>
        </p:nvSpPr>
        <p:spPr>
          <a:xfrm>
            <a:off x="10396800" y="5354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610" name="Google Shape;1586;p70"/>
          <p:cNvCxnSpPr/>
          <p:nvPr/>
        </p:nvCxnSpPr>
        <p:spPr>
          <a:xfrm>
            <a:off x="7221960" y="4570920"/>
            <a:ext cx="360" cy="1189080"/>
          </a:xfrm>
          <a:prstGeom prst="straightConnector1">
            <a:avLst/>
          </a:prstGeom>
          <a:ln w="9525">
            <a:solidFill>
              <a:srgbClr val="00B0F0"/>
            </a:solidFill>
            <a:prstDash val="lgDash"/>
            <a:round/>
          </a:ln>
        </p:spPr>
      </p:cxnSp>
      <p:cxnSp>
        <p:nvCxnSpPr>
          <p:cNvPr id="611" name="Google Shape;1587;p70"/>
          <p:cNvCxnSpPr/>
          <p:nvPr/>
        </p:nvCxnSpPr>
        <p:spPr>
          <a:xfrm>
            <a:off x="862920" y="5144400"/>
            <a:ext cx="10557720" cy="360"/>
          </a:xfrm>
          <a:prstGeom prst="straightConnector1">
            <a:avLst/>
          </a:prstGeom>
          <a:ln w="38100">
            <a:solidFill>
              <a:srgbClr val="000000"/>
            </a:solidFill>
            <a:round/>
            <a:tailEnd len="med" type="stealth" w="med"/>
          </a:ln>
        </p:spPr>
      </p:cxnSp>
      <p:cxnSp>
        <p:nvCxnSpPr>
          <p:cNvPr id="612" name="Google Shape;1588;p70"/>
          <p:cNvCxnSpPr/>
          <p:nvPr/>
        </p:nvCxnSpPr>
        <p:spPr>
          <a:xfrm>
            <a:off x="5883840" y="49780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613" name="Google Shape;1589;p70"/>
          <p:cNvSpPr/>
          <p:nvPr/>
        </p:nvSpPr>
        <p:spPr>
          <a:xfrm>
            <a:off x="5689800" y="4430520"/>
            <a:ext cx="3877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14" name="Google Shape;1590;p70"/>
          <p:cNvSpPr/>
          <p:nvPr/>
        </p:nvSpPr>
        <p:spPr>
          <a:xfrm>
            <a:off x="5713920" y="5354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615" name="Google Shape;1591;p70"/>
          <p:cNvCxnSpPr/>
          <p:nvPr/>
        </p:nvCxnSpPr>
        <p:spPr>
          <a:xfrm>
            <a:off x="6552720" y="49780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616" name="Google Shape;1592;p70"/>
          <p:cNvSpPr/>
          <p:nvPr/>
        </p:nvSpPr>
        <p:spPr>
          <a:xfrm>
            <a:off x="6382800" y="5354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617" name="Google Shape;1593;p70"/>
          <p:cNvCxnSpPr/>
          <p:nvPr/>
        </p:nvCxnSpPr>
        <p:spPr>
          <a:xfrm>
            <a:off x="7221960" y="49780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618" name="Google Shape;1594;p70"/>
          <p:cNvSpPr/>
          <p:nvPr/>
        </p:nvSpPr>
        <p:spPr>
          <a:xfrm>
            <a:off x="7052040" y="53506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619" name="Google Shape;1595;p70"/>
          <p:cNvCxnSpPr/>
          <p:nvPr/>
        </p:nvCxnSpPr>
        <p:spPr>
          <a:xfrm>
            <a:off x="7890840" y="49780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620" name="Google Shape;1596;p70"/>
          <p:cNvSpPr/>
          <p:nvPr/>
        </p:nvSpPr>
        <p:spPr>
          <a:xfrm>
            <a:off x="7720920" y="5354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621" name="Google Shape;1597;p70"/>
          <p:cNvCxnSpPr/>
          <p:nvPr/>
        </p:nvCxnSpPr>
        <p:spPr>
          <a:xfrm>
            <a:off x="8559720" y="49780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622" name="Google Shape;1598;p70"/>
          <p:cNvSpPr/>
          <p:nvPr/>
        </p:nvSpPr>
        <p:spPr>
          <a:xfrm>
            <a:off x="8389800" y="5354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623" name="Google Shape;1599;p70"/>
          <p:cNvCxnSpPr/>
          <p:nvPr/>
        </p:nvCxnSpPr>
        <p:spPr>
          <a:xfrm>
            <a:off x="9228600" y="49780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624" name="Google Shape;1600;p70"/>
          <p:cNvSpPr/>
          <p:nvPr/>
        </p:nvSpPr>
        <p:spPr>
          <a:xfrm>
            <a:off x="9059040" y="5354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625" name="Google Shape;1601;p70"/>
          <p:cNvCxnSpPr/>
          <p:nvPr/>
        </p:nvCxnSpPr>
        <p:spPr>
          <a:xfrm>
            <a:off x="9897840" y="49780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626" name="Google Shape;1602;p70"/>
          <p:cNvSpPr/>
          <p:nvPr/>
        </p:nvSpPr>
        <p:spPr>
          <a:xfrm>
            <a:off x="9727920" y="5354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627" name="Google Shape;1603;p70"/>
          <p:cNvCxnSpPr/>
          <p:nvPr/>
        </p:nvCxnSpPr>
        <p:spPr>
          <a:xfrm>
            <a:off x="10566720" y="49780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628" name="Google Shape;1604;p70"/>
          <p:cNvSpPr/>
          <p:nvPr/>
        </p:nvSpPr>
        <p:spPr>
          <a:xfrm>
            <a:off x="10396800" y="535428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29" name="Google Shape;1605;p70"/>
          <p:cNvPicPr/>
          <p:nvPr/>
        </p:nvPicPr>
        <p:blipFill>
          <a:blip r:embed="rId2"/>
          <a:stretch/>
        </p:blipFill>
        <p:spPr>
          <a:xfrm flipH="1">
            <a:off x="6457680" y="3105000"/>
            <a:ext cx="934560" cy="141588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630" name="Google Shape;1606;p70"/>
          <p:cNvCxnSpPr/>
          <p:nvPr/>
        </p:nvCxnSpPr>
        <p:spPr>
          <a:xfrm>
            <a:off x="1260360" y="4987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631" name="Google Shape;1607;p70"/>
          <p:cNvCxnSpPr/>
          <p:nvPr/>
        </p:nvCxnSpPr>
        <p:spPr>
          <a:xfrm>
            <a:off x="1929240" y="4987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632" name="Google Shape;1608;p70"/>
          <p:cNvCxnSpPr/>
          <p:nvPr/>
        </p:nvCxnSpPr>
        <p:spPr>
          <a:xfrm>
            <a:off x="2598480" y="4987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633" name="Google Shape;1609;p70"/>
          <p:cNvCxnSpPr/>
          <p:nvPr/>
        </p:nvCxnSpPr>
        <p:spPr>
          <a:xfrm>
            <a:off x="3267360" y="4987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634" name="Google Shape;1610;p70"/>
          <p:cNvCxnSpPr/>
          <p:nvPr/>
        </p:nvCxnSpPr>
        <p:spPr>
          <a:xfrm>
            <a:off x="3936240" y="4987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635" name="Google Shape;1611;p70"/>
          <p:cNvCxnSpPr/>
          <p:nvPr/>
        </p:nvCxnSpPr>
        <p:spPr>
          <a:xfrm>
            <a:off x="4605480" y="4987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636" name="Google Shape;1612;p70"/>
          <p:cNvCxnSpPr/>
          <p:nvPr/>
        </p:nvCxnSpPr>
        <p:spPr>
          <a:xfrm>
            <a:off x="5274360" y="498744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637" name="Google Shape;1613;p70"/>
          <p:cNvSpPr/>
          <p:nvPr/>
        </p:nvSpPr>
        <p:spPr>
          <a:xfrm>
            <a:off x="1053720" y="53542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38" name="Google Shape;1614;p70"/>
          <p:cNvSpPr/>
          <p:nvPr/>
        </p:nvSpPr>
        <p:spPr>
          <a:xfrm>
            <a:off x="1722600" y="53506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-6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39" name="Google Shape;1615;p70"/>
          <p:cNvSpPr/>
          <p:nvPr/>
        </p:nvSpPr>
        <p:spPr>
          <a:xfrm>
            <a:off x="2391480" y="53542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40" name="Google Shape;1616;p70"/>
          <p:cNvSpPr/>
          <p:nvPr/>
        </p:nvSpPr>
        <p:spPr>
          <a:xfrm>
            <a:off x="3060360" y="53542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41" name="Google Shape;1617;p70"/>
          <p:cNvSpPr/>
          <p:nvPr/>
        </p:nvSpPr>
        <p:spPr>
          <a:xfrm>
            <a:off x="3706920" y="537192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42" name="Google Shape;1618;p70"/>
          <p:cNvSpPr/>
          <p:nvPr/>
        </p:nvSpPr>
        <p:spPr>
          <a:xfrm>
            <a:off x="4398480" y="53542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43" name="Google Shape;1619;p70"/>
          <p:cNvSpPr/>
          <p:nvPr/>
        </p:nvSpPr>
        <p:spPr>
          <a:xfrm>
            <a:off x="5067360" y="535428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644" name="Google Shape;1620;p70"/>
          <p:cNvCxnSpPr/>
          <p:nvPr/>
        </p:nvCxnSpPr>
        <p:spPr>
          <a:xfrm flipH="1">
            <a:off x="2848680" y="3865680"/>
            <a:ext cx="3348360" cy="360"/>
          </a:xfrm>
          <a:prstGeom prst="straightConnector1">
            <a:avLst/>
          </a:prstGeom>
          <a:ln w="130175">
            <a:solidFill>
              <a:srgbClr val="FF0000"/>
            </a:solidFill>
            <a:round/>
            <a:tailEnd len="med" type="triangle" w="med"/>
          </a:ln>
        </p:spPr>
      </p:cxnSp>
      <p:sp>
        <p:nvSpPr>
          <p:cNvPr id="645" name="Google Shape;1621;p70"/>
          <p:cNvSpPr/>
          <p:nvPr/>
        </p:nvSpPr>
        <p:spPr>
          <a:xfrm>
            <a:off x="969840" y="1390320"/>
            <a:ext cx="10159560" cy="1485360"/>
          </a:xfrm>
          <a:prstGeom prst="rect">
            <a:avLst/>
          </a:prstGeom>
          <a:solidFill>
            <a:srgbClr val="C5F5E8"/>
          </a:solidFill>
          <a:ln w="25400">
            <a:solidFill>
              <a:srgbClr val="15705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4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46" name="Google Shape;1622;p70"/>
          <p:cNvSpPr/>
          <p:nvPr/>
        </p:nvSpPr>
        <p:spPr>
          <a:xfrm>
            <a:off x="2293560" y="1931040"/>
            <a:ext cx="743400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Ajouter un nombre négatif = déplacement vers la gauche.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Répondez par vrai ou faux.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48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49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50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51" name="Google Shape;1642;p72"/>
          <p:cNvSpPr/>
          <p:nvPr/>
        </p:nvSpPr>
        <p:spPr>
          <a:xfrm>
            <a:off x="802800" y="1595520"/>
            <a:ext cx="10528200" cy="254268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4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52" name="Google Shape;1646;p72"/>
          <p:cNvSpPr/>
          <p:nvPr/>
        </p:nvSpPr>
        <p:spPr>
          <a:xfrm>
            <a:off x="802800" y="4255920"/>
            <a:ext cx="3250800" cy="864360"/>
          </a:xfrm>
          <a:prstGeom prst="roundRect">
            <a:avLst>
              <a:gd name="adj" fmla="val 0"/>
            </a:avLst>
          </a:prstGeom>
          <a:solidFill>
            <a:srgbClr val="D8D8D8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Vrai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3" name="Google Shape;1647;p72"/>
          <p:cNvSpPr/>
          <p:nvPr/>
        </p:nvSpPr>
        <p:spPr>
          <a:xfrm>
            <a:off x="8080200" y="4255920"/>
            <a:ext cx="3250800" cy="864360"/>
          </a:xfrm>
          <a:prstGeom prst="roundRect">
            <a:avLst>
              <a:gd name="adj" fmla="val 0"/>
            </a:avLst>
          </a:prstGeom>
          <a:solidFill>
            <a:srgbClr val="D8D8D8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Faux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654" name="Google Shape;1648;p72"/>
          <p:cNvCxnSpPr/>
          <p:nvPr/>
        </p:nvCxnSpPr>
        <p:spPr>
          <a:xfrm>
            <a:off x="7997760" y="2389680"/>
            <a:ext cx="360" cy="1188720"/>
          </a:xfrm>
          <a:prstGeom prst="straightConnector1">
            <a:avLst/>
          </a:prstGeom>
          <a:ln w="9525">
            <a:solidFill>
              <a:srgbClr val="00B0F0"/>
            </a:solidFill>
            <a:prstDash val="lgDash"/>
            <a:round/>
          </a:ln>
        </p:spPr>
      </p:cxnSp>
      <p:cxnSp>
        <p:nvCxnSpPr>
          <p:cNvPr id="655" name="Google Shape;1649;p72"/>
          <p:cNvCxnSpPr/>
          <p:nvPr/>
        </p:nvCxnSpPr>
        <p:spPr>
          <a:xfrm flipV="1">
            <a:off x="1160280" y="3104280"/>
            <a:ext cx="9958680" cy="14760"/>
          </a:xfrm>
          <a:prstGeom prst="straightConnector1">
            <a:avLst/>
          </a:prstGeom>
          <a:ln w="38100">
            <a:solidFill>
              <a:srgbClr val="000000"/>
            </a:solidFill>
            <a:round/>
            <a:tailEnd len="med" type="stealth" w="med"/>
          </a:ln>
        </p:spPr>
      </p:cxnSp>
      <p:cxnSp>
        <p:nvCxnSpPr>
          <p:cNvPr id="656" name="Google Shape;1650;p72"/>
          <p:cNvCxnSpPr/>
          <p:nvPr/>
        </p:nvCxnSpPr>
        <p:spPr>
          <a:xfrm>
            <a:off x="599076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657" name="Google Shape;1651;p72"/>
          <p:cNvSpPr/>
          <p:nvPr/>
        </p:nvSpPr>
        <p:spPr>
          <a:xfrm>
            <a:off x="5796720" y="2389680"/>
            <a:ext cx="3877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58" name="Google Shape;1652;p72"/>
          <p:cNvSpPr/>
          <p:nvPr/>
        </p:nvSpPr>
        <p:spPr>
          <a:xfrm>
            <a:off x="582084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659" name="Google Shape;1653;p72"/>
          <p:cNvCxnSpPr/>
          <p:nvPr/>
        </p:nvCxnSpPr>
        <p:spPr>
          <a:xfrm>
            <a:off x="665964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660" name="Google Shape;1654;p72"/>
          <p:cNvSpPr/>
          <p:nvPr/>
        </p:nvSpPr>
        <p:spPr>
          <a:xfrm>
            <a:off x="648972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661" name="Google Shape;1655;p72"/>
          <p:cNvCxnSpPr/>
          <p:nvPr/>
        </p:nvCxnSpPr>
        <p:spPr>
          <a:xfrm>
            <a:off x="732852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662" name="Google Shape;1656;p72"/>
          <p:cNvSpPr/>
          <p:nvPr/>
        </p:nvSpPr>
        <p:spPr>
          <a:xfrm>
            <a:off x="715860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663" name="Google Shape;1657;p72"/>
          <p:cNvCxnSpPr/>
          <p:nvPr/>
        </p:nvCxnSpPr>
        <p:spPr>
          <a:xfrm>
            <a:off x="799776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664" name="Google Shape;1658;p72"/>
          <p:cNvSpPr/>
          <p:nvPr/>
        </p:nvSpPr>
        <p:spPr>
          <a:xfrm>
            <a:off x="782784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665" name="Google Shape;1659;p72"/>
          <p:cNvCxnSpPr/>
          <p:nvPr/>
        </p:nvCxnSpPr>
        <p:spPr>
          <a:xfrm>
            <a:off x="866664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666" name="Google Shape;1660;p72"/>
          <p:cNvSpPr/>
          <p:nvPr/>
        </p:nvSpPr>
        <p:spPr>
          <a:xfrm>
            <a:off x="849672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667" name="Google Shape;1661;p72"/>
          <p:cNvCxnSpPr/>
          <p:nvPr/>
        </p:nvCxnSpPr>
        <p:spPr>
          <a:xfrm>
            <a:off x="933552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668" name="Google Shape;1662;p72"/>
          <p:cNvSpPr/>
          <p:nvPr/>
        </p:nvSpPr>
        <p:spPr>
          <a:xfrm>
            <a:off x="916560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669" name="Google Shape;1663;p72"/>
          <p:cNvCxnSpPr/>
          <p:nvPr/>
        </p:nvCxnSpPr>
        <p:spPr>
          <a:xfrm>
            <a:off x="1000440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670" name="Google Shape;1664;p72"/>
          <p:cNvSpPr/>
          <p:nvPr/>
        </p:nvSpPr>
        <p:spPr>
          <a:xfrm>
            <a:off x="983448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671" name="Google Shape;1665;p72"/>
          <p:cNvCxnSpPr/>
          <p:nvPr/>
        </p:nvCxnSpPr>
        <p:spPr>
          <a:xfrm>
            <a:off x="1067364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672" name="Google Shape;1666;p72"/>
          <p:cNvSpPr/>
          <p:nvPr/>
        </p:nvSpPr>
        <p:spPr>
          <a:xfrm>
            <a:off x="1050372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3" name="Google Shape;1667;p72"/>
          <p:cNvSpPr/>
          <p:nvPr/>
        </p:nvSpPr>
        <p:spPr>
          <a:xfrm>
            <a:off x="4857480" y="1761840"/>
            <a:ext cx="26067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(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+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3) 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+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(+2) = +5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674" name="Google Shape;1668;p72"/>
          <p:cNvCxnSpPr/>
          <p:nvPr/>
        </p:nvCxnSpPr>
        <p:spPr>
          <a:xfrm>
            <a:off x="136728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675" name="Google Shape;1669;p72"/>
          <p:cNvCxnSpPr/>
          <p:nvPr/>
        </p:nvCxnSpPr>
        <p:spPr>
          <a:xfrm>
            <a:off x="203616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676" name="Google Shape;1670;p72"/>
          <p:cNvCxnSpPr/>
          <p:nvPr/>
        </p:nvCxnSpPr>
        <p:spPr>
          <a:xfrm>
            <a:off x="270504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677" name="Google Shape;1671;p72"/>
          <p:cNvCxnSpPr/>
          <p:nvPr/>
        </p:nvCxnSpPr>
        <p:spPr>
          <a:xfrm>
            <a:off x="337428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678" name="Google Shape;1672;p72"/>
          <p:cNvCxnSpPr/>
          <p:nvPr/>
        </p:nvCxnSpPr>
        <p:spPr>
          <a:xfrm>
            <a:off x="404316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679" name="Google Shape;1673;p72"/>
          <p:cNvCxnSpPr/>
          <p:nvPr/>
        </p:nvCxnSpPr>
        <p:spPr>
          <a:xfrm>
            <a:off x="471204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680" name="Google Shape;1674;p72"/>
          <p:cNvCxnSpPr/>
          <p:nvPr/>
        </p:nvCxnSpPr>
        <p:spPr>
          <a:xfrm>
            <a:off x="538092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681" name="Google Shape;1675;p72"/>
          <p:cNvSpPr/>
          <p:nvPr/>
        </p:nvSpPr>
        <p:spPr>
          <a:xfrm>
            <a:off x="116028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82" name="Google Shape;1676;p72"/>
          <p:cNvSpPr/>
          <p:nvPr/>
        </p:nvSpPr>
        <p:spPr>
          <a:xfrm>
            <a:off x="249840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83" name="Google Shape;1677;p72"/>
          <p:cNvSpPr/>
          <p:nvPr/>
        </p:nvSpPr>
        <p:spPr>
          <a:xfrm>
            <a:off x="316728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84" name="Google Shape;1678;p72"/>
          <p:cNvSpPr/>
          <p:nvPr/>
        </p:nvSpPr>
        <p:spPr>
          <a:xfrm>
            <a:off x="383616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85" name="Google Shape;1679;p72"/>
          <p:cNvSpPr/>
          <p:nvPr/>
        </p:nvSpPr>
        <p:spPr>
          <a:xfrm>
            <a:off x="450540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86" name="Google Shape;1680;p72"/>
          <p:cNvSpPr/>
          <p:nvPr/>
        </p:nvSpPr>
        <p:spPr>
          <a:xfrm>
            <a:off x="517428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687" name="Google Shape;1681;p72"/>
          <p:cNvCxnSpPr/>
          <p:nvPr/>
        </p:nvCxnSpPr>
        <p:spPr>
          <a:xfrm>
            <a:off x="7997760" y="3118680"/>
            <a:ext cx="1338120" cy="360"/>
          </a:xfrm>
          <a:prstGeom prst="straightConnector1">
            <a:avLst/>
          </a:prstGeom>
          <a:ln w="130175">
            <a:solidFill>
              <a:srgbClr val="189976"/>
            </a:solidFill>
            <a:round/>
            <a:tailEnd len="med" type="triangle" w="med"/>
          </a:ln>
        </p:spPr>
      </p:cxnSp>
      <p:sp>
        <p:nvSpPr>
          <p:cNvPr id="688" name="Google Shape;1682;p72"/>
          <p:cNvSpPr/>
          <p:nvPr/>
        </p:nvSpPr>
        <p:spPr>
          <a:xfrm>
            <a:off x="182916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89" name="Google Shape;1683;p72"/>
          <p:cNvPicPr/>
          <p:nvPr/>
        </p:nvPicPr>
        <p:blipFill>
          <a:blip r:embed="rId2"/>
          <a:stretch/>
        </p:blipFill>
        <p:spPr>
          <a:xfrm>
            <a:off x="7872120" y="1745280"/>
            <a:ext cx="644040" cy="975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2" dur="indefinite" restart="never" nodeType="tmRoot">
          <p:childTnLst>
            <p:seq>
              <p:cTn id="123" dur="indefinite" nodeType="mainSeq">
                <p:childTnLst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8" dur="1000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32" dur="1000"/>
                                        <p:tgtEl>
                                          <p:spTgt spid="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1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92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justifie.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93" name="Image 9"/>
          <p:cNvPicPr/>
          <p:nvPr/>
        </p:nvPicPr>
        <p:blipFill>
          <a:blip r:embed="rId2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94" name="Google Shape;1689;p73"/>
          <p:cNvSpPr/>
          <p:nvPr/>
        </p:nvSpPr>
        <p:spPr>
          <a:xfrm>
            <a:off x="802800" y="1595520"/>
            <a:ext cx="10528200" cy="254268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4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95" name="Google Shape;1692;p73"/>
          <p:cNvSpPr/>
          <p:nvPr/>
        </p:nvSpPr>
        <p:spPr>
          <a:xfrm>
            <a:off x="802800" y="4255920"/>
            <a:ext cx="3250800" cy="864360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chemeClr val="lt1"/>
                </a:solidFill>
                <a:effectLst/>
                <a:uFillTx/>
                <a:latin typeface="Calibri"/>
                <a:ea typeface="Calibri"/>
              </a:rPr>
              <a:t>Vrai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696" name="Google Shape;1693;p73"/>
          <p:cNvCxnSpPr/>
          <p:nvPr/>
        </p:nvCxnSpPr>
        <p:spPr>
          <a:xfrm>
            <a:off x="7997760" y="2509920"/>
            <a:ext cx="360" cy="1189080"/>
          </a:xfrm>
          <a:prstGeom prst="straightConnector1">
            <a:avLst/>
          </a:prstGeom>
          <a:ln w="9525">
            <a:solidFill>
              <a:srgbClr val="00B0F0"/>
            </a:solidFill>
            <a:prstDash val="lgDash"/>
            <a:round/>
          </a:ln>
        </p:spPr>
      </p:cxnSp>
      <p:cxnSp>
        <p:nvCxnSpPr>
          <p:cNvPr id="697" name="Google Shape;1694;p73"/>
          <p:cNvCxnSpPr/>
          <p:nvPr/>
        </p:nvCxnSpPr>
        <p:spPr>
          <a:xfrm flipV="1">
            <a:off x="1160280" y="3104280"/>
            <a:ext cx="9958680" cy="14760"/>
          </a:xfrm>
          <a:prstGeom prst="straightConnector1">
            <a:avLst/>
          </a:prstGeom>
          <a:ln w="38100">
            <a:solidFill>
              <a:srgbClr val="000000"/>
            </a:solidFill>
            <a:round/>
            <a:tailEnd len="med" type="stealth" w="med"/>
          </a:ln>
        </p:spPr>
      </p:cxnSp>
      <p:cxnSp>
        <p:nvCxnSpPr>
          <p:cNvPr id="698" name="Google Shape;1695;p73"/>
          <p:cNvCxnSpPr/>
          <p:nvPr/>
        </p:nvCxnSpPr>
        <p:spPr>
          <a:xfrm>
            <a:off x="599076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699" name="Google Shape;1696;p73"/>
          <p:cNvSpPr/>
          <p:nvPr/>
        </p:nvSpPr>
        <p:spPr>
          <a:xfrm>
            <a:off x="5796720" y="2389680"/>
            <a:ext cx="3877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00" name="Google Shape;1697;p73"/>
          <p:cNvSpPr/>
          <p:nvPr/>
        </p:nvSpPr>
        <p:spPr>
          <a:xfrm>
            <a:off x="582084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701" name="Google Shape;1698;p73"/>
          <p:cNvCxnSpPr/>
          <p:nvPr/>
        </p:nvCxnSpPr>
        <p:spPr>
          <a:xfrm>
            <a:off x="665964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702" name="Google Shape;1699;p73"/>
          <p:cNvSpPr/>
          <p:nvPr/>
        </p:nvSpPr>
        <p:spPr>
          <a:xfrm>
            <a:off x="648972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703" name="Google Shape;1700;p73"/>
          <p:cNvCxnSpPr/>
          <p:nvPr/>
        </p:nvCxnSpPr>
        <p:spPr>
          <a:xfrm>
            <a:off x="732852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704" name="Google Shape;1701;p73"/>
          <p:cNvSpPr/>
          <p:nvPr/>
        </p:nvSpPr>
        <p:spPr>
          <a:xfrm>
            <a:off x="715860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705" name="Google Shape;1702;p73"/>
          <p:cNvCxnSpPr/>
          <p:nvPr/>
        </p:nvCxnSpPr>
        <p:spPr>
          <a:xfrm>
            <a:off x="799776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706" name="Google Shape;1703;p73"/>
          <p:cNvSpPr/>
          <p:nvPr/>
        </p:nvSpPr>
        <p:spPr>
          <a:xfrm>
            <a:off x="782784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707" name="Google Shape;1704;p73"/>
          <p:cNvCxnSpPr/>
          <p:nvPr/>
        </p:nvCxnSpPr>
        <p:spPr>
          <a:xfrm>
            <a:off x="866664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708" name="Google Shape;1705;p73"/>
          <p:cNvSpPr/>
          <p:nvPr/>
        </p:nvSpPr>
        <p:spPr>
          <a:xfrm>
            <a:off x="849672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709" name="Google Shape;1706;p73"/>
          <p:cNvCxnSpPr/>
          <p:nvPr/>
        </p:nvCxnSpPr>
        <p:spPr>
          <a:xfrm>
            <a:off x="933552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710" name="Google Shape;1707;p73"/>
          <p:cNvSpPr/>
          <p:nvPr/>
        </p:nvSpPr>
        <p:spPr>
          <a:xfrm>
            <a:off x="916560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711" name="Google Shape;1708;p73"/>
          <p:cNvCxnSpPr/>
          <p:nvPr/>
        </p:nvCxnSpPr>
        <p:spPr>
          <a:xfrm>
            <a:off x="1000440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712" name="Google Shape;1709;p73"/>
          <p:cNvSpPr/>
          <p:nvPr/>
        </p:nvSpPr>
        <p:spPr>
          <a:xfrm>
            <a:off x="983448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713" name="Google Shape;1710;p73"/>
          <p:cNvCxnSpPr/>
          <p:nvPr/>
        </p:nvCxnSpPr>
        <p:spPr>
          <a:xfrm>
            <a:off x="1067364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714" name="Google Shape;1711;p73"/>
          <p:cNvSpPr/>
          <p:nvPr/>
        </p:nvSpPr>
        <p:spPr>
          <a:xfrm>
            <a:off x="1050372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15" name="Google Shape;1712;p73"/>
          <p:cNvSpPr/>
          <p:nvPr/>
        </p:nvSpPr>
        <p:spPr>
          <a:xfrm>
            <a:off x="4857480" y="1761840"/>
            <a:ext cx="26067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(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+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3) 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+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(+2) = +5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716" name="Google Shape;1713;p73"/>
          <p:cNvCxnSpPr/>
          <p:nvPr/>
        </p:nvCxnSpPr>
        <p:spPr>
          <a:xfrm>
            <a:off x="136728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717" name="Google Shape;1714;p73"/>
          <p:cNvCxnSpPr/>
          <p:nvPr/>
        </p:nvCxnSpPr>
        <p:spPr>
          <a:xfrm>
            <a:off x="203616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718" name="Google Shape;1715;p73"/>
          <p:cNvCxnSpPr/>
          <p:nvPr/>
        </p:nvCxnSpPr>
        <p:spPr>
          <a:xfrm>
            <a:off x="270504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719" name="Google Shape;1716;p73"/>
          <p:cNvCxnSpPr/>
          <p:nvPr/>
        </p:nvCxnSpPr>
        <p:spPr>
          <a:xfrm>
            <a:off x="337428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720" name="Google Shape;1717;p73"/>
          <p:cNvCxnSpPr/>
          <p:nvPr/>
        </p:nvCxnSpPr>
        <p:spPr>
          <a:xfrm>
            <a:off x="404316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721" name="Google Shape;1718;p73"/>
          <p:cNvCxnSpPr/>
          <p:nvPr/>
        </p:nvCxnSpPr>
        <p:spPr>
          <a:xfrm>
            <a:off x="471204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722" name="Google Shape;1719;p73"/>
          <p:cNvCxnSpPr/>
          <p:nvPr/>
        </p:nvCxnSpPr>
        <p:spPr>
          <a:xfrm>
            <a:off x="538092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723" name="Google Shape;1720;p73"/>
          <p:cNvSpPr/>
          <p:nvPr/>
        </p:nvSpPr>
        <p:spPr>
          <a:xfrm>
            <a:off x="116028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4" name="Google Shape;1721;p73"/>
          <p:cNvSpPr/>
          <p:nvPr/>
        </p:nvSpPr>
        <p:spPr>
          <a:xfrm>
            <a:off x="249840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5" name="Google Shape;1722;p73"/>
          <p:cNvSpPr/>
          <p:nvPr/>
        </p:nvSpPr>
        <p:spPr>
          <a:xfrm>
            <a:off x="316728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6" name="Google Shape;1723;p73"/>
          <p:cNvSpPr/>
          <p:nvPr/>
        </p:nvSpPr>
        <p:spPr>
          <a:xfrm>
            <a:off x="383616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7" name="Google Shape;1724;p73"/>
          <p:cNvSpPr/>
          <p:nvPr/>
        </p:nvSpPr>
        <p:spPr>
          <a:xfrm>
            <a:off x="450540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8" name="Google Shape;1725;p73"/>
          <p:cNvSpPr/>
          <p:nvPr/>
        </p:nvSpPr>
        <p:spPr>
          <a:xfrm>
            <a:off x="517428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729" name="Google Shape;1726;p73"/>
          <p:cNvCxnSpPr/>
          <p:nvPr/>
        </p:nvCxnSpPr>
        <p:spPr>
          <a:xfrm>
            <a:off x="7997760" y="3118680"/>
            <a:ext cx="1338120" cy="360"/>
          </a:xfrm>
          <a:prstGeom prst="straightConnector1">
            <a:avLst/>
          </a:prstGeom>
          <a:ln w="130175">
            <a:solidFill>
              <a:srgbClr val="189976"/>
            </a:solidFill>
            <a:round/>
            <a:tailEnd len="med" type="triangle" w="med"/>
          </a:ln>
        </p:spPr>
      </p:cxnSp>
      <p:sp>
        <p:nvSpPr>
          <p:cNvPr id="730" name="Google Shape;1728;p73"/>
          <p:cNvSpPr/>
          <p:nvPr/>
        </p:nvSpPr>
        <p:spPr>
          <a:xfrm>
            <a:off x="182916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731" name="Google Shape;1729;p73"/>
          <p:cNvPicPr/>
          <p:nvPr/>
        </p:nvPicPr>
        <p:blipFill>
          <a:blip r:embed="rId3"/>
          <a:stretch/>
        </p:blipFill>
        <p:spPr>
          <a:xfrm>
            <a:off x="7872120" y="1745280"/>
            <a:ext cx="644040" cy="975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3" dur="indefinite" restart="never" nodeType="tmRoot">
          <p:childTnLst>
            <p:seq>
              <p:cTn id="134" dur="indefinite" nodeType="mainSeq">
                <p:childTnLst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39" dur="1000"/>
                                        <p:tgtEl>
                                          <p:spTgt spid="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</a:t>
            </a: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Répondez par vrai ou faux</a:t>
            </a: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33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34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735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6" name="Google Shape;1735;p74"/>
          <p:cNvSpPr/>
          <p:nvPr/>
        </p:nvSpPr>
        <p:spPr>
          <a:xfrm>
            <a:off x="802800" y="1595520"/>
            <a:ext cx="10528200" cy="254268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4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37" name="Google Shape;1739;p74"/>
          <p:cNvSpPr/>
          <p:nvPr/>
        </p:nvSpPr>
        <p:spPr>
          <a:xfrm>
            <a:off x="802800" y="4255920"/>
            <a:ext cx="3250800" cy="864360"/>
          </a:xfrm>
          <a:prstGeom prst="roundRect">
            <a:avLst>
              <a:gd name="adj" fmla="val 0"/>
            </a:avLst>
          </a:prstGeom>
          <a:solidFill>
            <a:srgbClr val="D8D8D8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Vrai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8" name="Google Shape;1740;p74"/>
          <p:cNvSpPr/>
          <p:nvPr/>
        </p:nvSpPr>
        <p:spPr>
          <a:xfrm>
            <a:off x="8080200" y="4255920"/>
            <a:ext cx="3250800" cy="864360"/>
          </a:xfrm>
          <a:prstGeom prst="roundRect">
            <a:avLst>
              <a:gd name="adj" fmla="val 0"/>
            </a:avLst>
          </a:prstGeom>
          <a:solidFill>
            <a:srgbClr val="D8D8D8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Faux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739" name="Google Shape;1741;p74"/>
          <p:cNvCxnSpPr/>
          <p:nvPr/>
        </p:nvCxnSpPr>
        <p:spPr>
          <a:xfrm>
            <a:off x="3374280" y="2524320"/>
            <a:ext cx="360" cy="1189080"/>
          </a:xfrm>
          <a:prstGeom prst="straightConnector1">
            <a:avLst/>
          </a:prstGeom>
          <a:ln w="9525">
            <a:solidFill>
              <a:srgbClr val="00B0F0"/>
            </a:solidFill>
            <a:prstDash val="lgDash"/>
            <a:round/>
          </a:ln>
        </p:spPr>
      </p:cxnSp>
      <p:cxnSp>
        <p:nvCxnSpPr>
          <p:cNvPr id="740" name="Google Shape;1742;p74"/>
          <p:cNvCxnSpPr/>
          <p:nvPr/>
        </p:nvCxnSpPr>
        <p:spPr>
          <a:xfrm flipV="1">
            <a:off x="1160280" y="3104280"/>
            <a:ext cx="9958680" cy="14760"/>
          </a:xfrm>
          <a:prstGeom prst="straightConnector1">
            <a:avLst/>
          </a:prstGeom>
          <a:ln w="38100">
            <a:solidFill>
              <a:srgbClr val="000000"/>
            </a:solidFill>
            <a:round/>
            <a:tailEnd len="med" type="stealth" w="med"/>
          </a:ln>
        </p:spPr>
      </p:cxnSp>
      <p:cxnSp>
        <p:nvCxnSpPr>
          <p:cNvPr id="741" name="Google Shape;1743;p74"/>
          <p:cNvCxnSpPr/>
          <p:nvPr/>
        </p:nvCxnSpPr>
        <p:spPr>
          <a:xfrm>
            <a:off x="599076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742" name="Google Shape;1744;p74"/>
          <p:cNvSpPr/>
          <p:nvPr/>
        </p:nvSpPr>
        <p:spPr>
          <a:xfrm>
            <a:off x="5796720" y="2389680"/>
            <a:ext cx="3877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43" name="Google Shape;1745;p74"/>
          <p:cNvSpPr/>
          <p:nvPr/>
        </p:nvSpPr>
        <p:spPr>
          <a:xfrm>
            <a:off x="582084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744" name="Google Shape;1746;p74"/>
          <p:cNvCxnSpPr/>
          <p:nvPr/>
        </p:nvCxnSpPr>
        <p:spPr>
          <a:xfrm>
            <a:off x="665964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745" name="Google Shape;1747;p74"/>
          <p:cNvSpPr/>
          <p:nvPr/>
        </p:nvSpPr>
        <p:spPr>
          <a:xfrm>
            <a:off x="648972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746" name="Google Shape;1748;p74"/>
          <p:cNvCxnSpPr/>
          <p:nvPr/>
        </p:nvCxnSpPr>
        <p:spPr>
          <a:xfrm>
            <a:off x="732852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747" name="Google Shape;1749;p74"/>
          <p:cNvSpPr/>
          <p:nvPr/>
        </p:nvSpPr>
        <p:spPr>
          <a:xfrm>
            <a:off x="715860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748" name="Google Shape;1750;p74"/>
          <p:cNvCxnSpPr/>
          <p:nvPr/>
        </p:nvCxnSpPr>
        <p:spPr>
          <a:xfrm>
            <a:off x="799776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749" name="Google Shape;1751;p74"/>
          <p:cNvSpPr/>
          <p:nvPr/>
        </p:nvSpPr>
        <p:spPr>
          <a:xfrm>
            <a:off x="782784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750" name="Google Shape;1752;p74"/>
          <p:cNvCxnSpPr/>
          <p:nvPr/>
        </p:nvCxnSpPr>
        <p:spPr>
          <a:xfrm>
            <a:off x="866664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751" name="Google Shape;1753;p74"/>
          <p:cNvSpPr/>
          <p:nvPr/>
        </p:nvSpPr>
        <p:spPr>
          <a:xfrm>
            <a:off x="849672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752" name="Google Shape;1754;p74"/>
          <p:cNvCxnSpPr/>
          <p:nvPr/>
        </p:nvCxnSpPr>
        <p:spPr>
          <a:xfrm>
            <a:off x="933552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753" name="Google Shape;1755;p74"/>
          <p:cNvSpPr/>
          <p:nvPr/>
        </p:nvSpPr>
        <p:spPr>
          <a:xfrm>
            <a:off x="916560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754" name="Google Shape;1756;p74"/>
          <p:cNvCxnSpPr/>
          <p:nvPr/>
        </p:nvCxnSpPr>
        <p:spPr>
          <a:xfrm>
            <a:off x="1000440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755" name="Google Shape;1757;p74"/>
          <p:cNvSpPr/>
          <p:nvPr/>
        </p:nvSpPr>
        <p:spPr>
          <a:xfrm>
            <a:off x="983448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756" name="Google Shape;1758;p74"/>
          <p:cNvCxnSpPr/>
          <p:nvPr/>
        </p:nvCxnSpPr>
        <p:spPr>
          <a:xfrm>
            <a:off x="1067364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757" name="Google Shape;1759;p74"/>
          <p:cNvSpPr/>
          <p:nvPr/>
        </p:nvSpPr>
        <p:spPr>
          <a:xfrm>
            <a:off x="1050372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58" name="Google Shape;1760;p74"/>
          <p:cNvSpPr/>
          <p:nvPr/>
        </p:nvSpPr>
        <p:spPr>
          <a:xfrm>
            <a:off x="4857480" y="1761840"/>
            <a:ext cx="26067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(-4) + (+6) = -10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759" name="Google Shape;1761;p74"/>
          <p:cNvCxnSpPr/>
          <p:nvPr/>
        </p:nvCxnSpPr>
        <p:spPr>
          <a:xfrm>
            <a:off x="136728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760" name="Google Shape;1762;p74"/>
          <p:cNvCxnSpPr/>
          <p:nvPr/>
        </p:nvCxnSpPr>
        <p:spPr>
          <a:xfrm>
            <a:off x="203616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761" name="Google Shape;1763;p74"/>
          <p:cNvCxnSpPr/>
          <p:nvPr/>
        </p:nvCxnSpPr>
        <p:spPr>
          <a:xfrm>
            <a:off x="270504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762" name="Google Shape;1764;p74"/>
          <p:cNvCxnSpPr/>
          <p:nvPr/>
        </p:nvCxnSpPr>
        <p:spPr>
          <a:xfrm>
            <a:off x="337428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763" name="Google Shape;1765;p74"/>
          <p:cNvCxnSpPr/>
          <p:nvPr/>
        </p:nvCxnSpPr>
        <p:spPr>
          <a:xfrm>
            <a:off x="404316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764" name="Google Shape;1766;p74"/>
          <p:cNvCxnSpPr/>
          <p:nvPr/>
        </p:nvCxnSpPr>
        <p:spPr>
          <a:xfrm>
            <a:off x="471204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765" name="Google Shape;1767;p74"/>
          <p:cNvCxnSpPr/>
          <p:nvPr/>
        </p:nvCxnSpPr>
        <p:spPr>
          <a:xfrm>
            <a:off x="538092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766" name="Google Shape;1768;p74"/>
          <p:cNvSpPr/>
          <p:nvPr/>
        </p:nvSpPr>
        <p:spPr>
          <a:xfrm>
            <a:off x="116028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67" name="Google Shape;1769;p74"/>
          <p:cNvSpPr/>
          <p:nvPr/>
        </p:nvSpPr>
        <p:spPr>
          <a:xfrm>
            <a:off x="182916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68" name="Google Shape;1770;p74"/>
          <p:cNvSpPr/>
          <p:nvPr/>
        </p:nvSpPr>
        <p:spPr>
          <a:xfrm>
            <a:off x="249840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69" name="Google Shape;1771;p74"/>
          <p:cNvSpPr/>
          <p:nvPr/>
        </p:nvSpPr>
        <p:spPr>
          <a:xfrm>
            <a:off x="316728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70" name="Google Shape;1772;p74"/>
          <p:cNvSpPr/>
          <p:nvPr/>
        </p:nvSpPr>
        <p:spPr>
          <a:xfrm>
            <a:off x="383616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71" name="Google Shape;1773;p74"/>
          <p:cNvSpPr/>
          <p:nvPr/>
        </p:nvSpPr>
        <p:spPr>
          <a:xfrm>
            <a:off x="450540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72" name="Google Shape;1774;p74"/>
          <p:cNvSpPr/>
          <p:nvPr/>
        </p:nvSpPr>
        <p:spPr>
          <a:xfrm>
            <a:off x="517428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773" name="Google Shape;1775;p74"/>
          <p:cNvCxnSpPr/>
          <p:nvPr/>
        </p:nvCxnSpPr>
        <p:spPr>
          <a:xfrm>
            <a:off x="3374280" y="3104280"/>
            <a:ext cx="3954600" cy="360"/>
          </a:xfrm>
          <a:prstGeom prst="straightConnector1">
            <a:avLst/>
          </a:prstGeom>
          <a:ln w="130175">
            <a:solidFill>
              <a:srgbClr val="189976"/>
            </a:solidFill>
            <a:round/>
            <a:tailEnd len="med" type="triangle" w="med"/>
          </a:ln>
        </p:spPr>
      </p:cxnSp>
      <p:pic>
        <p:nvPicPr>
          <p:cNvPr id="774" name="Google Shape;1776;p74"/>
          <p:cNvPicPr/>
          <p:nvPr/>
        </p:nvPicPr>
        <p:blipFill>
          <a:blip r:embed="rId2"/>
          <a:stretch/>
        </p:blipFill>
        <p:spPr>
          <a:xfrm>
            <a:off x="3251160" y="1745280"/>
            <a:ext cx="644040" cy="975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0" dur="indefinite" restart="never" nodeType="tmRoot">
          <p:childTnLst>
            <p:seq>
              <p:cTn id="141" dur="indefinite" nodeType="mainSeq">
                <p:childTnLst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46" dur="1000"/>
                                        <p:tgtEl>
                                          <p:spTgt spid="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50" dur="1000"/>
                                        <p:tgtEl>
                                          <p:spTgt spid="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6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77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justifie.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778" name="Image 9"/>
          <p:cNvPicPr/>
          <p:nvPr/>
        </p:nvPicPr>
        <p:blipFill>
          <a:blip r:embed="rId2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79" name="Google Shape;1784;p75"/>
          <p:cNvSpPr/>
          <p:nvPr/>
        </p:nvSpPr>
        <p:spPr>
          <a:xfrm>
            <a:off x="8079120" y="4255920"/>
            <a:ext cx="3250800" cy="864360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chemeClr val="lt1"/>
                </a:solidFill>
                <a:effectLst/>
                <a:uFillTx/>
                <a:latin typeface="Calibri"/>
                <a:ea typeface="Calibri"/>
              </a:rPr>
              <a:t>Faux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80" name="Google Shape;1786;p75"/>
          <p:cNvSpPr/>
          <p:nvPr/>
        </p:nvSpPr>
        <p:spPr>
          <a:xfrm>
            <a:off x="802800" y="1595520"/>
            <a:ext cx="10528200" cy="254268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4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cxnSp>
        <p:nvCxnSpPr>
          <p:cNvPr id="781" name="Google Shape;1787;p75"/>
          <p:cNvCxnSpPr/>
          <p:nvPr/>
        </p:nvCxnSpPr>
        <p:spPr>
          <a:xfrm>
            <a:off x="3374280" y="2524320"/>
            <a:ext cx="360" cy="1189080"/>
          </a:xfrm>
          <a:prstGeom prst="straightConnector1">
            <a:avLst/>
          </a:prstGeom>
          <a:ln w="9525">
            <a:solidFill>
              <a:srgbClr val="00B0F0"/>
            </a:solidFill>
            <a:prstDash val="lgDash"/>
            <a:round/>
          </a:ln>
        </p:spPr>
      </p:cxnSp>
      <p:cxnSp>
        <p:nvCxnSpPr>
          <p:cNvPr id="782" name="Google Shape;1788;p75"/>
          <p:cNvCxnSpPr/>
          <p:nvPr/>
        </p:nvCxnSpPr>
        <p:spPr>
          <a:xfrm flipV="1">
            <a:off x="1160280" y="3104280"/>
            <a:ext cx="9958680" cy="14760"/>
          </a:xfrm>
          <a:prstGeom prst="straightConnector1">
            <a:avLst/>
          </a:prstGeom>
          <a:ln w="38100">
            <a:solidFill>
              <a:srgbClr val="000000"/>
            </a:solidFill>
            <a:round/>
            <a:tailEnd len="med" type="stealth" w="med"/>
          </a:ln>
        </p:spPr>
      </p:cxnSp>
      <p:cxnSp>
        <p:nvCxnSpPr>
          <p:cNvPr id="783" name="Google Shape;1789;p75"/>
          <p:cNvCxnSpPr/>
          <p:nvPr/>
        </p:nvCxnSpPr>
        <p:spPr>
          <a:xfrm>
            <a:off x="599076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784" name="Google Shape;1790;p75"/>
          <p:cNvSpPr/>
          <p:nvPr/>
        </p:nvSpPr>
        <p:spPr>
          <a:xfrm>
            <a:off x="5796720" y="2389680"/>
            <a:ext cx="3877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85" name="Google Shape;1791;p75"/>
          <p:cNvSpPr/>
          <p:nvPr/>
        </p:nvSpPr>
        <p:spPr>
          <a:xfrm>
            <a:off x="582084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786" name="Google Shape;1792;p75"/>
          <p:cNvCxnSpPr/>
          <p:nvPr/>
        </p:nvCxnSpPr>
        <p:spPr>
          <a:xfrm>
            <a:off x="665964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787" name="Google Shape;1793;p75"/>
          <p:cNvSpPr/>
          <p:nvPr/>
        </p:nvSpPr>
        <p:spPr>
          <a:xfrm>
            <a:off x="648972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788" name="Google Shape;1794;p75"/>
          <p:cNvCxnSpPr/>
          <p:nvPr/>
        </p:nvCxnSpPr>
        <p:spPr>
          <a:xfrm>
            <a:off x="732852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789" name="Google Shape;1795;p75"/>
          <p:cNvSpPr/>
          <p:nvPr/>
        </p:nvSpPr>
        <p:spPr>
          <a:xfrm>
            <a:off x="715860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790" name="Google Shape;1796;p75"/>
          <p:cNvCxnSpPr/>
          <p:nvPr/>
        </p:nvCxnSpPr>
        <p:spPr>
          <a:xfrm>
            <a:off x="799776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791" name="Google Shape;1797;p75"/>
          <p:cNvSpPr/>
          <p:nvPr/>
        </p:nvSpPr>
        <p:spPr>
          <a:xfrm>
            <a:off x="782784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792" name="Google Shape;1798;p75"/>
          <p:cNvCxnSpPr/>
          <p:nvPr/>
        </p:nvCxnSpPr>
        <p:spPr>
          <a:xfrm>
            <a:off x="866664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793" name="Google Shape;1799;p75"/>
          <p:cNvSpPr/>
          <p:nvPr/>
        </p:nvSpPr>
        <p:spPr>
          <a:xfrm>
            <a:off x="849672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794" name="Google Shape;1800;p75"/>
          <p:cNvCxnSpPr/>
          <p:nvPr/>
        </p:nvCxnSpPr>
        <p:spPr>
          <a:xfrm>
            <a:off x="933552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795" name="Google Shape;1801;p75"/>
          <p:cNvSpPr/>
          <p:nvPr/>
        </p:nvSpPr>
        <p:spPr>
          <a:xfrm>
            <a:off x="916560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796" name="Google Shape;1802;p75"/>
          <p:cNvCxnSpPr/>
          <p:nvPr/>
        </p:nvCxnSpPr>
        <p:spPr>
          <a:xfrm>
            <a:off x="1000440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797" name="Google Shape;1803;p75"/>
          <p:cNvSpPr/>
          <p:nvPr/>
        </p:nvSpPr>
        <p:spPr>
          <a:xfrm>
            <a:off x="983448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798" name="Google Shape;1804;p75"/>
          <p:cNvCxnSpPr/>
          <p:nvPr/>
        </p:nvCxnSpPr>
        <p:spPr>
          <a:xfrm>
            <a:off x="1067364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799" name="Google Shape;1805;p75"/>
          <p:cNvSpPr/>
          <p:nvPr/>
        </p:nvSpPr>
        <p:spPr>
          <a:xfrm>
            <a:off x="1050372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00" name="Google Shape;1806;p75"/>
          <p:cNvSpPr/>
          <p:nvPr/>
        </p:nvSpPr>
        <p:spPr>
          <a:xfrm>
            <a:off x="4857480" y="1761840"/>
            <a:ext cx="26067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(-4) + (+6) = -10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801" name="Google Shape;1807;p75"/>
          <p:cNvCxnSpPr/>
          <p:nvPr/>
        </p:nvCxnSpPr>
        <p:spPr>
          <a:xfrm>
            <a:off x="136728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802" name="Google Shape;1808;p75"/>
          <p:cNvCxnSpPr/>
          <p:nvPr/>
        </p:nvCxnSpPr>
        <p:spPr>
          <a:xfrm>
            <a:off x="203616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803" name="Google Shape;1809;p75"/>
          <p:cNvCxnSpPr/>
          <p:nvPr/>
        </p:nvCxnSpPr>
        <p:spPr>
          <a:xfrm>
            <a:off x="270504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804" name="Google Shape;1810;p75"/>
          <p:cNvCxnSpPr/>
          <p:nvPr/>
        </p:nvCxnSpPr>
        <p:spPr>
          <a:xfrm>
            <a:off x="337428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805" name="Google Shape;1811;p75"/>
          <p:cNvCxnSpPr/>
          <p:nvPr/>
        </p:nvCxnSpPr>
        <p:spPr>
          <a:xfrm>
            <a:off x="404316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806" name="Google Shape;1812;p75"/>
          <p:cNvCxnSpPr/>
          <p:nvPr/>
        </p:nvCxnSpPr>
        <p:spPr>
          <a:xfrm>
            <a:off x="471204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807" name="Google Shape;1813;p75"/>
          <p:cNvCxnSpPr/>
          <p:nvPr/>
        </p:nvCxnSpPr>
        <p:spPr>
          <a:xfrm>
            <a:off x="538092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808" name="Google Shape;1814;p75"/>
          <p:cNvSpPr/>
          <p:nvPr/>
        </p:nvSpPr>
        <p:spPr>
          <a:xfrm>
            <a:off x="116028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09" name="Google Shape;1815;p75"/>
          <p:cNvSpPr/>
          <p:nvPr/>
        </p:nvSpPr>
        <p:spPr>
          <a:xfrm>
            <a:off x="182916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0" name="Google Shape;1816;p75"/>
          <p:cNvSpPr/>
          <p:nvPr/>
        </p:nvSpPr>
        <p:spPr>
          <a:xfrm>
            <a:off x="249840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1" name="Google Shape;1817;p75"/>
          <p:cNvSpPr/>
          <p:nvPr/>
        </p:nvSpPr>
        <p:spPr>
          <a:xfrm>
            <a:off x="316728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2" name="Google Shape;1818;p75"/>
          <p:cNvSpPr/>
          <p:nvPr/>
        </p:nvSpPr>
        <p:spPr>
          <a:xfrm>
            <a:off x="383616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3" name="Google Shape;1819;p75"/>
          <p:cNvSpPr/>
          <p:nvPr/>
        </p:nvSpPr>
        <p:spPr>
          <a:xfrm>
            <a:off x="450540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4" name="Google Shape;1820;p75"/>
          <p:cNvSpPr/>
          <p:nvPr/>
        </p:nvSpPr>
        <p:spPr>
          <a:xfrm>
            <a:off x="517428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815" name="Google Shape;1821;p75"/>
          <p:cNvCxnSpPr/>
          <p:nvPr/>
        </p:nvCxnSpPr>
        <p:spPr>
          <a:xfrm>
            <a:off x="3374280" y="3104280"/>
            <a:ext cx="3954600" cy="360"/>
          </a:xfrm>
          <a:prstGeom prst="straightConnector1">
            <a:avLst/>
          </a:prstGeom>
          <a:ln w="130175">
            <a:solidFill>
              <a:srgbClr val="189976"/>
            </a:solidFill>
            <a:round/>
            <a:tailEnd len="med" type="triangle" w="med"/>
          </a:ln>
        </p:spPr>
      </p:cxnSp>
      <p:pic>
        <p:nvPicPr>
          <p:cNvPr id="816" name="Google Shape;1822;p75"/>
          <p:cNvPicPr/>
          <p:nvPr/>
        </p:nvPicPr>
        <p:blipFill>
          <a:blip r:embed="rId3"/>
          <a:stretch/>
        </p:blipFill>
        <p:spPr>
          <a:xfrm>
            <a:off x="3251160" y="1745280"/>
            <a:ext cx="644040" cy="975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1" dur="indefinite" restart="never" nodeType="tmRoot">
          <p:childTnLst>
            <p:seq>
              <p:cTn id="152" dur="indefinite" nodeType="mainSeq">
                <p:childTnLst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57" dur="1000"/>
                                        <p:tgtEl>
                                          <p:spTgt spid="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285;p29"/>
          <p:cNvSpPr/>
          <p:nvPr/>
        </p:nvSpPr>
        <p:spPr>
          <a:xfrm>
            <a:off x="948240" y="165240"/>
            <a:ext cx="793476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Repérage dans la semaine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6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306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77" name="Groupe 30"/>
          <p:cNvGrpSpPr/>
          <p:nvPr/>
        </p:nvGrpSpPr>
        <p:grpSpPr>
          <a:xfrm>
            <a:off x="963360" y="2304360"/>
            <a:ext cx="10265040" cy="827640"/>
            <a:chOff x="963360" y="2304360"/>
            <a:chExt cx="10265040" cy="827640"/>
          </a:xfrm>
        </p:grpSpPr>
        <p:sp>
          <p:nvSpPr>
            <p:cNvPr id="178" name="Google Shape;288;p29"/>
            <p:cNvSpPr/>
            <p:nvPr/>
          </p:nvSpPr>
          <p:spPr>
            <a:xfrm>
              <a:off x="2428200" y="230436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pPr algn="ctr" defTabSz="6858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Représenter les nombres positifs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  <a:p>
              <a:pPr algn="ctr" defTabSz="6858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et les nombres négatifs sur une droite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  <a:p>
              <a:pPr algn="ctr" defTabSz="6858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numérique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79" name="Google Shape;289;p29"/>
            <p:cNvSpPr/>
            <p:nvPr/>
          </p:nvSpPr>
          <p:spPr>
            <a:xfrm>
              <a:off x="963360" y="230436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pPr algn="ctr" defTabSz="6858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Séance 2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0" name="Groupe 32"/>
          <p:cNvGrpSpPr/>
          <p:nvPr/>
        </p:nvGrpSpPr>
        <p:grpSpPr>
          <a:xfrm>
            <a:off x="963360" y="4289760"/>
            <a:ext cx="10265040" cy="827640"/>
            <a:chOff x="963360" y="4289760"/>
            <a:chExt cx="10265040" cy="827640"/>
          </a:xfrm>
        </p:grpSpPr>
        <p:sp>
          <p:nvSpPr>
            <p:cNvPr id="181" name="Google Shape;290;p29"/>
            <p:cNvSpPr/>
            <p:nvPr/>
          </p:nvSpPr>
          <p:spPr>
            <a:xfrm>
              <a:off x="2428200" y="428976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pPr algn="ctr" defTabSz="6858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Comparer des nombres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2" name="Google Shape;291;p29"/>
            <p:cNvSpPr/>
            <p:nvPr/>
          </p:nvSpPr>
          <p:spPr>
            <a:xfrm>
              <a:off x="963360" y="428976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pPr algn="ctr" defTabSz="6858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Séance 4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3" name="Groupe 31"/>
          <p:cNvGrpSpPr/>
          <p:nvPr/>
        </p:nvGrpSpPr>
        <p:grpSpPr>
          <a:xfrm>
            <a:off x="963360" y="3296880"/>
            <a:ext cx="10265040" cy="827640"/>
            <a:chOff x="963360" y="3296880"/>
            <a:chExt cx="10265040" cy="827640"/>
          </a:xfrm>
        </p:grpSpPr>
        <p:sp>
          <p:nvSpPr>
            <p:cNvPr id="184" name="Google Shape;292;p29"/>
            <p:cNvSpPr/>
            <p:nvPr/>
          </p:nvSpPr>
          <p:spPr>
            <a:xfrm>
              <a:off x="2428200" y="329688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pPr algn="ctr" defTabSz="6858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Reconnaître la valeur absolue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  <a:p>
              <a:pPr algn="ctr" defTabSz="6858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d’un nombre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5" name="Google Shape;293;p29"/>
            <p:cNvSpPr/>
            <p:nvPr/>
          </p:nvSpPr>
          <p:spPr>
            <a:xfrm>
              <a:off x="963360" y="329688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3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6" name="Groupe 34"/>
          <p:cNvGrpSpPr/>
          <p:nvPr/>
        </p:nvGrpSpPr>
        <p:grpSpPr>
          <a:xfrm>
            <a:off x="963360" y="1239480"/>
            <a:ext cx="10265040" cy="827640"/>
            <a:chOff x="963360" y="1239480"/>
            <a:chExt cx="10265040" cy="827640"/>
          </a:xfrm>
        </p:grpSpPr>
        <p:sp>
          <p:nvSpPr>
            <p:cNvPr id="187" name="Google Shape;286;p29"/>
            <p:cNvSpPr/>
            <p:nvPr/>
          </p:nvSpPr>
          <p:spPr>
            <a:xfrm>
              <a:off x="2428200" y="123948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pPr algn="ctr" defTabSz="6858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Identifier les nombres inférieurs à 0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8" name="Google Shape;287;p29"/>
            <p:cNvSpPr/>
            <p:nvPr/>
          </p:nvSpPr>
          <p:spPr>
            <a:xfrm>
              <a:off x="963360" y="123948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pPr algn="ctr" defTabSz="6858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Séance 1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89" name="Rectangle: Rounded Corners 11"/>
          <p:cNvSpPr/>
          <p:nvPr/>
        </p:nvSpPr>
        <p:spPr>
          <a:xfrm>
            <a:off x="865800" y="5210640"/>
            <a:ext cx="10439640" cy="97164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C4334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MA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grpSp>
        <p:nvGrpSpPr>
          <p:cNvPr id="190" name="Groupe 33"/>
          <p:cNvGrpSpPr/>
          <p:nvPr/>
        </p:nvGrpSpPr>
        <p:grpSpPr>
          <a:xfrm>
            <a:off x="963360" y="5282640"/>
            <a:ext cx="10265040" cy="827640"/>
            <a:chOff x="963360" y="5282640"/>
            <a:chExt cx="10265040" cy="827640"/>
          </a:xfrm>
        </p:grpSpPr>
        <p:sp>
          <p:nvSpPr>
            <p:cNvPr id="191" name="Google Shape;290;p29"/>
            <p:cNvSpPr/>
            <p:nvPr/>
          </p:nvSpPr>
          <p:spPr>
            <a:xfrm>
              <a:off x="2428200" y="528264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bg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pPr marL="324000" indent="-171360" algn="ctr" defTabSz="914400">
                <a:lnSpc>
                  <a:spcPct val="100000"/>
                </a:lnSpc>
                <a:buClr>
                  <a:srgbClr val="FFFFFF"/>
                </a:buClr>
                <a:buFont typeface="Arial"/>
                <a:buChar char="•"/>
              </a:pPr>
              <a:r>
                <a:rPr lang="fr-FR" sz="1800" b="1" u="none" strike="noStrike"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</a:rPr>
                <a:t>Additionner deux nombres entiers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marL="324000" indent="-171360" algn="ctr" defTabSz="914400">
                <a:lnSpc>
                  <a:spcPct val="100000"/>
                </a:lnSpc>
                <a:buClr>
                  <a:srgbClr val="FFFFFF"/>
                </a:buClr>
                <a:buFont typeface="Arial"/>
                <a:buChar char="•"/>
              </a:pPr>
              <a:r>
                <a:rPr lang="fr-FR" sz="1800" b="1" u="none" strike="noStrike"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</a:rPr>
                <a:t>en utilisant une droite numérique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2" name="Google Shape;291;p29"/>
            <p:cNvSpPr/>
            <p:nvPr/>
          </p:nvSpPr>
          <p:spPr>
            <a:xfrm>
              <a:off x="963360" y="528264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rgbClr val="54AFE9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</a:rPr>
                <a:t>Séance 5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</a:t>
            </a: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Répondez par vrai ou faux.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8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9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820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21" name="Google Shape;1828;p76"/>
          <p:cNvSpPr/>
          <p:nvPr/>
        </p:nvSpPr>
        <p:spPr>
          <a:xfrm>
            <a:off x="802800" y="1595520"/>
            <a:ext cx="10528200" cy="254268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4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22" name="Google Shape;1832;p76"/>
          <p:cNvSpPr/>
          <p:nvPr/>
        </p:nvSpPr>
        <p:spPr>
          <a:xfrm>
            <a:off x="802800" y="4255920"/>
            <a:ext cx="3250800" cy="864360"/>
          </a:xfrm>
          <a:prstGeom prst="roundRect">
            <a:avLst>
              <a:gd name="adj" fmla="val 0"/>
            </a:avLst>
          </a:prstGeom>
          <a:solidFill>
            <a:srgbClr val="D8D8D8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Vrai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3" name="Google Shape;1833;p76"/>
          <p:cNvSpPr/>
          <p:nvPr/>
        </p:nvSpPr>
        <p:spPr>
          <a:xfrm>
            <a:off x="8080200" y="4255920"/>
            <a:ext cx="3250800" cy="864360"/>
          </a:xfrm>
          <a:prstGeom prst="roundRect">
            <a:avLst>
              <a:gd name="adj" fmla="val 0"/>
            </a:avLst>
          </a:prstGeom>
          <a:solidFill>
            <a:srgbClr val="D8D8D8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Faux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824" name="Google Shape;1834;p76"/>
          <p:cNvCxnSpPr/>
          <p:nvPr/>
        </p:nvCxnSpPr>
        <p:spPr>
          <a:xfrm>
            <a:off x="7323480" y="2524320"/>
            <a:ext cx="360" cy="1189080"/>
          </a:xfrm>
          <a:prstGeom prst="straightConnector1">
            <a:avLst/>
          </a:prstGeom>
          <a:ln w="9525">
            <a:solidFill>
              <a:srgbClr val="00B0F0"/>
            </a:solidFill>
            <a:prstDash val="lgDash"/>
            <a:round/>
          </a:ln>
        </p:spPr>
      </p:cxnSp>
      <p:cxnSp>
        <p:nvCxnSpPr>
          <p:cNvPr id="825" name="Google Shape;1835;p76"/>
          <p:cNvCxnSpPr/>
          <p:nvPr/>
        </p:nvCxnSpPr>
        <p:spPr>
          <a:xfrm flipV="1">
            <a:off x="1160280" y="3104280"/>
            <a:ext cx="9958680" cy="14760"/>
          </a:xfrm>
          <a:prstGeom prst="straightConnector1">
            <a:avLst/>
          </a:prstGeom>
          <a:ln w="38100">
            <a:solidFill>
              <a:srgbClr val="000000"/>
            </a:solidFill>
            <a:round/>
            <a:tailEnd len="med" type="stealth" w="med"/>
          </a:ln>
        </p:spPr>
      </p:cxnSp>
      <p:cxnSp>
        <p:nvCxnSpPr>
          <p:cNvPr id="826" name="Google Shape;1836;p76"/>
          <p:cNvCxnSpPr/>
          <p:nvPr/>
        </p:nvCxnSpPr>
        <p:spPr>
          <a:xfrm>
            <a:off x="599076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827" name="Google Shape;1837;p76"/>
          <p:cNvSpPr/>
          <p:nvPr/>
        </p:nvSpPr>
        <p:spPr>
          <a:xfrm>
            <a:off x="5796720" y="2389680"/>
            <a:ext cx="3877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28" name="Google Shape;1838;p76"/>
          <p:cNvSpPr/>
          <p:nvPr/>
        </p:nvSpPr>
        <p:spPr>
          <a:xfrm>
            <a:off x="582084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829" name="Google Shape;1839;p76"/>
          <p:cNvCxnSpPr/>
          <p:nvPr/>
        </p:nvCxnSpPr>
        <p:spPr>
          <a:xfrm>
            <a:off x="665964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830" name="Google Shape;1840;p76"/>
          <p:cNvSpPr/>
          <p:nvPr/>
        </p:nvSpPr>
        <p:spPr>
          <a:xfrm>
            <a:off x="648972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831" name="Google Shape;1841;p76"/>
          <p:cNvCxnSpPr/>
          <p:nvPr/>
        </p:nvCxnSpPr>
        <p:spPr>
          <a:xfrm>
            <a:off x="732852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832" name="Google Shape;1842;p76"/>
          <p:cNvSpPr/>
          <p:nvPr/>
        </p:nvSpPr>
        <p:spPr>
          <a:xfrm>
            <a:off x="715860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833" name="Google Shape;1843;p76"/>
          <p:cNvCxnSpPr/>
          <p:nvPr/>
        </p:nvCxnSpPr>
        <p:spPr>
          <a:xfrm>
            <a:off x="799776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834" name="Google Shape;1844;p76"/>
          <p:cNvSpPr/>
          <p:nvPr/>
        </p:nvSpPr>
        <p:spPr>
          <a:xfrm>
            <a:off x="782784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835" name="Google Shape;1845;p76"/>
          <p:cNvCxnSpPr/>
          <p:nvPr/>
        </p:nvCxnSpPr>
        <p:spPr>
          <a:xfrm>
            <a:off x="866664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836" name="Google Shape;1846;p76"/>
          <p:cNvSpPr/>
          <p:nvPr/>
        </p:nvSpPr>
        <p:spPr>
          <a:xfrm>
            <a:off x="849672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837" name="Google Shape;1847;p76"/>
          <p:cNvCxnSpPr/>
          <p:nvPr/>
        </p:nvCxnSpPr>
        <p:spPr>
          <a:xfrm>
            <a:off x="933552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838" name="Google Shape;1848;p76"/>
          <p:cNvSpPr/>
          <p:nvPr/>
        </p:nvSpPr>
        <p:spPr>
          <a:xfrm>
            <a:off x="916560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839" name="Google Shape;1849;p76"/>
          <p:cNvCxnSpPr/>
          <p:nvPr/>
        </p:nvCxnSpPr>
        <p:spPr>
          <a:xfrm>
            <a:off x="1000440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840" name="Google Shape;1850;p76"/>
          <p:cNvSpPr/>
          <p:nvPr/>
        </p:nvSpPr>
        <p:spPr>
          <a:xfrm>
            <a:off x="983448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841" name="Google Shape;1851;p76"/>
          <p:cNvCxnSpPr/>
          <p:nvPr/>
        </p:nvCxnSpPr>
        <p:spPr>
          <a:xfrm>
            <a:off x="1067364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842" name="Google Shape;1852;p76"/>
          <p:cNvSpPr/>
          <p:nvPr/>
        </p:nvSpPr>
        <p:spPr>
          <a:xfrm>
            <a:off x="1050372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43" name="Google Shape;1853;p76"/>
          <p:cNvSpPr/>
          <p:nvPr/>
        </p:nvSpPr>
        <p:spPr>
          <a:xfrm>
            <a:off x="3505320" y="1761840"/>
            <a:ext cx="26067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(+2) + (-6) = -4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844" name="Google Shape;1854;p76"/>
          <p:cNvCxnSpPr/>
          <p:nvPr/>
        </p:nvCxnSpPr>
        <p:spPr>
          <a:xfrm>
            <a:off x="136728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845" name="Google Shape;1855;p76"/>
          <p:cNvCxnSpPr/>
          <p:nvPr/>
        </p:nvCxnSpPr>
        <p:spPr>
          <a:xfrm>
            <a:off x="203616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846" name="Google Shape;1856;p76"/>
          <p:cNvCxnSpPr/>
          <p:nvPr/>
        </p:nvCxnSpPr>
        <p:spPr>
          <a:xfrm>
            <a:off x="270504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847" name="Google Shape;1857;p76"/>
          <p:cNvCxnSpPr/>
          <p:nvPr/>
        </p:nvCxnSpPr>
        <p:spPr>
          <a:xfrm>
            <a:off x="337428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848" name="Google Shape;1858;p76"/>
          <p:cNvCxnSpPr/>
          <p:nvPr/>
        </p:nvCxnSpPr>
        <p:spPr>
          <a:xfrm>
            <a:off x="404316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849" name="Google Shape;1859;p76"/>
          <p:cNvCxnSpPr/>
          <p:nvPr/>
        </p:nvCxnSpPr>
        <p:spPr>
          <a:xfrm>
            <a:off x="471204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850" name="Google Shape;1860;p76"/>
          <p:cNvCxnSpPr/>
          <p:nvPr/>
        </p:nvCxnSpPr>
        <p:spPr>
          <a:xfrm>
            <a:off x="538092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851" name="Google Shape;1861;p76"/>
          <p:cNvSpPr/>
          <p:nvPr/>
        </p:nvSpPr>
        <p:spPr>
          <a:xfrm>
            <a:off x="116028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52" name="Google Shape;1862;p76"/>
          <p:cNvSpPr/>
          <p:nvPr/>
        </p:nvSpPr>
        <p:spPr>
          <a:xfrm>
            <a:off x="182916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53" name="Google Shape;1863;p76"/>
          <p:cNvSpPr/>
          <p:nvPr/>
        </p:nvSpPr>
        <p:spPr>
          <a:xfrm>
            <a:off x="249840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54" name="Google Shape;1864;p76"/>
          <p:cNvSpPr/>
          <p:nvPr/>
        </p:nvSpPr>
        <p:spPr>
          <a:xfrm>
            <a:off x="316728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55" name="Google Shape;1865;p76"/>
          <p:cNvSpPr/>
          <p:nvPr/>
        </p:nvSpPr>
        <p:spPr>
          <a:xfrm>
            <a:off x="383616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56" name="Google Shape;1866;p76"/>
          <p:cNvSpPr/>
          <p:nvPr/>
        </p:nvSpPr>
        <p:spPr>
          <a:xfrm>
            <a:off x="450540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57" name="Google Shape;1867;p76"/>
          <p:cNvSpPr/>
          <p:nvPr/>
        </p:nvSpPr>
        <p:spPr>
          <a:xfrm>
            <a:off x="517428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858" name="Google Shape;1868;p76"/>
          <p:cNvCxnSpPr/>
          <p:nvPr/>
        </p:nvCxnSpPr>
        <p:spPr>
          <a:xfrm flipH="1">
            <a:off x="3374280" y="3104280"/>
            <a:ext cx="3954600" cy="360"/>
          </a:xfrm>
          <a:prstGeom prst="straightConnector1">
            <a:avLst/>
          </a:prstGeom>
          <a:ln w="130175">
            <a:solidFill>
              <a:srgbClr val="FF0000"/>
            </a:solidFill>
            <a:round/>
            <a:tailEnd len="med" type="triangle" w="med"/>
          </a:ln>
        </p:spPr>
      </p:cxnSp>
      <p:pic>
        <p:nvPicPr>
          <p:cNvPr id="859" name="Google Shape;1869;p76"/>
          <p:cNvPicPr/>
          <p:nvPr/>
        </p:nvPicPr>
        <p:blipFill>
          <a:blip r:embed="rId2"/>
          <a:stretch/>
        </p:blipFill>
        <p:spPr>
          <a:xfrm flipH="1">
            <a:off x="6820560" y="1735560"/>
            <a:ext cx="644040" cy="975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8" dur="indefinite" restart="never" nodeType="tmRoot">
          <p:childTnLst>
            <p:seq>
              <p:cTn id="159" dur="indefinite" nodeType="mainSeq">
                <p:childTnLst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64" dur="1000"/>
                                        <p:tgtEl>
                                          <p:spTgt spid="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68" dur="1000"/>
                                        <p:tgtEl>
                                          <p:spTgt spid="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1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62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justifie.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863" name="Image 9"/>
          <p:cNvPicPr/>
          <p:nvPr/>
        </p:nvPicPr>
        <p:blipFill>
          <a:blip r:embed="rId2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64" name="Google Shape;1877;p77"/>
          <p:cNvSpPr/>
          <p:nvPr/>
        </p:nvSpPr>
        <p:spPr>
          <a:xfrm>
            <a:off x="773640" y="4255920"/>
            <a:ext cx="3250800" cy="864360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chemeClr val="lt1"/>
                </a:solidFill>
                <a:effectLst/>
                <a:uFillTx/>
                <a:latin typeface="Calibri"/>
                <a:ea typeface="Calibri"/>
              </a:rPr>
              <a:t>Vrai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65" name="Google Shape;1879;p77"/>
          <p:cNvSpPr/>
          <p:nvPr/>
        </p:nvSpPr>
        <p:spPr>
          <a:xfrm>
            <a:off x="802800" y="1595520"/>
            <a:ext cx="10528200" cy="254268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4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cxnSp>
        <p:nvCxnSpPr>
          <p:cNvPr id="866" name="Google Shape;1880;p77"/>
          <p:cNvCxnSpPr/>
          <p:nvPr/>
        </p:nvCxnSpPr>
        <p:spPr>
          <a:xfrm>
            <a:off x="7323480" y="2524320"/>
            <a:ext cx="360" cy="1189080"/>
          </a:xfrm>
          <a:prstGeom prst="straightConnector1">
            <a:avLst/>
          </a:prstGeom>
          <a:ln w="9525">
            <a:solidFill>
              <a:srgbClr val="00B0F0"/>
            </a:solidFill>
            <a:prstDash val="lgDash"/>
            <a:round/>
          </a:ln>
        </p:spPr>
      </p:cxnSp>
      <p:cxnSp>
        <p:nvCxnSpPr>
          <p:cNvPr id="867" name="Google Shape;1881;p77"/>
          <p:cNvCxnSpPr/>
          <p:nvPr/>
        </p:nvCxnSpPr>
        <p:spPr>
          <a:xfrm flipV="1">
            <a:off x="1160280" y="3104280"/>
            <a:ext cx="9958680" cy="14760"/>
          </a:xfrm>
          <a:prstGeom prst="straightConnector1">
            <a:avLst/>
          </a:prstGeom>
          <a:ln w="38100">
            <a:solidFill>
              <a:srgbClr val="000000"/>
            </a:solidFill>
            <a:round/>
            <a:tailEnd len="med" type="stealth" w="med"/>
          </a:ln>
        </p:spPr>
      </p:cxnSp>
      <p:cxnSp>
        <p:nvCxnSpPr>
          <p:cNvPr id="868" name="Google Shape;1882;p77"/>
          <p:cNvCxnSpPr/>
          <p:nvPr/>
        </p:nvCxnSpPr>
        <p:spPr>
          <a:xfrm>
            <a:off x="599076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869" name="Google Shape;1883;p77"/>
          <p:cNvSpPr/>
          <p:nvPr/>
        </p:nvSpPr>
        <p:spPr>
          <a:xfrm>
            <a:off x="5796720" y="2389680"/>
            <a:ext cx="3877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70" name="Google Shape;1884;p77"/>
          <p:cNvSpPr/>
          <p:nvPr/>
        </p:nvSpPr>
        <p:spPr>
          <a:xfrm>
            <a:off x="582084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871" name="Google Shape;1885;p77"/>
          <p:cNvCxnSpPr/>
          <p:nvPr/>
        </p:nvCxnSpPr>
        <p:spPr>
          <a:xfrm>
            <a:off x="665964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872" name="Google Shape;1886;p77"/>
          <p:cNvSpPr/>
          <p:nvPr/>
        </p:nvSpPr>
        <p:spPr>
          <a:xfrm>
            <a:off x="648972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873" name="Google Shape;1887;p77"/>
          <p:cNvCxnSpPr/>
          <p:nvPr/>
        </p:nvCxnSpPr>
        <p:spPr>
          <a:xfrm>
            <a:off x="732852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874" name="Google Shape;1888;p77"/>
          <p:cNvSpPr/>
          <p:nvPr/>
        </p:nvSpPr>
        <p:spPr>
          <a:xfrm>
            <a:off x="715860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875" name="Google Shape;1889;p77"/>
          <p:cNvCxnSpPr/>
          <p:nvPr/>
        </p:nvCxnSpPr>
        <p:spPr>
          <a:xfrm>
            <a:off x="799776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876" name="Google Shape;1890;p77"/>
          <p:cNvSpPr/>
          <p:nvPr/>
        </p:nvSpPr>
        <p:spPr>
          <a:xfrm>
            <a:off x="782784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877" name="Google Shape;1891;p77"/>
          <p:cNvCxnSpPr/>
          <p:nvPr/>
        </p:nvCxnSpPr>
        <p:spPr>
          <a:xfrm>
            <a:off x="866664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878" name="Google Shape;1892;p77"/>
          <p:cNvSpPr/>
          <p:nvPr/>
        </p:nvSpPr>
        <p:spPr>
          <a:xfrm>
            <a:off x="849672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879" name="Google Shape;1893;p77"/>
          <p:cNvCxnSpPr/>
          <p:nvPr/>
        </p:nvCxnSpPr>
        <p:spPr>
          <a:xfrm>
            <a:off x="933552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880" name="Google Shape;1894;p77"/>
          <p:cNvSpPr/>
          <p:nvPr/>
        </p:nvSpPr>
        <p:spPr>
          <a:xfrm>
            <a:off x="916560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881" name="Google Shape;1895;p77"/>
          <p:cNvCxnSpPr/>
          <p:nvPr/>
        </p:nvCxnSpPr>
        <p:spPr>
          <a:xfrm>
            <a:off x="1000440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882" name="Google Shape;1896;p77"/>
          <p:cNvSpPr/>
          <p:nvPr/>
        </p:nvSpPr>
        <p:spPr>
          <a:xfrm>
            <a:off x="983448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883" name="Google Shape;1897;p77"/>
          <p:cNvCxnSpPr/>
          <p:nvPr/>
        </p:nvCxnSpPr>
        <p:spPr>
          <a:xfrm>
            <a:off x="1067364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884" name="Google Shape;1898;p77"/>
          <p:cNvSpPr/>
          <p:nvPr/>
        </p:nvSpPr>
        <p:spPr>
          <a:xfrm>
            <a:off x="1050372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85" name="Google Shape;1899;p77"/>
          <p:cNvSpPr/>
          <p:nvPr/>
        </p:nvSpPr>
        <p:spPr>
          <a:xfrm>
            <a:off x="3505320" y="1761840"/>
            <a:ext cx="26067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(+2) + (-6) = -4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886" name="Google Shape;1900;p77"/>
          <p:cNvCxnSpPr/>
          <p:nvPr/>
        </p:nvCxnSpPr>
        <p:spPr>
          <a:xfrm>
            <a:off x="136728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887" name="Google Shape;1901;p77"/>
          <p:cNvCxnSpPr/>
          <p:nvPr/>
        </p:nvCxnSpPr>
        <p:spPr>
          <a:xfrm>
            <a:off x="203616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888" name="Google Shape;1902;p77"/>
          <p:cNvCxnSpPr/>
          <p:nvPr/>
        </p:nvCxnSpPr>
        <p:spPr>
          <a:xfrm>
            <a:off x="270504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889" name="Google Shape;1903;p77"/>
          <p:cNvCxnSpPr/>
          <p:nvPr/>
        </p:nvCxnSpPr>
        <p:spPr>
          <a:xfrm>
            <a:off x="337428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890" name="Google Shape;1904;p77"/>
          <p:cNvCxnSpPr/>
          <p:nvPr/>
        </p:nvCxnSpPr>
        <p:spPr>
          <a:xfrm>
            <a:off x="404316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891" name="Google Shape;1905;p77"/>
          <p:cNvCxnSpPr/>
          <p:nvPr/>
        </p:nvCxnSpPr>
        <p:spPr>
          <a:xfrm>
            <a:off x="471204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892" name="Google Shape;1906;p77"/>
          <p:cNvCxnSpPr/>
          <p:nvPr/>
        </p:nvCxnSpPr>
        <p:spPr>
          <a:xfrm>
            <a:off x="538092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893" name="Google Shape;1907;p77"/>
          <p:cNvSpPr/>
          <p:nvPr/>
        </p:nvSpPr>
        <p:spPr>
          <a:xfrm>
            <a:off x="116028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94" name="Google Shape;1908;p77"/>
          <p:cNvSpPr/>
          <p:nvPr/>
        </p:nvSpPr>
        <p:spPr>
          <a:xfrm>
            <a:off x="182916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95" name="Google Shape;1909;p77"/>
          <p:cNvSpPr/>
          <p:nvPr/>
        </p:nvSpPr>
        <p:spPr>
          <a:xfrm>
            <a:off x="249840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96" name="Google Shape;1910;p77"/>
          <p:cNvSpPr/>
          <p:nvPr/>
        </p:nvSpPr>
        <p:spPr>
          <a:xfrm>
            <a:off x="316728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97" name="Google Shape;1911;p77"/>
          <p:cNvSpPr/>
          <p:nvPr/>
        </p:nvSpPr>
        <p:spPr>
          <a:xfrm>
            <a:off x="383616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98" name="Google Shape;1912;p77"/>
          <p:cNvSpPr/>
          <p:nvPr/>
        </p:nvSpPr>
        <p:spPr>
          <a:xfrm>
            <a:off x="450540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99" name="Google Shape;1913;p77"/>
          <p:cNvSpPr/>
          <p:nvPr/>
        </p:nvSpPr>
        <p:spPr>
          <a:xfrm>
            <a:off x="517428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900" name="Google Shape;1914;p77"/>
          <p:cNvCxnSpPr/>
          <p:nvPr/>
        </p:nvCxnSpPr>
        <p:spPr>
          <a:xfrm flipH="1">
            <a:off x="3374280" y="3104280"/>
            <a:ext cx="3954600" cy="360"/>
          </a:xfrm>
          <a:prstGeom prst="straightConnector1">
            <a:avLst/>
          </a:prstGeom>
          <a:ln w="130175">
            <a:solidFill>
              <a:srgbClr val="FF0000"/>
            </a:solidFill>
            <a:round/>
            <a:tailEnd len="med" type="triangle" w="med"/>
          </a:ln>
        </p:spPr>
      </p:cxnSp>
      <p:pic>
        <p:nvPicPr>
          <p:cNvPr id="901" name="Google Shape;1915;p77"/>
          <p:cNvPicPr/>
          <p:nvPr/>
        </p:nvPicPr>
        <p:blipFill>
          <a:blip r:embed="rId3"/>
          <a:stretch/>
        </p:blipFill>
        <p:spPr>
          <a:xfrm flipH="1">
            <a:off x="6820560" y="1735560"/>
            <a:ext cx="644040" cy="975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9" dur="indefinite" restart="never" nodeType="tmRoot">
          <p:childTnLst>
            <p:seq>
              <p:cTn id="170" dur="indefinite" nodeType="mainSeq">
                <p:childTnLst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5" dur="1000"/>
                                        <p:tgtEl>
                                          <p:spTgt spid="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Répondez par vrai ou faux.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03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04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905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06" name="Google Shape;1921;p78"/>
          <p:cNvSpPr/>
          <p:nvPr/>
        </p:nvSpPr>
        <p:spPr>
          <a:xfrm>
            <a:off x="802800" y="1595520"/>
            <a:ext cx="10528200" cy="254268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4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07" name="Google Shape;1925;p78"/>
          <p:cNvSpPr/>
          <p:nvPr/>
        </p:nvSpPr>
        <p:spPr>
          <a:xfrm>
            <a:off x="802800" y="4255920"/>
            <a:ext cx="3250800" cy="864360"/>
          </a:xfrm>
          <a:prstGeom prst="roundRect">
            <a:avLst>
              <a:gd name="adj" fmla="val 0"/>
            </a:avLst>
          </a:prstGeom>
          <a:solidFill>
            <a:srgbClr val="D8D8D8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Vrai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8" name="Google Shape;1926;p78"/>
          <p:cNvSpPr/>
          <p:nvPr/>
        </p:nvSpPr>
        <p:spPr>
          <a:xfrm>
            <a:off x="8080200" y="4255920"/>
            <a:ext cx="3250800" cy="864360"/>
          </a:xfrm>
          <a:prstGeom prst="roundRect">
            <a:avLst>
              <a:gd name="adj" fmla="val 0"/>
            </a:avLst>
          </a:prstGeom>
          <a:solidFill>
            <a:srgbClr val="D8D8D8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Faux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909" name="Google Shape;1927;p78"/>
          <p:cNvCxnSpPr/>
          <p:nvPr/>
        </p:nvCxnSpPr>
        <p:spPr>
          <a:xfrm>
            <a:off x="5387760" y="2524320"/>
            <a:ext cx="360" cy="1189080"/>
          </a:xfrm>
          <a:prstGeom prst="straightConnector1">
            <a:avLst/>
          </a:prstGeom>
          <a:ln w="9525">
            <a:solidFill>
              <a:srgbClr val="00B0F0"/>
            </a:solidFill>
            <a:prstDash val="lgDash"/>
            <a:round/>
          </a:ln>
        </p:spPr>
      </p:cxnSp>
      <p:cxnSp>
        <p:nvCxnSpPr>
          <p:cNvPr id="910" name="Google Shape;1928;p78"/>
          <p:cNvCxnSpPr/>
          <p:nvPr/>
        </p:nvCxnSpPr>
        <p:spPr>
          <a:xfrm flipV="1">
            <a:off x="1160280" y="3104280"/>
            <a:ext cx="9958680" cy="14760"/>
          </a:xfrm>
          <a:prstGeom prst="straightConnector1">
            <a:avLst/>
          </a:prstGeom>
          <a:ln w="38100">
            <a:solidFill>
              <a:srgbClr val="000000"/>
            </a:solidFill>
            <a:round/>
            <a:tailEnd len="med" type="stealth" w="med"/>
          </a:ln>
        </p:spPr>
      </p:cxnSp>
      <p:cxnSp>
        <p:nvCxnSpPr>
          <p:cNvPr id="911" name="Google Shape;1929;p78"/>
          <p:cNvCxnSpPr/>
          <p:nvPr/>
        </p:nvCxnSpPr>
        <p:spPr>
          <a:xfrm>
            <a:off x="599076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912" name="Google Shape;1930;p78"/>
          <p:cNvSpPr/>
          <p:nvPr/>
        </p:nvSpPr>
        <p:spPr>
          <a:xfrm>
            <a:off x="5796720" y="2389680"/>
            <a:ext cx="3877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13" name="Google Shape;1931;p78"/>
          <p:cNvSpPr/>
          <p:nvPr/>
        </p:nvSpPr>
        <p:spPr>
          <a:xfrm>
            <a:off x="582084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914" name="Google Shape;1932;p78"/>
          <p:cNvCxnSpPr/>
          <p:nvPr/>
        </p:nvCxnSpPr>
        <p:spPr>
          <a:xfrm>
            <a:off x="665964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915" name="Google Shape;1933;p78"/>
          <p:cNvSpPr/>
          <p:nvPr/>
        </p:nvSpPr>
        <p:spPr>
          <a:xfrm>
            <a:off x="648972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916" name="Google Shape;1934;p78"/>
          <p:cNvCxnSpPr/>
          <p:nvPr/>
        </p:nvCxnSpPr>
        <p:spPr>
          <a:xfrm>
            <a:off x="732852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917" name="Google Shape;1935;p78"/>
          <p:cNvSpPr/>
          <p:nvPr/>
        </p:nvSpPr>
        <p:spPr>
          <a:xfrm>
            <a:off x="715860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918" name="Google Shape;1936;p78"/>
          <p:cNvCxnSpPr/>
          <p:nvPr/>
        </p:nvCxnSpPr>
        <p:spPr>
          <a:xfrm>
            <a:off x="799776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919" name="Google Shape;1937;p78"/>
          <p:cNvSpPr/>
          <p:nvPr/>
        </p:nvSpPr>
        <p:spPr>
          <a:xfrm>
            <a:off x="782784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920" name="Google Shape;1938;p78"/>
          <p:cNvCxnSpPr/>
          <p:nvPr/>
        </p:nvCxnSpPr>
        <p:spPr>
          <a:xfrm>
            <a:off x="866664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921" name="Google Shape;1939;p78"/>
          <p:cNvSpPr/>
          <p:nvPr/>
        </p:nvSpPr>
        <p:spPr>
          <a:xfrm>
            <a:off x="849672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922" name="Google Shape;1940;p78"/>
          <p:cNvCxnSpPr/>
          <p:nvPr/>
        </p:nvCxnSpPr>
        <p:spPr>
          <a:xfrm>
            <a:off x="933552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923" name="Google Shape;1941;p78"/>
          <p:cNvSpPr/>
          <p:nvPr/>
        </p:nvSpPr>
        <p:spPr>
          <a:xfrm>
            <a:off x="916560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924" name="Google Shape;1942;p78"/>
          <p:cNvCxnSpPr/>
          <p:nvPr/>
        </p:nvCxnSpPr>
        <p:spPr>
          <a:xfrm>
            <a:off x="1000440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925" name="Google Shape;1943;p78"/>
          <p:cNvSpPr/>
          <p:nvPr/>
        </p:nvSpPr>
        <p:spPr>
          <a:xfrm>
            <a:off x="983448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926" name="Google Shape;1944;p78"/>
          <p:cNvCxnSpPr/>
          <p:nvPr/>
        </p:nvCxnSpPr>
        <p:spPr>
          <a:xfrm>
            <a:off x="1067364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927" name="Google Shape;1945;p78"/>
          <p:cNvSpPr/>
          <p:nvPr/>
        </p:nvSpPr>
        <p:spPr>
          <a:xfrm>
            <a:off x="1050372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28" name="Google Shape;1946;p78"/>
          <p:cNvSpPr/>
          <p:nvPr/>
        </p:nvSpPr>
        <p:spPr>
          <a:xfrm>
            <a:off x="6121800" y="1761840"/>
            <a:ext cx="26067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(-1) + (-3) = -4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929" name="Google Shape;1947;p78"/>
          <p:cNvCxnSpPr/>
          <p:nvPr/>
        </p:nvCxnSpPr>
        <p:spPr>
          <a:xfrm>
            <a:off x="136728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930" name="Google Shape;1948;p78"/>
          <p:cNvCxnSpPr/>
          <p:nvPr/>
        </p:nvCxnSpPr>
        <p:spPr>
          <a:xfrm>
            <a:off x="203616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931" name="Google Shape;1949;p78"/>
          <p:cNvCxnSpPr/>
          <p:nvPr/>
        </p:nvCxnSpPr>
        <p:spPr>
          <a:xfrm>
            <a:off x="270504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932" name="Google Shape;1950;p78"/>
          <p:cNvCxnSpPr/>
          <p:nvPr/>
        </p:nvCxnSpPr>
        <p:spPr>
          <a:xfrm>
            <a:off x="337428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933" name="Google Shape;1951;p78"/>
          <p:cNvCxnSpPr/>
          <p:nvPr/>
        </p:nvCxnSpPr>
        <p:spPr>
          <a:xfrm>
            <a:off x="404316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934" name="Google Shape;1952;p78"/>
          <p:cNvCxnSpPr/>
          <p:nvPr/>
        </p:nvCxnSpPr>
        <p:spPr>
          <a:xfrm>
            <a:off x="471204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935" name="Google Shape;1953;p78"/>
          <p:cNvCxnSpPr/>
          <p:nvPr/>
        </p:nvCxnSpPr>
        <p:spPr>
          <a:xfrm>
            <a:off x="538092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936" name="Google Shape;1954;p78"/>
          <p:cNvSpPr/>
          <p:nvPr/>
        </p:nvSpPr>
        <p:spPr>
          <a:xfrm>
            <a:off x="116028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37" name="Google Shape;1955;p78"/>
          <p:cNvSpPr/>
          <p:nvPr/>
        </p:nvSpPr>
        <p:spPr>
          <a:xfrm>
            <a:off x="182916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38" name="Google Shape;1956;p78"/>
          <p:cNvSpPr/>
          <p:nvPr/>
        </p:nvSpPr>
        <p:spPr>
          <a:xfrm>
            <a:off x="249840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39" name="Google Shape;1957;p78"/>
          <p:cNvSpPr/>
          <p:nvPr/>
        </p:nvSpPr>
        <p:spPr>
          <a:xfrm>
            <a:off x="316728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40" name="Google Shape;1958;p78"/>
          <p:cNvSpPr/>
          <p:nvPr/>
        </p:nvSpPr>
        <p:spPr>
          <a:xfrm>
            <a:off x="383616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41" name="Google Shape;1959;p78"/>
          <p:cNvSpPr/>
          <p:nvPr/>
        </p:nvSpPr>
        <p:spPr>
          <a:xfrm>
            <a:off x="450540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42" name="Google Shape;1960;p78"/>
          <p:cNvSpPr/>
          <p:nvPr/>
        </p:nvSpPr>
        <p:spPr>
          <a:xfrm>
            <a:off x="517428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943" name="Google Shape;1961;p78"/>
          <p:cNvCxnSpPr/>
          <p:nvPr/>
        </p:nvCxnSpPr>
        <p:spPr>
          <a:xfrm flipH="1">
            <a:off x="3374280" y="3104280"/>
            <a:ext cx="2018880" cy="360"/>
          </a:xfrm>
          <a:prstGeom prst="straightConnector1">
            <a:avLst/>
          </a:prstGeom>
          <a:ln w="130175">
            <a:solidFill>
              <a:srgbClr val="FF0000"/>
            </a:solidFill>
            <a:round/>
            <a:tailEnd len="med" type="triangle" w="med"/>
          </a:ln>
        </p:spPr>
      </p:cxnSp>
      <p:pic>
        <p:nvPicPr>
          <p:cNvPr id="944" name="Google Shape;1962;p78"/>
          <p:cNvPicPr/>
          <p:nvPr/>
        </p:nvPicPr>
        <p:blipFill>
          <a:blip r:embed="rId2"/>
          <a:stretch/>
        </p:blipFill>
        <p:spPr>
          <a:xfrm flipH="1">
            <a:off x="4884480" y="1735560"/>
            <a:ext cx="644040" cy="975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76" dur="indefinite" restart="never" nodeType="tmRoot">
          <p:childTnLst>
            <p:seq>
              <p:cTn id="177" dur="indefinite" nodeType="mainSeq">
                <p:childTnLst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82" dur="1000"/>
                                        <p:tgtEl>
                                          <p:spTgt spid="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000"/>
                            </p:stCondLst>
                            <p:childTnLst>
                              <p:par>
                                <p:cTn id="184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86" dur="1000"/>
                                        <p:tgtEl>
                                          <p:spTgt spid="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6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47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justifie.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948" name="Image 9"/>
          <p:cNvPicPr/>
          <p:nvPr/>
        </p:nvPicPr>
        <p:blipFill>
          <a:blip r:embed="rId2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49" name="Google Shape;1970;p79"/>
          <p:cNvSpPr/>
          <p:nvPr/>
        </p:nvSpPr>
        <p:spPr>
          <a:xfrm>
            <a:off x="773640" y="4255920"/>
            <a:ext cx="3250800" cy="864360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chemeClr val="lt1"/>
                </a:solidFill>
                <a:effectLst/>
                <a:uFillTx/>
                <a:latin typeface="Calibri"/>
                <a:ea typeface="Calibri"/>
              </a:rPr>
              <a:t>Vrai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50" name="Google Shape;1972;p79"/>
          <p:cNvSpPr/>
          <p:nvPr/>
        </p:nvSpPr>
        <p:spPr>
          <a:xfrm>
            <a:off x="802800" y="1595520"/>
            <a:ext cx="10528200" cy="254268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4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cxnSp>
        <p:nvCxnSpPr>
          <p:cNvPr id="951" name="Google Shape;1973;p79"/>
          <p:cNvCxnSpPr/>
          <p:nvPr/>
        </p:nvCxnSpPr>
        <p:spPr>
          <a:xfrm>
            <a:off x="5387760" y="2524320"/>
            <a:ext cx="360" cy="1189080"/>
          </a:xfrm>
          <a:prstGeom prst="straightConnector1">
            <a:avLst/>
          </a:prstGeom>
          <a:ln w="9525">
            <a:solidFill>
              <a:srgbClr val="00B0F0"/>
            </a:solidFill>
            <a:prstDash val="lgDash"/>
            <a:round/>
          </a:ln>
        </p:spPr>
      </p:cxnSp>
      <p:cxnSp>
        <p:nvCxnSpPr>
          <p:cNvPr id="952" name="Google Shape;1974;p79"/>
          <p:cNvCxnSpPr/>
          <p:nvPr/>
        </p:nvCxnSpPr>
        <p:spPr>
          <a:xfrm flipV="1">
            <a:off x="1160280" y="3104280"/>
            <a:ext cx="9958680" cy="14760"/>
          </a:xfrm>
          <a:prstGeom prst="straightConnector1">
            <a:avLst/>
          </a:prstGeom>
          <a:ln w="38100">
            <a:solidFill>
              <a:srgbClr val="000000"/>
            </a:solidFill>
            <a:round/>
            <a:tailEnd len="med" type="stealth" w="med"/>
          </a:ln>
        </p:spPr>
      </p:cxnSp>
      <p:cxnSp>
        <p:nvCxnSpPr>
          <p:cNvPr id="953" name="Google Shape;1975;p79"/>
          <p:cNvCxnSpPr/>
          <p:nvPr/>
        </p:nvCxnSpPr>
        <p:spPr>
          <a:xfrm>
            <a:off x="599076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954" name="Google Shape;1976;p79"/>
          <p:cNvSpPr/>
          <p:nvPr/>
        </p:nvSpPr>
        <p:spPr>
          <a:xfrm>
            <a:off x="5796720" y="2389680"/>
            <a:ext cx="3877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55" name="Google Shape;1977;p79"/>
          <p:cNvSpPr/>
          <p:nvPr/>
        </p:nvSpPr>
        <p:spPr>
          <a:xfrm>
            <a:off x="582084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956" name="Google Shape;1978;p79"/>
          <p:cNvCxnSpPr/>
          <p:nvPr/>
        </p:nvCxnSpPr>
        <p:spPr>
          <a:xfrm>
            <a:off x="665964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957" name="Google Shape;1979;p79"/>
          <p:cNvSpPr/>
          <p:nvPr/>
        </p:nvSpPr>
        <p:spPr>
          <a:xfrm>
            <a:off x="648972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958" name="Google Shape;1980;p79"/>
          <p:cNvCxnSpPr/>
          <p:nvPr/>
        </p:nvCxnSpPr>
        <p:spPr>
          <a:xfrm>
            <a:off x="732852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959" name="Google Shape;1981;p79"/>
          <p:cNvSpPr/>
          <p:nvPr/>
        </p:nvSpPr>
        <p:spPr>
          <a:xfrm>
            <a:off x="715860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960" name="Google Shape;1982;p79"/>
          <p:cNvCxnSpPr/>
          <p:nvPr/>
        </p:nvCxnSpPr>
        <p:spPr>
          <a:xfrm>
            <a:off x="799776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961" name="Google Shape;1983;p79"/>
          <p:cNvSpPr/>
          <p:nvPr/>
        </p:nvSpPr>
        <p:spPr>
          <a:xfrm>
            <a:off x="782784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962" name="Google Shape;1984;p79"/>
          <p:cNvCxnSpPr/>
          <p:nvPr/>
        </p:nvCxnSpPr>
        <p:spPr>
          <a:xfrm>
            <a:off x="866664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963" name="Google Shape;1985;p79"/>
          <p:cNvSpPr/>
          <p:nvPr/>
        </p:nvSpPr>
        <p:spPr>
          <a:xfrm>
            <a:off x="849672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964" name="Google Shape;1986;p79"/>
          <p:cNvCxnSpPr/>
          <p:nvPr/>
        </p:nvCxnSpPr>
        <p:spPr>
          <a:xfrm>
            <a:off x="933552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965" name="Google Shape;1987;p79"/>
          <p:cNvSpPr/>
          <p:nvPr/>
        </p:nvSpPr>
        <p:spPr>
          <a:xfrm>
            <a:off x="916560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966" name="Google Shape;1988;p79"/>
          <p:cNvCxnSpPr/>
          <p:nvPr/>
        </p:nvCxnSpPr>
        <p:spPr>
          <a:xfrm>
            <a:off x="1000440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967" name="Google Shape;1989;p79"/>
          <p:cNvSpPr/>
          <p:nvPr/>
        </p:nvSpPr>
        <p:spPr>
          <a:xfrm>
            <a:off x="983448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968" name="Google Shape;1990;p79"/>
          <p:cNvCxnSpPr/>
          <p:nvPr/>
        </p:nvCxnSpPr>
        <p:spPr>
          <a:xfrm>
            <a:off x="10673640" y="2937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969" name="Google Shape;1991;p79"/>
          <p:cNvSpPr/>
          <p:nvPr/>
        </p:nvSpPr>
        <p:spPr>
          <a:xfrm>
            <a:off x="10503720" y="331344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70" name="Google Shape;1992;p79"/>
          <p:cNvSpPr/>
          <p:nvPr/>
        </p:nvSpPr>
        <p:spPr>
          <a:xfrm>
            <a:off x="6121800" y="1761840"/>
            <a:ext cx="26067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(-1) + (-3) = -4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971" name="Google Shape;1993;p79"/>
          <p:cNvCxnSpPr/>
          <p:nvPr/>
        </p:nvCxnSpPr>
        <p:spPr>
          <a:xfrm>
            <a:off x="136728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972" name="Google Shape;1994;p79"/>
          <p:cNvCxnSpPr/>
          <p:nvPr/>
        </p:nvCxnSpPr>
        <p:spPr>
          <a:xfrm>
            <a:off x="203616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973" name="Google Shape;1995;p79"/>
          <p:cNvCxnSpPr/>
          <p:nvPr/>
        </p:nvCxnSpPr>
        <p:spPr>
          <a:xfrm>
            <a:off x="270504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974" name="Google Shape;1996;p79"/>
          <p:cNvCxnSpPr/>
          <p:nvPr/>
        </p:nvCxnSpPr>
        <p:spPr>
          <a:xfrm>
            <a:off x="337428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975" name="Google Shape;1997;p79"/>
          <p:cNvCxnSpPr/>
          <p:nvPr/>
        </p:nvCxnSpPr>
        <p:spPr>
          <a:xfrm>
            <a:off x="404316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976" name="Google Shape;1998;p79"/>
          <p:cNvCxnSpPr/>
          <p:nvPr/>
        </p:nvCxnSpPr>
        <p:spPr>
          <a:xfrm>
            <a:off x="471204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977" name="Google Shape;1999;p79"/>
          <p:cNvCxnSpPr/>
          <p:nvPr/>
        </p:nvCxnSpPr>
        <p:spPr>
          <a:xfrm>
            <a:off x="5380920" y="294660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978" name="Google Shape;2000;p79"/>
          <p:cNvSpPr/>
          <p:nvPr/>
        </p:nvSpPr>
        <p:spPr>
          <a:xfrm>
            <a:off x="116028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79" name="Google Shape;2001;p79"/>
          <p:cNvSpPr/>
          <p:nvPr/>
        </p:nvSpPr>
        <p:spPr>
          <a:xfrm>
            <a:off x="182916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80" name="Google Shape;2002;p79"/>
          <p:cNvSpPr/>
          <p:nvPr/>
        </p:nvSpPr>
        <p:spPr>
          <a:xfrm>
            <a:off x="249840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81" name="Google Shape;2003;p79"/>
          <p:cNvSpPr/>
          <p:nvPr/>
        </p:nvSpPr>
        <p:spPr>
          <a:xfrm>
            <a:off x="316728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82" name="Google Shape;2004;p79"/>
          <p:cNvSpPr/>
          <p:nvPr/>
        </p:nvSpPr>
        <p:spPr>
          <a:xfrm>
            <a:off x="383616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83" name="Google Shape;2005;p79"/>
          <p:cNvSpPr/>
          <p:nvPr/>
        </p:nvSpPr>
        <p:spPr>
          <a:xfrm>
            <a:off x="450540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84" name="Google Shape;2006;p79"/>
          <p:cNvSpPr/>
          <p:nvPr/>
        </p:nvSpPr>
        <p:spPr>
          <a:xfrm>
            <a:off x="5174280" y="33134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985" name="Google Shape;2007;p79"/>
          <p:cNvCxnSpPr/>
          <p:nvPr/>
        </p:nvCxnSpPr>
        <p:spPr>
          <a:xfrm flipH="1">
            <a:off x="3374280" y="3104280"/>
            <a:ext cx="2018880" cy="360"/>
          </a:xfrm>
          <a:prstGeom prst="straightConnector1">
            <a:avLst/>
          </a:prstGeom>
          <a:ln w="130175">
            <a:solidFill>
              <a:srgbClr val="FF0000"/>
            </a:solidFill>
            <a:round/>
            <a:tailEnd len="med" type="triangle" w="med"/>
          </a:ln>
        </p:spPr>
      </p:cxnSp>
      <p:pic>
        <p:nvPicPr>
          <p:cNvPr id="986" name="Google Shape;2008;p79"/>
          <p:cNvPicPr/>
          <p:nvPr/>
        </p:nvPicPr>
        <p:blipFill>
          <a:blip r:embed="rId3"/>
          <a:stretch/>
        </p:blipFill>
        <p:spPr>
          <a:xfrm flipH="1">
            <a:off x="4884480" y="1735560"/>
            <a:ext cx="644040" cy="975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7" dur="indefinite" restart="never" nodeType="tmRoot">
          <p:childTnLst>
            <p:seq>
              <p:cTn id="188" dur="indefinite" nodeType="mainSeq">
                <p:childTnLst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93" dur="1000"/>
                                        <p:tgtEl>
                                          <p:spTgt spid="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Complétez.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88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89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990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91" name="Google Shape;2358;p92"/>
          <p:cNvSpPr/>
          <p:nvPr/>
        </p:nvSpPr>
        <p:spPr>
          <a:xfrm>
            <a:off x="741600" y="2387880"/>
            <a:ext cx="10545120" cy="144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50000"/>
              </a:lnSpc>
              <a:tabLst>
                <a:tab pos="0" algn="l"/>
              </a:tabLst>
            </a:pPr>
            <a:r>
              <a:rPr lang="fr-FR" sz="293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                                  </a:t>
            </a:r>
            <a:endParaRPr lang="en-US" sz="29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50000"/>
              </a:lnSpc>
              <a:tabLst>
                <a:tab pos="0" algn="l"/>
              </a:tabLst>
            </a:pPr>
            <a:r>
              <a:rPr lang="fr-FR" sz="293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</a:t>
            </a:r>
            <a:endParaRPr lang="en-US" sz="29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92" name="Google Shape;2359;p92"/>
          <p:cNvSpPr/>
          <p:nvPr/>
        </p:nvSpPr>
        <p:spPr>
          <a:xfrm>
            <a:off x="1643760" y="4149720"/>
            <a:ext cx="14457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(-6) +3 =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93" name="Google Shape;2360;p92"/>
          <p:cNvSpPr/>
          <p:nvPr/>
        </p:nvSpPr>
        <p:spPr>
          <a:xfrm>
            <a:off x="3043080" y="4143960"/>
            <a:ext cx="6397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…….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94" name="Google Shape;2361;p92"/>
          <p:cNvSpPr/>
          <p:nvPr/>
        </p:nvSpPr>
        <p:spPr>
          <a:xfrm>
            <a:off x="2900160" y="4078800"/>
            <a:ext cx="925200" cy="540000"/>
          </a:xfrm>
          <a:prstGeom prst="roundRect">
            <a:avLst>
              <a:gd name="adj" fmla="val 16667"/>
            </a:avLst>
          </a:prstGeom>
          <a:noFill/>
          <a:ln w="12700">
            <a:solidFill>
              <a:srgbClr val="BFBFB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95" name="Google Shape;2364;p92"/>
          <p:cNvSpPr/>
          <p:nvPr/>
        </p:nvSpPr>
        <p:spPr>
          <a:xfrm>
            <a:off x="802800" y="1595520"/>
            <a:ext cx="10528200" cy="324828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4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96" name="Google Shape;2365;p92"/>
          <p:cNvSpPr/>
          <p:nvPr/>
        </p:nvSpPr>
        <p:spPr>
          <a:xfrm>
            <a:off x="992880" y="1620000"/>
            <a:ext cx="101037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Complétez 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997" name="Google Shape;2368;p92"/>
          <p:cNvCxnSpPr/>
          <p:nvPr/>
        </p:nvCxnSpPr>
        <p:spPr>
          <a:xfrm>
            <a:off x="2080440" y="2221200"/>
            <a:ext cx="360" cy="1188720"/>
          </a:xfrm>
          <a:prstGeom prst="straightConnector1">
            <a:avLst/>
          </a:prstGeom>
          <a:ln w="9525">
            <a:solidFill>
              <a:srgbClr val="00B0F0"/>
            </a:solidFill>
            <a:prstDash val="lgDash"/>
            <a:round/>
          </a:ln>
        </p:spPr>
      </p:cxnSp>
      <p:cxnSp>
        <p:nvCxnSpPr>
          <p:cNvPr id="998" name="Google Shape;2369;p92"/>
          <p:cNvCxnSpPr/>
          <p:nvPr/>
        </p:nvCxnSpPr>
        <p:spPr>
          <a:xfrm flipV="1">
            <a:off x="1208880" y="2800800"/>
            <a:ext cx="9958680" cy="14760"/>
          </a:xfrm>
          <a:prstGeom prst="straightConnector1">
            <a:avLst/>
          </a:prstGeom>
          <a:ln w="38100">
            <a:solidFill>
              <a:srgbClr val="000000"/>
            </a:solidFill>
            <a:round/>
            <a:tailEnd len="med" type="stealth" w="med"/>
          </a:ln>
        </p:spPr>
      </p:cxnSp>
      <p:cxnSp>
        <p:nvCxnSpPr>
          <p:cNvPr id="999" name="Google Shape;2370;p92"/>
          <p:cNvCxnSpPr/>
          <p:nvPr/>
        </p:nvCxnSpPr>
        <p:spPr>
          <a:xfrm>
            <a:off x="6039360" y="26341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000" name="Google Shape;2371;p92"/>
          <p:cNvSpPr/>
          <p:nvPr/>
        </p:nvSpPr>
        <p:spPr>
          <a:xfrm>
            <a:off x="5869440" y="300996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001" name="Google Shape;2372;p92"/>
          <p:cNvCxnSpPr/>
          <p:nvPr/>
        </p:nvCxnSpPr>
        <p:spPr>
          <a:xfrm>
            <a:off x="6708240" y="26341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002" name="Google Shape;2373;p92"/>
          <p:cNvSpPr/>
          <p:nvPr/>
        </p:nvSpPr>
        <p:spPr>
          <a:xfrm>
            <a:off x="6538320" y="300996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003" name="Google Shape;2374;p92"/>
          <p:cNvCxnSpPr/>
          <p:nvPr/>
        </p:nvCxnSpPr>
        <p:spPr>
          <a:xfrm>
            <a:off x="7377120" y="26341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004" name="Google Shape;2375;p92"/>
          <p:cNvSpPr/>
          <p:nvPr/>
        </p:nvSpPr>
        <p:spPr>
          <a:xfrm>
            <a:off x="7207200" y="300996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005" name="Google Shape;2376;p92"/>
          <p:cNvCxnSpPr/>
          <p:nvPr/>
        </p:nvCxnSpPr>
        <p:spPr>
          <a:xfrm>
            <a:off x="8046360" y="26341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006" name="Google Shape;2377;p92"/>
          <p:cNvSpPr/>
          <p:nvPr/>
        </p:nvSpPr>
        <p:spPr>
          <a:xfrm>
            <a:off x="7876440" y="300996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007" name="Google Shape;2378;p92"/>
          <p:cNvCxnSpPr/>
          <p:nvPr/>
        </p:nvCxnSpPr>
        <p:spPr>
          <a:xfrm>
            <a:off x="8715240" y="26341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008" name="Google Shape;2379;p92"/>
          <p:cNvSpPr/>
          <p:nvPr/>
        </p:nvSpPr>
        <p:spPr>
          <a:xfrm>
            <a:off x="8545320" y="300996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009" name="Google Shape;2380;p92"/>
          <p:cNvCxnSpPr/>
          <p:nvPr/>
        </p:nvCxnSpPr>
        <p:spPr>
          <a:xfrm>
            <a:off x="9384120" y="26341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010" name="Google Shape;2381;p92"/>
          <p:cNvSpPr/>
          <p:nvPr/>
        </p:nvSpPr>
        <p:spPr>
          <a:xfrm>
            <a:off x="9214200" y="300996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011" name="Google Shape;2382;p92"/>
          <p:cNvCxnSpPr/>
          <p:nvPr/>
        </p:nvCxnSpPr>
        <p:spPr>
          <a:xfrm>
            <a:off x="10053000" y="26341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012" name="Google Shape;2383;p92"/>
          <p:cNvSpPr/>
          <p:nvPr/>
        </p:nvSpPr>
        <p:spPr>
          <a:xfrm>
            <a:off x="9883080" y="300996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013" name="Google Shape;2384;p92"/>
          <p:cNvCxnSpPr/>
          <p:nvPr/>
        </p:nvCxnSpPr>
        <p:spPr>
          <a:xfrm>
            <a:off x="10722240" y="26341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014" name="Google Shape;2385;p92"/>
          <p:cNvSpPr/>
          <p:nvPr/>
        </p:nvSpPr>
        <p:spPr>
          <a:xfrm>
            <a:off x="10552320" y="300996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015" name="Google Shape;2386;p92"/>
          <p:cNvCxnSpPr/>
          <p:nvPr/>
        </p:nvCxnSpPr>
        <p:spPr>
          <a:xfrm>
            <a:off x="1415880" y="26434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1016" name="Google Shape;2387;p92"/>
          <p:cNvCxnSpPr/>
          <p:nvPr/>
        </p:nvCxnSpPr>
        <p:spPr>
          <a:xfrm>
            <a:off x="2084760" y="26434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1017" name="Google Shape;2388;p92"/>
          <p:cNvCxnSpPr/>
          <p:nvPr/>
        </p:nvCxnSpPr>
        <p:spPr>
          <a:xfrm>
            <a:off x="2753640" y="26434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1018" name="Google Shape;2389;p92"/>
          <p:cNvCxnSpPr/>
          <p:nvPr/>
        </p:nvCxnSpPr>
        <p:spPr>
          <a:xfrm>
            <a:off x="3422880" y="26434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1019" name="Google Shape;2390;p92"/>
          <p:cNvCxnSpPr/>
          <p:nvPr/>
        </p:nvCxnSpPr>
        <p:spPr>
          <a:xfrm>
            <a:off x="4091760" y="26434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1020" name="Google Shape;2391;p92"/>
          <p:cNvCxnSpPr/>
          <p:nvPr/>
        </p:nvCxnSpPr>
        <p:spPr>
          <a:xfrm>
            <a:off x="4760640" y="26434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1021" name="Google Shape;2392;p92"/>
          <p:cNvCxnSpPr/>
          <p:nvPr/>
        </p:nvCxnSpPr>
        <p:spPr>
          <a:xfrm>
            <a:off x="5429520" y="26434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022" name="Google Shape;2393;p92"/>
          <p:cNvSpPr/>
          <p:nvPr/>
        </p:nvSpPr>
        <p:spPr>
          <a:xfrm>
            <a:off x="1208880" y="300996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23" name="Google Shape;2394;p92"/>
          <p:cNvSpPr/>
          <p:nvPr/>
        </p:nvSpPr>
        <p:spPr>
          <a:xfrm>
            <a:off x="1878120" y="300996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24" name="Google Shape;2395;p92"/>
          <p:cNvSpPr/>
          <p:nvPr/>
        </p:nvSpPr>
        <p:spPr>
          <a:xfrm>
            <a:off x="2547000" y="300996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25" name="Google Shape;2396;p92"/>
          <p:cNvSpPr/>
          <p:nvPr/>
        </p:nvSpPr>
        <p:spPr>
          <a:xfrm>
            <a:off x="3215880" y="300996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26" name="Google Shape;2397;p92"/>
          <p:cNvSpPr/>
          <p:nvPr/>
        </p:nvSpPr>
        <p:spPr>
          <a:xfrm>
            <a:off x="3884760" y="300996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27" name="Google Shape;2398;p92"/>
          <p:cNvSpPr/>
          <p:nvPr/>
        </p:nvSpPr>
        <p:spPr>
          <a:xfrm>
            <a:off x="4554000" y="300996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28" name="Google Shape;2399;p92"/>
          <p:cNvSpPr/>
          <p:nvPr/>
        </p:nvSpPr>
        <p:spPr>
          <a:xfrm>
            <a:off x="5222880" y="300996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029" name="Google Shape;2400;p92"/>
          <p:cNvCxnSpPr/>
          <p:nvPr/>
        </p:nvCxnSpPr>
        <p:spPr>
          <a:xfrm>
            <a:off x="2080440" y="2800800"/>
            <a:ext cx="2011680" cy="360"/>
          </a:xfrm>
          <a:prstGeom prst="straightConnector1">
            <a:avLst/>
          </a:prstGeom>
          <a:ln w="130175">
            <a:solidFill>
              <a:srgbClr val="189976"/>
            </a:solidFill>
            <a:round/>
            <a:tailEnd len="med" type="stealth" w="med"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1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32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justifie.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033" name="Image 9"/>
          <p:cNvPicPr/>
          <p:nvPr/>
        </p:nvPicPr>
        <p:blipFill>
          <a:blip r:embed="rId2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34" name="Google Shape;2406;p93"/>
          <p:cNvSpPr/>
          <p:nvPr/>
        </p:nvSpPr>
        <p:spPr>
          <a:xfrm>
            <a:off x="741600" y="2387880"/>
            <a:ext cx="10545120" cy="144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914400">
              <a:lnSpc>
                <a:spcPct val="150000"/>
              </a:lnSpc>
            </a:pPr>
            <a:r>
              <a:rPr lang="fr-FR" sz="293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                                  </a:t>
            </a:r>
            <a:endParaRPr lang="en-US" sz="29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50000"/>
              </a:lnSpc>
            </a:pPr>
            <a:r>
              <a:rPr lang="fr-FR" sz="293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</a:t>
            </a:r>
            <a:endParaRPr lang="en-US" sz="29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35" name="Google Shape;2407;p93"/>
          <p:cNvSpPr/>
          <p:nvPr/>
        </p:nvSpPr>
        <p:spPr>
          <a:xfrm>
            <a:off x="3089880" y="4140360"/>
            <a:ext cx="48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1" u="none" strike="noStrike">
                <a:solidFill>
                  <a:srgbClr val="1D9A78"/>
                </a:solidFill>
                <a:effectLst/>
                <a:uFillTx/>
                <a:latin typeface="Calibri"/>
                <a:ea typeface="Calibri"/>
              </a:rPr>
              <a:t>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36" name="Google Shape;2408;p93"/>
          <p:cNvSpPr/>
          <p:nvPr/>
        </p:nvSpPr>
        <p:spPr>
          <a:xfrm>
            <a:off x="741600" y="2387880"/>
            <a:ext cx="10545120" cy="144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914400">
              <a:lnSpc>
                <a:spcPct val="150000"/>
              </a:lnSpc>
            </a:pPr>
            <a:r>
              <a:rPr lang="fr-FR" sz="293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                                  </a:t>
            </a:r>
            <a:endParaRPr lang="en-US" sz="29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50000"/>
              </a:lnSpc>
            </a:pPr>
            <a:r>
              <a:rPr lang="fr-FR" sz="293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</a:t>
            </a:r>
            <a:endParaRPr lang="en-US" sz="29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37" name="Google Shape;2409;p93"/>
          <p:cNvSpPr/>
          <p:nvPr/>
        </p:nvSpPr>
        <p:spPr>
          <a:xfrm>
            <a:off x="1643760" y="4149720"/>
            <a:ext cx="14457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(-6) +3 =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38" name="Google Shape;2410;p93"/>
          <p:cNvSpPr/>
          <p:nvPr/>
        </p:nvSpPr>
        <p:spPr>
          <a:xfrm>
            <a:off x="2900160" y="4078800"/>
            <a:ext cx="925200" cy="540000"/>
          </a:xfrm>
          <a:prstGeom prst="roundRect">
            <a:avLst>
              <a:gd name="adj" fmla="val 16667"/>
            </a:avLst>
          </a:prstGeom>
          <a:noFill/>
          <a:ln w="12700">
            <a:solidFill>
              <a:srgbClr val="BFBFB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2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039" name="Google Shape;2411;p93"/>
          <p:cNvSpPr/>
          <p:nvPr/>
        </p:nvSpPr>
        <p:spPr>
          <a:xfrm>
            <a:off x="802800" y="1595520"/>
            <a:ext cx="10528200" cy="324828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4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040" name="Google Shape;2412;p93"/>
          <p:cNvSpPr/>
          <p:nvPr/>
        </p:nvSpPr>
        <p:spPr>
          <a:xfrm>
            <a:off x="992880" y="1620000"/>
            <a:ext cx="101037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Complétez 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041" name="Google Shape;2413;p93"/>
          <p:cNvCxnSpPr/>
          <p:nvPr/>
        </p:nvCxnSpPr>
        <p:spPr>
          <a:xfrm flipV="1">
            <a:off x="1208880" y="2800800"/>
            <a:ext cx="9958680" cy="14760"/>
          </a:xfrm>
          <a:prstGeom prst="straightConnector1">
            <a:avLst/>
          </a:prstGeom>
          <a:ln w="38100">
            <a:solidFill>
              <a:srgbClr val="000000"/>
            </a:solidFill>
            <a:round/>
            <a:tailEnd len="med" type="stealth" w="med"/>
          </a:ln>
        </p:spPr>
      </p:cxnSp>
      <p:cxnSp>
        <p:nvCxnSpPr>
          <p:cNvPr id="1042" name="Google Shape;2414;p93"/>
          <p:cNvCxnSpPr/>
          <p:nvPr/>
        </p:nvCxnSpPr>
        <p:spPr>
          <a:xfrm>
            <a:off x="6039360" y="26341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043" name="Google Shape;2415;p93"/>
          <p:cNvSpPr/>
          <p:nvPr/>
        </p:nvSpPr>
        <p:spPr>
          <a:xfrm>
            <a:off x="5869440" y="300996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044" name="Google Shape;2416;p93"/>
          <p:cNvCxnSpPr/>
          <p:nvPr/>
        </p:nvCxnSpPr>
        <p:spPr>
          <a:xfrm>
            <a:off x="6708240" y="26341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045" name="Google Shape;2417;p93"/>
          <p:cNvSpPr/>
          <p:nvPr/>
        </p:nvSpPr>
        <p:spPr>
          <a:xfrm>
            <a:off x="6538320" y="300996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046" name="Google Shape;2418;p93"/>
          <p:cNvCxnSpPr/>
          <p:nvPr/>
        </p:nvCxnSpPr>
        <p:spPr>
          <a:xfrm>
            <a:off x="7377120" y="26341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047" name="Google Shape;2419;p93"/>
          <p:cNvSpPr/>
          <p:nvPr/>
        </p:nvSpPr>
        <p:spPr>
          <a:xfrm>
            <a:off x="7207200" y="300996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048" name="Google Shape;2420;p93"/>
          <p:cNvCxnSpPr/>
          <p:nvPr/>
        </p:nvCxnSpPr>
        <p:spPr>
          <a:xfrm>
            <a:off x="8046360" y="26341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049" name="Google Shape;2421;p93"/>
          <p:cNvSpPr/>
          <p:nvPr/>
        </p:nvSpPr>
        <p:spPr>
          <a:xfrm>
            <a:off x="7876440" y="300996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050" name="Google Shape;2422;p93"/>
          <p:cNvCxnSpPr/>
          <p:nvPr/>
        </p:nvCxnSpPr>
        <p:spPr>
          <a:xfrm>
            <a:off x="8715240" y="26341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051" name="Google Shape;2423;p93"/>
          <p:cNvSpPr/>
          <p:nvPr/>
        </p:nvSpPr>
        <p:spPr>
          <a:xfrm>
            <a:off x="8545320" y="300996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052" name="Google Shape;2424;p93"/>
          <p:cNvCxnSpPr/>
          <p:nvPr/>
        </p:nvCxnSpPr>
        <p:spPr>
          <a:xfrm>
            <a:off x="9384120" y="26341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053" name="Google Shape;2425;p93"/>
          <p:cNvSpPr/>
          <p:nvPr/>
        </p:nvSpPr>
        <p:spPr>
          <a:xfrm>
            <a:off x="9214200" y="300996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054" name="Google Shape;2426;p93"/>
          <p:cNvCxnSpPr/>
          <p:nvPr/>
        </p:nvCxnSpPr>
        <p:spPr>
          <a:xfrm>
            <a:off x="10053000" y="26341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055" name="Google Shape;2427;p93"/>
          <p:cNvSpPr/>
          <p:nvPr/>
        </p:nvSpPr>
        <p:spPr>
          <a:xfrm>
            <a:off x="9883080" y="300996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056" name="Google Shape;2428;p93"/>
          <p:cNvCxnSpPr/>
          <p:nvPr/>
        </p:nvCxnSpPr>
        <p:spPr>
          <a:xfrm>
            <a:off x="10722240" y="26341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057" name="Google Shape;2429;p93"/>
          <p:cNvSpPr/>
          <p:nvPr/>
        </p:nvSpPr>
        <p:spPr>
          <a:xfrm>
            <a:off x="10552320" y="300996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058" name="Google Shape;2430;p93"/>
          <p:cNvCxnSpPr/>
          <p:nvPr/>
        </p:nvCxnSpPr>
        <p:spPr>
          <a:xfrm>
            <a:off x="1415880" y="26434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1059" name="Google Shape;2431;p93"/>
          <p:cNvCxnSpPr/>
          <p:nvPr/>
        </p:nvCxnSpPr>
        <p:spPr>
          <a:xfrm>
            <a:off x="2084760" y="26434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1060" name="Google Shape;2432;p93"/>
          <p:cNvCxnSpPr/>
          <p:nvPr/>
        </p:nvCxnSpPr>
        <p:spPr>
          <a:xfrm>
            <a:off x="2753640" y="26434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1061" name="Google Shape;2433;p93"/>
          <p:cNvCxnSpPr/>
          <p:nvPr/>
        </p:nvCxnSpPr>
        <p:spPr>
          <a:xfrm>
            <a:off x="3422880" y="26434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1062" name="Google Shape;2434;p93"/>
          <p:cNvCxnSpPr/>
          <p:nvPr/>
        </p:nvCxnSpPr>
        <p:spPr>
          <a:xfrm>
            <a:off x="4091760" y="26434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1063" name="Google Shape;2435;p93"/>
          <p:cNvCxnSpPr/>
          <p:nvPr/>
        </p:nvCxnSpPr>
        <p:spPr>
          <a:xfrm>
            <a:off x="4760640" y="26434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1064" name="Google Shape;2436;p93"/>
          <p:cNvCxnSpPr/>
          <p:nvPr/>
        </p:nvCxnSpPr>
        <p:spPr>
          <a:xfrm>
            <a:off x="5429520" y="26434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065" name="Google Shape;2437;p93"/>
          <p:cNvSpPr/>
          <p:nvPr/>
        </p:nvSpPr>
        <p:spPr>
          <a:xfrm>
            <a:off x="1208880" y="300996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66" name="Google Shape;2438;p93"/>
          <p:cNvSpPr/>
          <p:nvPr/>
        </p:nvSpPr>
        <p:spPr>
          <a:xfrm>
            <a:off x="1878120" y="300996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67" name="Google Shape;2439;p93"/>
          <p:cNvSpPr/>
          <p:nvPr/>
        </p:nvSpPr>
        <p:spPr>
          <a:xfrm>
            <a:off x="2547000" y="300996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68" name="Google Shape;2440;p93"/>
          <p:cNvSpPr/>
          <p:nvPr/>
        </p:nvSpPr>
        <p:spPr>
          <a:xfrm>
            <a:off x="3215880" y="300996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69" name="Google Shape;2441;p93"/>
          <p:cNvSpPr/>
          <p:nvPr/>
        </p:nvSpPr>
        <p:spPr>
          <a:xfrm>
            <a:off x="3884760" y="300996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70" name="Google Shape;2442;p93"/>
          <p:cNvSpPr/>
          <p:nvPr/>
        </p:nvSpPr>
        <p:spPr>
          <a:xfrm>
            <a:off x="4554000" y="300996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71" name="Google Shape;2443;p93"/>
          <p:cNvSpPr/>
          <p:nvPr/>
        </p:nvSpPr>
        <p:spPr>
          <a:xfrm>
            <a:off x="5222880" y="300996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072" name="Google Shape;2444;p93"/>
          <p:cNvCxnSpPr/>
          <p:nvPr/>
        </p:nvCxnSpPr>
        <p:spPr>
          <a:xfrm>
            <a:off x="2080440" y="2221200"/>
            <a:ext cx="360" cy="1188720"/>
          </a:xfrm>
          <a:prstGeom prst="straightConnector1">
            <a:avLst/>
          </a:prstGeom>
          <a:ln cap="rnd" w="9525">
            <a:solidFill>
              <a:srgbClr val="189976"/>
            </a:solidFill>
            <a:prstDash val="lgDash"/>
            <a:round/>
          </a:ln>
        </p:spPr>
      </p:cxnSp>
      <p:cxnSp>
        <p:nvCxnSpPr>
          <p:cNvPr id="1073" name="Google Shape;2445;p93"/>
          <p:cNvCxnSpPr/>
          <p:nvPr/>
        </p:nvCxnSpPr>
        <p:spPr>
          <a:xfrm>
            <a:off x="2080440" y="2800800"/>
            <a:ext cx="2011680" cy="360"/>
          </a:xfrm>
          <a:prstGeom prst="straightConnector1">
            <a:avLst/>
          </a:prstGeom>
          <a:ln cap="rnd" w="130175">
            <a:solidFill>
              <a:srgbClr val="189976"/>
            </a:solidFill>
            <a:round/>
            <a:tailEnd len="med" type="stealth" w="med"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4" dur="indefinite" restart="never" nodeType="tmRoot">
          <p:childTnLst>
            <p:seq>
              <p:cTn id="195" dur="indefinite" nodeType="mainSeq">
                <p:childTnLst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00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Complétez.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75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76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077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78" name="Google Shape;2639;p98"/>
          <p:cNvSpPr/>
          <p:nvPr/>
        </p:nvSpPr>
        <p:spPr>
          <a:xfrm>
            <a:off x="741600" y="2387880"/>
            <a:ext cx="10545120" cy="144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50000"/>
              </a:lnSpc>
              <a:tabLst>
                <a:tab pos="0" algn="l"/>
              </a:tabLst>
            </a:pPr>
            <a:r>
              <a:rPr lang="fr-FR" sz="293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                                  </a:t>
            </a:r>
            <a:endParaRPr lang="en-US" sz="29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50000"/>
              </a:lnSpc>
              <a:tabLst>
                <a:tab pos="0" algn="l"/>
              </a:tabLst>
            </a:pPr>
            <a:r>
              <a:rPr lang="fr-FR" sz="293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</a:t>
            </a:r>
            <a:endParaRPr lang="en-US" sz="29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79" name="Google Shape;2640;p98"/>
          <p:cNvSpPr/>
          <p:nvPr/>
        </p:nvSpPr>
        <p:spPr>
          <a:xfrm>
            <a:off x="1643760" y="4149720"/>
            <a:ext cx="14457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6 +(-1) =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80" name="Google Shape;2641;p98"/>
          <p:cNvSpPr/>
          <p:nvPr/>
        </p:nvSpPr>
        <p:spPr>
          <a:xfrm>
            <a:off x="3043080" y="4143960"/>
            <a:ext cx="6397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…….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81" name="Google Shape;2642;p98"/>
          <p:cNvSpPr/>
          <p:nvPr/>
        </p:nvSpPr>
        <p:spPr>
          <a:xfrm>
            <a:off x="2900160" y="4078800"/>
            <a:ext cx="925200" cy="540000"/>
          </a:xfrm>
          <a:prstGeom prst="roundRect">
            <a:avLst>
              <a:gd name="adj" fmla="val 16667"/>
            </a:avLst>
          </a:prstGeom>
          <a:noFill/>
          <a:ln w="12700">
            <a:solidFill>
              <a:srgbClr val="BFBFB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82" name="Google Shape;2645;p98"/>
          <p:cNvSpPr/>
          <p:nvPr/>
        </p:nvSpPr>
        <p:spPr>
          <a:xfrm>
            <a:off x="802800" y="1595520"/>
            <a:ext cx="10528200" cy="324828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4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83" name="Google Shape;2646;p98"/>
          <p:cNvSpPr/>
          <p:nvPr/>
        </p:nvSpPr>
        <p:spPr>
          <a:xfrm>
            <a:off x="992880" y="1620000"/>
            <a:ext cx="101037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Complétez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084" name="Google Shape;2649;p98"/>
          <p:cNvCxnSpPr/>
          <p:nvPr/>
        </p:nvCxnSpPr>
        <p:spPr>
          <a:xfrm flipV="1">
            <a:off x="1208880" y="2800800"/>
            <a:ext cx="9958680" cy="14760"/>
          </a:xfrm>
          <a:prstGeom prst="straightConnector1">
            <a:avLst/>
          </a:prstGeom>
          <a:ln w="38100">
            <a:solidFill>
              <a:srgbClr val="000000"/>
            </a:solidFill>
            <a:round/>
            <a:tailEnd len="med" type="stealth" w="med"/>
          </a:ln>
        </p:spPr>
      </p:cxnSp>
      <p:cxnSp>
        <p:nvCxnSpPr>
          <p:cNvPr id="1085" name="Google Shape;2650;p98"/>
          <p:cNvCxnSpPr/>
          <p:nvPr/>
        </p:nvCxnSpPr>
        <p:spPr>
          <a:xfrm>
            <a:off x="6039360" y="26341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086" name="Google Shape;2651;p98"/>
          <p:cNvSpPr/>
          <p:nvPr/>
        </p:nvSpPr>
        <p:spPr>
          <a:xfrm>
            <a:off x="5869440" y="300996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087" name="Google Shape;2652;p98"/>
          <p:cNvCxnSpPr/>
          <p:nvPr/>
        </p:nvCxnSpPr>
        <p:spPr>
          <a:xfrm>
            <a:off x="6708240" y="26341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088" name="Google Shape;2653;p98"/>
          <p:cNvSpPr/>
          <p:nvPr/>
        </p:nvSpPr>
        <p:spPr>
          <a:xfrm>
            <a:off x="6538320" y="300996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089" name="Google Shape;2654;p98"/>
          <p:cNvCxnSpPr/>
          <p:nvPr/>
        </p:nvCxnSpPr>
        <p:spPr>
          <a:xfrm>
            <a:off x="7377120" y="26341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090" name="Google Shape;2655;p98"/>
          <p:cNvSpPr/>
          <p:nvPr/>
        </p:nvSpPr>
        <p:spPr>
          <a:xfrm>
            <a:off x="7207200" y="300996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091" name="Google Shape;2656;p98"/>
          <p:cNvCxnSpPr/>
          <p:nvPr/>
        </p:nvCxnSpPr>
        <p:spPr>
          <a:xfrm>
            <a:off x="8046360" y="26341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092" name="Google Shape;2657;p98"/>
          <p:cNvSpPr/>
          <p:nvPr/>
        </p:nvSpPr>
        <p:spPr>
          <a:xfrm>
            <a:off x="7876440" y="300996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093" name="Google Shape;2658;p98"/>
          <p:cNvCxnSpPr/>
          <p:nvPr/>
        </p:nvCxnSpPr>
        <p:spPr>
          <a:xfrm>
            <a:off x="8715240" y="26341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094" name="Google Shape;2659;p98"/>
          <p:cNvSpPr/>
          <p:nvPr/>
        </p:nvSpPr>
        <p:spPr>
          <a:xfrm>
            <a:off x="8545320" y="300996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095" name="Google Shape;2660;p98"/>
          <p:cNvCxnSpPr/>
          <p:nvPr/>
        </p:nvCxnSpPr>
        <p:spPr>
          <a:xfrm>
            <a:off x="9384120" y="26341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096" name="Google Shape;2661;p98"/>
          <p:cNvSpPr/>
          <p:nvPr/>
        </p:nvSpPr>
        <p:spPr>
          <a:xfrm>
            <a:off x="9214200" y="300996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097" name="Google Shape;2662;p98"/>
          <p:cNvCxnSpPr/>
          <p:nvPr/>
        </p:nvCxnSpPr>
        <p:spPr>
          <a:xfrm>
            <a:off x="10053000" y="26341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098" name="Google Shape;2663;p98"/>
          <p:cNvSpPr/>
          <p:nvPr/>
        </p:nvSpPr>
        <p:spPr>
          <a:xfrm>
            <a:off x="9883080" y="300996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099" name="Google Shape;2664;p98"/>
          <p:cNvCxnSpPr/>
          <p:nvPr/>
        </p:nvCxnSpPr>
        <p:spPr>
          <a:xfrm>
            <a:off x="10722240" y="26341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100" name="Google Shape;2665;p98"/>
          <p:cNvSpPr/>
          <p:nvPr/>
        </p:nvSpPr>
        <p:spPr>
          <a:xfrm>
            <a:off x="10552320" y="300996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101" name="Google Shape;2666;p98"/>
          <p:cNvCxnSpPr/>
          <p:nvPr/>
        </p:nvCxnSpPr>
        <p:spPr>
          <a:xfrm>
            <a:off x="1415880" y="26434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1102" name="Google Shape;2667;p98"/>
          <p:cNvCxnSpPr/>
          <p:nvPr/>
        </p:nvCxnSpPr>
        <p:spPr>
          <a:xfrm>
            <a:off x="2084760" y="26434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1103" name="Google Shape;2668;p98"/>
          <p:cNvCxnSpPr/>
          <p:nvPr/>
        </p:nvCxnSpPr>
        <p:spPr>
          <a:xfrm>
            <a:off x="2753640" y="26434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1104" name="Google Shape;2669;p98"/>
          <p:cNvCxnSpPr/>
          <p:nvPr/>
        </p:nvCxnSpPr>
        <p:spPr>
          <a:xfrm>
            <a:off x="3422880" y="26434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1105" name="Google Shape;2670;p98"/>
          <p:cNvCxnSpPr/>
          <p:nvPr/>
        </p:nvCxnSpPr>
        <p:spPr>
          <a:xfrm>
            <a:off x="4091760" y="26434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1106" name="Google Shape;2671;p98"/>
          <p:cNvCxnSpPr/>
          <p:nvPr/>
        </p:nvCxnSpPr>
        <p:spPr>
          <a:xfrm>
            <a:off x="4760640" y="26434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1107" name="Google Shape;2672;p98"/>
          <p:cNvCxnSpPr/>
          <p:nvPr/>
        </p:nvCxnSpPr>
        <p:spPr>
          <a:xfrm>
            <a:off x="5429520" y="26434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108" name="Google Shape;2673;p98"/>
          <p:cNvSpPr/>
          <p:nvPr/>
        </p:nvSpPr>
        <p:spPr>
          <a:xfrm>
            <a:off x="1208880" y="300996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09" name="Google Shape;2674;p98"/>
          <p:cNvSpPr/>
          <p:nvPr/>
        </p:nvSpPr>
        <p:spPr>
          <a:xfrm>
            <a:off x="1878120" y="300996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10" name="Google Shape;2675;p98"/>
          <p:cNvSpPr/>
          <p:nvPr/>
        </p:nvSpPr>
        <p:spPr>
          <a:xfrm>
            <a:off x="2547000" y="300996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11" name="Google Shape;2676;p98"/>
          <p:cNvSpPr/>
          <p:nvPr/>
        </p:nvSpPr>
        <p:spPr>
          <a:xfrm>
            <a:off x="3215880" y="300996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12" name="Google Shape;2677;p98"/>
          <p:cNvSpPr/>
          <p:nvPr/>
        </p:nvSpPr>
        <p:spPr>
          <a:xfrm>
            <a:off x="3884760" y="300996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13" name="Google Shape;2678;p98"/>
          <p:cNvSpPr/>
          <p:nvPr/>
        </p:nvSpPr>
        <p:spPr>
          <a:xfrm>
            <a:off x="4554000" y="300996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14" name="Google Shape;2679;p98"/>
          <p:cNvSpPr/>
          <p:nvPr/>
        </p:nvSpPr>
        <p:spPr>
          <a:xfrm>
            <a:off x="5222880" y="300996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6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17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justifie.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118" name="Image 9"/>
          <p:cNvPicPr/>
          <p:nvPr/>
        </p:nvPicPr>
        <p:blipFill>
          <a:blip r:embed="rId2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19" name="Google Shape;2685;p99"/>
          <p:cNvSpPr/>
          <p:nvPr/>
        </p:nvSpPr>
        <p:spPr>
          <a:xfrm>
            <a:off x="741600" y="2387880"/>
            <a:ext cx="10545120" cy="144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50000"/>
              </a:lnSpc>
              <a:tabLst>
                <a:tab pos="0" algn="l"/>
              </a:tabLst>
            </a:pPr>
            <a:r>
              <a:rPr lang="fr-FR" sz="293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                                  </a:t>
            </a:r>
            <a:endParaRPr lang="en-US" sz="29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50000"/>
              </a:lnSpc>
              <a:tabLst>
                <a:tab pos="0" algn="l"/>
              </a:tabLst>
            </a:pPr>
            <a:r>
              <a:rPr lang="fr-FR" sz="293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</a:t>
            </a:r>
            <a:endParaRPr lang="en-US" sz="29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20" name="Google Shape;2686;p99"/>
          <p:cNvSpPr/>
          <p:nvPr/>
        </p:nvSpPr>
        <p:spPr>
          <a:xfrm>
            <a:off x="3089880" y="4140360"/>
            <a:ext cx="560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chemeClr val="accent1"/>
                </a:solidFill>
                <a:effectLst/>
                <a:uFillTx/>
                <a:latin typeface="Calibri"/>
                <a:ea typeface="Calibri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21" name="Google Shape;2687;p99"/>
          <p:cNvSpPr/>
          <p:nvPr/>
        </p:nvSpPr>
        <p:spPr>
          <a:xfrm>
            <a:off x="741600" y="2387880"/>
            <a:ext cx="10545120" cy="144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50000"/>
              </a:lnSpc>
              <a:tabLst>
                <a:tab pos="0" algn="l"/>
              </a:tabLst>
            </a:pPr>
            <a:r>
              <a:rPr lang="fr-FR" sz="293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                                  </a:t>
            </a:r>
            <a:endParaRPr lang="en-US" sz="29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50000"/>
              </a:lnSpc>
              <a:tabLst>
                <a:tab pos="0" algn="l"/>
              </a:tabLst>
            </a:pPr>
            <a:r>
              <a:rPr lang="fr-FR" sz="293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</a:t>
            </a:r>
            <a:endParaRPr lang="en-US" sz="29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22" name="Google Shape;2688;p99"/>
          <p:cNvSpPr/>
          <p:nvPr/>
        </p:nvSpPr>
        <p:spPr>
          <a:xfrm>
            <a:off x="1643760" y="4149720"/>
            <a:ext cx="14457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6 +(-1) =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23" name="Google Shape;2689;p99"/>
          <p:cNvSpPr/>
          <p:nvPr/>
        </p:nvSpPr>
        <p:spPr>
          <a:xfrm>
            <a:off x="2900160" y="4078800"/>
            <a:ext cx="925200" cy="540000"/>
          </a:xfrm>
          <a:prstGeom prst="roundRect">
            <a:avLst>
              <a:gd name="adj" fmla="val 16667"/>
            </a:avLst>
          </a:prstGeom>
          <a:noFill/>
          <a:ln w="12700">
            <a:solidFill>
              <a:srgbClr val="BFBFB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24" name="Google Shape;2690;p99"/>
          <p:cNvSpPr/>
          <p:nvPr/>
        </p:nvSpPr>
        <p:spPr>
          <a:xfrm>
            <a:off x="802800" y="1595520"/>
            <a:ext cx="10528200" cy="324828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4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25" name="Google Shape;2691;p99"/>
          <p:cNvSpPr/>
          <p:nvPr/>
        </p:nvSpPr>
        <p:spPr>
          <a:xfrm>
            <a:off x="992880" y="1620000"/>
            <a:ext cx="101037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Complétez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126" name="Google Shape;2692;p99"/>
          <p:cNvCxnSpPr/>
          <p:nvPr/>
        </p:nvCxnSpPr>
        <p:spPr>
          <a:xfrm flipV="1">
            <a:off x="1208880" y="2800800"/>
            <a:ext cx="9958680" cy="14760"/>
          </a:xfrm>
          <a:prstGeom prst="straightConnector1">
            <a:avLst/>
          </a:prstGeom>
          <a:ln w="38100">
            <a:solidFill>
              <a:srgbClr val="000000"/>
            </a:solidFill>
            <a:round/>
            <a:tailEnd len="med" type="stealth" w="med"/>
          </a:ln>
        </p:spPr>
      </p:cxnSp>
      <p:cxnSp>
        <p:nvCxnSpPr>
          <p:cNvPr id="1127" name="Google Shape;2693;p99"/>
          <p:cNvCxnSpPr/>
          <p:nvPr/>
        </p:nvCxnSpPr>
        <p:spPr>
          <a:xfrm>
            <a:off x="6039360" y="26341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128" name="Google Shape;2694;p99"/>
          <p:cNvSpPr/>
          <p:nvPr/>
        </p:nvSpPr>
        <p:spPr>
          <a:xfrm>
            <a:off x="5869440" y="300996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129" name="Google Shape;2695;p99"/>
          <p:cNvCxnSpPr/>
          <p:nvPr/>
        </p:nvCxnSpPr>
        <p:spPr>
          <a:xfrm>
            <a:off x="6708240" y="26341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130" name="Google Shape;2696;p99"/>
          <p:cNvSpPr/>
          <p:nvPr/>
        </p:nvSpPr>
        <p:spPr>
          <a:xfrm>
            <a:off x="6538320" y="300996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131" name="Google Shape;2697;p99"/>
          <p:cNvCxnSpPr/>
          <p:nvPr/>
        </p:nvCxnSpPr>
        <p:spPr>
          <a:xfrm>
            <a:off x="7377120" y="26341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132" name="Google Shape;2698;p99"/>
          <p:cNvSpPr/>
          <p:nvPr/>
        </p:nvSpPr>
        <p:spPr>
          <a:xfrm>
            <a:off x="7207200" y="300996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133" name="Google Shape;2699;p99"/>
          <p:cNvCxnSpPr/>
          <p:nvPr/>
        </p:nvCxnSpPr>
        <p:spPr>
          <a:xfrm>
            <a:off x="8046360" y="26341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134" name="Google Shape;2700;p99"/>
          <p:cNvSpPr/>
          <p:nvPr/>
        </p:nvSpPr>
        <p:spPr>
          <a:xfrm>
            <a:off x="7876440" y="300996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135" name="Google Shape;2701;p99"/>
          <p:cNvCxnSpPr/>
          <p:nvPr/>
        </p:nvCxnSpPr>
        <p:spPr>
          <a:xfrm>
            <a:off x="8715240" y="26341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136" name="Google Shape;2702;p99"/>
          <p:cNvSpPr/>
          <p:nvPr/>
        </p:nvSpPr>
        <p:spPr>
          <a:xfrm>
            <a:off x="8545320" y="300996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137" name="Google Shape;2703;p99"/>
          <p:cNvCxnSpPr/>
          <p:nvPr/>
        </p:nvCxnSpPr>
        <p:spPr>
          <a:xfrm>
            <a:off x="9384120" y="26341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138" name="Google Shape;2704;p99"/>
          <p:cNvSpPr/>
          <p:nvPr/>
        </p:nvSpPr>
        <p:spPr>
          <a:xfrm>
            <a:off x="9214200" y="300996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139" name="Google Shape;2705;p99"/>
          <p:cNvCxnSpPr/>
          <p:nvPr/>
        </p:nvCxnSpPr>
        <p:spPr>
          <a:xfrm>
            <a:off x="10053000" y="26341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140" name="Google Shape;2706;p99"/>
          <p:cNvSpPr/>
          <p:nvPr/>
        </p:nvSpPr>
        <p:spPr>
          <a:xfrm>
            <a:off x="9883080" y="300996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141" name="Google Shape;2707;p99"/>
          <p:cNvCxnSpPr/>
          <p:nvPr/>
        </p:nvCxnSpPr>
        <p:spPr>
          <a:xfrm>
            <a:off x="10722240" y="26341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142" name="Google Shape;2708;p99"/>
          <p:cNvSpPr/>
          <p:nvPr/>
        </p:nvSpPr>
        <p:spPr>
          <a:xfrm>
            <a:off x="10552320" y="300996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143" name="Google Shape;2709;p99"/>
          <p:cNvCxnSpPr/>
          <p:nvPr/>
        </p:nvCxnSpPr>
        <p:spPr>
          <a:xfrm>
            <a:off x="1415880" y="26434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1144" name="Google Shape;2710;p99"/>
          <p:cNvCxnSpPr/>
          <p:nvPr/>
        </p:nvCxnSpPr>
        <p:spPr>
          <a:xfrm>
            <a:off x="2084760" y="26434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1145" name="Google Shape;2711;p99"/>
          <p:cNvCxnSpPr/>
          <p:nvPr/>
        </p:nvCxnSpPr>
        <p:spPr>
          <a:xfrm>
            <a:off x="2753640" y="26434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1146" name="Google Shape;2712;p99"/>
          <p:cNvCxnSpPr/>
          <p:nvPr/>
        </p:nvCxnSpPr>
        <p:spPr>
          <a:xfrm>
            <a:off x="3422880" y="26434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1147" name="Google Shape;2713;p99"/>
          <p:cNvCxnSpPr/>
          <p:nvPr/>
        </p:nvCxnSpPr>
        <p:spPr>
          <a:xfrm>
            <a:off x="4091760" y="26434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1148" name="Google Shape;2714;p99"/>
          <p:cNvCxnSpPr/>
          <p:nvPr/>
        </p:nvCxnSpPr>
        <p:spPr>
          <a:xfrm>
            <a:off x="4760640" y="26434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cxnSp>
        <p:nvCxnSpPr>
          <p:cNvPr id="1149" name="Google Shape;2715;p99"/>
          <p:cNvCxnSpPr/>
          <p:nvPr/>
        </p:nvCxnSpPr>
        <p:spPr>
          <a:xfrm>
            <a:off x="5429520" y="26434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  <a:round/>
          </a:ln>
        </p:spPr>
      </p:cxnSp>
      <p:sp>
        <p:nvSpPr>
          <p:cNvPr id="1150" name="Google Shape;2716;p99"/>
          <p:cNvSpPr/>
          <p:nvPr/>
        </p:nvSpPr>
        <p:spPr>
          <a:xfrm>
            <a:off x="1208880" y="300996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51" name="Google Shape;2717;p99"/>
          <p:cNvSpPr/>
          <p:nvPr/>
        </p:nvSpPr>
        <p:spPr>
          <a:xfrm>
            <a:off x="1878120" y="300996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52" name="Google Shape;2718;p99"/>
          <p:cNvSpPr/>
          <p:nvPr/>
        </p:nvSpPr>
        <p:spPr>
          <a:xfrm>
            <a:off x="2547000" y="300996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53" name="Google Shape;2719;p99"/>
          <p:cNvSpPr/>
          <p:nvPr/>
        </p:nvSpPr>
        <p:spPr>
          <a:xfrm>
            <a:off x="3215880" y="300996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54" name="Google Shape;2720;p99"/>
          <p:cNvSpPr/>
          <p:nvPr/>
        </p:nvSpPr>
        <p:spPr>
          <a:xfrm>
            <a:off x="3884760" y="300996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55" name="Google Shape;2721;p99"/>
          <p:cNvSpPr/>
          <p:nvPr/>
        </p:nvSpPr>
        <p:spPr>
          <a:xfrm>
            <a:off x="4554000" y="300996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56" name="Google Shape;2722;p99"/>
          <p:cNvSpPr/>
          <p:nvPr/>
        </p:nvSpPr>
        <p:spPr>
          <a:xfrm>
            <a:off x="5222880" y="300996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157" name="Google Shape;2723;p99"/>
          <p:cNvCxnSpPr/>
          <p:nvPr/>
        </p:nvCxnSpPr>
        <p:spPr>
          <a:xfrm>
            <a:off x="10037880" y="2221200"/>
            <a:ext cx="360" cy="1188720"/>
          </a:xfrm>
          <a:prstGeom prst="straightConnector1">
            <a:avLst/>
          </a:prstGeom>
          <a:ln cap="rnd" w="9525">
            <a:solidFill>
              <a:srgbClr val="189976"/>
            </a:solidFill>
            <a:prstDash val="lgDash"/>
            <a:round/>
          </a:ln>
        </p:spPr>
      </p:cxnSp>
      <p:cxnSp>
        <p:nvCxnSpPr>
          <p:cNvPr id="1158" name="Google Shape;2724;p99"/>
          <p:cNvCxnSpPr/>
          <p:nvPr/>
        </p:nvCxnSpPr>
        <p:spPr>
          <a:xfrm flipH="1">
            <a:off x="9331920" y="2800800"/>
            <a:ext cx="722880" cy="360"/>
          </a:xfrm>
          <a:prstGeom prst="straightConnector1">
            <a:avLst/>
          </a:prstGeom>
          <a:ln cap="rnd" w="130175">
            <a:solidFill>
              <a:srgbClr val="FF0000"/>
            </a:solidFill>
            <a:round/>
            <a:tailEnd len="med" type="stealth" w="med"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1" dur="indefinite" restart="never" nodeType="tmRoot">
          <p:childTnLst>
            <p:seq>
              <p:cTn id="202" dur="indefinite" nodeType="mainSeq">
                <p:childTnLst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07" dur="500"/>
                                        <p:tgtEl>
                                          <p:spTgt spid="1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9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1160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161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Pratique guidée en binôme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162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1163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164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10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1165" name="Picture 9"/>
          <p:cNvPicPr/>
          <p:nvPr/>
        </p:nvPicPr>
        <p:blipFill>
          <a:blip r:embed="rId2"/>
          <a:stretch/>
        </p:blipFill>
        <p:spPr>
          <a:xfrm>
            <a:off x="5436000" y="1472040"/>
            <a:ext cx="1319040" cy="1231560"/>
          </a:xfrm>
          <a:prstGeom prst="rect">
            <a:avLst/>
          </a:prstGeom>
          <a:noFill/>
          <a:ln cap="sq" w="38100">
            <a:solidFill>
              <a:srgbClr val="000000"/>
            </a:solidFill>
            <a:miter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6" name="Picture 9"/>
          <p:cNvPicPr/>
          <p:nvPr/>
        </p:nvPicPr>
        <p:blipFill>
          <a:blip r:embed="rId1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sp>
        <p:nvSpPr>
          <p:cNvPr id="1167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Travaillez individuellement puis discutez en binômes vos réponses.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68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accorde 2 min au travail individuel puis une minute à la discussion. Il circule pour contrôler et donner des indications en cas de besoin.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169" name="Google Shape;228;p39"/>
          <p:cNvPicPr/>
          <p:nvPr/>
        </p:nvPicPr>
        <p:blipFill>
          <a:blip r:embed="rId2"/>
          <a:srcRect l="2300" t="72304" r="2300" b="461"/>
          <a:stretch/>
        </p:blipFill>
        <p:spPr>
          <a:xfrm>
            <a:off x="10838520" y="243720"/>
            <a:ext cx="51804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70" name="Rectangle 3"/>
          <p:cNvSpPr/>
          <p:nvPr/>
        </p:nvSpPr>
        <p:spPr>
          <a:xfrm>
            <a:off x="5124600" y="59493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15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71" name="Image 2"/>
          <p:cNvPicPr/>
          <p:nvPr/>
        </p:nvPicPr>
        <p:blipFill>
          <a:blip r:embed="rId3"/>
          <a:stretch/>
        </p:blipFill>
        <p:spPr>
          <a:xfrm>
            <a:off x="912600" y="1071360"/>
            <a:ext cx="9925560" cy="4714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Google Shape;250;p28"/>
          <p:cNvGrpSpPr/>
          <p:nvPr/>
        </p:nvGrpSpPr>
        <p:grpSpPr>
          <a:xfrm>
            <a:off x="2032200" y="1087200"/>
            <a:ext cx="8127360" cy="5072400"/>
            <a:chOff x="2032200" y="1087200"/>
            <a:chExt cx="8127360" cy="5072400"/>
          </a:xfrm>
        </p:grpSpPr>
        <p:sp>
          <p:nvSpPr>
            <p:cNvPr id="194" name="Google Shape;251;p28"/>
            <p:cNvSpPr/>
            <p:nvPr/>
          </p:nvSpPr>
          <p:spPr>
            <a:xfrm>
              <a:off x="2032200" y="1087200"/>
              <a:ext cx="8127360" cy="5072400"/>
            </a:xfrm>
            <a:custGeom>
              <a:avLst/>
              <a:gdLst>
                <a:gd name="textAreaLeft" fmla="*/ 39600 w 8127360"/>
                <a:gd name="textAreaRight" fmla="*/ 8087760 w 8127360"/>
                <a:gd name="textAreaTop" fmla="*/ 39600 h 5072400"/>
                <a:gd name="textAreaBottom" fmla="*/ 5032800 h 5072400"/>
                <a:gd name="GluePoint1X" fmla="*/ 1 w 2"/>
                <a:gd name="GluePoint1Y" fmla="*/ 0 h 14181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257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2577" h="14181">
                  <a:moveTo>
                    <a:pt x="376" y="0"/>
                  </a:moveTo>
                  <a:arcTo wR="376" hR="376" stAng="16200000" swAng="-5400000"/>
                  <a:lnTo>
                    <a:pt x="0" y="13715"/>
                  </a:lnTo>
                  <a:arcTo wR="376" hR="376" stAng="10800000" swAng="-5400000"/>
                  <a:lnTo>
                    <a:pt x="22201" y="14091"/>
                  </a:lnTo>
                  <a:arcTo wR="376" hR="376" stAng="5400000" swAng="-5400000"/>
                  <a:lnTo>
                    <a:pt x="22577" y="376"/>
                  </a:lnTo>
                  <a:arcTo wR="376" hR="376" stAng="0" swAng="-5400000"/>
                  <a:close/>
                </a:path>
              </a:pathLst>
            </a:custGeom>
            <a:solidFill>
              <a:srgbClr val="FFFFFF"/>
            </a:solidFill>
            <a:ln w="9528">
              <a:solidFill>
                <a:srgbClr val="D8D8D8"/>
              </a:solidFill>
              <a:miter/>
            </a:ln>
            <a:effectLst>
              <a:outerShdw algn="tl" dir="0">
                <a:srgbClr val="000000">
                  <a:alpha val="7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95" name="Google Shape;252;p28"/>
            <p:cNvSpPr/>
            <p:nvPr/>
          </p:nvSpPr>
          <p:spPr>
            <a:xfrm>
              <a:off x="2194200" y="1177200"/>
              <a:ext cx="7803360" cy="4892760"/>
            </a:xfrm>
            <a:prstGeom prst="rect">
              <a:avLst/>
            </a:prstGeom>
            <a:solidFill>
              <a:srgbClr val="E3EE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196" name="Google Shape;255;p28"/>
          <p:cNvSpPr/>
          <p:nvPr/>
        </p:nvSpPr>
        <p:spPr>
          <a:xfrm>
            <a:off x="963360" y="165240"/>
            <a:ext cx="394668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Structure de la séance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97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306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98" name="Group 43"/>
          <p:cNvGrpSpPr/>
          <p:nvPr/>
        </p:nvGrpSpPr>
        <p:grpSpPr>
          <a:xfrm>
            <a:off x="2337120" y="1288080"/>
            <a:ext cx="7517520" cy="547560"/>
            <a:chOff x="2337120" y="1288080"/>
            <a:chExt cx="7517520" cy="547560"/>
          </a:xfrm>
        </p:grpSpPr>
        <p:sp>
          <p:nvSpPr>
            <p:cNvPr id="199" name="Google Shape;275;p28"/>
            <p:cNvSpPr/>
            <p:nvPr/>
          </p:nvSpPr>
          <p:spPr>
            <a:xfrm>
              <a:off x="2337120" y="136440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1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0" name="Google Shape;276;p28"/>
            <p:cNvSpPr/>
            <p:nvPr/>
          </p:nvSpPr>
          <p:spPr>
            <a:xfrm>
              <a:off x="2860200" y="128808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44546A">
                  <a:lumMod val="50000"/>
                  <a:lumOff val="5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1" name="Google Shape;277;p28"/>
            <p:cNvSpPr/>
            <p:nvPr/>
          </p:nvSpPr>
          <p:spPr>
            <a:xfrm>
              <a:off x="8226720" y="137232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2" name="Google Shape;278;p28"/>
            <p:cNvSpPr/>
            <p:nvPr/>
          </p:nvSpPr>
          <p:spPr>
            <a:xfrm>
              <a:off x="9301320" y="130212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3" name="Google Shape;277;p28"/>
            <p:cNvSpPr/>
            <p:nvPr/>
          </p:nvSpPr>
          <p:spPr>
            <a:xfrm>
              <a:off x="2930040" y="137232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Ouverture de la séance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04" name="Group 44"/>
          <p:cNvGrpSpPr/>
          <p:nvPr/>
        </p:nvGrpSpPr>
        <p:grpSpPr>
          <a:xfrm>
            <a:off x="2337120" y="2114280"/>
            <a:ext cx="7517520" cy="547560"/>
            <a:chOff x="2337120" y="2114280"/>
            <a:chExt cx="7517520" cy="547560"/>
          </a:xfrm>
        </p:grpSpPr>
        <p:sp>
          <p:nvSpPr>
            <p:cNvPr id="205" name="Google Shape;275;p28"/>
            <p:cNvSpPr/>
            <p:nvPr/>
          </p:nvSpPr>
          <p:spPr>
            <a:xfrm>
              <a:off x="2337120" y="219096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E55D1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2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6" name="Google Shape;276;p28"/>
            <p:cNvSpPr/>
            <p:nvPr/>
          </p:nvSpPr>
          <p:spPr>
            <a:xfrm>
              <a:off x="2860200" y="211428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E55D1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7" name="Google Shape;277;p28"/>
            <p:cNvSpPr/>
            <p:nvPr/>
          </p:nvSpPr>
          <p:spPr>
            <a:xfrm>
              <a:off x="8226720" y="219852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8" name="Google Shape;278;p28"/>
            <p:cNvSpPr/>
            <p:nvPr/>
          </p:nvSpPr>
          <p:spPr>
            <a:xfrm>
              <a:off x="9301320" y="212868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9" name="Google Shape;277;p28"/>
            <p:cNvSpPr/>
            <p:nvPr/>
          </p:nvSpPr>
          <p:spPr>
            <a:xfrm>
              <a:off x="2930040" y="219852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Modelage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10" name="Group 56"/>
          <p:cNvGrpSpPr/>
          <p:nvPr/>
        </p:nvGrpSpPr>
        <p:grpSpPr>
          <a:xfrm>
            <a:off x="2337120" y="2940840"/>
            <a:ext cx="7517520" cy="547560"/>
            <a:chOff x="2337120" y="2940840"/>
            <a:chExt cx="7517520" cy="547560"/>
          </a:xfrm>
        </p:grpSpPr>
        <p:sp>
          <p:nvSpPr>
            <p:cNvPr id="211" name="Google Shape;275;p28"/>
            <p:cNvSpPr/>
            <p:nvPr/>
          </p:nvSpPr>
          <p:spPr>
            <a:xfrm>
              <a:off x="2337120" y="301716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7030A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3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2" name="Google Shape;276;p28"/>
            <p:cNvSpPr/>
            <p:nvPr/>
          </p:nvSpPr>
          <p:spPr>
            <a:xfrm>
              <a:off x="2860200" y="294084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7030A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3" name="Google Shape;277;p28"/>
            <p:cNvSpPr/>
            <p:nvPr/>
          </p:nvSpPr>
          <p:spPr>
            <a:xfrm>
              <a:off x="8226720" y="302508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4" name="Google Shape;278;p28"/>
            <p:cNvSpPr/>
            <p:nvPr/>
          </p:nvSpPr>
          <p:spPr>
            <a:xfrm>
              <a:off x="9301320" y="295488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4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5" name="Google Shape;277;p28"/>
            <p:cNvSpPr/>
            <p:nvPr/>
          </p:nvSpPr>
          <p:spPr>
            <a:xfrm>
              <a:off x="2930040" y="302508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guidée collective (VdC)</a:t>
              </a: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 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16" name="Group 62"/>
          <p:cNvGrpSpPr/>
          <p:nvPr/>
        </p:nvGrpSpPr>
        <p:grpSpPr>
          <a:xfrm>
            <a:off x="2337120" y="3767040"/>
            <a:ext cx="7517520" cy="547560"/>
            <a:chOff x="2337120" y="3767040"/>
            <a:chExt cx="7517520" cy="547560"/>
          </a:xfrm>
        </p:grpSpPr>
        <p:sp>
          <p:nvSpPr>
            <p:cNvPr id="217" name="Google Shape;275;p28"/>
            <p:cNvSpPr/>
            <p:nvPr/>
          </p:nvSpPr>
          <p:spPr>
            <a:xfrm>
              <a:off x="2337120" y="384372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BEB07D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4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8" name="Google Shape;276;p28"/>
            <p:cNvSpPr/>
            <p:nvPr/>
          </p:nvSpPr>
          <p:spPr>
            <a:xfrm>
              <a:off x="2860200" y="376704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BEB07D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9" name="Google Shape;277;p28"/>
            <p:cNvSpPr/>
            <p:nvPr/>
          </p:nvSpPr>
          <p:spPr>
            <a:xfrm>
              <a:off x="8226720" y="385128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0" name="Google Shape;278;p28"/>
            <p:cNvSpPr/>
            <p:nvPr/>
          </p:nvSpPr>
          <p:spPr>
            <a:xfrm>
              <a:off x="9301320" y="378144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5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1" name="Google Shape;277;p28"/>
            <p:cNvSpPr/>
            <p:nvPr/>
          </p:nvSpPr>
          <p:spPr>
            <a:xfrm>
              <a:off x="2930040" y="385128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guidée en binôme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22" name="Group 68"/>
          <p:cNvGrpSpPr/>
          <p:nvPr/>
        </p:nvGrpSpPr>
        <p:grpSpPr>
          <a:xfrm>
            <a:off x="2337120" y="4593600"/>
            <a:ext cx="7517520" cy="547560"/>
            <a:chOff x="2337120" y="4593600"/>
            <a:chExt cx="7517520" cy="547560"/>
          </a:xfrm>
        </p:grpSpPr>
        <p:sp>
          <p:nvSpPr>
            <p:cNvPr id="223" name="Google Shape;275;p28"/>
            <p:cNvSpPr/>
            <p:nvPr/>
          </p:nvSpPr>
          <p:spPr>
            <a:xfrm>
              <a:off x="2337120" y="466992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C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5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4" name="Google Shape;276;p28"/>
            <p:cNvSpPr/>
            <p:nvPr/>
          </p:nvSpPr>
          <p:spPr>
            <a:xfrm>
              <a:off x="2860200" y="459360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C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5" name="Google Shape;277;p28"/>
            <p:cNvSpPr/>
            <p:nvPr/>
          </p:nvSpPr>
          <p:spPr>
            <a:xfrm>
              <a:off x="8226720" y="467784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12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6" name="Google Shape;278;p28"/>
            <p:cNvSpPr/>
            <p:nvPr/>
          </p:nvSpPr>
          <p:spPr>
            <a:xfrm>
              <a:off x="9301320" y="460764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6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7" name="Google Shape;277;p28"/>
            <p:cNvSpPr/>
            <p:nvPr/>
          </p:nvSpPr>
          <p:spPr>
            <a:xfrm>
              <a:off x="2930040" y="467784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autonome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28" name="Group 74"/>
          <p:cNvGrpSpPr/>
          <p:nvPr/>
        </p:nvGrpSpPr>
        <p:grpSpPr>
          <a:xfrm>
            <a:off x="2337120" y="5419800"/>
            <a:ext cx="7517520" cy="547560"/>
            <a:chOff x="2337120" y="5419800"/>
            <a:chExt cx="7517520" cy="547560"/>
          </a:xfrm>
        </p:grpSpPr>
        <p:sp>
          <p:nvSpPr>
            <p:cNvPr id="229" name="Google Shape;275;p28"/>
            <p:cNvSpPr/>
            <p:nvPr/>
          </p:nvSpPr>
          <p:spPr>
            <a:xfrm>
              <a:off x="2337120" y="549648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6CA6A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6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0" name="Google Shape;276;p28"/>
            <p:cNvSpPr/>
            <p:nvPr/>
          </p:nvSpPr>
          <p:spPr>
            <a:xfrm>
              <a:off x="2860200" y="541980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6CA6A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1" name="Google Shape;277;p28"/>
            <p:cNvSpPr/>
            <p:nvPr/>
          </p:nvSpPr>
          <p:spPr>
            <a:xfrm>
              <a:off x="8226720" y="550404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3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2" name="Google Shape;278;p28"/>
            <p:cNvSpPr/>
            <p:nvPr/>
          </p:nvSpPr>
          <p:spPr>
            <a:xfrm>
              <a:off x="9301320" y="543420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7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3" name="Google Shape;277;p28"/>
            <p:cNvSpPr/>
            <p:nvPr/>
          </p:nvSpPr>
          <p:spPr>
            <a:xfrm>
              <a:off x="2930040" y="550404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Clôture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Prenez la correction sur vos livrets.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73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 la réponse et donne 30s aux élèves pour recopier la correction sur les livrets.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1174" name="Groupe 1"/>
          <p:cNvGrpSpPr/>
          <p:nvPr/>
        </p:nvGrpSpPr>
        <p:grpSpPr>
          <a:xfrm>
            <a:off x="10633320" y="178560"/>
            <a:ext cx="630720" cy="597240"/>
            <a:chOff x="10633320" y="178560"/>
            <a:chExt cx="630720" cy="597240"/>
          </a:xfrm>
        </p:grpSpPr>
        <p:pic>
          <p:nvPicPr>
            <p:cNvPr id="1175" name="Picture 7"/>
            <p:cNvPicPr/>
            <p:nvPr/>
          </p:nvPicPr>
          <p:blipFill>
            <a:blip r:embed="rId1"/>
            <a:srcRect l="11666" t="23332" r="25929" b="30051"/>
            <a:stretch/>
          </p:blipFill>
          <p:spPr>
            <a:xfrm>
              <a:off x="10633320" y="304920"/>
              <a:ext cx="630720" cy="470880"/>
            </a:xfrm>
            <a:prstGeom prst="rect">
              <a:avLst/>
            </a:prstGeom>
            <a:noFill/>
            <a:ln w="19050">
              <a:noFill/>
            </a:ln>
          </p:spPr>
        </p:pic>
        <p:pic>
          <p:nvPicPr>
            <p:cNvPr id="1176" name="Picture 7"/>
            <p:cNvPicPr/>
            <p:nvPr/>
          </p:nvPicPr>
          <p:blipFill>
            <a:blip r:embed="rId2"/>
            <a:srcRect l="74749" t="23332" r="10681" b="30051"/>
            <a:stretch/>
          </p:blipFill>
          <p:spPr>
            <a:xfrm rot="1461600">
              <a:off x="10809360" y="187560"/>
              <a:ext cx="146880" cy="470880"/>
            </a:xfrm>
            <a:prstGeom prst="rect">
              <a:avLst/>
            </a:prstGeom>
            <a:noFill/>
            <a:ln w="19050">
              <a:noFill/>
            </a:ln>
          </p:spPr>
        </p:pic>
      </p:grpSp>
      <p:pic>
        <p:nvPicPr>
          <p:cNvPr id="1177" name="Picture 9"/>
          <p:cNvPicPr/>
          <p:nvPr/>
        </p:nvPicPr>
        <p:blipFill>
          <a:blip r:embed="rId3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pic>
        <p:nvPicPr>
          <p:cNvPr id="1178" name="Image 5"/>
          <p:cNvPicPr/>
          <p:nvPr/>
        </p:nvPicPr>
        <p:blipFill>
          <a:blip r:embed="rId4"/>
          <a:stretch/>
        </p:blipFill>
        <p:spPr>
          <a:xfrm>
            <a:off x="912600" y="1071360"/>
            <a:ext cx="9925560" cy="4714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79" name="ZoneTexte 7"/>
          <p:cNvSpPr/>
          <p:nvPr/>
        </p:nvSpPr>
        <p:spPr>
          <a:xfrm>
            <a:off x="4027680" y="3331080"/>
            <a:ext cx="413280" cy="36900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0" name="ZoneTexte 8"/>
          <p:cNvSpPr/>
          <p:nvPr/>
        </p:nvSpPr>
        <p:spPr>
          <a:xfrm>
            <a:off x="5181480" y="3363840"/>
            <a:ext cx="413280" cy="36900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1" name="ZoneTexte 9"/>
          <p:cNvSpPr/>
          <p:nvPr/>
        </p:nvSpPr>
        <p:spPr>
          <a:xfrm>
            <a:off x="6431400" y="3363840"/>
            <a:ext cx="413280" cy="36900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2" name="ZoneTexte 10"/>
          <p:cNvSpPr/>
          <p:nvPr/>
        </p:nvSpPr>
        <p:spPr>
          <a:xfrm>
            <a:off x="4114800" y="5268600"/>
            <a:ext cx="413280" cy="36900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3" name="ZoneTexte 11"/>
          <p:cNvSpPr/>
          <p:nvPr/>
        </p:nvSpPr>
        <p:spPr>
          <a:xfrm>
            <a:off x="5330520" y="5279040"/>
            <a:ext cx="413280" cy="369000"/>
          </a:xfrm>
          <a:prstGeom prst="rect">
            <a:avLst/>
          </a:pr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4" name="ZoneTexte 12"/>
          <p:cNvSpPr/>
          <p:nvPr/>
        </p:nvSpPr>
        <p:spPr>
          <a:xfrm>
            <a:off x="6386400" y="5279040"/>
            <a:ext cx="413280" cy="369000"/>
          </a:xfrm>
          <a:prstGeom prst="rect">
            <a:avLst/>
          </a:prstGeom>
          <a:blipFill rotWithShape="0">
            <a:blip r:embed="rId1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8" dur="indefinite" restart="never" nodeType="tmRoot">
          <p:childTnLst>
            <p:seq>
              <p:cTn id="209" dur="indefinite" nodeType="mainSeq">
                <p:childTnLst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5" name="Picture 9"/>
          <p:cNvPicPr/>
          <p:nvPr/>
        </p:nvPicPr>
        <p:blipFill>
          <a:blip r:embed="rId1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sp>
        <p:nvSpPr>
          <p:cNvPr id="1186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Travaillez individuellement puis discutez en binômes vos réponses.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87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accorde 2 min au travail individuel puis une minute à la discussion. Il circule pour contrôler et donner des indications en cas de besoin.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188" name="Google Shape;228;p39"/>
          <p:cNvPicPr/>
          <p:nvPr/>
        </p:nvPicPr>
        <p:blipFill>
          <a:blip r:embed="rId2"/>
          <a:srcRect l="2300" t="72304" r="2300" b="461"/>
          <a:stretch/>
        </p:blipFill>
        <p:spPr>
          <a:xfrm>
            <a:off x="10838520" y="243720"/>
            <a:ext cx="51804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89" name="Rectangle 3"/>
          <p:cNvSpPr/>
          <p:nvPr/>
        </p:nvSpPr>
        <p:spPr>
          <a:xfrm>
            <a:off x="5124600" y="59493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15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90" name="Image 2"/>
          <p:cNvPicPr/>
          <p:nvPr/>
        </p:nvPicPr>
        <p:blipFill>
          <a:blip r:embed="rId3"/>
          <a:stretch/>
        </p:blipFill>
        <p:spPr>
          <a:xfrm>
            <a:off x="419400" y="2009520"/>
            <a:ext cx="11339280" cy="2857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Prenez la correction sur vos livrets.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92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explique la réponse et donne 30s aux élèves pour recopier la correction sur les livrets.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1193" name="Groupe 1"/>
          <p:cNvGrpSpPr/>
          <p:nvPr/>
        </p:nvGrpSpPr>
        <p:grpSpPr>
          <a:xfrm>
            <a:off x="10633320" y="178560"/>
            <a:ext cx="630720" cy="597240"/>
            <a:chOff x="10633320" y="178560"/>
            <a:chExt cx="630720" cy="597240"/>
          </a:xfrm>
        </p:grpSpPr>
        <p:pic>
          <p:nvPicPr>
            <p:cNvPr id="1194" name="Picture 7"/>
            <p:cNvPicPr/>
            <p:nvPr/>
          </p:nvPicPr>
          <p:blipFill>
            <a:blip r:embed="rId1"/>
            <a:srcRect l="11666" t="23332" r="25929" b="30051"/>
            <a:stretch/>
          </p:blipFill>
          <p:spPr>
            <a:xfrm>
              <a:off x="10633320" y="304920"/>
              <a:ext cx="630720" cy="470880"/>
            </a:xfrm>
            <a:prstGeom prst="rect">
              <a:avLst/>
            </a:prstGeom>
            <a:noFill/>
            <a:ln w="19050">
              <a:noFill/>
            </a:ln>
          </p:spPr>
        </p:pic>
        <p:pic>
          <p:nvPicPr>
            <p:cNvPr id="1195" name="Picture 7"/>
            <p:cNvPicPr/>
            <p:nvPr/>
          </p:nvPicPr>
          <p:blipFill>
            <a:blip r:embed="rId2"/>
            <a:srcRect l="74749" t="23332" r="10681" b="30051"/>
            <a:stretch/>
          </p:blipFill>
          <p:spPr>
            <a:xfrm rot="1461600">
              <a:off x="10809360" y="187560"/>
              <a:ext cx="146880" cy="470880"/>
            </a:xfrm>
            <a:prstGeom prst="rect">
              <a:avLst/>
            </a:prstGeom>
            <a:noFill/>
            <a:ln w="19050">
              <a:noFill/>
            </a:ln>
          </p:spPr>
        </p:pic>
      </p:grpSp>
      <p:pic>
        <p:nvPicPr>
          <p:cNvPr id="1196" name="Picture 9"/>
          <p:cNvPicPr/>
          <p:nvPr/>
        </p:nvPicPr>
        <p:blipFill>
          <a:blip r:embed="rId3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pic>
        <p:nvPicPr>
          <p:cNvPr id="1197" name="Image 5"/>
          <p:cNvPicPr/>
          <p:nvPr/>
        </p:nvPicPr>
        <p:blipFill>
          <a:blip r:embed="rId4"/>
          <a:stretch/>
        </p:blipFill>
        <p:spPr>
          <a:xfrm>
            <a:off x="419400" y="2009520"/>
            <a:ext cx="11339280" cy="285732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1198" name="Connecteur droit avec flèche 10"/>
          <p:cNvCxnSpPr/>
          <p:nvPr/>
        </p:nvCxnSpPr>
        <p:spPr>
          <a:xfrm flipV="1">
            <a:off x="4462920" y="3570480"/>
            <a:ext cx="1916280" cy="762120"/>
          </a:xfrm>
          <a:prstGeom prst="straightConnector1">
            <a:avLst/>
          </a:prstGeom>
          <a:ln w="19050">
            <a:solidFill>
              <a:srgbClr val="8BC145"/>
            </a:solidFill>
            <a:round/>
            <a:tailEnd len="med" type="arrow" w="med"/>
          </a:ln>
        </p:spPr>
      </p:cxnSp>
      <p:cxnSp>
        <p:nvCxnSpPr>
          <p:cNvPr id="1199" name="Connecteur droit avec flèche 12"/>
          <p:cNvCxnSpPr/>
          <p:nvPr/>
        </p:nvCxnSpPr>
        <p:spPr>
          <a:xfrm>
            <a:off x="4462920" y="2790000"/>
            <a:ext cx="1916280" cy="1542600"/>
          </a:xfrm>
          <a:prstGeom prst="straightConnector1">
            <a:avLst/>
          </a:prstGeom>
          <a:ln w="19050">
            <a:solidFill>
              <a:srgbClr val="8BC145"/>
            </a:solidFill>
            <a:round/>
            <a:tailEnd len="med" type="arrow" w="med"/>
          </a:ln>
        </p:spPr>
      </p:cxnSp>
      <p:cxnSp>
        <p:nvCxnSpPr>
          <p:cNvPr id="1200" name="Connecteur droit avec flèche 14"/>
          <p:cNvCxnSpPr/>
          <p:nvPr/>
        </p:nvCxnSpPr>
        <p:spPr>
          <a:xfrm flipV="1">
            <a:off x="4462920" y="2808360"/>
            <a:ext cx="1916280" cy="762480"/>
          </a:xfrm>
          <a:prstGeom prst="straightConnector1">
            <a:avLst/>
          </a:prstGeom>
          <a:ln w="19050">
            <a:solidFill>
              <a:srgbClr val="8BC145"/>
            </a:solidFill>
            <a:round/>
            <a:tailEnd len="med" type="arrow" w="med"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38" dur="indefinite" restart="never" nodeType="tmRoot">
          <p:childTnLst>
            <p:seq>
              <p:cTn id="239" dur="indefinite" nodeType="mainSeq">
                <p:childTnLst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44" dur="500"/>
                                        <p:tgtEl>
                                          <p:spTgt spid="1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49" dur="500"/>
                                        <p:tgtEl>
                                          <p:spTgt spid="1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54" dur="500"/>
                                        <p:tgtEl>
                                          <p:spTgt spid="1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1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1202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203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Pratique autonome :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Travail individuel et défi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204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1205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206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12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1207" name="Picture 14"/>
          <p:cNvPicPr/>
          <p:nvPr/>
        </p:nvPicPr>
        <p:blipFill>
          <a:blip r:embed="rId2"/>
          <a:stretch/>
        </p:blipFill>
        <p:spPr>
          <a:xfrm>
            <a:off x="5436360" y="1162800"/>
            <a:ext cx="1319040" cy="1319040"/>
          </a:xfrm>
          <a:prstGeom prst="rect">
            <a:avLst/>
          </a:prstGeom>
          <a:noFill/>
          <a:ln cap="sq" w="38100">
            <a:solidFill>
              <a:srgbClr val="000000"/>
            </a:solidFill>
            <a:miter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" name="Oval 15"/>
          <p:cNvSpPr/>
          <p:nvPr/>
        </p:nvSpPr>
        <p:spPr>
          <a:xfrm>
            <a:off x="11431080" y="262080"/>
            <a:ext cx="517320" cy="51732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 anchorCtr="1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PA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09" name="D_A_01"/>
          <p:cNvSpPr/>
          <p:nvPr/>
        </p:nvSpPr>
        <p:spPr>
          <a:xfrm>
            <a:off x="817560" y="158760"/>
            <a:ext cx="10556280" cy="49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Prenez vos livrets et vos crayons, puis répondez individuellement aux exercices. Vous avez 10 min.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10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400" b="0" i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L’enseignant vérifie les productions des élèves, donne une aide individuelle en cas de besoin et oriente les élèves ayant terminé vers le défi.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211" name="Picture 14"/>
          <p:cNvPicPr/>
          <p:nvPr/>
        </p:nvPicPr>
        <p:blipFill>
          <a:blip r:embed="rId1"/>
          <a:stretch/>
        </p:blipFill>
        <p:spPr>
          <a:xfrm>
            <a:off x="10814400" y="249480"/>
            <a:ext cx="559080" cy="55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12" name="Rectangle 5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15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13" name="Image 3"/>
          <p:cNvPicPr/>
          <p:nvPr/>
        </p:nvPicPr>
        <p:blipFill>
          <a:blip r:embed="rId2"/>
          <a:stretch/>
        </p:blipFill>
        <p:spPr>
          <a:xfrm>
            <a:off x="438480" y="1753920"/>
            <a:ext cx="11469960" cy="3067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Oval 15"/>
          <p:cNvSpPr/>
          <p:nvPr/>
        </p:nvSpPr>
        <p:spPr>
          <a:xfrm>
            <a:off x="11431080" y="262080"/>
            <a:ext cx="517320" cy="51732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 anchorCtr="1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PA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15" name="D_A_01"/>
          <p:cNvSpPr/>
          <p:nvPr/>
        </p:nvSpPr>
        <p:spPr>
          <a:xfrm>
            <a:off x="817560" y="158760"/>
            <a:ext cx="10556280" cy="49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Le temps est terminé. Voyons ensemble la solution des exercices.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16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accorde 5 min pour donner l’occasion aux élèves de présenter leurs productions et corrige au tableau.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17" name="Rectangle 2"/>
          <p:cNvSpPr/>
          <p:nvPr/>
        </p:nvSpPr>
        <p:spPr>
          <a:xfrm>
            <a:off x="4663800" y="1864800"/>
            <a:ext cx="3054240" cy="70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4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Temps Écoulé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218" name="Picture 3"/>
          <p:cNvPicPr/>
          <p:nvPr/>
        </p:nvPicPr>
        <p:blipFill>
          <a:blip r:embed="rId1"/>
          <a:srcRect l="10491" t="15400" r="10043" b="20982"/>
          <a:stretch/>
        </p:blipFill>
        <p:spPr>
          <a:xfrm>
            <a:off x="4495680" y="2989440"/>
            <a:ext cx="3390480" cy="2714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9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1220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221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Clôture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222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1223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224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3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225" name="Picture 6"/>
          <p:cNvSpPr/>
          <p:nvPr/>
        </p:nvSpPr>
        <p:spPr>
          <a:xfrm>
            <a:off x="5452920" y="1369080"/>
            <a:ext cx="1286280" cy="1417320"/>
          </a:xfrm>
          <a:custGeom>
            <a:avLst/>
            <a:gdLst>
              <a:gd name="textAreaLeft" fmla="*/ 0 w 1286280"/>
              <a:gd name="textAreaRight" fmla="*/ 1286640 w 1286280"/>
              <a:gd name="textAreaTop" fmla="*/ 0 h 1417320"/>
              <a:gd name="textAreaBottom" fmla="*/ 1417680 h 1417320"/>
              <a:gd name="GluePoint1X" fmla="*/ 0 w 1286510"/>
              <a:gd name="GluePoint1Y" fmla="*/ 0 h 1417543"/>
              <a:gd name="GluePoint2X" fmla="*/ 415972 w 1286510"/>
              <a:gd name="GluePoint2Y" fmla="*/ 0 h 1417543"/>
              <a:gd name="GluePoint3X" fmla="*/ 831943 w 1286510"/>
              <a:gd name="GluePoint3Y" fmla="*/ 0 h 1417543"/>
              <a:gd name="GluePoint4X" fmla="*/ 1286510 w 1286510"/>
              <a:gd name="GluePoint4Y" fmla="*/ 0 h 1417543"/>
              <a:gd name="GluePoint5X" fmla="*/ 1286510 w 1286510"/>
              <a:gd name="GluePoint5Y" fmla="*/ 429988 h 1417543"/>
              <a:gd name="GluePoint6X" fmla="*/ 1286510 w 1286510"/>
              <a:gd name="GluePoint6Y" fmla="*/ 930853 h 1417543"/>
              <a:gd name="GluePoint7X" fmla="*/ 1286510 w 1286510"/>
              <a:gd name="GluePoint7Y" fmla="*/ 1417543 h 1417543"/>
              <a:gd name="GluePoint8X" fmla="*/ 831943 w 1286510"/>
              <a:gd name="GluePoint8Y" fmla="*/ 1417543 h 1417543"/>
              <a:gd name="GluePoint9X" fmla="*/ 390241 w 1286510"/>
              <a:gd name="GluePoint9Y" fmla="*/ 1417543 h 1417543"/>
              <a:gd name="GluePoint10X" fmla="*/ 0 w 1286510"/>
              <a:gd name="GluePoint10Y" fmla="*/ 1417543 h 1417543"/>
              <a:gd name="GluePoint11X" fmla="*/ 0 w 1286510"/>
              <a:gd name="GluePoint11Y" fmla="*/ 987555 h 1417543"/>
              <a:gd name="GluePoint12X" fmla="*/ 0 w 1286510"/>
              <a:gd name="GluePoint12Y" fmla="*/ 486690 h 1417543"/>
              <a:gd name="GluePoint13X" fmla="*/ 0 w 1286510"/>
              <a:gd name="GluePoint13Y" fmla="*/ 0 h 1417543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286510" h="1417543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stroke="0" w="1286510" h="1417543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000000">
                <a:lumMod val="75000"/>
                <a:lumOff val="2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6" name="D_A_02"/>
          <p:cNvSpPr/>
          <p:nvPr/>
        </p:nvSpPr>
        <p:spPr>
          <a:xfrm>
            <a:off x="744120" y="6984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invite les élèves à rappeler ce qu’ils ont appris, puis présente une synthèse de la séance.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27" name="D_A_01"/>
          <p:cNvSpPr/>
          <p:nvPr/>
        </p:nvSpPr>
        <p:spPr>
          <a:xfrm>
            <a:off x="923760" y="18864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Dans cette séance nous avons appris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228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29" name="Oval 5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30" name="Image 2"/>
          <p:cNvPicPr/>
          <p:nvPr/>
        </p:nvPicPr>
        <p:blipFill>
          <a:blip r:embed="rId2"/>
          <a:stretch/>
        </p:blipFill>
        <p:spPr>
          <a:xfrm>
            <a:off x="2297160" y="1539000"/>
            <a:ext cx="7597440" cy="3779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D_A_02"/>
          <p:cNvSpPr/>
          <p:nvPr/>
        </p:nvSpPr>
        <p:spPr>
          <a:xfrm>
            <a:off x="744120" y="6984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invite les élèves à rappeler ce qu’ils ont appris, puis présente une synthèse de la séance.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32" name="D_A_01"/>
          <p:cNvSpPr/>
          <p:nvPr/>
        </p:nvSpPr>
        <p:spPr>
          <a:xfrm>
            <a:off x="923760" y="18864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Dans cette séance nous avons appris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233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34" name="Oval 5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35" name="Image 7"/>
          <p:cNvPicPr/>
          <p:nvPr/>
        </p:nvPicPr>
        <p:blipFill>
          <a:blip r:embed="rId2"/>
          <a:stretch/>
        </p:blipFill>
        <p:spPr>
          <a:xfrm>
            <a:off x="2338920" y="1920240"/>
            <a:ext cx="7513560" cy="30175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D_A_02"/>
          <p:cNvSpPr/>
          <p:nvPr/>
        </p:nvSpPr>
        <p:spPr>
          <a:xfrm>
            <a:off x="482760" y="69732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incite les élèves à faire l’exercice à la maison, puis clôt la séance..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37" name="D_A_01"/>
          <p:cNvSpPr/>
          <p:nvPr/>
        </p:nvSpPr>
        <p:spPr>
          <a:xfrm>
            <a:off x="774720" y="17784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Exercice à préparer à la maison pour la prochaine séance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238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39" name="Oval 7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0" name="Rectangle 1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15 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41" name="Image 5"/>
          <p:cNvPicPr/>
          <p:nvPr/>
        </p:nvPicPr>
        <p:blipFill>
          <a:blip r:embed="rId2"/>
          <a:stretch/>
        </p:blipFill>
        <p:spPr>
          <a:xfrm>
            <a:off x="2217240" y="2514600"/>
            <a:ext cx="7757640" cy="182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50;p28"/>
          <p:cNvGrpSpPr/>
          <p:nvPr/>
        </p:nvGrpSpPr>
        <p:grpSpPr>
          <a:xfrm>
            <a:off x="1257840" y="1041480"/>
            <a:ext cx="9579240" cy="5402520"/>
            <a:chOff x="1257840" y="1041480"/>
            <a:chExt cx="9579240" cy="5402520"/>
          </a:xfrm>
        </p:grpSpPr>
        <p:sp>
          <p:nvSpPr>
            <p:cNvPr id="235" name="Google Shape;251;p28"/>
            <p:cNvSpPr/>
            <p:nvPr/>
          </p:nvSpPr>
          <p:spPr>
            <a:xfrm>
              <a:off x="1257840" y="1041480"/>
              <a:ext cx="9579240" cy="5402520"/>
            </a:xfrm>
            <a:custGeom>
              <a:avLst/>
              <a:gdLst>
                <a:gd name="textAreaLeft" fmla="*/ 42120 w 9579240"/>
                <a:gd name="textAreaRight" fmla="*/ 9537120 w 9579240"/>
                <a:gd name="textAreaTop" fmla="*/ 42120 h 5402520"/>
                <a:gd name="textAreaBottom" fmla="*/ 5360400 h 5402520"/>
                <a:gd name="GluePoint1X" fmla="*/ 1 w 2"/>
                <a:gd name="GluePoint1Y" fmla="*/ 0 h 15098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661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6610" h="15098">
                  <a:moveTo>
                    <a:pt x="400" y="0"/>
                  </a:moveTo>
                  <a:arcTo wR="400" hR="400" stAng="16200000" swAng="-5400000"/>
                  <a:lnTo>
                    <a:pt x="0" y="14608"/>
                  </a:lnTo>
                  <a:arcTo wR="400" hR="400" stAng="10800000" swAng="-5400000"/>
                  <a:lnTo>
                    <a:pt x="26210" y="15008"/>
                  </a:lnTo>
                  <a:arcTo wR="400" hR="400" stAng="5400000" swAng="-5400000"/>
                  <a:lnTo>
                    <a:pt x="26610" y="400"/>
                  </a:lnTo>
                  <a:arcTo wR="400" hR="400" stAng="0" swAng="-5400000"/>
                  <a:close/>
                </a:path>
              </a:pathLst>
            </a:custGeom>
            <a:solidFill>
              <a:srgbClr val="FFFFFF"/>
            </a:solidFill>
            <a:ln w="9528">
              <a:solidFill>
                <a:srgbClr val="D8D8D8"/>
              </a:solidFill>
              <a:miter/>
            </a:ln>
            <a:effectLst>
              <a:outerShdw algn="tl" dir="0">
                <a:srgbClr val="000000">
                  <a:alpha val="7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6" name="Google Shape;252;p28"/>
            <p:cNvSpPr/>
            <p:nvPr/>
          </p:nvSpPr>
          <p:spPr>
            <a:xfrm>
              <a:off x="1373400" y="1118520"/>
              <a:ext cx="9309600" cy="5232240"/>
            </a:xfrm>
            <a:prstGeom prst="rect">
              <a:avLst/>
            </a:prstGeom>
            <a:solidFill>
              <a:srgbClr val="E3EE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237" name="Google Shape;255;p28"/>
          <p:cNvSpPr/>
          <p:nvPr/>
        </p:nvSpPr>
        <p:spPr>
          <a:xfrm>
            <a:off x="948240" y="181440"/>
            <a:ext cx="394668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9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Matériel nécessaire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Google Shape;995;p109"/>
          <p:cNvSpPr/>
          <p:nvPr/>
        </p:nvSpPr>
        <p:spPr>
          <a:xfrm>
            <a:off x="1989360" y="1416960"/>
            <a:ext cx="3341160" cy="649800"/>
          </a:xfrm>
          <a:prstGeom prst="rect">
            <a:avLst/>
          </a:prstGeom>
          <a:solidFill>
            <a:schemeClr val="accent1"/>
          </a:solidFill>
          <a:ln w="7150">
            <a:noFill/>
          </a:ln>
        </p:spPr>
        <p:style>
          <a:lnRef idx="0"/>
          <a:fillRef idx="0"/>
          <a:effectRef idx="0"/>
          <a:fontRef idx="minor"/>
        </p:style>
        <p:txBody>
          <a:bodyPr lIns="60840" tIns="60120" rIns="60840" bIns="60840" anchor="ctr" anchorCtr="1">
            <a:noAutofit/>
          </a:bodyPr>
          <a:p>
            <a:pPr algn="ctr" defTabSz="1219320">
              <a:lnSpc>
                <a:spcPct val="130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Livret de l’élève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9" name="Google Shape;996;p109"/>
          <p:cNvSpPr/>
          <p:nvPr/>
        </p:nvSpPr>
        <p:spPr>
          <a:xfrm>
            <a:off x="5991480" y="1416960"/>
            <a:ext cx="4360680" cy="649800"/>
          </a:xfrm>
          <a:prstGeom prst="rect">
            <a:avLst/>
          </a:prstGeom>
          <a:solidFill>
            <a:schemeClr val="accent1"/>
          </a:solidFill>
          <a:ln w="7150">
            <a:noFill/>
          </a:ln>
        </p:spPr>
        <p:style>
          <a:lnRef idx="0"/>
          <a:fillRef idx="0"/>
          <a:effectRef idx="0"/>
          <a:fontRef idx="minor"/>
        </p:style>
        <p:txBody>
          <a:bodyPr lIns="60840" tIns="60120" rIns="60840" bIns="60840" anchor="ctr" anchorCtr="1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Autre matériel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40" name="Google Shape;1000;p109"/>
          <p:cNvPicPr/>
          <p:nvPr/>
        </p:nvPicPr>
        <p:blipFill>
          <a:blip r:embed="rId1"/>
          <a:srcRect l="1531" t="0" r="1531" b="0"/>
          <a:stretch/>
        </p:blipFill>
        <p:spPr>
          <a:xfrm>
            <a:off x="2288880" y="2268360"/>
            <a:ext cx="2782800" cy="3835440"/>
          </a:xfrm>
          <a:prstGeom prst="rect">
            <a:avLst/>
          </a:prstGeom>
          <a:noFill/>
          <a:ln w="0">
            <a:solidFill>
              <a:srgbClr val="336FB6"/>
            </a:solidFill>
          </a:ln>
        </p:spPr>
      </p:pic>
      <p:pic>
        <p:nvPicPr>
          <p:cNvPr id="241" name="Picture 2" descr="Image générée"/>
          <p:cNvPicPr/>
          <p:nvPr/>
        </p:nvPicPr>
        <p:blipFill>
          <a:blip r:embed="rId2"/>
          <a:srcRect l="0" t="11067" r="0" b="10672"/>
          <a:stretch/>
        </p:blipFill>
        <p:spPr>
          <a:xfrm>
            <a:off x="220320" y="468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2" name="Picture 11"/>
          <p:cNvPicPr/>
          <p:nvPr/>
        </p:nvPicPr>
        <p:blipFill>
          <a:blip r:embed="rId3"/>
          <a:stretch/>
        </p:blipFill>
        <p:spPr>
          <a:xfrm rot="19675200">
            <a:off x="6102000" y="2831760"/>
            <a:ext cx="2454120" cy="273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3" name="Picture 19"/>
          <p:cNvPicPr/>
          <p:nvPr/>
        </p:nvPicPr>
        <p:blipFill>
          <a:blip r:embed="rId4"/>
          <a:stretch/>
        </p:blipFill>
        <p:spPr>
          <a:xfrm>
            <a:off x="6553080" y="3735000"/>
            <a:ext cx="3619080" cy="2514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4" name="Picture 21"/>
          <p:cNvPicPr/>
          <p:nvPr/>
        </p:nvPicPr>
        <p:blipFill>
          <a:blip r:embed="rId5"/>
          <a:stretch/>
        </p:blipFill>
        <p:spPr>
          <a:xfrm>
            <a:off x="8719920" y="2115720"/>
            <a:ext cx="1631880" cy="1163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5" name="Picture 1"/>
          <p:cNvPicPr/>
          <p:nvPr/>
        </p:nvPicPr>
        <p:blipFill>
          <a:blip r:embed="rId6"/>
          <a:srcRect l="11665" t="23325" r="26246" b="30052"/>
          <a:stretch/>
        </p:blipFill>
        <p:spPr>
          <a:xfrm>
            <a:off x="5975280" y="2100240"/>
            <a:ext cx="1226880" cy="921240"/>
          </a:xfrm>
          <a:prstGeom prst="rect">
            <a:avLst/>
          </a:prstGeom>
          <a:noFill/>
          <a:ln w="19050">
            <a:noFill/>
          </a:ln>
        </p:spPr>
      </p:pic>
      <p:pic>
        <p:nvPicPr>
          <p:cNvPr id="246" name="Picture 8"/>
          <p:cNvPicPr/>
          <p:nvPr/>
        </p:nvPicPr>
        <p:blipFill>
          <a:blip r:embed="rId7"/>
          <a:stretch/>
        </p:blipFill>
        <p:spPr>
          <a:xfrm flipH="1">
            <a:off x="7452720" y="3009600"/>
            <a:ext cx="894600" cy="860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rgbClr val="808080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2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1243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244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Fin de la séance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245" name="Picture 6"/>
          <p:cNvSpPr/>
          <p:nvPr/>
        </p:nvSpPr>
        <p:spPr>
          <a:xfrm>
            <a:off x="5362560" y="1197360"/>
            <a:ext cx="1466640" cy="1523520"/>
          </a:xfrm>
          <a:custGeom>
            <a:avLst/>
            <a:gdLst>
              <a:gd name="textAreaLeft" fmla="*/ 0 w 1466640"/>
              <a:gd name="textAreaRight" fmla="*/ 1467000 w 1466640"/>
              <a:gd name="textAreaTop" fmla="*/ 0 h 1523520"/>
              <a:gd name="textAreaBottom" fmla="*/ 1523880 h 1523520"/>
              <a:gd name="GluePoint1X" fmla="*/ 0 w 1466850"/>
              <a:gd name="GluePoint1Y" fmla="*/ 0 h 1524000"/>
              <a:gd name="GluePoint2X" fmla="*/ 474281 w 1466850"/>
              <a:gd name="GluePoint2Y" fmla="*/ 0 h 1524000"/>
              <a:gd name="GluePoint3X" fmla="*/ 948563 w 1466850"/>
              <a:gd name="GluePoint3Y" fmla="*/ 0 h 1524000"/>
              <a:gd name="GluePoint4X" fmla="*/ 1466850 w 1466850"/>
              <a:gd name="GluePoint4Y" fmla="*/ 0 h 1524000"/>
              <a:gd name="GluePoint5X" fmla="*/ 1466850 w 1466850"/>
              <a:gd name="GluePoint5Y" fmla="*/ 462280 h 1524000"/>
              <a:gd name="GluePoint6X" fmla="*/ 1466850 w 1466850"/>
              <a:gd name="GluePoint6Y" fmla="*/ 1000760 h 1524000"/>
              <a:gd name="GluePoint7X" fmla="*/ 1466850 w 1466850"/>
              <a:gd name="GluePoint7Y" fmla="*/ 1524000 h 1524000"/>
              <a:gd name="GluePoint8X" fmla="*/ 948563 w 1466850"/>
              <a:gd name="GluePoint8Y" fmla="*/ 1524000 h 1524000"/>
              <a:gd name="GluePoint9X" fmla="*/ 444945 w 1466850"/>
              <a:gd name="GluePoint9Y" fmla="*/ 1524000 h 1524000"/>
              <a:gd name="GluePoint10X" fmla="*/ 0 w 1466850"/>
              <a:gd name="GluePoint10Y" fmla="*/ 1524000 h 1524000"/>
              <a:gd name="GluePoint11X" fmla="*/ 0 w 1466850"/>
              <a:gd name="GluePoint11Y" fmla="*/ 1061720 h 1524000"/>
              <a:gd name="GluePoint12X" fmla="*/ 0 w 1466850"/>
              <a:gd name="GluePoint12Y" fmla="*/ 523240 h 1524000"/>
              <a:gd name="GluePoint13X" fmla="*/ 0 w 1466850"/>
              <a:gd name="GluePoint13Y" fmla="*/ 0 h 15240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466850" h="152400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stroke="0" w="1466850" h="152400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blipFill rotWithShape="0">
            <a:blip r:embed="rId1"/>
            <a:srcRect/>
            <a:stretch/>
          </a:blipFill>
          <a:ln w="57150">
            <a:solidFill>
              <a:srgbClr val="000000">
                <a:lumMod val="75000"/>
                <a:lumOff val="2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55;p28"/>
          <p:cNvSpPr/>
          <p:nvPr/>
        </p:nvSpPr>
        <p:spPr>
          <a:xfrm>
            <a:off x="172800" y="61560"/>
            <a:ext cx="11310480" cy="60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  <a:tabLst>
                <a:tab pos="0" algn="l"/>
              </a:tabLst>
            </a:pPr>
            <a:r>
              <a:rPr lang="fr-MA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Une banque des bons et mauvais comportements 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8" name="Rectangle 3"/>
          <p:cNvSpPr/>
          <p:nvPr/>
        </p:nvSpPr>
        <p:spPr>
          <a:xfrm>
            <a:off x="7133400" y="1048680"/>
            <a:ext cx="4566600" cy="602280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121932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Mauvais comportements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9" name="Rectangle 2"/>
          <p:cNvSpPr/>
          <p:nvPr/>
        </p:nvSpPr>
        <p:spPr>
          <a:xfrm>
            <a:off x="491760" y="1048680"/>
            <a:ext cx="4367880" cy="602280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121932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Bons comportements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50" name="Image 8"/>
          <p:cNvPicPr/>
          <p:nvPr/>
        </p:nvPicPr>
        <p:blipFill>
          <a:blip r:embed="rId1"/>
          <a:stretch/>
        </p:blipFill>
        <p:spPr>
          <a:xfrm>
            <a:off x="821880" y="1796760"/>
            <a:ext cx="3173040" cy="4759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1" name="Image 10"/>
          <p:cNvPicPr/>
          <p:nvPr/>
        </p:nvPicPr>
        <p:blipFill>
          <a:blip r:embed="rId2"/>
          <a:stretch/>
        </p:blipFill>
        <p:spPr>
          <a:xfrm>
            <a:off x="7759800" y="1557000"/>
            <a:ext cx="3492360" cy="523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2" name="Bulle narrative : ronde 4"/>
          <p:cNvSpPr/>
          <p:nvPr/>
        </p:nvSpPr>
        <p:spPr>
          <a:xfrm rot="20889600">
            <a:off x="7305480" y="2079720"/>
            <a:ext cx="1823760" cy="1403280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  <a:ln>
            <a:solidFill>
              <a:srgbClr val="1571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J’oublie 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   mon    ardoise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3E8EE">
                <a:alpha val="88000"/>
              </a:srgbClr>
            </a:gs>
            <a:gs pos="74000">
              <a:srgbClr val="3C2031">
                <a:alpha val="44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54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55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Contrôler les cahiers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et corriger l'exercice maison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56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57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58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6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59" name="Picture 52"/>
          <p:cNvSpPr/>
          <p:nvPr/>
        </p:nvSpPr>
        <p:spPr>
          <a:xfrm>
            <a:off x="5391360" y="1019880"/>
            <a:ext cx="1409040" cy="1439640"/>
          </a:xfrm>
          <a:prstGeom prst="ellipse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D_A_01"/>
          <p:cNvSpPr/>
          <p:nvPr/>
        </p:nvSpPr>
        <p:spPr>
          <a:xfrm>
            <a:off x="788760" y="177840"/>
            <a:ext cx="10539360" cy="48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On commence par la correction de l’exercice maison de la séance précédente.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1" name="ZoneTexte 11"/>
          <p:cNvSpPr/>
          <p:nvPr/>
        </p:nvSpPr>
        <p:spPr>
          <a:xfrm>
            <a:off x="720000" y="621720"/>
            <a:ext cx="107089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contrôle  les réalisations d’un échantillon d’élèves avant de passer à la correction au tableau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2" name="Picture 52"/>
          <p:cNvSpPr/>
          <p:nvPr/>
        </p:nvSpPr>
        <p:spPr>
          <a:xfrm>
            <a:off x="11328480" y="212040"/>
            <a:ext cx="617400" cy="631080"/>
          </a:xfrm>
          <a:prstGeom prst="ellipse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3" name="Rectangle 1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13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64" name="Image 3"/>
          <p:cNvPicPr/>
          <p:nvPr/>
        </p:nvPicPr>
        <p:blipFill>
          <a:blip r:embed="rId2"/>
          <a:stretch/>
        </p:blipFill>
        <p:spPr>
          <a:xfrm>
            <a:off x="2144520" y="1931400"/>
            <a:ext cx="7902360" cy="2994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5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66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67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Activité rituelle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68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69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70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3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71" name="Picture 1"/>
          <p:cNvSpPr/>
          <p:nvPr/>
        </p:nvSpPr>
        <p:spPr>
          <a:xfrm>
            <a:off x="5518800" y="1210320"/>
            <a:ext cx="1154160" cy="1162440"/>
          </a:xfrm>
          <a:custGeom>
            <a:avLst/>
            <a:gdLst>
              <a:gd name="textAreaLeft" fmla="*/ 0 w 1154160"/>
              <a:gd name="textAreaRight" fmla="*/ 1154520 w 1154160"/>
              <a:gd name="textAreaTop" fmla="*/ 0 h 1162440"/>
              <a:gd name="textAreaBottom" fmla="*/ 1162800 h 1162440"/>
              <a:gd name="GluePoint1X" fmla="*/ 0 w 1154374"/>
              <a:gd name="GluePoint1Y" fmla="*/ 0 h 1162800"/>
              <a:gd name="GluePoint2X" fmla="*/ 565643 w 1154374"/>
              <a:gd name="GluePoint2Y" fmla="*/ 0 h 1162800"/>
              <a:gd name="GluePoint3X" fmla="*/ 1154374 w 1154374"/>
              <a:gd name="GluePoint3Y" fmla="*/ 0 h 1162800"/>
              <a:gd name="GluePoint4X" fmla="*/ 1154374 w 1154374"/>
              <a:gd name="GluePoint4Y" fmla="*/ 593028 h 1162800"/>
              <a:gd name="GluePoint5X" fmla="*/ 1154374 w 1154374"/>
              <a:gd name="GluePoint5Y" fmla="*/ 1162800 h 1162800"/>
              <a:gd name="GluePoint6X" fmla="*/ 565643 w 1154374"/>
              <a:gd name="GluePoint6Y" fmla="*/ 1162800 h 1162800"/>
              <a:gd name="GluePoint7X" fmla="*/ 0 w 1154374"/>
              <a:gd name="GluePoint7Y" fmla="*/ 1162800 h 1162800"/>
              <a:gd name="GluePoint8X" fmla="*/ 0 w 1154374"/>
              <a:gd name="GluePoint8Y" fmla="*/ 604656 h 1162800"/>
              <a:gd name="GluePoint9X" fmla="*/ 0 w 1154374"/>
              <a:gd name="GluePoint9Y" fmla="*/ 0 h 11628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</a:cxnLst>
            <a:rect l="textAreaLeft" t="textAreaTop" r="textAreaRight" b="textAreaBottom"/>
            <a:pathLst>
              <a:path fill="none" w="1154374" h="116280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stroke="0" w="1154374" h="116280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5FAD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8559</TotalTime>
  <Application>LibreOffice/26.2.4.2$Linux_X86_64 LibreOffice_project/620$Build-2</Application>
  <AppVersion>15.0000</AppVersion>
  <Words>1756</Words>
  <Paragraphs>579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2024-05-28T10:13:44Z</dcterms:created>
  <dc:creator>KHOUKHI MOHAMED</dc:creator>
  <dc:description/>
  <dc:language>en-US</dc:language>
  <cp:lastModifiedBy>AMINE RADOUANE - ENSEIGNANT</cp:lastModifiedBy>
  <cp:lastPrinted>2024-10-05T19:15:58Z</cp:lastPrinted>
  <dcterms:modified xsi:type="dcterms:W3CDTF">2025-10-21T17:37:12Z</dcterms:modified>
  <cp:revision>1147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7</vt:r8>
  </property>
  <property fmtid="{D5CDD505-2E9C-101B-9397-08002B2CF9AE}" pid="3" name="PresentationFormat">
    <vt:lpwstr>Grand écran</vt:lpwstr>
  </property>
  <property fmtid="{D5CDD505-2E9C-101B-9397-08002B2CF9AE}" pid="4" name="Slides">
    <vt:r8>50</vt:r8>
  </property>
</Properties>
</file>