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3"/>
  </p:notesMasterIdLst>
  <p:handoutMasterIdLst>
    <p:handoutMasterId r:id="rId54"/>
  </p:handoutMasterIdLst>
  <p:sldIdLst>
    <p:sldId id="2147483553" r:id="rId4"/>
    <p:sldId id="2147483485" r:id="rId5"/>
    <p:sldId id="2147483396" r:id="rId6"/>
    <p:sldId id="2147483552" r:id="rId7"/>
    <p:sldId id="2147483626" r:id="rId8"/>
    <p:sldId id="256" r:id="rId9"/>
    <p:sldId id="2134806567" r:id="rId10"/>
    <p:sldId id="2134806569" r:id="rId11"/>
    <p:sldId id="2147483582" r:id="rId12"/>
    <p:sldId id="2134806564" r:id="rId13"/>
    <p:sldId id="2147483566" r:id="rId14"/>
    <p:sldId id="2147483568" r:id="rId15"/>
    <p:sldId id="2147483567" r:id="rId16"/>
    <p:sldId id="2134806568" r:id="rId17"/>
    <p:sldId id="2134805874" r:id="rId18"/>
    <p:sldId id="2134805878" r:id="rId19"/>
    <p:sldId id="2147483554" r:id="rId20"/>
    <p:sldId id="2134806573" r:id="rId21"/>
    <p:sldId id="2147483583" r:id="rId22"/>
    <p:sldId id="2147483584" r:id="rId23"/>
    <p:sldId id="2147483588" r:id="rId24"/>
    <p:sldId id="2147483585" r:id="rId25"/>
    <p:sldId id="2147483589" r:id="rId26"/>
    <p:sldId id="2147483586" r:id="rId27"/>
    <p:sldId id="2147483590" r:id="rId28"/>
    <p:sldId id="2147483591" r:id="rId29"/>
    <p:sldId id="2147483587" r:id="rId30"/>
    <p:sldId id="2147483569" r:id="rId31"/>
    <p:sldId id="2147483558" r:id="rId32"/>
    <p:sldId id="2134806108" r:id="rId33"/>
    <p:sldId id="2147483559" r:id="rId34"/>
    <p:sldId id="2147483571" r:id="rId35"/>
    <p:sldId id="2147483573" r:id="rId36"/>
    <p:sldId id="2147483572" r:id="rId37"/>
    <p:sldId id="2147483575" r:id="rId38"/>
    <p:sldId id="2147483576" r:id="rId39"/>
    <p:sldId id="2147483577" r:id="rId40"/>
    <p:sldId id="2134806577" r:id="rId41"/>
    <p:sldId id="2134806551" r:id="rId42"/>
    <p:sldId id="2134806578" r:id="rId43"/>
    <p:sldId id="2147483579" r:id="rId44"/>
    <p:sldId id="2147483580" r:id="rId45"/>
    <p:sldId id="2134806579" r:id="rId46"/>
    <p:sldId id="2134806088" r:id="rId47"/>
    <p:sldId id="2134806580" r:id="rId48"/>
    <p:sldId id="2134806582" r:id="rId49"/>
    <p:sldId id="2134806536" r:id="rId50"/>
    <p:sldId id="2134806535" r:id="rId51"/>
    <p:sldId id="2134806584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26"/>
            <p14:sldId id="256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83"/>
            <p14:sldId id="2147483584"/>
            <p14:sldId id="2147483588"/>
            <p14:sldId id="2147483585"/>
            <p14:sldId id="2147483589"/>
            <p14:sldId id="2147483586"/>
            <p14:sldId id="2147483590"/>
            <p14:sldId id="2147483591"/>
            <p14:sldId id="2147483587"/>
            <p14:sldId id="2147483569"/>
            <p14:sldId id="2147483558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AB20B6"/>
    <a:srgbClr val="FF6565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0" d="100"/>
          <a:sy n="70" d="100"/>
        </p:scale>
        <p:origin x="6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3D6B1-B49F-F0C7-C8C7-8DD74F20D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011F6-B86C-6439-63E1-1DF2C6A755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1243C74-32BD-1BD4-4CCD-7693EB474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D77AFD-E6F5-ECCA-10B6-601D0F74C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504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C7FB9-D220-E9B1-9128-60F2E7E59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A80F4C-6A81-F795-AE12-9807D853F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690367A-3289-49C3-8E84-C5687DBE8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F79727-EC98-2565-6C23-89C89DDA7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931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D9445-9045-0712-A175-89A4C727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209280B-9254-D671-E048-9BA83CF0E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2A90279-4B3C-42D2-8BBC-0F07C59E77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15161F-BCCC-1B8B-5AB1-17C5289BB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297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3BF77-F416-09A0-BA18-BC0F0D7AA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AED110-7104-0E15-08C3-2F115F522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FA3319-6D95-8851-5D70-16935013D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20043-14E3-0A0B-BBF3-EC507B8F9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286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5D5D9-6AAF-E06B-3E95-61B6DA019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98D2F37-4990-9486-B2F8-F63513BA7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F51C15-9A9A-BC78-4E87-21B1A2D6F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154F18-704A-F5F0-01FF-4081765676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959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FEDDC-9C05-7517-2DA9-C35C5279E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B90E67-C749-0295-AF24-F0504C14A5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D3D1899-6FED-7EFF-62CA-1D2F7F3DE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15AD1D8-AA97-841F-82EC-DA34D68950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204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D27B3-36C7-097E-A30E-1E56E8F3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C3FE09C-B177-28BC-28FB-A5377F10A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2D4E42-CA97-6FD3-CEE9-256583307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4FC062-970B-847B-3088-0640C8A52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8246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940ED-15D8-0053-E820-B6885175B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40700DF-8C00-F33D-7E67-B837D8E32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B1A7CCD-ADAD-3215-0996-9A06DF33D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7FEFBD-9E40-1A64-C866-49B9F07E1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932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7D896-AF6E-361B-0BD5-7409CDA6B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9944343-0009-B450-7222-B150C5CAB0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BA69393-8F61-9821-7EEC-46671CC21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00BDA2-277E-EB44-5094-DDCC334211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915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0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8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1.jpeg"/><Relationship Id="rId7" Type="http://schemas.openxmlformats.org/officeDocument/2006/relationships/image" Target="../media/image7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.png"/><Relationship Id="rId5" Type="http://schemas.openxmlformats.org/officeDocument/2006/relationships/image" Target="../media/image72.png"/><Relationship Id="rId10" Type="http://schemas.openxmlformats.org/officeDocument/2006/relationships/image" Target="../media/image78.png"/><Relationship Id="rId4" Type="http://schemas.openxmlformats.org/officeDocument/2006/relationships/image" Target="../media/image14.png"/><Relationship Id="rId9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11.jpe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3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14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9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162797" y="4502886"/>
            <a:ext cx="7587831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612391" y="4629050"/>
              <a:ext cx="4381338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Introduction aux expression littérales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162796" y="5304657"/>
            <a:ext cx="760038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05695" y="5365053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653890" y="5349786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Exprimer une quantité par des lettres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  <p:sp>
        <p:nvSpPr>
          <p:cNvPr id="2" name="Google Shape;742;p98">
            <a:extLst>
              <a:ext uri="{FF2B5EF4-FFF2-40B4-BE49-F238E27FC236}">
                <a16:creationId xmlns:a16="http://schemas.microsoft.com/office/drawing/2014/main" id="{DB3AB8B9-2250-10DC-2DD3-90ADFF527974}"/>
              </a:ext>
            </a:extLst>
          </p:cNvPr>
          <p:cNvSpPr/>
          <p:nvPr/>
        </p:nvSpPr>
        <p:spPr>
          <a:xfrm>
            <a:off x="1563537" y="4578266"/>
            <a:ext cx="8324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Ecrivez la somme suivante sous-forme d’un produit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538;p40">
            <a:extLst>
              <a:ext uri="{FF2B5EF4-FFF2-40B4-BE49-F238E27FC236}">
                <a16:creationId xmlns:a16="http://schemas.microsoft.com/office/drawing/2014/main" id="{457597F3-15CA-20DA-2F9E-FC1BDD36B7C1}"/>
              </a:ext>
            </a:extLst>
          </p:cNvPr>
          <p:cNvSpPr txBox="1"/>
          <p:nvPr/>
        </p:nvSpPr>
        <p:spPr>
          <a:xfrm>
            <a:off x="3004764" y="2698895"/>
            <a:ext cx="3664393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0" i="0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4 + 4 = … × 4 </a:t>
            </a:r>
            <a:endParaRPr/>
          </a:p>
        </p:txBody>
      </p:sp>
      <p:sp>
        <p:nvSpPr>
          <p:cNvPr id="5" name="Google Shape;539;p40">
            <a:extLst>
              <a:ext uri="{FF2B5EF4-FFF2-40B4-BE49-F238E27FC236}">
                <a16:creationId xmlns:a16="http://schemas.microsoft.com/office/drawing/2014/main" id="{586A3571-C78E-3D5B-8209-E2B61444A5E1}"/>
              </a:ext>
            </a:extLst>
          </p:cNvPr>
          <p:cNvSpPr/>
          <p:nvPr/>
        </p:nvSpPr>
        <p:spPr>
          <a:xfrm>
            <a:off x="1650638" y="1951630"/>
            <a:ext cx="9372600" cy="240200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478020" y="786492"/>
            <a:ext cx="10730614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lit la réponse. Il attire l’attention sur l’ordre: le nombre  répété 4 est à droite et le nombre de répétitions 2 est à gauche. L’enseignant ne parlera pas de commutativité.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4+4 c’est  2 fois 4 et c’est aussi multiplier 4 par 2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48;p41">
            <a:extLst>
              <a:ext uri="{FF2B5EF4-FFF2-40B4-BE49-F238E27FC236}">
                <a16:creationId xmlns:a16="http://schemas.microsoft.com/office/drawing/2014/main" id="{663320BF-A3E7-B496-1BAF-4C3FAF5D7B2F}"/>
              </a:ext>
            </a:extLst>
          </p:cNvPr>
          <p:cNvSpPr txBox="1"/>
          <p:nvPr/>
        </p:nvSpPr>
        <p:spPr>
          <a:xfrm>
            <a:off x="3004764" y="2698895"/>
            <a:ext cx="3664393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0" i="0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4 + 4  =  </a:t>
            </a:r>
            <a:r>
              <a:rPr lang="fr-FR" sz="3200" b="0" i="0" u="none" strike="noStrike" cap="none">
                <a:solidFill>
                  <a:srgbClr val="0070C0"/>
                </a:solidFill>
                <a:latin typeface="Cambria Math"/>
                <a:ea typeface="Cambria Math"/>
                <a:cs typeface="Cambria Math"/>
                <a:sym typeface="Cambria Math"/>
              </a:rPr>
              <a:t>2</a:t>
            </a:r>
            <a:r>
              <a:rPr lang="fr-FR" sz="3200" b="0" i="0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× 4 </a:t>
            </a:r>
            <a:endParaRPr/>
          </a:p>
        </p:txBody>
      </p:sp>
      <p:sp>
        <p:nvSpPr>
          <p:cNvPr id="6" name="Google Shape;549;p41">
            <a:extLst>
              <a:ext uri="{FF2B5EF4-FFF2-40B4-BE49-F238E27FC236}">
                <a16:creationId xmlns:a16="http://schemas.microsoft.com/office/drawing/2014/main" id="{1120EF39-A316-2286-C853-7ACF72C8D122}"/>
              </a:ext>
            </a:extLst>
          </p:cNvPr>
          <p:cNvSpPr/>
          <p:nvPr/>
        </p:nvSpPr>
        <p:spPr>
          <a:xfrm>
            <a:off x="1650638" y="1951630"/>
            <a:ext cx="9372600" cy="240200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Ecrivez la somme suivante sous-forme d’un produit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558;p42">
            <a:extLst>
              <a:ext uri="{FF2B5EF4-FFF2-40B4-BE49-F238E27FC236}">
                <a16:creationId xmlns:a16="http://schemas.microsoft.com/office/drawing/2014/main" id="{C7E79EAC-A50C-7AB8-DC30-FBEF9DEA7608}"/>
              </a:ext>
            </a:extLst>
          </p:cNvPr>
          <p:cNvSpPr/>
          <p:nvPr/>
        </p:nvSpPr>
        <p:spPr>
          <a:xfrm>
            <a:off x="1321029" y="1940997"/>
            <a:ext cx="9372600" cy="2402005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59;p42">
            <a:extLst>
              <a:ext uri="{FF2B5EF4-FFF2-40B4-BE49-F238E27FC236}">
                <a16:creationId xmlns:a16="http://schemas.microsoft.com/office/drawing/2014/main" id="{8CCA5786-EE19-FD32-5EE4-C83225DCFFBF}"/>
              </a:ext>
            </a:extLst>
          </p:cNvPr>
          <p:cNvSpPr txBox="1"/>
          <p:nvPr/>
        </p:nvSpPr>
        <p:spPr>
          <a:xfrm>
            <a:off x="2675155" y="2688262"/>
            <a:ext cx="5579678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3 + 3 + 3 + 3 = … × 3</a:t>
            </a:r>
            <a:endParaRPr sz="32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595423"/>
            <a:ext cx="10515238" cy="43087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affiche et lit la réponse. Il attire l’attention sur l’ordre: le nombre  répété 3 est à droite et le nombre de répétitions 4 est  à gauche. L’enseignant ne parlera pas de commutativité.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19943799-70EC-CB15-AF47-3EE952F078B1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c’est 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fois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c’est aussi multiplier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19943799-70EC-CB15-AF47-3EE952F07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Google Shape;568;p43">
            <a:extLst>
              <a:ext uri="{FF2B5EF4-FFF2-40B4-BE49-F238E27FC236}">
                <a16:creationId xmlns:a16="http://schemas.microsoft.com/office/drawing/2014/main" id="{4B97BEE3-2368-B17F-CB4A-2983676CEAAF}"/>
              </a:ext>
            </a:extLst>
          </p:cNvPr>
          <p:cNvSpPr/>
          <p:nvPr/>
        </p:nvSpPr>
        <p:spPr>
          <a:xfrm>
            <a:off x="1409700" y="2227302"/>
            <a:ext cx="9372600" cy="240200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69;p43">
            <a:extLst>
              <a:ext uri="{FF2B5EF4-FFF2-40B4-BE49-F238E27FC236}">
                <a16:creationId xmlns:a16="http://schemas.microsoft.com/office/drawing/2014/main" id="{9241D71E-9B70-F4AE-1609-FE3E7CD8E1EF}"/>
              </a:ext>
            </a:extLst>
          </p:cNvPr>
          <p:cNvSpPr txBox="1"/>
          <p:nvPr/>
        </p:nvSpPr>
        <p:spPr>
          <a:xfrm>
            <a:off x="3111967" y="3063599"/>
            <a:ext cx="5579678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0" i="0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3 + 3 + 3 + 3 =  </a:t>
            </a:r>
            <a:r>
              <a:rPr lang="fr-FR" sz="3200" b="0" i="0" u="none" strike="noStrike" cap="none">
                <a:solidFill>
                  <a:srgbClr val="0070C0"/>
                </a:solidFill>
                <a:latin typeface="Cambria Math"/>
                <a:ea typeface="Cambria Math"/>
                <a:cs typeface="Cambria Math"/>
                <a:sym typeface="Cambria Math"/>
              </a:rPr>
              <a:t>4  </a:t>
            </a:r>
            <a:r>
              <a:rPr lang="fr-FR" sz="3200" b="0" i="0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× 3</a:t>
            </a:r>
            <a:endParaRPr sz="3200" b="0" i="0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avis.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Google Shape;729;p55">
            <a:extLst>
              <a:ext uri="{FF2B5EF4-FFF2-40B4-BE49-F238E27FC236}">
                <a16:creationId xmlns:a16="http://schemas.microsoft.com/office/drawing/2014/main" id="{9A8E184C-89D9-06A1-541A-9958A4C3DF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9267367" y="1995812"/>
            <a:ext cx="2702543" cy="47294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30;p55">
            <a:extLst>
              <a:ext uri="{FF2B5EF4-FFF2-40B4-BE49-F238E27FC236}">
                <a16:creationId xmlns:a16="http://schemas.microsoft.com/office/drawing/2014/main" id="{132A3EFB-5474-7649-4D3A-F8199131C22B}"/>
              </a:ext>
            </a:extLst>
          </p:cNvPr>
          <p:cNvSpPr/>
          <p:nvPr/>
        </p:nvSpPr>
        <p:spPr>
          <a:xfrm rot="10800000">
            <a:off x="8092739" y="5592705"/>
            <a:ext cx="793512" cy="420555"/>
          </a:xfrm>
          <a:prstGeom prst="homePlate">
            <a:avLst>
              <a:gd name="adj" fmla="val 58874"/>
            </a:avLst>
          </a:prstGeom>
          <a:solidFill>
            <a:srgbClr val="A299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731;p55">
            <a:extLst>
              <a:ext uri="{FF2B5EF4-FFF2-40B4-BE49-F238E27FC236}">
                <a16:creationId xmlns:a16="http://schemas.microsoft.com/office/drawing/2014/main" id="{47DBF961-0D23-6E35-034F-9BDFF81D864E}"/>
              </a:ext>
            </a:extLst>
          </p:cNvPr>
          <p:cNvSpPr/>
          <p:nvPr/>
        </p:nvSpPr>
        <p:spPr>
          <a:xfrm>
            <a:off x="436973" y="5283481"/>
            <a:ext cx="675481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Combien de perles faut-il pour fabriquer un bracelet si on connaît le nombre de disques utilisés ?</a:t>
            </a:r>
            <a:endParaRPr/>
          </a:p>
        </p:txBody>
      </p:sp>
      <p:sp>
        <p:nvSpPr>
          <p:cNvPr id="6" name="Google Shape;732;p55">
            <a:extLst>
              <a:ext uri="{FF2B5EF4-FFF2-40B4-BE49-F238E27FC236}">
                <a16:creationId xmlns:a16="http://schemas.microsoft.com/office/drawing/2014/main" id="{5F3A9846-1C6C-1CDB-A853-E3F1F1BBB6EB}"/>
              </a:ext>
            </a:extLst>
          </p:cNvPr>
          <p:cNvSpPr/>
          <p:nvPr/>
        </p:nvSpPr>
        <p:spPr>
          <a:xfrm>
            <a:off x="440957" y="1227956"/>
            <a:ext cx="72706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créatrice de bijoux fabrique des bracelets.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 bracelet est composé de disques et de perles. </a:t>
            </a:r>
            <a:endParaRPr/>
          </a:p>
        </p:txBody>
      </p:sp>
      <p:grpSp>
        <p:nvGrpSpPr>
          <p:cNvPr id="7" name="Google Shape;733;p55">
            <a:extLst>
              <a:ext uri="{FF2B5EF4-FFF2-40B4-BE49-F238E27FC236}">
                <a16:creationId xmlns:a16="http://schemas.microsoft.com/office/drawing/2014/main" id="{A65CD346-3C1E-ED0B-802D-0F2F06284CC0}"/>
              </a:ext>
            </a:extLst>
          </p:cNvPr>
          <p:cNvGrpSpPr/>
          <p:nvPr/>
        </p:nvGrpSpPr>
        <p:grpSpPr>
          <a:xfrm>
            <a:off x="722846" y="2444576"/>
            <a:ext cx="3310611" cy="1330102"/>
            <a:chOff x="3825776" y="2616876"/>
            <a:chExt cx="3734984" cy="1441940"/>
          </a:xfrm>
        </p:grpSpPr>
        <p:sp>
          <p:nvSpPr>
            <p:cNvPr id="8" name="Google Shape;734;p55">
              <a:extLst>
                <a:ext uri="{FF2B5EF4-FFF2-40B4-BE49-F238E27FC236}">
                  <a16:creationId xmlns:a16="http://schemas.microsoft.com/office/drawing/2014/main" id="{6D8E2AE8-0E47-CAAC-C17D-D5CF977FAD1E}"/>
                </a:ext>
              </a:extLst>
            </p:cNvPr>
            <p:cNvSpPr/>
            <p:nvPr/>
          </p:nvSpPr>
          <p:spPr>
            <a:xfrm>
              <a:off x="5321640" y="3013787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735;p55">
              <a:extLst>
                <a:ext uri="{FF2B5EF4-FFF2-40B4-BE49-F238E27FC236}">
                  <a16:creationId xmlns:a16="http://schemas.microsoft.com/office/drawing/2014/main" id="{2E8AFB10-7251-102D-CD69-E62E45D0BD94}"/>
                </a:ext>
              </a:extLst>
            </p:cNvPr>
            <p:cNvSpPr/>
            <p:nvPr/>
          </p:nvSpPr>
          <p:spPr>
            <a:xfrm>
              <a:off x="5611115" y="310987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736;p55">
              <a:extLst>
                <a:ext uri="{FF2B5EF4-FFF2-40B4-BE49-F238E27FC236}">
                  <a16:creationId xmlns:a16="http://schemas.microsoft.com/office/drawing/2014/main" id="{D9372880-9778-8016-C26F-34F2C75A8638}"/>
                </a:ext>
              </a:extLst>
            </p:cNvPr>
            <p:cNvSpPr/>
            <p:nvPr/>
          </p:nvSpPr>
          <p:spPr>
            <a:xfrm>
              <a:off x="5457436" y="337753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737;p55">
              <a:extLst>
                <a:ext uri="{FF2B5EF4-FFF2-40B4-BE49-F238E27FC236}">
                  <a16:creationId xmlns:a16="http://schemas.microsoft.com/office/drawing/2014/main" id="{738D2768-61BE-8DE7-1A91-ABC258B697B4}"/>
                </a:ext>
              </a:extLst>
            </p:cNvPr>
            <p:cNvSpPr/>
            <p:nvPr/>
          </p:nvSpPr>
          <p:spPr>
            <a:xfrm>
              <a:off x="5779390" y="3386102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Google Shape;738;p55">
              <a:extLst>
                <a:ext uri="{FF2B5EF4-FFF2-40B4-BE49-F238E27FC236}">
                  <a16:creationId xmlns:a16="http://schemas.microsoft.com/office/drawing/2014/main" id="{F9CB576E-7CE6-A58B-8D1C-96874C2E2580}"/>
                </a:ext>
              </a:extLst>
            </p:cNvPr>
            <p:cNvGrpSpPr/>
            <p:nvPr/>
          </p:nvGrpSpPr>
          <p:grpSpPr>
            <a:xfrm>
              <a:off x="4571997" y="2616876"/>
              <a:ext cx="2988763" cy="1441940"/>
              <a:chOff x="4571997" y="2616876"/>
              <a:chExt cx="2988763" cy="1441940"/>
            </a:xfrm>
          </p:grpSpPr>
          <p:sp>
            <p:nvSpPr>
              <p:cNvPr id="19" name="Google Shape;739;p55">
                <a:extLst>
                  <a:ext uri="{FF2B5EF4-FFF2-40B4-BE49-F238E27FC236}">
                    <a16:creationId xmlns:a16="http://schemas.microsoft.com/office/drawing/2014/main" id="{E032B31C-DC12-6EA6-09F6-4E7FC02BE1D7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740;p55">
                <a:extLst>
                  <a:ext uri="{FF2B5EF4-FFF2-40B4-BE49-F238E27FC236}">
                    <a16:creationId xmlns:a16="http://schemas.microsoft.com/office/drawing/2014/main" id="{F7729CF7-5AED-9D29-BA2C-AA7EDF3FF311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741;p55">
                <a:extLst>
                  <a:ext uri="{FF2B5EF4-FFF2-40B4-BE49-F238E27FC236}">
                    <a16:creationId xmlns:a16="http://schemas.microsoft.com/office/drawing/2014/main" id="{01AA3B9B-6341-75EC-0E35-684D1B662472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742;p55">
                <a:extLst>
                  <a:ext uri="{FF2B5EF4-FFF2-40B4-BE49-F238E27FC236}">
                    <a16:creationId xmlns:a16="http://schemas.microsoft.com/office/drawing/2014/main" id="{AD3EF8F9-A9E3-EEA0-46A1-D0DBA17FE9C6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743;p55">
              <a:extLst>
                <a:ext uri="{FF2B5EF4-FFF2-40B4-BE49-F238E27FC236}">
                  <a16:creationId xmlns:a16="http://schemas.microsoft.com/office/drawing/2014/main" id="{1E6F6DED-F0F4-2B13-1910-F5C4C3DD2C08}"/>
                </a:ext>
              </a:extLst>
            </p:cNvPr>
            <p:cNvGrpSpPr/>
            <p:nvPr/>
          </p:nvGrpSpPr>
          <p:grpSpPr>
            <a:xfrm flipH="1">
              <a:off x="3825776" y="2616876"/>
              <a:ext cx="2991727" cy="1441940"/>
              <a:chOff x="4550371" y="4077628"/>
              <a:chExt cx="2991727" cy="1441940"/>
            </a:xfrm>
          </p:grpSpPr>
          <p:sp>
            <p:nvSpPr>
              <p:cNvPr id="15" name="Google Shape;744;p55">
                <a:extLst>
                  <a:ext uri="{FF2B5EF4-FFF2-40B4-BE49-F238E27FC236}">
                    <a16:creationId xmlns:a16="http://schemas.microsoft.com/office/drawing/2014/main" id="{98B1DEAB-CBE9-9AAB-7B12-70F98691BC8C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745;p55">
                <a:extLst>
                  <a:ext uri="{FF2B5EF4-FFF2-40B4-BE49-F238E27FC236}">
                    <a16:creationId xmlns:a16="http://schemas.microsoft.com/office/drawing/2014/main" id="{794EA818-495D-411F-B7A0-F077B2FBAEA1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746;p55">
                <a:extLst>
                  <a:ext uri="{FF2B5EF4-FFF2-40B4-BE49-F238E27FC236}">
                    <a16:creationId xmlns:a16="http://schemas.microsoft.com/office/drawing/2014/main" id="{EB577C13-F1E5-122A-93CC-596B2DBC5ABA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747;p55">
                <a:extLst>
                  <a:ext uri="{FF2B5EF4-FFF2-40B4-BE49-F238E27FC236}">
                    <a16:creationId xmlns:a16="http://schemas.microsoft.com/office/drawing/2014/main" id="{27CDF4B7-8042-A781-715C-805654761CF7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4" name="Google Shape;748;p55">
            <a:extLst>
              <a:ext uri="{FF2B5EF4-FFF2-40B4-BE49-F238E27FC236}">
                <a16:creationId xmlns:a16="http://schemas.microsoft.com/office/drawing/2014/main" id="{013A2094-57ED-699D-8817-B1984F5F65F1}"/>
              </a:ext>
            </a:extLst>
          </p:cNvPr>
          <p:cNvGrpSpPr/>
          <p:nvPr/>
        </p:nvGrpSpPr>
        <p:grpSpPr>
          <a:xfrm>
            <a:off x="4904655" y="2431307"/>
            <a:ext cx="4212091" cy="1373137"/>
            <a:chOff x="3153972" y="3820525"/>
            <a:chExt cx="4752020" cy="1488593"/>
          </a:xfrm>
        </p:grpSpPr>
        <p:sp>
          <p:nvSpPr>
            <p:cNvPr id="25" name="Google Shape;749;p55">
              <a:extLst>
                <a:ext uri="{FF2B5EF4-FFF2-40B4-BE49-F238E27FC236}">
                  <a16:creationId xmlns:a16="http://schemas.microsoft.com/office/drawing/2014/main" id="{27779DDC-E2C2-9724-B3DE-FD2E81E45E83}"/>
                </a:ext>
              </a:extLst>
            </p:cNvPr>
            <p:cNvSpPr/>
            <p:nvPr/>
          </p:nvSpPr>
          <p:spPr>
            <a:xfrm>
              <a:off x="4649836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750;p55">
              <a:extLst>
                <a:ext uri="{FF2B5EF4-FFF2-40B4-BE49-F238E27FC236}">
                  <a16:creationId xmlns:a16="http://schemas.microsoft.com/office/drawing/2014/main" id="{A26E6131-2185-5E70-FCCE-C3C5D3D1FD3B}"/>
                </a:ext>
              </a:extLst>
            </p:cNvPr>
            <p:cNvSpPr/>
            <p:nvPr/>
          </p:nvSpPr>
          <p:spPr>
            <a:xfrm>
              <a:off x="4939311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751;p55">
              <a:extLst>
                <a:ext uri="{FF2B5EF4-FFF2-40B4-BE49-F238E27FC236}">
                  <a16:creationId xmlns:a16="http://schemas.microsoft.com/office/drawing/2014/main" id="{4169313F-455B-ED2D-671E-4EB281755187}"/>
                </a:ext>
              </a:extLst>
            </p:cNvPr>
            <p:cNvSpPr/>
            <p:nvPr/>
          </p:nvSpPr>
          <p:spPr>
            <a:xfrm>
              <a:off x="4785632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752;p55">
              <a:extLst>
                <a:ext uri="{FF2B5EF4-FFF2-40B4-BE49-F238E27FC236}">
                  <a16:creationId xmlns:a16="http://schemas.microsoft.com/office/drawing/2014/main" id="{1A3B348F-C230-433C-79D1-17B449596F57}"/>
                </a:ext>
              </a:extLst>
            </p:cNvPr>
            <p:cNvSpPr/>
            <p:nvPr/>
          </p:nvSpPr>
          <p:spPr>
            <a:xfrm>
              <a:off x="5107586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753;p55">
              <a:extLst>
                <a:ext uri="{FF2B5EF4-FFF2-40B4-BE49-F238E27FC236}">
                  <a16:creationId xmlns:a16="http://schemas.microsoft.com/office/drawing/2014/main" id="{05FDC1B4-EB98-C294-48A4-13E6C9EE0DAE}"/>
                </a:ext>
              </a:extLst>
            </p:cNvPr>
            <p:cNvSpPr/>
            <p:nvPr/>
          </p:nvSpPr>
          <p:spPr>
            <a:xfrm>
              <a:off x="5638881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754;p55">
              <a:extLst>
                <a:ext uri="{FF2B5EF4-FFF2-40B4-BE49-F238E27FC236}">
                  <a16:creationId xmlns:a16="http://schemas.microsoft.com/office/drawing/2014/main" id="{A45FC416-90CD-DB5F-1985-7EC605182CCA}"/>
                </a:ext>
              </a:extLst>
            </p:cNvPr>
            <p:cNvSpPr/>
            <p:nvPr/>
          </p:nvSpPr>
          <p:spPr>
            <a:xfrm>
              <a:off x="5928356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755;p55">
              <a:extLst>
                <a:ext uri="{FF2B5EF4-FFF2-40B4-BE49-F238E27FC236}">
                  <a16:creationId xmlns:a16="http://schemas.microsoft.com/office/drawing/2014/main" id="{651717EB-7C6D-4E9D-F09D-52EA84A42EB4}"/>
                </a:ext>
              </a:extLst>
            </p:cNvPr>
            <p:cNvSpPr/>
            <p:nvPr/>
          </p:nvSpPr>
          <p:spPr>
            <a:xfrm>
              <a:off x="5774677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56;p55">
              <a:extLst>
                <a:ext uri="{FF2B5EF4-FFF2-40B4-BE49-F238E27FC236}">
                  <a16:creationId xmlns:a16="http://schemas.microsoft.com/office/drawing/2014/main" id="{ADBBA6F8-05DC-6453-3F3E-B485D5AF3409}"/>
                </a:ext>
              </a:extLst>
            </p:cNvPr>
            <p:cNvSpPr/>
            <p:nvPr/>
          </p:nvSpPr>
          <p:spPr>
            <a:xfrm>
              <a:off x="6096631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oogle Shape;757;p55">
              <a:extLst>
                <a:ext uri="{FF2B5EF4-FFF2-40B4-BE49-F238E27FC236}">
                  <a16:creationId xmlns:a16="http://schemas.microsoft.com/office/drawing/2014/main" id="{90837268-E145-B649-3BDF-A7A38AF4D66B}"/>
                </a:ext>
              </a:extLst>
            </p:cNvPr>
            <p:cNvGrpSpPr/>
            <p:nvPr/>
          </p:nvGrpSpPr>
          <p:grpSpPr>
            <a:xfrm>
              <a:off x="4917229" y="3820525"/>
              <a:ext cx="2988763" cy="1441940"/>
              <a:chOff x="4571997" y="2616876"/>
              <a:chExt cx="2988763" cy="1441940"/>
            </a:xfrm>
          </p:grpSpPr>
          <p:sp>
            <p:nvSpPr>
              <p:cNvPr id="42" name="Google Shape;758;p55">
                <a:extLst>
                  <a:ext uri="{FF2B5EF4-FFF2-40B4-BE49-F238E27FC236}">
                    <a16:creationId xmlns:a16="http://schemas.microsoft.com/office/drawing/2014/main" id="{FED873DD-2A19-84DC-5E77-8761AC0C2D3D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759;p55">
                <a:extLst>
                  <a:ext uri="{FF2B5EF4-FFF2-40B4-BE49-F238E27FC236}">
                    <a16:creationId xmlns:a16="http://schemas.microsoft.com/office/drawing/2014/main" id="{1E475B3F-2FE6-BB4D-BB28-8A3A3EEE38AD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760;p55">
                <a:extLst>
                  <a:ext uri="{FF2B5EF4-FFF2-40B4-BE49-F238E27FC236}">
                    <a16:creationId xmlns:a16="http://schemas.microsoft.com/office/drawing/2014/main" id="{13B78E88-F724-7E01-1229-37753BA363C1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761;p55">
                <a:extLst>
                  <a:ext uri="{FF2B5EF4-FFF2-40B4-BE49-F238E27FC236}">
                    <a16:creationId xmlns:a16="http://schemas.microsoft.com/office/drawing/2014/main" id="{40165524-9838-438A-5BB0-8068EB2E6737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762;p55">
              <a:extLst>
                <a:ext uri="{FF2B5EF4-FFF2-40B4-BE49-F238E27FC236}">
                  <a16:creationId xmlns:a16="http://schemas.microsoft.com/office/drawing/2014/main" id="{F0C80305-7F6F-DC3C-2317-914F5FA8C4FF}"/>
                </a:ext>
              </a:extLst>
            </p:cNvPr>
            <p:cNvGrpSpPr/>
            <p:nvPr/>
          </p:nvGrpSpPr>
          <p:grpSpPr>
            <a:xfrm flipH="1">
              <a:off x="3153972" y="3867178"/>
              <a:ext cx="2991727" cy="1441940"/>
              <a:chOff x="4550371" y="4077628"/>
              <a:chExt cx="2991727" cy="1441940"/>
            </a:xfrm>
          </p:grpSpPr>
          <p:sp>
            <p:nvSpPr>
              <p:cNvPr id="38" name="Google Shape;763;p55">
                <a:extLst>
                  <a:ext uri="{FF2B5EF4-FFF2-40B4-BE49-F238E27FC236}">
                    <a16:creationId xmlns:a16="http://schemas.microsoft.com/office/drawing/2014/main" id="{F7C76E14-3728-CA6B-E275-6302ECCC8A24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764;p55">
                <a:extLst>
                  <a:ext uri="{FF2B5EF4-FFF2-40B4-BE49-F238E27FC236}">
                    <a16:creationId xmlns:a16="http://schemas.microsoft.com/office/drawing/2014/main" id="{E96A94A6-2CDF-72D9-2E4B-8F1036670415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765;p55">
                <a:extLst>
                  <a:ext uri="{FF2B5EF4-FFF2-40B4-BE49-F238E27FC236}">
                    <a16:creationId xmlns:a16="http://schemas.microsoft.com/office/drawing/2014/main" id="{230CF13E-5DB8-9E16-FF42-3B406A6A2379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766;p55">
                <a:extLst>
                  <a:ext uri="{FF2B5EF4-FFF2-40B4-BE49-F238E27FC236}">
                    <a16:creationId xmlns:a16="http://schemas.microsoft.com/office/drawing/2014/main" id="{1F5C480B-E305-F413-73F4-C7D28076DD46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" name="Google Shape;767;p55">
              <a:extLst>
                <a:ext uri="{FF2B5EF4-FFF2-40B4-BE49-F238E27FC236}">
                  <a16:creationId xmlns:a16="http://schemas.microsoft.com/office/drawing/2014/main" id="{44AB29B5-C94A-F795-47D3-92674B39C335}"/>
                </a:ext>
              </a:extLst>
            </p:cNvPr>
            <p:cNvSpPr/>
            <p:nvPr/>
          </p:nvSpPr>
          <p:spPr>
            <a:xfrm>
              <a:off x="5024438" y="44085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768;p55">
              <a:extLst>
                <a:ext uri="{FF2B5EF4-FFF2-40B4-BE49-F238E27FC236}">
                  <a16:creationId xmlns:a16="http://schemas.microsoft.com/office/drawing/2014/main" id="{ACB037F9-E417-CB10-7FA2-8B9B315A73CB}"/>
                </a:ext>
              </a:extLst>
            </p:cNvPr>
            <p:cNvSpPr/>
            <p:nvPr/>
          </p:nvSpPr>
          <p:spPr>
            <a:xfrm>
              <a:off x="5103389" y="45419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769;p55">
            <a:extLst>
              <a:ext uri="{FF2B5EF4-FFF2-40B4-BE49-F238E27FC236}">
                <a16:creationId xmlns:a16="http://schemas.microsoft.com/office/drawing/2014/main" id="{29A3E757-6831-9E80-D03E-7AAABCDD694D}"/>
              </a:ext>
            </a:extLst>
          </p:cNvPr>
          <p:cNvGrpSpPr/>
          <p:nvPr/>
        </p:nvGrpSpPr>
        <p:grpSpPr>
          <a:xfrm>
            <a:off x="1671362" y="3978278"/>
            <a:ext cx="5122446" cy="1401578"/>
            <a:chOff x="3153972" y="5161292"/>
            <a:chExt cx="5779069" cy="1519426"/>
          </a:xfrm>
        </p:grpSpPr>
        <p:sp>
          <p:nvSpPr>
            <p:cNvPr id="47" name="Google Shape;770;p55">
              <a:extLst>
                <a:ext uri="{FF2B5EF4-FFF2-40B4-BE49-F238E27FC236}">
                  <a16:creationId xmlns:a16="http://schemas.microsoft.com/office/drawing/2014/main" id="{9BCA4D35-E68B-CA29-4DC7-059CD89016AD}"/>
                </a:ext>
              </a:extLst>
            </p:cNvPr>
            <p:cNvSpPr/>
            <p:nvPr/>
          </p:nvSpPr>
          <p:spPr>
            <a:xfrm>
              <a:off x="4649836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71;p55">
              <a:extLst>
                <a:ext uri="{FF2B5EF4-FFF2-40B4-BE49-F238E27FC236}">
                  <a16:creationId xmlns:a16="http://schemas.microsoft.com/office/drawing/2014/main" id="{B51979CF-FAB4-74A2-560E-E76DB7850021}"/>
                </a:ext>
              </a:extLst>
            </p:cNvPr>
            <p:cNvSpPr/>
            <p:nvPr/>
          </p:nvSpPr>
          <p:spPr>
            <a:xfrm>
              <a:off x="4939311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72;p55">
              <a:extLst>
                <a:ext uri="{FF2B5EF4-FFF2-40B4-BE49-F238E27FC236}">
                  <a16:creationId xmlns:a16="http://schemas.microsoft.com/office/drawing/2014/main" id="{4F32B1A4-511B-F260-BABB-2F8940BE48EF}"/>
                </a:ext>
              </a:extLst>
            </p:cNvPr>
            <p:cNvSpPr/>
            <p:nvPr/>
          </p:nvSpPr>
          <p:spPr>
            <a:xfrm>
              <a:off x="4785632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773;p55">
              <a:extLst>
                <a:ext uri="{FF2B5EF4-FFF2-40B4-BE49-F238E27FC236}">
                  <a16:creationId xmlns:a16="http://schemas.microsoft.com/office/drawing/2014/main" id="{8B04B1C3-9D89-74B9-BEDD-B377C6B7EA88}"/>
                </a:ext>
              </a:extLst>
            </p:cNvPr>
            <p:cNvSpPr/>
            <p:nvPr/>
          </p:nvSpPr>
          <p:spPr>
            <a:xfrm>
              <a:off x="5107586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774;p55">
              <a:extLst>
                <a:ext uri="{FF2B5EF4-FFF2-40B4-BE49-F238E27FC236}">
                  <a16:creationId xmlns:a16="http://schemas.microsoft.com/office/drawing/2014/main" id="{7732526A-C14F-FCAD-DA36-03E49B30C298}"/>
                </a:ext>
              </a:extLst>
            </p:cNvPr>
            <p:cNvSpPr/>
            <p:nvPr/>
          </p:nvSpPr>
          <p:spPr>
            <a:xfrm>
              <a:off x="6665930" y="5539541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775;p55">
              <a:extLst>
                <a:ext uri="{FF2B5EF4-FFF2-40B4-BE49-F238E27FC236}">
                  <a16:creationId xmlns:a16="http://schemas.microsoft.com/office/drawing/2014/main" id="{58105D54-F4A2-E9D4-A049-7FDCFA3729EE}"/>
                </a:ext>
              </a:extLst>
            </p:cNvPr>
            <p:cNvSpPr/>
            <p:nvPr/>
          </p:nvSpPr>
          <p:spPr>
            <a:xfrm>
              <a:off x="6955405" y="5635631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776;p55">
              <a:extLst>
                <a:ext uri="{FF2B5EF4-FFF2-40B4-BE49-F238E27FC236}">
                  <a16:creationId xmlns:a16="http://schemas.microsoft.com/office/drawing/2014/main" id="{C67A7BD8-7376-8448-54D3-BFCDB9E806BC}"/>
                </a:ext>
              </a:extLst>
            </p:cNvPr>
            <p:cNvSpPr/>
            <p:nvPr/>
          </p:nvSpPr>
          <p:spPr>
            <a:xfrm>
              <a:off x="6801726" y="590328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777;p55">
              <a:extLst>
                <a:ext uri="{FF2B5EF4-FFF2-40B4-BE49-F238E27FC236}">
                  <a16:creationId xmlns:a16="http://schemas.microsoft.com/office/drawing/2014/main" id="{DA52F4F4-7407-3CF8-ED15-C168E4A8D317}"/>
                </a:ext>
              </a:extLst>
            </p:cNvPr>
            <p:cNvSpPr/>
            <p:nvPr/>
          </p:nvSpPr>
          <p:spPr>
            <a:xfrm>
              <a:off x="7123680" y="5911856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" name="Google Shape;778;p55">
              <a:extLst>
                <a:ext uri="{FF2B5EF4-FFF2-40B4-BE49-F238E27FC236}">
                  <a16:creationId xmlns:a16="http://schemas.microsoft.com/office/drawing/2014/main" id="{4E3161FC-71DF-456D-22D7-0BCCE98541B9}"/>
                </a:ext>
              </a:extLst>
            </p:cNvPr>
            <p:cNvGrpSpPr/>
            <p:nvPr/>
          </p:nvGrpSpPr>
          <p:grpSpPr>
            <a:xfrm>
              <a:off x="5944278" y="5161292"/>
              <a:ext cx="2988763" cy="1441940"/>
              <a:chOff x="4571997" y="2616876"/>
              <a:chExt cx="2988763" cy="1441940"/>
            </a:xfrm>
          </p:grpSpPr>
          <p:sp>
            <p:nvSpPr>
              <p:cNvPr id="69" name="Google Shape;779;p55">
                <a:extLst>
                  <a:ext uri="{FF2B5EF4-FFF2-40B4-BE49-F238E27FC236}">
                    <a16:creationId xmlns:a16="http://schemas.microsoft.com/office/drawing/2014/main" id="{1291F95F-306C-8460-431F-E94D0A9CEABF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80;p55">
                <a:extLst>
                  <a:ext uri="{FF2B5EF4-FFF2-40B4-BE49-F238E27FC236}">
                    <a16:creationId xmlns:a16="http://schemas.microsoft.com/office/drawing/2014/main" id="{47CFE386-EE81-B297-2A75-29F457D6D5C6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81;p55">
                <a:extLst>
                  <a:ext uri="{FF2B5EF4-FFF2-40B4-BE49-F238E27FC236}">
                    <a16:creationId xmlns:a16="http://schemas.microsoft.com/office/drawing/2014/main" id="{952799B0-ECB3-469B-F348-04D218061A95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82;p55">
                <a:extLst>
                  <a:ext uri="{FF2B5EF4-FFF2-40B4-BE49-F238E27FC236}">
                    <a16:creationId xmlns:a16="http://schemas.microsoft.com/office/drawing/2014/main" id="{45055B87-08E0-9A19-2D59-83137988F304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" name="Google Shape;783;p55">
              <a:extLst>
                <a:ext uri="{FF2B5EF4-FFF2-40B4-BE49-F238E27FC236}">
                  <a16:creationId xmlns:a16="http://schemas.microsoft.com/office/drawing/2014/main" id="{D3B088D1-A2CF-0490-164F-203941160B83}"/>
                </a:ext>
              </a:extLst>
            </p:cNvPr>
            <p:cNvGrpSpPr/>
            <p:nvPr/>
          </p:nvGrpSpPr>
          <p:grpSpPr>
            <a:xfrm flipH="1">
              <a:off x="3153972" y="5238778"/>
              <a:ext cx="2991727" cy="1441940"/>
              <a:chOff x="4550371" y="4077628"/>
              <a:chExt cx="2991727" cy="1441940"/>
            </a:xfrm>
          </p:grpSpPr>
          <p:sp>
            <p:nvSpPr>
              <p:cNvPr id="65" name="Google Shape;784;p55">
                <a:extLst>
                  <a:ext uri="{FF2B5EF4-FFF2-40B4-BE49-F238E27FC236}">
                    <a16:creationId xmlns:a16="http://schemas.microsoft.com/office/drawing/2014/main" id="{55B63481-6A24-7B54-1901-8EB20D10DF08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785;p55">
                <a:extLst>
                  <a:ext uri="{FF2B5EF4-FFF2-40B4-BE49-F238E27FC236}">
                    <a16:creationId xmlns:a16="http://schemas.microsoft.com/office/drawing/2014/main" id="{18D254DF-5163-E221-0A69-8D47C173D061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786;p55">
                <a:extLst>
                  <a:ext uri="{FF2B5EF4-FFF2-40B4-BE49-F238E27FC236}">
                    <a16:creationId xmlns:a16="http://schemas.microsoft.com/office/drawing/2014/main" id="{FED62B71-113A-5CC7-13FE-502988B7632A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787;p55">
                <a:extLst>
                  <a:ext uri="{FF2B5EF4-FFF2-40B4-BE49-F238E27FC236}">
                    <a16:creationId xmlns:a16="http://schemas.microsoft.com/office/drawing/2014/main" id="{0AFE88E5-6A7B-B59E-95C3-986EA37539FE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" name="Google Shape;788;p55">
              <a:extLst>
                <a:ext uri="{FF2B5EF4-FFF2-40B4-BE49-F238E27FC236}">
                  <a16:creationId xmlns:a16="http://schemas.microsoft.com/office/drawing/2014/main" id="{742932B4-E437-5B89-9F8F-208E9F6FC90B}"/>
                </a:ext>
              </a:extLst>
            </p:cNvPr>
            <p:cNvSpPr/>
            <p:nvPr/>
          </p:nvSpPr>
          <p:spPr>
            <a:xfrm>
              <a:off x="5024438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789;p55">
              <a:extLst>
                <a:ext uri="{FF2B5EF4-FFF2-40B4-BE49-F238E27FC236}">
                  <a16:creationId xmlns:a16="http://schemas.microsoft.com/office/drawing/2014/main" id="{9E4E25E0-563A-4CB7-8D8F-CF648AC9E8B4}"/>
                </a:ext>
              </a:extLst>
            </p:cNvPr>
            <p:cNvSpPr/>
            <p:nvPr/>
          </p:nvSpPr>
          <p:spPr>
            <a:xfrm>
              <a:off x="5103389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790;p55">
              <a:extLst>
                <a:ext uri="{FF2B5EF4-FFF2-40B4-BE49-F238E27FC236}">
                  <a16:creationId xmlns:a16="http://schemas.microsoft.com/office/drawing/2014/main" id="{B8D3BC4B-F6BF-1906-C6B9-8DF028B810E2}"/>
                </a:ext>
              </a:extLst>
            </p:cNvPr>
            <p:cNvSpPr/>
            <p:nvPr/>
          </p:nvSpPr>
          <p:spPr>
            <a:xfrm>
              <a:off x="5648211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791;p55">
              <a:extLst>
                <a:ext uri="{FF2B5EF4-FFF2-40B4-BE49-F238E27FC236}">
                  <a16:creationId xmlns:a16="http://schemas.microsoft.com/office/drawing/2014/main" id="{EAE75889-7248-835B-84AD-360D306A0991}"/>
                </a:ext>
              </a:extLst>
            </p:cNvPr>
            <p:cNvSpPr/>
            <p:nvPr/>
          </p:nvSpPr>
          <p:spPr>
            <a:xfrm>
              <a:off x="5937686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792;p55">
              <a:extLst>
                <a:ext uri="{FF2B5EF4-FFF2-40B4-BE49-F238E27FC236}">
                  <a16:creationId xmlns:a16="http://schemas.microsoft.com/office/drawing/2014/main" id="{2F1642AA-D966-C5B8-C4A9-BEB98FD45E3B}"/>
                </a:ext>
              </a:extLst>
            </p:cNvPr>
            <p:cNvSpPr/>
            <p:nvPr/>
          </p:nvSpPr>
          <p:spPr>
            <a:xfrm>
              <a:off x="5784007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793;p55">
              <a:extLst>
                <a:ext uri="{FF2B5EF4-FFF2-40B4-BE49-F238E27FC236}">
                  <a16:creationId xmlns:a16="http://schemas.microsoft.com/office/drawing/2014/main" id="{8810D03E-AFD7-3F30-2F75-325C01D0FB5D}"/>
                </a:ext>
              </a:extLst>
            </p:cNvPr>
            <p:cNvSpPr/>
            <p:nvPr/>
          </p:nvSpPr>
          <p:spPr>
            <a:xfrm>
              <a:off x="6105961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794;p55">
              <a:extLst>
                <a:ext uri="{FF2B5EF4-FFF2-40B4-BE49-F238E27FC236}">
                  <a16:creationId xmlns:a16="http://schemas.microsoft.com/office/drawing/2014/main" id="{134648F8-A586-13C7-2067-E9AC40BD4EA3}"/>
                </a:ext>
              </a:extLst>
            </p:cNvPr>
            <p:cNvSpPr/>
            <p:nvPr/>
          </p:nvSpPr>
          <p:spPr>
            <a:xfrm>
              <a:off x="6022813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795;p55">
              <a:extLst>
                <a:ext uri="{FF2B5EF4-FFF2-40B4-BE49-F238E27FC236}">
                  <a16:creationId xmlns:a16="http://schemas.microsoft.com/office/drawing/2014/main" id="{946BF77B-A8AE-745B-4E7E-148680B38FDB}"/>
                </a:ext>
              </a:extLst>
            </p:cNvPr>
            <p:cNvSpPr/>
            <p:nvPr/>
          </p:nvSpPr>
          <p:spPr>
            <a:xfrm>
              <a:off x="6101764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Exprimer une quantité par des lettres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9471" y="19467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À la fin de cette séance, vous serez capables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d’e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xprimer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une quantité par des lettres comme dans la situation suivante: 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Google Shape;900;p59">
            <a:extLst>
              <a:ext uri="{FF2B5EF4-FFF2-40B4-BE49-F238E27FC236}">
                <a16:creationId xmlns:a16="http://schemas.microsoft.com/office/drawing/2014/main" id="{DD598F88-DB21-C9CD-A208-8BA062B890F4}"/>
              </a:ext>
            </a:extLst>
          </p:cNvPr>
          <p:cNvSpPr/>
          <p:nvPr/>
        </p:nvSpPr>
        <p:spPr>
          <a:xfrm>
            <a:off x="938535" y="1439528"/>
            <a:ext cx="99077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créatrice de bijoux fabrique des bracelets avec des disques  en  argent  et des perles rouges. Elle fixe 3 perles rouges  sur   chaque disque et utilise 4 autres perles pour fermer le bracelet comme illustré ci-dessous :</a:t>
            </a:r>
            <a:endParaRPr/>
          </a:p>
        </p:txBody>
      </p:sp>
      <p:sp>
        <p:nvSpPr>
          <p:cNvPr id="3" name="Google Shape;901;p59">
            <a:extLst>
              <a:ext uri="{FF2B5EF4-FFF2-40B4-BE49-F238E27FC236}">
                <a16:creationId xmlns:a16="http://schemas.microsoft.com/office/drawing/2014/main" id="{5FA6FE2C-02C7-5B49-F621-450CF694FCCA}"/>
              </a:ext>
            </a:extLst>
          </p:cNvPr>
          <p:cNvSpPr/>
          <p:nvPr/>
        </p:nvSpPr>
        <p:spPr>
          <a:xfrm>
            <a:off x="615186" y="1265637"/>
            <a:ext cx="10441624" cy="157445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Google Shape;837;p59">
            <a:extLst>
              <a:ext uri="{FF2B5EF4-FFF2-40B4-BE49-F238E27FC236}">
                <a16:creationId xmlns:a16="http://schemas.microsoft.com/office/drawing/2014/main" id="{9A89CBEB-23A8-385C-FCE2-9962A7658FEE}"/>
              </a:ext>
            </a:extLst>
          </p:cNvPr>
          <p:cNvGrpSpPr/>
          <p:nvPr/>
        </p:nvGrpSpPr>
        <p:grpSpPr>
          <a:xfrm>
            <a:off x="1410232" y="3014070"/>
            <a:ext cx="2756409" cy="1064148"/>
            <a:chOff x="3825776" y="2616876"/>
            <a:chExt cx="3734984" cy="1441940"/>
          </a:xfrm>
        </p:grpSpPr>
        <p:sp>
          <p:nvSpPr>
            <p:cNvPr id="8" name="Google Shape;838;p59">
              <a:extLst>
                <a:ext uri="{FF2B5EF4-FFF2-40B4-BE49-F238E27FC236}">
                  <a16:creationId xmlns:a16="http://schemas.microsoft.com/office/drawing/2014/main" id="{01EC9F8C-05CB-D635-67CA-ABA22A0DEC8E}"/>
                </a:ext>
              </a:extLst>
            </p:cNvPr>
            <p:cNvSpPr/>
            <p:nvPr/>
          </p:nvSpPr>
          <p:spPr>
            <a:xfrm>
              <a:off x="5321640" y="3013787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839;p59">
              <a:extLst>
                <a:ext uri="{FF2B5EF4-FFF2-40B4-BE49-F238E27FC236}">
                  <a16:creationId xmlns:a16="http://schemas.microsoft.com/office/drawing/2014/main" id="{CA740134-3374-418B-B826-A23E12D9EEE1}"/>
                </a:ext>
              </a:extLst>
            </p:cNvPr>
            <p:cNvSpPr/>
            <p:nvPr/>
          </p:nvSpPr>
          <p:spPr>
            <a:xfrm>
              <a:off x="5611115" y="310987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40;p59">
              <a:extLst>
                <a:ext uri="{FF2B5EF4-FFF2-40B4-BE49-F238E27FC236}">
                  <a16:creationId xmlns:a16="http://schemas.microsoft.com/office/drawing/2014/main" id="{F306C125-B8D0-BF48-A07C-4270246C74B7}"/>
                </a:ext>
              </a:extLst>
            </p:cNvPr>
            <p:cNvSpPr/>
            <p:nvPr/>
          </p:nvSpPr>
          <p:spPr>
            <a:xfrm>
              <a:off x="5457436" y="337753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841;p59">
              <a:extLst>
                <a:ext uri="{FF2B5EF4-FFF2-40B4-BE49-F238E27FC236}">
                  <a16:creationId xmlns:a16="http://schemas.microsoft.com/office/drawing/2014/main" id="{2F514DD5-41EF-BDDF-CA3D-F175488043D3}"/>
                </a:ext>
              </a:extLst>
            </p:cNvPr>
            <p:cNvSpPr/>
            <p:nvPr/>
          </p:nvSpPr>
          <p:spPr>
            <a:xfrm>
              <a:off x="5779390" y="3386102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842;p59">
              <a:extLst>
                <a:ext uri="{FF2B5EF4-FFF2-40B4-BE49-F238E27FC236}">
                  <a16:creationId xmlns:a16="http://schemas.microsoft.com/office/drawing/2014/main" id="{3EB5F49A-1A54-C8FB-7E09-99675AF83297}"/>
                </a:ext>
              </a:extLst>
            </p:cNvPr>
            <p:cNvGrpSpPr/>
            <p:nvPr/>
          </p:nvGrpSpPr>
          <p:grpSpPr>
            <a:xfrm>
              <a:off x="4571997" y="2616876"/>
              <a:ext cx="2988763" cy="1441940"/>
              <a:chOff x="4571997" y="2616876"/>
              <a:chExt cx="2988763" cy="1441940"/>
            </a:xfrm>
          </p:grpSpPr>
          <p:sp>
            <p:nvSpPr>
              <p:cNvPr id="18" name="Google Shape;843;p59">
                <a:extLst>
                  <a:ext uri="{FF2B5EF4-FFF2-40B4-BE49-F238E27FC236}">
                    <a16:creationId xmlns:a16="http://schemas.microsoft.com/office/drawing/2014/main" id="{B25C61D0-7036-2CDE-0120-1CA6F7E21665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844;p59">
                <a:extLst>
                  <a:ext uri="{FF2B5EF4-FFF2-40B4-BE49-F238E27FC236}">
                    <a16:creationId xmlns:a16="http://schemas.microsoft.com/office/drawing/2014/main" id="{C73573B8-81B1-4530-35D5-7281D7B3721F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845;p59">
                <a:extLst>
                  <a:ext uri="{FF2B5EF4-FFF2-40B4-BE49-F238E27FC236}">
                    <a16:creationId xmlns:a16="http://schemas.microsoft.com/office/drawing/2014/main" id="{5F86D669-A66C-A691-C814-F10089A60E87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846;p59">
                <a:extLst>
                  <a:ext uri="{FF2B5EF4-FFF2-40B4-BE49-F238E27FC236}">
                    <a16:creationId xmlns:a16="http://schemas.microsoft.com/office/drawing/2014/main" id="{7E0BBC15-F6C6-D05A-5491-CBEDA39411FA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847;p59">
              <a:extLst>
                <a:ext uri="{FF2B5EF4-FFF2-40B4-BE49-F238E27FC236}">
                  <a16:creationId xmlns:a16="http://schemas.microsoft.com/office/drawing/2014/main" id="{9D78C104-51BE-42B2-25CA-4FE3E367576D}"/>
                </a:ext>
              </a:extLst>
            </p:cNvPr>
            <p:cNvGrpSpPr/>
            <p:nvPr/>
          </p:nvGrpSpPr>
          <p:grpSpPr>
            <a:xfrm flipH="1">
              <a:off x="3825776" y="2616876"/>
              <a:ext cx="2991727" cy="1441940"/>
              <a:chOff x="4550371" y="4077628"/>
              <a:chExt cx="2991727" cy="1441940"/>
            </a:xfrm>
          </p:grpSpPr>
          <p:sp>
            <p:nvSpPr>
              <p:cNvPr id="14" name="Google Shape;848;p59">
                <a:extLst>
                  <a:ext uri="{FF2B5EF4-FFF2-40B4-BE49-F238E27FC236}">
                    <a16:creationId xmlns:a16="http://schemas.microsoft.com/office/drawing/2014/main" id="{34520DAC-AD9C-CC54-028D-31DBEFA4CAE4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849;p59">
                <a:extLst>
                  <a:ext uri="{FF2B5EF4-FFF2-40B4-BE49-F238E27FC236}">
                    <a16:creationId xmlns:a16="http://schemas.microsoft.com/office/drawing/2014/main" id="{BF31EA6E-C765-1D42-DDA8-915FEB3AB614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850;p59">
                <a:extLst>
                  <a:ext uri="{FF2B5EF4-FFF2-40B4-BE49-F238E27FC236}">
                    <a16:creationId xmlns:a16="http://schemas.microsoft.com/office/drawing/2014/main" id="{B9631AE3-491D-CC1B-BC23-97C6FDAC4A69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851;p59">
                <a:extLst>
                  <a:ext uri="{FF2B5EF4-FFF2-40B4-BE49-F238E27FC236}">
                    <a16:creationId xmlns:a16="http://schemas.microsoft.com/office/drawing/2014/main" id="{DDF93020-0524-078B-DB98-6FC30048F256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" name="Google Shape;852;p59">
            <a:extLst>
              <a:ext uri="{FF2B5EF4-FFF2-40B4-BE49-F238E27FC236}">
                <a16:creationId xmlns:a16="http://schemas.microsoft.com/office/drawing/2014/main" id="{7BF064CA-936D-B514-643C-FF4A193431F8}"/>
              </a:ext>
            </a:extLst>
          </p:cNvPr>
          <p:cNvGrpSpPr/>
          <p:nvPr/>
        </p:nvGrpSpPr>
        <p:grpSpPr>
          <a:xfrm>
            <a:off x="6800889" y="3109904"/>
            <a:ext cx="3506979" cy="1098578"/>
            <a:chOff x="3153972" y="3820525"/>
            <a:chExt cx="4752020" cy="1488593"/>
          </a:xfrm>
        </p:grpSpPr>
        <p:sp>
          <p:nvSpPr>
            <p:cNvPr id="24" name="Google Shape;853;p59">
              <a:extLst>
                <a:ext uri="{FF2B5EF4-FFF2-40B4-BE49-F238E27FC236}">
                  <a16:creationId xmlns:a16="http://schemas.microsoft.com/office/drawing/2014/main" id="{D79502E3-D70D-2AB7-C30F-D0CFFB059A8E}"/>
                </a:ext>
              </a:extLst>
            </p:cNvPr>
            <p:cNvSpPr/>
            <p:nvPr/>
          </p:nvSpPr>
          <p:spPr>
            <a:xfrm>
              <a:off x="4649836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854;p59">
              <a:extLst>
                <a:ext uri="{FF2B5EF4-FFF2-40B4-BE49-F238E27FC236}">
                  <a16:creationId xmlns:a16="http://schemas.microsoft.com/office/drawing/2014/main" id="{D5A963BD-B59A-7926-0212-6E2B319458D2}"/>
                </a:ext>
              </a:extLst>
            </p:cNvPr>
            <p:cNvSpPr/>
            <p:nvPr/>
          </p:nvSpPr>
          <p:spPr>
            <a:xfrm>
              <a:off x="4939311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55;p59">
              <a:extLst>
                <a:ext uri="{FF2B5EF4-FFF2-40B4-BE49-F238E27FC236}">
                  <a16:creationId xmlns:a16="http://schemas.microsoft.com/office/drawing/2014/main" id="{956E82DB-4673-34A9-B3C0-17B3E42234C6}"/>
                </a:ext>
              </a:extLst>
            </p:cNvPr>
            <p:cNvSpPr/>
            <p:nvPr/>
          </p:nvSpPr>
          <p:spPr>
            <a:xfrm>
              <a:off x="4785632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56;p59">
              <a:extLst>
                <a:ext uri="{FF2B5EF4-FFF2-40B4-BE49-F238E27FC236}">
                  <a16:creationId xmlns:a16="http://schemas.microsoft.com/office/drawing/2014/main" id="{8C77DA8C-5D3D-AB58-F64A-7E04B80F1D7F}"/>
                </a:ext>
              </a:extLst>
            </p:cNvPr>
            <p:cNvSpPr/>
            <p:nvPr/>
          </p:nvSpPr>
          <p:spPr>
            <a:xfrm>
              <a:off x="5107586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57;p59">
              <a:extLst>
                <a:ext uri="{FF2B5EF4-FFF2-40B4-BE49-F238E27FC236}">
                  <a16:creationId xmlns:a16="http://schemas.microsoft.com/office/drawing/2014/main" id="{669846E7-5BDA-8977-7A16-23EBE800B545}"/>
                </a:ext>
              </a:extLst>
            </p:cNvPr>
            <p:cNvSpPr/>
            <p:nvPr/>
          </p:nvSpPr>
          <p:spPr>
            <a:xfrm>
              <a:off x="5638881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58;p59">
              <a:extLst>
                <a:ext uri="{FF2B5EF4-FFF2-40B4-BE49-F238E27FC236}">
                  <a16:creationId xmlns:a16="http://schemas.microsoft.com/office/drawing/2014/main" id="{95F4F399-C016-2B7B-AC52-15AB45EDA244}"/>
                </a:ext>
              </a:extLst>
            </p:cNvPr>
            <p:cNvSpPr/>
            <p:nvPr/>
          </p:nvSpPr>
          <p:spPr>
            <a:xfrm>
              <a:off x="5928356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859;p59">
              <a:extLst>
                <a:ext uri="{FF2B5EF4-FFF2-40B4-BE49-F238E27FC236}">
                  <a16:creationId xmlns:a16="http://schemas.microsoft.com/office/drawing/2014/main" id="{9503F777-97B0-A3C2-F680-8E4750EF2935}"/>
                </a:ext>
              </a:extLst>
            </p:cNvPr>
            <p:cNvSpPr/>
            <p:nvPr/>
          </p:nvSpPr>
          <p:spPr>
            <a:xfrm>
              <a:off x="5774677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860;p59">
              <a:extLst>
                <a:ext uri="{FF2B5EF4-FFF2-40B4-BE49-F238E27FC236}">
                  <a16:creationId xmlns:a16="http://schemas.microsoft.com/office/drawing/2014/main" id="{4658D5B4-3131-3320-A5B6-E8AAE97A7699}"/>
                </a:ext>
              </a:extLst>
            </p:cNvPr>
            <p:cNvSpPr/>
            <p:nvPr/>
          </p:nvSpPr>
          <p:spPr>
            <a:xfrm>
              <a:off x="6096631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" name="Google Shape;861;p59">
              <a:extLst>
                <a:ext uri="{FF2B5EF4-FFF2-40B4-BE49-F238E27FC236}">
                  <a16:creationId xmlns:a16="http://schemas.microsoft.com/office/drawing/2014/main" id="{A7745D1C-8AE9-AAE7-B85B-B82F6AF201BB}"/>
                </a:ext>
              </a:extLst>
            </p:cNvPr>
            <p:cNvGrpSpPr/>
            <p:nvPr/>
          </p:nvGrpSpPr>
          <p:grpSpPr>
            <a:xfrm>
              <a:off x="4917229" y="3820525"/>
              <a:ext cx="2988763" cy="1441940"/>
              <a:chOff x="4571997" y="2616876"/>
              <a:chExt cx="2988763" cy="1441940"/>
            </a:xfrm>
          </p:grpSpPr>
          <p:sp>
            <p:nvSpPr>
              <p:cNvPr id="40" name="Google Shape;862;p59">
                <a:extLst>
                  <a:ext uri="{FF2B5EF4-FFF2-40B4-BE49-F238E27FC236}">
                    <a16:creationId xmlns:a16="http://schemas.microsoft.com/office/drawing/2014/main" id="{49F81FFA-017A-2956-7F07-FA6B189D120A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863;p59">
                <a:extLst>
                  <a:ext uri="{FF2B5EF4-FFF2-40B4-BE49-F238E27FC236}">
                    <a16:creationId xmlns:a16="http://schemas.microsoft.com/office/drawing/2014/main" id="{64593808-E5CB-536E-3695-0FF2FBF37E63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864;p59">
                <a:extLst>
                  <a:ext uri="{FF2B5EF4-FFF2-40B4-BE49-F238E27FC236}">
                    <a16:creationId xmlns:a16="http://schemas.microsoft.com/office/drawing/2014/main" id="{F25D2DC6-DFAD-FF49-383B-3BAEC26923C7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865;p59">
                <a:extLst>
                  <a:ext uri="{FF2B5EF4-FFF2-40B4-BE49-F238E27FC236}">
                    <a16:creationId xmlns:a16="http://schemas.microsoft.com/office/drawing/2014/main" id="{20407055-E67E-98E8-6254-6EB0B22DD064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866;p59">
              <a:extLst>
                <a:ext uri="{FF2B5EF4-FFF2-40B4-BE49-F238E27FC236}">
                  <a16:creationId xmlns:a16="http://schemas.microsoft.com/office/drawing/2014/main" id="{C041BFC8-A411-4A7F-59AF-FABB62896626}"/>
                </a:ext>
              </a:extLst>
            </p:cNvPr>
            <p:cNvGrpSpPr/>
            <p:nvPr/>
          </p:nvGrpSpPr>
          <p:grpSpPr>
            <a:xfrm flipH="1">
              <a:off x="3153972" y="3867178"/>
              <a:ext cx="2991727" cy="1441940"/>
              <a:chOff x="4550371" y="4077628"/>
              <a:chExt cx="2991727" cy="1441940"/>
            </a:xfrm>
          </p:grpSpPr>
          <p:sp>
            <p:nvSpPr>
              <p:cNvPr id="36" name="Google Shape;867;p59">
                <a:extLst>
                  <a:ext uri="{FF2B5EF4-FFF2-40B4-BE49-F238E27FC236}">
                    <a16:creationId xmlns:a16="http://schemas.microsoft.com/office/drawing/2014/main" id="{E7501718-48BD-2A5A-27F3-5942511A301B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868;p59">
                <a:extLst>
                  <a:ext uri="{FF2B5EF4-FFF2-40B4-BE49-F238E27FC236}">
                    <a16:creationId xmlns:a16="http://schemas.microsoft.com/office/drawing/2014/main" id="{CD90766E-4A73-B0FC-0A02-2AC21FFBAD3A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869;p59">
                <a:extLst>
                  <a:ext uri="{FF2B5EF4-FFF2-40B4-BE49-F238E27FC236}">
                    <a16:creationId xmlns:a16="http://schemas.microsoft.com/office/drawing/2014/main" id="{63BB7C70-E3BB-DE63-EC19-6FADCEEF8614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870;p59">
                <a:extLst>
                  <a:ext uri="{FF2B5EF4-FFF2-40B4-BE49-F238E27FC236}">
                    <a16:creationId xmlns:a16="http://schemas.microsoft.com/office/drawing/2014/main" id="{54EED95B-0504-CF8E-44A1-8CC20482E2BF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" name="Google Shape;871;p59">
              <a:extLst>
                <a:ext uri="{FF2B5EF4-FFF2-40B4-BE49-F238E27FC236}">
                  <a16:creationId xmlns:a16="http://schemas.microsoft.com/office/drawing/2014/main" id="{9E6AE5A6-E9EE-ED42-02BE-5343F67C28A8}"/>
                </a:ext>
              </a:extLst>
            </p:cNvPr>
            <p:cNvSpPr/>
            <p:nvPr/>
          </p:nvSpPr>
          <p:spPr>
            <a:xfrm>
              <a:off x="5024438" y="44085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872;p59">
              <a:extLst>
                <a:ext uri="{FF2B5EF4-FFF2-40B4-BE49-F238E27FC236}">
                  <a16:creationId xmlns:a16="http://schemas.microsoft.com/office/drawing/2014/main" id="{5E1D3B9E-2BBB-35CC-DD58-1692DCE6A449}"/>
                </a:ext>
              </a:extLst>
            </p:cNvPr>
            <p:cNvSpPr/>
            <p:nvPr/>
          </p:nvSpPr>
          <p:spPr>
            <a:xfrm>
              <a:off x="5103389" y="45419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873;p59">
            <a:extLst>
              <a:ext uri="{FF2B5EF4-FFF2-40B4-BE49-F238E27FC236}">
                <a16:creationId xmlns:a16="http://schemas.microsoft.com/office/drawing/2014/main" id="{0ADA2FD4-92C4-FFE2-5B85-80D34E986BD4}"/>
              </a:ext>
            </a:extLst>
          </p:cNvPr>
          <p:cNvGrpSpPr/>
          <p:nvPr/>
        </p:nvGrpSpPr>
        <p:grpSpPr>
          <a:xfrm>
            <a:off x="3799068" y="4297139"/>
            <a:ext cx="4264939" cy="1121333"/>
            <a:chOff x="3153972" y="5161292"/>
            <a:chExt cx="5779069" cy="1519426"/>
          </a:xfrm>
        </p:grpSpPr>
        <p:sp>
          <p:nvSpPr>
            <p:cNvPr id="45" name="Google Shape;874;p59">
              <a:extLst>
                <a:ext uri="{FF2B5EF4-FFF2-40B4-BE49-F238E27FC236}">
                  <a16:creationId xmlns:a16="http://schemas.microsoft.com/office/drawing/2014/main" id="{B4C38F00-BE7C-3723-42C5-184F87713949}"/>
                </a:ext>
              </a:extLst>
            </p:cNvPr>
            <p:cNvSpPr/>
            <p:nvPr/>
          </p:nvSpPr>
          <p:spPr>
            <a:xfrm>
              <a:off x="4649836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75;p59">
              <a:extLst>
                <a:ext uri="{FF2B5EF4-FFF2-40B4-BE49-F238E27FC236}">
                  <a16:creationId xmlns:a16="http://schemas.microsoft.com/office/drawing/2014/main" id="{0106AAA6-A23F-DB0B-8EB3-E40E21001C40}"/>
                </a:ext>
              </a:extLst>
            </p:cNvPr>
            <p:cNvSpPr/>
            <p:nvPr/>
          </p:nvSpPr>
          <p:spPr>
            <a:xfrm>
              <a:off x="4939311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76;p59">
              <a:extLst>
                <a:ext uri="{FF2B5EF4-FFF2-40B4-BE49-F238E27FC236}">
                  <a16:creationId xmlns:a16="http://schemas.microsoft.com/office/drawing/2014/main" id="{B27EAC5A-C86C-5469-5E89-98F99DB8A4B7}"/>
                </a:ext>
              </a:extLst>
            </p:cNvPr>
            <p:cNvSpPr/>
            <p:nvPr/>
          </p:nvSpPr>
          <p:spPr>
            <a:xfrm>
              <a:off x="4785632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77;p59">
              <a:extLst>
                <a:ext uri="{FF2B5EF4-FFF2-40B4-BE49-F238E27FC236}">
                  <a16:creationId xmlns:a16="http://schemas.microsoft.com/office/drawing/2014/main" id="{4F722E3B-D131-D41E-A87E-47A8D7C0BA21}"/>
                </a:ext>
              </a:extLst>
            </p:cNvPr>
            <p:cNvSpPr/>
            <p:nvPr/>
          </p:nvSpPr>
          <p:spPr>
            <a:xfrm>
              <a:off x="5107586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78;p59">
              <a:extLst>
                <a:ext uri="{FF2B5EF4-FFF2-40B4-BE49-F238E27FC236}">
                  <a16:creationId xmlns:a16="http://schemas.microsoft.com/office/drawing/2014/main" id="{F77A3A73-9A64-4732-B161-2FE637193510}"/>
                </a:ext>
              </a:extLst>
            </p:cNvPr>
            <p:cNvSpPr/>
            <p:nvPr/>
          </p:nvSpPr>
          <p:spPr>
            <a:xfrm>
              <a:off x="6665930" y="5539541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79;p59">
              <a:extLst>
                <a:ext uri="{FF2B5EF4-FFF2-40B4-BE49-F238E27FC236}">
                  <a16:creationId xmlns:a16="http://schemas.microsoft.com/office/drawing/2014/main" id="{F9C2A767-392A-B7EE-5F1B-4E9672E9B6B3}"/>
                </a:ext>
              </a:extLst>
            </p:cNvPr>
            <p:cNvSpPr/>
            <p:nvPr/>
          </p:nvSpPr>
          <p:spPr>
            <a:xfrm>
              <a:off x="6955405" y="5635631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880;p59">
              <a:extLst>
                <a:ext uri="{FF2B5EF4-FFF2-40B4-BE49-F238E27FC236}">
                  <a16:creationId xmlns:a16="http://schemas.microsoft.com/office/drawing/2014/main" id="{5118C944-EC18-0C89-A258-0AAE114E3116}"/>
                </a:ext>
              </a:extLst>
            </p:cNvPr>
            <p:cNvSpPr/>
            <p:nvPr/>
          </p:nvSpPr>
          <p:spPr>
            <a:xfrm>
              <a:off x="6801726" y="590328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881;p59">
              <a:extLst>
                <a:ext uri="{FF2B5EF4-FFF2-40B4-BE49-F238E27FC236}">
                  <a16:creationId xmlns:a16="http://schemas.microsoft.com/office/drawing/2014/main" id="{B645D171-F48E-7626-47ED-80E3D9330E47}"/>
                </a:ext>
              </a:extLst>
            </p:cNvPr>
            <p:cNvSpPr/>
            <p:nvPr/>
          </p:nvSpPr>
          <p:spPr>
            <a:xfrm>
              <a:off x="7123680" y="5911856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" name="Google Shape;882;p59">
              <a:extLst>
                <a:ext uri="{FF2B5EF4-FFF2-40B4-BE49-F238E27FC236}">
                  <a16:creationId xmlns:a16="http://schemas.microsoft.com/office/drawing/2014/main" id="{F5C41857-E55E-0808-3A9D-B0A9082A945D}"/>
                </a:ext>
              </a:extLst>
            </p:cNvPr>
            <p:cNvGrpSpPr/>
            <p:nvPr/>
          </p:nvGrpSpPr>
          <p:grpSpPr>
            <a:xfrm>
              <a:off x="5944278" y="5161292"/>
              <a:ext cx="2988763" cy="1441940"/>
              <a:chOff x="4571997" y="2616876"/>
              <a:chExt cx="2988763" cy="1441940"/>
            </a:xfrm>
          </p:grpSpPr>
          <p:sp>
            <p:nvSpPr>
              <p:cNvPr id="67" name="Google Shape;883;p59">
                <a:extLst>
                  <a:ext uri="{FF2B5EF4-FFF2-40B4-BE49-F238E27FC236}">
                    <a16:creationId xmlns:a16="http://schemas.microsoft.com/office/drawing/2014/main" id="{F5C0FBC9-6CD6-6F8D-8CD0-ABFC4CC33FD4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884;p59">
                <a:extLst>
                  <a:ext uri="{FF2B5EF4-FFF2-40B4-BE49-F238E27FC236}">
                    <a16:creationId xmlns:a16="http://schemas.microsoft.com/office/drawing/2014/main" id="{50C047EF-E75C-3B44-308A-C3A4C438FAAA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885;p59">
                <a:extLst>
                  <a:ext uri="{FF2B5EF4-FFF2-40B4-BE49-F238E27FC236}">
                    <a16:creationId xmlns:a16="http://schemas.microsoft.com/office/drawing/2014/main" id="{3EDA5CCD-B631-13B3-5D53-5AFDBDEC8FEB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886;p59">
                <a:extLst>
                  <a:ext uri="{FF2B5EF4-FFF2-40B4-BE49-F238E27FC236}">
                    <a16:creationId xmlns:a16="http://schemas.microsoft.com/office/drawing/2014/main" id="{994C7363-D1CA-0BB5-1D8B-E2C17E105194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887;p59">
              <a:extLst>
                <a:ext uri="{FF2B5EF4-FFF2-40B4-BE49-F238E27FC236}">
                  <a16:creationId xmlns:a16="http://schemas.microsoft.com/office/drawing/2014/main" id="{5A78D229-2AEB-671A-1CB2-F36F096D8E01}"/>
                </a:ext>
              </a:extLst>
            </p:cNvPr>
            <p:cNvGrpSpPr/>
            <p:nvPr/>
          </p:nvGrpSpPr>
          <p:grpSpPr>
            <a:xfrm flipH="1">
              <a:off x="3153972" y="5238778"/>
              <a:ext cx="2991727" cy="1441940"/>
              <a:chOff x="4550371" y="4077628"/>
              <a:chExt cx="2991727" cy="1441940"/>
            </a:xfrm>
          </p:grpSpPr>
          <p:sp>
            <p:nvSpPr>
              <p:cNvPr id="63" name="Google Shape;888;p59">
                <a:extLst>
                  <a:ext uri="{FF2B5EF4-FFF2-40B4-BE49-F238E27FC236}">
                    <a16:creationId xmlns:a16="http://schemas.microsoft.com/office/drawing/2014/main" id="{8CBF805A-EBC1-C6ED-1CF2-F68A34810488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889;p59">
                <a:extLst>
                  <a:ext uri="{FF2B5EF4-FFF2-40B4-BE49-F238E27FC236}">
                    <a16:creationId xmlns:a16="http://schemas.microsoft.com/office/drawing/2014/main" id="{51408EF4-B280-05A6-5EF3-3781C4D6C6E3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890;p59">
                <a:extLst>
                  <a:ext uri="{FF2B5EF4-FFF2-40B4-BE49-F238E27FC236}">
                    <a16:creationId xmlns:a16="http://schemas.microsoft.com/office/drawing/2014/main" id="{E9AEDD90-13AF-9188-2A31-F3203FCCE932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891;p59">
                <a:extLst>
                  <a:ext uri="{FF2B5EF4-FFF2-40B4-BE49-F238E27FC236}">
                    <a16:creationId xmlns:a16="http://schemas.microsoft.com/office/drawing/2014/main" id="{2F7B3D58-2993-7EA4-8E82-DCA2D26DF9FB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" name="Google Shape;892;p59">
              <a:extLst>
                <a:ext uri="{FF2B5EF4-FFF2-40B4-BE49-F238E27FC236}">
                  <a16:creationId xmlns:a16="http://schemas.microsoft.com/office/drawing/2014/main" id="{C3DADF98-EBA0-4691-EA3C-0E20BDC4FDE2}"/>
                </a:ext>
              </a:extLst>
            </p:cNvPr>
            <p:cNvSpPr/>
            <p:nvPr/>
          </p:nvSpPr>
          <p:spPr>
            <a:xfrm>
              <a:off x="5024438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93;p59">
              <a:extLst>
                <a:ext uri="{FF2B5EF4-FFF2-40B4-BE49-F238E27FC236}">
                  <a16:creationId xmlns:a16="http://schemas.microsoft.com/office/drawing/2014/main" id="{5C1A46C9-EF63-508F-8286-07A5A682BEEA}"/>
                </a:ext>
              </a:extLst>
            </p:cNvPr>
            <p:cNvSpPr/>
            <p:nvPr/>
          </p:nvSpPr>
          <p:spPr>
            <a:xfrm>
              <a:off x="5103389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894;p59">
              <a:extLst>
                <a:ext uri="{FF2B5EF4-FFF2-40B4-BE49-F238E27FC236}">
                  <a16:creationId xmlns:a16="http://schemas.microsoft.com/office/drawing/2014/main" id="{E62AEDEC-66BB-2772-267A-7DEEE3454D42}"/>
                </a:ext>
              </a:extLst>
            </p:cNvPr>
            <p:cNvSpPr/>
            <p:nvPr/>
          </p:nvSpPr>
          <p:spPr>
            <a:xfrm>
              <a:off x="5648211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895;p59">
              <a:extLst>
                <a:ext uri="{FF2B5EF4-FFF2-40B4-BE49-F238E27FC236}">
                  <a16:creationId xmlns:a16="http://schemas.microsoft.com/office/drawing/2014/main" id="{38607B8E-CD95-2C29-DBAA-F561818FF7BD}"/>
                </a:ext>
              </a:extLst>
            </p:cNvPr>
            <p:cNvSpPr/>
            <p:nvPr/>
          </p:nvSpPr>
          <p:spPr>
            <a:xfrm>
              <a:off x="5937686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896;p59">
              <a:extLst>
                <a:ext uri="{FF2B5EF4-FFF2-40B4-BE49-F238E27FC236}">
                  <a16:creationId xmlns:a16="http://schemas.microsoft.com/office/drawing/2014/main" id="{39C988F8-255A-8EE4-83A5-DD8A50EF1D96}"/>
                </a:ext>
              </a:extLst>
            </p:cNvPr>
            <p:cNvSpPr/>
            <p:nvPr/>
          </p:nvSpPr>
          <p:spPr>
            <a:xfrm>
              <a:off x="5784007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897;p59">
              <a:extLst>
                <a:ext uri="{FF2B5EF4-FFF2-40B4-BE49-F238E27FC236}">
                  <a16:creationId xmlns:a16="http://schemas.microsoft.com/office/drawing/2014/main" id="{DB38BFDF-2C62-D908-BF94-278E4204D76D}"/>
                </a:ext>
              </a:extLst>
            </p:cNvPr>
            <p:cNvSpPr/>
            <p:nvPr/>
          </p:nvSpPr>
          <p:spPr>
            <a:xfrm>
              <a:off x="6105961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898;p59">
              <a:extLst>
                <a:ext uri="{FF2B5EF4-FFF2-40B4-BE49-F238E27FC236}">
                  <a16:creationId xmlns:a16="http://schemas.microsoft.com/office/drawing/2014/main" id="{C3282320-2415-27B0-5F25-052E25DA8437}"/>
                </a:ext>
              </a:extLst>
            </p:cNvPr>
            <p:cNvSpPr/>
            <p:nvPr/>
          </p:nvSpPr>
          <p:spPr>
            <a:xfrm>
              <a:off x="6022813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899;p59">
              <a:extLst>
                <a:ext uri="{FF2B5EF4-FFF2-40B4-BE49-F238E27FC236}">
                  <a16:creationId xmlns:a16="http://schemas.microsoft.com/office/drawing/2014/main" id="{C527BA46-2E23-CA62-E1F8-81325F7E4093}"/>
                </a:ext>
              </a:extLst>
            </p:cNvPr>
            <p:cNvSpPr/>
            <p:nvPr/>
          </p:nvSpPr>
          <p:spPr>
            <a:xfrm>
              <a:off x="6101764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ZoneTexte 72">
            <a:extLst>
              <a:ext uri="{FF2B5EF4-FFF2-40B4-BE49-F238E27FC236}">
                <a16:creationId xmlns:a16="http://schemas.microsoft.com/office/drawing/2014/main" id="{AA1622BB-4698-4F61-8DD5-140397E69616}"/>
              </a:ext>
            </a:extLst>
          </p:cNvPr>
          <p:cNvSpPr txBox="1"/>
          <p:nvPr/>
        </p:nvSpPr>
        <p:spPr>
          <a:xfrm>
            <a:off x="1410232" y="5465592"/>
            <a:ext cx="9771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Exprimer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nombre de perles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pour un bracelet selon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4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nombre de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disques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E67C7-D3FA-589B-693A-3F8F42D9B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42B7DD9-6020-6537-1C19-681A8A7D425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vais vous montrer comment exprimer une quantité en utilisant une lettre.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0DB579-5425-8653-16D9-61977D707EA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80E2186-37FD-61F0-6714-96953D2C6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1A450BF-0225-3A84-08EA-404F2D9E4BC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la situation. </a:t>
            </a:r>
          </a:p>
        </p:txBody>
      </p:sp>
      <p:grpSp>
        <p:nvGrpSpPr>
          <p:cNvPr id="3" name="Google Shape;837;p59">
            <a:extLst>
              <a:ext uri="{FF2B5EF4-FFF2-40B4-BE49-F238E27FC236}">
                <a16:creationId xmlns:a16="http://schemas.microsoft.com/office/drawing/2014/main" id="{D0EFB802-A728-FCAC-4D83-D0DABC8576BA}"/>
              </a:ext>
            </a:extLst>
          </p:cNvPr>
          <p:cNvGrpSpPr/>
          <p:nvPr/>
        </p:nvGrpSpPr>
        <p:grpSpPr>
          <a:xfrm>
            <a:off x="1682375" y="3743265"/>
            <a:ext cx="2756409" cy="1064148"/>
            <a:chOff x="3825776" y="2616876"/>
            <a:chExt cx="3734984" cy="1441940"/>
          </a:xfrm>
        </p:grpSpPr>
        <p:sp>
          <p:nvSpPr>
            <p:cNvPr id="5" name="Google Shape;838;p59">
              <a:extLst>
                <a:ext uri="{FF2B5EF4-FFF2-40B4-BE49-F238E27FC236}">
                  <a16:creationId xmlns:a16="http://schemas.microsoft.com/office/drawing/2014/main" id="{343927DA-2A71-92A0-A77B-88B28249805F}"/>
                </a:ext>
              </a:extLst>
            </p:cNvPr>
            <p:cNvSpPr/>
            <p:nvPr/>
          </p:nvSpPr>
          <p:spPr>
            <a:xfrm>
              <a:off x="5321640" y="3013787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839;p59">
              <a:extLst>
                <a:ext uri="{FF2B5EF4-FFF2-40B4-BE49-F238E27FC236}">
                  <a16:creationId xmlns:a16="http://schemas.microsoft.com/office/drawing/2014/main" id="{4FA268F5-8C3D-84DF-8765-5476ACD5FB23}"/>
                </a:ext>
              </a:extLst>
            </p:cNvPr>
            <p:cNvSpPr/>
            <p:nvPr/>
          </p:nvSpPr>
          <p:spPr>
            <a:xfrm>
              <a:off x="5611115" y="310987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840;p59">
              <a:extLst>
                <a:ext uri="{FF2B5EF4-FFF2-40B4-BE49-F238E27FC236}">
                  <a16:creationId xmlns:a16="http://schemas.microsoft.com/office/drawing/2014/main" id="{0BC98087-D842-44D0-FE6E-580552C838B0}"/>
                </a:ext>
              </a:extLst>
            </p:cNvPr>
            <p:cNvSpPr/>
            <p:nvPr/>
          </p:nvSpPr>
          <p:spPr>
            <a:xfrm>
              <a:off x="5457436" y="337753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841;p59">
              <a:extLst>
                <a:ext uri="{FF2B5EF4-FFF2-40B4-BE49-F238E27FC236}">
                  <a16:creationId xmlns:a16="http://schemas.microsoft.com/office/drawing/2014/main" id="{F0A395BE-4D19-653C-6EAF-A64535076DBC}"/>
                </a:ext>
              </a:extLst>
            </p:cNvPr>
            <p:cNvSpPr/>
            <p:nvPr/>
          </p:nvSpPr>
          <p:spPr>
            <a:xfrm>
              <a:off x="5779390" y="3386102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" name="Google Shape;842;p59">
              <a:extLst>
                <a:ext uri="{FF2B5EF4-FFF2-40B4-BE49-F238E27FC236}">
                  <a16:creationId xmlns:a16="http://schemas.microsoft.com/office/drawing/2014/main" id="{D45FA870-90D2-084F-E318-F7D901ACD51E}"/>
                </a:ext>
              </a:extLst>
            </p:cNvPr>
            <p:cNvGrpSpPr/>
            <p:nvPr/>
          </p:nvGrpSpPr>
          <p:grpSpPr>
            <a:xfrm>
              <a:off x="4571997" y="2616876"/>
              <a:ext cx="2988763" cy="1441940"/>
              <a:chOff x="4571997" y="2616876"/>
              <a:chExt cx="2988763" cy="1441940"/>
            </a:xfrm>
          </p:grpSpPr>
          <p:sp>
            <p:nvSpPr>
              <p:cNvPr id="17" name="Google Shape;843;p59">
                <a:extLst>
                  <a:ext uri="{FF2B5EF4-FFF2-40B4-BE49-F238E27FC236}">
                    <a16:creationId xmlns:a16="http://schemas.microsoft.com/office/drawing/2014/main" id="{7CCD25CC-C212-2CFE-7FD5-7207DD515C70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844;p59">
                <a:extLst>
                  <a:ext uri="{FF2B5EF4-FFF2-40B4-BE49-F238E27FC236}">
                    <a16:creationId xmlns:a16="http://schemas.microsoft.com/office/drawing/2014/main" id="{731CAFF8-0422-5368-4619-28B3DAABA7A6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845;p59">
                <a:extLst>
                  <a:ext uri="{FF2B5EF4-FFF2-40B4-BE49-F238E27FC236}">
                    <a16:creationId xmlns:a16="http://schemas.microsoft.com/office/drawing/2014/main" id="{6A458A33-D734-1743-3985-EED398B104CA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846;p59">
                <a:extLst>
                  <a:ext uri="{FF2B5EF4-FFF2-40B4-BE49-F238E27FC236}">
                    <a16:creationId xmlns:a16="http://schemas.microsoft.com/office/drawing/2014/main" id="{85D7F181-5739-35DF-12C4-CFD9FC5B9170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" name="Google Shape;847;p59">
              <a:extLst>
                <a:ext uri="{FF2B5EF4-FFF2-40B4-BE49-F238E27FC236}">
                  <a16:creationId xmlns:a16="http://schemas.microsoft.com/office/drawing/2014/main" id="{36BFE777-2B2B-F3CF-08C1-1ED1C0ED9321}"/>
                </a:ext>
              </a:extLst>
            </p:cNvPr>
            <p:cNvGrpSpPr/>
            <p:nvPr/>
          </p:nvGrpSpPr>
          <p:grpSpPr>
            <a:xfrm flipH="1">
              <a:off x="3825776" y="2616876"/>
              <a:ext cx="2991727" cy="1441940"/>
              <a:chOff x="4550371" y="4077628"/>
              <a:chExt cx="2991727" cy="1441940"/>
            </a:xfrm>
          </p:grpSpPr>
          <p:sp>
            <p:nvSpPr>
              <p:cNvPr id="13" name="Google Shape;848;p59">
                <a:extLst>
                  <a:ext uri="{FF2B5EF4-FFF2-40B4-BE49-F238E27FC236}">
                    <a16:creationId xmlns:a16="http://schemas.microsoft.com/office/drawing/2014/main" id="{5B787F01-A3F7-3D60-D5A9-D321D84EFEA3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849;p59">
                <a:extLst>
                  <a:ext uri="{FF2B5EF4-FFF2-40B4-BE49-F238E27FC236}">
                    <a16:creationId xmlns:a16="http://schemas.microsoft.com/office/drawing/2014/main" id="{274A5D0D-4DE1-AF85-9FDD-88F7E044000E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850;p59">
                <a:extLst>
                  <a:ext uri="{FF2B5EF4-FFF2-40B4-BE49-F238E27FC236}">
                    <a16:creationId xmlns:a16="http://schemas.microsoft.com/office/drawing/2014/main" id="{7176A714-1DC5-0455-F8CA-7EA40A045A7B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851;p59">
                <a:extLst>
                  <a:ext uri="{FF2B5EF4-FFF2-40B4-BE49-F238E27FC236}">
                    <a16:creationId xmlns:a16="http://schemas.microsoft.com/office/drawing/2014/main" id="{402246EA-0041-A9BB-ADC6-104361FEED24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" name="Google Shape;852;p59">
            <a:extLst>
              <a:ext uri="{FF2B5EF4-FFF2-40B4-BE49-F238E27FC236}">
                <a16:creationId xmlns:a16="http://schemas.microsoft.com/office/drawing/2014/main" id="{15EA347C-DAC0-4010-83F3-A70FF26AE842}"/>
              </a:ext>
            </a:extLst>
          </p:cNvPr>
          <p:cNvGrpSpPr/>
          <p:nvPr/>
        </p:nvGrpSpPr>
        <p:grpSpPr>
          <a:xfrm>
            <a:off x="7073032" y="3839099"/>
            <a:ext cx="3506979" cy="1098578"/>
            <a:chOff x="3153972" y="3820525"/>
            <a:chExt cx="4752020" cy="1488593"/>
          </a:xfrm>
        </p:grpSpPr>
        <p:sp>
          <p:nvSpPr>
            <p:cNvPr id="22" name="Google Shape;853;p59">
              <a:extLst>
                <a:ext uri="{FF2B5EF4-FFF2-40B4-BE49-F238E27FC236}">
                  <a16:creationId xmlns:a16="http://schemas.microsoft.com/office/drawing/2014/main" id="{D6F444DC-F6B9-21A5-B1EF-3B078AD6DB4D}"/>
                </a:ext>
              </a:extLst>
            </p:cNvPr>
            <p:cNvSpPr/>
            <p:nvPr/>
          </p:nvSpPr>
          <p:spPr>
            <a:xfrm>
              <a:off x="4649836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54;p59">
              <a:extLst>
                <a:ext uri="{FF2B5EF4-FFF2-40B4-BE49-F238E27FC236}">
                  <a16:creationId xmlns:a16="http://schemas.microsoft.com/office/drawing/2014/main" id="{80286ACE-4108-285D-E1A5-854B79240BA0}"/>
                </a:ext>
              </a:extLst>
            </p:cNvPr>
            <p:cNvSpPr/>
            <p:nvPr/>
          </p:nvSpPr>
          <p:spPr>
            <a:xfrm>
              <a:off x="4939311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55;p59">
              <a:extLst>
                <a:ext uri="{FF2B5EF4-FFF2-40B4-BE49-F238E27FC236}">
                  <a16:creationId xmlns:a16="http://schemas.microsoft.com/office/drawing/2014/main" id="{33A03258-39EA-CBBF-974A-5704450B7E67}"/>
                </a:ext>
              </a:extLst>
            </p:cNvPr>
            <p:cNvSpPr/>
            <p:nvPr/>
          </p:nvSpPr>
          <p:spPr>
            <a:xfrm>
              <a:off x="4785632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856;p59">
              <a:extLst>
                <a:ext uri="{FF2B5EF4-FFF2-40B4-BE49-F238E27FC236}">
                  <a16:creationId xmlns:a16="http://schemas.microsoft.com/office/drawing/2014/main" id="{1AB196B0-7FC3-4A1C-FFF6-FBFB0A4C0880}"/>
                </a:ext>
              </a:extLst>
            </p:cNvPr>
            <p:cNvSpPr/>
            <p:nvPr/>
          </p:nvSpPr>
          <p:spPr>
            <a:xfrm>
              <a:off x="5107586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857;p59">
              <a:extLst>
                <a:ext uri="{FF2B5EF4-FFF2-40B4-BE49-F238E27FC236}">
                  <a16:creationId xmlns:a16="http://schemas.microsoft.com/office/drawing/2014/main" id="{0CBBDAAC-867B-4D7A-2F23-4C9418F4CFFB}"/>
                </a:ext>
              </a:extLst>
            </p:cNvPr>
            <p:cNvSpPr/>
            <p:nvPr/>
          </p:nvSpPr>
          <p:spPr>
            <a:xfrm>
              <a:off x="5638881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858;p59">
              <a:extLst>
                <a:ext uri="{FF2B5EF4-FFF2-40B4-BE49-F238E27FC236}">
                  <a16:creationId xmlns:a16="http://schemas.microsoft.com/office/drawing/2014/main" id="{C441E570-3B5A-5AB7-DCF5-FF872FA01F23}"/>
                </a:ext>
              </a:extLst>
            </p:cNvPr>
            <p:cNvSpPr/>
            <p:nvPr/>
          </p:nvSpPr>
          <p:spPr>
            <a:xfrm>
              <a:off x="5928356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859;p59">
              <a:extLst>
                <a:ext uri="{FF2B5EF4-FFF2-40B4-BE49-F238E27FC236}">
                  <a16:creationId xmlns:a16="http://schemas.microsoft.com/office/drawing/2014/main" id="{7D83D343-A3F9-5CEE-ABB2-231A93644443}"/>
                </a:ext>
              </a:extLst>
            </p:cNvPr>
            <p:cNvSpPr/>
            <p:nvPr/>
          </p:nvSpPr>
          <p:spPr>
            <a:xfrm>
              <a:off x="5774677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860;p59">
              <a:extLst>
                <a:ext uri="{FF2B5EF4-FFF2-40B4-BE49-F238E27FC236}">
                  <a16:creationId xmlns:a16="http://schemas.microsoft.com/office/drawing/2014/main" id="{C0673186-5A72-E24A-B8F1-1D194AF5E68C}"/>
                </a:ext>
              </a:extLst>
            </p:cNvPr>
            <p:cNvSpPr/>
            <p:nvPr/>
          </p:nvSpPr>
          <p:spPr>
            <a:xfrm>
              <a:off x="6096631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861;p59">
              <a:extLst>
                <a:ext uri="{FF2B5EF4-FFF2-40B4-BE49-F238E27FC236}">
                  <a16:creationId xmlns:a16="http://schemas.microsoft.com/office/drawing/2014/main" id="{BB182803-BCA6-D885-0D48-632A0DB178C6}"/>
                </a:ext>
              </a:extLst>
            </p:cNvPr>
            <p:cNvGrpSpPr/>
            <p:nvPr/>
          </p:nvGrpSpPr>
          <p:grpSpPr>
            <a:xfrm>
              <a:off x="4917229" y="3820525"/>
              <a:ext cx="2988763" cy="1441940"/>
              <a:chOff x="4571997" y="2616876"/>
              <a:chExt cx="2988763" cy="1441940"/>
            </a:xfrm>
          </p:grpSpPr>
          <p:sp>
            <p:nvSpPr>
              <p:cNvPr id="38" name="Google Shape;862;p59">
                <a:extLst>
                  <a:ext uri="{FF2B5EF4-FFF2-40B4-BE49-F238E27FC236}">
                    <a16:creationId xmlns:a16="http://schemas.microsoft.com/office/drawing/2014/main" id="{5F326325-1C5F-6C72-CDEB-B0D6956DD814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863;p59">
                <a:extLst>
                  <a:ext uri="{FF2B5EF4-FFF2-40B4-BE49-F238E27FC236}">
                    <a16:creationId xmlns:a16="http://schemas.microsoft.com/office/drawing/2014/main" id="{19C85536-4364-40A2-A4E8-5C52C649FB22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864;p59">
                <a:extLst>
                  <a:ext uri="{FF2B5EF4-FFF2-40B4-BE49-F238E27FC236}">
                    <a16:creationId xmlns:a16="http://schemas.microsoft.com/office/drawing/2014/main" id="{5D4EAEA1-7C18-752E-2894-D532CD2F8554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865;p59">
                <a:extLst>
                  <a:ext uri="{FF2B5EF4-FFF2-40B4-BE49-F238E27FC236}">
                    <a16:creationId xmlns:a16="http://schemas.microsoft.com/office/drawing/2014/main" id="{488B7CBF-3F97-73E0-2B63-2E99D8256467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" name="Google Shape;866;p59">
              <a:extLst>
                <a:ext uri="{FF2B5EF4-FFF2-40B4-BE49-F238E27FC236}">
                  <a16:creationId xmlns:a16="http://schemas.microsoft.com/office/drawing/2014/main" id="{46FDE43B-78C1-CB27-261F-7D5A6377B30A}"/>
                </a:ext>
              </a:extLst>
            </p:cNvPr>
            <p:cNvGrpSpPr/>
            <p:nvPr/>
          </p:nvGrpSpPr>
          <p:grpSpPr>
            <a:xfrm flipH="1">
              <a:off x="3153972" y="3867178"/>
              <a:ext cx="2991727" cy="1441940"/>
              <a:chOff x="4550371" y="4077628"/>
              <a:chExt cx="2991727" cy="1441940"/>
            </a:xfrm>
          </p:grpSpPr>
          <p:sp>
            <p:nvSpPr>
              <p:cNvPr id="34" name="Google Shape;867;p59">
                <a:extLst>
                  <a:ext uri="{FF2B5EF4-FFF2-40B4-BE49-F238E27FC236}">
                    <a16:creationId xmlns:a16="http://schemas.microsoft.com/office/drawing/2014/main" id="{020339DC-72E1-85AA-95E7-6616974F29A9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868;p59">
                <a:extLst>
                  <a:ext uri="{FF2B5EF4-FFF2-40B4-BE49-F238E27FC236}">
                    <a16:creationId xmlns:a16="http://schemas.microsoft.com/office/drawing/2014/main" id="{EC641B16-B412-371E-9AC3-C4D7D262A1A6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869;p59">
                <a:extLst>
                  <a:ext uri="{FF2B5EF4-FFF2-40B4-BE49-F238E27FC236}">
                    <a16:creationId xmlns:a16="http://schemas.microsoft.com/office/drawing/2014/main" id="{19CA0CE7-FF90-576E-EBC5-583440749AC7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870;p59">
                <a:extLst>
                  <a:ext uri="{FF2B5EF4-FFF2-40B4-BE49-F238E27FC236}">
                    <a16:creationId xmlns:a16="http://schemas.microsoft.com/office/drawing/2014/main" id="{3CFAD46A-447F-4F6C-14E0-AD0057B6CEDE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" name="Google Shape;871;p59">
              <a:extLst>
                <a:ext uri="{FF2B5EF4-FFF2-40B4-BE49-F238E27FC236}">
                  <a16:creationId xmlns:a16="http://schemas.microsoft.com/office/drawing/2014/main" id="{ED03C09D-1C04-53EA-D70D-C14E072BA32E}"/>
                </a:ext>
              </a:extLst>
            </p:cNvPr>
            <p:cNvSpPr/>
            <p:nvPr/>
          </p:nvSpPr>
          <p:spPr>
            <a:xfrm>
              <a:off x="5024438" y="44085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872;p59">
              <a:extLst>
                <a:ext uri="{FF2B5EF4-FFF2-40B4-BE49-F238E27FC236}">
                  <a16:creationId xmlns:a16="http://schemas.microsoft.com/office/drawing/2014/main" id="{A755EF9D-2636-A192-2D2E-753CD7EE21A5}"/>
                </a:ext>
              </a:extLst>
            </p:cNvPr>
            <p:cNvSpPr/>
            <p:nvPr/>
          </p:nvSpPr>
          <p:spPr>
            <a:xfrm>
              <a:off x="5103389" y="45419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873;p59">
            <a:extLst>
              <a:ext uri="{FF2B5EF4-FFF2-40B4-BE49-F238E27FC236}">
                <a16:creationId xmlns:a16="http://schemas.microsoft.com/office/drawing/2014/main" id="{8C7A93BA-F628-802F-0671-645E7C25262F}"/>
              </a:ext>
            </a:extLst>
          </p:cNvPr>
          <p:cNvGrpSpPr/>
          <p:nvPr/>
        </p:nvGrpSpPr>
        <p:grpSpPr>
          <a:xfrm>
            <a:off x="4071211" y="5026334"/>
            <a:ext cx="4264939" cy="1121333"/>
            <a:chOff x="3153972" y="5161292"/>
            <a:chExt cx="5779069" cy="1519426"/>
          </a:xfrm>
        </p:grpSpPr>
        <p:sp>
          <p:nvSpPr>
            <p:cNvPr id="43" name="Google Shape;874;p59">
              <a:extLst>
                <a:ext uri="{FF2B5EF4-FFF2-40B4-BE49-F238E27FC236}">
                  <a16:creationId xmlns:a16="http://schemas.microsoft.com/office/drawing/2014/main" id="{A7FFB8A7-4528-8B9B-38AF-A387E7C502CD}"/>
                </a:ext>
              </a:extLst>
            </p:cNvPr>
            <p:cNvSpPr/>
            <p:nvPr/>
          </p:nvSpPr>
          <p:spPr>
            <a:xfrm>
              <a:off x="4649836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875;p59">
              <a:extLst>
                <a:ext uri="{FF2B5EF4-FFF2-40B4-BE49-F238E27FC236}">
                  <a16:creationId xmlns:a16="http://schemas.microsoft.com/office/drawing/2014/main" id="{A7C90A83-90CE-5379-53E5-2790566D1EDE}"/>
                </a:ext>
              </a:extLst>
            </p:cNvPr>
            <p:cNvSpPr/>
            <p:nvPr/>
          </p:nvSpPr>
          <p:spPr>
            <a:xfrm>
              <a:off x="4939311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876;p59">
              <a:extLst>
                <a:ext uri="{FF2B5EF4-FFF2-40B4-BE49-F238E27FC236}">
                  <a16:creationId xmlns:a16="http://schemas.microsoft.com/office/drawing/2014/main" id="{703EBDCE-D697-6263-75BC-18D108B20692}"/>
                </a:ext>
              </a:extLst>
            </p:cNvPr>
            <p:cNvSpPr/>
            <p:nvPr/>
          </p:nvSpPr>
          <p:spPr>
            <a:xfrm>
              <a:off x="4785632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877;p59">
              <a:extLst>
                <a:ext uri="{FF2B5EF4-FFF2-40B4-BE49-F238E27FC236}">
                  <a16:creationId xmlns:a16="http://schemas.microsoft.com/office/drawing/2014/main" id="{81187CA7-FB57-4F32-FE94-7CF2FDBE1E7F}"/>
                </a:ext>
              </a:extLst>
            </p:cNvPr>
            <p:cNvSpPr/>
            <p:nvPr/>
          </p:nvSpPr>
          <p:spPr>
            <a:xfrm>
              <a:off x="5107586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878;p59">
              <a:extLst>
                <a:ext uri="{FF2B5EF4-FFF2-40B4-BE49-F238E27FC236}">
                  <a16:creationId xmlns:a16="http://schemas.microsoft.com/office/drawing/2014/main" id="{025712DE-B57D-E5C5-053C-4DA1A4EA6726}"/>
                </a:ext>
              </a:extLst>
            </p:cNvPr>
            <p:cNvSpPr/>
            <p:nvPr/>
          </p:nvSpPr>
          <p:spPr>
            <a:xfrm>
              <a:off x="6665930" y="5539541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879;p59">
              <a:extLst>
                <a:ext uri="{FF2B5EF4-FFF2-40B4-BE49-F238E27FC236}">
                  <a16:creationId xmlns:a16="http://schemas.microsoft.com/office/drawing/2014/main" id="{F3A53E65-2D4B-2D33-40B5-C1510CD9338E}"/>
                </a:ext>
              </a:extLst>
            </p:cNvPr>
            <p:cNvSpPr/>
            <p:nvPr/>
          </p:nvSpPr>
          <p:spPr>
            <a:xfrm>
              <a:off x="6955405" y="5635631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880;p59">
              <a:extLst>
                <a:ext uri="{FF2B5EF4-FFF2-40B4-BE49-F238E27FC236}">
                  <a16:creationId xmlns:a16="http://schemas.microsoft.com/office/drawing/2014/main" id="{24E60E3A-8E9A-799C-0166-AD1B1040E4E5}"/>
                </a:ext>
              </a:extLst>
            </p:cNvPr>
            <p:cNvSpPr/>
            <p:nvPr/>
          </p:nvSpPr>
          <p:spPr>
            <a:xfrm>
              <a:off x="6801726" y="590328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881;p59">
              <a:extLst>
                <a:ext uri="{FF2B5EF4-FFF2-40B4-BE49-F238E27FC236}">
                  <a16:creationId xmlns:a16="http://schemas.microsoft.com/office/drawing/2014/main" id="{6FB821C8-6566-4865-6837-339D6F9A04B5}"/>
                </a:ext>
              </a:extLst>
            </p:cNvPr>
            <p:cNvSpPr/>
            <p:nvPr/>
          </p:nvSpPr>
          <p:spPr>
            <a:xfrm>
              <a:off x="7123680" y="5911856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" name="Google Shape;882;p59">
              <a:extLst>
                <a:ext uri="{FF2B5EF4-FFF2-40B4-BE49-F238E27FC236}">
                  <a16:creationId xmlns:a16="http://schemas.microsoft.com/office/drawing/2014/main" id="{9E985398-9326-DB2E-B315-A67F91D65FF8}"/>
                </a:ext>
              </a:extLst>
            </p:cNvPr>
            <p:cNvGrpSpPr/>
            <p:nvPr/>
          </p:nvGrpSpPr>
          <p:grpSpPr>
            <a:xfrm>
              <a:off x="5944278" y="5161292"/>
              <a:ext cx="2988763" cy="1441940"/>
              <a:chOff x="4571997" y="2616876"/>
              <a:chExt cx="2988763" cy="1441940"/>
            </a:xfrm>
          </p:grpSpPr>
          <p:sp>
            <p:nvSpPr>
              <p:cNvPr id="65" name="Google Shape;883;p59">
                <a:extLst>
                  <a:ext uri="{FF2B5EF4-FFF2-40B4-BE49-F238E27FC236}">
                    <a16:creationId xmlns:a16="http://schemas.microsoft.com/office/drawing/2014/main" id="{8C6ACE24-8FCF-07FF-7703-AF5104CA234D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884;p59">
                <a:extLst>
                  <a:ext uri="{FF2B5EF4-FFF2-40B4-BE49-F238E27FC236}">
                    <a16:creationId xmlns:a16="http://schemas.microsoft.com/office/drawing/2014/main" id="{7F6513A2-CA35-FA02-B059-E8537BDB5AD9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885;p59">
                <a:extLst>
                  <a:ext uri="{FF2B5EF4-FFF2-40B4-BE49-F238E27FC236}">
                    <a16:creationId xmlns:a16="http://schemas.microsoft.com/office/drawing/2014/main" id="{C4614748-4676-E32B-146F-5AF21181D4A1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886;p59">
                <a:extLst>
                  <a:ext uri="{FF2B5EF4-FFF2-40B4-BE49-F238E27FC236}">
                    <a16:creationId xmlns:a16="http://schemas.microsoft.com/office/drawing/2014/main" id="{B3E07471-17F9-8C30-D776-0F8AE015D7B1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" name="Google Shape;887;p59">
              <a:extLst>
                <a:ext uri="{FF2B5EF4-FFF2-40B4-BE49-F238E27FC236}">
                  <a16:creationId xmlns:a16="http://schemas.microsoft.com/office/drawing/2014/main" id="{70A4C9DF-BD0C-2084-D586-BB65F92504B3}"/>
                </a:ext>
              </a:extLst>
            </p:cNvPr>
            <p:cNvGrpSpPr/>
            <p:nvPr/>
          </p:nvGrpSpPr>
          <p:grpSpPr>
            <a:xfrm flipH="1">
              <a:off x="3153972" y="5238778"/>
              <a:ext cx="2991727" cy="1441940"/>
              <a:chOff x="4550371" y="4077628"/>
              <a:chExt cx="2991727" cy="1441940"/>
            </a:xfrm>
          </p:grpSpPr>
          <p:sp>
            <p:nvSpPr>
              <p:cNvPr id="61" name="Google Shape;888;p59">
                <a:extLst>
                  <a:ext uri="{FF2B5EF4-FFF2-40B4-BE49-F238E27FC236}">
                    <a16:creationId xmlns:a16="http://schemas.microsoft.com/office/drawing/2014/main" id="{FF590F2E-3485-0AFF-20ED-95F2CB9FD4BB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889;p59">
                <a:extLst>
                  <a:ext uri="{FF2B5EF4-FFF2-40B4-BE49-F238E27FC236}">
                    <a16:creationId xmlns:a16="http://schemas.microsoft.com/office/drawing/2014/main" id="{B8117385-8B6C-A2FF-233C-13E1CD91E9EF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890;p59">
                <a:extLst>
                  <a:ext uri="{FF2B5EF4-FFF2-40B4-BE49-F238E27FC236}">
                    <a16:creationId xmlns:a16="http://schemas.microsoft.com/office/drawing/2014/main" id="{72515C1E-53C6-50CA-7426-66F351E61741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891;p59">
                <a:extLst>
                  <a:ext uri="{FF2B5EF4-FFF2-40B4-BE49-F238E27FC236}">
                    <a16:creationId xmlns:a16="http://schemas.microsoft.com/office/drawing/2014/main" id="{AA0DDD81-6276-5379-33FF-D7D6928D91BB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" name="Google Shape;892;p59">
              <a:extLst>
                <a:ext uri="{FF2B5EF4-FFF2-40B4-BE49-F238E27FC236}">
                  <a16:creationId xmlns:a16="http://schemas.microsoft.com/office/drawing/2014/main" id="{C848C762-CD31-EBEF-5865-C67FC8763C65}"/>
                </a:ext>
              </a:extLst>
            </p:cNvPr>
            <p:cNvSpPr/>
            <p:nvPr/>
          </p:nvSpPr>
          <p:spPr>
            <a:xfrm>
              <a:off x="5024438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893;p59">
              <a:extLst>
                <a:ext uri="{FF2B5EF4-FFF2-40B4-BE49-F238E27FC236}">
                  <a16:creationId xmlns:a16="http://schemas.microsoft.com/office/drawing/2014/main" id="{76509393-4E1E-4429-8AC5-DA1FE16207ED}"/>
                </a:ext>
              </a:extLst>
            </p:cNvPr>
            <p:cNvSpPr/>
            <p:nvPr/>
          </p:nvSpPr>
          <p:spPr>
            <a:xfrm>
              <a:off x="5103389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894;p59">
              <a:extLst>
                <a:ext uri="{FF2B5EF4-FFF2-40B4-BE49-F238E27FC236}">
                  <a16:creationId xmlns:a16="http://schemas.microsoft.com/office/drawing/2014/main" id="{3EF5131A-B605-D99A-7A59-4EC2F468718D}"/>
                </a:ext>
              </a:extLst>
            </p:cNvPr>
            <p:cNvSpPr/>
            <p:nvPr/>
          </p:nvSpPr>
          <p:spPr>
            <a:xfrm>
              <a:off x="5648211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895;p59">
              <a:extLst>
                <a:ext uri="{FF2B5EF4-FFF2-40B4-BE49-F238E27FC236}">
                  <a16:creationId xmlns:a16="http://schemas.microsoft.com/office/drawing/2014/main" id="{B0A9C9AD-077B-2D6D-5C1E-A6F9E0F56A3C}"/>
                </a:ext>
              </a:extLst>
            </p:cNvPr>
            <p:cNvSpPr/>
            <p:nvPr/>
          </p:nvSpPr>
          <p:spPr>
            <a:xfrm>
              <a:off x="5937686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896;p59">
              <a:extLst>
                <a:ext uri="{FF2B5EF4-FFF2-40B4-BE49-F238E27FC236}">
                  <a16:creationId xmlns:a16="http://schemas.microsoft.com/office/drawing/2014/main" id="{005282F5-3706-59D8-555E-9191AEAE3B76}"/>
                </a:ext>
              </a:extLst>
            </p:cNvPr>
            <p:cNvSpPr/>
            <p:nvPr/>
          </p:nvSpPr>
          <p:spPr>
            <a:xfrm>
              <a:off x="5784007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897;p59">
              <a:extLst>
                <a:ext uri="{FF2B5EF4-FFF2-40B4-BE49-F238E27FC236}">
                  <a16:creationId xmlns:a16="http://schemas.microsoft.com/office/drawing/2014/main" id="{41B2B892-FEE3-1677-ACBA-6FDAE7CABA45}"/>
                </a:ext>
              </a:extLst>
            </p:cNvPr>
            <p:cNvSpPr/>
            <p:nvPr/>
          </p:nvSpPr>
          <p:spPr>
            <a:xfrm>
              <a:off x="6105961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898;p59">
              <a:extLst>
                <a:ext uri="{FF2B5EF4-FFF2-40B4-BE49-F238E27FC236}">
                  <a16:creationId xmlns:a16="http://schemas.microsoft.com/office/drawing/2014/main" id="{B157F5FB-E2C8-BE0D-BF5A-354B49F2F1BF}"/>
                </a:ext>
              </a:extLst>
            </p:cNvPr>
            <p:cNvSpPr/>
            <p:nvPr/>
          </p:nvSpPr>
          <p:spPr>
            <a:xfrm>
              <a:off x="6022813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899;p59">
              <a:extLst>
                <a:ext uri="{FF2B5EF4-FFF2-40B4-BE49-F238E27FC236}">
                  <a16:creationId xmlns:a16="http://schemas.microsoft.com/office/drawing/2014/main" id="{7C61F34B-AA96-AB18-1F4D-9A4ED5658E69}"/>
                </a:ext>
              </a:extLst>
            </p:cNvPr>
            <p:cNvSpPr/>
            <p:nvPr/>
          </p:nvSpPr>
          <p:spPr>
            <a:xfrm>
              <a:off x="6101764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900;p59">
            <a:extLst>
              <a:ext uri="{FF2B5EF4-FFF2-40B4-BE49-F238E27FC236}">
                <a16:creationId xmlns:a16="http://schemas.microsoft.com/office/drawing/2014/main" id="{42FD64A8-4F39-3CB3-C4B1-9A145BE6CC32}"/>
              </a:ext>
            </a:extLst>
          </p:cNvPr>
          <p:cNvSpPr/>
          <p:nvPr/>
        </p:nvSpPr>
        <p:spPr>
          <a:xfrm>
            <a:off x="1058278" y="1559271"/>
            <a:ext cx="99077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créatrice de bijoux fabrique des bracelets avec des disques  en  argent  et des perles rouges. Elle fixe 3 perles rouges  sur   chaque disque et utilise 4 autres perles pour fermer le bracelet comme illustré ci-dessous :</a:t>
            </a:r>
            <a:endParaRPr/>
          </a:p>
        </p:txBody>
      </p:sp>
      <p:sp>
        <p:nvSpPr>
          <p:cNvPr id="70" name="Google Shape;901;p59">
            <a:extLst>
              <a:ext uri="{FF2B5EF4-FFF2-40B4-BE49-F238E27FC236}">
                <a16:creationId xmlns:a16="http://schemas.microsoft.com/office/drawing/2014/main" id="{3140861E-1C9C-01AF-9AF5-961A233B205D}"/>
              </a:ext>
            </a:extLst>
          </p:cNvPr>
          <p:cNvSpPr/>
          <p:nvPr/>
        </p:nvSpPr>
        <p:spPr>
          <a:xfrm>
            <a:off x="734929" y="1385380"/>
            <a:ext cx="10441624" cy="157445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741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3AA83-D9AA-8B60-0925-9F52AA375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28F71DC-8221-6CA6-A1FE-4BE9CBB9587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vais vous montrer comment exprimer le nombre total de perles , Pour un disque, j’ai 3 perles du disque et 4 autres perles pour le fermoir. Cela fait 7 perles en tout.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39749B2-AFF6-CE82-29A2-0EE2262875F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273F8C6-685F-5B40-BB07-CCA63739A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0840703-1B91-4828-F5C2-0AD5CEF7C0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présente le calcul étape par étape.</a:t>
            </a:r>
          </a:p>
        </p:txBody>
      </p:sp>
      <p:sp>
        <p:nvSpPr>
          <p:cNvPr id="3" name="Google Shape;911;p60">
            <a:extLst>
              <a:ext uri="{FF2B5EF4-FFF2-40B4-BE49-F238E27FC236}">
                <a16:creationId xmlns:a16="http://schemas.microsoft.com/office/drawing/2014/main" id="{E19939F3-A095-A25A-D240-A3DE097D4EA7}"/>
              </a:ext>
            </a:extLst>
          </p:cNvPr>
          <p:cNvSpPr/>
          <p:nvPr/>
        </p:nvSpPr>
        <p:spPr>
          <a:xfrm>
            <a:off x="5409570" y="3655970"/>
            <a:ext cx="970357" cy="970357"/>
          </a:xfrm>
          <a:prstGeom prst="ellipse">
            <a:avLst/>
          </a:prstGeom>
          <a:solidFill>
            <a:srgbClr val="D8D8D8"/>
          </a:solidFill>
          <a:ln w="2857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12;p60">
            <a:extLst>
              <a:ext uri="{FF2B5EF4-FFF2-40B4-BE49-F238E27FC236}">
                <a16:creationId xmlns:a16="http://schemas.microsoft.com/office/drawing/2014/main" id="{45F75FBD-0B51-AEEA-6974-49BFB5F1F72D}"/>
              </a:ext>
            </a:extLst>
          </p:cNvPr>
          <p:cNvSpPr/>
          <p:nvPr/>
        </p:nvSpPr>
        <p:spPr>
          <a:xfrm>
            <a:off x="5776699" y="3777835"/>
            <a:ext cx="236098" cy="2360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13;p60">
            <a:extLst>
              <a:ext uri="{FF2B5EF4-FFF2-40B4-BE49-F238E27FC236}">
                <a16:creationId xmlns:a16="http://schemas.microsoft.com/office/drawing/2014/main" id="{D2A8EEE8-2B3B-EF42-BFF4-C5EA2D79638C}"/>
              </a:ext>
            </a:extLst>
          </p:cNvPr>
          <p:cNvSpPr/>
          <p:nvPr/>
        </p:nvSpPr>
        <p:spPr>
          <a:xfrm>
            <a:off x="5581794" y="4117290"/>
            <a:ext cx="236098" cy="2360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14;p60">
            <a:extLst>
              <a:ext uri="{FF2B5EF4-FFF2-40B4-BE49-F238E27FC236}">
                <a16:creationId xmlns:a16="http://schemas.microsoft.com/office/drawing/2014/main" id="{DDFE3A79-4D77-3D80-1CE8-7B456D28E830}"/>
              </a:ext>
            </a:extLst>
          </p:cNvPr>
          <p:cNvSpPr/>
          <p:nvPr/>
        </p:nvSpPr>
        <p:spPr>
          <a:xfrm>
            <a:off x="5990114" y="4128161"/>
            <a:ext cx="236098" cy="2360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oogle Shape;915;p60">
            <a:extLst>
              <a:ext uri="{FF2B5EF4-FFF2-40B4-BE49-F238E27FC236}">
                <a16:creationId xmlns:a16="http://schemas.microsoft.com/office/drawing/2014/main" id="{05BE5624-7949-D199-5280-E0455235FBE9}"/>
              </a:ext>
            </a:extLst>
          </p:cNvPr>
          <p:cNvGrpSpPr/>
          <p:nvPr/>
        </p:nvGrpSpPr>
        <p:grpSpPr>
          <a:xfrm>
            <a:off x="4458828" y="3152586"/>
            <a:ext cx="3790533" cy="1828752"/>
            <a:chOff x="4571993" y="2616872"/>
            <a:chExt cx="2988767" cy="1441937"/>
          </a:xfrm>
        </p:grpSpPr>
        <p:sp>
          <p:nvSpPr>
            <p:cNvPr id="11" name="Google Shape;916;p60">
              <a:extLst>
                <a:ext uri="{FF2B5EF4-FFF2-40B4-BE49-F238E27FC236}">
                  <a16:creationId xmlns:a16="http://schemas.microsoft.com/office/drawing/2014/main" id="{421071AC-E6B2-997B-1FA0-1ADC0BF2E352}"/>
                </a:ext>
              </a:extLst>
            </p:cNvPr>
            <p:cNvSpPr/>
            <p:nvPr/>
          </p:nvSpPr>
          <p:spPr>
            <a:xfrm>
              <a:off x="4571995" y="3396336"/>
              <a:ext cx="2967135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17;p60">
              <a:extLst>
                <a:ext uri="{FF2B5EF4-FFF2-40B4-BE49-F238E27FC236}">
                  <a16:creationId xmlns:a16="http://schemas.microsoft.com/office/drawing/2014/main" id="{2347AF01-251B-4D8A-8E42-75407FC9C2C5}"/>
                </a:ext>
              </a:extLst>
            </p:cNvPr>
            <p:cNvSpPr/>
            <p:nvPr/>
          </p:nvSpPr>
          <p:spPr>
            <a:xfrm>
              <a:off x="7374595" y="353908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18;p60">
              <a:extLst>
                <a:ext uri="{FF2B5EF4-FFF2-40B4-BE49-F238E27FC236}">
                  <a16:creationId xmlns:a16="http://schemas.microsoft.com/office/drawing/2014/main" id="{B657F03D-509C-8052-C80D-3E85D06E1B18}"/>
                </a:ext>
              </a:extLst>
            </p:cNvPr>
            <p:cNvSpPr/>
            <p:nvPr/>
          </p:nvSpPr>
          <p:spPr>
            <a:xfrm rot="10800000" flipH="1">
              <a:off x="4571993" y="2616872"/>
              <a:ext cx="2967135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19;p60">
              <a:extLst>
                <a:ext uri="{FF2B5EF4-FFF2-40B4-BE49-F238E27FC236}">
                  <a16:creationId xmlns:a16="http://schemas.microsoft.com/office/drawing/2014/main" id="{CA8E09AD-BA29-3659-139A-E342F6AE9E70}"/>
                </a:ext>
              </a:extLst>
            </p:cNvPr>
            <p:cNvSpPr/>
            <p:nvPr/>
          </p:nvSpPr>
          <p:spPr>
            <a:xfrm>
              <a:off x="7374601" y="29699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920;p60">
            <a:extLst>
              <a:ext uri="{FF2B5EF4-FFF2-40B4-BE49-F238E27FC236}">
                <a16:creationId xmlns:a16="http://schemas.microsoft.com/office/drawing/2014/main" id="{97DE8B77-B403-60A4-35AD-46ADF1CA518C}"/>
              </a:ext>
            </a:extLst>
          </p:cNvPr>
          <p:cNvGrpSpPr/>
          <p:nvPr/>
        </p:nvGrpSpPr>
        <p:grpSpPr>
          <a:xfrm flipH="1">
            <a:off x="3512417" y="3152584"/>
            <a:ext cx="3794294" cy="1828752"/>
            <a:chOff x="4550366" y="4077622"/>
            <a:chExt cx="2991732" cy="1441938"/>
          </a:xfrm>
        </p:grpSpPr>
        <p:sp>
          <p:nvSpPr>
            <p:cNvPr id="16" name="Google Shape;921;p60">
              <a:extLst>
                <a:ext uri="{FF2B5EF4-FFF2-40B4-BE49-F238E27FC236}">
                  <a16:creationId xmlns:a16="http://schemas.microsoft.com/office/drawing/2014/main" id="{E0AC496B-0E59-CA89-FD05-53B00F83CBF9}"/>
                </a:ext>
              </a:extLst>
            </p:cNvPr>
            <p:cNvSpPr/>
            <p:nvPr/>
          </p:nvSpPr>
          <p:spPr>
            <a:xfrm>
              <a:off x="4550367" y="4857087"/>
              <a:ext cx="2967134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22;p60">
              <a:extLst>
                <a:ext uri="{FF2B5EF4-FFF2-40B4-BE49-F238E27FC236}">
                  <a16:creationId xmlns:a16="http://schemas.microsoft.com/office/drawing/2014/main" id="{A74464F6-458A-6584-C285-0F770703E7DD}"/>
                </a:ext>
              </a:extLst>
            </p:cNvPr>
            <p:cNvSpPr/>
            <p:nvPr/>
          </p:nvSpPr>
          <p:spPr>
            <a:xfrm>
              <a:off x="7352966" y="499982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23;p60">
              <a:extLst>
                <a:ext uri="{FF2B5EF4-FFF2-40B4-BE49-F238E27FC236}">
                  <a16:creationId xmlns:a16="http://schemas.microsoft.com/office/drawing/2014/main" id="{22230E6E-95C0-F409-A6DD-D07478CC10D9}"/>
                </a:ext>
              </a:extLst>
            </p:cNvPr>
            <p:cNvSpPr/>
            <p:nvPr/>
          </p:nvSpPr>
          <p:spPr>
            <a:xfrm rot="10800000" flipH="1">
              <a:off x="4550366" y="4077622"/>
              <a:ext cx="2967134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24;p60">
              <a:extLst>
                <a:ext uri="{FF2B5EF4-FFF2-40B4-BE49-F238E27FC236}">
                  <a16:creationId xmlns:a16="http://schemas.microsoft.com/office/drawing/2014/main" id="{BEA6E6CF-6ACD-31A6-309B-73D36181A5C0}"/>
                </a:ext>
              </a:extLst>
            </p:cNvPr>
            <p:cNvSpPr/>
            <p:nvPr/>
          </p:nvSpPr>
          <p:spPr>
            <a:xfrm>
              <a:off x="7355939" y="439750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925;p60">
            <a:extLst>
              <a:ext uri="{FF2B5EF4-FFF2-40B4-BE49-F238E27FC236}">
                <a16:creationId xmlns:a16="http://schemas.microsoft.com/office/drawing/2014/main" id="{694EC7F9-E5F9-1F62-B855-5156EC83E32F}"/>
              </a:ext>
            </a:extLst>
          </p:cNvPr>
          <p:cNvSpPr/>
          <p:nvPr/>
        </p:nvSpPr>
        <p:spPr>
          <a:xfrm>
            <a:off x="833583" y="1978095"/>
            <a:ext cx="47482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bracelet avec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 disque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/>
          </a:p>
        </p:txBody>
      </p:sp>
      <p:sp>
        <p:nvSpPr>
          <p:cNvPr id="21" name="Google Shape;926;p60">
            <a:extLst>
              <a:ext uri="{FF2B5EF4-FFF2-40B4-BE49-F238E27FC236}">
                <a16:creationId xmlns:a16="http://schemas.microsoft.com/office/drawing/2014/main" id="{FF2EB74D-A6C3-89D4-D663-011C2614BFCF}"/>
              </a:ext>
            </a:extLst>
          </p:cNvPr>
          <p:cNvSpPr/>
          <p:nvPr/>
        </p:nvSpPr>
        <p:spPr>
          <a:xfrm>
            <a:off x="4768368" y="1930341"/>
            <a:ext cx="24888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perles</a:t>
            </a:r>
            <a:endParaRPr/>
          </a:p>
        </p:txBody>
      </p:sp>
      <p:sp>
        <p:nvSpPr>
          <p:cNvPr id="22" name="Google Shape;927;p60">
            <a:extLst>
              <a:ext uri="{FF2B5EF4-FFF2-40B4-BE49-F238E27FC236}">
                <a16:creationId xmlns:a16="http://schemas.microsoft.com/office/drawing/2014/main" id="{AB86C12B-F9ED-09DA-BFC5-D1BE16647EAC}"/>
              </a:ext>
            </a:extLst>
          </p:cNvPr>
          <p:cNvSpPr/>
          <p:nvPr/>
        </p:nvSpPr>
        <p:spPr>
          <a:xfrm>
            <a:off x="6854520" y="1940921"/>
            <a:ext cx="18107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perles</a:t>
            </a:r>
            <a:endParaRPr/>
          </a:p>
        </p:txBody>
      </p:sp>
      <p:sp>
        <p:nvSpPr>
          <p:cNvPr id="23" name="Google Shape;928;p60">
            <a:extLst>
              <a:ext uri="{FF2B5EF4-FFF2-40B4-BE49-F238E27FC236}">
                <a16:creationId xmlns:a16="http://schemas.microsoft.com/office/drawing/2014/main" id="{03B906CC-39BD-9577-FAE7-BD8AD712D6AC}"/>
              </a:ext>
            </a:extLst>
          </p:cNvPr>
          <p:cNvSpPr/>
          <p:nvPr/>
        </p:nvSpPr>
        <p:spPr>
          <a:xfrm>
            <a:off x="8409780" y="1941632"/>
            <a:ext cx="200680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1146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236BB-8798-83D5-161F-516729209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31EB586-1EFF-297B-7BAF-45CA62CBED2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2 disques, je multiplie 3 par 2, car chaque disque porte 3 perles. Ensuite, j’ajoute 4 perles pour fermer.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disques, j’ai 10 perles en tout.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5C451A3-DD99-3D44-022A-E3C5C24C2D7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B2A2835-B5DC-5B84-0AFD-A59E6F771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4825C68-A178-CB7C-DF15-82278F881D63}"/>
              </a:ext>
            </a:extLst>
          </p:cNvPr>
          <p:cNvSpPr txBox="1"/>
          <p:nvPr/>
        </p:nvSpPr>
        <p:spPr>
          <a:xfrm>
            <a:off x="193605" y="75942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présente le calcul étape par étape.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grpSp>
        <p:nvGrpSpPr>
          <p:cNvPr id="3" name="Google Shape;937;p61">
            <a:extLst>
              <a:ext uri="{FF2B5EF4-FFF2-40B4-BE49-F238E27FC236}">
                <a16:creationId xmlns:a16="http://schemas.microsoft.com/office/drawing/2014/main" id="{2444EA4E-A40B-1B54-FDE5-EF40C69BC7E6}"/>
              </a:ext>
            </a:extLst>
          </p:cNvPr>
          <p:cNvGrpSpPr/>
          <p:nvPr/>
        </p:nvGrpSpPr>
        <p:grpSpPr>
          <a:xfrm>
            <a:off x="5117613" y="2999519"/>
            <a:ext cx="3790533" cy="1828752"/>
            <a:chOff x="4571993" y="2616872"/>
            <a:chExt cx="2988767" cy="1441937"/>
          </a:xfrm>
        </p:grpSpPr>
        <p:sp>
          <p:nvSpPr>
            <p:cNvPr id="5" name="Google Shape;938;p61">
              <a:extLst>
                <a:ext uri="{FF2B5EF4-FFF2-40B4-BE49-F238E27FC236}">
                  <a16:creationId xmlns:a16="http://schemas.microsoft.com/office/drawing/2014/main" id="{7E558E9A-F5A1-F03A-A681-3CF96CD18083}"/>
                </a:ext>
              </a:extLst>
            </p:cNvPr>
            <p:cNvSpPr/>
            <p:nvPr/>
          </p:nvSpPr>
          <p:spPr>
            <a:xfrm>
              <a:off x="4571995" y="3396336"/>
              <a:ext cx="2967135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39;p61">
              <a:extLst>
                <a:ext uri="{FF2B5EF4-FFF2-40B4-BE49-F238E27FC236}">
                  <a16:creationId xmlns:a16="http://schemas.microsoft.com/office/drawing/2014/main" id="{01A0F1BE-859C-C106-3FDB-82CCE4A2BA19}"/>
                </a:ext>
              </a:extLst>
            </p:cNvPr>
            <p:cNvSpPr/>
            <p:nvPr/>
          </p:nvSpPr>
          <p:spPr>
            <a:xfrm>
              <a:off x="7374595" y="353908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40;p61">
              <a:extLst>
                <a:ext uri="{FF2B5EF4-FFF2-40B4-BE49-F238E27FC236}">
                  <a16:creationId xmlns:a16="http://schemas.microsoft.com/office/drawing/2014/main" id="{03D2B644-461C-A119-3F97-B2577E7FB72D}"/>
                </a:ext>
              </a:extLst>
            </p:cNvPr>
            <p:cNvSpPr/>
            <p:nvPr/>
          </p:nvSpPr>
          <p:spPr>
            <a:xfrm rot="10800000" flipH="1">
              <a:off x="4571993" y="2616872"/>
              <a:ext cx="2967135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941;p61">
              <a:extLst>
                <a:ext uri="{FF2B5EF4-FFF2-40B4-BE49-F238E27FC236}">
                  <a16:creationId xmlns:a16="http://schemas.microsoft.com/office/drawing/2014/main" id="{2620AC33-EFC5-DAD7-4936-FF0EFAEA1E66}"/>
                </a:ext>
              </a:extLst>
            </p:cNvPr>
            <p:cNvSpPr/>
            <p:nvPr/>
          </p:nvSpPr>
          <p:spPr>
            <a:xfrm>
              <a:off x="7374601" y="29699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Google Shape;942;p61">
            <a:extLst>
              <a:ext uri="{FF2B5EF4-FFF2-40B4-BE49-F238E27FC236}">
                <a16:creationId xmlns:a16="http://schemas.microsoft.com/office/drawing/2014/main" id="{8D98C580-5D20-DA89-DB3D-8D365FCED8E3}"/>
              </a:ext>
            </a:extLst>
          </p:cNvPr>
          <p:cNvGrpSpPr/>
          <p:nvPr/>
        </p:nvGrpSpPr>
        <p:grpSpPr>
          <a:xfrm flipH="1">
            <a:off x="2841955" y="2949189"/>
            <a:ext cx="3794294" cy="1828752"/>
            <a:chOff x="4550366" y="4077622"/>
            <a:chExt cx="2991732" cy="1441938"/>
          </a:xfrm>
        </p:grpSpPr>
        <p:sp>
          <p:nvSpPr>
            <p:cNvPr id="12" name="Google Shape;943;p61">
              <a:extLst>
                <a:ext uri="{FF2B5EF4-FFF2-40B4-BE49-F238E27FC236}">
                  <a16:creationId xmlns:a16="http://schemas.microsoft.com/office/drawing/2014/main" id="{D3A72A62-4C2B-C385-7149-594E0C23EBA1}"/>
                </a:ext>
              </a:extLst>
            </p:cNvPr>
            <p:cNvSpPr/>
            <p:nvPr/>
          </p:nvSpPr>
          <p:spPr>
            <a:xfrm>
              <a:off x="4550367" y="4857087"/>
              <a:ext cx="2967134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44;p61">
              <a:extLst>
                <a:ext uri="{FF2B5EF4-FFF2-40B4-BE49-F238E27FC236}">
                  <a16:creationId xmlns:a16="http://schemas.microsoft.com/office/drawing/2014/main" id="{03A42AFC-4E5E-09B2-760A-A48C589C0F57}"/>
                </a:ext>
              </a:extLst>
            </p:cNvPr>
            <p:cNvSpPr/>
            <p:nvPr/>
          </p:nvSpPr>
          <p:spPr>
            <a:xfrm>
              <a:off x="7352966" y="499982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45;p61">
              <a:extLst>
                <a:ext uri="{FF2B5EF4-FFF2-40B4-BE49-F238E27FC236}">
                  <a16:creationId xmlns:a16="http://schemas.microsoft.com/office/drawing/2014/main" id="{483820E2-27FA-9920-15D6-64258701F93F}"/>
                </a:ext>
              </a:extLst>
            </p:cNvPr>
            <p:cNvSpPr/>
            <p:nvPr/>
          </p:nvSpPr>
          <p:spPr>
            <a:xfrm rot="10800000" flipH="1">
              <a:off x="4550366" y="4077622"/>
              <a:ext cx="2967134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46;p61">
              <a:extLst>
                <a:ext uri="{FF2B5EF4-FFF2-40B4-BE49-F238E27FC236}">
                  <a16:creationId xmlns:a16="http://schemas.microsoft.com/office/drawing/2014/main" id="{6D4DEC57-6B11-FFB5-E74B-97A87FEB553A}"/>
                </a:ext>
              </a:extLst>
            </p:cNvPr>
            <p:cNvSpPr/>
            <p:nvPr/>
          </p:nvSpPr>
          <p:spPr>
            <a:xfrm>
              <a:off x="7355939" y="439750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947;p61">
            <a:extLst>
              <a:ext uri="{FF2B5EF4-FFF2-40B4-BE49-F238E27FC236}">
                <a16:creationId xmlns:a16="http://schemas.microsoft.com/office/drawing/2014/main" id="{231F7CF9-5451-498E-1511-B05FEF2C5EF3}"/>
              </a:ext>
            </a:extLst>
          </p:cNvPr>
          <p:cNvSpPr/>
          <p:nvPr/>
        </p:nvSpPr>
        <p:spPr>
          <a:xfrm>
            <a:off x="635580" y="1737863"/>
            <a:ext cx="517435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bracelet avec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 disques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/>
          </a:p>
        </p:txBody>
      </p:sp>
      <p:sp>
        <p:nvSpPr>
          <p:cNvPr id="17" name="Google Shape;948;p61">
            <a:extLst>
              <a:ext uri="{FF2B5EF4-FFF2-40B4-BE49-F238E27FC236}">
                <a16:creationId xmlns:a16="http://schemas.microsoft.com/office/drawing/2014/main" id="{11EB6E6A-0615-49FD-C3A9-70032B92661F}"/>
              </a:ext>
            </a:extLst>
          </p:cNvPr>
          <p:cNvSpPr/>
          <p:nvPr/>
        </p:nvSpPr>
        <p:spPr>
          <a:xfrm>
            <a:off x="4497554" y="1676308"/>
            <a:ext cx="262476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perles</a:t>
            </a:r>
            <a:endParaRPr/>
          </a:p>
        </p:txBody>
      </p:sp>
      <p:sp>
        <p:nvSpPr>
          <p:cNvPr id="18" name="Google Shape;949;p61">
            <a:extLst>
              <a:ext uri="{FF2B5EF4-FFF2-40B4-BE49-F238E27FC236}">
                <a16:creationId xmlns:a16="http://schemas.microsoft.com/office/drawing/2014/main" id="{7DFBC342-2388-B17B-5A19-B0BD6DB385C1}"/>
              </a:ext>
            </a:extLst>
          </p:cNvPr>
          <p:cNvSpPr/>
          <p:nvPr/>
        </p:nvSpPr>
        <p:spPr>
          <a:xfrm>
            <a:off x="6516373" y="1676308"/>
            <a:ext cx="20428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perles</a:t>
            </a:r>
            <a:endParaRPr/>
          </a:p>
        </p:txBody>
      </p:sp>
      <p:sp>
        <p:nvSpPr>
          <p:cNvPr id="19" name="Google Shape;950;p61">
            <a:extLst>
              <a:ext uri="{FF2B5EF4-FFF2-40B4-BE49-F238E27FC236}">
                <a16:creationId xmlns:a16="http://schemas.microsoft.com/office/drawing/2014/main" id="{6DBC536B-ED80-F6EA-A2D1-15AE457713A5}"/>
              </a:ext>
            </a:extLst>
          </p:cNvPr>
          <p:cNvSpPr/>
          <p:nvPr/>
        </p:nvSpPr>
        <p:spPr>
          <a:xfrm>
            <a:off x="8098405" y="1676308"/>
            <a:ext cx="1894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perles</a:t>
            </a:r>
            <a:endParaRPr/>
          </a:p>
        </p:txBody>
      </p:sp>
      <p:grpSp>
        <p:nvGrpSpPr>
          <p:cNvPr id="20" name="Google Shape;951;p61">
            <a:extLst>
              <a:ext uri="{FF2B5EF4-FFF2-40B4-BE49-F238E27FC236}">
                <a16:creationId xmlns:a16="http://schemas.microsoft.com/office/drawing/2014/main" id="{3CA5C209-9A8A-722A-C704-878EB3E51CB3}"/>
              </a:ext>
            </a:extLst>
          </p:cNvPr>
          <p:cNvGrpSpPr/>
          <p:nvPr/>
        </p:nvGrpSpPr>
        <p:grpSpPr>
          <a:xfrm>
            <a:off x="4739108" y="3452575"/>
            <a:ext cx="2262444" cy="970357"/>
            <a:chOff x="4739108" y="3452575"/>
            <a:chExt cx="2262444" cy="970357"/>
          </a:xfrm>
        </p:grpSpPr>
        <p:sp>
          <p:nvSpPr>
            <p:cNvPr id="21" name="Google Shape;952;p61">
              <a:extLst>
                <a:ext uri="{FF2B5EF4-FFF2-40B4-BE49-F238E27FC236}">
                  <a16:creationId xmlns:a16="http://schemas.microsoft.com/office/drawing/2014/main" id="{36F15EC5-7851-F19E-15E3-19C904C1691D}"/>
                </a:ext>
              </a:extLst>
            </p:cNvPr>
            <p:cNvSpPr/>
            <p:nvPr/>
          </p:nvSpPr>
          <p:spPr>
            <a:xfrm>
              <a:off x="4739108" y="3452575"/>
              <a:ext cx="970357" cy="970357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53;p61">
              <a:extLst>
                <a:ext uri="{FF2B5EF4-FFF2-40B4-BE49-F238E27FC236}">
                  <a16:creationId xmlns:a16="http://schemas.microsoft.com/office/drawing/2014/main" id="{3147A43E-1E9D-3B9B-F63F-FCA7CA72FE54}"/>
                </a:ext>
              </a:extLst>
            </p:cNvPr>
            <p:cNvSpPr/>
            <p:nvPr/>
          </p:nvSpPr>
          <p:spPr>
            <a:xfrm>
              <a:off x="5106237" y="3574440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954;p61">
              <a:extLst>
                <a:ext uri="{FF2B5EF4-FFF2-40B4-BE49-F238E27FC236}">
                  <a16:creationId xmlns:a16="http://schemas.microsoft.com/office/drawing/2014/main" id="{311E57DB-D74E-2E2A-365E-BDAD07443126}"/>
                </a:ext>
              </a:extLst>
            </p:cNvPr>
            <p:cNvSpPr/>
            <p:nvPr/>
          </p:nvSpPr>
          <p:spPr>
            <a:xfrm>
              <a:off x="4911332" y="3913895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955;p61">
              <a:extLst>
                <a:ext uri="{FF2B5EF4-FFF2-40B4-BE49-F238E27FC236}">
                  <a16:creationId xmlns:a16="http://schemas.microsoft.com/office/drawing/2014/main" id="{D4628E66-4EA9-F017-E13D-7344AC2C60F7}"/>
                </a:ext>
              </a:extLst>
            </p:cNvPr>
            <p:cNvSpPr/>
            <p:nvPr/>
          </p:nvSpPr>
          <p:spPr>
            <a:xfrm>
              <a:off x="5319652" y="3924766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956;p61">
              <a:extLst>
                <a:ext uri="{FF2B5EF4-FFF2-40B4-BE49-F238E27FC236}">
                  <a16:creationId xmlns:a16="http://schemas.microsoft.com/office/drawing/2014/main" id="{F04AC314-BE74-7415-D28D-833897326CFB}"/>
                </a:ext>
              </a:extLst>
            </p:cNvPr>
            <p:cNvSpPr/>
            <p:nvPr/>
          </p:nvSpPr>
          <p:spPr>
            <a:xfrm>
              <a:off x="6031195" y="3452575"/>
              <a:ext cx="970357" cy="970357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957;p61">
              <a:extLst>
                <a:ext uri="{FF2B5EF4-FFF2-40B4-BE49-F238E27FC236}">
                  <a16:creationId xmlns:a16="http://schemas.microsoft.com/office/drawing/2014/main" id="{9FA2CEFC-7FE8-EAEC-4BD8-F33259CECC79}"/>
                </a:ext>
              </a:extLst>
            </p:cNvPr>
            <p:cNvSpPr/>
            <p:nvPr/>
          </p:nvSpPr>
          <p:spPr>
            <a:xfrm>
              <a:off x="6398324" y="3574440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958;p61">
              <a:extLst>
                <a:ext uri="{FF2B5EF4-FFF2-40B4-BE49-F238E27FC236}">
                  <a16:creationId xmlns:a16="http://schemas.microsoft.com/office/drawing/2014/main" id="{4B8C6E23-C660-8203-55D5-1B8F148133B0}"/>
                </a:ext>
              </a:extLst>
            </p:cNvPr>
            <p:cNvSpPr/>
            <p:nvPr/>
          </p:nvSpPr>
          <p:spPr>
            <a:xfrm>
              <a:off x="6203419" y="3913895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959;p61">
              <a:extLst>
                <a:ext uri="{FF2B5EF4-FFF2-40B4-BE49-F238E27FC236}">
                  <a16:creationId xmlns:a16="http://schemas.microsoft.com/office/drawing/2014/main" id="{CF09B3BB-2248-C02D-B617-D22ADE444981}"/>
                </a:ext>
              </a:extLst>
            </p:cNvPr>
            <p:cNvSpPr/>
            <p:nvPr/>
          </p:nvSpPr>
          <p:spPr>
            <a:xfrm>
              <a:off x="6611739" y="3924766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960;p61">
              <a:extLst>
                <a:ext uri="{FF2B5EF4-FFF2-40B4-BE49-F238E27FC236}">
                  <a16:creationId xmlns:a16="http://schemas.microsoft.com/office/drawing/2014/main" id="{9EB0358B-3DCA-A85C-B650-F0AE8895C85A}"/>
                </a:ext>
              </a:extLst>
            </p:cNvPr>
            <p:cNvSpPr/>
            <p:nvPr/>
          </p:nvSpPr>
          <p:spPr>
            <a:xfrm>
              <a:off x="5319653" y="3763533"/>
              <a:ext cx="711542" cy="55585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961;p61">
              <a:extLst>
                <a:ext uri="{FF2B5EF4-FFF2-40B4-BE49-F238E27FC236}">
                  <a16:creationId xmlns:a16="http://schemas.microsoft.com/office/drawing/2014/main" id="{E06752C8-810D-5928-21B2-2B1F5A3016F3}"/>
                </a:ext>
              </a:extLst>
            </p:cNvPr>
            <p:cNvSpPr/>
            <p:nvPr/>
          </p:nvSpPr>
          <p:spPr>
            <a:xfrm>
              <a:off x="5319653" y="3932498"/>
              <a:ext cx="711542" cy="55585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421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CA07F-01DE-8EEF-A796-CE95FD415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69C47B5C-8352-74CE-AB42-5A5C7D4ED99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Pour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 disques, je  multiplie 3 par 3, car chaque disque a 3 perles. Ensuite, j’ajoute encore 4 perles pour fermer. Pour 3 disques, j’ai 13 perles en tout.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0A566A0-D743-6B06-2869-4154F626E22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B68BF14-9C11-C18F-2408-DA186CA17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AE9B174-B433-0D6C-4D01-65818C2EE57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présente le calcul étape par étape.</a:t>
            </a:r>
          </a:p>
        </p:txBody>
      </p:sp>
      <p:grpSp>
        <p:nvGrpSpPr>
          <p:cNvPr id="3" name="Google Shape;971;p62">
            <a:extLst>
              <a:ext uri="{FF2B5EF4-FFF2-40B4-BE49-F238E27FC236}">
                <a16:creationId xmlns:a16="http://schemas.microsoft.com/office/drawing/2014/main" id="{186DD8DF-6C9C-3012-7F2B-20AE3AD55DCD}"/>
              </a:ext>
            </a:extLst>
          </p:cNvPr>
          <p:cNvGrpSpPr/>
          <p:nvPr/>
        </p:nvGrpSpPr>
        <p:grpSpPr>
          <a:xfrm>
            <a:off x="6030577" y="3045914"/>
            <a:ext cx="3790533" cy="1828752"/>
            <a:chOff x="4571993" y="2616872"/>
            <a:chExt cx="2988767" cy="1441937"/>
          </a:xfrm>
        </p:grpSpPr>
        <p:sp>
          <p:nvSpPr>
            <p:cNvPr id="5" name="Google Shape;972;p62">
              <a:extLst>
                <a:ext uri="{FF2B5EF4-FFF2-40B4-BE49-F238E27FC236}">
                  <a16:creationId xmlns:a16="http://schemas.microsoft.com/office/drawing/2014/main" id="{EE818651-7AE8-60D0-B9BF-58EE3E96CD04}"/>
                </a:ext>
              </a:extLst>
            </p:cNvPr>
            <p:cNvSpPr/>
            <p:nvPr/>
          </p:nvSpPr>
          <p:spPr>
            <a:xfrm>
              <a:off x="4571995" y="3396336"/>
              <a:ext cx="2967135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73;p62">
              <a:extLst>
                <a:ext uri="{FF2B5EF4-FFF2-40B4-BE49-F238E27FC236}">
                  <a16:creationId xmlns:a16="http://schemas.microsoft.com/office/drawing/2014/main" id="{4E67A7EA-8B9D-7EA6-AFCC-9DB261A7FBC3}"/>
                </a:ext>
              </a:extLst>
            </p:cNvPr>
            <p:cNvSpPr/>
            <p:nvPr/>
          </p:nvSpPr>
          <p:spPr>
            <a:xfrm>
              <a:off x="7374595" y="353908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74;p62">
              <a:extLst>
                <a:ext uri="{FF2B5EF4-FFF2-40B4-BE49-F238E27FC236}">
                  <a16:creationId xmlns:a16="http://schemas.microsoft.com/office/drawing/2014/main" id="{113B592D-825A-5CD8-CC36-DAC6138AF3A5}"/>
                </a:ext>
              </a:extLst>
            </p:cNvPr>
            <p:cNvSpPr/>
            <p:nvPr/>
          </p:nvSpPr>
          <p:spPr>
            <a:xfrm rot="10800000" flipH="1">
              <a:off x="4571993" y="2616872"/>
              <a:ext cx="2967135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975;p62">
              <a:extLst>
                <a:ext uri="{FF2B5EF4-FFF2-40B4-BE49-F238E27FC236}">
                  <a16:creationId xmlns:a16="http://schemas.microsoft.com/office/drawing/2014/main" id="{C40F90B7-2DEA-4FB9-3E7D-9E4E0F38545F}"/>
                </a:ext>
              </a:extLst>
            </p:cNvPr>
            <p:cNvSpPr/>
            <p:nvPr/>
          </p:nvSpPr>
          <p:spPr>
            <a:xfrm>
              <a:off x="7374601" y="29699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Google Shape;976;p62">
            <a:extLst>
              <a:ext uri="{FF2B5EF4-FFF2-40B4-BE49-F238E27FC236}">
                <a16:creationId xmlns:a16="http://schemas.microsoft.com/office/drawing/2014/main" id="{DA95E8CE-3531-B5B9-FE6A-9882563F2C4B}"/>
              </a:ext>
            </a:extLst>
          </p:cNvPr>
          <p:cNvGrpSpPr/>
          <p:nvPr/>
        </p:nvGrpSpPr>
        <p:grpSpPr>
          <a:xfrm flipH="1">
            <a:off x="2474208" y="2949189"/>
            <a:ext cx="3794294" cy="1828752"/>
            <a:chOff x="4550366" y="4077622"/>
            <a:chExt cx="2991732" cy="1441938"/>
          </a:xfrm>
        </p:grpSpPr>
        <p:sp>
          <p:nvSpPr>
            <p:cNvPr id="12" name="Google Shape;977;p62">
              <a:extLst>
                <a:ext uri="{FF2B5EF4-FFF2-40B4-BE49-F238E27FC236}">
                  <a16:creationId xmlns:a16="http://schemas.microsoft.com/office/drawing/2014/main" id="{B58AFAD6-214E-0218-B9B2-21ED9D228EA4}"/>
                </a:ext>
              </a:extLst>
            </p:cNvPr>
            <p:cNvSpPr/>
            <p:nvPr/>
          </p:nvSpPr>
          <p:spPr>
            <a:xfrm>
              <a:off x="4550367" y="4857087"/>
              <a:ext cx="2967134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78;p62">
              <a:extLst>
                <a:ext uri="{FF2B5EF4-FFF2-40B4-BE49-F238E27FC236}">
                  <a16:creationId xmlns:a16="http://schemas.microsoft.com/office/drawing/2014/main" id="{2329024A-D873-2B1B-3F36-A9E10489ED9B}"/>
                </a:ext>
              </a:extLst>
            </p:cNvPr>
            <p:cNvSpPr/>
            <p:nvPr/>
          </p:nvSpPr>
          <p:spPr>
            <a:xfrm>
              <a:off x="7352966" y="499982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79;p62">
              <a:extLst>
                <a:ext uri="{FF2B5EF4-FFF2-40B4-BE49-F238E27FC236}">
                  <a16:creationId xmlns:a16="http://schemas.microsoft.com/office/drawing/2014/main" id="{46A6955A-A7C3-F727-D1B3-BD6108A44462}"/>
                </a:ext>
              </a:extLst>
            </p:cNvPr>
            <p:cNvSpPr/>
            <p:nvPr/>
          </p:nvSpPr>
          <p:spPr>
            <a:xfrm rot="10800000" flipH="1">
              <a:off x="4550366" y="4077622"/>
              <a:ext cx="2967134" cy="662473"/>
            </a:xfrm>
            <a:prstGeom prst="arc">
              <a:avLst>
                <a:gd name="adj1" fmla="val 16200000"/>
                <a:gd name="adj2" fmla="val 2136254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80;p62">
              <a:extLst>
                <a:ext uri="{FF2B5EF4-FFF2-40B4-BE49-F238E27FC236}">
                  <a16:creationId xmlns:a16="http://schemas.microsoft.com/office/drawing/2014/main" id="{19DD8393-0F45-C529-5132-E8FA847D890A}"/>
                </a:ext>
              </a:extLst>
            </p:cNvPr>
            <p:cNvSpPr/>
            <p:nvPr/>
          </p:nvSpPr>
          <p:spPr>
            <a:xfrm>
              <a:off x="7355939" y="439750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981;p62">
            <a:extLst>
              <a:ext uri="{FF2B5EF4-FFF2-40B4-BE49-F238E27FC236}">
                <a16:creationId xmlns:a16="http://schemas.microsoft.com/office/drawing/2014/main" id="{6E268508-1723-53AA-D139-78F2E1CAD82F}"/>
              </a:ext>
            </a:extLst>
          </p:cNvPr>
          <p:cNvSpPr/>
          <p:nvPr/>
        </p:nvSpPr>
        <p:spPr>
          <a:xfrm>
            <a:off x="659179" y="1757187"/>
            <a:ext cx="388440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bracelet avec </a:t>
            </a: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 disques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/>
          </a:p>
        </p:txBody>
      </p:sp>
      <p:sp>
        <p:nvSpPr>
          <p:cNvPr id="17" name="Google Shape;982;p62">
            <a:extLst>
              <a:ext uri="{FF2B5EF4-FFF2-40B4-BE49-F238E27FC236}">
                <a16:creationId xmlns:a16="http://schemas.microsoft.com/office/drawing/2014/main" id="{77C3F199-038B-9AA8-8163-D4861107BDF0}"/>
              </a:ext>
            </a:extLst>
          </p:cNvPr>
          <p:cNvSpPr/>
          <p:nvPr/>
        </p:nvSpPr>
        <p:spPr>
          <a:xfrm>
            <a:off x="4429119" y="1718916"/>
            <a:ext cx="22182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perles</a:t>
            </a:r>
            <a:endParaRPr/>
          </a:p>
        </p:txBody>
      </p:sp>
      <p:sp>
        <p:nvSpPr>
          <p:cNvPr id="18" name="Google Shape;983;p62">
            <a:extLst>
              <a:ext uri="{FF2B5EF4-FFF2-40B4-BE49-F238E27FC236}">
                <a16:creationId xmlns:a16="http://schemas.microsoft.com/office/drawing/2014/main" id="{3C0D866D-4B06-6312-CFE1-9CA487E8C8CB}"/>
              </a:ext>
            </a:extLst>
          </p:cNvPr>
          <p:cNvSpPr/>
          <p:nvPr/>
        </p:nvSpPr>
        <p:spPr>
          <a:xfrm>
            <a:off x="6443761" y="1727502"/>
            <a:ext cx="17493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perles</a:t>
            </a:r>
            <a:endParaRPr/>
          </a:p>
        </p:txBody>
      </p:sp>
      <p:sp>
        <p:nvSpPr>
          <p:cNvPr id="19" name="Google Shape;984;p62">
            <a:extLst>
              <a:ext uri="{FF2B5EF4-FFF2-40B4-BE49-F238E27FC236}">
                <a16:creationId xmlns:a16="http://schemas.microsoft.com/office/drawing/2014/main" id="{CE93047D-698B-E68F-5B90-89878A8D3ACB}"/>
              </a:ext>
            </a:extLst>
          </p:cNvPr>
          <p:cNvSpPr/>
          <p:nvPr/>
        </p:nvSpPr>
        <p:spPr>
          <a:xfrm>
            <a:off x="7945770" y="1739027"/>
            <a:ext cx="18947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perles</a:t>
            </a:r>
            <a:endParaRPr/>
          </a:p>
        </p:txBody>
      </p:sp>
      <p:grpSp>
        <p:nvGrpSpPr>
          <p:cNvPr id="20" name="Google Shape;986;p62">
            <a:extLst>
              <a:ext uri="{FF2B5EF4-FFF2-40B4-BE49-F238E27FC236}">
                <a16:creationId xmlns:a16="http://schemas.microsoft.com/office/drawing/2014/main" id="{ECE20827-4F16-4B82-68A2-500844C998F5}"/>
              </a:ext>
            </a:extLst>
          </p:cNvPr>
          <p:cNvGrpSpPr/>
          <p:nvPr/>
        </p:nvGrpSpPr>
        <p:grpSpPr>
          <a:xfrm>
            <a:off x="4371361" y="3452575"/>
            <a:ext cx="3574409" cy="970357"/>
            <a:chOff x="3287995" y="3452575"/>
            <a:chExt cx="3574409" cy="970357"/>
          </a:xfrm>
        </p:grpSpPr>
        <p:sp>
          <p:nvSpPr>
            <p:cNvPr id="21" name="Google Shape;987;p62">
              <a:extLst>
                <a:ext uri="{FF2B5EF4-FFF2-40B4-BE49-F238E27FC236}">
                  <a16:creationId xmlns:a16="http://schemas.microsoft.com/office/drawing/2014/main" id="{21E91BF1-CB09-39F7-C339-5630B363456A}"/>
                </a:ext>
              </a:extLst>
            </p:cNvPr>
            <p:cNvSpPr/>
            <p:nvPr/>
          </p:nvSpPr>
          <p:spPr>
            <a:xfrm>
              <a:off x="3287995" y="3452575"/>
              <a:ext cx="970357" cy="970357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88;p62">
              <a:extLst>
                <a:ext uri="{FF2B5EF4-FFF2-40B4-BE49-F238E27FC236}">
                  <a16:creationId xmlns:a16="http://schemas.microsoft.com/office/drawing/2014/main" id="{8379A1B3-4165-5202-D7A6-73C31033BBC4}"/>
                </a:ext>
              </a:extLst>
            </p:cNvPr>
            <p:cNvSpPr/>
            <p:nvPr/>
          </p:nvSpPr>
          <p:spPr>
            <a:xfrm>
              <a:off x="3655124" y="3574440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989;p62">
              <a:extLst>
                <a:ext uri="{FF2B5EF4-FFF2-40B4-BE49-F238E27FC236}">
                  <a16:creationId xmlns:a16="http://schemas.microsoft.com/office/drawing/2014/main" id="{B0C454A9-4A08-8A8D-232B-76936C9C6551}"/>
                </a:ext>
              </a:extLst>
            </p:cNvPr>
            <p:cNvSpPr/>
            <p:nvPr/>
          </p:nvSpPr>
          <p:spPr>
            <a:xfrm>
              <a:off x="3460219" y="3913895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990;p62">
              <a:extLst>
                <a:ext uri="{FF2B5EF4-FFF2-40B4-BE49-F238E27FC236}">
                  <a16:creationId xmlns:a16="http://schemas.microsoft.com/office/drawing/2014/main" id="{DCF0527E-CD56-A9B1-01F5-F64BC750646F}"/>
                </a:ext>
              </a:extLst>
            </p:cNvPr>
            <p:cNvSpPr/>
            <p:nvPr/>
          </p:nvSpPr>
          <p:spPr>
            <a:xfrm>
              <a:off x="3868539" y="3924766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991;p62">
              <a:extLst>
                <a:ext uri="{FF2B5EF4-FFF2-40B4-BE49-F238E27FC236}">
                  <a16:creationId xmlns:a16="http://schemas.microsoft.com/office/drawing/2014/main" id="{8415B816-33D9-DC71-7865-8DFE6DDF216F}"/>
                </a:ext>
              </a:extLst>
            </p:cNvPr>
            <p:cNvSpPr/>
            <p:nvPr/>
          </p:nvSpPr>
          <p:spPr>
            <a:xfrm>
              <a:off x="4580082" y="3452575"/>
              <a:ext cx="970357" cy="970357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992;p62">
              <a:extLst>
                <a:ext uri="{FF2B5EF4-FFF2-40B4-BE49-F238E27FC236}">
                  <a16:creationId xmlns:a16="http://schemas.microsoft.com/office/drawing/2014/main" id="{7396AD03-33B8-1C60-188C-510BF1992393}"/>
                </a:ext>
              </a:extLst>
            </p:cNvPr>
            <p:cNvSpPr/>
            <p:nvPr/>
          </p:nvSpPr>
          <p:spPr>
            <a:xfrm>
              <a:off x="4947211" y="3574440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993;p62">
              <a:extLst>
                <a:ext uri="{FF2B5EF4-FFF2-40B4-BE49-F238E27FC236}">
                  <a16:creationId xmlns:a16="http://schemas.microsoft.com/office/drawing/2014/main" id="{A1AB8D21-7021-0FBE-3DE5-8D1FCD17BEB1}"/>
                </a:ext>
              </a:extLst>
            </p:cNvPr>
            <p:cNvSpPr/>
            <p:nvPr/>
          </p:nvSpPr>
          <p:spPr>
            <a:xfrm>
              <a:off x="4752306" y="3913895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994;p62">
              <a:extLst>
                <a:ext uri="{FF2B5EF4-FFF2-40B4-BE49-F238E27FC236}">
                  <a16:creationId xmlns:a16="http://schemas.microsoft.com/office/drawing/2014/main" id="{8CD1F2E2-DD1D-1BBE-C3F3-17A6744FD9F7}"/>
                </a:ext>
              </a:extLst>
            </p:cNvPr>
            <p:cNvSpPr/>
            <p:nvPr/>
          </p:nvSpPr>
          <p:spPr>
            <a:xfrm>
              <a:off x="5160626" y="3924766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995;p62">
              <a:extLst>
                <a:ext uri="{FF2B5EF4-FFF2-40B4-BE49-F238E27FC236}">
                  <a16:creationId xmlns:a16="http://schemas.microsoft.com/office/drawing/2014/main" id="{682C48F6-C5E0-0948-5790-716BBD048EBF}"/>
                </a:ext>
              </a:extLst>
            </p:cNvPr>
            <p:cNvSpPr/>
            <p:nvPr/>
          </p:nvSpPr>
          <p:spPr>
            <a:xfrm>
              <a:off x="3868540" y="3763533"/>
              <a:ext cx="711542" cy="55585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996;p62">
              <a:extLst>
                <a:ext uri="{FF2B5EF4-FFF2-40B4-BE49-F238E27FC236}">
                  <a16:creationId xmlns:a16="http://schemas.microsoft.com/office/drawing/2014/main" id="{0CB10F90-9C18-742C-2847-F1E55795BE2F}"/>
                </a:ext>
              </a:extLst>
            </p:cNvPr>
            <p:cNvSpPr/>
            <p:nvPr/>
          </p:nvSpPr>
          <p:spPr>
            <a:xfrm>
              <a:off x="3868540" y="3932498"/>
              <a:ext cx="711542" cy="55585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997;p62">
              <a:extLst>
                <a:ext uri="{FF2B5EF4-FFF2-40B4-BE49-F238E27FC236}">
                  <a16:creationId xmlns:a16="http://schemas.microsoft.com/office/drawing/2014/main" id="{3E0A9C90-E654-A16E-50EB-53E8D7443007}"/>
                </a:ext>
              </a:extLst>
            </p:cNvPr>
            <p:cNvSpPr/>
            <p:nvPr/>
          </p:nvSpPr>
          <p:spPr>
            <a:xfrm>
              <a:off x="5892047" y="3452575"/>
              <a:ext cx="970357" cy="970357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998;p62">
              <a:extLst>
                <a:ext uri="{FF2B5EF4-FFF2-40B4-BE49-F238E27FC236}">
                  <a16:creationId xmlns:a16="http://schemas.microsoft.com/office/drawing/2014/main" id="{17E9C054-3509-9C03-D522-30C4F100D087}"/>
                </a:ext>
              </a:extLst>
            </p:cNvPr>
            <p:cNvSpPr/>
            <p:nvPr/>
          </p:nvSpPr>
          <p:spPr>
            <a:xfrm>
              <a:off x="6259176" y="3574440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999;p62">
              <a:extLst>
                <a:ext uri="{FF2B5EF4-FFF2-40B4-BE49-F238E27FC236}">
                  <a16:creationId xmlns:a16="http://schemas.microsoft.com/office/drawing/2014/main" id="{A11661E8-7E0D-3249-7EAD-84A99365937D}"/>
                </a:ext>
              </a:extLst>
            </p:cNvPr>
            <p:cNvSpPr/>
            <p:nvPr/>
          </p:nvSpPr>
          <p:spPr>
            <a:xfrm>
              <a:off x="6064271" y="3913895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000;p62">
              <a:extLst>
                <a:ext uri="{FF2B5EF4-FFF2-40B4-BE49-F238E27FC236}">
                  <a16:creationId xmlns:a16="http://schemas.microsoft.com/office/drawing/2014/main" id="{0FFD379C-878F-F0A0-7DF1-48E1009F3B68}"/>
                </a:ext>
              </a:extLst>
            </p:cNvPr>
            <p:cNvSpPr/>
            <p:nvPr/>
          </p:nvSpPr>
          <p:spPr>
            <a:xfrm>
              <a:off x="6472591" y="3924766"/>
              <a:ext cx="236098" cy="23609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001;p62">
              <a:extLst>
                <a:ext uri="{FF2B5EF4-FFF2-40B4-BE49-F238E27FC236}">
                  <a16:creationId xmlns:a16="http://schemas.microsoft.com/office/drawing/2014/main" id="{01F92252-C2E0-C9B7-BF70-33A8C64AD215}"/>
                </a:ext>
              </a:extLst>
            </p:cNvPr>
            <p:cNvSpPr/>
            <p:nvPr/>
          </p:nvSpPr>
          <p:spPr>
            <a:xfrm>
              <a:off x="5180505" y="3763533"/>
              <a:ext cx="711542" cy="55585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002;p62">
              <a:extLst>
                <a:ext uri="{FF2B5EF4-FFF2-40B4-BE49-F238E27FC236}">
                  <a16:creationId xmlns:a16="http://schemas.microsoft.com/office/drawing/2014/main" id="{DD08DF4E-0B9E-2701-CF8F-7ECDC864A352}"/>
                </a:ext>
              </a:extLst>
            </p:cNvPr>
            <p:cNvSpPr/>
            <p:nvPr/>
          </p:nvSpPr>
          <p:spPr>
            <a:xfrm>
              <a:off x="5180505" y="3932498"/>
              <a:ext cx="711542" cy="55585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242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26702-1BEE-AB12-CCA9-D7E9FAD2E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DFEFF0A-CA27-2AD8-C185-9E3DF8718C9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résume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C7EC1AC-89D1-89AE-2B56-B42B3695A85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AE441F9-2F60-C626-4523-10CDEAAD7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20FE602-F271-5377-3D0B-47C53EE0074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chaque situation, l’enseignant relie le nombre de disques à l’expression qui le modélise..</a:t>
            </a:r>
          </a:p>
        </p:txBody>
      </p:sp>
      <p:sp>
        <p:nvSpPr>
          <p:cNvPr id="3" name="Google Shape;1011;p63">
            <a:extLst>
              <a:ext uri="{FF2B5EF4-FFF2-40B4-BE49-F238E27FC236}">
                <a16:creationId xmlns:a16="http://schemas.microsoft.com/office/drawing/2014/main" id="{0901F327-4ADF-4F2B-9293-D8AA5A0C26E0}"/>
              </a:ext>
            </a:extLst>
          </p:cNvPr>
          <p:cNvSpPr/>
          <p:nvPr/>
        </p:nvSpPr>
        <p:spPr>
          <a:xfrm>
            <a:off x="1351973" y="2451559"/>
            <a:ext cx="28506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lang="fr-FR" sz="24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disque →</a:t>
            </a:r>
            <a:endParaRPr dirty="0"/>
          </a:p>
        </p:txBody>
      </p:sp>
      <p:grpSp>
        <p:nvGrpSpPr>
          <p:cNvPr id="5" name="Google Shape;1013;p63">
            <a:extLst>
              <a:ext uri="{FF2B5EF4-FFF2-40B4-BE49-F238E27FC236}">
                <a16:creationId xmlns:a16="http://schemas.microsoft.com/office/drawing/2014/main" id="{B86E7768-6147-28BB-A6F9-F14FAE5227CE}"/>
              </a:ext>
            </a:extLst>
          </p:cNvPr>
          <p:cNvGrpSpPr/>
          <p:nvPr/>
        </p:nvGrpSpPr>
        <p:grpSpPr>
          <a:xfrm>
            <a:off x="4386583" y="2191302"/>
            <a:ext cx="2373890" cy="1025293"/>
            <a:chOff x="3825776" y="2616876"/>
            <a:chExt cx="3734984" cy="1441940"/>
          </a:xfrm>
        </p:grpSpPr>
        <p:sp>
          <p:nvSpPr>
            <p:cNvPr id="6" name="Google Shape;1014;p63">
              <a:extLst>
                <a:ext uri="{FF2B5EF4-FFF2-40B4-BE49-F238E27FC236}">
                  <a16:creationId xmlns:a16="http://schemas.microsoft.com/office/drawing/2014/main" id="{2D367C41-0A1E-C5D4-5EDD-54D9A6B9C568}"/>
                </a:ext>
              </a:extLst>
            </p:cNvPr>
            <p:cNvSpPr/>
            <p:nvPr/>
          </p:nvSpPr>
          <p:spPr>
            <a:xfrm>
              <a:off x="5321640" y="3013787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015;p63">
              <a:extLst>
                <a:ext uri="{FF2B5EF4-FFF2-40B4-BE49-F238E27FC236}">
                  <a16:creationId xmlns:a16="http://schemas.microsoft.com/office/drawing/2014/main" id="{97B36DE1-D6AA-EAB4-C84F-A85910490E45}"/>
                </a:ext>
              </a:extLst>
            </p:cNvPr>
            <p:cNvSpPr/>
            <p:nvPr/>
          </p:nvSpPr>
          <p:spPr>
            <a:xfrm>
              <a:off x="5611115" y="310987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16;p63">
              <a:extLst>
                <a:ext uri="{FF2B5EF4-FFF2-40B4-BE49-F238E27FC236}">
                  <a16:creationId xmlns:a16="http://schemas.microsoft.com/office/drawing/2014/main" id="{14ECFE4F-FE47-4FAC-DD6F-69346EA876CD}"/>
                </a:ext>
              </a:extLst>
            </p:cNvPr>
            <p:cNvSpPr/>
            <p:nvPr/>
          </p:nvSpPr>
          <p:spPr>
            <a:xfrm>
              <a:off x="5457436" y="3377530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017;p63">
              <a:extLst>
                <a:ext uri="{FF2B5EF4-FFF2-40B4-BE49-F238E27FC236}">
                  <a16:creationId xmlns:a16="http://schemas.microsoft.com/office/drawing/2014/main" id="{A0DE4018-753A-78ED-F9E4-D5434286E306}"/>
                </a:ext>
              </a:extLst>
            </p:cNvPr>
            <p:cNvSpPr/>
            <p:nvPr/>
          </p:nvSpPr>
          <p:spPr>
            <a:xfrm>
              <a:off x="5779390" y="3386102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1018;p63">
              <a:extLst>
                <a:ext uri="{FF2B5EF4-FFF2-40B4-BE49-F238E27FC236}">
                  <a16:creationId xmlns:a16="http://schemas.microsoft.com/office/drawing/2014/main" id="{1C0B9E2E-9E95-5AE7-96C8-31D2D4A9FFC3}"/>
                </a:ext>
              </a:extLst>
            </p:cNvPr>
            <p:cNvGrpSpPr/>
            <p:nvPr/>
          </p:nvGrpSpPr>
          <p:grpSpPr>
            <a:xfrm>
              <a:off x="4571997" y="2616876"/>
              <a:ext cx="2988763" cy="1441940"/>
              <a:chOff x="4571997" y="2616876"/>
              <a:chExt cx="2988763" cy="1441940"/>
            </a:xfrm>
          </p:grpSpPr>
          <p:sp>
            <p:nvSpPr>
              <p:cNvPr id="18" name="Google Shape;1019;p63">
                <a:extLst>
                  <a:ext uri="{FF2B5EF4-FFF2-40B4-BE49-F238E27FC236}">
                    <a16:creationId xmlns:a16="http://schemas.microsoft.com/office/drawing/2014/main" id="{8C2AB67A-7C2D-B2A1-7EDB-8F55E5096A0A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020;p63">
                <a:extLst>
                  <a:ext uri="{FF2B5EF4-FFF2-40B4-BE49-F238E27FC236}">
                    <a16:creationId xmlns:a16="http://schemas.microsoft.com/office/drawing/2014/main" id="{5BD64A14-89DC-7391-1DB9-D4389647F68D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021;p63">
                <a:extLst>
                  <a:ext uri="{FF2B5EF4-FFF2-40B4-BE49-F238E27FC236}">
                    <a16:creationId xmlns:a16="http://schemas.microsoft.com/office/drawing/2014/main" id="{672F08B4-0E5E-F187-806A-CCC812D56E58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022;p63">
                <a:extLst>
                  <a:ext uri="{FF2B5EF4-FFF2-40B4-BE49-F238E27FC236}">
                    <a16:creationId xmlns:a16="http://schemas.microsoft.com/office/drawing/2014/main" id="{446ED8A5-9C3B-6E70-4AD1-A282A97C71D6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1023;p63">
              <a:extLst>
                <a:ext uri="{FF2B5EF4-FFF2-40B4-BE49-F238E27FC236}">
                  <a16:creationId xmlns:a16="http://schemas.microsoft.com/office/drawing/2014/main" id="{891EA092-2BD0-2169-3B12-9AF00577613A}"/>
                </a:ext>
              </a:extLst>
            </p:cNvPr>
            <p:cNvGrpSpPr/>
            <p:nvPr/>
          </p:nvGrpSpPr>
          <p:grpSpPr>
            <a:xfrm flipH="1">
              <a:off x="3825776" y="2616876"/>
              <a:ext cx="2991727" cy="1441940"/>
              <a:chOff x="4550371" y="4077628"/>
              <a:chExt cx="2991727" cy="1441940"/>
            </a:xfrm>
          </p:grpSpPr>
          <p:sp>
            <p:nvSpPr>
              <p:cNvPr id="14" name="Google Shape;1024;p63">
                <a:extLst>
                  <a:ext uri="{FF2B5EF4-FFF2-40B4-BE49-F238E27FC236}">
                    <a16:creationId xmlns:a16="http://schemas.microsoft.com/office/drawing/2014/main" id="{E31189F6-E46D-D8A1-E97D-249104A42FB3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025;p63">
                <a:extLst>
                  <a:ext uri="{FF2B5EF4-FFF2-40B4-BE49-F238E27FC236}">
                    <a16:creationId xmlns:a16="http://schemas.microsoft.com/office/drawing/2014/main" id="{AEEC8330-6FD6-107E-B078-18C0E1BE1C00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026;p63">
                <a:extLst>
                  <a:ext uri="{FF2B5EF4-FFF2-40B4-BE49-F238E27FC236}">
                    <a16:creationId xmlns:a16="http://schemas.microsoft.com/office/drawing/2014/main" id="{106649EB-E55D-5C6A-D900-49518F0FD875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027;p63">
                <a:extLst>
                  <a:ext uri="{FF2B5EF4-FFF2-40B4-BE49-F238E27FC236}">
                    <a16:creationId xmlns:a16="http://schemas.microsoft.com/office/drawing/2014/main" id="{6C3A388F-FC2B-A92D-353B-0FACD5E89E14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" name="Google Shape;1028;p63">
            <a:extLst>
              <a:ext uri="{FF2B5EF4-FFF2-40B4-BE49-F238E27FC236}">
                <a16:creationId xmlns:a16="http://schemas.microsoft.com/office/drawing/2014/main" id="{B78EF489-90B7-54F7-57AC-4190ADD810B4}"/>
              </a:ext>
            </a:extLst>
          </p:cNvPr>
          <p:cNvGrpSpPr/>
          <p:nvPr/>
        </p:nvGrpSpPr>
        <p:grpSpPr>
          <a:xfrm>
            <a:off x="4321938" y="3465421"/>
            <a:ext cx="2612655" cy="1162081"/>
            <a:chOff x="3153972" y="3820525"/>
            <a:chExt cx="4752020" cy="1488593"/>
          </a:xfrm>
        </p:grpSpPr>
        <p:sp>
          <p:nvSpPr>
            <p:cNvPr id="23" name="Google Shape;1029;p63">
              <a:extLst>
                <a:ext uri="{FF2B5EF4-FFF2-40B4-BE49-F238E27FC236}">
                  <a16:creationId xmlns:a16="http://schemas.microsoft.com/office/drawing/2014/main" id="{27D8A5F3-8F29-A0F0-A52B-D3F2103046D7}"/>
                </a:ext>
              </a:extLst>
            </p:cNvPr>
            <p:cNvSpPr/>
            <p:nvPr/>
          </p:nvSpPr>
          <p:spPr>
            <a:xfrm>
              <a:off x="4649836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030;p63">
              <a:extLst>
                <a:ext uri="{FF2B5EF4-FFF2-40B4-BE49-F238E27FC236}">
                  <a16:creationId xmlns:a16="http://schemas.microsoft.com/office/drawing/2014/main" id="{76794C44-BEF2-09AA-A01F-FDFFF0CC7196}"/>
                </a:ext>
              </a:extLst>
            </p:cNvPr>
            <p:cNvSpPr/>
            <p:nvPr/>
          </p:nvSpPr>
          <p:spPr>
            <a:xfrm>
              <a:off x="4939311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031;p63">
              <a:extLst>
                <a:ext uri="{FF2B5EF4-FFF2-40B4-BE49-F238E27FC236}">
                  <a16:creationId xmlns:a16="http://schemas.microsoft.com/office/drawing/2014/main" id="{4B5EA479-09E0-7E67-5B9E-C53730659A73}"/>
                </a:ext>
              </a:extLst>
            </p:cNvPr>
            <p:cNvSpPr/>
            <p:nvPr/>
          </p:nvSpPr>
          <p:spPr>
            <a:xfrm>
              <a:off x="4785632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032;p63">
              <a:extLst>
                <a:ext uri="{FF2B5EF4-FFF2-40B4-BE49-F238E27FC236}">
                  <a16:creationId xmlns:a16="http://schemas.microsoft.com/office/drawing/2014/main" id="{0DB124B4-B3F8-F57E-CCEC-626381FBBCB5}"/>
                </a:ext>
              </a:extLst>
            </p:cNvPr>
            <p:cNvSpPr/>
            <p:nvPr/>
          </p:nvSpPr>
          <p:spPr>
            <a:xfrm>
              <a:off x="5107586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33;p63">
              <a:extLst>
                <a:ext uri="{FF2B5EF4-FFF2-40B4-BE49-F238E27FC236}">
                  <a16:creationId xmlns:a16="http://schemas.microsoft.com/office/drawing/2014/main" id="{0CECF8BC-A2B8-1C0A-62FB-97D9A32AED4A}"/>
                </a:ext>
              </a:extLst>
            </p:cNvPr>
            <p:cNvSpPr/>
            <p:nvPr/>
          </p:nvSpPr>
          <p:spPr>
            <a:xfrm>
              <a:off x="5638881" y="41987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34;p63">
              <a:extLst>
                <a:ext uri="{FF2B5EF4-FFF2-40B4-BE49-F238E27FC236}">
                  <a16:creationId xmlns:a16="http://schemas.microsoft.com/office/drawing/2014/main" id="{D67DEB0A-096E-13D2-E103-64A541229EFB}"/>
                </a:ext>
              </a:extLst>
            </p:cNvPr>
            <p:cNvSpPr/>
            <p:nvPr/>
          </p:nvSpPr>
          <p:spPr>
            <a:xfrm>
              <a:off x="5928356" y="42948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35;p63">
              <a:extLst>
                <a:ext uri="{FF2B5EF4-FFF2-40B4-BE49-F238E27FC236}">
                  <a16:creationId xmlns:a16="http://schemas.microsoft.com/office/drawing/2014/main" id="{435A6CC6-BE71-6026-D4DA-0B69C8C54BBE}"/>
                </a:ext>
              </a:extLst>
            </p:cNvPr>
            <p:cNvSpPr/>
            <p:nvPr/>
          </p:nvSpPr>
          <p:spPr>
            <a:xfrm>
              <a:off x="5774677" y="45625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36;p63">
              <a:extLst>
                <a:ext uri="{FF2B5EF4-FFF2-40B4-BE49-F238E27FC236}">
                  <a16:creationId xmlns:a16="http://schemas.microsoft.com/office/drawing/2014/main" id="{1BBA6D8F-0F76-1426-EAE9-1547C53F3A68}"/>
                </a:ext>
              </a:extLst>
            </p:cNvPr>
            <p:cNvSpPr/>
            <p:nvPr/>
          </p:nvSpPr>
          <p:spPr>
            <a:xfrm>
              <a:off x="6096631" y="45710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" name="Google Shape;1037;p63">
              <a:extLst>
                <a:ext uri="{FF2B5EF4-FFF2-40B4-BE49-F238E27FC236}">
                  <a16:creationId xmlns:a16="http://schemas.microsoft.com/office/drawing/2014/main" id="{FD244FD6-0B7E-9702-4BFA-FFBE02CDFE30}"/>
                </a:ext>
              </a:extLst>
            </p:cNvPr>
            <p:cNvGrpSpPr/>
            <p:nvPr/>
          </p:nvGrpSpPr>
          <p:grpSpPr>
            <a:xfrm>
              <a:off x="4917229" y="3820525"/>
              <a:ext cx="2988763" cy="1441940"/>
              <a:chOff x="4571997" y="2616876"/>
              <a:chExt cx="2988763" cy="1441940"/>
            </a:xfrm>
          </p:grpSpPr>
          <p:sp>
            <p:nvSpPr>
              <p:cNvPr id="39" name="Google Shape;1038;p63">
                <a:extLst>
                  <a:ext uri="{FF2B5EF4-FFF2-40B4-BE49-F238E27FC236}">
                    <a16:creationId xmlns:a16="http://schemas.microsoft.com/office/drawing/2014/main" id="{A1992CE8-45E5-019E-3A76-47CD68EDF638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1039;p63">
                <a:extLst>
                  <a:ext uri="{FF2B5EF4-FFF2-40B4-BE49-F238E27FC236}">
                    <a16:creationId xmlns:a16="http://schemas.microsoft.com/office/drawing/2014/main" id="{5598334C-DAE3-3E9E-F597-95EA8481F40A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040;p63">
                <a:extLst>
                  <a:ext uri="{FF2B5EF4-FFF2-40B4-BE49-F238E27FC236}">
                    <a16:creationId xmlns:a16="http://schemas.microsoft.com/office/drawing/2014/main" id="{2F790DE6-C89F-6E8C-E804-151B72CAB19F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1041;p63">
                <a:extLst>
                  <a:ext uri="{FF2B5EF4-FFF2-40B4-BE49-F238E27FC236}">
                    <a16:creationId xmlns:a16="http://schemas.microsoft.com/office/drawing/2014/main" id="{732F21F1-BFA6-BBEE-308F-42F950484F77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1042;p63">
              <a:extLst>
                <a:ext uri="{FF2B5EF4-FFF2-40B4-BE49-F238E27FC236}">
                  <a16:creationId xmlns:a16="http://schemas.microsoft.com/office/drawing/2014/main" id="{62A88DB5-DAF5-280E-5FC7-5935278C9302}"/>
                </a:ext>
              </a:extLst>
            </p:cNvPr>
            <p:cNvGrpSpPr/>
            <p:nvPr/>
          </p:nvGrpSpPr>
          <p:grpSpPr>
            <a:xfrm flipH="1">
              <a:off x="3153972" y="3867178"/>
              <a:ext cx="2991727" cy="1441940"/>
              <a:chOff x="4550371" y="4077628"/>
              <a:chExt cx="2991727" cy="1441940"/>
            </a:xfrm>
          </p:grpSpPr>
          <p:sp>
            <p:nvSpPr>
              <p:cNvPr id="35" name="Google Shape;1043;p63">
                <a:extLst>
                  <a:ext uri="{FF2B5EF4-FFF2-40B4-BE49-F238E27FC236}">
                    <a16:creationId xmlns:a16="http://schemas.microsoft.com/office/drawing/2014/main" id="{D5B43958-74E1-B223-FDDF-064D0D8AE48C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044;p63">
                <a:extLst>
                  <a:ext uri="{FF2B5EF4-FFF2-40B4-BE49-F238E27FC236}">
                    <a16:creationId xmlns:a16="http://schemas.microsoft.com/office/drawing/2014/main" id="{5225C7F0-9EC1-18F4-420D-7A24ABC31C9A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045;p63">
                <a:extLst>
                  <a:ext uri="{FF2B5EF4-FFF2-40B4-BE49-F238E27FC236}">
                    <a16:creationId xmlns:a16="http://schemas.microsoft.com/office/drawing/2014/main" id="{2E4D7C46-E946-9843-F12E-7C92BA593A62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1046;p63">
                <a:extLst>
                  <a:ext uri="{FF2B5EF4-FFF2-40B4-BE49-F238E27FC236}">
                    <a16:creationId xmlns:a16="http://schemas.microsoft.com/office/drawing/2014/main" id="{E4E85A5F-F8E7-DFB3-CF0D-83EE22E1B8F5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" name="Google Shape;1047;p63">
              <a:extLst>
                <a:ext uri="{FF2B5EF4-FFF2-40B4-BE49-F238E27FC236}">
                  <a16:creationId xmlns:a16="http://schemas.microsoft.com/office/drawing/2014/main" id="{74B96AAA-9CC8-D74A-E89F-5E81185B80AB}"/>
                </a:ext>
              </a:extLst>
            </p:cNvPr>
            <p:cNvSpPr/>
            <p:nvPr/>
          </p:nvSpPr>
          <p:spPr>
            <a:xfrm>
              <a:off x="5024438" y="44085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048;p63">
              <a:extLst>
                <a:ext uri="{FF2B5EF4-FFF2-40B4-BE49-F238E27FC236}">
                  <a16:creationId xmlns:a16="http://schemas.microsoft.com/office/drawing/2014/main" id="{8D8EADC5-E5FE-9F77-2748-4D2AB8CE9406}"/>
                </a:ext>
              </a:extLst>
            </p:cNvPr>
            <p:cNvSpPr/>
            <p:nvPr/>
          </p:nvSpPr>
          <p:spPr>
            <a:xfrm>
              <a:off x="5103389" y="45419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1049;p63">
            <a:extLst>
              <a:ext uri="{FF2B5EF4-FFF2-40B4-BE49-F238E27FC236}">
                <a16:creationId xmlns:a16="http://schemas.microsoft.com/office/drawing/2014/main" id="{EE4E2E05-76A4-32AB-67E7-BE37A5AEE477}"/>
              </a:ext>
            </a:extLst>
          </p:cNvPr>
          <p:cNvGrpSpPr/>
          <p:nvPr/>
        </p:nvGrpSpPr>
        <p:grpSpPr>
          <a:xfrm>
            <a:off x="4335457" y="4690533"/>
            <a:ext cx="2638924" cy="1275269"/>
            <a:chOff x="3153972" y="5161292"/>
            <a:chExt cx="5779069" cy="1519426"/>
          </a:xfrm>
        </p:grpSpPr>
        <p:sp>
          <p:nvSpPr>
            <p:cNvPr id="44" name="Google Shape;1050;p63">
              <a:extLst>
                <a:ext uri="{FF2B5EF4-FFF2-40B4-BE49-F238E27FC236}">
                  <a16:creationId xmlns:a16="http://schemas.microsoft.com/office/drawing/2014/main" id="{E698ABB9-8207-D697-4335-F9B59D321FEF}"/>
                </a:ext>
              </a:extLst>
            </p:cNvPr>
            <p:cNvSpPr/>
            <p:nvPr/>
          </p:nvSpPr>
          <p:spPr>
            <a:xfrm>
              <a:off x="4649836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051;p63">
              <a:extLst>
                <a:ext uri="{FF2B5EF4-FFF2-40B4-BE49-F238E27FC236}">
                  <a16:creationId xmlns:a16="http://schemas.microsoft.com/office/drawing/2014/main" id="{006BEC93-D8BE-5BF2-0F39-A5B3B8B2083C}"/>
                </a:ext>
              </a:extLst>
            </p:cNvPr>
            <p:cNvSpPr/>
            <p:nvPr/>
          </p:nvSpPr>
          <p:spPr>
            <a:xfrm>
              <a:off x="4939311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052;p63">
              <a:extLst>
                <a:ext uri="{FF2B5EF4-FFF2-40B4-BE49-F238E27FC236}">
                  <a16:creationId xmlns:a16="http://schemas.microsoft.com/office/drawing/2014/main" id="{0B16D9A4-D301-EB28-B90F-9EAABEF26A65}"/>
                </a:ext>
              </a:extLst>
            </p:cNvPr>
            <p:cNvSpPr/>
            <p:nvPr/>
          </p:nvSpPr>
          <p:spPr>
            <a:xfrm>
              <a:off x="4785632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053;p63">
              <a:extLst>
                <a:ext uri="{FF2B5EF4-FFF2-40B4-BE49-F238E27FC236}">
                  <a16:creationId xmlns:a16="http://schemas.microsoft.com/office/drawing/2014/main" id="{011BF3CA-107D-43AC-9795-D5CC74E5A3FA}"/>
                </a:ext>
              </a:extLst>
            </p:cNvPr>
            <p:cNvSpPr/>
            <p:nvPr/>
          </p:nvSpPr>
          <p:spPr>
            <a:xfrm>
              <a:off x="5107586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054;p63">
              <a:extLst>
                <a:ext uri="{FF2B5EF4-FFF2-40B4-BE49-F238E27FC236}">
                  <a16:creationId xmlns:a16="http://schemas.microsoft.com/office/drawing/2014/main" id="{85937A66-5200-B95C-0DEF-BE5D1C580F9C}"/>
                </a:ext>
              </a:extLst>
            </p:cNvPr>
            <p:cNvSpPr/>
            <p:nvPr/>
          </p:nvSpPr>
          <p:spPr>
            <a:xfrm>
              <a:off x="6665930" y="5539541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055;p63">
              <a:extLst>
                <a:ext uri="{FF2B5EF4-FFF2-40B4-BE49-F238E27FC236}">
                  <a16:creationId xmlns:a16="http://schemas.microsoft.com/office/drawing/2014/main" id="{341EF596-1C47-48CD-5677-0AE232555370}"/>
                </a:ext>
              </a:extLst>
            </p:cNvPr>
            <p:cNvSpPr/>
            <p:nvPr/>
          </p:nvSpPr>
          <p:spPr>
            <a:xfrm>
              <a:off x="6955405" y="5635631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056;p63">
              <a:extLst>
                <a:ext uri="{FF2B5EF4-FFF2-40B4-BE49-F238E27FC236}">
                  <a16:creationId xmlns:a16="http://schemas.microsoft.com/office/drawing/2014/main" id="{902CA9C5-B3D6-92CC-7175-EA95B8BADBF7}"/>
                </a:ext>
              </a:extLst>
            </p:cNvPr>
            <p:cNvSpPr/>
            <p:nvPr/>
          </p:nvSpPr>
          <p:spPr>
            <a:xfrm>
              <a:off x="6801726" y="590328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057;p63">
              <a:extLst>
                <a:ext uri="{FF2B5EF4-FFF2-40B4-BE49-F238E27FC236}">
                  <a16:creationId xmlns:a16="http://schemas.microsoft.com/office/drawing/2014/main" id="{1F60BB86-D48B-151F-C303-8D90906EB82D}"/>
                </a:ext>
              </a:extLst>
            </p:cNvPr>
            <p:cNvSpPr/>
            <p:nvPr/>
          </p:nvSpPr>
          <p:spPr>
            <a:xfrm>
              <a:off x="7123680" y="5911856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" name="Google Shape;1058;p63">
              <a:extLst>
                <a:ext uri="{FF2B5EF4-FFF2-40B4-BE49-F238E27FC236}">
                  <a16:creationId xmlns:a16="http://schemas.microsoft.com/office/drawing/2014/main" id="{DCDC6A27-20EA-6FCF-C087-4B3B7B5EE90C}"/>
                </a:ext>
              </a:extLst>
            </p:cNvPr>
            <p:cNvGrpSpPr/>
            <p:nvPr/>
          </p:nvGrpSpPr>
          <p:grpSpPr>
            <a:xfrm>
              <a:off x="5944278" y="5161292"/>
              <a:ext cx="2988763" cy="1441940"/>
              <a:chOff x="4571997" y="2616876"/>
              <a:chExt cx="2988763" cy="1441940"/>
            </a:xfrm>
          </p:grpSpPr>
          <p:sp>
            <p:nvSpPr>
              <p:cNvPr id="66" name="Google Shape;1059;p63">
                <a:extLst>
                  <a:ext uri="{FF2B5EF4-FFF2-40B4-BE49-F238E27FC236}">
                    <a16:creationId xmlns:a16="http://schemas.microsoft.com/office/drawing/2014/main" id="{B61234B1-4B8D-BD7E-8E41-B566E11EA4EE}"/>
                  </a:ext>
                </a:extLst>
              </p:cNvPr>
              <p:cNvSpPr/>
              <p:nvPr/>
            </p:nvSpPr>
            <p:spPr>
              <a:xfrm>
                <a:off x="4571998" y="3396342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1060;p63">
                <a:extLst>
                  <a:ext uri="{FF2B5EF4-FFF2-40B4-BE49-F238E27FC236}">
                    <a16:creationId xmlns:a16="http://schemas.microsoft.com/office/drawing/2014/main" id="{EDDE9FC9-C116-14F5-0228-1735D179F5A2}"/>
                  </a:ext>
                </a:extLst>
              </p:cNvPr>
              <p:cNvSpPr/>
              <p:nvPr/>
            </p:nvSpPr>
            <p:spPr>
              <a:xfrm>
                <a:off x="7374601" y="3539085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061;p63">
                <a:extLst>
                  <a:ext uri="{FF2B5EF4-FFF2-40B4-BE49-F238E27FC236}">
                    <a16:creationId xmlns:a16="http://schemas.microsoft.com/office/drawing/2014/main" id="{DF728F33-83B3-C242-4EC1-462C634CF4DF}"/>
                  </a:ext>
                </a:extLst>
              </p:cNvPr>
              <p:cNvSpPr/>
              <p:nvPr/>
            </p:nvSpPr>
            <p:spPr>
              <a:xfrm rot="10800000" flipH="1">
                <a:off x="4571997" y="2616876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062;p63">
                <a:extLst>
                  <a:ext uri="{FF2B5EF4-FFF2-40B4-BE49-F238E27FC236}">
                    <a16:creationId xmlns:a16="http://schemas.microsoft.com/office/drawing/2014/main" id="{26DF1FCA-C004-1BF5-8671-A1CFE8CCA9D4}"/>
                  </a:ext>
                </a:extLst>
              </p:cNvPr>
              <p:cNvSpPr/>
              <p:nvPr/>
            </p:nvSpPr>
            <p:spPr>
              <a:xfrm>
                <a:off x="7374601" y="296991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" name="Google Shape;1063;p63">
              <a:extLst>
                <a:ext uri="{FF2B5EF4-FFF2-40B4-BE49-F238E27FC236}">
                  <a16:creationId xmlns:a16="http://schemas.microsoft.com/office/drawing/2014/main" id="{B1ADEA3B-768F-1A3C-1FD3-83DE0E329BB9}"/>
                </a:ext>
              </a:extLst>
            </p:cNvPr>
            <p:cNvGrpSpPr/>
            <p:nvPr/>
          </p:nvGrpSpPr>
          <p:grpSpPr>
            <a:xfrm flipH="1">
              <a:off x="3153972" y="5238778"/>
              <a:ext cx="2991727" cy="1441940"/>
              <a:chOff x="4550371" y="4077628"/>
              <a:chExt cx="2991727" cy="1441940"/>
            </a:xfrm>
          </p:grpSpPr>
          <p:sp>
            <p:nvSpPr>
              <p:cNvPr id="62" name="Google Shape;1064;p63">
                <a:extLst>
                  <a:ext uri="{FF2B5EF4-FFF2-40B4-BE49-F238E27FC236}">
                    <a16:creationId xmlns:a16="http://schemas.microsoft.com/office/drawing/2014/main" id="{5B21C411-84BB-567E-D720-EA3F0333E46F}"/>
                  </a:ext>
                </a:extLst>
              </p:cNvPr>
              <p:cNvSpPr/>
              <p:nvPr/>
            </p:nvSpPr>
            <p:spPr>
              <a:xfrm>
                <a:off x="4550372" y="4857094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1065;p63">
                <a:extLst>
                  <a:ext uri="{FF2B5EF4-FFF2-40B4-BE49-F238E27FC236}">
                    <a16:creationId xmlns:a16="http://schemas.microsoft.com/office/drawing/2014/main" id="{07370EDA-CBB8-D52E-F5CA-85557C4CB040}"/>
                  </a:ext>
                </a:extLst>
              </p:cNvPr>
              <p:cNvSpPr/>
              <p:nvPr/>
            </p:nvSpPr>
            <p:spPr>
              <a:xfrm>
                <a:off x="7352975" y="4999837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066;p63">
                <a:extLst>
                  <a:ext uri="{FF2B5EF4-FFF2-40B4-BE49-F238E27FC236}">
                    <a16:creationId xmlns:a16="http://schemas.microsoft.com/office/drawing/2014/main" id="{3A6070EC-D8A2-4176-44CD-C7D229A572F4}"/>
                  </a:ext>
                </a:extLst>
              </p:cNvPr>
              <p:cNvSpPr/>
              <p:nvPr/>
            </p:nvSpPr>
            <p:spPr>
              <a:xfrm rot="10800000" flipH="1">
                <a:off x="4550371" y="4077628"/>
                <a:ext cx="2967137" cy="662474"/>
              </a:xfrm>
              <a:prstGeom prst="arc">
                <a:avLst>
                  <a:gd name="adj1" fmla="val 16200000"/>
                  <a:gd name="adj2" fmla="val 21362546"/>
                </a:avLst>
              </a:prstGeom>
              <a:noFill/>
              <a:ln w="28575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067;p63">
                <a:extLst>
                  <a:ext uri="{FF2B5EF4-FFF2-40B4-BE49-F238E27FC236}">
                    <a16:creationId xmlns:a16="http://schemas.microsoft.com/office/drawing/2014/main" id="{0FC4484B-436E-350C-1952-851F42BA9E96}"/>
                  </a:ext>
                </a:extLst>
              </p:cNvPr>
              <p:cNvSpPr/>
              <p:nvPr/>
            </p:nvSpPr>
            <p:spPr>
              <a:xfrm>
                <a:off x="7355939" y="4397500"/>
                <a:ext cx="186159" cy="18615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" name="Google Shape;1068;p63">
              <a:extLst>
                <a:ext uri="{FF2B5EF4-FFF2-40B4-BE49-F238E27FC236}">
                  <a16:creationId xmlns:a16="http://schemas.microsoft.com/office/drawing/2014/main" id="{D72463D4-4310-65AA-9C87-FA5421956DE1}"/>
                </a:ext>
              </a:extLst>
            </p:cNvPr>
            <p:cNvSpPr/>
            <p:nvPr/>
          </p:nvSpPr>
          <p:spPr>
            <a:xfrm>
              <a:off x="5024438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069;p63">
              <a:extLst>
                <a:ext uri="{FF2B5EF4-FFF2-40B4-BE49-F238E27FC236}">
                  <a16:creationId xmlns:a16="http://schemas.microsoft.com/office/drawing/2014/main" id="{ACB7FF72-3AD5-08CB-DEEB-1CAB4394E3D0}"/>
                </a:ext>
              </a:extLst>
            </p:cNvPr>
            <p:cNvSpPr/>
            <p:nvPr/>
          </p:nvSpPr>
          <p:spPr>
            <a:xfrm>
              <a:off x="5103389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070;p63">
              <a:extLst>
                <a:ext uri="{FF2B5EF4-FFF2-40B4-BE49-F238E27FC236}">
                  <a16:creationId xmlns:a16="http://schemas.microsoft.com/office/drawing/2014/main" id="{7502C343-9A5B-D62D-C644-94C46F255E7F}"/>
                </a:ext>
              </a:extLst>
            </p:cNvPr>
            <p:cNvSpPr/>
            <p:nvPr/>
          </p:nvSpPr>
          <p:spPr>
            <a:xfrm>
              <a:off x="5648211" y="5570374"/>
              <a:ext cx="765110" cy="765110"/>
            </a:xfrm>
            <a:prstGeom prst="ellipse">
              <a:avLst/>
            </a:prstGeom>
            <a:solidFill>
              <a:srgbClr val="D8D8D8"/>
            </a:solidFill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071;p63">
              <a:extLst>
                <a:ext uri="{FF2B5EF4-FFF2-40B4-BE49-F238E27FC236}">
                  <a16:creationId xmlns:a16="http://schemas.microsoft.com/office/drawing/2014/main" id="{9F9C5CB7-3DCA-2F9D-F0B8-7D7475BE13B4}"/>
                </a:ext>
              </a:extLst>
            </p:cNvPr>
            <p:cNvSpPr/>
            <p:nvPr/>
          </p:nvSpPr>
          <p:spPr>
            <a:xfrm>
              <a:off x="5937686" y="5666464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072;p63">
              <a:extLst>
                <a:ext uri="{FF2B5EF4-FFF2-40B4-BE49-F238E27FC236}">
                  <a16:creationId xmlns:a16="http://schemas.microsoft.com/office/drawing/2014/main" id="{11AC696B-1280-BB7C-7076-056BB40D0AA1}"/>
                </a:ext>
              </a:extLst>
            </p:cNvPr>
            <p:cNvSpPr/>
            <p:nvPr/>
          </p:nvSpPr>
          <p:spPr>
            <a:xfrm>
              <a:off x="5784007" y="5934117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1073;p63">
              <a:extLst>
                <a:ext uri="{FF2B5EF4-FFF2-40B4-BE49-F238E27FC236}">
                  <a16:creationId xmlns:a16="http://schemas.microsoft.com/office/drawing/2014/main" id="{902E02DF-D110-AAF6-D07A-053541264AA3}"/>
                </a:ext>
              </a:extLst>
            </p:cNvPr>
            <p:cNvSpPr/>
            <p:nvPr/>
          </p:nvSpPr>
          <p:spPr>
            <a:xfrm>
              <a:off x="6105961" y="5942689"/>
              <a:ext cx="186159" cy="1861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1074;p63">
              <a:extLst>
                <a:ext uri="{FF2B5EF4-FFF2-40B4-BE49-F238E27FC236}">
                  <a16:creationId xmlns:a16="http://schemas.microsoft.com/office/drawing/2014/main" id="{EC66BBDC-AA47-E42F-81E8-BE38C39CA9EF}"/>
                </a:ext>
              </a:extLst>
            </p:cNvPr>
            <p:cNvSpPr/>
            <p:nvPr/>
          </p:nvSpPr>
          <p:spPr>
            <a:xfrm>
              <a:off x="6022813" y="5780162"/>
              <a:ext cx="657901" cy="101363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1075;p63">
              <a:extLst>
                <a:ext uri="{FF2B5EF4-FFF2-40B4-BE49-F238E27FC236}">
                  <a16:creationId xmlns:a16="http://schemas.microsoft.com/office/drawing/2014/main" id="{CF70E5E5-CCAB-D8A4-6DF2-20675AF1F4B5}"/>
                </a:ext>
              </a:extLst>
            </p:cNvPr>
            <p:cNvSpPr/>
            <p:nvPr/>
          </p:nvSpPr>
          <p:spPr>
            <a:xfrm>
              <a:off x="6101764" y="5913512"/>
              <a:ext cx="578950" cy="127698"/>
            </a:xfrm>
            <a:prstGeom prst="arc">
              <a:avLst>
                <a:gd name="adj1" fmla="val 16200000"/>
                <a:gd name="adj2" fmla="val 21269076"/>
              </a:avLst>
            </a:prstGeom>
            <a:noFill/>
            <a:ln w="2857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1076;p63">
            <a:extLst>
              <a:ext uri="{FF2B5EF4-FFF2-40B4-BE49-F238E27FC236}">
                <a16:creationId xmlns:a16="http://schemas.microsoft.com/office/drawing/2014/main" id="{872DFD21-D35D-C37F-B652-6809E7B96682}"/>
              </a:ext>
            </a:extLst>
          </p:cNvPr>
          <p:cNvSpPr/>
          <p:nvPr/>
        </p:nvSpPr>
        <p:spPr>
          <a:xfrm>
            <a:off x="7271359" y="2147721"/>
            <a:ext cx="3279972" cy="707886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4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fr-FR" sz="4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7</a:t>
            </a:r>
            <a:endParaRPr dirty="0"/>
          </a:p>
        </p:txBody>
      </p:sp>
      <p:sp>
        <p:nvSpPr>
          <p:cNvPr id="71" name="Google Shape;1077;p63">
            <a:extLst>
              <a:ext uri="{FF2B5EF4-FFF2-40B4-BE49-F238E27FC236}">
                <a16:creationId xmlns:a16="http://schemas.microsoft.com/office/drawing/2014/main" id="{99845701-EC9B-3CAB-ACB9-B52AB9AC16D9}"/>
              </a:ext>
            </a:extLst>
          </p:cNvPr>
          <p:cNvSpPr/>
          <p:nvPr/>
        </p:nvSpPr>
        <p:spPr>
          <a:xfrm>
            <a:off x="1368660" y="3806709"/>
            <a:ext cx="28506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lang="fr-FR" sz="24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disques →</a:t>
            </a:r>
            <a:endParaRPr dirty="0"/>
          </a:p>
        </p:txBody>
      </p:sp>
      <p:sp>
        <p:nvSpPr>
          <p:cNvPr id="72" name="Google Shape;1078;p63">
            <a:extLst>
              <a:ext uri="{FF2B5EF4-FFF2-40B4-BE49-F238E27FC236}">
                <a16:creationId xmlns:a16="http://schemas.microsoft.com/office/drawing/2014/main" id="{223130A3-8494-9682-66C4-C1E6CB9E2969}"/>
              </a:ext>
            </a:extLst>
          </p:cNvPr>
          <p:cNvSpPr/>
          <p:nvPr/>
        </p:nvSpPr>
        <p:spPr>
          <a:xfrm>
            <a:off x="7271359" y="3569016"/>
            <a:ext cx="3279972" cy="707886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4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fr-FR" sz="4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10</a:t>
            </a:r>
            <a:endParaRPr dirty="0"/>
          </a:p>
        </p:txBody>
      </p:sp>
      <p:sp>
        <p:nvSpPr>
          <p:cNvPr id="73" name="Google Shape;1079;p63">
            <a:extLst>
              <a:ext uri="{FF2B5EF4-FFF2-40B4-BE49-F238E27FC236}">
                <a16:creationId xmlns:a16="http://schemas.microsoft.com/office/drawing/2014/main" id="{35907B90-D7FB-56B0-3012-C72C7D55C4C1}"/>
              </a:ext>
            </a:extLst>
          </p:cNvPr>
          <p:cNvSpPr/>
          <p:nvPr/>
        </p:nvSpPr>
        <p:spPr>
          <a:xfrm>
            <a:off x="1329157" y="5088650"/>
            <a:ext cx="285062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lang="fr-FR" sz="24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disques →</a:t>
            </a:r>
            <a:endParaRPr dirty="0"/>
          </a:p>
        </p:txBody>
      </p:sp>
      <p:sp>
        <p:nvSpPr>
          <p:cNvPr id="74" name="Google Shape;1080;p63">
            <a:extLst>
              <a:ext uri="{FF2B5EF4-FFF2-40B4-BE49-F238E27FC236}">
                <a16:creationId xmlns:a16="http://schemas.microsoft.com/office/drawing/2014/main" id="{08D88575-8B96-D678-EC56-BA582C898626}"/>
              </a:ext>
            </a:extLst>
          </p:cNvPr>
          <p:cNvSpPr/>
          <p:nvPr/>
        </p:nvSpPr>
        <p:spPr>
          <a:xfrm>
            <a:off x="7271359" y="4977946"/>
            <a:ext cx="3279972" cy="707886"/>
          </a:xfrm>
          <a:prstGeom prst="rect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4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fr-FR" sz="4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4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463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6CCD-19F8-5D39-0A0E-A1AE9DB32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90BD335-4F2C-05DD-36F5-C4A9143A78F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Chaque disque contient 3 perles, de plus on a toujours 4  perles pour fermer le bracelet.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4474BB-D6F5-9DD0-76B9-EF1813602A9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85A8802-E0DC-72D6-7B5A-CDD39CCD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BC2FFF7-B85A-19F0-2B9D-DF2F17343AAC}"/>
              </a:ext>
            </a:extLst>
          </p:cNvPr>
          <p:cNvSpPr txBox="1"/>
          <p:nvPr/>
        </p:nvSpPr>
        <p:spPr>
          <a:xfrm>
            <a:off x="250191" y="572587"/>
            <a:ext cx="11176000" cy="46438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en déduit les cas de 4 et de 15 disques, en attirant l’attention sur la stabilité de la forme observée dans les trois premiers cas. l se pose la question suivante et y répond lui-même : « Par quel nombre faut-il multiplier 3 ?</a:t>
            </a:r>
          </a:p>
        </p:txBody>
      </p:sp>
      <p:sp>
        <p:nvSpPr>
          <p:cNvPr id="3" name="Google Shape;1089;p64">
            <a:extLst>
              <a:ext uri="{FF2B5EF4-FFF2-40B4-BE49-F238E27FC236}">
                <a16:creationId xmlns:a16="http://schemas.microsoft.com/office/drawing/2014/main" id="{C2905F8C-F488-BBED-0B35-FBBF8F4B8928}"/>
              </a:ext>
            </a:extLst>
          </p:cNvPr>
          <p:cNvSpPr/>
          <p:nvPr/>
        </p:nvSpPr>
        <p:spPr>
          <a:xfrm>
            <a:off x="2088107" y="2593024"/>
            <a:ext cx="38014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Pour </a:t>
            </a:r>
            <a:r>
              <a:rPr lang="fr-FR" sz="2400" kern="0">
                <a:solidFill>
                  <a:srgbClr val="1D6FA9"/>
                </a:solidFill>
                <a:ea typeface="Calibri"/>
                <a:cs typeface="Calibri"/>
                <a:sym typeface="Calibri"/>
              </a:rPr>
              <a:t>4</a:t>
            </a: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disques →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1091;p64">
            <a:extLst>
              <a:ext uri="{FF2B5EF4-FFF2-40B4-BE49-F238E27FC236}">
                <a16:creationId xmlns:a16="http://schemas.microsoft.com/office/drawing/2014/main" id="{36795581-06A3-2419-1EC3-42E0355BF097}"/>
              </a:ext>
            </a:extLst>
          </p:cNvPr>
          <p:cNvSpPr/>
          <p:nvPr/>
        </p:nvSpPr>
        <p:spPr>
          <a:xfrm>
            <a:off x="6066737" y="2563458"/>
            <a:ext cx="3279972" cy="707886"/>
          </a:xfrm>
          <a:prstGeom prst="rect">
            <a:avLst/>
          </a:prstGeom>
          <a:noFill/>
          <a:ln w="9525" cap="flat" cmpd="sng">
            <a:solidFill>
              <a:srgbClr val="1D6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× 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3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+ 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= 16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Google Shape;1092;p64">
            <a:extLst>
              <a:ext uri="{FF2B5EF4-FFF2-40B4-BE49-F238E27FC236}">
                <a16:creationId xmlns:a16="http://schemas.microsoft.com/office/drawing/2014/main" id="{B8D0512A-2A63-6671-43E0-BC9EC03B689E}"/>
              </a:ext>
            </a:extLst>
          </p:cNvPr>
          <p:cNvSpPr/>
          <p:nvPr/>
        </p:nvSpPr>
        <p:spPr>
          <a:xfrm>
            <a:off x="2088107" y="4085813"/>
            <a:ext cx="40751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Pour </a:t>
            </a:r>
            <a:r>
              <a:rPr lang="fr-FR" sz="2400" kern="0">
                <a:solidFill>
                  <a:srgbClr val="1D6FA9"/>
                </a:solidFill>
                <a:ea typeface="Calibri"/>
                <a:cs typeface="Calibri"/>
                <a:sym typeface="Calibri"/>
              </a:rPr>
              <a:t>15</a:t>
            </a: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disques →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093;p64">
            <a:extLst>
              <a:ext uri="{FF2B5EF4-FFF2-40B4-BE49-F238E27FC236}">
                <a16:creationId xmlns:a16="http://schemas.microsoft.com/office/drawing/2014/main" id="{A15B1A20-17CC-4A10-5056-88E81A9FC071}"/>
              </a:ext>
            </a:extLst>
          </p:cNvPr>
          <p:cNvSpPr/>
          <p:nvPr/>
        </p:nvSpPr>
        <p:spPr>
          <a:xfrm>
            <a:off x="6076594" y="3962703"/>
            <a:ext cx="3279972" cy="707886"/>
          </a:xfrm>
          <a:prstGeom prst="rect">
            <a:avLst/>
          </a:prstGeom>
          <a:noFill/>
          <a:ln w="9525" cap="flat" cmpd="sng">
            <a:solidFill>
              <a:srgbClr val="1D6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15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× 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3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+ 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</a:t>
            </a:r>
            <a:r>
              <a:rPr kumimoji="0" lang="fr-FR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= 49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34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41E60-FC85-2554-1545-9D43B2F7C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E5307A39-9061-E624-8D1A-7E8C6A8A1ED2}"/>
                  </a:ext>
                </a:extLst>
              </p:cNvPr>
              <p:cNvSpPr txBox="1"/>
              <p:nvPr/>
            </p:nvSpPr>
            <p:spPr>
              <a:xfrm>
                <a:off x="826206" y="130540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réécris la forme obtenue pour chaque cas et je remarque que c’est toujours (le nombre de disques)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E5307A39-9061-E624-8D1A-7E8C6A8A1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06" y="130540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8031E99-F462-FFDE-5C31-43DE38A31E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A9C0884-86F3-E127-DA72-0967A3C7A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EA7C606-C8BB-1B56-A578-316F0845D872}"/>
              </a:ext>
            </a:extLst>
          </p:cNvPr>
          <p:cNvSpPr txBox="1"/>
          <p:nvPr/>
        </p:nvSpPr>
        <p:spPr>
          <a:xfrm>
            <a:off x="765809" y="617674"/>
            <a:ext cx="9819802" cy="36387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que l’écriture (le nombre de disque)x3+4 nous montre comment calculer le nombre de perles pour un certain nombre de disques: on multiplie 3 par le nombre de disque et on ajoute 4</a:t>
            </a:r>
          </a:p>
        </p:txBody>
      </p:sp>
      <p:sp>
        <p:nvSpPr>
          <p:cNvPr id="3" name="Google Shape;1102;p65">
            <a:extLst>
              <a:ext uri="{FF2B5EF4-FFF2-40B4-BE49-F238E27FC236}">
                <a16:creationId xmlns:a16="http://schemas.microsoft.com/office/drawing/2014/main" id="{B7FD3B53-B5B0-77BB-C253-96A6D0A7BFF7}"/>
              </a:ext>
            </a:extLst>
          </p:cNvPr>
          <p:cNvSpPr/>
          <p:nvPr/>
        </p:nvSpPr>
        <p:spPr>
          <a:xfrm>
            <a:off x="1440215" y="1644098"/>
            <a:ext cx="8731581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de perles dans chaque cas est égal à 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04;p65">
            <a:extLst>
              <a:ext uri="{FF2B5EF4-FFF2-40B4-BE49-F238E27FC236}">
                <a16:creationId xmlns:a16="http://schemas.microsoft.com/office/drawing/2014/main" id="{8D576A65-1FE7-9A06-8426-39FEE9A548E0}"/>
              </a:ext>
            </a:extLst>
          </p:cNvPr>
          <p:cNvSpPr/>
          <p:nvPr/>
        </p:nvSpPr>
        <p:spPr>
          <a:xfrm>
            <a:off x="3672824" y="2828244"/>
            <a:ext cx="40091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(le nombre de disques) 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× </a:t>
            </a:r>
            <a:r>
              <a:rPr lang="fr-FR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fr-FR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375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AB78C-8E95-EB2E-C12B-FE85765B4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0781E3F-5EBC-9440-1DC0-DA1467954A3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J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 note</a:t>
                </a:r>
                <a:r>
                  <a:rPr kumimoji="0" lang="fr-FR" sz="16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« le nombre de disque » par la lettre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‘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’</a:t>
                </a:r>
                <a:r>
                  <a:rPr kumimoji="0" lang="fr-FR" sz="16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j’exprime le nombre total de perles par : '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‘ fois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plus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0781E3F-5EBC-9440-1DC0-DA1467954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AA9024C2-E52E-92E6-8307-381E93D59F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BDF928A-08A2-F1E6-220A-86B0FAA18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4413FF8-53A3-83B9-15EB-1928ECE854E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rappelle que, dans ce cas, la lettre représente toujours le nombre de disques.</a:t>
            </a:r>
          </a:p>
        </p:txBody>
      </p:sp>
      <p:sp>
        <p:nvSpPr>
          <p:cNvPr id="3" name="Google Shape;1113;p66">
            <a:extLst>
              <a:ext uri="{FF2B5EF4-FFF2-40B4-BE49-F238E27FC236}">
                <a16:creationId xmlns:a16="http://schemas.microsoft.com/office/drawing/2014/main" id="{31CF8A23-A4F7-069E-64A1-52E3A00BDABE}"/>
              </a:ext>
            </a:extLst>
          </p:cNvPr>
          <p:cNvSpPr/>
          <p:nvPr/>
        </p:nvSpPr>
        <p:spPr>
          <a:xfrm>
            <a:off x="1483569" y="1854172"/>
            <a:ext cx="8766718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de perles dans chaque cas est égal à: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15;p66">
                <a:extLst>
                  <a:ext uri="{FF2B5EF4-FFF2-40B4-BE49-F238E27FC236}">
                    <a16:creationId xmlns:a16="http://schemas.microsoft.com/office/drawing/2014/main" id="{B0A44C0B-F9A5-2E4E-5FA1-907E27C30268}"/>
                  </a:ext>
                </a:extLst>
              </p:cNvPr>
              <p:cNvSpPr/>
              <p:nvPr/>
            </p:nvSpPr>
            <p:spPr>
              <a:xfrm>
                <a:off x="5333568" y="3059077"/>
                <a:ext cx="13195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"/>
                        <a:cs typeface="Cambria"/>
                        <a:sym typeface="Cambria"/>
                      </a:rPr>
                      <m:t>𝒏</m:t>
                    </m:r>
                  </m:oMath>
                </a14:m>
                <a:r>
                  <a:rPr lang="fr-FR" sz="2400" b="1" dirty="0">
                    <a:solidFill>
                      <a:schemeClr val="accent4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 </a:t>
                </a:r>
                <a:r>
                  <a:rPr lang="fr-FR" sz="2400" dirty="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× </a:t>
                </a:r>
                <a:r>
                  <a:rPr lang="fr-FR" sz="2400" dirty="0">
                    <a:solidFill>
                      <a:srgbClr val="FF0000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3</a:t>
                </a:r>
                <a:r>
                  <a:rPr lang="fr-FR" sz="2400" dirty="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 + </a:t>
                </a:r>
                <a:r>
                  <a:rPr lang="fr-FR" sz="2400" dirty="0">
                    <a:solidFill>
                      <a:srgbClr val="FF0000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4</a:t>
                </a:r>
                <a:endParaRPr dirty="0"/>
              </a:p>
            </p:txBody>
          </p:sp>
        </mc:Choice>
        <mc:Fallback xmlns="">
          <p:sp>
            <p:nvSpPr>
              <p:cNvPr id="5" name="Google Shape;1115;p66">
                <a:extLst>
                  <a:ext uri="{FF2B5EF4-FFF2-40B4-BE49-F238E27FC236}">
                    <a16:creationId xmlns:a16="http://schemas.microsoft.com/office/drawing/2014/main" id="{B0A44C0B-F9A5-2E4E-5FA1-907E27C302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568" y="3059077"/>
                <a:ext cx="1319592" cy="461665"/>
              </a:xfrm>
              <a:prstGeom prst="rect">
                <a:avLst/>
              </a:prstGeom>
              <a:blipFill>
                <a:blip r:embed="rId5"/>
                <a:stretch>
                  <a:fillRect t="-13158" r="-6944" b="-263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94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BECDD-DE3A-512A-42E9-10BE8A65E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D4F368C-80AF-D7B8-0DE9-0D527C67800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984264-9CD0-C2B6-97AB-FC46F217C35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7AC2BD8-7E6C-271B-CC08-F3F65BB8D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404B02B-F018-BAA3-B1E7-F3152D265A4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explique.</a:t>
            </a:r>
          </a:p>
        </p:txBody>
      </p:sp>
      <p:sp>
        <p:nvSpPr>
          <p:cNvPr id="3" name="Google Shape;1138;p68">
            <a:extLst>
              <a:ext uri="{FF2B5EF4-FFF2-40B4-BE49-F238E27FC236}">
                <a16:creationId xmlns:a16="http://schemas.microsoft.com/office/drawing/2014/main" id="{FD059D65-35C7-C9AA-1A47-8E08C1242284}"/>
              </a:ext>
            </a:extLst>
          </p:cNvPr>
          <p:cNvSpPr/>
          <p:nvPr/>
        </p:nvSpPr>
        <p:spPr>
          <a:xfrm>
            <a:off x="1366513" y="1717481"/>
            <a:ext cx="9942695" cy="114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L'expression </a:t>
            </a:r>
            <a:r>
              <a:rPr lang="fr-FR" sz="24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n × 3 + 4  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permet de calculer le nombre de perles </a:t>
            </a:r>
            <a:r>
              <a:rPr lang="fr-FR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pour n'importe quel nombre de disques</a:t>
            </a:r>
            <a:endParaRPr dirty="0"/>
          </a:p>
        </p:txBody>
      </p:sp>
      <p:sp>
        <p:nvSpPr>
          <p:cNvPr id="5" name="Google Shape;1140;p68">
            <a:extLst>
              <a:ext uri="{FF2B5EF4-FFF2-40B4-BE49-F238E27FC236}">
                <a16:creationId xmlns:a16="http://schemas.microsoft.com/office/drawing/2014/main" id="{89420584-D316-FD69-C316-0C8AF8387B4E}"/>
              </a:ext>
            </a:extLst>
          </p:cNvPr>
          <p:cNvSpPr/>
          <p:nvPr/>
        </p:nvSpPr>
        <p:spPr>
          <a:xfrm>
            <a:off x="1366513" y="3429000"/>
            <a:ext cx="892042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expression est </a:t>
            </a:r>
            <a:r>
              <a:rPr lang="fr-FR" sz="24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une expression littérale.</a:t>
            </a:r>
            <a:endParaRPr sz="2400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C8CDD17-24F7-753C-B0C1-6EAF5CD76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6483" y="4459114"/>
            <a:ext cx="8939034" cy="5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1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J’étudie un 1</a:t>
            </a:r>
            <a:r>
              <a:rPr lang="fr-FR" sz="1600" b="1" baseline="30000" dirty="0">
                <a:solidFill>
                  <a:schemeClr val="bg1">
                    <a:lumMod val="65000"/>
                  </a:schemeClr>
                </a:solidFill>
              </a:rPr>
              <a:t>er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exemple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présente l’exemple étape par étape.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FCB55A7-C1D6-1B0A-6880-6E0C00383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06" y="2279503"/>
            <a:ext cx="11724387" cy="41456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9A3430F-F036-DD11-A6AB-90491C8F3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67" y="2882263"/>
            <a:ext cx="4823879" cy="41151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7DEA469-B19C-31F0-FBB4-01098D8A8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0920" y="2967174"/>
            <a:ext cx="422946" cy="35436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DF5A782-8521-1D77-D32D-7F7414270A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1399" y="2904845"/>
            <a:ext cx="4823879" cy="40008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D692102-30E1-8DC9-7282-ECBBA95EF9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398" y="3464180"/>
            <a:ext cx="4823879" cy="40008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63F6693-05EB-5AD6-351C-EC4D05E637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023" y="3564222"/>
            <a:ext cx="4766723" cy="82303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DDF4A23-5D6F-4033-D4D9-19A7374C00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3899" y="4099360"/>
            <a:ext cx="4835309" cy="422946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59C6E6D-9FD2-F7CD-9AF6-424C0664AE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5809" y="4825653"/>
            <a:ext cx="10345047" cy="40008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B95FBA66-D733-FE82-9513-51F80AC97A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3341" y="5628666"/>
            <a:ext cx="9213378" cy="365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D8CD52-391F-585A-A0E7-237B77C9CA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76037" y="1217264"/>
            <a:ext cx="8639924" cy="10668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AB0B75-A874-C739-9C5D-1DEFDE62F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3379" y="3775663"/>
            <a:ext cx="422946" cy="3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823101" y="14785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un 2</a:t>
            </a:r>
            <a:r>
              <a:rPr lang="fr-FR" sz="1600" b="1" baseline="30000" dirty="0">
                <a:solidFill>
                  <a:schemeClr val="bg1">
                    <a:lumMod val="65000"/>
                  </a:schemeClr>
                </a:solidFill>
              </a:rPr>
              <a:t>ème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exemple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D1F272-4D39-F7EB-22B3-6A52B7BCA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44" y="1017729"/>
            <a:ext cx="10402202" cy="13374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785579-AE01-993B-E3AE-4271176776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544" y="2277083"/>
            <a:ext cx="10253598" cy="4000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CA7DB9-4356-BEE9-4A8F-13B68EDDF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01" y="2726664"/>
            <a:ext cx="10253598" cy="3772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F941146-861D-A69B-FAD4-837D66089B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701" y="3342598"/>
            <a:ext cx="10287891" cy="4115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E72CA40-EDDA-06F5-3CA4-B6346F6D10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701" y="4040379"/>
            <a:ext cx="10253598" cy="36579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74F4624-4E9C-21CC-56D6-0A5487D573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277" y="4684890"/>
            <a:ext cx="10230737" cy="37722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4ADEEE4-482B-B98B-BAD8-D9CDA7C5FA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701" y="5173029"/>
            <a:ext cx="10310754" cy="42294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7BC04D4-EFD4-8F29-7402-C88B50998D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118" y="6040444"/>
            <a:ext cx="10150719" cy="3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Exprimer une quantité par des lettres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Calculer la valeur numérique d’une expression littérale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rgbClr val="FFFFFF"/>
                      </a:solidFill>
                      <a:latin typeface="Arial"/>
                    </a:rPr>
                    <a:t>Écrire une expression littérale sans les symboles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</m:oMath>
                  </a14:m>
                  <a:r>
                    <a:rPr lang="fr-FR" b="1" dirty="0">
                      <a:solidFill>
                        <a:srgbClr val="FFFFFF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</m:oMath>
                  </a14:m>
                  <a:endParaRPr lang="fr-FR" b="1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Correction devoir surveillé Période 1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Réduire des expressions littérales de la forme 𝒂𝒙 + 𝒃𝒙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324;p81">
            <a:extLst>
              <a:ext uri="{FF2B5EF4-FFF2-40B4-BE49-F238E27FC236}">
                <a16:creationId xmlns:a16="http://schemas.microsoft.com/office/drawing/2014/main" id="{6A539023-2774-259E-4C92-E4289A03E7EF}"/>
              </a:ext>
            </a:extLst>
          </p:cNvPr>
          <p:cNvSpPr/>
          <p:nvPr/>
        </p:nvSpPr>
        <p:spPr>
          <a:xfrm>
            <a:off x="737119" y="4658635"/>
            <a:ext cx="3209730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fr-FR" sz="24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 mots</a:t>
            </a:r>
            <a:endParaRPr/>
          </a:p>
        </p:txBody>
      </p:sp>
      <p:sp>
        <p:nvSpPr>
          <p:cNvPr id="5" name="Google Shape;1325;p81">
            <a:extLst>
              <a:ext uri="{FF2B5EF4-FFF2-40B4-BE49-F238E27FC236}">
                <a16:creationId xmlns:a16="http://schemas.microsoft.com/office/drawing/2014/main" id="{6FF926E2-E683-AB40-E780-75120CEE5640}"/>
              </a:ext>
            </a:extLst>
          </p:cNvPr>
          <p:cNvSpPr/>
          <p:nvPr/>
        </p:nvSpPr>
        <p:spPr>
          <a:xfrm>
            <a:off x="4396396" y="4658632"/>
            <a:ext cx="3209730" cy="726142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choses</a:t>
            </a:r>
            <a:endParaRPr/>
          </a:p>
        </p:txBody>
      </p:sp>
      <p:sp>
        <p:nvSpPr>
          <p:cNvPr id="6" name="Google Shape;1326;p81">
            <a:extLst>
              <a:ext uri="{FF2B5EF4-FFF2-40B4-BE49-F238E27FC236}">
                <a16:creationId xmlns:a16="http://schemas.microsoft.com/office/drawing/2014/main" id="{E2FBA938-5FA7-F6CD-81E5-AB10DE08A319}"/>
              </a:ext>
            </a:extLst>
          </p:cNvPr>
          <p:cNvSpPr/>
          <p:nvPr/>
        </p:nvSpPr>
        <p:spPr>
          <a:xfrm>
            <a:off x="8055674" y="4658633"/>
            <a:ext cx="3209730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nombres</a:t>
            </a:r>
            <a:endParaRPr/>
          </a:p>
        </p:txBody>
      </p:sp>
      <p:sp>
        <p:nvSpPr>
          <p:cNvPr id="7" name="Google Shape;1327;p81">
            <a:extLst>
              <a:ext uri="{FF2B5EF4-FFF2-40B4-BE49-F238E27FC236}">
                <a16:creationId xmlns:a16="http://schemas.microsoft.com/office/drawing/2014/main" id="{5A962808-CF66-621B-F85B-6B169EC5CD05}"/>
              </a:ext>
            </a:extLst>
          </p:cNvPr>
          <p:cNvSpPr txBox="1"/>
          <p:nvPr/>
        </p:nvSpPr>
        <p:spPr>
          <a:xfrm>
            <a:off x="737119" y="1869743"/>
            <a:ext cx="10528286" cy="2655603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expression littérale est une expression contenant une ou plusieurs lettres qui désignent  ………….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CEE1A1D-CE92-5271-5ABC-824FD1CFCF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La lettre dans une expression littérale désigne un nombre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rappelle la définition d’une expression littérale.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334;p82">
            <a:extLst>
              <a:ext uri="{FF2B5EF4-FFF2-40B4-BE49-F238E27FC236}">
                <a16:creationId xmlns:a16="http://schemas.microsoft.com/office/drawing/2014/main" id="{1C71B7DD-FD84-B184-3CD8-B3CB77D26B8C}"/>
              </a:ext>
            </a:extLst>
          </p:cNvPr>
          <p:cNvSpPr txBox="1"/>
          <p:nvPr/>
        </p:nvSpPr>
        <p:spPr>
          <a:xfrm>
            <a:off x="1405719" y="1869744"/>
            <a:ext cx="9348717" cy="20627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expression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littérale</a:t>
            </a: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une expression contenant une ou plusieurs lettres qui désignent  ………….</a:t>
            </a:r>
            <a:endParaRPr dirty="0"/>
          </a:p>
        </p:txBody>
      </p:sp>
      <p:sp>
        <p:nvSpPr>
          <p:cNvPr id="6" name="Google Shape;1338;p82">
            <a:extLst>
              <a:ext uri="{FF2B5EF4-FFF2-40B4-BE49-F238E27FC236}">
                <a16:creationId xmlns:a16="http://schemas.microsoft.com/office/drawing/2014/main" id="{58F165D1-DECC-5F46-1CBD-E8EED585769B}"/>
              </a:ext>
            </a:extLst>
          </p:cNvPr>
          <p:cNvSpPr/>
          <p:nvPr/>
        </p:nvSpPr>
        <p:spPr>
          <a:xfrm>
            <a:off x="8055674" y="4658633"/>
            <a:ext cx="3209730" cy="7261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 nombres</a:t>
            </a:r>
            <a:endParaRPr/>
          </a:p>
        </p:txBody>
      </p:sp>
      <p:sp>
        <p:nvSpPr>
          <p:cNvPr id="5" name="Google Shape;1327;p81">
            <a:extLst>
              <a:ext uri="{FF2B5EF4-FFF2-40B4-BE49-F238E27FC236}">
                <a16:creationId xmlns:a16="http://schemas.microsoft.com/office/drawing/2014/main" id="{81E974B1-C621-8617-748E-8BE423B26785}"/>
              </a:ext>
            </a:extLst>
          </p:cNvPr>
          <p:cNvSpPr txBox="1"/>
          <p:nvPr/>
        </p:nvSpPr>
        <p:spPr>
          <a:xfrm>
            <a:off x="737119" y="1869743"/>
            <a:ext cx="10528286" cy="2655603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expression littérale est une expression contenant une ou plusieurs lettres qui désignent  ………….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Écrivez la bonne réponse sur vos ardoises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368;p85">
            <a:extLst>
              <a:ext uri="{FF2B5EF4-FFF2-40B4-BE49-F238E27FC236}">
                <a16:creationId xmlns:a16="http://schemas.microsoft.com/office/drawing/2014/main" id="{363BB97D-0D8B-0A52-D87A-6C74C14A9A9E}"/>
              </a:ext>
            </a:extLst>
          </p:cNvPr>
          <p:cNvSpPr txBox="1"/>
          <p:nvPr/>
        </p:nvSpPr>
        <p:spPr>
          <a:xfrm>
            <a:off x="648266" y="1855922"/>
            <a:ext cx="10528286" cy="265560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69;p85">
            <a:extLst>
              <a:ext uri="{FF2B5EF4-FFF2-40B4-BE49-F238E27FC236}">
                <a16:creationId xmlns:a16="http://schemas.microsoft.com/office/drawing/2014/main" id="{498A3FF1-0B2F-2F7E-FB26-23E9C71D0EC2}"/>
              </a:ext>
            </a:extLst>
          </p:cNvPr>
          <p:cNvSpPr txBox="1"/>
          <p:nvPr/>
        </p:nvSpPr>
        <p:spPr>
          <a:xfrm>
            <a:off x="917619" y="2866367"/>
            <a:ext cx="6893190" cy="83629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370;p85">
            <a:extLst>
              <a:ext uri="{FF2B5EF4-FFF2-40B4-BE49-F238E27FC236}">
                <a16:creationId xmlns:a16="http://schemas.microsoft.com/office/drawing/2014/main" id="{9DA95E6E-0F08-F4FC-1914-DE1A84815AED}"/>
              </a:ext>
            </a:extLst>
          </p:cNvPr>
          <p:cNvSpPr/>
          <p:nvPr/>
        </p:nvSpPr>
        <p:spPr>
          <a:xfrm>
            <a:off x="9455564" y="1754739"/>
            <a:ext cx="432618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1371;p85">
            <a:extLst>
              <a:ext uri="{FF2B5EF4-FFF2-40B4-BE49-F238E27FC236}">
                <a16:creationId xmlns:a16="http://schemas.microsoft.com/office/drawing/2014/main" id="{0E70BE48-92E5-3185-78E8-572F5EC3809A}"/>
              </a:ext>
            </a:extLst>
          </p:cNvPr>
          <p:cNvSpPr/>
          <p:nvPr/>
        </p:nvSpPr>
        <p:spPr>
          <a:xfrm>
            <a:off x="8650595" y="2345209"/>
            <a:ext cx="1910687" cy="2006221"/>
          </a:xfrm>
          <a:prstGeom prst="rect">
            <a:avLst/>
          </a:prstGeom>
          <a:solidFill>
            <a:srgbClr val="FCEAD0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372;p85">
            <a:extLst>
              <a:ext uri="{FF2B5EF4-FFF2-40B4-BE49-F238E27FC236}">
                <a16:creationId xmlns:a16="http://schemas.microsoft.com/office/drawing/2014/main" id="{FEDE582B-7A66-9C3D-10BC-B28E3FADB2FA}"/>
              </a:ext>
            </a:extLst>
          </p:cNvPr>
          <p:cNvCxnSpPr/>
          <p:nvPr/>
        </p:nvCxnSpPr>
        <p:spPr>
          <a:xfrm>
            <a:off x="8650595" y="2181435"/>
            <a:ext cx="1910687" cy="0"/>
          </a:xfrm>
          <a:prstGeom prst="straightConnector1">
            <a:avLst/>
          </a:prstGeom>
          <a:noFill/>
          <a:ln w="12700" cap="flat" cmpd="sng">
            <a:solidFill>
              <a:srgbClr val="0852A4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0" name="Google Shape;1373;p85">
            <a:extLst>
              <a:ext uri="{FF2B5EF4-FFF2-40B4-BE49-F238E27FC236}">
                <a16:creationId xmlns:a16="http://schemas.microsoft.com/office/drawing/2014/main" id="{F6305054-DB6F-4918-D775-EC95E18DA85C}"/>
              </a:ext>
            </a:extLst>
          </p:cNvPr>
          <p:cNvSpPr/>
          <p:nvPr/>
        </p:nvSpPr>
        <p:spPr>
          <a:xfrm rot="1246333">
            <a:off x="8542675" y="3095204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74;p85">
            <a:extLst>
              <a:ext uri="{FF2B5EF4-FFF2-40B4-BE49-F238E27FC236}">
                <a16:creationId xmlns:a16="http://schemas.microsoft.com/office/drawing/2014/main" id="{15A60608-3F7C-D97D-6585-A10BF3FEC239}"/>
              </a:ext>
            </a:extLst>
          </p:cNvPr>
          <p:cNvSpPr/>
          <p:nvPr/>
        </p:nvSpPr>
        <p:spPr>
          <a:xfrm rot="7606252">
            <a:off x="9561806" y="4231886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75;p85">
            <a:extLst>
              <a:ext uri="{FF2B5EF4-FFF2-40B4-BE49-F238E27FC236}">
                <a16:creationId xmlns:a16="http://schemas.microsoft.com/office/drawing/2014/main" id="{3E0537DD-6B1D-D7F4-BC39-84622340A20E}"/>
              </a:ext>
            </a:extLst>
          </p:cNvPr>
          <p:cNvSpPr/>
          <p:nvPr/>
        </p:nvSpPr>
        <p:spPr>
          <a:xfrm rot="7606252">
            <a:off x="9506335" y="2229700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76;p85">
            <a:extLst>
              <a:ext uri="{FF2B5EF4-FFF2-40B4-BE49-F238E27FC236}">
                <a16:creationId xmlns:a16="http://schemas.microsoft.com/office/drawing/2014/main" id="{CE636E8A-E35C-5E18-CA9D-07C256A4BF33}"/>
              </a:ext>
            </a:extLst>
          </p:cNvPr>
          <p:cNvSpPr/>
          <p:nvPr/>
        </p:nvSpPr>
        <p:spPr>
          <a:xfrm rot="8060561">
            <a:off x="10451215" y="3117750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9;p85">
            <a:extLst>
              <a:ext uri="{FF2B5EF4-FFF2-40B4-BE49-F238E27FC236}">
                <a16:creationId xmlns:a16="http://schemas.microsoft.com/office/drawing/2014/main" id="{7BD4A119-FC58-E04B-8FBF-E1ABB045F391}"/>
              </a:ext>
            </a:extLst>
          </p:cNvPr>
          <p:cNvSpPr/>
          <p:nvPr/>
        </p:nvSpPr>
        <p:spPr>
          <a:xfrm>
            <a:off x="737119" y="4658635"/>
            <a:ext cx="3209730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i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</a:t>
            </a:r>
            <a:r>
              <a:rPr lang="fr-FR" sz="2400" i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80;p85">
            <a:extLst>
              <a:ext uri="{FF2B5EF4-FFF2-40B4-BE49-F238E27FC236}">
                <a16:creationId xmlns:a16="http://schemas.microsoft.com/office/drawing/2014/main" id="{6B47DEFB-7517-D8C9-4121-BF5A395C5C49}"/>
              </a:ext>
            </a:extLst>
          </p:cNvPr>
          <p:cNvSpPr/>
          <p:nvPr/>
        </p:nvSpPr>
        <p:spPr>
          <a:xfrm>
            <a:off x="8072653" y="4658632"/>
            <a:ext cx="3209730" cy="726142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i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 + a + a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81;p85">
            <a:extLst>
              <a:ext uri="{FF2B5EF4-FFF2-40B4-BE49-F238E27FC236}">
                <a16:creationId xmlns:a16="http://schemas.microsoft.com/office/drawing/2014/main" id="{6CCEA91D-61ED-A9F5-5944-ED05C5DFFD4A}"/>
              </a:ext>
            </a:extLst>
          </p:cNvPr>
          <p:cNvSpPr/>
          <p:nvPr/>
        </p:nvSpPr>
        <p:spPr>
          <a:xfrm>
            <a:off x="4404050" y="4658635"/>
            <a:ext cx="3209730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i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2400" i="1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382;p85">
            <a:extLst>
              <a:ext uri="{FF2B5EF4-FFF2-40B4-BE49-F238E27FC236}">
                <a16:creationId xmlns:a16="http://schemas.microsoft.com/office/drawing/2014/main" id="{D05EAEF9-6392-4ACB-9103-6098D85CF81F}"/>
              </a:ext>
            </a:extLst>
          </p:cNvPr>
          <p:cNvSpPr/>
          <p:nvPr/>
        </p:nvSpPr>
        <p:spPr>
          <a:xfrm rot="8060561">
            <a:off x="10451216" y="3117751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8" name="Google Shape;1393;p86">
            <a:extLst>
              <a:ext uri="{FF2B5EF4-FFF2-40B4-BE49-F238E27FC236}">
                <a16:creationId xmlns:a16="http://schemas.microsoft.com/office/drawing/2014/main" id="{D99ADFB7-C649-9FC5-2E44-BA63DAAF053D}"/>
              </a:ext>
            </a:extLst>
          </p:cNvPr>
          <p:cNvSpPr txBox="1"/>
          <p:nvPr/>
        </p:nvSpPr>
        <p:spPr>
          <a:xfrm>
            <a:off x="648266" y="1855922"/>
            <a:ext cx="10528286" cy="265560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94;p86">
            <a:extLst>
              <a:ext uri="{FF2B5EF4-FFF2-40B4-BE49-F238E27FC236}">
                <a16:creationId xmlns:a16="http://schemas.microsoft.com/office/drawing/2014/main" id="{A8D5AB17-3C76-BEDB-A142-D36C4EB4CE4D}"/>
              </a:ext>
            </a:extLst>
          </p:cNvPr>
          <p:cNvSpPr txBox="1"/>
          <p:nvPr/>
        </p:nvSpPr>
        <p:spPr>
          <a:xfrm>
            <a:off x="917619" y="2866367"/>
            <a:ext cx="6893190" cy="83629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1395;p86">
            <a:extLst>
              <a:ext uri="{FF2B5EF4-FFF2-40B4-BE49-F238E27FC236}">
                <a16:creationId xmlns:a16="http://schemas.microsoft.com/office/drawing/2014/main" id="{4E177879-4357-1B0B-4095-784B77A57B37}"/>
              </a:ext>
            </a:extLst>
          </p:cNvPr>
          <p:cNvSpPr/>
          <p:nvPr/>
        </p:nvSpPr>
        <p:spPr>
          <a:xfrm>
            <a:off x="9455564" y="1754739"/>
            <a:ext cx="432618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1396;p86">
            <a:extLst>
              <a:ext uri="{FF2B5EF4-FFF2-40B4-BE49-F238E27FC236}">
                <a16:creationId xmlns:a16="http://schemas.microsoft.com/office/drawing/2014/main" id="{45ADF791-A47B-46EC-5CD7-EFB53FCBEF86}"/>
              </a:ext>
            </a:extLst>
          </p:cNvPr>
          <p:cNvSpPr/>
          <p:nvPr/>
        </p:nvSpPr>
        <p:spPr>
          <a:xfrm>
            <a:off x="8650595" y="2345209"/>
            <a:ext cx="1910687" cy="2006221"/>
          </a:xfrm>
          <a:prstGeom prst="rect">
            <a:avLst/>
          </a:prstGeom>
          <a:solidFill>
            <a:srgbClr val="FCEAD0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" name="Google Shape;1397;p86">
            <a:extLst>
              <a:ext uri="{FF2B5EF4-FFF2-40B4-BE49-F238E27FC236}">
                <a16:creationId xmlns:a16="http://schemas.microsoft.com/office/drawing/2014/main" id="{DDEFACD7-9A4A-5159-B622-533007B6AA15}"/>
              </a:ext>
            </a:extLst>
          </p:cNvPr>
          <p:cNvCxnSpPr/>
          <p:nvPr/>
        </p:nvCxnSpPr>
        <p:spPr>
          <a:xfrm>
            <a:off x="8650595" y="2181435"/>
            <a:ext cx="1910687" cy="0"/>
          </a:xfrm>
          <a:prstGeom prst="straightConnector1">
            <a:avLst/>
          </a:prstGeom>
          <a:noFill/>
          <a:ln w="12700" cap="flat" cmpd="sng">
            <a:solidFill>
              <a:srgbClr val="0852A4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3" name="Google Shape;1398;p86">
            <a:extLst>
              <a:ext uri="{FF2B5EF4-FFF2-40B4-BE49-F238E27FC236}">
                <a16:creationId xmlns:a16="http://schemas.microsoft.com/office/drawing/2014/main" id="{3F21DE89-9BAD-0BCC-D93C-C6FABAC9D241}"/>
              </a:ext>
            </a:extLst>
          </p:cNvPr>
          <p:cNvSpPr/>
          <p:nvPr/>
        </p:nvSpPr>
        <p:spPr>
          <a:xfrm rot="1246333">
            <a:off x="8542675" y="3095204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99;p86">
            <a:extLst>
              <a:ext uri="{FF2B5EF4-FFF2-40B4-BE49-F238E27FC236}">
                <a16:creationId xmlns:a16="http://schemas.microsoft.com/office/drawing/2014/main" id="{7F1330F5-3644-5480-7A82-069A737879B3}"/>
              </a:ext>
            </a:extLst>
          </p:cNvPr>
          <p:cNvSpPr/>
          <p:nvPr/>
        </p:nvSpPr>
        <p:spPr>
          <a:xfrm rot="7606252">
            <a:off x="9561806" y="4231886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00;p86">
            <a:extLst>
              <a:ext uri="{FF2B5EF4-FFF2-40B4-BE49-F238E27FC236}">
                <a16:creationId xmlns:a16="http://schemas.microsoft.com/office/drawing/2014/main" id="{8903DF5B-4252-B37D-1EFC-06E1EC495EA4}"/>
              </a:ext>
            </a:extLst>
          </p:cNvPr>
          <p:cNvSpPr/>
          <p:nvPr/>
        </p:nvSpPr>
        <p:spPr>
          <a:xfrm rot="7606252">
            <a:off x="9506335" y="2229700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401;p86">
            <a:extLst>
              <a:ext uri="{FF2B5EF4-FFF2-40B4-BE49-F238E27FC236}">
                <a16:creationId xmlns:a16="http://schemas.microsoft.com/office/drawing/2014/main" id="{423439DB-113A-ABA0-BED4-459B1BEC8830}"/>
              </a:ext>
            </a:extLst>
          </p:cNvPr>
          <p:cNvSpPr/>
          <p:nvPr/>
        </p:nvSpPr>
        <p:spPr>
          <a:xfrm rot="8060561">
            <a:off x="10451215" y="3117750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02;p86">
            <a:extLst>
              <a:ext uri="{FF2B5EF4-FFF2-40B4-BE49-F238E27FC236}">
                <a16:creationId xmlns:a16="http://schemas.microsoft.com/office/drawing/2014/main" id="{455190E6-39B8-5856-63BD-2B7C1282D68E}"/>
              </a:ext>
            </a:extLst>
          </p:cNvPr>
          <p:cNvSpPr/>
          <p:nvPr/>
        </p:nvSpPr>
        <p:spPr>
          <a:xfrm>
            <a:off x="4404050" y="4658635"/>
            <a:ext cx="3209730" cy="726141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i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2400" i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403;p86">
            <a:extLst>
              <a:ext uri="{FF2B5EF4-FFF2-40B4-BE49-F238E27FC236}">
                <a16:creationId xmlns:a16="http://schemas.microsoft.com/office/drawing/2014/main" id="{A2E70C3B-DE61-F0C8-C16D-9B896E8D5E32}"/>
              </a:ext>
            </a:extLst>
          </p:cNvPr>
          <p:cNvSpPr/>
          <p:nvPr/>
        </p:nvSpPr>
        <p:spPr>
          <a:xfrm rot="8060561">
            <a:off x="10451216" y="3117751"/>
            <a:ext cx="220134" cy="237066"/>
          </a:xfrm>
          <a:prstGeom prst="mathEqual">
            <a:avLst>
              <a:gd name="adj1" fmla="val 12806"/>
              <a:gd name="adj2" fmla="val 1176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389;p86">
            <a:extLst>
              <a:ext uri="{FF2B5EF4-FFF2-40B4-BE49-F238E27FC236}">
                <a16:creationId xmlns:a16="http://schemas.microsoft.com/office/drawing/2014/main" id="{1C235966-35AE-4AE6-562F-2172751E9E3B}"/>
              </a:ext>
            </a:extLst>
          </p:cNvPr>
          <p:cNvSpPr txBox="1">
            <a:spLocks/>
          </p:cNvSpPr>
          <p:nvPr/>
        </p:nvSpPr>
        <p:spPr>
          <a:xfrm>
            <a:off x="831857" y="314372"/>
            <a:ext cx="10161104" cy="29244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t="-18748" b="-29165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  <a:defRPr sz="16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</a:t>
            </a: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 vos ardoises : répondez par V pour vrai et par F pour Faux.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437;p89">
            <a:extLst>
              <a:ext uri="{FF2B5EF4-FFF2-40B4-BE49-F238E27FC236}">
                <a16:creationId xmlns:a16="http://schemas.microsoft.com/office/drawing/2014/main" id="{7AD8B1BA-0BA8-FCB6-3FCB-9A2D3880AE37}"/>
              </a:ext>
            </a:extLst>
          </p:cNvPr>
          <p:cNvSpPr/>
          <p:nvPr/>
        </p:nvSpPr>
        <p:spPr>
          <a:xfrm>
            <a:off x="737119" y="4658635"/>
            <a:ext cx="3209730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438;p89">
            <a:extLst>
              <a:ext uri="{FF2B5EF4-FFF2-40B4-BE49-F238E27FC236}">
                <a16:creationId xmlns:a16="http://schemas.microsoft.com/office/drawing/2014/main" id="{98DE8288-2762-0E12-30A5-0792D656142C}"/>
              </a:ext>
            </a:extLst>
          </p:cNvPr>
          <p:cNvSpPr/>
          <p:nvPr/>
        </p:nvSpPr>
        <p:spPr>
          <a:xfrm>
            <a:off x="8072653" y="4658632"/>
            <a:ext cx="3209730" cy="726142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1441;p89">
            <a:extLst>
              <a:ext uri="{FF2B5EF4-FFF2-40B4-BE49-F238E27FC236}">
                <a16:creationId xmlns:a16="http://schemas.microsoft.com/office/drawing/2014/main" id="{E83550DC-7069-1D17-8BA8-EC38ECFDFD8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459" t="12238" r="14486" b="12901"/>
          <a:stretch/>
        </p:blipFill>
        <p:spPr>
          <a:xfrm>
            <a:off x="641694" y="2467090"/>
            <a:ext cx="2192694" cy="15115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42;p89">
            <a:extLst>
              <a:ext uri="{FF2B5EF4-FFF2-40B4-BE49-F238E27FC236}">
                <a16:creationId xmlns:a16="http://schemas.microsoft.com/office/drawing/2014/main" id="{D99B2A1F-85BB-3FFF-DB64-61BDE4926824}"/>
              </a:ext>
            </a:extLst>
          </p:cNvPr>
          <p:cNvSpPr/>
          <p:nvPr/>
        </p:nvSpPr>
        <p:spPr>
          <a:xfrm>
            <a:off x="3868363" y="3125477"/>
            <a:ext cx="3569809" cy="450376"/>
          </a:xfrm>
          <a:prstGeom prst="rect">
            <a:avLst/>
          </a:prstGeom>
          <a:solidFill>
            <a:srgbClr val="FCEAD0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masse d'une caisse = 25 kg</a:t>
            </a:r>
            <a:endParaRPr/>
          </a:p>
        </p:txBody>
      </p:sp>
      <p:sp>
        <p:nvSpPr>
          <p:cNvPr id="9" name="Google Shape;1443;p89">
            <a:extLst>
              <a:ext uri="{FF2B5EF4-FFF2-40B4-BE49-F238E27FC236}">
                <a16:creationId xmlns:a16="http://schemas.microsoft.com/office/drawing/2014/main" id="{7ACC4A2E-92CB-8451-4796-8CD4E4112283}"/>
              </a:ext>
            </a:extLst>
          </p:cNvPr>
          <p:cNvSpPr/>
          <p:nvPr/>
        </p:nvSpPr>
        <p:spPr>
          <a:xfrm>
            <a:off x="3868364" y="2504387"/>
            <a:ext cx="3576716" cy="450376"/>
          </a:xfrm>
          <a:prstGeom prst="rect">
            <a:avLst/>
          </a:prstGeom>
          <a:solidFill>
            <a:srgbClr val="D6EFF5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masse du camion vide = 1000 KG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444;p89">
            <a:extLst>
              <a:ext uri="{FF2B5EF4-FFF2-40B4-BE49-F238E27FC236}">
                <a16:creationId xmlns:a16="http://schemas.microsoft.com/office/drawing/2014/main" id="{7A0141A5-A023-597E-A712-05E13C33F972}"/>
              </a:ext>
            </a:extLst>
          </p:cNvPr>
          <p:cNvSpPr/>
          <p:nvPr/>
        </p:nvSpPr>
        <p:spPr>
          <a:xfrm>
            <a:off x="3877612" y="3793984"/>
            <a:ext cx="3569809" cy="36933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caisses = </a:t>
            </a:r>
            <a:r>
              <a:rPr lang="fr-FR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445;p89">
            <a:extLst>
              <a:ext uri="{FF2B5EF4-FFF2-40B4-BE49-F238E27FC236}">
                <a16:creationId xmlns:a16="http://schemas.microsoft.com/office/drawing/2014/main" id="{439C9934-85F9-7700-B739-DE4382996DC8}"/>
              </a:ext>
            </a:extLst>
          </p:cNvPr>
          <p:cNvSpPr/>
          <p:nvPr/>
        </p:nvSpPr>
        <p:spPr>
          <a:xfrm>
            <a:off x="2958430" y="2998989"/>
            <a:ext cx="785890" cy="703352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46;p89">
            <a:extLst>
              <a:ext uri="{FF2B5EF4-FFF2-40B4-BE49-F238E27FC236}">
                <a16:creationId xmlns:a16="http://schemas.microsoft.com/office/drawing/2014/main" id="{BB5AC81C-9CF1-F605-B2B9-8D8299B09CA8}"/>
              </a:ext>
            </a:extLst>
          </p:cNvPr>
          <p:cNvSpPr/>
          <p:nvPr/>
        </p:nvSpPr>
        <p:spPr>
          <a:xfrm>
            <a:off x="7726373" y="2998989"/>
            <a:ext cx="785890" cy="703352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447;p89">
            <a:extLst>
              <a:ext uri="{FF2B5EF4-FFF2-40B4-BE49-F238E27FC236}">
                <a16:creationId xmlns:a16="http://schemas.microsoft.com/office/drawing/2014/main" id="{269AEE24-A855-525A-6C5D-43211C91A755}"/>
              </a:ext>
            </a:extLst>
          </p:cNvPr>
          <p:cNvSpPr txBox="1"/>
          <p:nvPr/>
        </p:nvSpPr>
        <p:spPr>
          <a:xfrm>
            <a:off x="8676916" y="3088347"/>
            <a:ext cx="2334982" cy="48750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448;p89">
            <a:extLst>
              <a:ext uri="{FF2B5EF4-FFF2-40B4-BE49-F238E27FC236}">
                <a16:creationId xmlns:a16="http://schemas.microsoft.com/office/drawing/2014/main" id="{5FEE02B2-E122-FDA4-7711-A796BC93DA05}"/>
              </a:ext>
            </a:extLst>
          </p:cNvPr>
          <p:cNvSpPr txBox="1"/>
          <p:nvPr/>
        </p:nvSpPr>
        <p:spPr>
          <a:xfrm>
            <a:off x="648266" y="1855922"/>
            <a:ext cx="10528286" cy="265560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51;p89">
            <a:extLst>
              <a:ext uri="{FF2B5EF4-FFF2-40B4-BE49-F238E27FC236}">
                <a16:creationId xmlns:a16="http://schemas.microsoft.com/office/drawing/2014/main" id="{655F4E25-A744-E2C9-DF7D-D8FDC5710C45}"/>
              </a:ext>
            </a:extLst>
          </p:cNvPr>
          <p:cNvSpPr txBox="1"/>
          <p:nvPr/>
        </p:nvSpPr>
        <p:spPr>
          <a:xfrm>
            <a:off x="8832915" y="2321645"/>
            <a:ext cx="2065566" cy="646331"/>
          </a:xfrm>
          <a:prstGeom prst="rect">
            <a:avLst/>
          </a:prstGeom>
          <a:solidFill>
            <a:srgbClr val="437DA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masse totale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 camion est :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1600" b="1" i="0" dirty="0">
                    <a:solidFill>
                      <a:prstClr val="white">
                        <a:lumMod val="65000"/>
                      </a:prstClr>
                    </a:solidFill>
                    <a:latin typeface="+mj-lt"/>
                  </a:rPr>
                  <a:t> est le nombre de caisses, 25 la masse de chaque caisse et 1000 est la masse du camion vide.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𝟏𝟎𝟎𝟎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i="0" dirty="0">
                    <a:solidFill>
                      <a:prstClr val="white">
                        <a:lumMod val="65000"/>
                      </a:prstClr>
                    </a:solidFill>
                    <a:latin typeface="+mj-lt"/>
                  </a:rPr>
                  <a:t>exprime la masse totale.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289" t="-10714" b="-2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458;p90">
            <a:extLst>
              <a:ext uri="{FF2B5EF4-FFF2-40B4-BE49-F238E27FC236}">
                <a16:creationId xmlns:a16="http://schemas.microsoft.com/office/drawing/2014/main" id="{8DBC561F-C9CA-DB80-CE65-76C10C812E00}"/>
              </a:ext>
            </a:extLst>
          </p:cNvPr>
          <p:cNvSpPr/>
          <p:nvPr/>
        </p:nvSpPr>
        <p:spPr>
          <a:xfrm>
            <a:off x="667882" y="4711242"/>
            <a:ext cx="3209730" cy="726142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461;p90">
            <a:extLst>
              <a:ext uri="{FF2B5EF4-FFF2-40B4-BE49-F238E27FC236}">
                <a16:creationId xmlns:a16="http://schemas.microsoft.com/office/drawing/2014/main" id="{B1BB3CD9-2D41-E882-B938-4774F48B1E6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3459" t="12238" r="14486" b="12901"/>
          <a:stretch/>
        </p:blipFill>
        <p:spPr>
          <a:xfrm>
            <a:off x="641694" y="2467090"/>
            <a:ext cx="2192694" cy="15115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62;p90">
            <a:extLst>
              <a:ext uri="{FF2B5EF4-FFF2-40B4-BE49-F238E27FC236}">
                <a16:creationId xmlns:a16="http://schemas.microsoft.com/office/drawing/2014/main" id="{7FA6B393-22A2-7C08-715C-C32AA422FBED}"/>
              </a:ext>
            </a:extLst>
          </p:cNvPr>
          <p:cNvSpPr/>
          <p:nvPr/>
        </p:nvSpPr>
        <p:spPr>
          <a:xfrm>
            <a:off x="3868363" y="3125477"/>
            <a:ext cx="3569809" cy="450376"/>
          </a:xfrm>
          <a:prstGeom prst="rect">
            <a:avLst/>
          </a:prstGeom>
          <a:solidFill>
            <a:srgbClr val="FCEAD0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masse d'une caisse = 25 kg</a:t>
            </a:r>
            <a:endParaRPr/>
          </a:p>
        </p:txBody>
      </p:sp>
      <p:sp>
        <p:nvSpPr>
          <p:cNvPr id="7" name="Google Shape;1463;p90">
            <a:extLst>
              <a:ext uri="{FF2B5EF4-FFF2-40B4-BE49-F238E27FC236}">
                <a16:creationId xmlns:a16="http://schemas.microsoft.com/office/drawing/2014/main" id="{E6FC8DA0-9911-5C00-EFA4-3372CA32F19E}"/>
              </a:ext>
            </a:extLst>
          </p:cNvPr>
          <p:cNvSpPr/>
          <p:nvPr/>
        </p:nvSpPr>
        <p:spPr>
          <a:xfrm>
            <a:off x="3868364" y="2504387"/>
            <a:ext cx="3576716" cy="450376"/>
          </a:xfrm>
          <a:prstGeom prst="rect">
            <a:avLst/>
          </a:prstGeom>
          <a:solidFill>
            <a:srgbClr val="D6EFF5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masse du camion vide = 1000 KG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464;p90">
            <a:extLst>
              <a:ext uri="{FF2B5EF4-FFF2-40B4-BE49-F238E27FC236}">
                <a16:creationId xmlns:a16="http://schemas.microsoft.com/office/drawing/2014/main" id="{FADEEECC-0510-F734-F999-69123490BB96}"/>
              </a:ext>
            </a:extLst>
          </p:cNvPr>
          <p:cNvSpPr/>
          <p:nvPr/>
        </p:nvSpPr>
        <p:spPr>
          <a:xfrm>
            <a:off x="3877612" y="3793984"/>
            <a:ext cx="3569809" cy="36933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caisses = </a:t>
            </a:r>
            <a:r>
              <a:rPr lang="fr-FR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465;p90">
            <a:extLst>
              <a:ext uri="{FF2B5EF4-FFF2-40B4-BE49-F238E27FC236}">
                <a16:creationId xmlns:a16="http://schemas.microsoft.com/office/drawing/2014/main" id="{D0F6BABA-3C7D-2142-5CB5-A2694E844528}"/>
              </a:ext>
            </a:extLst>
          </p:cNvPr>
          <p:cNvSpPr/>
          <p:nvPr/>
        </p:nvSpPr>
        <p:spPr>
          <a:xfrm>
            <a:off x="2958430" y="2998989"/>
            <a:ext cx="785890" cy="703352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66;p90">
            <a:extLst>
              <a:ext uri="{FF2B5EF4-FFF2-40B4-BE49-F238E27FC236}">
                <a16:creationId xmlns:a16="http://schemas.microsoft.com/office/drawing/2014/main" id="{CDA46D9A-771F-D7B9-19F4-16298DF3FA45}"/>
              </a:ext>
            </a:extLst>
          </p:cNvPr>
          <p:cNvSpPr/>
          <p:nvPr/>
        </p:nvSpPr>
        <p:spPr>
          <a:xfrm>
            <a:off x="7726373" y="2998989"/>
            <a:ext cx="785890" cy="703352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67;p90">
            <a:extLst>
              <a:ext uri="{FF2B5EF4-FFF2-40B4-BE49-F238E27FC236}">
                <a16:creationId xmlns:a16="http://schemas.microsoft.com/office/drawing/2014/main" id="{9387D973-9D4C-7469-8502-9272F97DD220}"/>
              </a:ext>
            </a:extLst>
          </p:cNvPr>
          <p:cNvSpPr txBox="1"/>
          <p:nvPr/>
        </p:nvSpPr>
        <p:spPr>
          <a:xfrm>
            <a:off x="8676916" y="3088347"/>
            <a:ext cx="2334982" cy="48750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1468;p90">
            <a:extLst>
              <a:ext uri="{FF2B5EF4-FFF2-40B4-BE49-F238E27FC236}">
                <a16:creationId xmlns:a16="http://schemas.microsoft.com/office/drawing/2014/main" id="{E556327B-2D15-071F-A7BA-0648116D4202}"/>
              </a:ext>
            </a:extLst>
          </p:cNvPr>
          <p:cNvSpPr txBox="1"/>
          <p:nvPr/>
        </p:nvSpPr>
        <p:spPr>
          <a:xfrm>
            <a:off x="648266" y="1855922"/>
            <a:ext cx="10528286" cy="265560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69;p90">
            <a:extLst>
              <a:ext uri="{FF2B5EF4-FFF2-40B4-BE49-F238E27FC236}">
                <a16:creationId xmlns:a16="http://schemas.microsoft.com/office/drawing/2014/main" id="{373C53DB-B17E-9A98-F0DD-D3684514020B}"/>
              </a:ext>
            </a:extLst>
          </p:cNvPr>
          <p:cNvSpPr txBox="1"/>
          <p:nvPr/>
        </p:nvSpPr>
        <p:spPr>
          <a:xfrm>
            <a:off x="8832915" y="2321645"/>
            <a:ext cx="2065566" cy="646331"/>
          </a:xfrm>
          <a:prstGeom prst="rect">
            <a:avLst/>
          </a:prstGeom>
          <a:solidFill>
            <a:srgbClr val="437DA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masse totale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 camion est :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Écrivez la bonne réponse sur vos ardoises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474;p91">
            <a:extLst>
              <a:ext uri="{FF2B5EF4-FFF2-40B4-BE49-F238E27FC236}">
                <a16:creationId xmlns:a16="http://schemas.microsoft.com/office/drawing/2014/main" id="{CEB2F382-11C7-7633-0289-4F7CB1EB741E}"/>
              </a:ext>
            </a:extLst>
          </p:cNvPr>
          <p:cNvSpPr txBox="1"/>
          <p:nvPr/>
        </p:nvSpPr>
        <p:spPr>
          <a:xfrm>
            <a:off x="648266" y="1855922"/>
            <a:ext cx="10528286" cy="265560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475;p91">
            <a:extLst>
              <a:ext uri="{FF2B5EF4-FFF2-40B4-BE49-F238E27FC236}">
                <a16:creationId xmlns:a16="http://schemas.microsoft.com/office/drawing/2014/main" id="{A91CBFAF-D0C6-5BC7-0837-C6D2583BC3F4}"/>
              </a:ext>
            </a:extLst>
          </p:cNvPr>
          <p:cNvSpPr/>
          <p:nvPr/>
        </p:nvSpPr>
        <p:spPr>
          <a:xfrm>
            <a:off x="737119" y="4658635"/>
            <a:ext cx="3209730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476;p91">
            <a:extLst>
              <a:ext uri="{FF2B5EF4-FFF2-40B4-BE49-F238E27FC236}">
                <a16:creationId xmlns:a16="http://schemas.microsoft.com/office/drawing/2014/main" id="{64395197-EF4B-90B3-C893-F5487DAD1C29}"/>
              </a:ext>
            </a:extLst>
          </p:cNvPr>
          <p:cNvSpPr/>
          <p:nvPr/>
        </p:nvSpPr>
        <p:spPr>
          <a:xfrm>
            <a:off x="8072653" y="4658632"/>
            <a:ext cx="3209730" cy="72614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480;p91">
            <a:extLst>
              <a:ext uri="{FF2B5EF4-FFF2-40B4-BE49-F238E27FC236}">
                <a16:creationId xmlns:a16="http://schemas.microsoft.com/office/drawing/2014/main" id="{3E2D3634-1AC3-C29C-0665-7F6E375020C7}"/>
              </a:ext>
            </a:extLst>
          </p:cNvPr>
          <p:cNvSpPr/>
          <p:nvPr/>
        </p:nvSpPr>
        <p:spPr>
          <a:xfrm>
            <a:off x="4404050" y="4658635"/>
            <a:ext cx="3209730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100 × 15 + 500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D0F029D-1ABB-22BA-428B-C184804BD748}"/>
              </a:ext>
            </a:extLst>
          </p:cNvPr>
          <p:cNvGrpSpPr/>
          <p:nvPr/>
        </p:nvGrpSpPr>
        <p:grpSpPr>
          <a:xfrm>
            <a:off x="1075454" y="2308495"/>
            <a:ext cx="8813264" cy="1569660"/>
            <a:chOff x="1075454" y="2308495"/>
            <a:chExt cx="8813264" cy="1569660"/>
          </a:xfrm>
        </p:grpSpPr>
        <p:sp>
          <p:nvSpPr>
            <p:cNvPr id="7" name="Google Shape;1479;p91">
              <a:extLst>
                <a:ext uri="{FF2B5EF4-FFF2-40B4-BE49-F238E27FC236}">
                  <a16:creationId xmlns:a16="http://schemas.microsoft.com/office/drawing/2014/main" id="{913A99C7-8752-AE22-3703-6E51A400FA76}"/>
                </a:ext>
              </a:extLst>
            </p:cNvPr>
            <p:cNvSpPr/>
            <p:nvPr/>
          </p:nvSpPr>
          <p:spPr>
            <a:xfrm>
              <a:off x="1075454" y="2308495"/>
              <a:ext cx="8813264" cy="156966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l="-1036" t="-3112" b="-816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B03FDC3-DCA7-C28A-AA55-16678DDD7F96}"/>
                </a:ext>
              </a:extLst>
            </p:cNvPr>
            <p:cNvSpPr/>
            <p:nvPr/>
          </p:nvSpPr>
          <p:spPr>
            <a:xfrm>
              <a:off x="2674374" y="3429000"/>
              <a:ext cx="1376516" cy="3957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ln>
                    <a:solidFill>
                      <a:schemeClr val="bg1"/>
                    </a:solidFill>
                  </a:ln>
                  <a:solidFill>
                    <a:schemeClr val="tx1"/>
                  </a:solidFill>
                </a:rPr>
                <a:t>littérale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bonne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explique.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1E9DA13A-92D9-8D93-327A-3C5F6BF44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8" name="Google Shape;1491;p92">
            <a:extLst>
              <a:ext uri="{FF2B5EF4-FFF2-40B4-BE49-F238E27FC236}">
                <a16:creationId xmlns:a16="http://schemas.microsoft.com/office/drawing/2014/main" id="{4FF739B0-2863-CDEA-7421-D28C96483427}"/>
              </a:ext>
            </a:extLst>
          </p:cNvPr>
          <p:cNvSpPr/>
          <p:nvPr/>
        </p:nvSpPr>
        <p:spPr>
          <a:xfrm>
            <a:off x="737119" y="4658635"/>
            <a:ext cx="3209730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492;p92">
            <a:extLst>
              <a:ext uri="{FF2B5EF4-FFF2-40B4-BE49-F238E27FC236}">
                <a16:creationId xmlns:a16="http://schemas.microsoft.com/office/drawing/2014/main" id="{EA7B3C9B-18BE-24B1-55BA-2440DA7E1F07}"/>
              </a:ext>
            </a:extLst>
          </p:cNvPr>
          <p:cNvSpPr txBox="1"/>
          <p:nvPr/>
        </p:nvSpPr>
        <p:spPr>
          <a:xfrm>
            <a:off x="648266" y="1855922"/>
            <a:ext cx="10528286" cy="265560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FD38807-FDAF-4367-DCAF-1FEFA850E477}"/>
              </a:ext>
            </a:extLst>
          </p:cNvPr>
          <p:cNvGrpSpPr/>
          <p:nvPr/>
        </p:nvGrpSpPr>
        <p:grpSpPr>
          <a:xfrm>
            <a:off x="1075454" y="2308495"/>
            <a:ext cx="8813264" cy="1569660"/>
            <a:chOff x="1075454" y="2308495"/>
            <a:chExt cx="8813264" cy="1569660"/>
          </a:xfrm>
        </p:grpSpPr>
        <p:sp>
          <p:nvSpPr>
            <p:cNvPr id="10" name="Google Shape;1493;p92">
              <a:extLst>
                <a:ext uri="{FF2B5EF4-FFF2-40B4-BE49-F238E27FC236}">
                  <a16:creationId xmlns:a16="http://schemas.microsoft.com/office/drawing/2014/main" id="{CFEC6059-9A40-6948-B906-74423BE08550}"/>
                </a:ext>
              </a:extLst>
            </p:cNvPr>
            <p:cNvSpPr/>
            <p:nvPr/>
          </p:nvSpPr>
          <p:spPr>
            <a:xfrm>
              <a:off x="1075454" y="2308495"/>
              <a:ext cx="8813264" cy="156966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l="-1036" t="-3112" b="-816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F0F55D2-0D33-9B25-582E-E2DC31314257}"/>
                </a:ext>
              </a:extLst>
            </p:cNvPr>
            <p:cNvSpPr/>
            <p:nvPr/>
          </p:nvSpPr>
          <p:spPr>
            <a:xfrm>
              <a:off x="2674374" y="3429000"/>
              <a:ext cx="1376516" cy="3957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ln>
                    <a:solidFill>
                      <a:schemeClr val="bg1"/>
                    </a:solidFill>
                  </a:ln>
                  <a:solidFill>
                    <a:schemeClr val="tx1"/>
                  </a:solidFill>
                </a:rPr>
                <a:t>littérale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045427" y="6206194"/>
            <a:ext cx="1943100" cy="441198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58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8E40A4-DC41-D257-C9CC-0F53E550A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05" y="1123215"/>
            <a:ext cx="10999661" cy="48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DB56BB7-D572-D91C-700C-5E350FCE26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905" y="1123215"/>
            <a:ext cx="10999661" cy="48543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543F7B4-416C-7E9D-A802-BD7DBA0A6035}"/>
                  </a:ext>
                </a:extLst>
              </p:cNvPr>
              <p:cNvSpPr txBox="1"/>
              <p:nvPr/>
            </p:nvSpPr>
            <p:spPr>
              <a:xfrm>
                <a:off x="2517423" y="4495312"/>
                <a:ext cx="6660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543F7B4-416C-7E9D-A802-BD7DBA0A6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423" y="4495312"/>
                <a:ext cx="666044" cy="369332"/>
              </a:xfrm>
              <a:prstGeom prst="rect">
                <a:avLst/>
              </a:prstGeom>
              <a:blipFill>
                <a:blip r:embed="rId6"/>
                <a:stretch>
                  <a:fillRect r="-27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65FAFF6-DCA4-7372-9C96-572DCF0B5BA2}"/>
                  </a:ext>
                </a:extLst>
              </p:cNvPr>
              <p:cNvSpPr txBox="1"/>
              <p:nvPr/>
            </p:nvSpPr>
            <p:spPr>
              <a:xfrm>
                <a:off x="7106362" y="4534822"/>
                <a:ext cx="6660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65FAFF6-DCA4-7372-9C96-572DCF0B5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362" y="4534822"/>
                <a:ext cx="66604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AD1F08E-DDA0-3EE3-CEA6-192607131F02}"/>
                  </a:ext>
                </a:extLst>
              </p:cNvPr>
              <p:cNvSpPr txBox="1"/>
              <p:nvPr/>
            </p:nvSpPr>
            <p:spPr>
              <a:xfrm>
                <a:off x="9493965" y="4540465"/>
                <a:ext cx="6660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AD1F08E-DDA0-3EE3-CEA6-192607131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3965" y="4540465"/>
                <a:ext cx="66604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12B39CE-BC72-3B61-124A-9967C6367459}"/>
                  </a:ext>
                </a:extLst>
              </p:cNvPr>
              <p:cNvSpPr txBox="1"/>
              <p:nvPr/>
            </p:nvSpPr>
            <p:spPr>
              <a:xfrm>
                <a:off x="8218317" y="4904154"/>
                <a:ext cx="9369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12B39CE-BC72-3B61-124A-9967C6367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317" y="4904154"/>
                <a:ext cx="9369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4D657D6D-1071-C37D-30DB-0DA774C612BF}"/>
                  </a:ext>
                </a:extLst>
              </p:cNvPr>
              <p:cNvSpPr txBox="1"/>
              <p:nvPr/>
            </p:nvSpPr>
            <p:spPr>
              <a:xfrm>
                <a:off x="5071536" y="5365453"/>
                <a:ext cx="20489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1000+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4D657D6D-1071-C37D-30DB-0DA774C61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536" y="5365453"/>
                <a:ext cx="204892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30" grpId="0"/>
      <p:bldP spid="3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9974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58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162501-356F-ADD1-790F-E20B84905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46" y="1182810"/>
            <a:ext cx="11282388" cy="449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C6009AC-C3B8-5D2D-109E-A1E9F3351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046" y="1182810"/>
            <a:ext cx="11282388" cy="449238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4E93B89-BF99-8902-D8ED-9F543F759FD1}"/>
              </a:ext>
            </a:extLst>
          </p:cNvPr>
          <p:cNvSpPr txBox="1"/>
          <p:nvPr/>
        </p:nvSpPr>
        <p:spPr>
          <a:xfrm>
            <a:off x="1151466" y="2822221"/>
            <a:ext cx="4389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La quantité d’eau pour les bouteilles de 2 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0FEB5D-6793-CDC5-B0CA-136532790D6A}"/>
              </a:ext>
            </a:extLst>
          </p:cNvPr>
          <p:cNvSpPr txBox="1"/>
          <p:nvPr/>
        </p:nvSpPr>
        <p:spPr>
          <a:xfrm>
            <a:off x="6847769" y="2822221"/>
            <a:ext cx="4389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La quantité d’eau pour les bouteilles de 3 L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6C0D882-7364-75D4-518E-8ECC9A6769A8}"/>
              </a:ext>
            </a:extLst>
          </p:cNvPr>
          <p:cNvSpPr txBox="1"/>
          <p:nvPr/>
        </p:nvSpPr>
        <p:spPr>
          <a:xfrm>
            <a:off x="1151467" y="3336165"/>
            <a:ext cx="1591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Leur nombre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59AAB9C-617C-7F2A-8915-0EF1F0E1013E}"/>
                  </a:ext>
                </a:extLst>
              </p:cNvPr>
              <p:cNvSpPr txBox="1"/>
              <p:nvPr/>
            </p:nvSpPr>
            <p:spPr>
              <a:xfrm>
                <a:off x="4199467" y="3367209"/>
                <a:ext cx="6434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59AAB9C-617C-7F2A-8915-0EF1F0E1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467" y="3367209"/>
                <a:ext cx="64346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8CBA3E20-D680-E674-9163-896FCBD2B88F}"/>
              </a:ext>
            </a:extLst>
          </p:cNvPr>
          <p:cNvSpPr txBox="1"/>
          <p:nvPr/>
        </p:nvSpPr>
        <p:spPr>
          <a:xfrm>
            <a:off x="7127720" y="3336166"/>
            <a:ext cx="1591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Leur nombre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833026C-FBDC-997B-B696-322633EC6CEC}"/>
                  </a:ext>
                </a:extLst>
              </p:cNvPr>
              <p:cNvSpPr txBox="1"/>
              <p:nvPr/>
            </p:nvSpPr>
            <p:spPr>
              <a:xfrm>
                <a:off x="10175720" y="3367210"/>
                <a:ext cx="6434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833026C-FBDC-997B-B696-322633EC6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5720" y="3367210"/>
                <a:ext cx="64346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4A7DD7C-BD02-CFB6-6D79-853101FA4C73}"/>
                  </a:ext>
                </a:extLst>
              </p:cNvPr>
              <p:cNvSpPr txBox="1"/>
              <p:nvPr/>
            </p:nvSpPr>
            <p:spPr>
              <a:xfrm>
                <a:off x="1151467" y="3912197"/>
                <a:ext cx="15917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4A7DD7C-BD02-CFB6-6D79-853101FA4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467" y="3912197"/>
                <a:ext cx="159173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A4394D85-10BE-66FE-2DC7-B55116597CCB}"/>
                  </a:ext>
                </a:extLst>
              </p:cNvPr>
              <p:cNvSpPr txBox="1"/>
              <p:nvPr/>
            </p:nvSpPr>
            <p:spPr>
              <a:xfrm>
                <a:off x="4199467" y="3943241"/>
                <a:ext cx="6434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A4394D85-10BE-66FE-2DC7-B55116597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467" y="3943241"/>
                <a:ext cx="64346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8F7A312-14A8-BD0E-B659-11E0D155E011}"/>
                  </a:ext>
                </a:extLst>
              </p:cNvPr>
              <p:cNvSpPr txBox="1"/>
              <p:nvPr/>
            </p:nvSpPr>
            <p:spPr>
              <a:xfrm>
                <a:off x="7029749" y="3912199"/>
                <a:ext cx="15917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8F7A312-14A8-BD0E-B659-11E0D155E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749" y="3912199"/>
                <a:ext cx="1591734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B261184-B74A-A3C1-38F2-80CD2E192B30}"/>
                  </a:ext>
                </a:extLst>
              </p:cNvPr>
              <p:cNvSpPr txBox="1"/>
              <p:nvPr/>
            </p:nvSpPr>
            <p:spPr>
              <a:xfrm>
                <a:off x="10077749" y="3943243"/>
                <a:ext cx="6434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2B261184-B74A-A3C1-38F2-80CD2E192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7749" y="3943243"/>
                <a:ext cx="64346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9450308-B2FA-A3BB-2E56-45FA83EABB3B}"/>
                  </a:ext>
                </a:extLst>
              </p:cNvPr>
              <p:cNvSpPr txBox="1"/>
              <p:nvPr/>
            </p:nvSpPr>
            <p:spPr>
              <a:xfrm>
                <a:off x="2377922" y="4424361"/>
                <a:ext cx="15917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9450308-B2FA-A3BB-2E56-45FA83EAB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922" y="4424361"/>
                <a:ext cx="159173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1A8467E-C18A-2820-A5C5-3B5A740A2CE9}"/>
                  </a:ext>
                </a:extLst>
              </p:cNvPr>
              <p:cNvSpPr txBox="1"/>
              <p:nvPr/>
            </p:nvSpPr>
            <p:spPr>
              <a:xfrm>
                <a:off x="5863936" y="4524554"/>
                <a:ext cx="6434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1A8467E-C18A-2820-A5C5-3B5A740A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936" y="4524554"/>
                <a:ext cx="64346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3B34724-AE1F-ED9F-464F-24411B032787}"/>
                  </a:ext>
                </a:extLst>
              </p:cNvPr>
              <p:cNvSpPr txBox="1"/>
              <p:nvPr/>
            </p:nvSpPr>
            <p:spPr>
              <a:xfrm>
                <a:off x="8299747" y="4424357"/>
                <a:ext cx="15917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83B34724-AE1F-ED9F-464F-24411B032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747" y="4424357"/>
                <a:ext cx="1591734" cy="369332"/>
              </a:xfrm>
              <a:prstGeom prst="rect">
                <a:avLst/>
              </a:prstGeom>
              <a:blipFill>
                <a:blip r:embed="rId1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033B503-9E66-938E-091F-0FBB695494AD}"/>
                  </a:ext>
                </a:extLst>
              </p:cNvPr>
              <p:cNvSpPr txBox="1"/>
              <p:nvPr/>
            </p:nvSpPr>
            <p:spPr>
              <a:xfrm>
                <a:off x="4915668" y="4931226"/>
                <a:ext cx="15917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033B503-9E66-938E-091F-0FBB69549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668" y="4931226"/>
                <a:ext cx="1591734" cy="369332"/>
              </a:xfrm>
              <a:prstGeom prst="rect">
                <a:avLst/>
              </a:prstGeom>
              <a:blipFill>
                <a:blip r:embed="rId1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58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253AEA-5D98-0142-A848-937821671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772" y="1986927"/>
            <a:ext cx="11602455" cy="202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8F76B5-45BA-9D84-090A-5A9821519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28" y="1580313"/>
            <a:ext cx="11339543" cy="15088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B2F2301-62ED-8CA8-0DF5-2561AAB3D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88" y="3429000"/>
            <a:ext cx="10470788" cy="12802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9B70AF-3838-4366-A3C8-DCDBE288A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88" y="5175353"/>
            <a:ext cx="10310754" cy="125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8B9F28-F937-5A1E-5ED2-72532A30D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34" y="1618390"/>
            <a:ext cx="10892972" cy="429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356695"/>
              </p:ext>
            </p:extLst>
          </p:nvPr>
        </p:nvGraphicFramePr>
        <p:xfrm>
          <a:off x="1377374" y="1974254"/>
          <a:ext cx="9435652" cy="329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5652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</a:tblGrid>
              <a:tr h="1566968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Lettre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723082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Littéral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</a:tbl>
          </a:graphicData>
        </a:graphic>
      </p:graphicFrame>
      <p:pic>
        <p:nvPicPr>
          <p:cNvPr id="2" name="Image 8">
            <a:extLst>
              <a:ext uri="{FF2B5EF4-FFF2-40B4-BE49-F238E27FC236}">
                <a16:creationId xmlns:a16="http://schemas.microsoft.com/office/drawing/2014/main" id="{13356DED-6D42-C705-603B-68695204F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8894</TotalTime>
  <Words>1808</Words>
  <Application>Microsoft Office PowerPoint</Application>
  <PresentationFormat>Grand écran</PresentationFormat>
  <Paragraphs>299</Paragraphs>
  <Slides>49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49</vt:i4>
      </vt:variant>
    </vt:vector>
  </HeadingPairs>
  <TitlesOfParts>
    <vt:vector size="61" baseType="lpstr">
      <vt:lpstr>Aptos</vt:lpstr>
      <vt:lpstr>Arial</vt:lpstr>
      <vt:lpstr>Calibri</vt:lpstr>
      <vt:lpstr>Cambria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1141</cp:revision>
  <cp:lastPrinted>2024-10-05T19:15:58Z</cp:lastPrinted>
  <dcterms:created xsi:type="dcterms:W3CDTF">2024-05-28T10:13:44Z</dcterms:created>
  <dcterms:modified xsi:type="dcterms:W3CDTF">2025-12-12T17:55:39Z</dcterms:modified>
</cp:coreProperties>
</file>