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3.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4.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5.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6.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7.xml" ContentType="application/vnd.openxmlformats-officedocument.theme+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4026" r:id="rId2"/>
    <p:sldMasterId id="2147484010" r:id="rId3"/>
    <p:sldMasterId id="2147483920" r:id="rId4"/>
    <p:sldMasterId id="2147483713" r:id="rId5"/>
    <p:sldMasterId id="2147483958" r:id="rId6"/>
    <p:sldMasterId id="2147483994" r:id="rId7"/>
    <p:sldMasterId id="2147484043" r:id="rId8"/>
  </p:sldMasterIdLst>
  <p:notesMasterIdLst>
    <p:notesMasterId r:id="rId48"/>
  </p:notesMasterIdLst>
  <p:sldIdLst>
    <p:sldId id="2147483636" r:id="rId9"/>
    <p:sldId id="2147483503" r:id="rId10"/>
    <p:sldId id="2147483638" r:id="rId11"/>
    <p:sldId id="2147483619" r:id="rId12"/>
    <p:sldId id="258" r:id="rId13"/>
    <p:sldId id="2147483616" r:id="rId14"/>
    <p:sldId id="2147483411" r:id="rId15"/>
    <p:sldId id="2147483413" r:id="rId16"/>
    <p:sldId id="2147483414" r:id="rId17"/>
    <p:sldId id="2147483485" r:id="rId18"/>
    <p:sldId id="2147483486" r:id="rId19"/>
    <p:sldId id="2147483601" r:id="rId20"/>
    <p:sldId id="2147483598" r:id="rId21"/>
    <p:sldId id="2147483621" r:id="rId22"/>
    <p:sldId id="2147483599" r:id="rId23"/>
    <p:sldId id="2147483602" r:id="rId24"/>
    <p:sldId id="2147483581" r:id="rId25"/>
    <p:sldId id="2147483587" r:id="rId26"/>
    <p:sldId id="2147483588" r:id="rId27"/>
    <p:sldId id="2147483582" r:id="rId28"/>
    <p:sldId id="2147483571" r:id="rId29"/>
    <p:sldId id="2147483540" r:id="rId30"/>
    <p:sldId id="2147483629" r:id="rId31"/>
    <p:sldId id="2147483623" r:id="rId32"/>
    <p:sldId id="2147483543" r:id="rId33"/>
    <p:sldId id="2147483589" r:id="rId34"/>
    <p:sldId id="2147483634" r:id="rId35"/>
    <p:sldId id="2147483635" r:id="rId36"/>
    <p:sldId id="2147483551" r:id="rId37"/>
    <p:sldId id="2147483590" r:id="rId38"/>
    <p:sldId id="2147483632" r:id="rId39"/>
    <p:sldId id="2147483624" r:id="rId40"/>
    <p:sldId id="2147483625" r:id="rId41"/>
    <p:sldId id="2147483626" r:id="rId42"/>
    <p:sldId id="311" r:id="rId43"/>
    <p:sldId id="2147483593" r:id="rId44"/>
    <p:sldId id="320" r:id="rId45"/>
    <p:sldId id="2147483617" r:id="rId46"/>
    <p:sldId id="2147483539" r:id="rId47"/>
  </p:sldIdLst>
  <p:sldSz cx="9144000" cy="5143500" type="screen16x9"/>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assine lamsarsem" initials="yl" lastIdx="4" clrIdx="0">
    <p:extLst>
      <p:ext uri="{19B8F6BF-5375-455C-9EA6-DF929625EA0E}">
        <p15:presenceInfo xmlns:p15="http://schemas.microsoft.com/office/powerpoint/2012/main" userId="c06aba044f70cc7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B2CB"/>
    <a:srgbClr val="0070C0"/>
    <a:srgbClr val="336FB6"/>
    <a:srgbClr val="FFEBEB"/>
    <a:srgbClr val="FFCCCC"/>
    <a:srgbClr val="FEFECE"/>
    <a:srgbClr val="EFFAB8"/>
    <a:srgbClr val="F5FCD0"/>
    <a:srgbClr val="A98FC3"/>
    <a:srgbClr val="44546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ED083AE6-46FA-4A59-8FB0-9F97EB10719F}" styleName="">
    <a:wholeTbl>
      <a:tcTxStyle>
        <a:font>
          <a:latin typeface="+mn-lt"/>
          <a:ea typeface="+mn-ea"/>
          <a:cs typeface="+mn-cs"/>
        </a:font>
        <a:srgbClr val="000000"/>
      </a:tcTxStyle>
      <a:tcStyle>
        <a:tcBdr>
          <a:left>
            <a:ln w="12701" cap="flat" cmpd="sng" algn="ctr">
              <a:solidFill>
                <a:srgbClr val="FFC000"/>
              </a:solidFill>
              <a:prstDash val="solid"/>
              <a:round/>
              <a:headEnd type="none" w="med" len="med"/>
              <a:tailEnd type="none" w="med" len="med"/>
            </a:ln>
          </a:left>
          <a:right>
            <a:ln w="12701" cap="flat" cmpd="sng" algn="ctr">
              <a:solidFill>
                <a:srgbClr val="FFC000"/>
              </a:solidFill>
              <a:prstDash val="solid"/>
              <a:round/>
              <a:headEnd type="none" w="med" len="med"/>
              <a:tailEnd type="none" w="med" len="med"/>
            </a:ln>
          </a:right>
          <a:top>
            <a:ln w="12701" cap="flat" cmpd="sng" algn="ctr">
              <a:solidFill>
                <a:srgbClr val="FFC000"/>
              </a:solidFill>
              <a:prstDash val="solid"/>
              <a:round/>
              <a:headEnd type="none" w="med" len="med"/>
              <a:tailEnd type="none" w="med" len="med"/>
            </a:ln>
          </a:top>
          <a:bottom>
            <a:ln w="12701" cap="flat" cmpd="sng" algn="ctr">
              <a:solidFill>
                <a:srgbClr val="FFC000"/>
              </a:solidFill>
              <a:prstDash val="solid"/>
              <a:round/>
              <a:headEnd type="none" w="med" len="med"/>
              <a:tailEnd type="none" w="med" len="med"/>
            </a:ln>
          </a:bottom>
        </a:tcBdr>
      </a:tcStyle>
    </a:wholeTbl>
    <a:band1H>
      <a:tcStyle>
        <a:tcBdr/>
        <a:fill>
          <a:solidFill>
            <a:srgbClr val="FFC000"/>
          </a:solidFill>
        </a:fill>
      </a:tcStyle>
    </a:band1H>
    <a:band1V>
      <a:tcStyle>
        <a:tcBdr/>
        <a:fill>
          <a:solidFill>
            <a:srgbClr val="FFC000"/>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FFC000"/>
              </a:solidFill>
              <a:prstDash val="solid"/>
              <a:round/>
              <a:headEnd type="none" w="med" len="med"/>
              <a:tailEnd type="none" w="med" len="med"/>
            </a:ln>
          </a:top>
        </a:tcBdr>
      </a:tcStyle>
    </a:lastRow>
    <a:firstRow>
      <a:tcTxStyle b="on">
        <a:font>
          <a:latin typeface=""/>
          <a:ea typeface=""/>
          <a:cs typeface=""/>
        </a:font>
      </a:tcTxStyle>
      <a:tcStyle>
        <a:tcBdr>
          <a:bottom>
            <a:ln w="25402" cap="flat" cmpd="sng" algn="ctr">
              <a:solidFill>
                <a:srgbClr val="FFC000"/>
              </a:solidFill>
              <a:prstDash val="solid"/>
              <a:round/>
              <a:headEnd type="none" w="med" len="med"/>
              <a:tailEnd type="none" w="med" len="med"/>
            </a:ln>
          </a:bottom>
        </a:tcBdr>
      </a:tcStyle>
    </a:firstRow>
  </a:tblStyle>
  <a:tblStyle styleId="{93296810-A885-4BE3-A3E7-6D5BEEA58F35}"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BF1E9"/>
          </a:solidFill>
        </a:fill>
      </a:tcStyle>
    </a:wholeTbl>
    <a:band1H>
      <a:tcStyle>
        <a:tcBdr/>
        <a:fill>
          <a:solidFill>
            <a:srgbClr val="D5E3CF"/>
          </a:solidFill>
        </a:fill>
      </a:tcStyle>
    </a:band1H>
    <a:band2H>
      <a:tcStyle>
        <a:tcBdr/>
      </a:tcStyle>
    </a:band2H>
    <a:band1V>
      <a:tcStyle>
        <a:tcBdr/>
        <a:fill>
          <a:solidFill>
            <a:srgbClr val="D5E3CF"/>
          </a:solidFill>
        </a:fill>
      </a:tcStyle>
    </a:band1V>
    <a:band2V>
      <a:tcStyle>
        <a:tcBdr/>
      </a:tcStyle>
    </a:band2V>
    <a:lastCol>
      <a:tcTxStyle b="on">
        <a:font>
          <a:latin typeface="+mn-lt"/>
          <a:ea typeface="+mn-ea"/>
          <a:cs typeface="+mn-cs"/>
        </a:font>
        <a:srgbClr val="FFFFFF"/>
      </a:tcTxStyle>
      <a:tcStyle>
        <a:tcBdr/>
        <a:fill>
          <a:solidFill>
            <a:srgbClr val="70AD47"/>
          </a:solidFill>
        </a:fill>
      </a:tcStyle>
    </a:lastCol>
    <a:firstCol>
      <a:tcTxStyle b="on">
        <a:font>
          <a:latin typeface="+mn-lt"/>
          <a:ea typeface="+mn-ea"/>
          <a:cs typeface="+mn-cs"/>
        </a:font>
        <a:srgbClr val="FFFFFF"/>
      </a:tcTxStyle>
      <a:tcStyle>
        <a:tcBdr/>
        <a:fill>
          <a:solidFill>
            <a:srgbClr val="70AD47"/>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70AD47"/>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70AD47"/>
          </a:solidFill>
        </a:fill>
      </a:tcStyle>
    </a:firstRow>
  </a:tblStyle>
  <a:tblStyle styleId="{2D5ABB26-0587-4C30-8999-92F81FD0307C}" styleName="">
    <a:wholeTbl>
      <a:tcTxStyle>
        <a:font>
          <a:latin typeface="+mn-lt"/>
          <a:ea typeface="+mn-ea"/>
          <a:cs typeface="+mn-cs"/>
        </a:font>
        <a:srgbClr val="000000"/>
      </a:tcTxStyle>
      <a:tcStyle>
        <a:tcBdr/>
      </a:tcStyle>
    </a:wholeTbl>
  </a:tblStyle>
  <a:tblStyle styleId="{3C2FFA5D-87B4-456A-9821-1D502468CF0F}" styleName="">
    <a:wholeTbl>
      <a:tcTxStyle>
        <a:font>
          <a:latin typeface="+mn-lt"/>
          <a:ea typeface="+mn-ea"/>
          <a:cs typeface="+mn-cs"/>
        </a:font>
        <a:srgbClr val="000000"/>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wholeTbl>
    <a:band1H>
      <a:tcStyle>
        <a:tcBdr/>
        <a:fill>
          <a:solidFill>
            <a:srgbClr val="058DC7"/>
          </a:solidFill>
        </a:fill>
      </a:tcStyle>
    </a:band1H>
    <a:band2H>
      <a:tcStyle>
        <a:tcBdr/>
        <a:fill>
          <a:solidFill>
            <a:srgbClr val="058DC7"/>
          </a:solidFill>
        </a:fill>
      </a:tcStyle>
    </a:band2H>
    <a:band1V>
      <a:tcStyle>
        <a:tcBdr>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band1V>
    <a:band2V>
      <a:tcStyle>
        <a:tcBdr/>
        <a:fill>
          <a:solidFill>
            <a:srgbClr val="058DC7"/>
          </a:solidFill>
        </a:fill>
      </a:tcStyle>
    </a:band2V>
    <a:lastCol>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lastCol>
    <a:firstCol>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firstCol>
    <a:lastRow>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lastRow>
    <a:firstRow>
      <a:tcTxStyle b="on">
        <a:font>
          <a:latin typeface="+mn-lt"/>
          <a:ea typeface="+mn-ea"/>
          <a:cs typeface="+mn-cs"/>
        </a:font>
        <a:srgbClr val="FFFFFF"/>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FFFFFF"/>
              </a:solidFill>
              <a:prstDash val="solid"/>
              <a:round/>
              <a:headEnd type="none" w="med" len="med"/>
              <a:tailEnd type="none" w="med" len="med"/>
            </a:ln>
          </a:bottom>
        </a:tcBdr>
        <a:fill>
          <a:solidFill>
            <a:srgbClr val="058DC7"/>
          </a:solidFill>
        </a:fill>
      </a:tcStyle>
    </a:firstRow>
  </a:tblStyle>
  <a:tblStyle styleId="{0E3FDE45-AF77-4B5C-9715-49D594BDF05E}" styleName="">
    <a:wholeTbl>
      <a:tcTxStyle>
        <a:font>
          <a:latin typeface="+mn-lt"/>
          <a:ea typeface="+mn-ea"/>
          <a:cs typeface="+mn-cs"/>
        </a:font>
        <a:srgbClr val="000000"/>
      </a:tcTxStyle>
      <a:tcStyle>
        <a:tcBdr>
          <a:top>
            <a:ln w="12701" cap="flat" cmpd="sng" algn="ctr">
              <a:solidFill>
                <a:srgbClr val="50B432"/>
              </a:solidFill>
              <a:prstDash val="solid"/>
              <a:round/>
              <a:headEnd type="none" w="med" len="med"/>
              <a:tailEnd type="none" w="med" len="med"/>
            </a:ln>
          </a:top>
          <a:bottom>
            <a:ln w="12701" cap="flat" cmpd="sng" algn="ctr">
              <a:solidFill>
                <a:srgbClr val="50B432"/>
              </a:solidFill>
              <a:prstDash val="solid"/>
              <a:round/>
              <a:headEnd type="none" w="med" len="med"/>
              <a:tailEnd type="none" w="med" len="med"/>
            </a:ln>
          </a:bottom>
        </a:tcBdr>
      </a:tcStyle>
    </a:wholeTbl>
    <a:band1H>
      <a:tcStyle>
        <a:tcBdr/>
        <a:fill>
          <a:solidFill>
            <a:srgbClr val="50B432"/>
          </a:solidFill>
        </a:fill>
      </a:tcStyle>
    </a:band1H>
    <a:band2H>
      <a:tcStyle>
        <a:tcBdr/>
      </a:tcStyle>
    </a:band2H>
    <a:band1V>
      <a:tcStyle>
        <a:tcBdr/>
        <a:fill>
          <a:solidFill>
            <a:srgbClr val="50B432"/>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12701" cap="flat" cmpd="sng" algn="ctr">
              <a:solidFill>
                <a:srgbClr val="50B432"/>
              </a:solidFill>
              <a:prstDash val="solid"/>
              <a:round/>
              <a:headEnd type="none" w="med" len="med"/>
              <a:tailEnd type="none" w="med" len="med"/>
            </a:ln>
          </a:top>
        </a:tcBdr>
      </a:tcStyle>
    </a:lastRow>
    <a:firstRow>
      <a:tcTxStyle b="on">
        <a:font>
          <a:latin typeface=""/>
          <a:ea typeface=""/>
          <a:cs typeface=""/>
        </a:font>
      </a:tcTxStyle>
      <a:tcStyle>
        <a:tcBdr>
          <a:bottom>
            <a:ln w="12701" cap="flat" cmpd="sng" algn="ctr">
              <a:solidFill>
                <a:srgbClr val="50B432"/>
              </a:solidFill>
              <a:prstDash val="solid"/>
              <a:round/>
              <a:headEnd type="none" w="med" len="med"/>
              <a:tailEnd type="none" w="med" len="med"/>
            </a:ln>
          </a:bottom>
        </a:tcBdr>
      </a:tcStyle>
    </a:firstRow>
  </a:tblStyle>
  <a:tblStyle styleId="{912C8C85-51F0-491E-9774-3900AFEF0FD7}" styleName="">
    <a:wholeTbl>
      <a:tcTxStyle>
        <a:font>
          <a:latin typeface="+mn-lt"/>
          <a:ea typeface="+mn-ea"/>
          <a:cs typeface="+mn-cs"/>
        </a:font>
        <a:srgbClr val="000000"/>
      </a:tcTxStyle>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op>
            <a:ln w="3172" cap="flat" cmpd="sng" algn="ctr">
              <a:solidFill>
                <a:srgbClr val="64E572"/>
              </a:solidFill>
              <a:prstDash val="solid"/>
              <a:round/>
              <a:headEnd type="none" w="med" len="med"/>
              <a:tailEnd type="none" w="med" len="med"/>
            </a:ln>
          </a:top>
          <a:bottom>
            <a:ln w="3172" cap="flat" cmpd="sng" algn="ctr">
              <a:solidFill>
                <a:srgbClr val="64E572"/>
              </a:solidFill>
              <a:prstDash val="solid"/>
              <a:round/>
              <a:headEnd type="none" w="med" len="med"/>
              <a:tailEnd type="none" w="med" len="med"/>
            </a:ln>
          </a:bottom>
        </a:tcBdr>
      </a:tcStyle>
    </a:wholeTbl>
    <a:band1H>
      <a:tcStyle>
        <a:tcBdr>
          <a:top>
            <a:ln w="3172" cap="flat" cmpd="sng" algn="ctr">
              <a:solidFill>
                <a:srgbClr val="64E572"/>
              </a:solidFill>
              <a:prstDash val="solid"/>
              <a:round/>
              <a:headEnd type="none" w="med" len="med"/>
              <a:tailEnd type="none" w="med" len="med"/>
            </a:ln>
          </a:top>
          <a:bottom>
            <a:ln w="3172" cap="flat" cmpd="sng" algn="ctr">
              <a:solidFill>
                <a:srgbClr val="64E572"/>
              </a:solidFill>
              <a:prstDash val="solid"/>
              <a:round/>
              <a:headEnd type="none" w="med" len="med"/>
              <a:tailEnd type="none" w="med" len="med"/>
            </a:ln>
          </a:bottom>
        </a:tcBdr>
      </a:tcStyle>
    </a:band1H>
    <a:band1V>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cBdr>
      </a:tcStyle>
    </a:band1V>
    <a:band2V>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cBdr>
      </a:tcStyle>
    </a:band2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64E572"/>
              </a:solidFill>
              <a:prstDash val="solid"/>
              <a:round/>
              <a:headEnd type="none" w="med" len="med"/>
              <a:tailEnd type="none" w="med" len="med"/>
            </a:ln>
          </a:top>
        </a:tcBdr>
      </a:tcStyle>
    </a:lastRow>
    <a:firstRow>
      <a:tcTxStyle b="on">
        <a:font>
          <a:latin typeface="+mn-lt"/>
          <a:ea typeface="+mn-ea"/>
          <a:cs typeface="+mn-cs"/>
        </a:font>
        <a:srgbClr val="FFFFFF"/>
      </a:tcTxStyle>
      <a:tcStyle>
        <a:tcBdr/>
        <a:fill>
          <a:solidFill>
            <a:srgbClr val="64E572"/>
          </a:solid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93" d="100"/>
          <a:sy n="93" d="100"/>
        </p:scale>
        <p:origin x="45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presProps" Target="pres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tableStyles" Target="tableStyles.xml"/><Relationship Id="rId5" Type="http://schemas.openxmlformats.org/officeDocument/2006/relationships/slideMaster" Target="slideMasters/slideMaster5.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20" Type="http://schemas.openxmlformats.org/officeDocument/2006/relationships/slide" Target="slides/slide12.xml"/><Relationship Id="rId41" Type="http://schemas.openxmlformats.org/officeDocument/2006/relationships/slide" Target="slides/slide33.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Google Shape;3;n">
            <a:extLst>
              <a:ext uri="{FF2B5EF4-FFF2-40B4-BE49-F238E27FC236}">
                <a16:creationId xmlns:a16="http://schemas.microsoft.com/office/drawing/2014/main" id="{08F56932-2D71-384C-FBC5-223E1344DDC7}"/>
              </a:ext>
            </a:extLst>
          </p:cNvPr>
          <p:cNvSpPr>
            <a:spLocks noGrp="1" noRot="1" noChangeAspect="1"/>
          </p:cNvSpPr>
          <p:nvPr>
            <p:ph type="sldImg" idx="2"/>
          </p:nvPr>
        </p:nvSpPr>
        <p:spPr>
          <a:xfrm>
            <a:off x="381295" y="685800"/>
            <a:ext cx="6096076" cy="3429000"/>
          </a:xfrm>
          <a:prstGeom prst="rect">
            <a:avLst/>
          </a:prstGeom>
          <a:noFill/>
          <a:ln w="9528" cap="flat">
            <a:solidFill>
              <a:srgbClr val="000000"/>
            </a:solidFill>
            <a:prstDash val="solid"/>
            <a:round/>
          </a:ln>
        </p:spPr>
      </p:sp>
      <p:sp>
        <p:nvSpPr>
          <p:cNvPr id="3" name="Google Shape;4;n">
            <a:extLst>
              <a:ext uri="{FF2B5EF4-FFF2-40B4-BE49-F238E27FC236}">
                <a16:creationId xmlns:a16="http://schemas.microsoft.com/office/drawing/2014/main" id="{1402B958-32F2-6519-09AD-01AF075F0A4A}"/>
              </a:ext>
            </a:extLst>
          </p:cNvPr>
          <p:cNvSpPr txBox="1">
            <a:spLocks noGrp="1"/>
          </p:cNvSpPr>
          <p:nvPr>
            <p:ph type="body" sz="quarter" idx="3"/>
          </p:nvPr>
        </p:nvSpPr>
        <p:spPr>
          <a:xfrm>
            <a:off x="685800" y="4343400"/>
            <a:ext cx="5486400" cy="4114800"/>
          </a:xfrm>
          <a:prstGeom prst="rect">
            <a:avLst/>
          </a:prstGeom>
          <a:noFill/>
          <a:ln>
            <a:noFill/>
          </a:ln>
        </p:spPr>
        <p:txBody>
          <a:bodyPr vert="horz" wrap="square" lIns="91421" tIns="91421" rIns="91421" bIns="91421" anchor="t" anchorCtr="0" compatLnSpc="1">
            <a:noAutofit/>
          </a:bodyPr>
          <a:lstStyle/>
          <a:p>
            <a:pPr lvl="0"/>
            <a:endParaRPr lang="fr-FR"/>
          </a:p>
        </p:txBody>
      </p:sp>
    </p:spTree>
    <p:extLst>
      <p:ext uri="{BB962C8B-B14F-4D97-AF65-F5344CB8AC3E}">
        <p14:creationId xmlns:p14="http://schemas.microsoft.com/office/powerpoint/2010/main" val="10641560"/>
      </p:ext>
    </p:extLst>
  </p:cSld>
  <p:clrMap bg1="lt1" tx1="dk1" bg2="lt2" tx2="dk2" accent1="accent1" accent2="accent2" accent3="accent3" accent4="accent4" accent5="accent5" accent6="accent6" hlink="hlink" folHlink="folHlink"/>
  <p:notesStyle>
    <a:lvl1pPr marL="457200" marR="0" lvl="0" indent="-298451" algn="l" defTabSz="914400" rtl="0" fontAlgn="auto" hangingPunct="1">
      <a:lnSpc>
        <a:spcPct val="100000"/>
      </a:lnSpc>
      <a:spcBef>
        <a:spcPts val="0"/>
      </a:spcBef>
      <a:spcAft>
        <a:spcPts val="0"/>
      </a:spcAft>
      <a:buClr>
        <a:srgbClr val="000000"/>
      </a:buClr>
      <a:buSzPts val="1100"/>
      <a:buFont typeface="Arial"/>
      <a:buChar char="●"/>
      <a:tabLst/>
      <a:defRPr lang="fr-FR" sz="1100" b="0" i="0" u="none" strike="noStrike" kern="0" cap="none" spc="0" baseline="0">
        <a:solidFill>
          <a:srgbClr val="000000"/>
        </a:solidFill>
        <a:uFillTx/>
        <a:latin typeface="Arial"/>
        <a:ea typeface="Arial"/>
        <a:cs typeface="Arial"/>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726;g3634b8406b9_0_240:notes">
            <a:extLst>
              <a:ext uri="{FF2B5EF4-FFF2-40B4-BE49-F238E27FC236}">
                <a16:creationId xmlns:a16="http://schemas.microsoft.com/office/drawing/2014/main" id="{8CBA948B-DEAB-C133-8ABE-03928C645310}"/>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727;g3634b8406b9_0_240:notes">
            <a:extLst>
              <a:ext uri="{FF2B5EF4-FFF2-40B4-BE49-F238E27FC236}">
                <a16:creationId xmlns:a16="http://schemas.microsoft.com/office/drawing/2014/main" id="{25290591-6B1F-9EE5-D585-9F74FD957F4B}"/>
              </a:ext>
            </a:extLst>
          </p:cNvPr>
          <p:cNvSpPr txBox="1">
            <a:spLocks noGrp="1"/>
          </p:cNvSpPr>
          <p:nvPr>
            <p:ph type="body" sz="quarter" idx="1"/>
          </p:nvPr>
        </p:nvSpPr>
        <p:spPr>
          <a:xfrm>
            <a:off x="685800" y="4400549"/>
            <a:ext cx="5486400" cy="3600596"/>
          </a:xfrm>
        </p:spPr>
        <p:txBody>
          <a:bodyPr tIns="45701" bIns="45701"/>
          <a:lstStyle/>
          <a:p>
            <a:endParaRPr lang="fr-FR" dirty="0"/>
          </a:p>
        </p:txBody>
      </p:sp>
      <p:sp>
        <p:nvSpPr>
          <p:cNvPr id="4" name="Google Shape;728;g3634b8406b9_0_240:notes">
            <a:extLst>
              <a:ext uri="{FF2B5EF4-FFF2-40B4-BE49-F238E27FC236}">
                <a16:creationId xmlns:a16="http://schemas.microsoft.com/office/drawing/2014/main" id="{97827319-4A22-AC57-30C6-0CCF479088F5}"/>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6F1429-C017-4037-8B8F-5A80DDDE3928}"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FR" sz="1400" b="0" i="0" u="none" strike="noStrike" kern="0" cap="none" spc="0" normalizeH="0" baseline="0" noProof="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9584868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46;g3708d1f8300_1_658:notes">
            <a:extLst>
              <a:ext uri="{FF2B5EF4-FFF2-40B4-BE49-F238E27FC236}">
                <a16:creationId xmlns:a16="http://schemas.microsoft.com/office/drawing/2014/main" id="{353E4283-BBA2-8675-6601-7A74B15BD29B}"/>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247;g3708d1f8300_1_658:notes">
            <a:extLst>
              <a:ext uri="{FF2B5EF4-FFF2-40B4-BE49-F238E27FC236}">
                <a16:creationId xmlns:a16="http://schemas.microsoft.com/office/drawing/2014/main" id="{7F1C854B-1D70-C6F1-A27D-A011B6547AC1}"/>
              </a:ext>
            </a:extLst>
          </p:cNvPr>
          <p:cNvSpPr txBox="1">
            <a:spLocks noGrp="1"/>
          </p:cNvSpPr>
          <p:nvPr>
            <p:ph type="body" sz="quarter" idx="1"/>
          </p:nvPr>
        </p:nvSpPr>
        <p:spPr>
          <a:xfrm>
            <a:off x="685800" y="4400549"/>
            <a:ext cx="5486400" cy="3600596"/>
          </a:xfrm>
        </p:spPr>
        <p:txBody>
          <a:bodyPr tIns="45701" bIns="45701"/>
          <a:lstStyle/>
          <a:p>
            <a:endParaRPr lang="fr-FR"/>
          </a:p>
        </p:txBody>
      </p:sp>
      <p:sp>
        <p:nvSpPr>
          <p:cNvPr id="4" name="Google Shape;248;g3708d1f8300_1_658:notes">
            <a:extLst>
              <a:ext uri="{FF2B5EF4-FFF2-40B4-BE49-F238E27FC236}">
                <a16:creationId xmlns:a16="http://schemas.microsoft.com/office/drawing/2014/main" id="{788381E9-0A6B-C645-053A-CA620AEFDDDF}"/>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lvl="0" algn="r"/>
            <a:fld id="{7323401D-AD66-48E8-9BE6-514052742394}" type="slidenum">
              <a:t>5</a:t>
            </a:fld>
            <a:endParaRPr lang="fr-FR" sz="1400" kern="0">
              <a:solidFill>
                <a:srgbClr val="000000"/>
              </a:solidFill>
              <a:latin typeface="Arial"/>
              <a:cs typeface="Arial"/>
            </a:endParaRPr>
          </a:p>
        </p:txBody>
      </p:sp>
    </p:spTree>
    <p:extLst>
      <p:ext uri="{BB962C8B-B14F-4D97-AF65-F5344CB8AC3E}">
        <p14:creationId xmlns:p14="http://schemas.microsoft.com/office/powerpoint/2010/main" val="29062053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4F0D48E-A41E-27F2-7B38-D47F7AC7B5CD}"/>
            </a:ext>
          </a:extLst>
        </p:cNvPr>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20BB587E-B713-BFD5-BC1C-C9B4D1921839}"/>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42BDD96E-27CD-4603-8E89-4EF36AB65DC7}"/>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36439255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76FE3C33-25AE-AE3F-2986-5AD5EC8F170A}"/>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51DCE21C-A7FB-E238-0F8D-D0C9B1BAEB09}"/>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42733731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DC4AA2C-7CEA-C35F-E716-E8ABD03B8397}"/>
            </a:ext>
          </a:extLst>
        </p:cNvPr>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430991B2-2C76-D4B9-403C-2A0526A2D5A3}"/>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CCBFCF4E-5A74-68F2-D7D5-531350B66F73}"/>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40648936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942;g370de7b9910_0_500:notes">
            <a:extLst>
              <a:ext uri="{FF2B5EF4-FFF2-40B4-BE49-F238E27FC236}">
                <a16:creationId xmlns:a16="http://schemas.microsoft.com/office/drawing/2014/main" id="{F3E78FFA-9A7E-C8B2-37D6-11593A6568EE}"/>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943;g370de7b9910_0_500:notes">
            <a:extLst>
              <a:ext uri="{FF2B5EF4-FFF2-40B4-BE49-F238E27FC236}">
                <a16:creationId xmlns:a16="http://schemas.microsoft.com/office/drawing/2014/main" id="{1B1FEF46-2F47-F3B1-4122-6834DB454D79}"/>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22382147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8.xml"/></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able of contents">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7181290"/>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2" name="Google Shape;201;p23">
            <a:extLst>
              <a:ext uri="{FF2B5EF4-FFF2-40B4-BE49-F238E27FC236}">
                <a16:creationId xmlns:a16="http://schemas.microsoft.com/office/drawing/2014/main" id="{EBB55454-580B-FA88-45B0-96FDC3EAD250}"/>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202;p23">
            <a:extLst>
              <a:ext uri="{FF2B5EF4-FFF2-40B4-BE49-F238E27FC236}">
                <a16:creationId xmlns:a16="http://schemas.microsoft.com/office/drawing/2014/main" id="{32083A29-98ED-3B26-9AAD-1272C08D5CDE}"/>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203;p23">
            <a:extLst>
              <a:ext uri="{FF2B5EF4-FFF2-40B4-BE49-F238E27FC236}">
                <a16:creationId xmlns:a16="http://schemas.microsoft.com/office/drawing/2014/main" id="{3544C772-AF2F-05F5-374A-9EE8D6AF2DB3}"/>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204;p23">
            <a:extLst>
              <a:ext uri="{FF2B5EF4-FFF2-40B4-BE49-F238E27FC236}">
                <a16:creationId xmlns:a16="http://schemas.microsoft.com/office/drawing/2014/main" id="{72C63635-2F0D-8E23-8C0E-EFB0C971B233}"/>
              </a:ext>
            </a:extLst>
          </p:cNvPr>
          <p:cNvSpPr txBox="1">
            <a:spLocks noGrp="1"/>
          </p:cNvSpPr>
          <p:nvPr>
            <p:ph type="body" idx="4294967295"/>
          </p:nvPr>
        </p:nvSpPr>
        <p:spPr>
          <a:xfrm>
            <a:off x="2786405" y="60771"/>
            <a:ext cx="3568199" cy="623401"/>
          </a:xfrm>
          <a:prstGeom prst="rect">
            <a:avLst/>
          </a:prstGeom>
        </p:spPr>
        <p:txBody>
          <a:bodyPr>
            <a:spAutoFit/>
          </a:bodyPr>
          <a:lstStyle>
            <a:lvl1pPr indent="-457200" algn="r">
              <a:buSzPts val="3600"/>
              <a:defRPr sz="3600" b="1">
                <a:latin typeface="Simplified Arabic"/>
                <a:ea typeface="Simplified Arabic"/>
                <a:cs typeface="Simplified Arabic"/>
              </a:defRPr>
            </a:lvl1pPr>
          </a:lstStyle>
          <a:p>
            <a:pPr lvl="0"/>
            <a:endParaRPr lang="fr-FR"/>
          </a:p>
        </p:txBody>
      </p:sp>
      <p:sp>
        <p:nvSpPr>
          <p:cNvPr id="6" name="Google Shape;205;p23">
            <a:extLst>
              <a:ext uri="{FF2B5EF4-FFF2-40B4-BE49-F238E27FC236}">
                <a16:creationId xmlns:a16="http://schemas.microsoft.com/office/drawing/2014/main" id="{F3D17351-A04B-8F42-6BD4-E410C6F52288}"/>
              </a:ext>
            </a:extLst>
          </p:cNvPr>
          <p:cNvSpPr txBox="1">
            <a:spLocks noGrp="1"/>
          </p:cNvSpPr>
          <p:nvPr>
            <p:ph type="body" idx="4294967295"/>
          </p:nvPr>
        </p:nvSpPr>
        <p:spPr>
          <a:xfrm>
            <a:off x="503496" y="1259000"/>
            <a:ext cx="8134200" cy="588599"/>
          </a:xfrm>
          <a:prstGeom prst="rect">
            <a:avLst/>
          </a:prstGeom>
        </p:spPr>
        <p:txBody>
          <a:bodyPr>
            <a:spAutoFit/>
          </a:bodyPr>
          <a:lstStyle>
            <a:lvl1pPr indent="-374647" algn="r">
              <a:buSzPts val="2300"/>
              <a:defRPr sz="2300">
                <a:latin typeface="Simplified Arabic"/>
                <a:ea typeface="Simplified Arabic"/>
                <a:cs typeface="Simplified Arabic"/>
              </a:defRPr>
            </a:lvl1pPr>
          </a:lstStyle>
          <a:p>
            <a:pPr lvl="0"/>
            <a:endParaRPr lang="fr-FR"/>
          </a:p>
        </p:txBody>
      </p:sp>
    </p:spTree>
    <p:extLst>
      <p:ext uri="{BB962C8B-B14F-4D97-AF65-F5344CB8AC3E}">
        <p14:creationId xmlns:p14="http://schemas.microsoft.com/office/powerpoint/2010/main" val="188362218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7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6CADE59A-7A5B-05A3-845C-F61FEC80705A}"/>
              </a:ext>
            </a:extLst>
          </p:cNvPr>
          <p:cNvGrpSpPr/>
          <p:nvPr/>
        </p:nvGrpSpPr>
        <p:grpSpPr>
          <a:xfrm>
            <a:off x="0" y="-28529"/>
            <a:ext cx="9144000" cy="5172029"/>
            <a:chOff x="0" y="-28529"/>
            <a:chExt cx="9144000" cy="5172029"/>
          </a:xfrm>
        </p:grpSpPr>
        <p:sp>
          <p:nvSpPr>
            <p:cNvPr id="3" name="Rectangle 7">
              <a:extLst>
                <a:ext uri="{FF2B5EF4-FFF2-40B4-BE49-F238E27FC236}">
                  <a16:creationId xmlns:a16="http://schemas.microsoft.com/office/drawing/2014/main" id="{F1258CA0-0980-2A4F-5F06-FE97703CB837}"/>
                </a:ext>
              </a:extLst>
            </p:cNvPr>
            <p:cNvSpPr/>
            <p:nvPr/>
          </p:nvSpPr>
          <p:spPr>
            <a:xfrm>
              <a:off x="0" y="-28529"/>
              <a:ext cx="9144000" cy="517202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0B4A78CE-72FF-3022-E6C7-82E6F8703663}"/>
                </a:ext>
              </a:extLst>
            </p:cNvPr>
            <p:cNvSpPr/>
            <p:nvPr/>
          </p:nvSpPr>
          <p:spPr>
            <a:xfrm>
              <a:off x="203197" y="554117"/>
              <a:ext cx="8737594" cy="447532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E149D29E-5417-54B1-0A92-A78BE82DE388}"/>
                </a:ext>
              </a:extLst>
            </p:cNvPr>
            <p:cNvSpPr/>
            <p:nvPr/>
          </p:nvSpPr>
          <p:spPr>
            <a:xfrm>
              <a:off x="203197" y="112919"/>
              <a:ext cx="8737594" cy="618454"/>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F8F613C2-29FC-2922-C09F-B08F5812C7C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72995C5E-76F1-BC78-1023-2A06FAA0EC37}"/>
              </a:ext>
            </a:extLst>
          </p:cNvPr>
          <p:cNvSpPr txBox="1">
            <a:spLocks noGrp="1"/>
          </p:cNvSpPr>
          <p:nvPr>
            <p:ph type="title"/>
          </p:nvPr>
        </p:nvSpPr>
        <p:spPr>
          <a:xfrm>
            <a:off x="761585" y="146962"/>
            <a:ext cx="7620829" cy="352967"/>
          </a:xfrm>
        </p:spPr>
        <p:txBody>
          <a:bodyPr/>
          <a:lstStyle>
            <a:lvl1pPr>
              <a:defRPr sz="1500" b="1">
                <a:solidFill>
                  <a:srgbClr val="222A35"/>
                </a:solidFill>
                <a:latin typeface="Arial"/>
              </a:defRPr>
            </a:lvl1pPr>
          </a:lstStyle>
          <a:p>
            <a:pPr lvl="0"/>
            <a:r>
              <a:rPr lang="fr-FR"/>
              <a:t>Modifiez le style du titre</a:t>
            </a:r>
          </a:p>
        </p:txBody>
      </p:sp>
      <p:sp>
        <p:nvSpPr>
          <p:cNvPr id="8" name="Text Placeholder 5">
            <a:extLst>
              <a:ext uri="{FF2B5EF4-FFF2-40B4-BE49-F238E27FC236}">
                <a16:creationId xmlns:a16="http://schemas.microsoft.com/office/drawing/2014/main" id="{BBB02F06-9EB3-05DF-5E93-4F8935510322}"/>
              </a:ext>
            </a:extLst>
          </p:cNvPr>
          <p:cNvSpPr txBox="1">
            <a:spLocks noGrp="1"/>
          </p:cNvSpPr>
          <p:nvPr>
            <p:ph type="body" idx="4294967295"/>
          </p:nvPr>
        </p:nvSpPr>
        <p:spPr>
          <a:xfrm>
            <a:off x="747714" y="514267"/>
            <a:ext cx="7634700" cy="219327"/>
          </a:xfrm>
        </p:spPr>
        <p:txBody>
          <a:bodyPr>
            <a:noAutofit/>
          </a:bodyPr>
          <a:lstStyle>
            <a:lvl1pPr marL="0" indent="0">
              <a:buNone/>
              <a:defRPr sz="1050" i="1">
                <a:solidFill>
                  <a:srgbClr val="333F50"/>
                </a:solidFill>
              </a:defRPr>
            </a:lvl1pPr>
          </a:lstStyle>
          <a:p>
            <a:pPr lvl="0"/>
            <a:r>
              <a:rPr lang="fr-FR"/>
              <a:t>Modifiez les styles du texte du masque</a:t>
            </a:r>
          </a:p>
        </p:txBody>
      </p:sp>
    </p:spTree>
    <p:extLst>
      <p:ext uri="{BB962C8B-B14F-4D97-AF65-F5344CB8AC3E}">
        <p14:creationId xmlns:p14="http://schemas.microsoft.com/office/powerpoint/2010/main" val="245408502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8_Title Slide">
    <p:spTree>
      <p:nvGrpSpPr>
        <p:cNvPr id="1" name=""/>
        <p:cNvGrpSpPr/>
        <p:nvPr/>
      </p:nvGrpSpPr>
      <p:grpSpPr>
        <a:xfrm>
          <a:off x="0" y="0"/>
          <a:ext cx="0" cy="0"/>
          <a:chOff x="0" y="0"/>
          <a:chExt cx="0" cy="0"/>
        </a:xfrm>
      </p:grpSpPr>
      <p:grpSp>
        <p:nvGrpSpPr>
          <p:cNvPr id="2" name="Google Shape;574;p77">
            <a:extLst>
              <a:ext uri="{FF2B5EF4-FFF2-40B4-BE49-F238E27FC236}">
                <a16:creationId xmlns:a16="http://schemas.microsoft.com/office/drawing/2014/main" id="{3F663EA9-3A0E-7841-B823-A506B904D50F}"/>
              </a:ext>
            </a:extLst>
          </p:cNvPr>
          <p:cNvGrpSpPr/>
          <p:nvPr/>
        </p:nvGrpSpPr>
        <p:grpSpPr>
          <a:xfrm>
            <a:off x="0" y="-28529"/>
            <a:ext cx="9144457" cy="5143499"/>
            <a:chOff x="0" y="-28529"/>
            <a:chExt cx="9144457" cy="5143499"/>
          </a:xfrm>
        </p:grpSpPr>
        <p:sp>
          <p:nvSpPr>
            <p:cNvPr id="3" name="Google Shape;575;p77">
              <a:extLst>
                <a:ext uri="{FF2B5EF4-FFF2-40B4-BE49-F238E27FC236}">
                  <a16:creationId xmlns:a16="http://schemas.microsoft.com/office/drawing/2014/main" id="{65B41AAF-74A3-10BA-683D-0FA3CA5D7F05}"/>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76;p77">
              <a:extLst>
                <a:ext uri="{FF2B5EF4-FFF2-40B4-BE49-F238E27FC236}">
                  <a16:creationId xmlns:a16="http://schemas.microsoft.com/office/drawing/2014/main" id="{6AFC2DFB-7C74-8CCC-BC45-A6D729EE7555}"/>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77;p77">
              <a:extLst>
                <a:ext uri="{FF2B5EF4-FFF2-40B4-BE49-F238E27FC236}">
                  <a16:creationId xmlns:a16="http://schemas.microsoft.com/office/drawing/2014/main" id="{BD9674CB-DED9-EAEE-DBEC-B0D021C620EB}"/>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78;p77">
            <a:extLst>
              <a:ext uri="{FF2B5EF4-FFF2-40B4-BE49-F238E27FC236}">
                <a16:creationId xmlns:a16="http://schemas.microsoft.com/office/drawing/2014/main" id="{6A83CB6E-54D5-002A-350E-46D75EE51141}"/>
              </a:ext>
            </a:extLst>
          </p:cNvPr>
          <p:cNvSpPr/>
          <p:nvPr/>
        </p:nvSpPr>
        <p:spPr>
          <a:xfrm rot="10799991">
            <a:off x="8587038" y="204323"/>
            <a:ext cx="216100" cy="164509"/>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79;p77">
            <a:extLst>
              <a:ext uri="{FF2B5EF4-FFF2-40B4-BE49-F238E27FC236}">
                <a16:creationId xmlns:a16="http://schemas.microsoft.com/office/drawing/2014/main" id="{3C2A76FF-A66C-B551-E194-26C561938446}"/>
              </a:ext>
            </a:extLst>
          </p:cNvPr>
          <p:cNvSpPr txBox="1">
            <a:spLocks noGrp="1"/>
          </p:cNvSpPr>
          <p:nvPr>
            <p:ph type="title"/>
          </p:nvPr>
        </p:nvSpPr>
        <p:spPr>
          <a:xfrm>
            <a:off x="761585" y="146962"/>
            <a:ext cx="7620902" cy="353095"/>
          </a:xfrm>
        </p:spPr>
        <p:txBody>
          <a:bodyPr/>
          <a:lstStyle>
            <a:lvl1pPr algn="r">
              <a:defRPr sz="1500" b="1">
                <a:solidFill>
                  <a:srgbClr val="757070"/>
                </a:solidFill>
              </a:defRPr>
            </a:lvl1pPr>
          </a:lstStyle>
          <a:p>
            <a:pPr lvl="0"/>
            <a:endParaRPr lang="fr-FR"/>
          </a:p>
        </p:txBody>
      </p:sp>
      <p:sp>
        <p:nvSpPr>
          <p:cNvPr id="8" name="Google Shape;580;p77">
            <a:extLst>
              <a:ext uri="{FF2B5EF4-FFF2-40B4-BE49-F238E27FC236}">
                <a16:creationId xmlns:a16="http://schemas.microsoft.com/office/drawing/2014/main" id="{837643BC-DB06-E7B1-2021-5F856EAE31F9}"/>
              </a:ext>
            </a:extLst>
          </p:cNvPr>
          <p:cNvSpPr txBox="1">
            <a:spLocks noGrp="1"/>
          </p:cNvSpPr>
          <p:nvPr>
            <p:ph type="body" idx="4294967295"/>
          </p:nvPr>
        </p:nvSpPr>
        <p:spPr>
          <a:xfrm>
            <a:off x="747714" y="514267"/>
            <a:ext cx="7634700" cy="219300"/>
          </a:xfrm>
        </p:spPr>
        <p:txBody>
          <a:bodyPr>
            <a:noAutofit/>
          </a:bodyPr>
          <a:lstStyle>
            <a:lvl1pPr indent="-228600" algn="r">
              <a:buNone/>
              <a:defRPr sz="1100" i="1">
                <a:solidFill>
                  <a:srgbClr val="AEABAB"/>
                </a:solidFill>
              </a:defRPr>
            </a:lvl1pPr>
          </a:lstStyle>
          <a:p>
            <a:pPr lvl="0"/>
            <a:endParaRPr lang="fr-FR"/>
          </a:p>
        </p:txBody>
      </p:sp>
    </p:spTree>
    <p:extLst>
      <p:ext uri="{BB962C8B-B14F-4D97-AF65-F5344CB8AC3E}">
        <p14:creationId xmlns:p14="http://schemas.microsoft.com/office/powerpoint/2010/main" val="1225574155"/>
      </p:ext>
    </p:extLst>
  </p:cSld>
  <p:clrMapOvr>
    <a:masterClrMapping/>
  </p:clrMapOvr>
  <p:hf sldNum="0" hdr="0" ftr="0" dt="0"/>
</p:sldLayout>
</file>

<file path=ppt/slideLayouts/slideLayout102.xml><?xml version="1.0" encoding="utf-8"?>
<p:sldLayout xmlns:a="http://schemas.openxmlformats.org/drawingml/2006/main" xmlns:r="http://schemas.openxmlformats.org/officeDocument/2006/relationships" xmlns:p="http://schemas.openxmlformats.org/presentationml/2006/main" type="tx" preserve="1">
  <p:cSld name="TITLE_AND_BODY">
    <p:bg>
      <p:bgPr>
        <a:solidFill>
          <a:srgbClr val="44546A"/>
        </a:solidFill>
        <a:effectLst/>
      </p:bgPr>
    </p:bg>
    <p:spTree>
      <p:nvGrpSpPr>
        <p:cNvPr id="1" name=""/>
        <p:cNvGrpSpPr/>
        <p:nvPr/>
      </p:nvGrpSpPr>
      <p:grpSpPr>
        <a:xfrm>
          <a:off x="0" y="0"/>
          <a:ext cx="0" cy="0"/>
          <a:chOff x="0" y="0"/>
          <a:chExt cx="0" cy="0"/>
        </a:xfrm>
      </p:grpSpPr>
      <p:sp>
        <p:nvSpPr>
          <p:cNvPr id="2" name="Google Shape;42;p4">
            <a:extLst>
              <a:ext uri="{FF2B5EF4-FFF2-40B4-BE49-F238E27FC236}">
                <a16:creationId xmlns:a16="http://schemas.microsoft.com/office/drawing/2014/main" id="{087BACC4-60BA-9778-D018-1EA61461A5C2}"/>
              </a:ext>
            </a:extLst>
          </p:cNvPr>
          <p:cNvSpPr/>
          <p:nvPr/>
        </p:nvSpPr>
        <p:spPr>
          <a:xfrm flipH="1">
            <a:off x="3582600" y="1550703"/>
            <a:ext cx="5561399" cy="3592796"/>
          </a:xfrm>
          <a:custGeom>
            <a:avLst/>
            <a:gdLst>
              <a:gd name="f0" fmla="val 10800000"/>
              <a:gd name="f1" fmla="val 5400000"/>
              <a:gd name="f2" fmla="val 180"/>
              <a:gd name="f3" fmla="val w"/>
              <a:gd name="f4" fmla="val h"/>
              <a:gd name="f5" fmla="val ss"/>
              <a:gd name="f6" fmla="val 0"/>
              <a:gd name="f7" fmla="+- 0 0 -360"/>
              <a:gd name="f8" fmla="+- 0 0 -180"/>
              <a:gd name="f9" fmla="+- 0 0 -90"/>
              <a:gd name="f10" fmla="abs f3"/>
              <a:gd name="f11" fmla="abs f4"/>
              <a:gd name="f12" fmla="abs f5"/>
              <a:gd name="f13" fmla="val f6"/>
              <a:gd name="f14" fmla="*/ f7 f0 1"/>
              <a:gd name="f15" fmla="*/ f8 f0 1"/>
              <a:gd name="f16" fmla="*/ f9 f0 1"/>
              <a:gd name="f17" fmla="?: f10 f3 1"/>
              <a:gd name="f18" fmla="?: f11 f4 1"/>
              <a:gd name="f19" fmla="?: f12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13 f30 1"/>
              <a:gd name="f36" fmla="+- f34 0 f13"/>
              <a:gd name="f37" fmla="+- f33 0 f13"/>
              <a:gd name="f38" fmla="*/ f34 f30 1"/>
              <a:gd name="f39" fmla="*/ f33 f30 1"/>
              <a:gd name="f40" fmla="*/ f36 1 2"/>
              <a:gd name="f41" fmla="*/ f37 1 2"/>
              <a:gd name="f42" fmla="*/ f37 1 12"/>
              <a:gd name="f43" fmla="*/ f36 7 1"/>
              <a:gd name="f44" fmla="*/ f37 7 1"/>
              <a:gd name="f45" fmla="*/ f36 11 1"/>
              <a:gd name="f46" fmla="+- f13 f40 0"/>
              <a:gd name="f47" fmla="+- f13 f41 0"/>
              <a:gd name="f48" fmla="*/ f43 1 12"/>
              <a:gd name="f49" fmla="*/ f44 1 12"/>
              <a:gd name="f50" fmla="*/ f45 1 12"/>
              <a:gd name="f51" fmla="*/ f42 f30 1"/>
              <a:gd name="f52" fmla="*/ f48 f30 1"/>
              <a:gd name="f53" fmla="*/ f49 f30 1"/>
              <a:gd name="f54" fmla="*/ f50 f30 1"/>
              <a:gd name="f55" fmla="*/ f47 f30 1"/>
              <a:gd name="f56" fmla="*/ f46 f30 1"/>
            </a:gdLst>
            <a:ahLst/>
            <a:cxnLst>
              <a:cxn ang="3cd4">
                <a:pos x="hc" y="t"/>
              </a:cxn>
              <a:cxn ang="0">
                <a:pos x="r" y="vc"/>
              </a:cxn>
              <a:cxn ang="cd4">
                <a:pos x="hc" y="b"/>
              </a:cxn>
              <a:cxn ang="cd2">
                <a:pos x="l" y="vc"/>
              </a:cxn>
              <a:cxn ang="f27">
                <a:pos x="f35" y="f35"/>
              </a:cxn>
              <a:cxn ang="f28">
                <a:pos x="f35" y="f38"/>
              </a:cxn>
              <a:cxn ang="f28">
                <a:pos x="f39" y="f38"/>
              </a:cxn>
              <a:cxn ang="f29">
                <a:pos x="f55" y="f56"/>
              </a:cxn>
            </a:cxnLst>
            <a:rect l="f51" t="f52" r="f53" b="f54"/>
            <a:pathLst>
              <a:path>
                <a:moveTo>
                  <a:pt x="f35" y="f38"/>
                </a:moveTo>
                <a:lnTo>
                  <a:pt x="f35" y="f35"/>
                </a:lnTo>
                <a:lnTo>
                  <a:pt x="f39" y="f38"/>
                </a:lnTo>
                <a:close/>
              </a:path>
            </a:pathLst>
          </a:custGeom>
          <a:solidFill>
            <a:srgbClr val="E7E6E6"/>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3" name="Google Shape;43;p4">
            <a:extLst>
              <a:ext uri="{FF2B5EF4-FFF2-40B4-BE49-F238E27FC236}">
                <a16:creationId xmlns:a16="http://schemas.microsoft.com/office/drawing/2014/main" id="{65BF1914-C98B-7AB5-4446-7758FA8FD5C4}"/>
              </a:ext>
            </a:extLst>
          </p:cNvPr>
          <p:cNvSpPr/>
          <p:nvPr/>
        </p:nvSpPr>
        <p:spPr>
          <a:xfrm>
            <a:off x="27" y="2824499"/>
            <a:ext cx="7370402" cy="2319000"/>
          </a:xfrm>
          <a:custGeom>
            <a:avLst/>
            <a:gdLst>
              <a:gd name="f0" fmla="val 10800000"/>
              <a:gd name="f1" fmla="val 5400000"/>
              <a:gd name="f2" fmla="val 180"/>
              <a:gd name="f3" fmla="val w"/>
              <a:gd name="f4" fmla="val h"/>
              <a:gd name="f5" fmla="val ss"/>
              <a:gd name="f6" fmla="val 0"/>
              <a:gd name="f7" fmla="+- 0 0 -360"/>
              <a:gd name="f8" fmla="+- 0 0 -180"/>
              <a:gd name="f9" fmla="+- 0 0 -90"/>
              <a:gd name="f10" fmla="abs f3"/>
              <a:gd name="f11" fmla="abs f4"/>
              <a:gd name="f12" fmla="abs f5"/>
              <a:gd name="f13" fmla="val f6"/>
              <a:gd name="f14" fmla="*/ f7 f0 1"/>
              <a:gd name="f15" fmla="*/ f8 f0 1"/>
              <a:gd name="f16" fmla="*/ f9 f0 1"/>
              <a:gd name="f17" fmla="?: f10 f3 1"/>
              <a:gd name="f18" fmla="?: f11 f4 1"/>
              <a:gd name="f19" fmla="?: f12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13 f30 1"/>
              <a:gd name="f36" fmla="+- f34 0 f13"/>
              <a:gd name="f37" fmla="+- f33 0 f13"/>
              <a:gd name="f38" fmla="*/ f34 f30 1"/>
              <a:gd name="f39" fmla="*/ f33 f30 1"/>
              <a:gd name="f40" fmla="*/ f36 1 2"/>
              <a:gd name="f41" fmla="*/ f37 1 2"/>
              <a:gd name="f42" fmla="*/ f37 1 12"/>
              <a:gd name="f43" fmla="*/ f36 7 1"/>
              <a:gd name="f44" fmla="*/ f37 7 1"/>
              <a:gd name="f45" fmla="*/ f36 11 1"/>
              <a:gd name="f46" fmla="+- f13 f40 0"/>
              <a:gd name="f47" fmla="+- f13 f41 0"/>
              <a:gd name="f48" fmla="*/ f43 1 12"/>
              <a:gd name="f49" fmla="*/ f44 1 12"/>
              <a:gd name="f50" fmla="*/ f45 1 12"/>
              <a:gd name="f51" fmla="*/ f42 f30 1"/>
              <a:gd name="f52" fmla="*/ f48 f30 1"/>
              <a:gd name="f53" fmla="*/ f49 f30 1"/>
              <a:gd name="f54" fmla="*/ f50 f30 1"/>
              <a:gd name="f55" fmla="*/ f47 f30 1"/>
              <a:gd name="f56" fmla="*/ f46 f30 1"/>
            </a:gdLst>
            <a:ahLst/>
            <a:cxnLst>
              <a:cxn ang="3cd4">
                <a:pos x="hc" y="t"/>
              </a:cxn>
              <a:cxn ang="0">
                <a:pos x="r" y="vc"/>
              </a:cxn>
              <a:cxn ang="cd4">
                <a:pos x="hc" y="b"/>
              </a:cxn>
              <a:cxn ang="cd2">
                <a:pos x="l" y="vc"/>
              </a:cxn>
              <a:cxn ang="f27">
                <a:pos x="f35" y="f35"/>
              </a:cxn>
              <a:cxn ang="f28">
                <a:pos x="f35" y="f38"/>
              </a:cxn>
              <a:cxn ang="f28">
                <a:pos x="f39" y="f38"/>
              </a:cxn>
              <a:cxn ang="f29">
                <a:pos x="f55" y="f56"/>
              </a:cxn>
            </a:cxnLst>
            <a:rect l="f51" t="f52" r="f53" b="f54"/>
            <a:pathLst>
              <a:path>
                <a:moveTo>
                  <a:pt x="f35" y="f38"/>
                </a:moveTo>
                <a:lnTo>
                  <a:pt x="f35" y="f35"/>
                </a:lnTo>
                <a:lnTo>
                  <a:pt x="f39" y="f38"/>
                </a:lnTo>
                <a:close/>
              </a:path>
            </a:pathLst>
          </a:custGeom>
          <a:solidFill>
            <a:srgbClr val="36AFC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4" name="Google Shape;44;p4">
            <a:extLst>
              <a:ext uri="{FF2B5EF4-FFF2-40B4-BE49-F238E27FC236}">
                <a16:creationId xmlns:a16="http://schemas.microsoft.com/office/drawing/2014/main" id="{E30668EB-36CA-AB30-4DEF-03F7D94C41C5}"/>
              </a:ext>
            </a:extLst>
          </p:cNvPr>
          <p:cNvSpPr/>
          <p:nvPr/>
        </p:nvSpPr>
        <p:spPr>
          <a:xfrm>
            <a:off x="203225" y="206252"/>
            <a:ext cx="8737503" cy="4730995"/>
          </a:xfrm>
          <a:prstGeom prst="rect">
            <a:avLst/>
          </a:prstGeom>
          <a:solidFill>
            <a:srgbClr val="000000"/>
          </a:solidFill>
          <a:ln cap="flat">
            <a:noFill/>
            <a:prstDash val="solid"/>
          </a:ln>
          <a:effectLst>
            <a:outerShdw dir="16200000" algn="tl">
              <a:srgbClr val="000000">
                <a:alpha val="40000"/>
              </a:srgbClr>
            </a:outerShdw>
          </a:effectLst>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5" name="Google Shape;45;p4">
            <a:extLst>
              <a:ext uri="{FF2B5EF4-FFF2-40B4-BE49-F238E27FC236}">
                <a16:creationId xmlns:a16="http://schemas.microsoft.com/office/drawing/2014/main" id="{13562D2C-106B-ACC5-553C-DE53F3B4B7CD}"/>
              </a:ext>
            </a:extLst>
          </p:cNvPr>
          <p:cNvSpPr txBox="1">
            <a:spLocks noGrp="1"/>
          </p:cNvSpPr>
          <p:nvPr>
            <p:ph type="title"/>
          </p:nvPr>
        </p:nvSpPr>
        <p:spPr>
          <a:xfrm>
            <a:off x="819146" y="845600"/>
            <a:ext cx="7505696" cy="954597"/>
          </a:xfrm>
        </p:spPr>
        <p:txBody>
          <a:bodyPr lIns="91421" tIns="91421" rIns="91421" bIns="91421" anchor="t"/>
          <a:lstStyle>
            <a:lvl1pPr>
              <a:defRPr sz="3000"/>
            </a:lvl1pPr>
          </a:lstStyle>
          <a:p>
            <a:pPr lvl="0"/>
            <a:endParaRPr lang="fr-FR"/>
          </a:p>
        </p:txBody>
      </p:sp>
      <p:sp>
        <p:nvSpPr>
          <p:cNvPr id="6" name="Google Shape;46;p4">
            <a:extLst>
              <a:ext uri="{FF2B5EF4-FFF2-40B4-BE49-F238E27FC236}">
                <a16:creationId xmlns:a16="http://schemas.microsoft.com/office/drawing/2014/main" id="{44D03047-67F7-15F9-65E1-CFBF556F4CA1}"/>
              </a:ext>
            </a:extLst>
          </p:cNvPr>
          <p:cNvSpPr txBox="1">
            <a:spLocks noGrp="1"/>
          </p:cNvSpPr>
          <p:nvPr>
            <p:ph type="body" idx="1"/>
          </p:nvPr>
        </p:nvSpPr>
        <p:spPr>
          <a:xfrm>
            <a:off x="819146" y="1990721"/>
            <a:ext cx="7505696" cy="2448004"/>
          </a:xfrm>
        </p:spPr>
        <p:txBody>
          <a:bodyPr lIns="91421" tIns="91421" rIns="91421" bIns="91421"/>
          <a:lstStyle>
            <a:lvl1pPr indent="-311152">
              <a:spcBef>
                <a:spcPts val="0"/>
              </a:spcBef>
              <a:buSzPts val="1300"/>
              <a:buChar char="●"/>
              <a:defRPr/>
            </a:lvl1pPr>
          </a:lstStyle>
          <a:p>
            <a:pPr lvl="0"/>
            <a:endParaRPr lang="fr-FR"/>
          </a:p>
        </p:txBody>
      </p:sp>
      <p:sp>
        <p:nvSpPr>
          <p:cNvPr id="7" name="Google Shape;47;p4">
            <a:extLst>
              <a:ext uri="{FF2B5EF4-FFF2-40B4-BE49-F238E27FC236}">
                <a16:creationId xmlns:a16="http://schemas.microsoft.com/office/drawing/2014/main" id="{6EBC7556-2ECD-6291-61E2-9CAB2D5CDE38}"/>
              </a:ext>
            </a:extLst>
          </p:cNvPr>
          <p:cNvSpPr txBox="1">
            <a:spLocks noGrp="1"/>
          </p:cNvSpPr>
          <p:nvPr>
            <p:ph type="sldNum" sz="quarter" idx="8"/>
          </p:nvPr>
        </p:nvSpPr>
        <p:spPr>
          <a:xfrm>
            <a:off x="8390735" y="4543671"/>
            <a:ext cx="548704" cy="393603"/>
          </a:xfrm>
        </p:spPr>
        <p:txBody>
          <a:bodyPr lIns="91421" tIns="91421" rIns="91421" bIns="91421">
            <a:normAutofit/>
          </a:bodyPr>
          <a:lstStyle>
            <a:lvl1pPr>
              <a:defRPr/>
            </a:lvl1pPr>
          </a:lstStyle>
          <a:p>
            <a:pPr lvl="0"/>
            <a:fld id="{BEFB77C6-2732-4896-972E-1AA86394F3D3}" type="slidenum">
              <a:t>‹N°›</a:t>
            </a:fld>
            <a:endParaRPr lang="fr-FR"/>
          </a:p>
        </p:txBody>
      </p:sp>
    </p:spTree>
    <p:extLst>
      <p:ext uri="{BB962C8B-B14F-4D97-AF65-F5344CB8AC3E}">
        <p14:creationId xmlns:p14="http://schemas.microsoft.com/office/powerpoint/2010/main" val="140306075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50;p64">
            <a:extLst>
              <a:ext uri="{FF2B5EF4-FFF2-40B4-BE49-F238E27FC236}">
                <a16:creationId xmlns:a16="http://schemas.microsoft.com/office/drawing/2014/main" id="{717B5D26-E3BE-029F-5EDC-1012FB80C7FF}"/>
              </a:ext>
            </a:extLst>
          </p:cNvPr>
          <p:cNvSpPr txBox="1">
            <a:spLocks noGrp="1"/>
          </p:cNvSpPr>
          <p:nvPr>
            <p:ph type="subTitle" idx="4294967295"/>
          </p:nvPr>
        </p:nvSpPr>
        <p:spPr>
          <a:xfrm>
            <a:off x="1143000" y="2701530"/>
            <a:ext cx="6858000" cy="1241819"/>
          </a:xfrm>
        </p:spPr>
        <p:txBody>
          <a:bodyPr lIns="91421" tIns="45701" rIns="91421" bIns="45701" anchorCtr="1"/>
          <a:lstStyle>
            <a:lvl1pPr algn="ctr">
              <a:spcBef>
                <a:spcPts val="750"/>
              </a:spcBef>
              <a:buNone/>
              <a:defRPr sz="1800"/>
            </a:lvl1pPr>
          </a:lstStyle>
          <a:p>
            <a:pPr lvl="0"/>
            <a:endParaRPr lang="fr-FR"/>
          </a:p>
        </p:txBody>
      </p:sp>
      <p:sp>
        <p:nvSpPr>
          <p:cNvPr id="3" name="Google Shape;51;p64">
            <a:extLst>
              <a:ext uri="{FF2B5EF4-FFF2-40B4-BE49-F238E27FC236}">
                <a16:creationId xmlns:a16="http://schemas.microsoft.com/office/drawing/2014/main" id="{39FEA80E-E103-1C0D-34B8-F28E34A46655}"/>
              </a:ext>
            </a:extLst>
          </p:cNvPr>
          <p:cNvSpPr txBox="1">
            <a:spLocks noGrp="1"/>
          </p:cNvSpPr>
          <p:nvPr>
            <p:ph type="dt" sz="half" idx="7"/>
          </p:nvPr>
        </p:nvSpPr>
        <p:spPr>
          <a:xfrm>
            <a:off x="628650" y="4767260"/>
            <a:ext cx="2057400" cy="273844"/>
          </a:xfrm>
        </p:spPr>
        <p:txBody>
          <a:bodyPr lIns="91421" tIns="45701" rIns="91421" bIns="45701"/>
          <a:lstStyle>
            <a:lvl1pPr>
              <a:defRPr/>
            </a:lvl1pPr>
          </a:lstStyle>
          <a:p>
            <a:pPr lvl="0"/>
            <a:endParaRPr lang="fr-FR"/>
          </a:p>
        </p:txBody>
      </p:sp>
      <p:sp>
        <p:nvSpPr>
          <p:cNvPr id="4" name="Google Shape;52;p64">
            <a:extLst>
              <a:ext uri="{FF2B5EF4-FFF2-40B4-BE49-F238E27FC236}">
                <a16:creationId xmlns:a16="http://schemas.microsoft.com/office/drawing/2014/main" id="{972F171B-973B-C98A-E288-957ABD709A10}"/>
              </a:ext>
            </a:extLst>
          </p:cNvPr>
          <p:cNvSpPr txBox="1">
            <a:spLocks noGrp="1"/>
          </p:cNvSpPr>
          <p:nvPr>
            <p:ph type="ftr" sz="quarter" idx="9"/>
          </p:nvPr>
        </p:nvSpPr>
        <p:spPr>
          <a:xfrm>
            <a:off x="3028949" y="4767260"/>
            <a:ext cx="3086099" cy="273844"/>
          </a:xfrm>
        </p:spPr>
        <p:txBody>
          <a:bodyPr lIns="91421" tIns="45701" rIns="91421" bIns="45701"/>
          <a:lstStyle>
            <a:lvl1pPr>
              <a:defRPr/>
            </a:lvl1pPr>
          </a:lstStyle>
          <a:p>
            <a:pPr lvl="0"/>
            <a:endParaRPr lang="fr-FR"/>
          </a:p>
        </p:txBody>
      </p:sp>
      <p:sp>
        <p:nvSpPr>
          <p:cNvPr id="5" name="Google Shape;53;p64">
            <a:extLst>
              <a:ext uri="{FF2B5EF4-FFF2-40B4-BE49-F238E27FC236}">
                <a16:creationId xmlns:a16="http://schemas.microsoft.com/office/drawing/2014/main" id="{97BD4B6E-A132-DD67-74C3-E929B73BBCB9}"/>
              </a:ext>
            </a:extLst>
          </p:cNvPr>
          <p:cNvSpPr txBox="1">
            <a:spLocks noGrp="1"/>
          </p:cNvSpPr>
          <p:nvPr>
            <p:ph type="sldNum" sz="quarter" idx="8"/>
          </p:nvPr>
        </p:nvSpPr>
        <p:spPr>
          <a:xfrm>
            <a:off x="6457949" y="4767260"/>
            <a:ext cx="2057400" cy="273844"/>
          </a:xfrm>
        </p:spPr>
        <p:txBody>
          <a:bodyPr lIns="91421" tIns="45701" rIns="91421" bIns="45701"/>
          <a:lstStyle>
            <a:lvl1pPr>
              <a:defRPr/>
            </a:lvl1pPr>
          </a:lstStyle>
          <a:p>
            <a:pPr lvl="0"/>
            <a:fld id="{E1958C07-F5AF-40A2-A508-C66B098E5F39}" type="slidenum">
              <a:t>‹N°›</a:t>
            </a:fld>
            <a:endParaRPr lang="fr-FR"/>
          </a:p>
        </p:txBody>
      </p:sp>
      <p:grpSp>
        <p:nvGrpSpPr>
          <p:cNvPr id="6" name="Google Shape;54;p64">
            <a:extLst>
              <a:ext uri="{FF2B5EF4-FFF2-40B4-BE49-F238E27FC236}">
                <a16:creationId xmlns:a16="http://schemas.microsoft.com/office/drawing/2014/main" id="{575EECED-CEF5-AD2F-7625-3C8D69E028A0}"/>
              </a:ext>
            </a:extLst>
          </p:cNvPr>
          <p:cNvGrpSpPr/>
          <p:nvPr/>
        </p:nvGrpSpPr>
        <p:grpSpPr>
          <a:xfrm>
            <a:off x="0" y="-19879"/>
            <a:ext cx="9144000" cy="5143499"/>
            <a:chOff x="0" y="-19879"/>
            <a:chExt cx="9144000" cy="5143499"/>
          </a:xfrm>
        </p:grpSpPr>
        <p:sp>
          <p:nvSpPr>
            <p:cNvPr id="7" name="Google Shape;55;p64">
              <a:extLst>
                <a:ext uri="{FF2B5EF4-FFF2-40B4-BE49-F238E27FC236}">
                  <a16:creationId xmlns:a16="http://schemas.microsoft.com/office/drawing/2014/main" id="{132F3486-BAE3-2A4C-58B7-F8CC5CBF02E8}"/>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6;p64">
              <a:extLst>
                <a:ext uri="{FF2B5EF4-FFF2-40B4-BE49-F238E27FC236}">
                  <a16:creationId xmlns:a16="http://schemas.microsoft.com/office/drawing/2014/main" id="{6CEF5DDC-225D-77B6-BC54-FACC4A418705}"/>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7;p64">
              <a:extLst>
                <a:ext uri="{FF2B5EF4-FFF2-40B4-BE49-F238E27FC236}">
                  <a16:creationId xmlns:a16="http://schemas.microsoft.com/office/drawing/2014/main" id="{281D661B-378C-21F9-2032-F0D7FDB4890A}"/>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8;p64">
            <a:extLst>
              <a:ext uri="{FF2B5EF4-FFF2-40B4-BE49-F238E27FC236}">
                <a16:creationId xmlns:a16="http://schemas.microsoft.com/office/drawing/2014/main" id="{B2E05981-C6A7-55BB-8107-6359E106698E}"/>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9;p64">
            <a:extLst>
              <a:ext uri="{FF2B5EF4-FFF2-40B4-BE49-F238E27FC236}">
                <a16:creationId xmlns:a16="http://schemas.microsoft.com/office/drawing/2014/main" id="{8D258A68-8703-3A72-E0BF-8162E08E2A07}"/>
              </a:ext>
            </a:extLst>
          </p:cNvPr>
          <p:cNvSpPr txBox="1">
            <a:spLocks noGrp="1"/>
          </p:cNvSpPr>
          <p:nvPr>
            <p:ph type="title"/>
          </p:nvPr>
        </p:nvSpPr>
        <p:spPr>
          <a:xfrm>
            <a:off x="894520" y="392917"/>
            <a:ext cx="7620829" cy="352967"/>
          </a:xfrm>
        </p:spPr>
        <p:txBody>
          <a:bodyPr lIns="91421" tIns="45701" rIns="91421" bIns="45701"/>
          <a:lstStyle>
            <a:lvl1pPr algn="r">
              <a:defRPr sz="1350" i="1">
                <a:solidFill>
                  <a:srgbClr val="757070"/>
                </a:solidFill>
              </a:defRPr>
            </a:lvl1pPr>
          </a:lstStyle>
          <a:p>
            <a:pPr lvl="0"/>
            <a:endParaRPr lang="fr-FR"/>
          </a:p>
        </p:txBody>
      </p:sp>
    </p:spTree>
    <p:extLst>
      <p:ext uri="{BB962C8B-B14F-4D97-AF65-F5344CB8AC3E}">
        <p14:creationId xmlns:p14="http://schemas.microsoft.com/office/powerpoint/2010/main" val="1369193243"/>
      </p:ext>
    </p:extLst>
  </p:cSld>
  <p:clrMapOvr>
    <a:masterClrMapping/>
  </p:clrMapOvr>
  <p:hf sldNum="0" hdr="0" ftr="0" dt="0"/>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9_Title Slide">
    <p:spTree>
      <p:nvGrpSpPr>
        <p:cNvPr id="1" name=""/>
        <p:cNvGrpSpPr/>
        <p:nvPr/>
      </p:nvGrpSpPr>
      <p:grpSpPr>
        <a:xfrm>
          <a:off x="0" y="0"/>
          <a:ext cx="0" cy="0"/>
          <a:chOff x="0" y="0"/>
          <a:chExt cx="0" cy="0"/>
        </a:xfrm>
      </p:grpSpPr>
      <p:sp>
        <p:nvSpPr>
          <p:cNvPr id="2" name="Google Shape;133;p94">
            <a:extLst>
              <a:ext uri="{FF2B5EF4-FFF2-40B4-BE49-F238E27FC236}">
                <a16:creationId xmlns:a16="http://schemas.microsoft.com/office/drawing/2014/main" id="{5EEB283F-A0E6-7704-0602-CA906445F18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50" b="0" i="0" u="none" strike="noStrike" kern="0" cap="none" spc="0" baseline="0">
              <a:solidFill>
                <a:srgbClr val="FFFFFF"/>
              </a:solidFill>
              <a:uFillTx/>
              <a:latin typeface="Arial"/>
              <a:ea typeface="Arial"/>
              <a:cs typeface="Arial"/>
            </a:endParaRPr>
          </a:p>
        </p:txBody>
      </p:sp>
      <p:sp>
        <p:nvSpPr>
          <p:cNvPr id="3" name="Google Shape;134;p94">
            <a:extLst>
              <a:ext uri="{FF2B5EF4-FFF2-40B4-BE49-F238E27FC236}">
                <a16:creationId xmlns:a16="http://schemas.microsoft.com/office/drawing/2014/main" id="{F7247F6A-7CA9-94DE-BCD5-27763203C28C}"/>
              </a:ext>
            </a:extLst>
          </p:cNvPr>
          <p:cNvSpPr txBox="1"/>
          <p:nvPr/>
        </p:nvSpPr>
        <p:spPr>
          <a:xfrm>
            <a:off x="0" y="0"/>
            <a:ext cx="9144000" cy="5143499"/>
          </a:xfrm>
          <a:prstGeom prst="rect">
            <a:avLst/>
          </a:prstGeom>
          <a:solidFill>
            <a:srgbClr val="FFF2CC"/>
          </a:solidFill>
          <a:ln w="12701"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350" b="0" i="0" u="none" strike="noStrike" kern="0" cap="none" spc="0" baseline="0">
              <a:solidFill>
                <a:srgbClr val="000000"/>
              </a:solidFill>
              <a:uFillTx/>
              <a:latin typeface="Calibri"/>
              <a:ea typeface="Calibri"/>
              <a:cs typeface="Calibri"/>
            </a:endParaRPr>
          </a:p>
        </p:txBody>
      </p:sp>
      <p:sp>
        <p:nvSpPr>
          <p:cNvPr id="4" name="Google Shape;135;p94">
            <a:extLst>
              <a:ext uri="{FF2B5EF4-FFF2-40B4-BE49-F238E27FC236}">
                <a16:creationId xmlns:a16="http://schemas.microsoft.com/office/drawing/2014/main" id="{807AE964-A9E2-911A-65FF-4EAD09C8AE80}"/>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350" b="0" i="0" u="none" strike="noStrike" kern="0" cap="none" spc="0" baseline="0">
              <a:solidFill>
                <a:srgbClr val="000000"/>
              </a:solidFill>
              <a:uFillTx/>
              <a:latin typeface="Calibri"/>
              <a:ea typeface="Calibri"/>
              <a:cs typeface="Calibri"/>
            </a:endParaRPr>
          </a:p>
        </p:txBody>
      </p:sp>
      <p:sp>
        <p:nvSpPr>
          <p:cNvPr id="5" name="Google Shape;136;p94">
            <a:extLst>
              <a:ext uri="{FF2B5EF4-FFF2-40B4-BE49-F238E27FC236}">
                <a16:creationId xmlns:a16="http://schemas.microsoft.com/office/drawing/2014/main" id="{C2551040-8D54-CBEF-8E08-A177C6A2B24B}"/>
              </a:ext>
            </a:extLst>
          </p:cNvPr>
          <p:cNvSpPr txBox="1">
            <a:spLocks noGrp="1"/>
          </p:cNvSpPr>
          <p:nvPr>
            <p:ph type="body" idx="4294967295"/>
          </p:nvPr>
        </p:nvSpPr>
        <p:spPr>
          <a:xfrm>
            <a:off x="2786405" y="60771"/>
            <a:ext cx="3568299" cy="693480"/>
          </a:xfrm>
        </p:spPr>
        <p:txBody>
          <a:bodyPr lIns="91421" tIns="45701" rIns="91421" bIns="45701">
            <a:spAutoFit/>
          </a:bodyPr>
          <a:lstStyle>
            <a:lvl1pPr marL="342900" indent="-400050" algn="r">
              <a:spcBef>
                <a:spcPts val="750"/>
              </a:spcBef>
              <a:buSzPts val="4800"/>
              <a:defRPr sz="3600" b="1">
                <a:latin typeface="Simplified Arabic"/>
                <a:ea typeface="Simplified Arabic"/>
                <a:cs typeface="Simplified Arabic"/>
              </a:defRPr>
            </a:lvl1pPr>
          </a:lstStyle>
          <a:p>
            <a:pPr lvl="0"/>
            <a:endParaRPr lang="fr-FR"/>
          </a:p>
        </p:txBody>
      </p:sp>
      <p:sp>
        <p:nvSpPr>
          <p:cNvPr id="6" name="Google Shape;137;p94">
            <a:extLst>
              <a:ext uri="{FF2B5EF4-FFF2-40B4-BE49-F238E27FC236}">
                <a16:creationId xmlns:a16="http://schemas.microsoft.com/office/drawing/2014/main" id="{183A8A42-2280-969E-238F-4CA198A049E8}"/>
              </a:ext>
            </a:extLst>
          </p:cNvPr>
          <p:cNvSpPr txBox="1">
            <a:spLocks noGrp="1"/>
          </p:cNvSpPr>
          <p:nvPr>
            <p:ph type="body" idx="4294967295"/>
          </p:nvPr>
        </p:nvSpPr>
        <p:spPr>
          <a:xfrm>
            <a:off x="503496" y="1259000"/>
            <a:ext cx="8134109" cy="506504"/>
          </a:xfrm>
        </p:spPr>
        <p:txBody>
          <a:bodyPr lIns="91421" tIns="45701" rIns="91421" bIns="45701">
            <a:spAutoFit/>
          </a:bodyPr>
          <a:lstStyle>
            <a:lvl1pPr marL="342900" indent="-314325" algn="r">
              <a:spcBef>
                <a:spcPts val="750"/>
              </a:spcBef>
              <a:buSzPts val="3000"/>
              <a:defRPr sz="2250">
                <a:latin typeface="Simplified Arabic"/>
                <a:ea typeface="Simplified Arabic"/>
                <a:cs typeface="Simplified Arabic"/>
              </a:defRPr>
            </a:lvl1pPr>
          </a:lstStyle>
          <a:p>
            <a:pPr lvl="0"/>
            <a:endParaRPr lang="fr-FR"/>
          </a:p>
        </p:txBody>
      </p:sp>
    </p:spTree>
    <p:extLst>
      <p:ext uri="{BB962C8B-B14F-4D97-AF65-F5344CB8AC3E}">
        <p14:creationId xmlns:p14="http://schemas.microsoft.com/office/powerpoint/2010/main" val="160814755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08/10/2025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19344326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08/10/2025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200168468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 xmlns:asvg="http://schemas.microsoft.com/office/drawing/2016/SVG/main"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hasCustomPrompt="1"/>
          </p:nvPr>
        </p:nvSpPr>
        <p:spPr>
          <a:xfrm>
            <a:off x="761586" y="146960"/>
            <a:ext cx="7620828" cy="352963"/>
          </a:xfr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hasCustomPrompt="1"/>
          </p:nvPr>
        </p:nvSpPr>
        <p:spPr>
          <a:xfrm>
            <a:off x="747712" y="514267"/>
            <a:ext cx="7634702" cy="219332"/>
          </a:xfr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val="339155010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32078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val="13468089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6_Title Slide">
    <p:spTree>
      <p:nvGrpSpPr>
        <p:cNvPr id="1" name=""/>
        <p:cNvGrpSpPr/>
        <p:nvPr/>
      </p:nvGrpSpPr>
      <p:grpSpPr>
        <a:xfrm>
          <a:off x="0" y="0"/>
          <a:ext cx="0" cy="0"/>
          <a:chOff x="0" y="0"/>
          <a:chExt cx="0" cy="0"/>
        </a:xfrm>
      </p:grpSpPr>
      <p:sp>
        <p:nvSpPr>
          <p:cNvPr id="2" name="Google Shape;207;p24">
            <a:extLst>
              <a:ext uri="{FF2B5EF4-FFF2-40B4-BE49-F238E27FC236}">
                <a16:creationId xmlns:a16="http://schemas.microsoft.com/office/drawing/2014/main" id="{9E574565-9E3D-138D-1A07-254A8473819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208;p24">
            <a:extLst>
              <a:ext uri="{FF2B5EF4-FFF2-40B4-BE49-F238E27FC236}">
                <a16:creationId xmlns:a16="http://schemas.microsoft.com/office/drawing/2014/main" id="{B47ECAA5-03A6-A5D2-DDE8-E6B30B219256}"/>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209;p24">
            <a:extLst>
              <a:ext uri="{FF2B5EF4-FFF2-40B4-BE49-F238E27FC236}">
                <a16:creationId xmlns:a16="http://schemas.microsoft.com/office/drawing/2014/main" id="{841D69CA-38AE-CC45-8182-A7D8BF1E0D61}"/>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210;p24">
            <a:extLst>
              <a:ext uri="{FF2B5EF4-FFF2-40B4-BE49-F238E27FC236}">
                <a16:creationId xmlns:a16="http://schemas.microsoft.com/office/drawing/2014/main" id="{02E6742A-DCA5-FA0C-C450-3B278B8B42B5}"/>
              </a:ext>
            </a:extLst>
          </p:cNvPr>
          <p:cNvSpPr txBox="1">
            <a:spLocks noGrp="1"/>
          </p:cNvSpPr>
          <p:nvPr>
            <p:ph type="body" idx="4294967295"/>
          </p:nvPr>
        </p:nvSpPr>
        <p:spPr>
          <a:xfrm>
            <a:off x="2786405" y="60771"/>
            <a:ext cx="3568199" cy="530699"/>
          </a:xfrm>
          <a:prstGeom prst="rect">
            <a:avLst/>
          </a:prstGeom>
        </p:spPr>
        <p:txBody>
          <a:bodyPr anchorCtr="1">
            <a:spAutoFit/>
          </a:bodyPr>
          <a:lstStyle>
            <a:lvl1pPr indent="-228600" algn="ctr">
              <a:lnSpc>
                <a:spcPct val="100000"/>
              </a:lnSpc>
              <a:spcBef>
                <a:spcPts val="0"/>
              </a:spcBef>
              <a:buNone/>
              <a:defRPr sz="3000"/>
            </a:lvl1pPr>
          </a:lstStyle>
          <a:p>
            <a:pPr lvl="0"/>
            <a:endParaRPr lang="fr-FR"/>
          </a:p>
        </p:txBody>
      </p:sp>
      <p:sp>
        <p:nvSpPr>
          <p:cNvPr id="6" name="Google Shape;211;p24">
            <a:extLst>
              <a:ext uri="{FF2B5EF4-FFF2-40B4-BE49-F238E27FC236}">
                <a16:creationId xmlns:a16="http://schemas.microsoft.com/office/drawing/2014/main" id="{BB39D705-BAC2-BCE7-948F-E53CD5AE0E58}"/>
              </a:ext>
            </a:extLst>
          </p:cNvPr>
          <p:cNvSpPr txBox="1">
            <a:spLocks noGrp="1"/>
          </p:cNvSpPr>
          <p:nvPr>
            <p:ph type="body" idx="4294967295"/>
          </p:nvPr>
        </p:nvSpPr>
        <p:spPr>
          <a:xfrm>
            <a:off x="503496" y="1259000"/>
            <a:ext cx="8134200" cy="2331601"/>
          </a:xfrm>
          <a:prstGeom prst="rect">
            <a:avLst/>
          </a:prstGeom>
        </p:spPr>
        <p:txBody>
          <a:bodyPr>
            <a:spAutoFit/>
          </a:bodyPr>
          <a:lstStyle>
            <a:lvl1pPr>
              <a:defRPr/>
            </a:lvl1pPr>
          </a:lstStyle>
          <a:p>
            <a:pPr lvl="0"/>
            <a:endParaRPr lang="fr-FR"/>
          </a:p>
        </p:txBody>
      </p:sp>
    </p:spTree>
    <p:extLst>
      <p:ext uri="{BB962C8B-B14F-4D97-AF65-F5344CB8AC3E}">
        <p14:creationId xmlns:p14="http://schemas.microsoft.com/office/powerpoint/2010/main" val="398625377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181479458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17410567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212654055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08/10/2025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48050954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54463109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2070372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7362399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430539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8496613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1367339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213;p25">
            <a:extLst>
              <a:ext uri="{FF2B5EF4-FFF2-40B4-BE49-F238E27FC236}">
                <a16:creationId xmlns:a16="http://schemas.microsoft.com/office/drawing/2014/main" id="{45D174A0-CD4E-869D-DC0A-BFC479A531DC}"/>
              </a:ext>
            </a:extLst>
          </p:cNvPr>
          <p:cNvSpPr txBox="1">
            <a:spLocks noGrp="1"/>
          </p:cNvSpPr>
          <p:nvPr>
            <p:ph type="title"/>
          </p:nvPr>
        </p:nvSpPr>
        <p:spPr>
          <a:xfrm>
            <a:off x="628650" y="273844"/>
            <a:ext cx="7886700" cy="994199"/>
          </a:xfrm>
          <a:prstGeom prst="rect">
            <a:avLst/>
          </a:prstGeom>
        </p:spPr>
        <p:txBody>
          <a:bodyPr/>
          <a:lstStyle>
            <a:lvl1pPr>
              <a:defRPr/>
            </a:lvl1pPr>
          </a:lstStyle>
          <a:p>
            <a:pPr lvl="0"/>
            <a:endParaRPr lang="fr-FR"/>
          </a:p>
        </p:txBody>
      </p:sp>
      <p:sp>
        <p:nvSpPr>
          <p:cNvPr id="3" name="Google Shape;214;p25">
            <a:extLst>
              <a:ext uri="{FF2B5EF4-FFF2-40B4-BE49-F238E27FC236}">
                <a16:creationId xmlns:a16="http://schemas.microsoft.com/office/drawing/2014/main" id="{ACE2D79D-64B8-FBCC-B552-8B9C81D91164}"/>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215;p25">
            <a:extLst>
              <a:ext uri="{FF2B5EF4-FFF2-40B4-BE49-F238E27FC236}">
                <a16:creationId xmlns:a16="http://schemas.microsoft.com/office/drawing/2014/main" id="{28DD4AE5-900B-38AC-F29B-64B65802606B}"/>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216;p25">
            <a:extLst>
              <a:ext uri="{FF2B5EF4-FFF2-40B4-BE49-F238E27FC236}">
                <a16:creationId xmlns:a16="http://schemas.microsoft.com/office/drawing/2014/main" id="{72970308-E895-AAA4-D49D-F8948A474EEC}"/>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838A6BF-B8F6-446D-B38E-D5D93A388C70}" type="slidenum">
              <a:t>‹N°›</a:t>
            </a:fld>
            <a:endParaRPr lang="fr-FR"/>
          </a:p>
        </p:txBody>
      </p:sp>
    </p:spTree>
    <p:extLst>
      <p:ext uri="{BB962C8B-B14F-4D97-AF65-F5344CB8AC3E}">
        <p14:creationId xmlns:p14="http://schemas.microsoft.com/office/powerpoint/2010/main" val="273030456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a16="http://schemas.microsoft.com/office/drawing/2014/main" id="{6303E652-32E0-DDB2-5D9B-D79640077D21}"/>
              </a:ext>
            </a:extLst>
          </p:cNvPr>
          <p:cNvSpPr/>
          <p:nvPr userDrawn="1"/>
        </p:nvSpPr>
        <p:spPr>
          <a:xfrm>
            <a:off x="62388" y="43178"/>
            <a:ext cx="9029849"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57070"/>
            <a:ext cx="822096" cy="822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1126454"/>
      </p:ext>
    </p:extLst>
  </p:cSld>
  <p:clrMapOvr>
    <a:masterClrMapping/>
  </p:clrMapOvr>
  <p:hf sldNum="0" hdr="0" ftr="0" dt="0"/>
</p:sldLayout>
</file>

<file path=ppt/slideLayouts/slideLayout1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a16="http://schemas.microsoft.com/office/drawing/2014/main" id="{4DA05920-DA05-97C0-5204-8E369B08A918}"/>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494;p66">
            <a:extLst>
              <a:ext uri="{FF2B5EF4-FFF2-40B4-BE49-F238E27FC236}">
                <a16:creationId xmlns:a16="http://schemas.microsoft.com/office/drawing/2014/main" id="{B7662C5C-BEE2-9D3A-3BCF-DAC2133B2FC2}"/>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495;p66">
            <a:extLst>
              <a:ext uri="{FF2B5EF4-FFF2-40B4-BE49-F238E27FC236}">
                <a16:creationId xmlns:a16="http://schemas.microsoft.com/office/drawing/2014/main" id="{2F69D0FD-1052-A1D5-EAC3-CCA1C10E4349}"/>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B6157E9-D3C2-408A-8624-22B2CE8B1F99}" type="slidenum">
              <a:t>‹N°›</a:t>
            </a:fld>
            <a:endParaRPr lang="fr-FR"/>
          </a:p>
        </p:txBody>
      </p:sp>
    </p:spTree>
    <p:extLst>
      <p:ext uri="{BB962C8B-B14F-4D97-AF65-F5344CB8AC3E}">
        <p14:creationId xmlns:p14="http://schemas.microsoft.com/office/powerpoint/2010/main" val="3788898104"/>
      </p:ext>
    </p:extLst>
  </p:cSld>
  <p:clrMapOvr>
    <a:masterClrMapping/>
  </p:clrMapOvr>
  <p:hf sldNum="0" hdr="0" ftr="0" dt="0"/>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8F03CC-BE3A-A23A-4149-4C1FCBB37A68}"/>
              </a:ext>
            </a:extLst>
          </p:cNvPr>
          <p:cNvSpPr txBox="1">
            <a:spLocks noGrp="1"/>
          </p:cNvSpPr>
          <p:nvPr>
            <p:ph type="ctrTitle"/>
          </p:nvPr>
        </p:nvSpPr>
        <p:spPr>
          <a:xfrm>
            <a:off x="1143000" y="841769"/>
            <a:ext cx="6858000" cy="1790696"/>
          </a:xfrm>
          <a:prstGeom prst="rect">
            <a:avLst/>
          </a:prstGeom>
        </p:spPr>
        <p:txBody>
          <a:bodyPr anchor="b" anchorCtr="1"/>
          <a:lstStyle>
            <a:lvl1pPr algn="ctr">
              <a:defRPr sz="4500"/>
            </a:lvl1pPr>
          </a:lstStyle>
          <a:p>
            <a:pPr lvl="0"/>
            <a:r>
              <a:rPr lang="fr-FR"/>
              <a:t>Modifiez le style du titre</a:t>
            </a:r>
          </a:p>
        </p:txBody>
      </p:sp>
      <p:sp>
        <p:nvSpPr>
          <p:cNvPr id="3" name="Sous-titre 2">
            <a:extLst>
              <a:ext uri="{FF2B5EF4-FFF2-40B4-BE49-F238E27FC236}">
                <a16:creationId xmlns:a16="http://schemas.microsoft.com/office/drawing/2014/main" id="{53401E7B-9CC0-5018-CDC0-DCDF7991DB4C}"/>
              </a:ext>
            </a:extLst>
          </p:cNvPr>
          <p:cNvSpPr txBox="1">
            <a:spLocks noGrp="1"/>
          </p:cNvSpPr>
          <p:nvPr>
            <p:ph type="subTitle" idx="1"/>
          </p:nvPr>
        </p:nvSpPr>
        <p:spPr>
          <a:xfrm>
            <a:off x="1143000" y="2701530"/>
            <a:ext cx="6858000" cy="1241819"/>
          </a:xfrm>
          <a:prstGeom prst="rect">
            <a:avLst/>
          </a:prstGeom>
        </p:spPr>
        <p:txBody>
          <a:bodyPr anchorCtr="1"/>
          <a:lstStyle>
            <a:lvl1pPr marL="0" indent="0" algn="ctr">
              <a:buNone/>
              <a:defRPr sz="1800"/>
            </a:lvl1pPr>
          </a:lstStyle>
          <a:p>
            <a:pPr lvl="0"/>
            <a:r>
              <a:rPr lang="fr-FR"/>
              <a:t>Modifiez le style des sous-titres du masque</a:t>
            </a:r>
          </a:p>
        </p:txBody>
      </p:sp>
      <p:sp>
        <p:nvSpPr>
          <p:cNvPr id="4" name="Espace réservé de la date 3">
            <a:extLst>
              <a:ext uri="{FF2B5EF4-FFF2-40B4-BE49-F238E27FC236}">
                <a16:creationId xmlns:a16="http://schemas.microsoft.com/office/drawing/2014/main" id="{CEE9EC70-A0D8-3F9B-DA8B-D83F7D9F158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8FA9865-4FAE-4140-90AC-D386D6FC41BA}" type="datetime1">
              <a:rPr lang="fr-FR"/>
              <a:pPr lvl="0"/>
              <a:t>08/10/2025</a:t>
            </a:fld>
            <a:endParaRPr lang="fr-FR"/>
          </a:p>
        </p:txBody>
      </p:sp>
      <p:sp>
        <p:nvSpPr>
          <p:cNvPr id="5" name="Espace réservé du pied de page 4">
            <a:extLst>
              <a:ext uri="{FF2B5EF4-FFF2-40B4-BE49-F238E27FC236}">
                <a16:creationId xmlns:a16="http://schemas.microsoft.com/office/drawing/2014/main" id="{D9BCF521-CBE6-7D93-8E66-FF0B9CA59E76}"/>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5644064D-11B5-0959-0E40-8E5AA279D7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03377B7-3CAF-4A67-911C-D4B2E0FBA256}" type="slidenum">
              <a:t>‹N°›</a:t>
            </a:fld>
            <a:endParaRPr lang="fr-FR"/>
          </a:p>
        </p:txBody>
      </p:sp>
    </p:spTree>
    <p:extLst>
      <p:ext uri="{BB962C8B-B14F-4D97-AF65-F5344CB8AC3E}">
        <p14:creationId xmlns:p14="http://schemas.microsoft.com/office/powerpoint/2010/main" val="142451162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8B5D43-BA5C-898F-BBAB-56DD1E45637C}"/>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5DF425C5-3A47-A6FB-FEB7-1F1214958DC3}"/>
              </a:ext>
            </a:extLst>
          </p:cNvPr>
          <p:cNvSpPr txBox="1">
            <a:spLocks noGrp="1"/>
          </p:cNvSpPr>
          <p:nvPr>
            <p:ph idx="1"/>
          </p:nvPr>
        </p:nvSpPr>
        <p:spPr>
          <a:xfrm>
            <a:off x="628650" y="1369222"/>
            <a:ext cx="78867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41C8FB1-59B6-8917-C2E9-01D00A186FA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02ABDDBA-8375-4493-853A-C01FB35A2F46}" type="datetime1">
              <a:rPr lang="fr-FR"/>
              <a:pPr lvl="0"/>
              <a:t>08/10/2025</a:t>
            </a:fld>
            <a:endParaRPr lang="fr-FR"/>
          </a:p>
        </p:txBody>
      </p:sp>
      <p:sp>
        <p:nvSpPr>
          <p:cNvPr id="5" name="Espace réservé du pied de page 4">
            <a:extLst>
              <a:ext uri="{FF2B5EF4-FFF2-40B4-BE49-F238E27FC236}">
                <a16:creationId xmlns:a16="http://schemas.microsoft.com/office/drawing/2014/main" id="{94D426A0-BF39-0B3E-4E5A-B27F37CF747A}"/>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B36D1069-880A-CC55-F2C5-12F6990278FF}"/>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CD731844-473A-4C86-8314-198431F5C6DA}" type="slidenum">
              <a:t>‹N°›</a:t>
            </a:fld>
            <a:endParaRPr lang="fr-FR"/>
          </a:p>
        </p:txBody>
      </p:sp>
    </p:spTree>
    <p:extLst>
      <p:ext uri="{BB962C8B-B14F-4D97-AF65-F5344CB8AC3E}">
        <p14:creationId xmlns:p14="http://schemas.microsoft.com/office/powerpoint/2010/main" val="8879490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634C8A-A1ED-38C2-A740-8920CA1BF100}"/>
              </a:ext>
            </a:extLst>
          </p:cNvPr>
          <p:cNvSpPr txBox="1">
            <a:spLocks noGrp="1"/>
          </p:cNvSpPr>
          <p:nvPr>
            <p:ph type="title"/>
          </p:nvPr>
        </p:nvSpPr>
        <p:spPr>
          <a:xfrm>
            <a:off x="623885" y="1282299"/>
            <a:ext cx="7886700" cy="2139549"/>
          </a:xfrm>
          <a:prstGeom prst="rect">
            <a:avLst/>
          </a:prstGeom>
        </p:spPr>
        <p:txBody>
          <a:bodyPr anchor="b"/>
          <a:lstStyle>
            <a:lvl1pPr>
              <a:defRPr sz="4500"/>
            </a:lvl1pPr>
          </a:lstStyle>
          <a:p>
            <a:pPr lvl="0"/>
            <a:r>
              <a:rPr lang="fr-FR"/>
              <a:t>Modifiez le style du titre</a:t>
            </a:r>
          </a:p>
        </p:txBody>
      </p:sp>
      <p:sp>
        <p:nvSpPr>
          <p:cNvPr id="3" name="Espace réservé du texte 2">
            <a:extLst>
              <a:ext uri="{FF2B5EF4-FFF2-40B4-BE49-F238E27FC236}">
                <a16:creationId xmlns:a16="http://schemas.microsoft.com/office/drawing/2014/main" id="{3EDAE1F2-C491-FB41-F3A0-731241B0EE70}"/>
              </a:ext>
            </a:extLst>
          </p:cNvPr>
          <p:cNvSpPr txBox="1">
            <a:spLocks noGrp="1"/>
          </p:cNvSpPr>
          <p:nvPr>
            <p:ph type="body" idx="1"/>
          </p:nvPr>
        </p:nvSpPr>
        <p:spPr>
          <a:xfrm>
            <a:off x="623885" y="3442094"/>
            <a:ext cx="7886700" cy="1125141"/>
          </a:xfrm>
          <a:prstGeom prst="rect">
            <a:avLst/>
          </a:prstGeom>
        </p:spPr>
        <p:txBody>
          <a:bodyPr/>
          <a:lstStyle>
            <a:lvl1pPr marL="0" indent="0">
              <a:buNone/>
              <a:defRPr sz="1800">
                <a:solidFill>
                  <a:srgbClr val="898989"/>
                </a:solidFill>
              </a:defRPr>
            </a:lvl1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07C12CB-08FE-F3C2-D518-C77FED214D4E}"/>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015A79E-26D0-40DE-9631-3AFBD54ADF9B}" type="datetime1">
              <a:rPr lang="fr-FR"/>
              <a:pPr lvl="0"/>
              <a:t>08/10/2025</a:t>
            </a:fld>
            <a:endParaRPr lang="fr-FR"/>
          </a:p>
        </p:txBody>
      </p:sp>
      <p:sp>
        <p:nvSpPr>
          <p:cNvPr id="5" name="Espace réservé du pied de page 4">
            <a:extLst>
              <a:ext uri="{FF2B5EF4-FFF2-40B4-BE49-F238E27FC236}">
                <a16:creationId xmlns:a16="http://schemas.microsoft.com/office/drawing/2014/main" id="{C736A8E7-1053-E785-C1F4-889B0967F0B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8D280820-5FB9-895F-2FF2-D3A2133DFE5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D948F3B7-A9A2-42B0-95B6-9ACC30609773}" type="slidenum">
              <a:t>‹N°›</a:t>
            </a:fld>
            <a:endParaRPr lang="fr-FR"/>
          </a:p>
        </p:txBody>
      </p:sp>
    </p:spTree>
    <p:extLst>
      <p:ext uri="{BB962C8B-B14F-4D97-AF65-F5344CB8AC3E}">
        <p14:creationId xmlns:p14="http://schemas.microsoft.com/office/powerpoint/2010/main" val="216192276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3F56D4-C390-6CB6-860D-A2D23454D18B}"/>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ABB8FC78-9E9A-2810-9029-F64DDF26DD25}"/>
              </a:ext>
            </a:extLst>
          </p:cNvPr>
          <p:cNvSpPr txBox="1">
            <a:spLocks noGrp="1"/>
          </p:cNvSpPr>
          <p:nvPr>
            <p:ph idx="1"/>
          </p:nvPr>
        </p:nvSpPr>
        <p:spPr>
          <a:xfrm>
            <a:off x="628650"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3603502-9A30-4E5F-9309-78EF62F36A87}"/>
              </a:ext>
            </a:extLst>
          </p:cNvPr>
          <p:cNvSpPr txBox="1">
            <a:spLocks noGrp="1"/>
          </p:cNvSpPr>
          <p:nvPr>
            <p:ph idx="2"/>
          </p:nvPr>
        </p:nvSpPr>
        <p:spPr>
          <a:xfrm>
            <a:off x="4629149"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63BB7BA-5645-2C56-F1A8-3FAAE4448BC1}"/>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0022089-A5D7-4EF6-B709-E23F02F99E33}" type="datetime1">
              <a:rPr lang="fr-FR"/>
              <a:pPr lvl="0"/>
              <a:t>08/10/2025</a:t>
            </a:fld>
            <a:endParaRPr lang="fr-FR"/>
          </a:p>
        </p:txBody>
      </p:sp>
      <p:sp>
        <p:nvSpPr>
          <p:cNvPr id="6" name="Espace réservé du pied de page 5">
            <a:extLst>
              <a:ext uri="{FF2B5EF4-FFF2-40B4-BE49-F238E27FC236}">
                <a16:creationId xmlns:a16="http://schemas.microsoft.com/office/drawing/2014/main" id="{063D669F-90CE-62A8-D56C-6A45E2A25AA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FEB402BF-B0A2-417A-543B-DCF7F5148AA7}"/>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439C9F48-11D4-4921-8BD7-2A616E495D9D}" type="slidenum">
              <a:t>‹N°›</a:t>
            </a:fld>
            <a:endParaRPr lang="fr-FR"/>
          </a:p>
        </p:txBody>
      </p:sp>
    </p:spTree>
    <p:extLst>
      <p:ext uri="{BB962C8B-B14F-4D97-AF65-F5344CB8AC3E}">
        <p14:creationId xmlns:p14="http://schemas.microsoft.com/office/powerpoint/2010/main" val="167975915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D861A3-7257-3FFF-C891-4650B6F485EB}"/>
              </a:ext>
            </a:extLst>
          </p:cNvPr>
          <p:cNvSpPr txBox="1">
            <a:spLocks noGrp="1"/>
          </p:cNvSpPr>
          <p:nvPr>
            <p:ph type="title"/>
          </p:nvPr>
        </p:nvSpPr>
        <p:spPr>
          <a:xfrm>
            <a:off x="629838" y="273844"/>
            <a:ext cx="7886700" cy="994172"/>
          </a:xfrm>
          <a:prstGeom prst="rect">
            <a:avLst/>
          </a:prstGeom>
        </p:spPr>
        <p:txBody>
          <a:bodyPr/>
          <a:lstStyle>
            <a:lvl1pPr>
              <a:defRPr/>
            </a:lvl1pPr>
          </a:lstStyle>
          <a:p>
            <a:pPr lvl="0"/>
            <a:r>
              <a:rPr lang="fr-FR"/>
              <a:t>Modifiez le style du titre</a:t>
            </a:r>
          </a:p>
        </p:txBody>
      </p:sp>
      <p:sp>
        <p:nvSpPr>
          <p:cNvPr id="3" name="Espace réservé du texte 2">
            <a:extLst>
              <a:ext uri="{FF2B5EF4-FFF2-40B4-BE49-F238E27FC236}">
                <a16:creationId xmlns:a16="http://schemas.microsoft.com/office/drawing/2014/main" id="{1201EC79-B0FA-E7AB-CB38-5EAE87840AEF}"/>
              </a:ext>
            </a:extLst>
          </p:cNvPr>
          <p:cNvSpPr txBox="1">
            <a:spLocks noGrp="1"/>
          </p:cNvSpPr>
          <p:nvPr>
            <p:ph type="body" idx="1"/>
          </p:nvPr>
        </p:nvSpPr>
        <p:spPr>
          <a:xfrm>
            <a:off x="629838" y="1260875"/>
            <a:ext cx="3868341"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1A2FA59-16DE-D95A-A143-34FA408214E0}"/>
              </a:ext>
            </a:extLst>
          </p:cNvPr>
          <p:cNvSpPr txBox="1">
            <a:spLocks noGrp="1"/>
          </p:cNvSpPr>
          <p:nvPr>
            <p:ph idx="2"/>
          </p:nvPr>
        </p:nvSpPr>
        <p:spPr>
          <a:xfrm>
            <a:off x="629838" y="1878808"/>
            <a:ext cx="3868341"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5445CB9-81A6-B8FF-6877-A855C692534C}"/>
              </a:ext>
            </a:extLst>
          </p:cNvPr>
          <p:cNvSpPr txBox="1">
            <a:spLocks noGrp="1"/>
          </p:cNvSpPr>
          <p:nvPr>
            <p:ph type="body" idx="3"/>
          </p:nvPr>
        </p:nvSpPr>
        <p:spPr>
          <a:xfrm>
            <a:off x="4629149" y="1260875"/>
            <a:ext cx="3887388"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65F5C5E-CE78-E84F-B7CF-E6176F62652F}"/>
              </a:ext>
            </a:extLst>
          </p:cNvPr>
          <p:cNvSpPr txBox="1">
            <a:spLocks noGrp="1"/>
          </p:cNvSpPr>
          <p:nvPr>
            <p:ph idx="4"/>
          </p:nvPr>
        </p:nvSpPr>
        <p:spPr>
          <a:xfrm>
            <a:off x="4629149" y="1878808"/>
            <a:ext cx="3887388"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E65D0E5-2B05-2F3C-BDC2-E9B7783B0CBB}"/>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D7A5BC3-5753-4B61-943C-1ED6A0A093D1}" type="datetime1">
              <a:rPr lang="fr-FR"/>
              <a:pPr lvl="0"/>
              <a:t>08/10/2025</a:t>
            </a:fld>
            <a:endParaRPr lang="fr-FR"/>
          </a:p>
        </p:txBody>
      </p:sp>
      <p:sp>
        <p:nvSpPr>
          <p:cNvPr id="8" name="Espace réservé du pied de page 7">
            <a:extLst>
              <a:ext uri="{FF2B5EF4-FFF2-40B4-BE49-F238E27FC236}">
                <a16:creationId xmlns:a16="http://schemas.microsoft.com/office/drawing/2014/main" id="{0F9DD5E7-93D3-EFEE-295B-FE58033BB590}"/>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9" name="Espace réservé du numéro de diapositive 8">
            <a:extLst>
              <a:ext uri="{FF2B5EF4-FFF2-40B4-BE49-F238E27FC236}">
                <a16:creationId xmlns:a16="http://schemas.microsoft.com/office/drawing/2014/main" id="{811A4997-08A9-DECF-1904-BCE014C6CAFA}"/>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EB2BBBD4-193B-42A1-A6DE-43C107483E0B}" type="slidenum">
              <a:t>‹N°›</a:t>
            </a:fld>
            <a:endParaRPr lang="fr-FR"/>
          </a:p>
        </p:txBody>
      </p:sp>
    </p:spTree>
    <p:extLst>
      <p:ext uri="{BB962C8B-B14F-4D97-AF65-F5344CB8AC3E}">
        <p14:creationId xmlns:p14="http://schemas.microsoft.com/office/powerpoint/2010/main" val="380025827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4B4A63-F6A4-324A-3119-29767294AE91}"/>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e la date 2">
            <a:extLst>
              <a:ext uri="{FF2B5EF4-FFF2-40B4-BE49-F238E27FC236}">
                <a16:creationId xmlns:a16="http://schemas.microsoft.com/office/drawing/2014/main" id="{80F86BA8-13B2-70C9-E6D1-01F5210B8AE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DCEF032-47C8-43A4-BB2B-CF252202F2C0}" type="datetime1">
              <a:rPr lang="fr-FR"/>
              <a:pPr lvl="0"/>
              <a:t>08/10/2025</a:t>
            </a:fld>
            <a:endParaRPr lang="fr-FR"/>
          </a:p>
        </p:txBody>
      </p:sp>
      <p:sp>
        <p:nvSpPr>
          <p:cNvPr id="4" name="Espace réservé du pied de page 3">
            <a:extLst>
              <a:ext uri="{FF2B5EF4-FFF2-40B4-BE49-F238E27FC236}">
                <a16:creationId xmlns:a16="http://schemas.microsoft.com/office/drawing/2014/main" id="{4659D9A4-A511-4ED5-C2F4-CAFB55A75BDC}"/>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5" name="Espace réservé du numéro de diapositive 4">
            <a:extLst>
              <a:ext uri="{FF2B5EF4-FFF2-40B4-BE49-F238E27FC236}">
                <a16:creationId xmlns:a16="http://schemas.microsoft.com/office/drawing/2014/main" id="{38242524-682C-5AA3-EAE2-30D0935571D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A0D16A6-909F-438F-82DE-9C6754152741}" type="slidenum">
              <a:t>‹N°›</a:t>
            </a:fld>
            <a:endParaRPr lang="fr-FR"/>
          </a:p>
        </p:txBody>
      </p:sp>
    </p:spTree>
    <p:extLst>
      <p:ext uri="{BB962C8B-B14F-4D97-AF65-F5344CB8AC3E}">
        <p14:creationId xmlns:p14="http://schemas.microsoft.com/office/powerpoint/2010/main" val="318437101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D755582-D47E-68CE-5081-465A0B1E1D05}"/>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7B1C7C0B-62D7-4401-80B9-CE6945F5B4AB}" type="datetime1">
              <a:rPr lang="fr-FR"/>
              <a:pPr lvl="0"/>
              <a:t>08/10/2025</a:t>
            </a:fld>
            <a:endParaRPr lang="fr-FR"/>
          </a:p>
        </p:txBody>
      </p:sp>
      <p:sp>
        <p:nvSpPr>
          <p:cNvPr id="3" name="Espace réservé du pied de page 2">
            <a:extLst>
              <a:ext uri="{FF2B5EF4-FFF2-40B4-BE49-F238E27FC236}">
                <a16:creationId xmlns:a16="http://schemas.microsoft.com/office/drawing/2014/main" id="{DF920608-270D-8028-D89E-C419F010FFA7}"/>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4" name="Espace réservé du numéro de diapositive 3">
            <a:extLst>
              <a:ext uri="{FF2B5EF4-FFF2-40B4-BE49-F238E27FC236}">
                <a16:creationId xmlns:a16="http://schemas.microsoft.com/office/drawing/2014/main" id="{8D95BEB0-A0CA-87BB-BD94-01BB6F61365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BABAE430-7260-4094-B089-F06E6B7B5A52}" type="slidenum">
              <a:t>‹N°›</a:t>
            </a:fld>
            <a:endParaRPr lang="fr-FR"/>
          </a:p>
        </p:txBody>
      </p:sp>
    </p:spTree>
    <p:extLst>
      <p:ext uri="{BB962C8B-B14F-4D97-AF65-F5344CB8AC3E}">
        <p14:creationId xmlns:p14="http://schemas.microsoft.com/office/powerpoint/2010/main" val="394910127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8C9FF8-FBED-3209-8E29-22CDA499DC93}"/>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du contenu 2">
            <a:extLst>
              <a:ext uri="{FF2B5EF4-FFF2-40B4-BE49-F238E27FC236}">
                <a16:creationId xmlns:a16="http://schemas.microsoft.com/office/drawing/2014/main" id="{8DE6BD8D-C5B3-5CE7-3C01-6C89B172345D}"/>
              </a:ext>
            </a:extLst>
          </p:cNvPr>
          <p:cNvSpPr txBox="1">
            <a:spLocks noGrp="1"/>
          </p:cNvSpPr>
          <p:nvPr>
            <p:ph idx="1"/>
          </p:nvPr>
        </p:nvSpPr>
        <p:spPr>
          <a:xfrm>
            <a:off x="3887388" y="740572"/>
            <a:ext cx="4629149" cy="3655222"/>
          </a:xfrm>
          <a:prstGeom prst="rect">
            <a:avLst/>
          </a:prstGeom>
        </p:spPr>
        <p:txBody>
          <a:bodyPr/>
          <a:lstStyle>
            <a:lvl1pPr>
              <a:defRPr sz="2400"/>
            </a:lvl1pPr>
            <a:lvl2pPr>
              <a:defRPr sz="2100"/>
            </a:lvl2pPr>
            <a:lvl3pPr>
              <a:defRPr sz="1800"/>
            </a:lvl3pPr>
            <a:lvl4pPr>
              <a:defRPr sz="1500"/>
            </a:lvl4pPr>
            <a:lvl5pPr>
              <a:defRPr sz="15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19F1979-6FAC-5CB2-0DCB-B3F1D987AA6D}"/>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3D80433-8FF5-9D7C-BCC7-E90031C82C0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C7A46FA-C00D-499A-9F3C-5031298100A3}" type="datetime1">
              <a:rPr lang="fr-FR"/>
              <a:pPr lvl="0"/>
              <a:t>08/10/2025</a:t>
            </a:fld>
            <a:endParaRPr lang="fr-FR"/>
          </a:p>
        </p:txBody>
      </p:sp>
      <p:sp>
        <p:nvSpPr>
          <p:cNvPr id="6" name="Espace réservé du pied de page 5">
            <a:extLst>
              <a:ext uri="{FF2B5EF4-FFF2-40B4-BE49-F238E27FC236}">
                <a16:creationId xmlns:a16="http://schemas.microsoft.com/office/drawing/2014/main" id="{62B4B6C8-035E-7EA4-3D77-9B8F6138C2C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3B7D4C27-8EDC-4840-DE38-FD292EF12E4C}"/>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9F8E816-F8CA-414A-9DF9-48887FAFE377}" type="slidenum">
              <a:t>‹N°›</a:t>
            </a:fld>
            <a:endParaRPr lang="fr-FR"/>
          </a:p>
        </p:txBody>
      </p:sp>
    </p:spTree>
    <p:extLst>
      <p:ext uri="{BB962C8B-B14F-4D97-AF65-F5344CB8AC3E}">
        <p14:creationId xmlns:p14="http://schemas.microsoft.com/office/powerpoint/2010/main" val="24393251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Google Shape;574;p77">
            <a:extLst>
              <a:ext uri="{FF2B5EF4-FFF2-40B4-BE49-F238E27FC236}">
                <a16:creationId xmlns:a16="http://schemas.microsoft.com/office/drawing/2014/main" id="{2E2E1E0D-C02A-C511-7D8A-487992630EFC}"/>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75;p77">
            <a:extLst>
              <a:ext uri="{FF2B5EF4-FFF2-40B4-BE49-F238E27FC236}">
                <a16:creationId xmlns:a16="http://schemas.microsoft.com/office/drawing/2014/main" id="{0FA98B78-6419-35B0-5F75-5AA7169862D0}"/>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576;p77">
            <a:extLst>
              <a:ext uri="{FF2B5EF4-FFF2-40B4-BE49-F238E27FC236}">
                <a16:creationId xmlns:a16="http://schemas.microsoft.com/office/drawing/2014/main" id="{BECFC8FA-0B97-47E0-2CF1-E5C53C674C7C}"/>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577;p77">
            <a:extLst>
              <a:ext uri="{FF2B5EF4-FFF2-40B4-BE49-F238E27FC236}">
                <a16:creationId xmlns:a16="http://schemas.microsoft.com/office/drawing/2014/main" id="{8C324B73-2D1E-C109-305F-A39F62CFAAD5}"/>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E4DCEC68-AA10-430F-AB8E-74B26C8292AC}" type="slidenum">
              <a:t>‹N°›</a:t>
            </a:fld>
            <a:endParaRPr lang="fr-FR"/>
          </a:p>
        </p:txBody>
      </p:sp>
      <p:sp>
        <p:nvSpPr>
          <p:cNvPr id="6" name="Google Shape;578;p77">
            <a:extLst>
              <a:ext uri="{FF2B5EF4-FFF2-40B4-BE49-F238E27FC236}">
                <a16:creationId xmlns:a16="http://schemas.microsoft.com/office/drawing/2014/main" id="{674F536C-2FAD-7CAA-87A6-741BCDCFE942}"/>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579;p77">
            <a:extLst>
              <a:ext uri="{FF2B5EF4-FFF2-40B4-BE49-F238E27FC236}">
                <a16:creationId xmlns:a16="http://schemas.microsoft.com/office/drawing/2014/main" id="{5BC81C31-C62B-6E23-0061-1864189A2D7C}"/>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580;p77">
            <a:extLst>
              <a:ext uri="{FF2B5EF4-FFF2-40B4-BE49-F238E27FC236}">
                <a16:creationId xmlns:a16="http://schemas.microsoft.com/office/drawing/2014/main" id="{4FD3A21A-93E0-2CCE-AD16-53EE1866B486}"/>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581;p77">
            <a:extLst>
              <a:ext uri="{FF2B5EF4-FFF2-40B4-BE49-F238E27FC236}">
                <a16:creationId xmlns:a16="http://schemas.microsoft.com/office/drawing/2014/main" id="{4DB57EFE-433F-73F9-C47B-2C66A7EBEEC0}"/>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582;p77">
            <a:extLst>
              <a:ext uri="{FF2B5EF4-FFF2-40B4-BE49-F238E27FC236}">
                <a16:creationId xmlns:a16="http://schemas.microsoft.com/office/drawing/2014/main" id="{29745573-A6A0-F9A5-DBD3-8539AB1575E6}"/>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2223093385"/>
      </p:ext>
    </p:extLst>
  </p:cSld>
  <p:clrMapOvr>
    <a:masterClrMapping/>
  </p:clrMapOvr>
  <p:hf sldNum="0" hdr="0" ftr="0" dt="0"/>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85B342-C1DC-471C-E88E-E04EC2794D3E}"/>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pour une image  2">
            <a:extLst>
              <a:ext uri="{FF2B5EF4-FFF2-40B4-BE49-F238E27FC236}">
                <a16:creationId xmlns:a16="http://schemas.microsoft.com/office/drawing/2014/main" id="{1CCB19D9-71BD-4D2E-93A2-CD2EA8E73079}"/>
              </a:ext>
            </a:extLst>
          </p:cNvPr>
          <p:cNvSpPr txBox="1">
            <a:spLocks noGrp="1"/>
          </p:cNvSpPr>
          <p:nvPr>
            <p:ph type="pic" idx="1"/>
          </p:nvPr>
        </p:nvSpPr>
        <p:spPr>
          <a:xfrm>
            <a:off x="3887388" y="740572"/>
            <a:ext cx="4629149" cy="3655222"/>
          </a:xfrm>
          <a:prstGeom prst="rect">
            <a:avLst/>
          </a:prstGeom>
        </p:spPr>
        <p:txBody>
          <a:bodyPr/>
          <a:lstStyle>
            <a:lvl1pPr marL="0" indent="0">
              <a:buNone/>
              <a:defRPr sz="2400"/>
            </a:lvl1pPr>
          </a:lstStyle>
          <a:p>
            <a:pPr lvl="0"/>
            <a:endParaRPr lang="fr-FR"/>
          </a:p>
        </p:txBody>
      </p:sp>
      <p:sp>
        <p:nvSpPr>
          <p:cNvPr id="4" name="Espace réservé du texte 3">
            <a:extLst>
              <a:ext uri="{FF2B5EF4-FFF2-40B4-BE49-F238E27FC236}">
                <a16:creationId xmlns:a16="http://schemas.microsoft.com/office/drawing/2014/main" id="{E8DCB4CB-0A77-93DF-29D2-0F7198F23AC7}"/>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1733742-FE5B-280B-7826-D4D7D1896C1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4546EF5-36E1-4FC0-9B6C-CE745D939A2E}" type="datetime1">
              <a:rPr lang="fr-FR"/>
              <a:pPr lvl="0"/>
              <a:t>08/10/2025</a:t>
            </a:fld>
            <a:endParaRPr lang="fr-FR"/>
          </a:p>
        </p:txBody>
      </p:sp>
      <p:sp>
        <p:nvSpPr>
          <p:cNvPr id="6" name="Espace réservé du pied de page 5">
            <a:extLst>
              <a:ext uri="{FF2B5EF4-FFF2-40B4-BE49-F238E27FC236}">
                <a16:creationId xmlns:a16="http://schemas.microsoft.com/office/drawing/2014/main" id="{44A6D4B7-0FE1-0096-592B-BFD5DA8D7ED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6740D0BE-188F-5CB9-F9EB-180B98DC5AFB}"/>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0ECF4397-6344-48E4-BD3C-CC9ADFFCA9BE}" type="slidenum">
              <a:t>‹N°›</a:t>
            </a:fld>
            <a:endParaRPr lang="fr-FR"/>
          </a:p>
        </p:txBody>
      </p:sp>
    </p:spTree>
    <p:extLst>
      <p:ext uri="{BB962C8B-B14F-4D97-AF65-F5344CB8AC3E}">
        <p14:creationId xmlns:p14="http://schemas.microsoft.com/office/powerpoint/2010/main" val="355513224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654958-3209-AE7C-BB3B-078CF67C5534}"/>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BC378066-F081-9593-7E3F-F66D288CE40B}"/>
              </a:ext>
            </a:extLst>
          </p:cNvPr>
          <p:cNvSpPr txBox="1">
            <a:spLocks noGrp="1"/>
          </p:cNvSpPr>
          <p:nvPr>
            <p:ph type="body" orient="vert" idx="1"/>
          </p:nvPr>
        </p:nvSpPr>
        <p:spPr>
          <a:xfrm>
            <a:off x="628650" y="1369222"/>
            <a:ext cx="7886700" cy="3263502"/>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C8696B9-4347-2A19-9CC9-34270676560A}"/>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008C36E-DEE8-4925-8903-E0D3352E3C5C}" type="datetime1">
              <a:rPr lang="fr-FR"/>
              <a:pPr lvl="0"/>
              <a:t>08/10/2025</a:t>
            </a:fld>
            <a:endParaRPr lang="fr-FR"/>
          </a:p>
        </p:txBody>
      </p:sp>
      <p:sp>
        <p:nvSpPr>
          <p:cNvPr id="5" name="Espace réservé du pied de page 4">
            <a:extLst>
              <a:ext uri="{FF2B5EF4-FFF2-40B4-BE49-F238E27FC236}">
                <a16:creationId xmlns:a16="http://schemas.microsoft.com/office/drawing/2014/main" id="{E83E7B45-707E-5A21-BAB7-DFA8019E695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CB170EE3-964B-20C4-BF4F-D1CA9D9FE5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7D9E9DCD-5922-45E1-8FF1-273D4ACF9B4B}" type="slidenum">
              <a:t>‹N°›</a:t>
            </a:fld>
            <a:endParaRPr lang="fr-FR"/>
          </a:p>
        </p:txBody>
      </p:sp>
    </p:spTree>
    <p:extLst>
      <p:ext uri="{BB962C8B-B14F-4D97-AF65-F5344CB8AC3E}">
        <p14:creationId xmlns:p14="http://schemas.microsoft.com/office/powerpoint/2010/main" val="420845193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DC70E6A-32D0-804B-E902-F248C47B9308}"/>
              </a:ext>
            </a:extLst>
          </p:cNvPr>
          <p:cNvSpPr txBox="1">
            <a:spLocks noGrp="1"/>
          </p:cNvSpPr>
          <p:nvPr>
            <p:ph type="title" orient="vert"/>
          </p:nvPr>
        </p:nvSpPr>
        <p:spPr>
          <a:xfrm>
            <a:off x="6543675" y="273844"/>
            <a:ext cx="1971674" cy="4358880"/>
          </a:xfrm>
          <a:prstGeom prst="rect">
            <a:avLst/>
          </a:prstGeom>
        </p:spPr>
        <p:txBody>
          <a:bodyPr vert="eaVert"/>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9556C7FA-ADD5-0F4E-CCA9-DEF001AFA9C7}"/>
              </a:ext>
            </a:extLst>
          </p:cNvPr>
          <p:cNvSpPr txBox="1">
            <a:spLocks noGrp="1"/>
          </p:cNvSpPr>
          <p:nvPr>
            <p:ph type="body" orient="vert" idx="1"/>
          </p:nvPr>
        </p:nvSpPr>
        <p:spPr>
          <a:xfrm>
            <a:off x="628650" y="273844"/>
            <a:ext cx="5800725" cy="4358880"/>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4D903D1-46F5-4FBE-0685-6685524A2CC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59B690EA-43CC-4D64-832D-87C89E722281}" type="datetime1">
              <a:rPr lang="fr-FR"/>
              <a:pPr lvl="0"/>
              <a:t>08/10/2025</a:t>
            </a:fld>
            <a:endParaRPr lang="fr-FR"/>
          </a:p>
        </p:txBody>
      </p:sp>
      <p:sp>
        <p:nvSpPr>
          <p:cNvPr id="5" name="Espace réservé du pied de page 4">
            <a:extLst>
              <a:ext uri="{FF2B5EF4-FFF2-40B4-BE49-F238E27FC236}">
                <a16:creationId xmlns:a16="http://schemas.microsoft.com/office/drawing/2014/main" id="{9F2B0519-6879-085E-E603-07D8D070DC3E}"/>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EB1E32DB-F487-7649-4382-E2EA0C2414A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3514F1B-96EF-4601-8348-C6047C08BFF5}" type="slidenum">
              <a:t>‹N°›</a:t>
            </a:fld>
            <a:endParaRPr lang="fr-FR"/>
          </a:p>
        </p:txBody>
      </p:sp>
    </p:spTree>
    <p:extLst>
      <p:ext uri="{BB962C8B-B14F-4D97-AF65-F5344CB8AC3E}">
        <p14:creationId xmlns:p14="http://schemas.microsoft.com/office/powerpoint/2010/main" val="260515352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0" name="Google Shape;105;p16">
            <a:extLst>
              <a:ext uri="{FF2B5EF4-FFF2-40B4-BE49-F238E27FC236}">
                <a16:creationId xmlns:a16="http://schemas.microsoft.com/office/drawing/2014/main" id="{44468C3F-5542-9E8F-EC61-F1A67848BE09}"/>
              </a:ext>
            </a:extLst>
          </p:cNvPr>
          <p:cNvSpPr/>
          <p:nvPr userDrawn="1"/>
        </p:nvSpPr>
        <p:spPr>
          <a:xfrm>
            <a:off x="46346" y="43178"/>
            <a:ext cx="9081612"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1" name="Rectangle 10">
            <a:extLst>
              <a:ext uri="{FF2B5EF4-FFF2-40B4-BE49-F238E27FC236}">
                <a16:creationId xmlns:a16="http://schemas.microsoft.com/office/drawing/2014/main" id="{7412CA2E-B457-01FE-C276-59C1DFEE27A3}"/>
              </a:ext>
            </a:extLst>
          </p:cNvPr>
          <p:cNvSpPr/>
          <p:nvPr userDrawn="1"/>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0D969D0E-61D8-BD1E-DD41-4BB1194A1B7C}"/>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111651"/>
            <a:ext cx="755759" cy="751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9225758"/>
      </p:ext>
    </p:extLst>
  </p:cSld>
  <p:clrMapOvr>
    <a:masterClrMapping/>
  </p:clrMapOvr>
  <p:hf sldNum="0" hdr="0" ftr="0" dt="0"/>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085C4DBA-4569-AC43-D429-33DA51606C81}"/>
              </a:ext>
            </a:extLst>
          </p:cNvPr>
          <p:cNvGrpSpPr/>
          <p:nvPr/>
        </p:nvGrpSpPr>
        <p:grpSpPr>
          <a:xfrm>
            <a:off x="0" y="0"/>
            <a:ext cx="9144000" cy="5143499"/>
            <a:chOff x="0" y="0"/>
            <a:chExt cx="9144000" cy="5143499"/>
          </a:xfrm>
        </p:grpSpPr>
        <p:sp>
          <p:nvSpPr>
            <p:cNvPr id="3" name="Rectangle 7">
              <a:extLst>
                <a:ext uri="{FF2B5EF4-FFF2-40B4-BE49-F238E27FC236}">
                  <a16:creationId xmlns:a16="http://schemas.microsoft.com/office/drawing/2014/main" id="{CD84C02F-398B-8D7E-5F2D-22C11896BF77}"/>
                </a:ext>
              </a:extLst>
            </p:cNvPr>
            <p:cNvSpPr/>
            <p:nvPr/>
          </p:nvSpPr>
          <p:spPr>
            <a:xfrm>
              <a:off x="0" y="0"/>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A41F6D8F-7EC8-64DB-4276-45C783E245EA}"/>
                </a:ext>
              </a:extLst>
            </p:cNvPr>
            <p:cNvSpPr/>
            <p:nvPr/>
          </p:nvSpPr>
          <p:spPr>
            <a:xfrm>
              <a:off x="203197" y="391975"/>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E4A4F86B-5D3F-3F62-0D1B-BCA92126E9E0}"/>
                </a:ext>
              </a:extLst>
            </p:cNvPr>
            <p:cNvSpPr/>
            <p:nvPr/>
          </p:nvSpPr>
          <p:spPr>
            <a:xfrm>
              <a:off x="203197" y="155118"/>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07ABB235-8A44-BBB0-3520-B76CAD24E6E7}"/>
              </a:ext>
            </a:extLst>
          </p:cNvPr>
          <p:cNvSpPr/>
          <p:nvPr/>
        </p:nvSpPr>
        <p:spPr>
          <a:xfrm rot="10800009" flipH="1">
            <a:off x="371475" y="223443"/>
            <a:ext cx="342900" cy="239197"/>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Tree>
    <p:extLst>
      <p:ext uri="{BB962C8B-B14F-4D97-AF65-F5344CB8AC3E}">
        <p14:creationId xmlns:p14="http://schemas.microsoft.com/office/powerpoint/2010/main" val="2661198501"/>
      </p:ext>
    </p:extLst>
  </p:cSld>
  <p:clrMapOvr>
    <a:masterClrMapping/>
  </p:clrMapOvr>
  <p:hf sldNum="0" hdr="0" ftr="0" dt="0"/>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8F87D6F5-CE57-8D51-0600-DA07065A3583}"/>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D8183CC8-72DB-E498-D17D-09533558086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51CAC1DF-7251-73FE-92D0-28EDAB3FE8C2}"/>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F4C2EC6D-B32C-9DFD-4CBC-C0DB46EBC9B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EFB79256-9A33-8A21-1896-6F7EEA6D4579}"/>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52F870C8-0803-9A41-8273-F3168667A278}"/>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E450CA4C-5FF6-5C97-8DD7-03B57D115D5D}"/>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897384799"/>
      </p:ext>
    </p:extLst>
  </p:cSld>
  <p:clrMapOvr>
    <a:masterClrMapping/>
  </p:clrMapOvr>
  <p:hf sldNum="0" hdr="0" ftr="0" dt="0"/>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CCC46D4F-727A-750D-4B33-56A532D21FD5}"/>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F1A76693-2062-8935-6CC8-1A44F7D58B1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2BA7CAAE-D8D2-0F68-430D-37BAD0D2CA60}"/>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7449C942-846B-5C35-155F-236E026823FC}"/>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61327B88-35D1-0E06-07C7-97D2CFED3411}"/>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2486A4F8-0FE2-A244-2109-189AEFF055A0}"/>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97BCF218-F84A-D18C-99A8-27DC0A6C7305}"/>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1934876232"/>
      </p:ext>
    </p:extLst>
  </p:cSld>
  <p:clrMapOvr>
    <a:masterClrMapping/>
  </p:clrMapOvr>
  <p:hf sldNum="0" hdr="0" ftr="0" dt="0"/>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grpSp>
        <p:nvGrpSpPr>
          <p:cNvPr id="2" name="Google Shape;44;p62">
            <a:extLst>
              <a:ext uri="{FF2B5EF4-FFF2-40B4-BE49-F238E27FC236}">
                <a16:creationId xmlns:a16="http://schemas.microsoft.com/office/drawing/2014/main" id="{BD712924-EDCF-CA49-27F5-8DC83EAC1E98}"/>
              </a:ext>
            </a:extLst>
          </p:cNvPr>
          <p:cNvGrpSpPr/>
          <p:nvPr/>
        </p:nvGrpSpPr>
        <p:grpSpPr>
          <a:xfrm>
            <a:off x="0" y="-28529"/>
            <a:ext cx="9144000" cy="5143499"/>
            <a:chOff x="0" y="-28529"/>
            <a:chExt cx="9144000" cy="5143499"/>
          </a:xfrm>
        </p:grpSpPr>
        <p:sp>
          <p:nvSpPr>
            <p:cNvPr id="3" name="Google Shape;45;p62">
              <a:extLst>
                <a:ext uri="{FF2B5EF4-FFF2-40B4-BE49-F238E27FC236}">
                  <a16:creationId xmlns:a16="http://schemas.microsoft.com/office/drawing/2014/main" id="{22429514-140A-14F2-FDE3-1AB4073ACF3E}"/>
                </a:ext>
              </a:extLst>
            </p:cNvPr>
            <p:cNvSpPr/>
            <p:nvPr/>
          </p:nvSpPr>
          <p:spPr>
            <a:xfrm>
              <a:off x="0" y="-2852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4" name="Google Shape;46;p62">
              <a:extLst>
                <a:ext uri="{FF2B5EF4-FFF2-40B4-BE49-F238E27FC236}">
                  <a16:creationId xmlns:a16="http://schemas.microsoft.com/office/drawing/2014/main" id="{AFD857E5-15B2-7DC7-6C12-2D9E216D24D9}"/>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5" name="Google Shape;47;p62">
              <a:extLst>
                <a:ext uri="{FF2B5EF4-FFF2-40B4-BE49-F238E27FC236}">
                  <a16:creationId xmlns:a16="http://schemas.microsoft.com/office/drawing/2014/main" id="{FA3EA33A-E7A0-2E28-8B27-92160CD8D58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6" name="Google Shape;48;p62">
            <a:extLst>
              <a:ext uri="{FF2B5EF4-FFF2-40B4-BE49-F238E27FC236}">
                <a16:creationId xmlns:a16="http://schemas.microsoft.com/office/drawing/2014/main" id="{317A13B7-C035-1C17-D03E-0A288AEDA7E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7" name="Google Shape;49;p62">
            <a:extLst>
              <a:ext uri="{FF2B5EF4-FFF2-40B4-BE49-F238E27FC236}">
                <a16:creationId xmlns:a16="http://schemas.microsoft.com/office/drawing/2014/main" id="{2B3A19E9-7A83-66DD-EBF0-15E1ACAE8C51}"/>
              </a:ext>
            </a:extLst>
          </p:cNvPr>
          <p:cNvSpPr txBox="1">
            <a:spLocks noGrp="1"/>
          </p:cNvSpPr>
          <p:nvPr>
            <p:ph type="title"/>
          </p:nvPr>
        </p:nvSpPr>
        <p:spPr>
          <a:xfrm>
            <a:off x="761585" y="146962"/>
            <a:ext cx="7620829" cy="352967"/>
          </a:xfrm>
          <a:prstGeom prst="rect">
            <a:avLst/>
          </a:prstGeom>
        </p:spPr>
        <p:txBody>
          <a:bodyPr lIns="91421" tIns="45701" rIns="91421" bIns="45701"/>
          <a:lstStyle>
            <a:lvl1pPr>
              <a:defRPr sz="1500" b="1">
                <a:solidFill>
                  <a:srgbClr val="757070"/>
                </a:solidFill>
                <a:latin typeface="Calibri"/>
                <a:ea typeface="Calibri"/>
                <a:cs typeface="Calibri"/>
              </a:defRPr>
            </a:lvl1pPr>
          </a:lstStyle>
          <a:p>
            <a:pPr lvl="0"/>
            <a:endParaRPr lang="fr-FR"/>
          </a:p>
        </p:txBody>
      </p:sp>
      <p:sp>
        <p:nvSpPr>
          <p:cNvPr id="8" name="Google Shape;50;p62">
            <a:extLst>
              <a:ext uri="{FF2B5EF4-FFF2-40B4-BE49-F238E27FC236}">
                <a16:creationId xmlns:a16="http://schemas.microsoft.com/office/drawing/2014/main" id="{26EAC432-9C41-ED3E-4A83-45E2BBDFA7AC}"/>
              </a:ext>
            </a:extLst>
          </p:cNvPr>
          <p:cNvSpPr txBox="1">
            <a:spLocks noGrp="1"/>
          </p:cNvSpPr>
          <p:nvPr>
            <p:ph type="body" idx="4294967295"/>
          </p:nvPr>
        </p:nvSpPr>
        <p:spPr>
          <a:xfrm>
            <a:off x="747714" y="514267"/>
            <a:ext cx="7634700" cy="219327"/>
          </a:xfrm>
          <a:prstGeom prst="rect">
            <a:avLst/>
          </a:prstGeom>
        </p:spPr>
        <p:txBody>
          <a:bodyPr lIns="91421" tIns="45701" rIns="91421" bIns="45701">
            <a:noAutofit/>
          </a:bodyPr>
          <a:lstStyle>
            <a:lvl1pPr marL="342900" indent="-171450">
              <a:spcBef>
                <a:spcPts val="750"/>
              </a:spcBef>
              <a:buNone/>
              <a:defRPr sz="1050" i="1">
                <a:solidFill>
                  <a:srgbClr val="AEABAB"/>
                </a:solidFill>
              </a:defRPr>
            </a:lvl1pPr>
          </a:lstStyle>
          <a:p>
            <a:pPr lvl="0"/>
            <a:endParaRPr lang="fr-FR"/>
          </a:p>
        </p:txBody>
      </p:sp>
    </p:spTree>
    <p:extLst>
      <p:ext uri="{BB962C8B-B14F-4D97-AF65-F5344CB8AC3E}">
        <p14:creationId xmlns:p14="http://schemas.microsoft.com/office/powerpoint/2010/main" val="159454163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48;p79">
            <a:extLst>
              <a:ext uri="{FF2B5EF4-FFF2-40B4-BE49-F238E27FC236}">
                <a16:creationId xmlns:a16="http://schemas.microsoft.com/office/drawing/2014/main" id="{575412F3-D3A0-AE57-0813-F102899FB756}"/>
              </a:ext>
            </a:extLst>
          </p:cNvPr>
          <p:cNvSpPr txBox="1">
            <a:spLocks noGrp="1"/>
          </p:cNvSpPr>
          <p:nvPr>
            <p:ph type="subTitle" idx="4294967295"/>
          </p:nvPr>
        </p:nvSpPr>
        <p:spPr>
          <a:xfrm>
            <a:off x="1143000" y="2701530"/>
            <a:ext cx="6858000" cy="1241819"/>
          </a:xfrm>
          <a:prstGeom prst="rect">
            <a:avLst/>
          </a:prstGeom>
        </p:spPr>
        <p:txBody>
          <a:bodyPr lIns="91421" tIns="45701" rIns="91421" bIns="45701" anchorCtr="1"/>
          <a:lstStyle>
            <a:lvl1pPr algn="ctr">
              <a:spcBef>
                <a:spcPts val="750"/>
              </a:spcBef>
              <a:buNone/>
              <a:defRPr sz="1800"/>
            </a:lvl1pPr>
          </a:lstStyle>
          <a:p>
            <a:pPr lvl="0"/>
            <a:endParaRPr lang="fr-FR"/>
          </a:p>
        </p:txBody>
      </p:sp>
      <p:sp>
        <p:nvSpPr>
          <p:cNvPr id="3" name="Google Shape;49;p79">
            <a:extLst>
              <a:ext uri="{FF2B5EF4-FFF2-40B4-BE49-F238E27FC236}">
                <a16:creationId xmlns:a16="http://schemas.microsoft.com/office/drawing/2014/main" id="{97901B13-C46E-85BA-225E-67014654B7DF}"/>
              </a:ext>
            </a:extLst>
          </p:cNvPr>
          <p:cNvSpPr txBox="1">
            <a:spLocks noGrp="1"/>
          </p:cNvSpPr>
          <p:nvPr>
            <p:ph type="dt" sz="half" idx="7"/>
          </p:nvPr>
        </p:nvSpPr>
        <p:spPr>
          <a:xfrm>
            <a:off x="628650" y="4767260"/>
            <a:ext cx="2057400" cy="273844"/>
          </a:xfrm>
          <a:prstGeom prst="rect">
            <a:avLst/>
          </a:prstGeom>
        </p:spPr>
        <p:txBody>
          <a:bodyPr lIns="91421" tIns="45701" rIns="91421" bIns="45701"/>
          <a:lstStyle>
            <a:lvl1pPr>
              <a:defRPr/>
            </a:lvl1pPr>
          </a:lstStyle>
          <a:p>
            <a:pPr lvl="0"/>
            <a:endParaRPr lang="fr-FR"/>
          </a:p>
        </p:txBody>
      </p:sp>
      <p:sp>
        <p:nvSpPr>
          <p:cNvPr id="4" name="Google Shape;50;p79">
            <a:extLst>
              <a:ext uri="{FF2B5EF4-FFF2-40B4-BE49-F238E27FC236}">
                <a16:creationId xmlns:a16="http://schemas.microsoft.com/office/drawing/2014/main" id="{A59023D1-5FD1-C856-E0FA-61966CDFF2E5}"/>
              </a:ext>
            </a:extLst>
          </p:cNvPr>
          <p:cNvSpPr txBox="1">
            <a:spLocks noGrp="1"/>
          </p:cNvSpPr>
          <p:nvPr>
            <p:ph type="ftr" sz="quarter" idx="9"/>
          </p:nvPr>
        </p:nvSpPr>
        <p:spPr>
          <a:xfrm>
            <a:off x="3028949" y="4767260"/>
            <a:ext cx="3086099" cy="273844"/>
          </a:xfrm>
          <a:prstGeom prst="rect">
            <a:avLst/>
          </a:prstGeom>
        </p:spPr>
        <p:txBody>
          <a:bodyPr lIns="91421" tIns="45701" rIns="91421" bIns="45701"/>
          <a:lstStyle>
            <a:lvl1pPr>
              <a:defRPr/>
            </a:lvl1pPr>
          </a:lstStyle>
          <a:p>
            <a:pPr lvl="0"/>
            <a:endParaRPr lang="fr-FR"/>
          </a:p>
        </p:txBody>
      </p:sp>
      <p:sp>
        <p:nvSpPr>
          <p:cNvPr id="5" name="Google Shape;51;p79">
            <a:extLst>
              <a:ext uri="{FF2B5EF4-FFF2-40B4-BE49-F238E27FC236}">
                <a16:creationId xmlns:a16="http://schemas.microsoft.com/office/drawing/2014/main" id="{DA9D258F-B1B6-378D-9A35-B05AF48C98E4}"/>
              </a:ext>
            </a:extLst>
          </p:cNvPr>
          <p:cNvSpPr txBox="1">
            <a:spLocks noGrp="1"/>
          </p:cNvSpPr>
          <p:nvPr>
            <p:ph type="sldNum" sz="quarter" idx="8"/>
          </p:nvPr>
        </p:nvSpPr>
        <p:spPr>
          <a:xfrm>
            <a:off x="6457949" y="4767260"/>
            <a:ext cx="2057400" cy="273844"/>
          </a:xfrm>
          <a:prstGeom prst="rect">
            <a:avLst/>
          </a:prstGeom>
        </p:spPr>
        <p:txBody>
          <a:bodyPr lIns="91421" tIns="45701" rIns="91421" bIns="45701"/>
          <a:lstStyle>
            <a:lvl1pPr>
              <a:defRPr/>
            </a:lvl1pPr>
          </a:lstStyle>
          <a:p>
            <a:pPr lvl="0"/>
            <a:fld id="{BBE84098-2294-4EF7-98CF-E51B5DE54DE1}" type="slidenum">
              <a:t>‹N°›</a:t>
            </a:fld>
            <a:endParaRPr lang="fr-FR"/>
          </a:p>
        </p:txBody>
      </p:sp>
      <p:grpSp>
        <p:nvGrpSpPr>
          <p:cNvPr id="6" name="Google Shape;52;p79">
            <a:extLst>
              <a:ext uri="{FF2B5EF4-FFF2-40B4-BE49-F238E27FC236}">
                <a16:creationId xmlns:a16="http://schemas.microsoft.com/office/drawing/2014/main" id="{7A8F863C-2A74-ABE1-2206-DDF95A963332}"/>
              </a:ext>
            </a:extLst>
          </p:cNvPr>
          <p:cNvGrpSpPr/>
          <p:nvPr/>
        </p:nvGrpSpPr>
        <p:grpSpPr>
          <a:xfrm>
            <a:off x="0" y="-19879"/>
            <a:ext cx="9144000" cy="5143499"/>
            <a:chOff x="0" y="-19879"/>
            <a:chExt cx="9144000" cy="5143499"/>
          </a:xfrm>
        </p:grpSpPr>
        <p:sp>
          <p:nvSpPr>
            <p:cNvPr id="7" name="Google Shape;53;p79">
              <a:extLst>
                <a:ext uri="{FF2B5EF4-FFF2-40B4-BE49-F238E27FC236}">
                  <a16:creationId xmlns:a16="http://schemas.microsoft.com/office/drawing/2014/main" id="{DE9A71E9-24B0-CD58-1238-30F60FAA82E4}"/>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4;p79">
              <a:extLst>
                <a:ext uri="{FF2B5EF4-FFF2-40B4-BE49-F238E27FC236}">
                  <a16:creationId xmlns:a16="http://schemas.microsoft.com/office/drawing/2014/main" id="{582E233C-9A8E-EAEF-E20C-69B120F4AA77}"/>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5;p79">
              <a:extLst>
                <a:ext uri="{FF2B5EF4-FFF2-40B4-BE49-F238E27FC236}">
                  <a16:creationId xmlns:a16="http://schemas.microsoft.com/office/drawing/2014/main" id="{D4D55FB1-9E0D-E58E-7C5D-93DCF651E6D2}"/>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6;p79">
            <a:extLst>
              <a:ext uri="{FF2B5EF4-FFF2-40B4-BE49-F238E27FC236}">
                <a16:creationId xmlns:a16="http://schemas.microsoft.com/office/drawing/2014/main" id="{D87173D8-889B-C425-0D29-B999C7F59C3C}"/>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7;p79">
            <a:extLst>
              <a:ext uri="{FF2B5EF4-FFF2-40B4-BE49-F238E27FC236}">
                <a16:creationId xmlns:a16="http://schemas.microsoft.com/office/drawing/2014/main" id="{7D9CFAC8-B793-96C3-F8D1-A7D89D10DFAC}"/>
              </a:ext>
            </a:extLst>
          </p:cNvPr>
          <p:cNvSpPr txBox="1">
            <a:spLocks noGrp="1"/>
          </p:cNvSpPr>
          <p:nvPr>
            <p:ph type="title"/>
          </p:nvPr>
        </p:nvSpPr>
        <p:spPr>
          <a:xfrm>
            <a:off x="894520" y="392917"/>
            <a:ext cx="7620829" cy="352967"/>
          </a:xfrm>
          <a:prstGeom prst="rect">
            <a:avLst/>
          </a:prstGeom>
        </p:spPr>
        <p:txBody>
          <a:bodyPr lIns="91421" tIns="45701" rIns="91421" bIns="45701"/>
          <a:lstStyle>
            <a:lvl1pPr algn="r">
              <a:defRPr sz="1350" i="1">
                <a:solidFill>
                  <a:srgbClr val="757070"/>
                </a:solidFill>
                <a:latin typeface="Calibri"/>
                <a:ea typeface="Calibri"/>
                <a:cs typeface="Calibri"/>
              </a:defRPr>
            </a:lvl1pPr>
          </a:lstStyle>
          <a:p>
            <a:pPr lvl="0"/>
            <a:endParaRPr lang="fr-FR"/>
          </a:p>
        </p:txBody>
      </p:sp>
    </p:spTree>
    <p:extLst>
      <p:ext uri="{BB962C8B-B14F-4D97-AF65-F5344CB8AC3E}">
        <p14:creationId xmlns:p14="http://schemas.microsoft.com/office/powerpoint/2010/main" val="417707042"/>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1_Title Slide" userDrawn="1">
  <p:cSld name="6_Title Slide">
    <p:spTree>
      <p:nvGrpSpPr>
        <p:cNvPr id="1" name="Shape 85"/>
        <p:cNvGrpSpPr/>
        <p:nvPr/>
      </p:nvGrpSpPr>
      <p:grpSpPr>
        <a:xfrm>
          <a:off x="0" y="0"/>
          <a:ext cx="0" cy="0"/>
          <a:chOff x="0" y="0"/>
          <a:chExt cx="0" cy="0"/>
        </a:xfrm>
      </p:grpSpPr>
      <p:sp>
        <p:nvSpPr>
          <p:cNvPr id="5" name="Rectangle: Rounded Corners 1">
            <a:extLst>
              <a:ext uri="{FF2B5EF4-FFF2-40B4-BE49-F238E27FC236}">
                <a16:creationId xmlns:a16="http://schemas.microsoft.com/office/drawing/2014/main" id="{9F0F27D2-E3BB-E638-8657-579AE4CD7660}"/>
              </a:ext>
            </a:extLst>
          </p:cNvPr>
          <p:cNvSpPr/>
          <p:nvPr userDrawn="1"/>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tangle 5">
            <a:extLst>
              <a:ext uri="{FF2B5EF4-FFF2-40B4-BE49-F238E27FC236}">
                <a16:creationId xmlns:a16="http://schemas.microsoft.com/office/drawing/2014/main" id="{07FD4220-F79D-CE47-D46E-24FBA9C47892}"/>
              </a:ext>
            </a:extLst>
          </p:cNvPr>
          <p:cNvSpPr/>
          <p:nvPr userDrawn="1"/>
        </p:nvSpPr>
        <p:spPr>
          <a:xfrm>
            <a:off x="0" y="0"/>
            <a:ext cx="9144000" cy="5143500"/>
          </a:xfrm>
          <a:prstGeom prst="rect">
            <a:avLst/>
          </a:prstGeom>
          <a:noFill/>
          <a:ln w="76200">
            <a:solidFill>
              <a:srgbClr val="54AF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Picture 2" descr="Image générée">
            <a:extLst>
              <a:ext uri="{FF2B5EF4-FFF2-40B4-BE49-F238E27FC236}">
                <a16:creationId xmlns:a16="http://schemas.microsoft.com/office/drawing/2014/main" id="{93602516-E5E7-C548-5BDD-2D3BABF02CED}"/>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40820" y="41296"/>
            <a:ext cx="575339" cy="5721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28351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a:xfrm>
            <a:off x="628650" y="4767263"/>
            <a:ext cx="2057400" cy="273844"/>
          </a:xfrm>
          <a:prstGeom prst="rect">
            <a:avLst/>
          </a:prstGeom>
        </p:spPr>
        <p:txBody>
          <a:bodyPr/>
          <a:lstStyle/>
          <a:p>
            <a:fld id="{35CE231B-25EB-4A68-BA80-EB75600200BE}" type="datetimeFigureOut">
              <a:rPr lang="fr-FR" smtClean="0"/>
              <a:pPr/>
              <a:t>08/10/2025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a:xfrm>
            <a:off x="3028950" y="4767263"/>
            <a:ext cx="3086100" cy="273844"/>
          </a:xfrm>
          <a:prstGeom prst="rect">
            <a:avLst/>
          </a:prstGeom>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a:xfrm>
            <a:off x="6457950" y="4767263"/>
            <a:ext cx="2057400" cy="273844"/>
          </a:xfrm>
          <a:prstGeom prst="rect">
            <a:avLst/>
          </a:prstGeom>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a:prstGeom prst="rect">
            <a:avLst/>
          </a:prstGeo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20076602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 xmlns:asvg="http://schemas.microsoft.com/office/drawing/2016/SVG/main"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hasCustomPrompt="1"/>
          </p:nvPr>
        </p:nvSpPr>
        <p:spPr>
          <a:xfrm>
            <a:off x="761586" y="146960"/>
            <a:ext cx="7620828" cy="352963"/>
          </a:xfrm>
          <a:prstGeom prst="rect">
            <a:avLst/>
          </a:prstGeo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hasCustomPrompt="1"/>
          </p:nvPr>
        </p:nvSpPr>
        <p:spPr>
          <a:xfrm>
            <a:off x="747712" y="514267"/>
            <a:ext cx="7634702" cy="219332"/>
          </a:xfrm>
          <a:prstGeom prst="rect">
            <a:avLst/>
          </a:prstGeo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val="1146825386"/>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7_Title Slide">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331783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18024269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prstGeom prst="rect">
            <a:avLst/>
          </a:prstGeo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prstGeom prst="rect">
            <a:avLst/>
          </a:prstGeo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35343814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prstGeom prst="rect">
            <a:avLst/>
          </a:prstGeo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prstGeom prst="rect">
            <a:avLst/>
          </a:prstGeo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3664608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4" name="Google Shape;160;p18">
            <a:extLst>
              <a:ext uri="{FF2B5EF4-FFF2-40B4-BE49-F238E27FC236}">
                <a16:creationId xmlns:a16="http://schemas.microsoft.com/office/drawing/2014/main" id="{69CFCD8A-8885-EB14-6069-6534547737B9}"/>
              </a:ext>
            </a:extLst>
          </p:cNvPr>
          <p:cNvSpPr/>
          <p:nvPr userDrawn="1"/>
        </p:nvSpPr>
        <p:spPr>
          <a:xfrm>
            <a:off x="40650" y="4734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5" name="Picture 2" descr="Image générée">
            <a:extLst>
              <a:ext uri="{FF2B5EF4-FFF2-40B4-BE49-F238E27FC236}">
                <a16:creationId xmlns:a16="http://schemas.microsoft.com/office/drawing/2014/main" id="{5DF7A8F9-7B4F-D2DC-B2A7-0F8935B6265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902E1D40-2726-6552-A97C-BD1AE6FE01F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346868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628650" y="273844"/>
            <a:ext cx="7886700" cy="994172"/>
          </a:xfrm>
          <a:prstGeom prst="rect">
            <a:avLst/>
          </a:prstGeom>
        </p:spPr>
        <p:txBody>
          <a:bodyPr/>
          <a:lstStyle/>
          <a:p>
            <a:r>
              <a:rPr lang="fr-FR"/>
              <a:t>Modifiez le style du titre</a:t>
            </a:r>
            <a:endParaRPr lang="fr-MA"/>
          </a:p>
        </p:txBody>
      </p:sp>
      <p:sp>
        <p:nvSpPr>
          <p:cNvPr id="3" name="Espace réservé de la date 2"/>
          <p:cNvSpPr>
            <a:spLocks noGrp="1"/>
          </p:cNvSpPr>
          <p:nvPr>
            <p:ph type="dt" sz="half" idx="10"/>
          </p:nvPr>
        </p:nvSpPr>
        <p:spPr>
          <a:xfrm>
            <a:off x="628650" y="4767263"/>
            <a:ext cx="2057400" cy="273844"/>
          </a:xfrm>
          <a:prstGeom prst="rect">
            <a:avLst/>
          </a:prstGeom>
        </p:spPr>
        <p:txBody>
          <a:bodyPr/>
          <a:lstStyle/>
          <a:p>
            <a:fld id="{35CE231B-25EB-4A68-BA80-EB75600200BE}" type="datetimeFigureOut">
              <a:rPr lang="fr-FR" smtClean="0"/>
              <a:pPr/>
              <a:t>08/10/2025</a:t>
            </a:fld>
            <a:endParaRPr lang="fr-FR"/>
          </a:p>
        </p:txBody>
      </p:sp>
      <p:sp>
        <p:nvSpPr>
          <p:cNvPr id="4" name="Espace réservé du pied de page 3"/>
          <p:cNvSpPr>
            <a:spLocks noGrp="1"/>
          </p:cNvSpPr>
          <p:nvPr>
            <p:ph type="ftr" sz="quarter" idx="11"/>
          </p:nvPr>
        </p:nvSpPr>
        <p:spPr>
          <a:xfrm>
            <a:off x="3028950" y="4767263"/>
            <a:ext cx="3086100" cy="273844"/>
          </a:xfrm>
          <a:prstGeom prst="rect">
            <a:avLst/>
          </a:prstGeom>
        </p:spPr>
        <p:txBody>
          <a:bodyPr/>
          <a:lstStyle/>
          <a:p>
            <a:endParaRPr lang="fr-FR"/>
          </a:p>
        </p:txBody>
      </p:sp>
      <p:sp>
        <p:nvSpPr>
          <p:cNvPr id="5" name="Espace réservé du numéro de diapositive 4"/>
          <p:cNvSpPr>
            <a:spLocks noGrp="1"/>
          </p:cNvSpPr>
          <p:nvPr>
            <p:ph type="sldNum" sz="quarter" idx="12"/>
          </p:nvPr>
        </p:nvSpPr>
        <p:spPr>
          <a:xfrm>
            <a:off x="6457950" y="4767263"/>
            <a:ext cx="2057400" cy="273844"/>
          </a:xfrm>
          <a:prstGeom prst="rect">
            <a:avLst/>
          </a:prstGeom>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3261145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8408003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1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36071546"/>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2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57135001"/>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3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17058687"/>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4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85475610"/>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5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55660919"/>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a16="http://schemas.microsoft.com/office/drawing/2014/main" id="{6303E652-32E0-DDB2-5D9B-D79640077D21}"/>
              </a:ext>
            </a:extLst>
          </p:cNvPr>
          <p:cNvSpPr/>
          <p:nvPr userDrawn="1"/>
        </p:nvSpPr>
        <p:spPr>
          <a:xfrm>
            <a:off x="62388" y="43178"/>
            <a:ext cx="9029849"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57070"/>
            <a:ext cx="822096" cy="822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3822340"/>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08/10/2025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9832342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08/10/2025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2751708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Google Shape;139;p16">
            <a:extLst>
              <a:ext uri="{FF2B5EF4-FFF2-40B4-BE49-F238E27FC236}">
                <a16:creationId xmlns:a16="http://schemas.microsoft.com/office/drawing/2014/main" id="{B65F27DD-2732-CBAD-BA71-EE7247F7DDEA}"/>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140;p16">
            <a:extLst>
              <a:ext uri="{FF2B5EF4-FFF2-40B4-BE49-F238E27FC236}">
                <a16:creationId xmlns:a16="http://schemas.microsoft.com/office/drawing/2014/main" id="{4A0E55EA-8D84-494C-8CB1-1C119B40D177}"/>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141;p16">
            <a:extLst>
              <a:ext uri="{FF2B5EF4-FFF2-40B4-BE49-F238E27FC236}">
                <a16:creationId xmlns:a16="http://schemas.microsoft.com/office/drawing/2014/main" id="{AB067005-20E0-0DC9-1547-6C957493A700}"/>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5B64A3EE-1873-493E-94C6-3DA5AC49684E}" type="slidenum">
              <a:t>‹N°›</a:t>
            </a:fld>
            <a:endParaRPr lang="fr-FR"/>
          </a:p>
        </p:txBody>
      </p:sp>
    </p:spTree>
    <p:extLst>
      <p:ext uri="{BB962C8B-B14F-4D97-AF65-F5344CB8AC3E}">
        <p14:creationId xmlns:p14="http://schemas.microsoft.com/office/powerpoint/2010/main" val="3670080828"/>
      </p:ext>
    </p:extLst>
  </p:cSld>
  <p:clrMapOvr>
    <a:masterClrMapping/>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83149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33978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val="41716308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141880216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32207375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180677345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08/10/2025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417474238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3908005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4459687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169574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able of contents">
    <p:spTree>
      <p:nvGrpSpPr>
        <p:cNvPr id="1" name=""/>
        <p:cNvGrpSpPr/>
        <p:nvPr/>
      </p:nvGrpSpPr>
      <p:grpSpPr>
        <a:xfrm>
          <a:off x="0" y="0"/>
          <a:ext cx="0" cy="0"/>
          <a:chOff x="0" y="0"/>
          <a:chExt cx="0" cy="0"/>
        </a:xfrm>
      </p:grpSpPr>
      <p:sp>
        <p:nvSpPr>
          <p:cNvPr id="2" name="Google Shape;143;p17">
            <a:extLst>
              <a:ext uri="{FF2B5EF4-FFF2-40B4-BE49-F238E27FC236}">
                <a16:creationId xmlns:a16="http://schemas.microsoft.com/office/drawing/2014/main" id="{1D5E7E9B-58C2-4C57-456E-7EA3B78DC98E}"/>
              </a:ext>
            </a:extLst>
          </p:cNvPr>
          <p:cNvSpPr txBox="1">
            <a:spLocks noGrp="1"/>
          </p:cNvSpPr>
          <p:nvPr>
            <p:ph type="title"/>
          </p:nvPr>
        </p:nvSpPr>
        <p:spPr>
          <a:xfrm>
            <a:off x="1966298" y="1631088"/>
            <a:ext cx="2305504" cy="451503"/>
          </a:xfrm>
          <a:prstGeom prst="rect">
            <a:avLst/>
          </a:prstGeom>
        </p:spPr>
        <p:txBody>
          <a:bodyPr tIns="68570" bIns="68570">
            <a:noAutofit/>
          </a:bodyPr>
          <a:lstStyle>
            <a:lvl1pPr>
              <a:defRPr sz="2400"/>
            </a:lvl1pPr>
          </a:lstStyle>
          <a:p>
            <a:pPr lvl="0"/>
            <a:endParaRPr lang="fr-FR"/>
          </a:p>
        </p:txBody>
      </p:sp>
      <p:sp>
        <p:nvSpPr>
          <p:cNvPr id="3" name="Google Shape;144;p17">
            <a:extLst>
              <a:ext uri="{FF2B5EF4-FFF2-40B4-BE49-F238E27FC236}">
                <a16:creationId xmlns:a16="http://schemas.microsoft.com/office/drawing/2014/main" id="{F0189036-8F9A-3D77-0C1B-A7B477325E00}"/>
              </a:ext>
            </a:extLst>
          </p:cNvPr>
          <p:cNvSpPr txBox="1">
            <a:spLocks noGrp="1"/>
          </p:cNvSpPr>
          <p:nvPr>
            <p:ph type="subTitle" idx="4294967295"/>
          </p:nvPr>
        </p:nvSpPr>
        <p:spPr>
          <a:xfrm>
            <a:off x="1966307" y="2129189"/>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4" name="Google Shape;145;p17">
            <a:extLst>
              <a:ext uri="{FF2B5EF4-FFF2-40B4-BE49-F238E27FC236}">
                <a16:creationId xmlns:a16="http://schemas.microsoft.com/office/drawing/2014/main" id="{D8D2167F-EC36-1319-AC32-C0927579250E}"/>
              </a:ext>
            </a:extLst>
          </p:cNvPr>
          <p:cNvSpPr txBox="1">
            <a:spLocks noGrp="1"/>
          </p:cNvSpPr>
          <p:nvPr>
            <p:ph type="subTitle" idx="4294967295"/>
          </p:nvPr>
        </p:nvSpPr>
        <p:spPr>
          <a:xfrm>
            <a:off x="6015188" y="2129189"/>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5" name="Google Shape;146;p17">
            <a:extLst>
              <a:ext uri="{FF2B5EF4-FFF2-40B4-BE49-F238E27FC236}">
                <a16:creationId xmlns:a16="http://schemas.microsoft.com/office/drawing/2014/main" id="{B4D140B0-70A5-696F-DBA8-60677A46C836}"/>
              </a:ext>
            </a:extLst>
          </p:cNvPr>
          <p:cNvSpPr txBox="1">
            <a:spLocks noGrp="1"/>
          </p:cNvSpPr>
          <p:nvPr>
            <p:ph type="title" idx="4294967295"/>
          </p:nvPr>
        </p:nvSpPr>
        <p:spPr>
          <a:xfrm>
            <a:off x="1966325" y="3138028"/>
            <a:ext cx="2305504" cy="527700"/>
          </a:xfrm>
          <a:prstGeom prst="rect">
            <a:avLst/>
          </a:prstGeom>
        </p:spPr>
        <p:txBody>
          <a:bodyPr tIns="68570" bIns="68570">
            <a:noAutofit/>
          </a:bodyPr>
          <a:lstStyle>
            <a:lvl1pPr>
              <a:defRPr sz="2400"/>
            </a:lvl1pPr>
          </a:lstStyle>
          <a:p>
            <a:pPr lvl="0"/>
            <a:endParaRPr lang="fr-FR"/>
          </a:p>
        </p:txBody>
      </p:sp>
      <p:sp>
        <p:nvSpPr>
          <p:cNvPr id="6" name="Google Shape;147;p17">
            <a:extLst>
              <a:ext uri="{FF2B5EF4-FFF2-40B4-BE49-F238E27FC236}">
                <a16:creationId xmlns:a16="http://schemas.microsoft.com/office/drawing/2014/main" id="{55771FE2-EEE0-822C-2E88-D809119C3B85}"/>
              </a:ext>
            </a:extLst>
          </p:cNvPr>
          <p:cNvSpPr txBox="1">
            <a:spLocks noGrp="1"/>
          </p:cNvSpPr>
          <p:nvPr>
            <p:ph type="subTitle" idx="4294967295"/>
          </p:nvPr>
        </p:nvSpPr>
        <p:spPr>
          <a:xfrm>
            <a:off x="1966307" y="3626574"/>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7" name="Google Shape;148;p17">
            <a:extLst>
              <a:ext uri="{FF2B5EF4-FFF2-40B4-BE49-F238E27FC236}">
                <a16:creationId xmlns:a16="http://schemas.microsoft.com/office/drawing/2014/main" id="{010BD099-F350-8315-5887-9A3861988A55}"/>
              </a:ext>
            </a:extLst>
          </p:cNvPr>
          <p:cNvSpPr txBox="1">
            <a:spLocks noGrp="1"/>
          </p:cNvSpPr>
          <p:nvPr>
            <p:ph type="subTitle" idx="4294967295"/>
          </p:nvPr>
        </p:nvSpPr>
        <p:spPr>
          <a:xfrm>
            <a:off x="6015188" y="3626574"/>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8" name="Google Shape;149;p17">
            <a:extLst>
              <a:ext uri="{FF2B5EF4-FFF2-40B4-BE49-F238E27FC236}">
                <a16:creationId xmlns:a16="http://schemas.microsoft.com/office/drawing/2014/main" id="{CF906F46-64F6-4619-CAF0-F66DA88FF9D6}"/>
              </a:ext>
            </a:extLst>
          </p:cNvPr>
          <p:cNvSpPr txBox="1">
            <a:spLocks noGrp="1"/>
          </p:cNvSpPr>
          <p:nvPr>
            <p:ph type="title" idx="4294967295"/>
          </p:nvPr>
        </p:nvSpPr>
        <p:spPr>
          <a:xfrm>
            <a:off x="823316" y="1815449"/>
            <a:ext cx="1143000" cy="572697"/>
          </a:xfrm>
          <a:prstGeom prst="rect">
            <a:avLst/>
          </a:prstGeom>
        </p:spPr>
        <p:txBody>
          <a:bodyPr tIns="68570" bIns="68570" anchorCtr="1">
            <a:noAutofit/>
          </a:bodyPr>
          <a:lstStyle>
            <a:lvl1pPr algn="ctr">
              <a:defRPr/>
            </a:lvl1pPr>
          </a:lstStyle>
          <a:p>
            <a:pPr lvl="0"/>
            <a:endParaRPr lang="fr-FR"/>
          </a:p>
        </p:txBody>
      </p:sp>
      <p:sp>
        <p:nvSpPr>
          <p:cNvPr id="9" name="Google Shape;150;p17">
            <a:extLst>
              <a:ext uri="{FF2B5EF4-FFF2-40B4-BE49-F238E27FC236}">
                <a16:creationId xmlns:a16="http://schemas.microsoft.com/office/drawing/2014/main" id="{BD3F9A21-A16C-729E-32D8-409207B40966}"/>
              </a:ext>
            </a:extLst>
          </p:cNvPr>
          <p:cNvSpPr txBox="1">
            <a:spLocks noGrp="1"/>
          </p:cNvSpPr>
          <p:nvPr>
            <p:ph type="title" idx="4294967295"/>
          </p:nvPr>
        </p:nvSpPr>
        <p:spPr>
          <a:xfrm>
            <a:off x="823316" y="3349118"/>
            <a:ext cx="1143000" cy="572697"/>
          </a:xfrm>
          <a:prstGeom prst="rect">
            <a:avLst/>
          </a:prstGeom>
        </p:spPr>
        <p:txBody>
          <a:bodyPr tIns="68570" bIns="68570" anchorCtr="1">
            <a:noAutofit/>
          </a:bodyPr>
          <a:lstStyle>
            <a:lvl1pPr algn="ctr">
              <a:defRPr/>
            </a:lvl1pPr>
          </a:lstStyle>
          <a:p>
            <a:pPr lvl="0"/>
            <a:endParaRPr lang="fr-FR"/>
          </a:p>
        </p:txBody>
      </p:sp>
      <p:sp>
        <p:nvSpPr>
          <p:cNvPr id="10" name="Google Shape;151;p17">
            <a:extLst>
              <a:ext uri="{FF2B5EF4-FFF2-40B4-BE49-F238E27FC236}">
                <a16:creationId xmlns:a16="http://schemas.microsoft.com/office/drawing/2014/main" id="{91F48BA4-FD7A-B4CE-A715-4F8E87516604}"/>
              </a:ext>
            </a:extLst>
          </p:cNvPr>
          <p:cNvSpPr txBox="1">
            <a:spLocks noGrp="1"/>
          </p:cNvSpPr>
          <p:nvPr>
            <p:ph type="title" idx="4294967295"/>
          </p:nvPr>
        </p:nvSpPr>
        <p:spPr>
          <a:xfrm>
            <a:off x="4872197" y="1815449"/>
            <a:ext cx="1143000" cy="572697"/>
          </a:xfrm>
          <a:prstGeom prst="rect">
            <a:avLst/>
          </a:prstGeom>
        </p:spPr>
        <p:txBody>
          <a:bodyPr tIns="68570" bIns="68570" anchorCtr="1">
            <a:noAutofit/>
          </a:bodyPr>
          <a:lstStyle>
            <a:lvl1pPr algn="ctr">
              <a:defRPr/>
            </a:lvl1pPr>
          </a:lstStyle>
          <a:p>
            <a:pPr lvl="0"/>
            <a:endParaRPr lang="fr-FR"/>
          </a:p>
        </p:txBody>
      </p:sp>
      <p:sp>
        <p:nvSpPr>
          <p:cNvPr id="11" name="Google Shape;152;p17">
            <a:extLst>
              <a:ext uri="{FF2B5EF4-FFF2-40B4-BE49-F238E27FC236}">
                <a16:creationId xmlns:a16="http://schemas.microsoft.com/office/drawing/2014/main" id="{38A86FB9-893A-B736-244D-E2D3D70A23A2}"/>
              </a:ext>
            </a:extLst>
          </p:cNvPr>
          <p:cNvSpPr txBox="1">
            <a:spLocks noGrp="1"/>
          </p:cNvSpPr>
          <p:nvPr>
            <p:ph type="title" idx="4294967295"/>
          </p:nvPr>
        </p:nvSpPr>
        <p:spPr>
          <a:xfrm>
            <a:off x="4872197" y="3349118"/>
            <a:ext cx="1143000" cy="572697"/>
          </a:xfrm>
          <a:prstGeom prst="rect">
            <a:avLst/>
          </a:prstGeom>
        </p:spPr>
        <p:txBody>
          <a:bodyPr tIns="68570" bIns="68570" anchorCtr="1">
            <a:noAutofit/>
          </a:bodyPr>
          <a:lstStyle>
            <a:lvl1pPr algn="ctr">
              <a:defRPr/>
            </a:lvl1pPr>
          </a:lstStyle>
          <a:p>
            <a:pPr lvl="0"/>
            <a:endParaRPr lang="fr-FR"/>
          </a:p>
        </p:txBody>
      </p:sp>
      <p:sp>
        <p:nvSpPr>
          <p:cNvPr id="12" name="Google Shape;153;p17">
            <a:extLst>
              <a:ext uri="{FF2B5EF4-FFF2-40B4-BE49-F238E27FC236}">
                <a16:creationId xmlns:a16="http://schemas.microsoft.com/office/drawing/2014/main" id="{64FB734B-7941-270B-0913-63532338AE77}"/>
              </a:ext>
            </a:extLst>
          </p:cNvPr>
          <p:cNvSpPr txBox="1">
            <a:spLocks noGrp="1"/>
          </p:cNvSpPr>
          <p:nvPr>
            <p:ph type="title" idx="4294967295"/>
          </p:nvPr>
        </p:nvSpPr>
        <p:spPr>
          <a:xfrm>
            <a:off x="6015197" y="1631088"/>
            <a:ext cx="2305504" cy="451503"/>
          </a:xfrm>
          <a:prstGeom prst="rect">
            <a:avLst/>
          </a:prstGeom>
        </p:spPr>
        <p:txBody>
          <a:bodyPr tIns="68570" bIns="68570">
            <a:noAutofit/>
          </a:bodyPr>
          <a:lstStyle>
            <a:lvl1pPr>
              <a:defRPr sz="2400"/>
            </a:lvl1pPr>
          </a:lstStyle>
          <a:p>
            <a:pPr lvl="0"/>
            <a:endParaRPr lang="fr-FR"/>
          </a:p>
        </p:txBody>
      </p:sp>
      <p:sp>
        <p:nvSpPr>
          <p:cNvPr id="13" name="Google Shape;154;p17">
            <a:extLst>
              <a:ext uri="{FF2B5EF4-FFF2-40B4-BE49-F238E27FC236}">
                <a16:creationId xmlns:a16="http://schemas.microsoft.com/office/drawing/2014/main" id="{A6829D20-8FE3-56B7-E3B8-3ACA6DA9C7B5}"/>
              </a:ext>
            </a:extLst>
          </p:cNvPr>
          <p:cNvSpPr txBox="1">
            <a:spLocks noGrp="1"/>
          </p:cNvSpPr>
          <p:nvPr>
            <p:ph type="title" idx="4294967295"/>
          </p:nvPr>
        </p:nvSpPr>
        <p:spPr>
          <a:xfrm>
            <a:off x="6015224" y="3138028"/>
            <a:ext cx="2305504" cy="527700"/>
          </a:xfrm>
          <a:prstGeom prst="rect">
            <a:avLst/>
          </a:prstGeom>
        </p:spPr>
        <p:txBody>
          <a:bodyPr tIns="68570" bIns="68570">
            <a:noAutofit/>
          </a:bodyPr>
          <a:lstStyle>
            <a:lvl1pPr>
              <a:defRPr sz="2400"/>
            </a:lvl1pPr>
          </a:lstStyle>
          <a:p>
            <a:pPr lvl="0"/>
            <a:endParaRPr lang="fr-FR"/>
          </a:p>
        </p:txBody>
      </p:sp>
      <p:sp>
        <p:nvSpPr>
          <p:cNvPr id="14" name="Google Shape;155;p17">
            <a:extLst>
              <a:ext uri="{FF2B5EF4-FFF2-40B4-BE49-F238E27FC236}">
                <a16:creationId xmlns:a16="http://schemas.microsoft.com/office/drawing/2014/main" id="{B51C9C3E-295C-EE94-9145-901636833B90}"/>
              </a:ext>
            </a:extLst>
          </p:cNvPr>
          <p:cNvSpPr txBox="1">
            <a:spLocks noGrp="1"/>
          </p:cNvSpPr>
          <p:nvPr>
            <p:ph type="title" idx="4294967295"/>
          </p:nvPr>
        </p:nvSpPr>
        <p:spPr>
          <a:xfrm>
            <a:off x="719998" y="445029"/>
            <a:ext cx="7704002" cy="572697"/>
          </a:xfrm>
          <a:prstGeom prst="rect">
            <a:avLst/>
          </a:prstGeo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1944557704"/>
      </p:ext>
    </p:extLst>
  </p:cSld>
  <p:clrMapOvr>
    <a:masterClrMapping/>
  </p:clrMapOvr>
  <p:hf sldNum="0"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4033844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9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81263798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4248998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08/10/2025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5990705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08/10/2025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8738176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 xmlns:asvg="http://schemas.microsoft.com/office/drawing/2016/SVG/main"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hasCustomPrompt="1"/>
          </p:nvPr>
        </p:nvSpPr>
        <p:spPr>
          <a:xfrm>
            <a:off x="761586" y="146960"/>
            <a:ext cx="7620828" cy="352963"/>
          </a:xfr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hasCustomPrompt="1"/>
          </p:nvPr>
        </p:nvSpPr>
        <p:spPr>
          <a:xfrm>
            <a:off x="747712" y="514267"/>
            <a:ext cx="7634702" cy="219332"/>
          </a:xfr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val="175031424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050381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val="87356962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291736372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3006491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Google Shape;160;p18">
            <a:extLst>
              <a:ext uri="{FF2B5EF4-FFF2-40B4-BE49-F238E27FC236}">
                <a16:creationId xmlns:a16="http://schemas.microsoft.com/office/drawing/2014/main" id="{3A74E44E-BB05-20F7-0C03-4D8172FAA30C}"/>
              </a:ext>
            </a:extLst>
          </p:cNvPr>
          <p:cNvSpPr/>
          <p:nvPr userDrawn="1"/>
        </p:nvSpPr>
        <p:spPr>
          <a:xfrm>
            <a:off x="40650" y="4734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5" name="Picture 2" descr="Image générée">
            <a:extLst>
              <a:ext uri="{FF2B5EF4-FFF2-40B4-BE49-F238E27FC236}">
                <a16:creationId xmlns:a16="http://schemas.microsoft.com/office/drawing/2014/main" id="{B3350720-EE59-4F08-4BBE-FDD23145BE3A}"/>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2737"/>
            <a:ext cx="594323" cy="593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3142032"/>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56387122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08/10/2025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377289724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39942334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23829211"/>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0673299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43433049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9906388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3046044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3E8A14-2C2F-0280-5BB0-7B0C6E1CA9D0}"/>
              </a:ext>
            </a:extLst>
          </p:cNvPr>
          <p:cNvSpPr>
            <a:spLocks noGrp="1"/>
          </p:cNvSpPr>
          <p:nvPr>
            <p:ph type="ctrTitle"/>
          </p:nvPr>
        </p:nvSpPr>
        <p:spPr>
          <a:xfrm>
            <a:off x="1143000" y="841375"/>
            <a:ext cx="6858000" cy="17907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03C8791D-8049-B1F8-33BE-E1CA6EC63561}"/>
              </a:ext>
            </a:extLst>
          </p:cNvPr>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6D5D854-2BDC-DA0F-B52C-2A1C7F760A02}"/>
              </a:ext>
            </a:extLst>
          </p:cNvPr>
          <p:cNvSpPr>
            <a:spLocks noGrp="1"/>
          </p:cNvSpPr>
          <p:nvPr>
            <p:ph type="dt" sz="half" idx="10"/>
          </p:nvPr>
        </p:nvSpPr>
        <p:spPr/>
        <p:txBody>
          <a:bodyPr/>
          <a:lstStyle/>
          <a:p>
            <a:fld id="{4AE34262-8F06-428E-A415-E5BF8AFABD82}" type="datetimeFigureOut">
              <a:rPr lang="fr-FR" smtClean="0"/>
              <a:t>08/10/2025</a:t>
            </a:fld>
            <a:endParaRPr lang="fr-FR"/>
          </a:p>
        </p:txBody>
      </p:sp>
      <p:sp>
        <p:nvSpPr>
          <p:cNvPr id="5" name="Espace réservé du pied de page 4">
            <a:extLst>
              <a:ext uri="{FF2B5EF4-FFF2-40B4-BE49-F238E27FC236}">
                <a16:creationId xmlns:a16="http://schemas.microsoft.com/office/drawing/2014/main" id="{8A8DD871-191C-C688-4F82-457E33494AA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16EE848-288D-41D3-18FD-349395F32A3C}"/>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420126398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459384-A860-B901-6EBD-1230DB0FF80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7B2773F-C018-B050-4955-045F2BB35E45}"/>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A987918-09B9-A8B9-81ED-B5CC9735C87B}"/>
              </a:ext>
            </a:extLst>
          </p:cNvPr>
          <p:cNvSpPr>
            <a:spLocks noGrp="1"/>
          </p:cNvSpPr>
          <p:nvPr>
            <p:ph type="dt" sz="half" idx="10"/>
          </p:nvPr>
        </p:nvSpPr>
        <p:spPr/>
        <p:txBody>
          <a:bodyPr/>
          <a:lstStyle/>
          <a:p>
            <a:fld id="{4AE34262-8F06-428E-A415-E5BF8AFABD82}" type="datetimeFigureOut">
              <a:rPr lang="fr-FR" smtClean="0"/>
              <a:t>08/10/2025</a:t>
            </a:fld>
            <a:endParaRPr lang="fr-FR"/>
          </a:p>
        </p:txBody>
      </p:sp>
      <p:sp>
        <p:nvSpPr>
          <p:cNvPr id="5" name="Espace réservé du pied de page 4">
            <a:extLst>
              <a:ext uri="{FF2B5EF4-FFF2-40B4-BE49-F238E27FC236}">
                <a16:creationId xmlns:a16="http://schemas.microsoft.com/office/drawing/2014/main" id="{39EAE1DC-D69D-71E7-C170-1BE9A60E3CB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E7D297A-8EEF-E362-BC4E-8CA03F5CEC32}"/>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173396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Google Shape;165;p19">
            <a:extLst>
              <a:ext uri="{FF2B5EF4-FFF2-40B4-BE49-F238E27FC236}">
                <a16:creationId xmlns:a16="http://schemas.microsoft.com/office/drawing/2014/main" id="{23F82CC2-EB39-C0E1-83DC-C1D0864CA105}"/>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66;p19">
            <a:extLst>
              <a:ext uri="{FF2B5EF4-FFF2-40B4-BE49-F238E27FC236}">
                <a16:creationId xmlns:a16="http://schemas.microsoft.com/office/drawing/2014/main" id="{56CD8337-EE3E-B02B-E0F7-4EC7F10F218F}"/>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167;p19">
            <a:extLst>
              <a:ext uri="{FF2B5EF4-FFF2-40B4-BE49-F238E27FC236}">
                <a16:creationId xmlns:a16="http://schemas.microsoft.com/office/drawing/2014/main" id="{11B7A0DD-EA16-6358-3079-339D80F2EEBC}"/>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168;p19">
            <a:extLst>
              <a:ext uri="{FF2B5EF4-FFF2-40B4-BE49-F238E27FC236}">
                <a16:creationId xmlns:a16="http://schemas.microsoft.com/office/drawing/2014/main" id="{A750710D-377D-5338-6F7D-B1513D669131}"/>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07BE8DEB-705E-4647-B517-3FA30C223BDF}" type="slidenum">
              <a:t>‹N°›</a:t>
            </a:fld>
            <a:endParaRPr lang="fr-FR"/>
          </a:p>
        </p:txBody>
      </p:sp>
      <p:sp>
        <p:nvSpPr>
          <p:cNvPr id="6" name="Google Shape;169;p19">
            <a:extLst>
              <a:ext uri="{FF2B5EF4-FFF2-40B4-BE49-F238E27FC236}">
                <a16:creationId xmlns:a16="http://schemas.microsoft.com/office/drawing/2014/main" id="{A206FA39-8A6D-14DC-104D-B351BE445F31}"/>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170;p19">
            <a:extLst>
              <a:ext uri="{FF2B5EF4-FFF2-40B4-BE49-F238E27FC236}">
                <a16:creationId xmlns:a16="http://schemas.microsoft.com/office/drawing/2014/main" id="{4125451D-7B77-EFA5-406F-BD2439F2A414}"/>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171;p19">
            <a:extLst>
              <a:ext uri="{FF2B5EF4-FFF2-40B4-BE49-F238E27FC236}">
                <a16:creationId xmlns:a16="http://schemas.microsoft.com/office/drawing/2014/main" id="{3B12D56A-7BF1-67F3-FDB8-12FBD7DCCEC6}"/>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172;p19">
            <a:extLst>
              <a:ext uri="{FF2B5EF4-FFF2-40B4-BE49-F238E27FC236}">
                <a16:creationId xmlns:a16="http://schemas.microsoft.com/office/drawing/2014/main" id="{AF725CDA-54DA-2456-E6D9-C05DCA08C2A8}"/>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173;p19">
            <a:extLst>
              <a:ext uri="{FF2B5EF4-FFF2-40B4-BE49-F238E27FC236}">
                <a16:creationId xmlns:a16="http://schemas.microsoft.com/office/drawing/2014/main" id="{5A287A63-1D5B-6034-03CC-109764A1C943}"/>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171882841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E6FA39-0BD9-F704-7EB7-3909CC9F9967}"/>
              </a:ext>
            </a:extLst>
          </p:cNvPr>
          <p:cNvSpPr>
            <a:spLocks noGrp="1"/>
          </p:cNvSpPr>
          <p:nvPr>
            <p:ph type="title"/>
          </p:nvPr>
        </p:nvSpPr>
        <p:spPr>
          <a:xfrm>
            <a:off x="623888" y="1282700"/>
            <a:ext cx="7886700" cy="2139950"/>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2EDEC3F6-AEBC-3A03-823E-9BE05C166AC8}"/>
              </a:ext>
            </a:extLst>
          </p:cNvPr>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6222CD37-7F56-6686-D058-A4FB7FA0E6A6}"/>
              </a:ext>
            </a:extLst>
          </p:cNvPr>
          <p:cNvSpPr>
            <a:spLocks noGrp="1"/>
          </p:cNvSpPr>
          <p:nvPr>
            <p:ph type="dt" sz="half" idx="10"/>
          </p:nvPr>
        </p:nvSpPr>
        <p:spPr/>
        <p:txBody>
          <a:bodyPr/>
          <a:lstStyle/>
          <a:p>
            <a:fld id="{4AE34262-8F06-428E-A415-E5BF8AFABD82}" type="datetimeFigureOut">
              <a:rPr lang="fr-FR" smtClean="0"/>
              <a:t>08/10/2025</a:t>
            </a:fld>
            <a:endParaRPr lang="fr-FR"/>
          </a:p>
        </p:txBody>
      </p:sp>
      <p:sp>
        <p:nvSpPr>
          <p:cNvPr id="5" name="Espace réservé du pied de page 4">
            <a:extLst>
              <a:ext uri="{FF2B5EF4-FFF2-40B4-BE49-F238E27FC236}">
                <a16:creationId xmlns:a16="http://schemas.microsoft.com/office/drawing/2014/main" id="{5D82B674-6453-649E-B987-01C98EB9328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D2B8FE4-CF8A-E623-CD66-0D757888EADA}"/>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91964529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E56F11-6BA1-661A-B97E-44B418CAA99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76F6E683-F0B0-216D-F4F2-1279932CB787}"/>
              </a:ext>
            </a:extLst>
          </p:cNvPr>
          <p:cNvSpPr>
            <a:spLocks noGrp="1"/>
          </p:cNvSpPr>
          <p:nvPr>
            <p:ph sz="half" idx="1"/>
          </p:nvPr>
        </p:nvSpPr>
        <p:spPr>
          <a:xfrm>
            <a:off x="628650" y="1370013"/>
            <a:ext cx="3867150" cy="326231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F3B1FE45-5A72-FCDF-D7EE-6D8D1FEE4FF2}"/>
              </a:ext>
            </a:extLst>
          </p:cNvPr>
          <p:cNvSpPr>
            <a:spLocks noGrp="1"/>
          </p:cNvSpPr>
          <p:nvPr>
            <p:ph sz="half" idx="2"/>
          </p:nvPr>
        </p:nvSpPr>
        <p:spPr>
          <a:xfrm>
            <a:off x="4648200" y="1370013"/>
            <a:ext cx="3867150" cy="326231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ABD2AF5-9EC1-244E-C68B-3E8A1913DE83}"/>
              </a:ext>
            </a:extLst>
          </p:cNvPr>
          <p:cNvSpPr>
            <a:spLocks noGrp="1"/>
          </p:cNvSpPr>
          <p:nvPr>
            <p:ph type="dt" sz="half" idx="10"/>
          </p:nvPr>
        </p:nvSpPr>
        <p:spPr/>
        <p:txBody>
          <a:bodyPr/>
          <a:lstStyle/>
          <a:p>
            <a:fld id="{4AE34262-8F06-428E-A415-E5BF8AFABD82}" type="datetimeFigureOut">
              <a:rPr lang="fr-FR" smtClean="0"/>
              <a:t>08/10/2025</a:t>
            </a:fld>
            <a:endParaRPr lang="fr-FR"/>
          </a:p>
        </p:txBody>
      </p:sp>
      <p:sp>
        <p:nvSpPr>
          <p:cNvPr id="6" name="Espace réservé du pied de page 5">
            <a:extLst>
              <a:ext uri="{FF2B5EF4-FFF2-40B4-BE49-F238E27FC236}">
                <a16:creationId xmlns:a16="http://schemas.microsoft.com/office/drawing/2014/main" id="{2D396993-A6F9-D13A-C4A9-19DE35BD046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A59B924-0EC7-560B-1247-8A5556D4B799}"/>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259997875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8172ED-0134-00FD-3B85-B2550A65DFD1}"/>
              </a:ext>
            </a:extLst>
          </p:cNvPr>
          <p:cNvSpPr>
            <a:spLocks noGrp="1"/>
          </p:cNvSpPr>
          <p:nvPr>
            <p:ph type="title"/>
          </p:nvPr>
        </p:nvSpPr>
        <p:spPr>
          <a:xfrm>
            <a:off x="630238" y="274638"/>
            <a:ext cx="7886700" cy="993775"/>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4879F41E-D66C-92BD-E5E1-E3659EBF13A9}"/>
              </a:ext>
            </a:extLst>
          </p:cNvPr>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FB7EE2D8-4B05-E386-DF89-BC99722E814A}"/>
              </a:ext>
            </a:extLst>
          </p:cNvPr>
          <p:cNvSpPr>
            <a:spLocks noGrp="1"/>
          </p:cNvSpPr>
          <p:nvPr>
            <p:ph sz="half" idx="2"/>
          </p:nvPr>
        </p:nvSpPr>
        <p:spPr>
          <a:xfrm>
            <a:off x="630238" y="1879600"/>
            <a:ext cx="3868737" cy="276225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B36BD647-6AF7-0798-B379-93826998600E}"/>
              </a:ext>
            </a:extLst>
          </p:cNvPr>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4BF3CF91-84F5-A99C-3C70-E11F36B651C4}"/>
              </a:ext>
            </a:extLst>
          </p:cNvPr>
          <p:cNvSpPr>
            <a:spLocks noGrp="1"/>
          </p:cNvSpPr>
          <p:nvPr>
            <p:ph sz="quarter" idx="4"/>
          </p:nvPr>
        </p:nvSpPr>
        <p:spPr>
          <a:xfrm>
            <a:off x="4629150" y="1879600"/>
            <a:ext cx="3887788" cy="276225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40AE842A-2ACB-9D3B-D7A2-EC0750C6FFA2}"/>
              </a:ext>
            </a:extLst>
          </p:cNvPr>
          <p:cNvSpPr>
            <a:spLocks noGrp="1"/>
          </p:cNvSpPr>
          <p:nvPr>
            <p:ph type="dt" sz="half" idx="10"/>
          </p:nvPr>
        </p:nvSpPr>
        <p:spPr/>
        <p:txBody>
          <a:bodyPr/>
          <a:lstStyle/>
          <a:p>
            <a:fld id="{4AE34262-8F06-428E-A415-E5BF8AFABD82}" type="datetimeFigureOut">
              <a:rPr lang="fr-FR" smtClean="0"/>
              <a:t>08/10/2025</a:t>
            </a:fld>
            <a:endParaRPr lang="fr-FR"/>
          </a:p>
        </p:txBody>
      </p:sp>
      <p:sp>
        <p:nvSpPr>
          <p:cNvPr id="8" name="Espace réservé du pied de page 7">
            <a:extLst>
              <a:ext uri="{FF2B5EF4-FFF2-40B4-BE49-F238E27FC236}">
                <a16:creationId xmlns:a16="http://schemas.microsoft.com/office/drawing/2014/main" id="{7AA4A4D0-9449-FD5B-681D-F4C314AE60AE}"/>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FC7A0CB2-48D5-E72F-388D-0FF261CD1B2B}"/>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08344350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0BFF39-CE18-6F4D-F1F5-2F78704B7D65}"/>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3AB51D6A-A13A-C99E-0D09-7AFC1D78D6B9}"/>
              </a:ext>
            </a:extLst>
          </p:cNvPr>
          <p:cNvSpPr>
            <a:spLocks noGrp="1"/>
          </p:cNvSpPr>
          <p:nvPr>
            <p:ph type="dt" sz="half" idx="10"/>
          </p:nvPr>
        </p:nvSpPr>
        <p:spPr/>
        <p:txBody>
          <a:bodyPr/>
          <a:lstStyle/>
          <a:p>
            <a:fld id="{4AE34262-8F06-428E-A415-E5BF8AFABD82}" type="datetimeFigureOut">
              <a:rPr lang="fr-FR" smtClean="0"/>
              <a:t>08/10/2025</a:t>
            </a:fld>
            <a:endParaRPr lang="fr-FR"/>
          </a:p>
        </p:txBody>
      </p:sp>
      <p:sp>
        <p:nvSpPr>
          <p:cNvPr id="4" name="Espace réservé du pied de page 3">
            <a:extLst>
              <a:ext uri="{FF2B5EF4-FFF2-40B4-BE49-F238E27FC236}">
                <a16:creationId xmlns:a16="http://schemas.microsoft.com/office/drawing/2014/main" id="{4BF5F7D4-7695-DF82-773A-FFC0ABF71DA7}"/>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F89372F2-928E-7D5D-2271-3D8640DAC302}"/>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88309488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ABCB1AE-F039-AA0D-6D9A-8D1BBCAE1367}"/>
              </a:ext>
            </a:extLst>
          </p:cNvPr>
          <p:cNvSpPr>
            <a:spLocks noGrp="1"/>
          </p:cNvSpPr>
          <p:nvPr>
            <p:ph type="dt" sz="half" idx="10"/>
          </p:nvPr>
        </p:nvSpPr>
        <p:spPr/>
        <p:txBody>
          <a:bodyPr/>
          <a:lstStyle/>
          <a:p>
            <a:fld id="{4AE34262-8F06-428E-A415-E5BF8AFABD82}" type="datetimeFigureOut">
              <a:rPr lang="fr-FR" smtClean="0"/>
              <a:t>08/10/2025</a:t>
            </a:fld>
            <a:endParaRPr lang="fr-FR"/>
          </a:p>
        </p:txBody>
      </p:sp>
      <p:sp>
        <p:nvSpPr>
          <p:cNvPr id="3" name="Espace réservé du pied de page 2">
            <a:extLst>
              <a:ext uri="{FF2B5EF4-FFF2-40B4-BE49-F238E27FC236}">
                <a16:creationId xmlns:a16="http://schemas.microsoft.com/office/drawing/2014/main" id="{846C4296-1F00-D169-10C1-7091D2DEA76B}"/>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BFA709C7-5931-9ED3-F47F-C043C9496545}"/>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111473635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1C37CB-F4A0-688B-87AE-508AFB2997F1}"/>
              </a:ext>
            </a:extLst>
          </p:cNvPr>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96FE94FB-DD69-4E83-2249-C551F5EF8167}"/>
              </a:ext>
            </a:extLst>
          </p:cNvPr>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6E756CE6-915C-0CDB-C1EA-649916C5A12D}"/>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F096428-A04D-4AE7-7A6D-AE8115248F94}"/>
              </a:ext>
            </a:extLst>
          </p:cNvPr>
          <p:cNvSpPr>
            <a:spLocks noGrp="1"/>
          </p:cNvSpPr>
          <p:nvPr>
            <p:ph type="dt" sz="half" idx="10"/>
          </p:nvPr>
        </p:nvSpPr>
        <p:spPr/>
        <p:txBody>
          <a:bodyPr/>
          <a:lstStyle/>
          <a:p>
            <a:fld id="{4AE34262-8F06-428E-A415-E5BF8AFABD82}" type="datetimeFigureOut">
              <a:rPr lang="fr-FR" smtClean="0"/>
              <a:t>08/10/2025</a:t>
            </a:fld>
            <a:endParaRPr lang="fr-FR"/>
          </a:p>
        </p:txBody>
      </p:sp>
      <p:sp>
        <p:nvSpPr>
          <p:cNvPr id="6" name="Espace réservé du pied de page 5">
            <a:extLst>
              <a:ext uri="{FF2B5EF4-FFF2-40B4-BE49-F238E27FC236}">
                <a16:creationId xmlns:a16="http://schemas.microsoft.com/office/drawing/2014/main" id="{AF9C3459-AFBE-009C-DF2C-12B9E1E27AB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C2782A4-F141-E3B4-431C-0790053F61A7}"/>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05136930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D9AC5EF-7050-F0BD-6B3C-7BC492709F08}"/>
              </a:ext>
            </a:extLst>
          </p:cNvPr>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0467D50C-E54C-4A56-4C3D-453AB13C12C8}"/>
              </a:ext>
            </a:extLst>
          </p:cNvPr>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E4BB5C45-B688-08B1-6D13-29AD5A9B0DE4}"/>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26319B9-429C-89AB-2A27-C32AE219D6D2}"/>
              </a:ext>
            </a:extLst>
          </p:cNvPr>
          <p:cNvSpPr>
            <a:spLocks noGrp="1"/>
          </p:cNvSpPr>
          <p:nvPr>
            <p:ph type="dt" sz="half" idx="10"/>
          </p:nvPr>
        </p:nvSpPr>
        <p:spPr/>
        <p:txBody>
          <a:bodyPr/>
          <a:lstStyle/>
          <a:p>
            <a:fld id="{4AE34262-8F06-428E-A415-E5BF8AFABD82}" type="datetimeFigureOut">
              <a:rPr lang="fr-FR" smtClean="0"/>
              <a:t>08/10/2025</a:t>
            </a:fld>
            <a:endParaRPr lang="fr-FR"/>
          </a:p>
        </p:txBody>
      </p:sp>
      <p:sp>
        <p:nvSpPr>
          <p:cNvPr id="6" name="Espace réservé du pied de page 5">
            <a:extLst>
              <a:ext uri="{FF2B5EF4-FFF2-40B4-BE49-F238E27FC236}">
                <a16:creationId xmlns:a16="http://schemas.microsoft.com/office/drawing/2014/main" id="{780E66F0-B199-D96E-1F71-043E5552639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88C96CA-6AB4-62E7-2ACB-F121C36F144D}"/>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89134190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7847D1-663C-ECA2-E55D-7AD7475CE359}"/>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0740EA62-CB54-CE55-C158-9D1EE8A5C31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F148D92-4C64-34D0-DD5B-9A2085FF2990}"/>
              </a:ext>
            </a:extLst>
          </p:cNvPr>
          <p:cNvSpPr>
            <a:spLocks noGrp="1"/>
          </p:cNvSpPr>
          <p:nvPr>
            <p:ph type="dt" sz="half" idx="10"/>
          </p:nvPr>
        </p:nvSpPr>
        <p:spPr/>
        <p:txBody>
          <a:bodyPr/>
          <a:lstStyle/>
          <a:p>
            <a:fld id="{4AE34262-8F06-428E-A415-E5BF8AFABD82}" type="datetimeFigureOut">
              <a:rPr lang="fr-FR" smtClean="0"/>
              <a:t>08/10/2025</a:t>
            </a:fld>
            <a:endParaRPr lang="fr-FR"/>
          </a:p>
        </p:txBody>
      </p:sp>
      <p:sp>
        <p:nvSpPr>
          <p:cNvPr id="5" name="Espace réservé du pied de page 4">
            <a:extLst>
              <a:ext uri="{FF2B5EF4-FFF2-40B4-BE49-F238E27FC236}">
                <a16:creationId xmlns:a16="http://schemas.microsoft.com/office/drawing/2014/main" id="{AC3972CD-9983-8E52-E58A-A9EBB1526DB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BA96257-1F08-87BB-1ABA-079255D96662}"/>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29764510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47F954C5-9700-8B31-0F38-6FD7B7429924}"/>
              </a:ext>
            </a:extLst>
          </p:cNvPr>
          <p:cNvSpPr>
            <a:spLocks noGrp="1"/>
          </p:cNvSpPr>
          <p:nvPr>
            <p:ph type="title" orient="vert"/>
          </p:nvPr>
        </p:nvSpPr>
        <p:spPr>
          <a:xfrm>
            <a:off x="6543675" y="274638"/>
            <a:ext cx="1971675" cy="4357687"/>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519EE4D1-811F-76B0-2015-C5DCC0D2650E}"/>
              </a:ext>
            </a:extLst>
          </p:cNvPr>
          <p:cNvSpPr>
            <a:spLocks noGrp="1"/>
          </p:cNvSpPr>
          <p:nvPr>
            <p:ph type="body" orient="vert" idx="1"/>
          </p:nvPr>
        </p:nvSpPr>
        <p:spPr>
          <a:xfrm>
            <a:off x="628650" y="274638"/>
            <a:ext cx="5762625" cy="435768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D187D06-8084-38C2-27E1-BB9CB3505F5D}"/>
              </a:ext>
            </a:extLst>
          </p:cNvPr>
          <p:cNvSpPr>
            <a:spLocks noGrp="1"/>
          </p:cNvSpPr>
          <p:nvPr>
            <p:ph type="dt" sz="half" idx="10"/>
          </p:nvPr>
        </p:nvSpPr>
        <p:spPr/>
        <p:txBody>
          <a:bodyPr/>
          <a:lstStyle/>
          <a:p>
            <a:fld id="{4AE34262-8F06-428E-A415-E5BF8AFABD82}" type="datetimeFigureOut">
              <a:rPr lang="fr-FR" smtClean="0"/>
              <a:t>08/10/2025</a:t>
            </a:fld>
            <a:endParaRPr lang="fr-FR"/>
          </a:p>
        </p:txBody>
      </p:sp>
      <p:sp>
        <p:nvSpPr>
          <p:cNvPr id="5" name="Espace réservé du pied de page 4">
            <a:extLst>
              <a:ext uri="{FF2B5EF4-FFF2-40B4-BE49-F238E27FC236}">
                <a16:creationId xmlns:a16="http://schemas.microsoft.com/office/drawing/2014/main" id="{177E656B-46EE-DDF1-8FC5-77BD22D8C3D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A0FFFD7-EF61-8A6A-9B39-E47EF5A9CF49}"/>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260728206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2543933"/>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175;p20">
            <a:extLst>
              <a:ext uri="{FF2B5EF4-FFF2-40B4-BE49-F238E27FC236}">
                <a16:creationId xmlns:a16="http://schemas.microsoft.com/office/drawing/2014/main" id="{AED63B28-B4AF-8610-25F5-23B7016AA74D}"/>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27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76;p20">
            <a:extLst>
              <a:ext uri="{FF2B5EF4-FFF2-40B4-BE49-F238E27FC236}">
                <a16:creationId xmlns:a16="http://schemas.microsoft.com/office/drawing/2014/main" id="{70114C78-A858-5D8C-E826-8A5043843097}"/>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177;p20">
            <a:extLst>
              <a:ext uri="{FF2B5EF4-FFF2-40B4-BE49-F238E27FC236}">
                <a16:creationId xmlns:a16="http://schemas.microsoft.com/office/drawing/2014/main" id="{2CFA9A98-2A6B-7FBC-9FB0-EB193CCD1D99}"/>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178;p20">
            <a:extLst>
              <a:ext uri="{FF2B5EF4-FFF2-40B4-BE49-F238E27FC236}">
                <a16:creationId xmlns:a16="http://schemas.microsoft.com/office/drawing/2014/main" id="{AF5279A2-A80C-5532-44C6-CC4D8AA44571}"/>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F6F310AA-5A3D-4C11-9811-C9290F9C2E68}" type="slidenum">
              <a:t>‹N°›</a:t>
            </a:fld>
            <a:endParaRPr lang="fr-FR"/>
          </a:p>
        </p:txBody>
      </p:sp>
      <p:sp>
        <p:nvSpPr>
          <p:cNvPr id="6" name="Google Shape;179;p20">
            <a:extLst>
              <a:ext uri="{FF2B5EF4-FFF2-40B4-BE49-F238E27FC236}">
                <a16:creationId xmlns:a16="http://schemas.microsoft.com/office/drawing/2014/main" id="{03050FA1-3125-AAE8-E94D-D4CA0B366AE9}"/>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180;p20">
            <a:extLst>
              <a:ext uri="{FF2B5EF4-FFF2-40B4-BE49-F238E27FC236}">
                <a16:creationId xmlns:a16="http://schemas.microsoft.com/office/drawing/2014/main" id="{B2E031B7-4449-1625-F8B8-CEE8AD0FED8B}"/>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3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181;p20">
            <a:extLst>
              <a:ext uri="{FF2B5EF4-FFF2-40B4-BE49-F238E27FC236}">
                <a16:creationId xmlns:a16="http://schemas.microsoft.com/office/drawing/2014/main" id="{98A5881A-F050-2263-0C60-30ABD7196E05}"/>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182;p20">
            <a:extLst>
              <a:ext uri="{FF2B5EF4-FFF2-40B4-BE49-F238E27FC236}">
                <a16:creationId xmlns:a16="http://schemas.microsoft.com/office/drawing/2014/main" id="{B550ADC4-8A95-6C52-F224-A40899FDAA23}"/>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183;p20">
            <a:extLst>
              <a:ext uri="{FF2B5EF4-FFF2-40B4-BE49-F238E27FC236}">
                <a16:creationId xmlns:a16="http://schemas.microsoft.com/office/drawing/2014/main" id="{0EB41DBB-4ABF-D711-04BE-87D89CF96373}"/>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151101581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a16="http://schemas.microsoft.com/office/drawing/2014/main" id="{6303E652-32E0-DDB2-5D9B-D79640077D21}"/>
              </a:ext>
            </a:extLst>
          </p:cNvPr>
          <p:cNvSpPr/>
          <p:nvPr userDrawn="1"/>
        </p:nvSpPr>
        <p:spPr>
          <a:xfrm>
            <a:off x="62388" y="43178"/>
            <a:ext cx="9029849" cy="642623"/>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57071"/>
            <a:ext cx="628645" cy="628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712382"/>
      </p:ext>
    </p:extLst>
  </p:cSld>
  <p:clrMapOvr>
    <a:masterClrMapping/>
  </p:clrMapOvr>
  <p:hf sldNum="0"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a16="http://schemas.microsoft.com/office/drawing/2014/main" id="{4DA05920-DA05-97C0-5204-8E369B08A918}"/>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494;p66">
            <a:extLst>
              <a:ext uri="{FF2B5EF4-FFF2-40B4-BE49-F238E27FC236}">
                <a16:creationId xmlns:a16="http://schemas.microsoft.com/office/drawing/2014/main" id="{B7662C5C-BEE2-9D3A-3BCF-DAC2133B2FC2}"/>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495;p66">
            <a:extLst>
              <a:ext uri="{FF2B5EF4-FFF2-40B4-BE49-F238E27FC236}">
                <a16:creationId xmlns:a16="http://schemas.microsoft.com/office/drawing/2014/main" id="{2F69D0FD-1052-A1D5-EAC3-CCA1C10E4349}"/>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B6157E9-D3C2-408A-8624-22B2CE8B1F99}" type="slidenum">
              <a:t>‹N°›</a:t>
            </a:fld>
            <a:endParaRPr lang="fr-FR"/>
          </a:p>
        </p:txBody>
      </p:sp>
    </p:spTree>
    <p:extLst>
      <p:ext uri="{BB962C8B-B14F-4D97-AF65-F5344CB8AC3E}">
        <p14:creationId xmlns:p14="http://schemas.microsoft.com/office/powerpoint/2010/main" val="1443300249"/>
      </p:ext>
    </p:extLst>
  </p:cSld>
  <p:clrMapOvr>
    <a:masterClrMapping/>
  </p:clrMapOvr>
  <p:hf sldNum="0" hdr="0" ftr="0" dt="0"/>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8F03CC-BE3A-A23A-4149-4C1FCBB37A68}"/>
              </a:ext>
            </a:extLst>
          </p:cNvPr>
          <p:cNvSpPr txBox="1">
            <a:spLocks noGrp="1"/>
          </p:cNvSpPr>
          <p:nvPr>
            <p:ph type="ctrTitle"/>
          </p:nvPr>
        </p:nvSpPr>
        <p:spPr>
          <a:xfrm>
            <a:off x="1143000" y="841769"/>
            <a:ext cx="6858000" cy="1790696"/>
          </a:xfrm>
          <a:prstGeom prst="rect">
            <a:avLst/>
          </a:prstGeom>
        </p:spPr>
        <p:txBody>
          <a:bodyPr anchor="b" anchorCtr="1"/>
          <a:lstStyle>
            <a:lvl1pPr algn="ctr">
              <a:defRPr sz="4500"/>
            </a:lvl1pPr>
          </a:lstStyle>
          <a:p>
            <a:pPr lvl="0"/>
            <a:r>
              <a:rPr lang="fr-FR"/>
              <a:t>Modifiez le style du titre</a:t>
            </a:r>
          </a:p>
        </p:txBody>
      </p:sp>
      <p:sp>
        <p:nvSpPr>
          <p:cNvPr id="3" name="Sous-titre 2">
            <a:extLst>
              <a:ext uri="{FF2B5EF4-FFF2-40B4-BE49-F238E27FC236}">
                <a16:creationId xmlns:a16="http://schemas.microsoft.com/office/drawing/2014/main" id="{53401E7B-9CC0-5018-CDC0-DCDF7991DB4C}"/>
              </a:ext>
            </a:extLst>
          </p:cNvPr>
          <p:cNvSpPr txBox="1">
            <a:spLocks noGrp="1"/>
          </p:cNvSpPr>
          <p:nvPr>
            <p:ph type="subTitle" idx="1"/>
          </p:nvPr>
        </p:nvSpPr>
        <p:spPr>
          <a:xfrm>
            <a:off x="1143000" y="2701530"/>
            <a:ext cx="6858000" cy="1241819"/>
          </a:xfrm>
          <a:prstGeom prst="rect">
            <a:avLst/>
          </a:prstGeom>
        </p:spPr>
        <p:txBody>
          <a:bodyPr anchorCtr="1"/>
          <a:lstStyle>
            <a:lvl1pPr marL="0" indent="0" algn="ctr">
              <a:buNone/>
              <a:defRPr sz="1800"/>
            </a:lvl1pPr>
          </a:lstStyle>
          <a:p>
            <a:pPr lvl="0"/>
            <a:r>
              <a:rPr lang="fr-FR"/>
              <a:t>Modifiez le style des sous-titres du masque</a:t>
            </a:r>
          </a:p>
        </p:txBody>
      </p:sp>
      <p:sp>
        <p:nvSpPr>
          <p:cNvPr id="4" name="Espace réservé de la date 3">
            <a:extLst>
              <a:ext uri="{FF2B5EF4-FFF2-40B4-BE49-F238E27FC236}">
                <a16:creationId xmlns:a16="http://schemas.microsoft.com/office/drawing/2014/main" id="{CEE9EC70-A0D8-3F9B-DA8B-D83F7D9F158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8FA9865-4FAE-4140-90AC-D386D6FC41BA}" type="datetime1">
              <a:rPr lang="fr-FR"/>
              <a:pPr lvl="0"/>
              <a:t>08/10/2025</a:t>
            </a:fld>
            <a:endParaRPr lang="fr-FR"/>
          </a:p>
        </p:txBody>
      </p:sp>
      <p:sp>
        <p:nvSpPr>
          <p:cNvPr id="5" name="Espace réservé du pied de page 4">
            <a:extLst>
              <a:ext uri="{FF2B5EF4-FFF2-40B4-BE49-F238E27FC236}">
                <a16:creationId xmlns:a16="http://schemas.microsoft.com/office/drawing/2014/main" id="{D9BCF521-CBE6-7D93-8E66-FF0B9CA59E76}"/>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5644064D-11B5-0959-0E40-8E5AA279D7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03377B7-3CAF-4A67-911C-D4B2E0FBA256}" type="slidenum">
              <a:t>‹N°›</a:t>
            </a:fld>
            <a:endParaRPr lang="fr-FR"/>
          </a:p>
        </p:txBody>
      </p:sp>
    </p:spTree>
    <p:extLst>
      <p:ext uri="{BB962C8B-B14F-4D97-AF65-F5344CB8AC3E}">
        <p14:creationId xmlns:p14="http://schemas.microsoft.com/office/powerpoint/2010/main" val="389211530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8B5D43-BA5C-898F-BBAB-56DD1E45637C}"/>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5DF425C5-3A47-A6FB-FEB7-1F1214958DC3}"/>
              </a:ext>
            </a:extLst>
          </p:cNvPr>
          <p:cNvSpPr txBox="1">
            <a:spLocks noGrp="1"/>
          </p:cNvSpPr>
          <p:nvPr>
            <p:ph idx="1"/>
          </p:nvPr>
        </p:nvSpPr>
        <p:spPr>
          <a:xfrm>
            <a:off x="628650" y="1369222"/>
            <a:ext cx="78867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41C8FB1-59B6-8917-C2E9-01D00A186FA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02ABDDBA-8375-4493-853A-C01FB35A2F46}" type="datetime1">
              <a:rPr lang="fr-FR"/>
              <a:pPr lvl="0"/>
              <a:t>08/10/2025</a:t>
            </a:fld>
            <a:endParaRPr lang="fr-FR"/>
          </a:p>
        </p:txBody>
      </p:sp>
      <p:sp>
        <p:nvSpPr>
          <p:cNvPr id="5" name="Espace réservé du pied de page 4">
            <a:extLst>
              <a:ext uri="{FF2B5EF4-FFF2-40B4-BE49-F238E27FC236}">
                <a16:creationId xmlns:a16="http://schemas.microsoft.com/office/drawing/2014/main" id="{94D426A0-BF39-0B3E-4E5A-B27F37CF747A}"/>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B36D1069-880A-CC55-F2C5-12F6990278FF}"/>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CD731844-473A-4C86-8314-198431F5C6DA}" type="slidenum">
              <a:t>‹N°›</a:t>
            </a:fld>
            <a:endParaRPr lang="fr-FR"/>
          </a:p>
        </p:txBody>
      </p:sp>
    </p:spTree>
    <p:extLst>
      <p:ext uri="{BB962C8B-B14F-4D97-AF65-F5344CB8AC3E}">
        <p14:creationId xmlns:p14="http://schemas.microsoft.com/office/powerpoint/2010/main" val="300699160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634C8A-A1ED-38C2-A740-8920CA1BF100}"/>
              </a:ext>
            </a:extLst>
          </p:cNvPr>
          <p:cNvSpPr txBox="1">
            <a:spLocks noGrp="1"/>
          </p:cNvSpPr>
          <p:nvPr>
            <p:ph type="title"/>
          </p:nvPr>
        </p:nvSpPr>
        <p:spPr>
          <a:xfrm>
            <a:off x="623885" y="1282299"/>
            <a:ext cx="7886700" cy="2139549"/>
          </a:xfrm>
          <a:prstGeom prst="rect">
            <a:avLst/>
          </a:prstGeom>
        </p:spPr>
        <p:txBody>
          <a:bodyPr anchor="b"/>
          <a:lstStyle>
            <a:lvl1pPr>
              <a:defRPr sz="4500"/>
            </a:lvl1pPr>
          </a:lstStyle>
          <a:p>
            <a:pPr lvl="0"/>
            <a:r>
              <a:rPr lang="fr-FR"/>
              <a:t>Modifiez le style du titre</a:t>
            </a:r>
          </a:p>
        </p:txBody>
      </p:sp>
      <p:sp>
        <p:nvSpPr>
          <p:cNvPr id="3" name="Espace réservé du texte 2">
            <a:extLst>
              <a:ext uri="{FF2B5EF4-FFF2-40B4-BE49-F238E27FC236}">
                <a16:creationId xmlns:a16="http://schemas.microsoft.com/office/drawing/2014/main" id="{3EDAE1F2-C491-FB41-F3A0-731241B0EE70}"/>
              </a:ext>
            </a:extLst>
          </p:cNvPr>
          <p:cNvSpPr txBox="1">
            <a:spLocks noGrp="1"/>
          </p:cNvSpPr>
          <p:nvPr>
            <p:ph type="body" idx="1"/>
          </p:nvPr>
        </p:nvSpPr>
        <p:spPr>
          <a:xfrm>
            <a:off x="623885" y="3442094"/>
            <a:ext cx="7886700" cy="1125141"/>
          </a:xfrm>
          <a:prstGeom prst="rect">
            <a:avLst/>
          </a:prstGeom>
        </p:spPr>
        <p:txBody>
          <a:bodyPr/>
          <a:lstStyle>
            <a:lvl1pPr marL="0" indent="0">
              <a:buNone/>
              <a:defRPr sz="1800">
                <a:solidFill>
                  <a:srgbClr val="898989"/>
                </a:solidFill>
              </a:defRPr>
            </a:lvl1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07C12CB-08FE-F3C2-D518-C77FED214D4E}"/>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015A79E-26D0-40DE-9631-3AFBD54ADF9B}" type="datetime1">
              <a:rPr lang="fr-FR"/>
              <a:pPr lvl="0"/>
              <a:t>08/10/2025</a:t>
            </a:fld>
            <a:endParaRPr lang="fr-FR"/>
          </a:p>
        </p:txBody>
      </p:sp>
      <p:sp>
        <p:nvSpPr>
          <p:cNvPr id="5" name="Espace réservé du pied de page 4">
            <a:extLst>
              <a:ext uri="{FF2B5EF4-FFF2-40B4-BE49-F238E27FC236}">
                <a16:creationId xmlns:a16="http://schemas.microsoft.com/office/drawing/2014/main" id="{C736A8E7-1053-E785-C1F4-889B0967F0B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8D280820-5FB9-895F-2FF2-D3A2133DFE5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D948F3B7-A9A2-42B0-95B6-9ACC30609773}" type="slidenum">
              <a:t>‹N°›</a:t>
            </a:fld>
            <a:endParaRPr lang="fr-FR"/>
          </a:p>
        </p:txBody>
      </p:sp>
    </p:spTree>
    <p:extLst>
      <p:ext uri="{BB962C8B-B14F-4D97-AF65-F5344CB8AC3E}">
        <p14:creationId xmlns:p14="http://schemas.microsoft.com/office/powerpoint/2010/main" val="150516837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3F56D4-C390-6CB6-860D-A2D23454D18B}"/>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ABB8FC78-9E9A-2810-9029-F64DDF26DD25}"/>
              </a:ext>
            </a:extLst>
          </p:cNvPr>
          <p:cNvSpPr txBox="1">
            <a:spLocks noGrp="1"/>
          </p:cNvSpPr>
          <p:nvPr>
            <p:ph idx="1"/>
          </p:nvPr>
        </p:nvSpPr>
        <p:spPr>
          <a:xfrm>
            <a:off x="628650"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3603502-9A30-4E5F-9309-78EF62F36A87}"/>
              </a:ext>
            </a:extLst>
          </p:cNvPr>
          <p:cNvSpPr txBox="1">
            <a:spLocks noGrp="1"/>
          </p:cNvSpPr>
          <p:nvPr>
            <p:ph idx="2"/>
          </p:nvPr>
        </p:nvSpPr>
        <p:spPr>
          <a:xfrm>
            <a:off x="4629149"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63BB7BA-5645-2C56-F1A8-3FAAE4448BC1}"/>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0022089-A5D7-4EF6-B709-E23F02F99E33}" type="datetime1">
              <a:rPr lang="fr-FR"/>
              <a:pPr lvl="0"/>
              <a:t>08/10/2025</a:t>
            </a:fld>
            <a:endParaRPr lang="fr-FR"/>
          </a:p>
        </p:txBody>
      </p:sp>
      <p:sp>
        <p:nvSpPr>
          <p:cNvPr id="6" name="Espace réservé du pied de page 5">
            <a:extLst>
              <a:ext uri="{FF2B5EF4-FFF2-40B4-BE49-F238E27FC236}">
                <a16:creationId xmlns:a16="http://schemas.microsoft.com/office/drawing/2014/main" id="{063D669F-90CE-62A8-D56C-6A45E2A25AA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FEB402BF-B0A2-417A-543B-DCF7F5148AA7}"/>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439C9F48-11D4-4921-8BD7-2A616E495D9D}" type="slidenum">
              <a:t>‹N°›</a:t>
            </a:fld>
            <a:endParaRPr lang="fr-FR"/>
          </a:p>
        </p:txBody>
      </p:sp>
    </p:spTree>
    <p:extLst>
      <p:ext uri="{BB962C8B-B14F-4D97-AF65-F5344CB8AC3E}">
        <p14:creationId xmlns:p14="http://schemas.microsoft.com/office/powerpoint/2010/main" val="125402752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D861A3-7257-3FFF-C891-4650B6F485EB}"/>
              </a:ext>
            </a:extLst>
          </p:cNvPr>
          <p:cNvSpPr txBox="1">
            <a:spLocks noGrp="1"/>
          </p:cNvSpPr>
          <p:nvPr>
            <p:ph type="title"/>
          </p:nvPr>
        </p:nvSpPr>
        <p:spPr>
          <a:xfrm>
            <a:off x="629838" y="273844"/>
            <a:ext cx="7886700" cy="994172"/>
          </a:xfrm>
          <a:prstGeom prst="rect">
            <a:avLst/>
          </a:prstGeom>
        </p:spPr>
        <p:txBody>
          <a:bodyPr/>
          <a:lstStyle>
            <a:lvl1pPr>
              <a:defRPr/>
            </a:lvl1pPr>
          </a:lstStyle>
          <a:p>
            <a:pPr lvl="0"/>
            <a:r>
              <a:rPr lang="fr-FR"/>
              <a:t>Modifiez le style du titre</a:t>
            </a:r>
          </a:p>
        </p:txBody>
      </p:sp>
      <p:sp>
        <p:nvSpPr>
          <p:cNvPr id="3" name="Espace réservé du texte 2">
            <a:extLst>
              <a:ext uri="{FF2B5EF4-FFF2-40B4-BE49-F238E27FC236}">
                <a16:creationId xmlns:a16="http://schemas.microsoft.com/office/drawing/2014/main" id="{1201EC79-B0FA-E7AB-CB38-5EAE87840AEF}"/>
              </a:ext>
            </a:extLst>
          </p:cNvPr>
          <p:cNvSpPr txBox="1">
            <a:spLocks noGrp="1"/>
          </p:cNvSpPr>
          <p:nvPr>
            <p:ph type="body" idx="1"/>
          </p:nvPr>
        </p:nvSpPr>
        <p:spPr>
          <a:xfrm>
            <a:off x="629838" y="1260875"/>
            <a:ext cx="3868341"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1A2FA59-16DE-D95A-A143-34FA408214E0}"/>
              </a:ext>
            </a:extLst>
          </p:cNvPr>
          <p:cNvSpPr txBox="1">
            <a:spLocks noGrp="1"/>
          </p:cNvSpPr>
          <p:nvPr>
            <p:ph idx="2"/>
          </p:nvPr>
        </p:nvSpPr>
        <p:spPr>
          <a:xfrm>
            <a:off x="629838" y="1878808"/>
            <a:ext cx="3868341"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5445CB9-81A6-B8FF-6877-A855C692534C}"/>
              </a:ext>
            </a:extLst>
          </p:cNvPr>
          <p:cNvSpPr txBox="1">
            <a:spLocks noGrp="1"/>
          </p:cNvSpPr>
          <p:nvPr>
            <p:ph type="body" idx="3"/>
          </p:nvPr>
        </p:nvSpPr>
        <p:spPr>
          <a:xfrm>
            <a:off x="4629149" y="1260875"/>
            <a:ext cx="3887388"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65F5C5E-CE78-E84F-B7CF-E6176F62652F}"/>
              </a:ext>
            </a:extLst>
          </p:cNvPr>
          <p:cNvSpPr txBox="1">
            <a:spLocks noGrp="1"/>
          </p:cNvSpPr>
          <p:nvPr>
            <p:ph idx="4"/>
          </p:nvPr>
        </p:nvSpPr>
        <p:spPr>
          <a:xfrm>
            <a:off x="4629149" y="1878808"/>
            <a:ext cx="3887388"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E65D0E5-2B05-2F3C-BDC2-E9B7783B0CBB}"/>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D7A5BC3-5753-4B61-943C-1ED6A0A093D1}" type="datetime1">
              <a:rPr lang="fr-FR"/>
              <a:pPr lvl="0"/>
              <a:t>08/10/2025</a:t>
            </a:fld>
            <a:endParaRPr lang="fr-FR"/>
          </a:p>
        </p:txBody>
      </p:sp>
      <p:sp>
        <p:nvSpPr>
          <p:cNvPr id="8" name="Espace réservé du pied de page 7">
            <a:extLst>
              <a:ext uri="{FF2B5EF4-FFF2-40B4-BE49-F238E27FC236}">
                <a16:creationId xmlns:a16="http://schemas.microsoft.com/office/drawing/2014/main" id="{0F9DD5E7-93D3-EFEE-295B-FE58033BB590}"/>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9" name="Espace réservé du numéro de diapositive 8">
            <a:extLst>
              <a:ext uri="{FF2B5EF4-FFF2-40B4-BE49-F238E27FC236}">
                <a16:creationId xmlns:a16="http://schemas.microsoft.com/office/drawing/2014/main" id="{811A4997-08A9-DECF-1904-BCE014C6CAFA}"/>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EB2BBBD4-193B-42A1-A6DE-43C107483E0B}" type="slidenum">
              <a:t>‹N°›</a:t>
            </a:fld>
            <a:endParaRPr lang="fr-FR"/>
          </a:p>
        </p:txBody>
      </p:sp>
    </p:spTree>
    <p:extLst>
      <p:ext uri="{BB962C8B-B14F-4D97-AF65-F5344CB8AC3E}">
        <p14:creationId xmlns:p14="http://schemas.microsoft.com/office/powerpoint/2010/main" val="193631056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4B4A63-F6A4-324A-3119-29767294AE91}"/>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e la date 2">
            <a:extLst>
              <a:ext uri="{FF2B5EF4-FFF2-40B4-BE49-F238E27FC236}">
                <a16:creationId xmlns:a16="http://schemas.microsoft.com/office/drawing/2014/main" id="{80F86BA8-13B2-70C9-E6D1-01F5210B8AE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DCEF032-47C8-43A4-BB2B-CF252202F2C0}" type="datetime1">
              <a:rPr lang="fr-FR"/>
              <a:pPr lvl="0"/>
              <a:t>08/10/2025</a:t>
            </a:fld>
            <a:endParaRPr lang="fr-FR"/>
          </a:p>
        </p:txBody>
      </p:sp>
      <p:sp>
        <p:nvSpPr>
          <p:cNvPr id="4" name="Espace réservé du pied de page 3">
            <a:extLst>
              <a:ext uri="{FF2B5EF4-FFF2-40B4-BE49-F238E27FC236}">
                <a16:creationId xmlns:a16="http://schemas.microsoft.com/office/drawing/2014/main" id="{4659D9A4-A511-4ED5-C2F4-CAFB55A75BDC}"/>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5" name="Espace réservé du numéro de diapositive 4">
            <a:extLst>
              <a:ext uri="{FF2B5EF4-FFF2-40B4-BE49-F238E27FC236}">
                <a16:creationId xmlns:a16="http://schemas.microsoft.com/office/drawing/2014/main" id="{38242524-682C-5AA3-EAE2-30D0935571D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A0D16A6-909F-438F-82DE-9C6754152741}" type="slidenum">
              <a:t>‹N°›</a:t>
            </a:fld>
            <a:endParaRPr lang="fr-FR"/>
          </a:p>
        </p:txBody>
      </p:sp>
    </p:spTree>
    <p:extLst>
      <p:ext uri="{BB962C8B-B14F-4D97-AF65-F5344CB8AC3E}">
        <p14:creationId xmlns:p14="http://schemas.microsoft.com/office/powerpoint/2010/main" val="243331334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D755582-D47E-68CE-5081-465A0B1E1D05}"/>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7B1C7C0B-62D7-4401-80B9-CE6945F5B4AB}" type="datetime1">
              <a:rPr lang="fr-FR"/>
              <a:pPr lvl="0"/>
              <a:t>08/10/2025</a:t>
            </a:fld>
            <a:endParaRPr lang="fr-FR"/>
          </a:p>
        </p:txBody>
      </p:sp>
      <p:sp>
        <p:nvSpPr>
          <p:cNvPr id="3" name="Espace réservé du pied de page 2">
            <a:extLst>
              <a:ext uri="{FF2B5EF4-FFF2-40B4-BE49-F238E27FC236}">
                <a16:creationId xmlns:a16="http://schemas.microsoft.com/office/drawing/2014/main" id="{DF920608-270D-8028-D89E-C419F010FFA7}"/>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4" name="Espace réservé du numéro de diapositive 3">
            <a:extLst>
              <a:ext uri="{FF2B5EF4-FFF2-40B4-BE49-F238E27FC236}">
                <a16:creationId xmlns:a16="http://schemas.microsoft.com/office/drawing/2014/main" id="{8D95BEB0-A0CA-87BB-BD94-01BB6F61365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BABAE430-7260-4094-B089-F06E6B7B5A52}" type="slidenum">
              <a:t>‹N°›</a:t>
            </a:fld>
            <a:endParaRPr lang="fr-FR"/>
          </a:p>
        </p:txBody>
      </p:sp>
    </p:spTree>
    <p:extLst>
      <p:ext uri="{BB962C8B-B14F-4D97-AF65-F5344CB8AC3E}">
        <p14:creationId xmlns:p14="http://schemas.microsoft.com/office/powerpoint/2010/main" val="232085131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8C9FF8-FBED-3209-8E29-22CDA499DC93}"/>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du contenu 2">
            <a:extLst>
              <a:ext uri="{FF2B5EF4-FFF2-40B4-BE49-F238E27FC236}">
                <a16:creationId xmlns:a16="http://schemas.microsoft.com/office/drawing/2014/main" id="{8DE6BD8D-C5B3-5CE7-3C01-6C89B172345D}"/>
              </a:ext>
            </a:extLst>
          </p:cNvPr>
          <p:cNvSpPr txBox="1">
            <a:spLocks noGrp="1"/>
          </p:cNvSpPr>
          <p:nvPr>
            <p:ph idx="1"/>
          </p:nvPr>
        </p:nvSpPr>
        <p:spPr>
          <a:xfrm>
            <a:off x="3887388" y="740572"/>
            <a:ext cx="4629149" cy="3655222"/>
          </a:xfrm>
          <a:prstGeom prst="rect">
            <a:avLst/>
          </a:prstGeom>
        </p:spPr>
        <p:txBody>
          <a:bodyPr/>
          <a:lstStyle>
            <a:lvl1pPr>
              <a:defRPr sz="2400"/>
            </a:lvl1pPr>
            <a:lvl2pPr>
              <a:defRPr sz="2100"/>
            </a:lvl2pPr>
            <a:lvl3pPr>
              <a:defRPr sz="1800"/>
            </a:lvl3pPr>
            <a:lvl4pPr>
              <a:defRPr sz="1500"/>
            </a:lvl4pPr>
            <a:lvl5pPr>
              <a:defRPr sz="15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19F1979-6FAC-5CB2-0DCB-B3F1D987AA6D}"/>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3D80433-8FF5-9D7C-BCC7-E90031C82C0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C7A46FA-C00D-499A-9F3C-5031298100A3}" type="datetime1">
              <a:rPr lang="fr-FR"/>
              <a:pPr lvl="0"/>
              <a:t>08/10/2025</a:t>
            </a:fld>
            <a:endParaRPr lang="fr-FR"/>
          </a:p>
        </p:txBody>
      </p:sp>
      <p:sp>
        <p:nvSpPr>
          <p:cNvPr id="6" name="Espace réservé du pied de page 5">
            <a:extLst>
              <a:ext uri="{FF2B5EF4-FFF2-40B4-BE49-F238E27FC236}">
                <a16:creationId xmlns:a16="http://schemas.microsoft.com/office/drawing/2014/main" id="{62B4B6C8-035E-7EA4-3D77-9B8F6138C2C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3B7D4C27-8EDC-4840-DE38-FD292EF12E4C}"/>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9F8E816-F8CA-414A-9DF9-48887FAFE377}" type="slidenum">
              <a:t>‹N°›</a:t>
            </a:fld>
            <a:endParaRPr lang="fr-FR"/>
          </a:p>
        </p:txBody>
      </p:sp>
    </p:spTree>
    <p:extLst>
      <p:ext uri="{BB962C8B-B14F-4D97-AF65-F5344CB8AC3E}">
        <p14:creationId xmlns:p14="http://schemas.microsoft.com/office/powerpoint/2010/main" val="16230539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254009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85B342-C1DC-471C-E88E-E04EC2794D3E}"/>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pour une image  2">
            <a:extLst>
              <a:ext uri="{FF2B5EF4-FFF2-40B4-BE49-F238E27FC236}">
                <a16:creationId xmlns:a16="http://schemas.microsoft.com/office/drawing/2014/main" id="{1CCB19D9-71BD-4D2E-93A2-CD2EA8E73079}"/>
              </a:ext>
            </a:extLst>
          </p:cNvPr>
          <p:cNvSpPr txBox="1">
            <a:spLocks noGrp="1"/>
          </p:cNvSpPr>
          <p:nvPr>
            <p:ph type="pic" idx="1"/>
          </p:nvPr>
        </p:nvSpPr>
        <p:spPr>
          <a:xfrm>
            <a:off x="3887388" y="740572"/>
            <a:ext cx="4629149" cy="3655222"/>
          </a:xfrm>
          <a:prstGeom prst="rect">
            <a:avLst/>
          </a:prstGeom>
        </p:spPr>
        <p:txBody>
          <a:bodyPr/>
          <a:lstStyle>
            <a:lvl1pPr marL="0" indent="0">
              <a:buNone/>
              <a:defRPr sz="2400"/>
            </a:lvl1pPr>
          </a:lstStyle>
          <a:p>
            <a:pPr lvl="0"/>
            <a:endParaRPr lang="fr-FR"/>
          </a:p>
        </p:txBody>
      </p:sp>
      <p:sp>
        <p:nvSpPr>
          <p:cNvPr id="4" name="Espace réservé du texte 3">
            <a:extLst>
              <a:ext uri="{FF2B5EF4-FFF2-40B4-BE49-F238E27FC236}">
                <a16:creationId xmlns:a16="http://schemas.microsoft.com/office/drawing/2014/main" id="{E8DCB4CB-0A77-93DF-29D2-0F7198F23AC7}"/>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1733742-FE5B-280B-7826-D4D7D1896C1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4546EF5-36E1-4FC0-9B6C-CE745D939A2E}" type="datetime1">
              <a:rPr lang="fr-FR"/>
              <a:pPr lvl="0"/>
              <a:t>08/10/2025</a:t>
            </a:fld>
            <a:endParaRPr lang="fr-FR"/>
          </a:p>
        </p:txBody>
      </p:sp>
      <p:sp>
        <p:nvSpPr>
          <p:cNvPr id="6" name="Espace réservé du pied de page 5">
            <a:extLst>
              <a:ext uri="{FF2B5EF4-FFF2-40B4-BE49-F238E27FC236}">
                <a16:creationId xmlns:a16="http://schemas.microsoft.com/office/drawing/2014/main" id="{44A6D4B7-0FE1-0096-592B-BFD5DA8D7ED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6740D0BE-188F-5CB9-F9EB-180B98DC5AFB}"/>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0ECF4397-6344-48E4-BD3C-CC9ADFFCA9BE}" type="slidenum">
              <a:t>‹N°›</a:t>
            </a:fld>
            <a:endParaRPr lang="fr-FR"/>
          </a:p>
        </p:txBody>
      </p:sp>
    </p:spTree>
    <p:extLst>
      <p:ext uri="{BB962C8B-B14F-4D97-AF65-F5344CB8AC3E}">
        <p14:creationId xmlns:p14="http://schemas.microsoft.com/office/powerpoint/2010/main" val="315526390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654958-3209-AE7C-BB3B-078CF67C5534}"/>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BC378066-F081-9593-7E3F-F66D288CE40B}"/>
              </a:ext>
            </a:extLst>
          </p:cNvPr>
          <p:cNvSpPr txBox="1">
            <a:spLocks noGrp="1"/>
          </p:cNvSpPr>
          <p:nvPr>
            <p:ph type="body" orient="vert" idx="1"/>
          </p:nvPr>
        </p:nvSpPr>
        <p:spPr>
          <a:xfrm>
            <a:off x="628650" y="1369222"/>
            <a:ext cx="7886700" cy="3263502"/>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C8696B9-4347-2A19-9CC9-34270676560A}"/>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008C36E-DEE8-4925-8903-E0D3352E3C5C}" type="datetime1">
              <a:rPr lang="fr-FR"/>
              <a:pPr lvl="0"/>
              <a:t>08/10/2025</a:t>
            </a:fld>
            <a:endParaRPr lang="fr-FR"/>
          </a:p>
        </p:txBody>
      </p:sp>
      <p:sp>
        <p:nvSpPr>
          <p:cNvPr id="5" name="Espace réservé du pied de page 4">
            <a:extLst>
              <a:ext uri="{FF2B5EF4-FFF2-40B4-BE49-F238E27FC236}">
                <a16:creationId xmlns:a16="http://schemas.microsoft.com/office/drawing/2014/main" id="{E83E7B45-707E-5A21-BAB7-DFA8019E695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CB170EE3-964B-20C4-BF4F-D1CA9D9FE5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7D9E9DCD-5922-45E1-8FF1-273D4ACF9B4B}" type="slidenum">
              <a:t>‹N°›</a:t>
            </a:fld>
            <a:endParaRPr lang="fr-FR"/>
          </a:p>
        </p:txBody>
      </p:sp>
    </p:spTree>
    <p:extLst>
      <p:ext uri="{BB962C8B-B14F-4D97-AF65-F5344CB8AC3E}">
        <p14:creationId xmlns:p14="http://schemas.microsoft.com/office/powerpoint/2010/main" val="19477627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DC70E6A-32D0-804B-E902-F248C47B9308}"/>
              </a:ext>
            </a:extLst>
          </p:cNvPr>
          <p:cNvSpPr txBox="1">
            <a:spLocks noGrp="1"/>
          </p:cNvSpPr>
          <p:nvPr>
            <p:ph type="title" orient="vert"/>
          </p:nvPr>
        </p:nvSpPr>
        <p:spPr>
          <a:xfrm>
            <a:off x="6543675" y="273844"/>
            <a:ext cx="1971674" cy="4358880"/>
          </a:xfrm>
          <a:prstGeom prst="rect">
            <a:avLst/>
          </a:prstGeom>
        </p:spPr>
        <p:txBody>
          <a:bodyPr vert="eaVert"/>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9556C7FA-ADD5-0F4E-CCA9-DEF001AFA9C7}"/>
              </a:ext>
            </a:extLst>
          </p:cNvPr>
          <p:cNvSpPr txBox="1">
            <a:spLocks noGrp="1"/>
          </p:cNvSpPr>
          <p:nvPr>
            <p:ph type="body" orient="vert" idx="1"/>
          </p:nvPr>
        </p:nvSpPr>
        <p:spPr>
          <a:xfrm>
            <a:off x="628650" y="273844"/>
            <a:ext cx="5800725" cy="4358880"/>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4D903D1-46F5-4FBE-0685-6685524A2CC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59B690EA-43CC-4D64-832D-87C89E722281}" type="datetime1">
              <a:rPr lang="fr-FR"/>
              <a:pPr lvl="0"/>
              <a:t>08/10/2025</a:t>
            </a:fld>
            <a:endParaRPr lang="fr-FR"/>
          </a:p>
        </p:txBody>
      </p:sp>
      <p:sp>
        <p:nvSpPr>
          <p:cNvPr id="5" name="Espace réservé du pied de page 4">
            <a:extLst>
              <a:ext uri="{FF2B5EF4-FFF2-40B4-BE49-F238E27FC236}">
                <a16:creationId xmlns:a16="http://schemas.microsoft.com/office/drawing/2014/main" id="{9F2B0519-6879-085E-E603-07D8D070DC3E}"/>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EB1E32DB-F487-7649-4382-E2EA0C2414A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3514F1B-96EF-4601-8348-C6047C08BFF5}" type="slidenum">
              <a:t>‹N°›</a:t>
            </a:fld>
            <a:endParaRPr lang="fr-FR"/>
          </a:p>
        </p:txBody>
      </p:sp>
    </p:spTree>
    <p:extLst>
      <p:ext uri="{BB962C8B-B14F-4D97-AF65-F5344CB8AC3E}">
        <p14:creationId xmlns:p14="http://schemas.microsoft.com/office/powerpoint/2010/main" val="247902782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0" name="Google Shape;105;p16">
            <a:extLst>
              <a:ext uri="{FF2B5EF4-FFF2-40B4-BE49-F238E27FC236}">
                <a16:creationId xmlns:a16="http://schemas.microsoft.com/office/drawing/2014/main" id="{44468C3F-5542-9E8F-EC61-F1A67848BE09}"/>
              </a:ext>
            </a:extLst>
          </p:cNvPr>
          <p:cNvSpPr/>
          <p:nvPr userDrawn="1"/>
        </p:nvSpPr>
        <p:spPr>
          <a:xfrm>
            <a:off x="46346" y="43179"/>
            <a:ext cx="9081612" cy="675810"/>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1" name="Rectangle 10">
            <a:extLst>
              <a:ext uri="{FF2B5EF4-FFF2-40B4-BE49-F238E27FC236}">
                <a16:creationId xmlns:a16="http://schemas.microsoft.com/office/drawing/2014/main" id="{7412CA2E-B457-01FE-C276-59C1DFEE27A3}"/>
              </a:ext>
            </a:extLst>
          </p:cNvPr>
          <p:cNvSpPr/>
          <p:nvPr userDrawn="1"/>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0D969D0E-61D8-BD1E-DD41-4BB1194A1B7C}"/>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9" y="48151"/>
            <a:ext cx="610712" cy="607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7789884"/>
      </p:ext>
    </p:extLst>
  </p:cSld>
  <p:clrMapOvr>
    <a:masterClrMapping/>
  </p:clrMapOvr>
  <p:hf sldNum="0" hdr="0" ftr="0" dt="0"/>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085C4DBA-4569-AC43-D429-33DA51606C81}"/>
              </a:ext>
            </a:extLst>
          </p:cNvPr>
          <p:cNvGrpSpPr/>
          <p:nvPr/>
        </p:nvGrpSpPr>
        <p:grpSpPr>
          <a:xfrm>
            <a:off x="0" y="0"/>
            <a:ext cx="9144000" cy="5143499"/>
            <a:chOff x="0" y="0"/>
            <a:chExt cx="9144000" cy="5143499"/>
          </a:xfrm>
        </p:grpSpPr>
        <p:sp>
          <p:nvSpPr>
            <p:cNvPr id="3" name="Rectangle 7">
              <a:extLst>
                <a:ext uri="{FF2B5EF4-FFF2-40B4-BE49-F238E27FC236}">
                  <a16:creationId xmlns:a16="http://schemas.microsoft.com/office/drawing/2014/main" id="{CD84C02F-398B-8D7E-5F2D-22C11896BF77}"/>
                </a:ext>
              </a:extLst>
            </p:cNvPr>
            <p:cNvSpPr/>
            <p:nvPr/>
          </p:nvSpPr>
          <p:spPr>
            <a:xfrm>
              <a:off x="0" y="0"/>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A41F6D8F-7EC8-64DB-4276-45C783E245EA}"/>
                </a:ext>
              </a:extLst>
            </p:cNvPr>
            <p:cNvSpPr/>
            <p:nvPr/>
          </p:nvSpPr>
          <p:spPr>
            <a:xfrm>
              <a:off x="203197" y="391975"/>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E4A4F86B-5D3F-3F62-0D1B-BCA92126E9E0}"/>
                </a:ext>
              </a:extLst>
            </p:cNvPr>
            <p:cNvSpPr/>
            <p:nvPr/>
          </p:nvSpPr>
          <p:spPr>
            <a:xfrm>
              <a:off x="203197" y="155118"/>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07ABB235-8A44-BBB0-3520-B76CAD24E6E7}"/>
              </a:ext>
            </a:extLst>
          </p:cNvPr>
          <p:cNvSpPr/>
          <p:nvPr/>
        </p:nvSpPr>
        <p:spPr>
          <a:xfrm rot="10800009" flipH="1">
            <a:off x="371475" y="223443"/>
            <a:ext cx="342900" cy="239197"/>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Tree>
    <p:extLst>
      <p:ext uri="{BB962C8B-B14F-4D97-AF65-F5344CB8AC3E}">
        <p14:creationId xmlns:p14="http://schemas.microsoft.com/office/powerpoint/2010/main" val="3733928343"/>
      </p:ext>
    </p:extLst>
  </p:cSld>
  <p:clrMapOvr>
    <a:masterClrMapping/>
  </p:clrMapOvr>
  <p:hf sldNum="0" hdr="0" ftr="0" dt="0"/>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8F87D6F5-CE57-8D51-0600-DA07065A3583}"/>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D8183CC8-72DB-E498-D17D-09533558086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51CAC1DF-7251-73FE-92D0-28EDAB3FE8C2}"/>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F4C2EC6D-B32C-9DFD-4CBC-C0DB46EBC9B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EFB79256-9A33-8A21-1896-6F7EEA6D4579}"/>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52F870C8-0803-9A41-8273-F3168667A278}"/>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E450CA4C-5FF6-5C97-8DD7-03B57D115D5D}"/>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771227891"/>
      </p:ext>
    </p:extLst>
  </p:cSld>
  <p:clrMapOvr>
    <a:masterClrMapping/>
  </p:clrMapOvr>
  <p:hf sldNum="0" hdr="0" ftr="0" dt="0"/>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CCC46D4F-727A-750D-4B33-56A532D21FD5}"/>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F1A76693-2062-8935-6CC8-1A44F7D58B1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2BA7CAAE-D8D2-0F68-430D-37BAD0D2CA60}"/>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7449C942-846B-5C35-155F-236E026823FC}"/>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61327B88-35D1-0E06-07C7-97D2CFED3411}"/>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2486A4F8-0FE2-A244-2109-189AEFF055A0}"/>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97BCF218-F84A-D18C-99A8-27DC0A6C7305}"/>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2453087042"/>
      </p:ext>
    </p:extLst>
  </p:cSld>
  <p:clrMapOvr>
    <a:masterClrMapping/>
  </p:clrMapOvr>
  <p:hf sldNum="0" hdr="0" ftr="0" dt="0"/>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grpSp>
        <p:nvGrpSpPr>
          <p:cNvPr id="2" name="Google Shape;44;p62">
            <a:extLst>
              <a:ext uri="{FF2B5EF4-FFF2-40B4-BE49-F238E27FC236}">
                <a16:creationId xmlns:a16="http://schemas.microsoft.com/office/drawing/2014/main" id="{BD712924-EDCF-CA49-27F5-8DC83EAC1E98}"/>
              </a:ext>
            </a:extLst>
          </p:cNvPr>
          <p:cNvGrpSpPr/>
          <p:nvPr/>
        </p:nvGrpSpPr>
        <p:grpSpPr>
          <a:xfrm>
            <a:off x="0" y="-28529"/>
            <a:ext cx="9144000" cy="5143499"/>
            <a:chOff x="0" y="-28529"/>
            <a:chExt cx="9144000" cy="5143499"/>
          </a:xfrm>
        </p:grpSpPr>
        <p:sp>
          <p:nvSpPr>
            <p:cNvPr id="3" name="Google Shape;45;p62">
              <a:extLst>
                <a:ext uri="{FF2B5EF4-FFF2-40B4-BE49-F238E27FC236}">
                  <a16:creationId xmlns:a16="http://schemas.microsoft.com/office/drawing/2014/main" id="{22429514-140A-14F2-FDE3-1AB4073ACF3E}"/>
                </a:ext>
              </a:extLst>
            </p:cNvPr>
            <p:cNvSpPr/>
            <p:nvPr/>
          </p:nvSpPr>
          <p:spPr>
            <a:xfrm>
              <a:off x="0" y="-2852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4" name="Google Shape;46;p62">
              <a:extLst>
                <a:ext uri="{FF2B5EF4-FFF2-40B4-BE49-F238E27FC236}">
                  <a16:creationId xmlns:a16="http://schemas.microsoft.com/office/drawing/2014/main" id="{AFD857E5-15B2-7DC7-6C12-2D9E216D24D9}"/>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5" name="Google Shape;47;p62">
              <a:extLst>
                <a:ext uri="{FF2B5EF4-FFF2-40B4-BE49-F238E27FC236}">
                  <a16:creationId xmlns:a16="http://schemas.microsoft.com/office/drawing/2014/main" id="{FA3EA33A-E7A0-2E28-8B27-92160CD8D58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6" name="Google Shape;48;p62">
            <a:extLst>
              <a:ext uri="{FF2B5EF4-FFF2-40B4-BE49-F238E27FC236}">
                <a16:creationId xmlns:a16="http://schemas.microsoft.com/office/drawing/2014/main" id="{317A13B7-C035-1C17-D03E-0A288AEDA7E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7" name="Google Shape;49;p62">
            <a:extLst>
              <a:ext uri="{FF2B5EF4-FFF2-40B4-BE49-F238E27FC236}">
                <a16:creationId xmlns:a16="http://schemas.microsoft.com/office/drawing/2014/main" id="{2B3A19E9-7A83-66DD-EBF0-15E1ACAE8C51}"/>
              </a:ext>
            </a:extLst>
          </p:cNvPr>
          <p:cNvSpPr txBox="1">
            <a:spLocks noGrp="1"/>
          </p:cNvSpPr>
          <p:nvPr>
            <p:ph type="title"/>
          </p:nvPr>
        </p:nvSpPr>
        <p:spPr>
          <a:xfrm>
            <a:off x="761585" y="146962"/>
            <a:ext cx="7620829" cy="352967"/>
          </a:xfrm>
          <a:prstGeom prst="rect">
            <a:avLst/>
          </a:prstGeom>
        </p:spPr>
        <p:txBody>
          <a:bodyPr lIns="91421" tIns="45701" rIns="91421" bIns="45701"/>
          <a:lstStyle>
            <a:lvl1pPr>
              <a:defRPr sz="1500" b="1">
                <a:solidFill>
                  <a:srgbClr val="757070"/>
                </a:solidFill>
                <a:latin typeface="Calibri"/>
                <a:ea typeface="Calibri"/>
                <a:cs typeface="Calibri"/>
              </a:defRPr>
            </a:lvl1pPr>
          </a:lstStyle>
          <a:p>
            <a:pPr lvl="0"/>
            <a:endParaRPr lang="fr-FR"/>
          </a:p>
        </p:txBody>
      </p:sp>
      <p:sp>
        <p:nvSpPr>
          <p:cNvPr id="8" name="Google Shape;50;p62">
            <a:extLst>
              <a:ext uri="{FF2B5EF4-FFF2-40B4-BE49-F238E27FC236}">
                <a16:creationId xmlns:a16="http://schemas.microsoft.com/office/drawing/2014/main" id="{26EAC432-9C41-ED3E-4A83-45E2BBDFA7AC}"/>
              </a:ext>
            </a:extLst>
          </p:cNvPr>
          <p:cNvSpPr txBox="1">
            <a:spLocks noGrp="1"/>
          </p:cNvSpPr>
          <p:nvPr>
            <p:ph type="body" idx="4294967295"/>
          </p:nvPr>
        </p:nvSpPr>
        <p:spPr>
          <a:xfrm>
            <a:off x="747714" y="514267"/>
            <a:ext cx="7634700" cy="219327"/>
          </a:xfrm>
          <a:prstGeom prst="rect">
            <a:avLst/>
          </a:prstGeom>
        </p:spPr>
        <p:txBody>
          <a:bodyPr lIns="91421" tIns="45701" rIns="91421" bIns="45701">
            <a:noAutofit/>
          </a:bodyPr>
          <a:lstStyle>
            <a:lvl1pPr marL="342900" indent="-171450">
              <a:spcBef>
                <a:spcPts val="750"/>
              </a:spcBef>
              <a:buNone/>
              <a:defRPr sz="1050" i="1">
                <a:solidFill>
                  <a:srgbClr val="AEABAB"/>
                </a:solidFill>
              </a:defRPr>
            </a:lvl1pPr>
          </a:lstStyle>
          <a:p>
            <a:pPr lvl="0"/>
            <a:endParaRPr lang="fr-FR"/>
          </a:p>
        </p:txBody>
      </p:sp>
    </p:spTree>
    <p:extLst>
      <p:ext uri="{BB962C8B-B14F-4D97-AF65-F5344CB8AC3E}">
        <p14:creationId xmlns:p14="http://schemas.microsoft.com/office/powerpoint/2010/main" val="235704343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48;p79">
            <a:extLst>
              <a:ext uri="{FF2B5EF4-FFF2-40B4-BE49-F238E27FC236}">
                <a16:creationId xmlns:a16="http://schemas.microsoft.com/office/drawing/2014/main" id="{575412F3-D3A0-AE57-0813-F102899FB756}"/>
              </a:ext>
            </a:extLst>
          </p:cNvPr>
          <p:cNvSpPr txBox="1">
            <a:spLocks noGrp="1"/>
          </p:cNvSpPr>
          <p:nvPr>
            <p:ph type="subTitle" idx="4294967295"/>
          </p:nvPr>
        </p:nvSpPr>
        <p:spPr>
          <a:xfrm>
            <a:off x="1143000" y="2701530"/>
            <a:ext cx="6858000" cy="1241819"/>
          </a:xfrm>
          <a:prstGeom prst="rect">
            <a:avLst/>
          </a:prstGeom>
        </p:spPr>
        <p:txBody>
          <a:bodyPr lIns="91421" tIns="45701" rIns="91421" bIns="45701" anchorCtr="1"/>
          <a:lstStyle>
            <a:lvl1pPr algn="ctr">
              <a:spcBef>
                <a:spcPts val="750"/>
              </a:spcBef>
              <a:buNone/>
              <a:defRPr sz="1800"/>
            </a:lvl1pPr>
          </a:lstStyle>
          <a:p>
            <a:pPr lvl="0"/>
            <a:endParaRPr lang="fr-FR"/>
          </a:p>
        </p:txBody>
      </p:sp>
      <p:sp>
        <p:nvSpPr>
          <p:cNvPr id="3" name="Google Shape;49;p79">
            <a:extLst>
              <a:ext uri="{FF2B5EF4-FFF2-40B4-BE49-F238E27FC236}">
                <a16:creationId xmlns:a16="http://schemas.microsoft.com/office/drawing/2014/main" id="{97901B13-C46E-85BA-225E-67014654B7DF}"/>
              </a:ext>
            </a:extLst>
          </p:cNvPr>
          <p:cNvSpPr txBox="1">
            <a:spLocks noGrp="1"/>
          </p:cNvSpPr>
          <p:nvPr>
            <p:ph type="dt" sz="half" idx="7"/>
          </p:nvPr>
        </p:nvSpPr>
        <p:spPr>
          <a:xfrm>
            <a:off x="628650" y="4767260"/>
            <a:ext cx="2057400" cy="273844"/>
          </a:xfrm>
          <a:prstGeom prst="rect">
            <a:avLst/>
          </a:prstGeom>
        </p:spPr>
        <p:txBody>
          <a:bodyPr lIns="91421" tIns="45701" rIns="91421" bIns="45701"/>
          <a:lstStyle>
            <a:lvl1pPr>
              <a:defRPr/>
            </a:lvl1pPr>
          </a:lstStyle>
          <a:p>
            <a:pPr lvl="0"/>
            <a:endParaRPr lang="fr-FR"/>
          </a:p>
        </p:txBody>
      </p:sp>
      <p:sp>
        <p:nvSpPr>
          <p:cNvPr id="4" name="Google Shape;50;p79">
            <a:extLst>
              <a:ext uri="{FF2B5EF4-FFF2-40B4-BE49-F238E27FC236}">
                <a16:creationId xmlns:a16="http://schemas.microsoft.com/office/drawing/2014/main" id="{A59023D1-5FD1-C856-E0FA-61966CDFF2E5}"/>
              </a:ext>
            </a:extLst>
          </p:cNvPr>
          <p:cNvSpPr txBox="1">
            <a:spLocks noGrp="1"/>
          </p:cNvSpPr>
          <p:nvPr>
            <p:ph type="ftr" sz="quarter" idx="9"/>
          </p:nvPr>
        </p:nvSpPr>
        <p:spPr>
          <a:xfrm>
            <a:off x="3028949" y="4767260"/>
            <a:ext cx="3086099" cy="273844"/>
          </a:xfrm>
          <a:prstGeom prst="rect">
            <a:avLst/>
          </a:prstGeom>
        </p:spPr>
        <p:txBody>
          <a:bodyPr lIns="91421" tIns="45701" rIns="91421" bIns="45701"/>
          <a:lstStyle>
            <a:lvl1pPr>
              <a:defRPr/>
            </a:lvl1pPr>
          </a:lstStyle>
          <a:p>
            <a:pPr lvl="0"/>
            <a:endParaRPr lang="fr-FR"/>
          </a:p>
        </p:txBody>
      </p:sp>
      <p:sp>
        <p:nvSpPr>
          <p:cNvPr id="5" name="Google Shape;51;p79">
            <a:extLst>
              <a:ext uri="{FF2B5EF4-FFF2-40B4-BE49-F238E27FC236}">
                <a16:creationId xmlns:a16="http://schemas.microsoft.com/office/drawing/2014/main" id="{DA9D258F-B1B6-378D-9A35-B05AF48C98E4}"/>
              </a:ext>
            </a:extLst>
          </p:cNvPr>
          <p:cNvSpPr txBox="1">
            <a:spLocks noGrp="1"/>
          </p:cNvSpPr>
          <p:nvPr>
            <p:ph type="sldNum" sz="quarter" idx="8"/>
          </p:nvPr>
        </p:nvSpPr>
        <p:spPr>
          <a:xfrm>
            <a:off x="6457949" y="4767260"/>
            <a:ext cx="2057400" cy="273844"/>
          </a:xfrm>
          <a:prstGeom prst="rect">
            <a:avLst/>
          </a:prstGeom>
        </p:spPr>
        <p:txBody>
          <a:bodyPr lIns="91421" tIns="45701" rIns="91421" bIns="45701"/>
          <a:lstStyle>
            <a:lvl1pPr>
              <a:defRPr/>
            </a:lvl1pPr>
          </a:lstStyle>
          <a:p>
            <a:pPr lvl="0"/>
            <a:fld id="{BBE84098-2294-4EF7-98CF-E51B5DE54DE1}" type="slidenum">
              <a:t>‹N°›</a:t>
            </a:fld>
            <a:endParaRPr lang="fr-FR"/>
          </a:p>
        </p:txBody>
      </p:sp>
      <p:grpSp>
        <p:nvGrpSpPr>
          <p:cNvPr id="6" name="Google Shape;52;p79">
            <a:extLst>
              <a:ext uri="{FF2B5EF4-FFF2-40B4-BE49-F238E27FC236}">
                <a16:creationId xmlns:a16="http://schemas.microsoft.com/office/drawing/2014/main" id="{7A8F863C-2A74-ABE1-2206-DDF95A963332}"/>
              </a:ext>
            </a:extLst>
          </p:cNvPr>
          <p:cNvGrpSpPr/>
          <p:nvPr/>
        </p:nvGrpSpPr>
        <p:grpSpPr>
          <a:xfrm>
            <a:off x="0" y="-19879"/>
            <a:ext cx="9144000" cy="5143499"/>
            <a:chOff x="0" y="-19879"/>
            <a:chExt cx="9144000" cy="5143499"/>
          </a:xfrm>
        </p:grpSpPr>
        <p:sp>
          <p:nvSpPr>
            <p:cNvPr id="7" name="Google Shape;53;p79">
              <a:extLst>
                <a:ext uri="{FF2B5EF4-FFF2-40B4-BE49-F238E27FC236}">
                  <a16:creationId xmlns:a16="http://schemas.microsoft.com/office/drawing/2014/main" id="{DE9A71E9-24B0-CD58-1238-30F60FAA82E4}"/>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4;p79">
              <a:extLst>
                <a:ext uri="{FF2B5EF4-FFF2-40B4-BE49-F238E27FC236}">
                  <a16:creationId xmlns:a16="http://schemas.microsoft.com/office/drawing/2014/main" id="{582E233C-9A8E-EAEF-E20C-69B120F4AA77}"/>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5;p79">
              <a:extLst>
                <a:ext uri="{FF2B5EF4-FFF2-40B4-BE49-F238E27FC236}">
                  <a16:creationId xmlns:a16="http://schemas.microsoft.com/office/drawing/2014/main" id="{D4D55FB1-9E0D-E58E-7C5D-93DCF651E6D2}"/>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6;p79">
            <a:extLst>
              <a:ext uri="{FF2B5EF4-FFF2-40B4-BE49-F238E27FC236}">
                <a16:creationId xmlns:a16="http://schemas.microsoft.com/office/drawing/2014/main" id="{D87173D8-889B-C425-0D29-B999C7F59C3C}"/>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7;p79">
            <a:extLst>
              <a:ext uri="{FF2B5EF4-FFF2-40B4-BE49-F238E27FC236}">
                <a16:creationId xmlns:a16="http://schemas.microsoft.com/office/drawing/2014/main" id="{7D9CFAC8-B793-96C3-F8D1-A7D89D10DFAC}"/>
              </a:ext>
            </a:extLst>
          </p:cNvPr>
          <p:cNvSpPr txBox="1">
            <a:spLocks noGrp="1"/>
          </p:cNvSpPr>
          <p:nvPr>
            <p:ph type="title"/>
          </p:nvPr>
        </p:nvSpPr>
        <p:spPr>
          <a:xfrm>
            <a:off x="894520" y="392917"/>
            <a:ext cx="7620829" cy="352967"/>
          </a:xfrm>
          <a:prstGeom prst="rect">
            <a:avLst/>
          </a:prstGeom>
        </p:spPr>
        <p:txBody>
          <a:bodyPr lIns="91421" tIns="45701" rIns="91421" bIns="45701"/>
          <a:lstStyle>
            <a:lvl1pPr algn="r">
              <a:defRPr sz="1350" i="1">
                <a:solidFill>
                  <a:srgbClr val="757070"/>
                </a:solidFill>
                <a:latin typeface="Calibri"/>
                <a:ea typeface="Calibri"/>
                <a:cs typeface="Calibri"/>
              </a:defRPr>
            </a:lvl1pPr>
          </a:lstStyle>
          <a:p>
            <a:pPr lvl="0"/>
            <a:endParaRPr lang="fr-FR"/>
          </a:p>
        </p:txBody>
      </p:sp>
    </p:spTree>
    <p:extLst>
      <p:ext uri="{BB962C8B-B14F-4D97-AF65-F5344CB8AC3E}">
        <p14:creationId xmlns:p14="http://schemas.microsoft.com/office/powerpoint/2010/main" val="222617736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2" name="Google Shape;491;p65">
            <a:extLst>
              <a:ext uri="{FF2B5EF4-FFF2-40B4-BE49-F238E27FC236}">
                <a16:creationId xmlns:a16="http://schemas.microsoft.com/office/drawing/2014/main" id="{8DCD2498-B407-BC60-820F-AA5B8554842C}"/>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60;p18">
            <a:extLst>
              <a:ext uri="{FF2B5EF4-FFF2-40B4-BE49-F238E27FC236}">
                <a16:creationId xmlns:a16="http://schemas.microsoft.com/office/drawing/2014/main" id="{174A4DD7-3850-3919-2423-FED805B5D52E}"/>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0B2EDB2-A151-DDE9-EE01-A77F5D3A6A73}"/>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11F3F524-CA06-7C0A-EA15-B050095EF297}"/>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29009996"/>
      </p:ext>
    </p:extLst>
  </p:cSld>
  <p:clrMapOvr>
    <a:masterClrMapping/>
  </p:clrMapOvr>
  <p:hf sldNum="0" hdr="0" ftr="0" dt="0"/>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9471459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a16="http://schemas.microsoft.com/office/drawing/2014/main" id="{4DA05920-DA05-97C0-5204-8E369B08A918}"/>
              </a:ext>
            </a:extLst>
          </p:cNvPr>
          <p:cNvSpPr txBox="1">
            <a:spLocks noGrp="1"/>
          </p:cNvSpPr>
          <p:nvPr>
            <p:ph type="dt" sz="half" idx="7"/>
          </p:nvPr>
        </p:nvSpPr>
        <p:spPr/>
        <p:txBody>
          <a:bodyPr/>
          <a:lstStyle>
            <a:lvl1pPr>
              <a:defRPr/>
            </a:lvl1pPr>
          </a:lstStyle>
          <a:p>
            <a:pPr lvl="0"/>
            <a:endParaRPr lang="fr-FR"/>
          </a:p>
        </p:txBody>
      </p:sp>
      <p:sp>
        <p:nvSpPr>
          <p:cNvPr id="3" name="Google Shape;494;p66">
            <a:extLst>
              <a:ext uri="{FF2B5EF4-FFF2-40B4-BE49-F238E27FC236}">
                <a16:creationId xmlns:a16="http://schemas.microsoft.com/office/drawing/2014/main" id="{B7662C5C-BEE2-9D3A-3BCF-DAC2133B2FC2}"/>
              </a:ext>
            </a:extLst>
          </p:cNvPr>
          <p:cNvSpPr txBox="1">
            <a:spLocks noGrp="1"/>
          </p:cNvSpPr>
          <p:nvPr>
            <p:ph type="ftr" sz="quarter" idx="9"/>
          </p:nvPr>
        </p:nvSpPr>
        <p:spPr/>
        <p:txBody>
          <a:bodyPr/>
          <a:lstStyle>
            <a:lvl1pPr>
              <a:defRPr/>
            </a:lvl1pPr>
          </a:lstStyle>
          <a:p>
            <a:pPr lvl="0"/>
            <a:endParaRPr lang="fr-FR"/>
          </a:p>
        </p:txBody>
      </p:sp>
      <p:sp>
        <p:nvSpPr>
          <p:cNvPr id="4" name="Google Shape;495;p66">
            <a:extLst>
              <a:ext uri="{FF2B5EF4-FFF2-40B4-BE49-F238E27FC236}">
                <a16:creationId xmlns:a16="http://schemas.microsoft.com/office/drawing/2014/main" id="{2F69D0FD-1052-A1D5-EAC3-CCA1C10E4349}"/>
              </a:ext>
            </a:extLst>
          </p:cNvPr>
          <p:cNvSpPr txBox="1">
            <a:spLocks noGrp="1"/>
          </p:cNvSpPr>
          <p:nvPr>
            <p:ph type="sldNum" sz="quarter" idx="8"/>
          </p:nvPr>
        </p:nvSpPr>
        <p:spPr/>
        <p:txBody>
          <a:bodyPr/>
          <a:lstStyle>
            <a:lvl1pPr>
              <a:defRPr/>
            </a:lvl1pPr>
          </a:lstStyle>
          <a:p>
            <a:pPr lvl="0"/>
            <a:fld id="{8B6157E9-D3C2-408A-8624-22B2CE8B1F99}" type="slidenum">
              <a:t>‹N°›</a:t>
            </a:fld>
            <a:endParaRPr lang="fr-FR"/>
          </a:p>
        </p:txBody>
      </p:sp>
    </p:spTree>
    <p:extLst>
      <p:ext uri="{BB962C8B-B14F-4D97-AF65-F5344CB8AC3E}">
        <p14:creationId xmlns:p14="http://schemas.microsoft.com/office/powerpoint/2010/main" val="719940447"/>
      </p:ext>
    </p:extLst>
  </p:cSld>
  <p:clrMapOvr>
    <a:masterClrMapping/>
  </p:clrMapOvr>
  <p:hf sldNum="0" hdr="0" ftr="0" dt="0"/>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Table of contents">
    <p:spTree>
      <p:nvGrpSpPr>
        <p:cNvPr id="1" name=""/>
        <p:cNvGrpSpPr/>
        <p:nvPr/>
      </p:nvGrpSpPr>
      <p:grpSpPr>
        <a:xfrm>
          <a:off x="0" y="0"/>
          <a:ext cx="0" cy="0"/>
          <a:chOff x="0" y="0"/>
          <a:chExt cx="0" cy="0"/>
        </a:xfrm>
      </p:grpSpPr>
      <p:sp>
        <p:nvSpPr>
          <p:cNvPr id="2" name="Google Shape;497;p67">
            <a:extLst>
              <a:ext uri="{FF2B5EF4-FFF2-40B4-BE49-F238E27FC236}">
                <a16:creationId xmlns:a16="http://schemas.microsoft.com/office/drawing/2014/main" id="{CF925BCC-3266-00E5-83DB-B6DAB2259E45}"/>
              </a:ext>
            </a:extLst>
          </p:cNvPr>
          <p:cNvSpPr txBox="1">
            <a:spLocks noGrp="1"/>
          </p:cNvSpPr>
          <p:nvPr>
            <p:ph type="title"/>
          </p:nvPr>
        </p:nvSpPr>
        <p:spPr>
          <a:xfrm>
            <a:off x="1966298" y="1631088"/>
            <a:ext cx="2305504" cy="451503"/>
          </a:xfrm>
        </p:spPr>
        <p:txBody>
          <a:bodyPr tIns="68570" bIns="68570">
            <a:noAutofit/>
          </a:bodyPr>
          <a:lstStyle>
            <a:lvl1pPr>
              <a:defRPr sz="2400"/>
            </a:lvl1pPr>
          </a:lstStyle>
          <a:p>
            <a:pPr lvl="0"/>
            <a:endParaRPr lang="fr-FR"/>
          </a:p>
        </p:txBody>
      </p:sp>
      <p:sp>
        <p:nvSpPr>
          <p:cNvPr id="3" name="Google Shape;498;p67">
            <a:extLst>
              <a:ext uri="{FF2B5EF4-FFF2-40B4-BE49-F238E27FC236}">
                <a16:creationId xmlns:a16="http://schemas.microsoft.com/office/drawing/2014/main" id="{EB6B4C87-1E25-2468-A4C4-967F7AEAC773}"/>
              </a:ext>
            </a:extLst>
          </p:cNvPr>
          <p:cNvSpPr txBox="1">
            <a:spLocks noGrp="1"/>
          </p:cNvSpPr>
          <p:nvPr>
            <p:ph type="subTitle" idx="4294967295"/>
          </p:nvPr>
        </p:nvSpPr>
        <p:spPr>
          <a:xfrm>
            <a:off x="1966307" y="2129189"/>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4" name="Google Shape;499;p67">
            <a:extLst>
              <a:ext uri="{FF2B5EF4-FFF2-40B4-BE49-F238E27FC236}">
                <a16:creationId xmlns:a16="http://schemas.microsoft.com/office/drawing/2014/main" id="{39210B93-8B65-645A-BBB7-65AE3DEFEB2B}"/>
              </a:ext>
            </a:extLst>
          </p:cNvPr>
          <p:cNvSpPr txBox="1">
            <a:spLocks noGrp="1"/>
          </p:cNvSpPr>
          <p:nvPr>
            <p:ph type="subTitle" idx="4294967295"/>
          </p:nvPr>
        </p:nvSpPr>
        <p:spPr>
          <a:xfrm>
            <a:off x="6015188" y="2129189"/>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5" name="Google Shape;500;p67">
            <a:extLst>
              <a:ext uri="{FF2B5EF4-FFF2-40B4-BE49-F238E27FC236}">
                <a16:creationId xmlns:a16="http://schemas.microsoft.com/office/drawing/2014/main" id="{03DAEC6C-D1A6-F2F1-6ED4-406497D0CC4B}"/>
              </a:ext>
            </a:extLst>
          </p:cNvPr>
          <p:cNvSpPr txBox="1">
            <a:spLocks noGrp="1"/>
          </p:cNvSpPr>
          <p:nvPr>
            <p:ph type="title" idx="4294967295"/>
          </p:nvPr>
        </p:nvSpPr>
        <p:spPr>
          <a:xfrm>
            <a:off x="1966325" y="3138028"/>
            <a:ext cx="2305504" cy="527700"/>
          </a:xfrm>
        </p:spPr>
        <p:txBody>
          <a:bodyPr tIns="68570" bIns="68570">
            <a:noAutofit/>
          </a:bodyPr>
          <a:lstStyle>
            <a:lvl1pPr>
              <a:defRPr sz="2400"/>
            </a:lvl1pPr>
          </a:lstStyle>
          <a:p>
            <a:pPr lvl="0"/>
            <a:endParaRPr lang="fr-FR"/>
          </a:p>
        </p:txBody>
      </p:sp>
      <p:sp>
        <p:nvSpPr>
          <p:cNvPr id="6" name="Google Shape;501;p67">
            <a:extLst>
              <a:ext uri="{FF2B5EF4-FFF2-40B4-BE49-F238E27FC236}">
                <a16:creationId xmlns:a16="http://schemas.microsoft.com/office/drawing/2014/main" id="{51E04F81-23B8-C78E-D713-B689EDBD2BAB}"/>
              </a:ext>
            </a:extLst>
          </p:cNvPr>
          <p:cNvSpPr txBox="1">
            <a:spLocks noGrp="1"/>
          </p:cNvSpPr>
          <p:nvPr>
            <p:ph type="subTitle" idx="4294967295"/>
          </p:nvPr>
        </p:nvSpPr>
        <p:spPr>
          <a:xfrm>
            <a:off x="1966307" y="3626574"/>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7" name="Google Shape;502;p67">
            <a:extLst>
              <a:ext uri="{FF2B5EF4-FFF2-40B4-BE49-F238E27FC236}">
                <a16:creationId xmlns:a16="http://schemas.microsoft.com/office/drawing/2014/main" id="{B8710246-E898-CC3D-672D-7E596EA2256D}"/>
              </a:ext>
            </a:extLst>
          </p:cNvPr>
          <p:cNvSpPr txBox="1">
            <a:spLocks noGrp="1"/>
          </p:cNvSpPr>
          <p:nvPr>
            <p:ph type="subTitle" idx="4294967295"/>
          </p:nvPr>
        </p:nvSpPr>
        <p:spPr>
          <a:xfrm>
            <a:off x="6015188" y="3626574"/>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8" name="Google Shape;503;p67">
            <a:extLst>
              <a:ext uri="{FF2B5EF4-FFF2-40B4-BE49-F238E27FC236}">
                <a16:creationId xmlns:a16="http://schemas.microsoft.com/office/drawing/2014/main" id="{43A26227-ABF2-ADEC-FC28-CC9C81DFE4DA}"/>
              </a:ext>
            </a:extLst>
          </p:cNvPr>
          <p:cNvSpPr txBox="1">
            <a:spLocks noGrp="1"/>
          </p:cNvSpPr>
          <p:nvPr>
            <p:ph type="title" idx="4294967295"/>
          </p:nvPr>
        </p:nvSpPr>
        <p:spPr>
          <a:xfrm>
            <a:off x="823316" y="1815449"/>
            <a:ext cx="1143000" cy="572697"/>
          </a:xfrm>
        </p:spPr>
        <p:txBody>
          <a:bodyPr tIns="68570" bIns="68570" anchorCtr="1">
            <a:noAutofit/>
          </a:bodyPr>
          <a:lstStyle>
            <a:lvl1pPr algn="ctr">
              <a:defRPr/>
            </a:lvl1pPr>
          </a:lstStyle>
          <a:p>
            <a:pPr lvl="0"/>
            <a:endParaRPr lang="fr-FR"/>
          </a:p>
        </p:txBody>
      </p:sp>
      <p:sp>
        <p:nvSpPr>
          <p:cNvPr id="9" name="Google Shape;504;p67">
            <a:extLst>
              <a:ext uri="{FF2B5EF4-FFF2-40B4-BE49-F238E27FC236}">
                <a16:creationId xmlns:a16="http://schemas.microsoft.com/office/drawing/2014/main" id="{55B0B7A6-C686-F466-E78B-8DD743EE34AE}"/>
              </a:ext>
            </a:extLst>
          </p:cNvPr>
          <p:cNvSpPr txBox="1">
            <a:spLocks noGrp="1"/>
          </p:cNvSpPr>
          <p:nvPr>
            <p:ph type="title" idx="4294967295"/>
          </p:nvPr>
        </p:nvSpPr>
        <p:spPr>
          <a:xfrm>
            <a:off x="823316" y="3349118"/>
            <a:ext cx="1143000" cy="572697"/>
          </a:xfrm>
        </p:spPr>
        <p:txBody>
          <a:bodyPr tIns="68570" bIns="68570" anchorCtr="1">
            <a:noAutofit/>
          </a:bodyPr>
          <a:lstStyle>
            <a:lvl1pPr algn="ctr">
              <a:defRPr/>
            </a:lvl1pPr>
          </a:lstStyle>
          <a:p>
            <a:pPr lvl="0"/>
            <a:endParaRPr lang="fr-FR"/>
          </a:p>
        </p:txBody>
      </p:sp>
      <p:sp>
        <p:nvSpPr>
          <p:cNvPr id="10" name="Google Shape;505;p67">
            <a:extLst>
              <a:ext uri="{FF2B5EF4-FFF2-40B4-BE49-F238E27FC236}">
                <a16:creationId xmlns:a16="http://schemas.microsoft.com/office/drawing/2014/main" id="{11D89E29-214D-5D9B-15FF-3B8B49A82131}"/>
              </a:ext>
            </a:extLst>
          </p:cNvPr>
          <p:cNvSpPr txBox="1">
            <a:spLocks noGrp="1"/>
          </p:cNvSpPr>
          <p:nvPr>
            <p:ph type="title" idx="4294967295"/>
          </p:nvPr>
        </p:nvSpPr>
        <p:spPr>
          <a:xfrm>
            <a:off x="4872197" y="1815449"/>
            <a:ext cx="1143000" cy="572697"/>
          </a:xfrm>
        </p:spPr>
        <p:txBody>
          <a:bodyPr tIns="68570" bIns="68570" anchorCtr="1">
            <a:noAutofit/>
          </a:bodyPr>
          <a:lstStyle>
            <a:lvl1pPr algn="ctr">
              <a:defRPr/>
            </a:lvl1pPr>
          </a:lstStyle>
          <a:p>
            <a:pPr lvl="0"/>
            <a:endParaRPr lang="fr-FR"/>
          </a:p>
        </p:txBody>
      </p:sp>
      <p:sp>
        <p:nvSpPr>
          <p:cNvPr id="11" name="Google Shape;506;p67">
            <a:extLst>
              <a:ext uri="{FF2B5EF4-FFF2-40B4-BE49-F238E27FC236}">
                <a16:creationId xmlns:a16="http://schemas.microsoft.com/office/drawing/2014/main" id="{D1000CDB-BC4D-095F-A49B-82F6F80116B2}"/>
              </a:ext>
            </a:extLst>
          </p:cNvPr>
          <p:cNvSpPr txBox="1">
            <a:spLocks noGrp="1"/>
          </p:cNvSpPr>
          <p:nvPr>
            <p:ph type="title" idx="4294967295"/>
          </p:nvPr>
        </p:nvSpPr>
        <p:spPr>
          <a:xfrm>
            <a:off x="4872197" y="3349118"/>
            <a:ext cx="1143000" cy="572697"/>
          </a:xfrm>
        </p:spPr>
        <p:txBody>
          <a:bodyPr tIns="68570" bIns="68570" anchorCtr="1">
            <a:noAutofit/>
          </a:bodyPr>
          <a:lstStyle>
            <a:lvl1pPr algn="ctr">
              <a:defRPr/>
            </a:lvl1pPr>
          </a:lstStyle>
          <a:p>
            <a:pPr lvl="0"/>
            <a:endParaRPr lang="fr-FR"/>
          </a:p>
        </p:txBody>
      </p:sp>
      <p:sp>
        <p:nvSpPr>
          <p:cNvPr id="12" name="Google Shape;507;p67">
            <a:extLst>
              <a:ext uri="{FF2B5EF4-FFF2-40B4-BE49-F238E27FC236}">
                <a16:creationId xmlns:a16="http://schemas.microsoft.com/office/drawing/2014/main" id="{8B14D2EC-4D0A-5FCE-B5AF-C9CDD90C8001}"/>
              </a:ext>
            </a:extLst>
          </p:cNvPr>
          <p:cNvSpPr txBox="1">
            <a:spLocks noGrp="1"/>
          </p:cNvSpPr>
          <p:nvPr>
            <p:ph type="title" idx="4294967295"/>
          </p:nvPr>
        </p:nvSpPr>
        <p:spPr>
          <a:xfrm>
            <a:off x="6015197" y="1631088"/>
            <a:ext cx="2305504" cy="451503"/>
          </a:xfrm>
        </p:spPr>
        <p:txBody>
          <a:bodyPr tIns="68570" bIns="68570">
            <a:noAutofit/>
          </a:bodyPr>
          <a:lstStyle>
            <a:lvl1pPr>
              <a:defRPr sz="2400"/>
            </a:lvl1pPr>
          </a:lstStyle>
          <a:p>
            <a:pPr lvl="0"/>
            <a:endParaRPr lang="fr-FR"/>
          </a:p>
        </p:txBody>
      </p:sp>
      <p:sp>
        <p:nvSpPr>
          <p:cNvPr id="13" name="Google Shape;508;p67">
            <a:extLst>
              <a:ext uri="{FF2B5EF4-FFF2-40B4-BE49-F238E27FC236}">
                <a16:creationId xmlns:a16="http://schemas.microsoft.com/office/drawing/2014/main" id="{7A73A6B7-8C69-7EFA-B4F4-DD7AA0B53C95}"/>
              </a:ext>
            </a:extLst>
          </p:cNvPr>
          <p:cNvSpPr txBox="1">
            <a:spLocks noGrp="1"/>
          </p:cNvSpPr>
          <p:nvPr>
            <p:ph type="title" idx="4294967295"/>
          </p:nvPr>
        </p:nvSpPr>
        <p:spPr>
          <a:xfrm>
            <a:off x="6015224" y="3138028"/>
            <a:ext cx="2305504" cy="527700"/>
          </a:xfrm>
        </p:spPr>
        <p:txBody>
          <a:bodyPr tIns="68570" bIns="68570">
            <a:noAutofit/>
          </a:bodyPr>
          <a:lstStyle>
            <a:lvl1pPr>
              <a:defRPr sz="2400"/>
            </a:lvl1pPr>
          </a:lstStyle>
          <a:p>
            <a:pPr lvl="0"/>
            <a:endParaRPr lang="fr-FR"/>
          </a:p>
        </p:txBody>
      </p:sp>
      <p:sp>
        <p:nvSpPr>
          <p:cNvPr id="14" name="Google Shape;509;p67">
            <a:extLst>
              <a:ext uri="{FF2B5EF4-FFF2-40B4-BE49-F238E27FC236}">
                <a16:creationId xmlns:a16="http://schemas.microsoft.com/office/drawing/2014/main" id="{AD618D25-4AA8-1547-6FDC-6E6A69DF1E61}"/>
              </a:ext>
            </a:extLst>
          </p:cNvPr>
          <p:cNvSpPr txBox="1">
            <a:spLocks noGrp="1"/>
          </p:cNvSpPr>
          <p:nvPr>
            <p:ph type="title" idx="4294967295"/>
          </p:nvPr>
        </p:nvSpPr>
        <p:spPr>
          <a:xfrm>
            <a:off x="719998" y="445029"/>
            <a:ext cx="7704002" cy="572697"/>
          </a:xfr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247967746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Google Shape;511;p68">
            <a:extLst>
              <a:ext uri="{FF2B5EF4-FFF2-40B4-BE49-F238E27FC236}">
                <a16:creationId xmlns:a16="http://schemas.microsoft.com/office/drawing/2014/main" id="{C834E8AD-D0CC-0AAC-49FE-EC7EEDBDF39F}"/>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12;p68">
            <a:extLst>
              <a:ext uri="{FF2B5EF4-FFF2-40B4-BE49-F238E27FC236}">
                <a16:creationId xmlns:a16="http://schemas.microsoft.com/office/drawing/2014/main" id="{73E14CB7-952E-750B-847E-2871D447D3F6}"/>
              </a:ext>
            </a:extLst>
          </p:cNvPr>
          <p:cNvSpPr txBox="1">
            <a:spLocks noGrp="1"/>
          </p:cNvSpPr>
          <p:nvPr>
            <p:ph type="dt" sz="half" idx="7"/>
          </p:nvPr>
        </p:nvSpPr>
        <p:spPr/>
        <p:txBody>
          <a:bodyPr/>
          <a:lstStyle>
            <a:lvl1pPr>
              <a:defRPr/>
            </a:lvl1pPr>
          </a:lstStyle>
          <a:p>
            <a:pPr lvl="0"/>
            <a:endParaRPr lang="fr-FR"/>
          </a:p>
        </p:txBody>
      </p:sp>
      <p:sp>
        <p:nvSpPr>
          <p:cNvPr id="4" name="Google Shape;513;p68">
            <a:extLst>
              <a:ext uri="{FF2B5EF4-FFF2-40B4-BE49-F238E27FC236}">
                <a16:creationId xmlns:a16="http://schemas.microsoft.com/office/drawing/2014/main" id="{5A0CDD4B-0C85-BBD7-6558-0BBAB62583CA}"/>
              </a:ext>
            </a:extLst>
          </p:cNvPr>
          <p:cNvSpPr txBox="1">
            <a:spLocks noGrp="1"/>
          </p:cNvSpPr>
          <p:nvPr>
            <p:ph type="ftr" sz="quarter" idx="9"/>
          </p:nvPr>
        </p:nvSpPr>
        <p:spPr/>
        <p:txBody>
          <a:bodyPr/>
          <a:lstStyle>
            <a:lvl1pPr>
              <a:defRPr/>
            </a:lvl1pPr>
          </a:lstStyle>
          <a:p>
            <a:pPr lvl="0"/>
            <a:endParaRPr lang="fr-FR"/>
          </a:p>
        </p:txBody>
      </p:sp>
      <p:sp>
        <p:nvSpPr>
          <p:cNvPr id="5" name="Google Shape;514;p68">
            <a:extLst>
              <a:ext uri="{FF2B5EF4-FFF2-40B4-BE49-F238E27FC236}">
                <a16:creationId xmlns:a16="http://schemas.microsoft.com/office/drawing/2014/main" id="{8B330D25-7C45-39E3-A0FE-8DA888E22658}"/>
              </a:ext>
            </a:extLst>
          </p:cNvPr>
          <p:cNvSpPr txBox="1">
            <a:spLocks noGrp="1"/>
          </p:cNvSpPr>
          <p:nvPr>
            <p:ph type="sldNum" sz="quarter" idx="8"/>
          </p:nvPr>
        </p:nvSpPr>
        <p:spPr/>
        <p:txBody>
          <a:bodyPr/>
          <a:lstStyle>
            <a:lvl1pPr>
              <a:defRPr/>
            </a:lvl1pPr>
          </a:lstStyle>
          <a:p>
            <a:pPr lvl="0"/>
            <a:fld id="{B716F95A-7BFD-4DA4-88A8-F559202A1395}" type="slidenum">
              <a:t>‹N°›</a:t>
            </a:fld>
            <a:endParaRPr lang="fr-FR"/>
          </a:p>
        </p:txBody>
      </p:sp>
      <p:sp>
        <p:nvSpPr>
          <p:cNvPr id="6" name="Google Shape;515;p68">
            <a:extLst>
              <a:ext uri="{FF2B5EF4-FFF2-40B4-BE49-F238E27FC236}">
                <a16:creationId xmlns:a16="http://schemas.microsoft.com/office/drawing/2014/main" id="{9BD0DDA9-52FF-CC22-80B7-4A67850D739C}"/>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516;p68">
            <a:extLst>
              <a:ext uri="{FF2B5EF4-FFF2-40B4-BE49-F238E27FC236}">
                <a16:creationId xmlns:a16="http://schemas.microsoft.com/office/drawing/2014/main" id="{07CC2D29-98DC-A9A3-BC11-86FBB3F5FF04}"/>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517;p68">
            <a:extLst>
              <a:ext uri="{FF2B5EF4-FFF2-40B4-BE49-F238E27FC236}">
                <a16:creationId xmlns:a16="http://schemas.microsoft.com/office/drawing/2014/main" id="{9C96FC76-BFA9-CD69-BD65-5EAE59F31BCE}"/>
              </a:ext>
            </a:extLst>
          </p:cNvPr>
          <p:cNvSpPr txBox="1">
            <a:spLocks noGrp="1"/>
          </p:cNvSpPr>
          <p:nvPr>
            <p:ph type="title"/>
          </p:nvPr>
        </p:nvSpPr>
        <p:spPr>
          <a:xfrm>
            <a:off x="1441176" y="1733757"/>
            <a:ext cx="5829300" cy="1676104"/>
          </a:xfrm>
        </p:spPr>
        <p:txBody>
          <a:bodyPr anchorCtr="1"/>
          <a:lstStyle>
            <a:lvl1pPr algn="ctr">
              <a:defRPr sz="4100" b="1">
                <a:solidFill>
                  <a:srgbClr val="44546A"/>
                </a:solidFill>
              </a:defRPr>
            </a:lvl1pPr>
          </a:lstStyle>
          <a:p>
            <a:pPr lvl="0"/>
            <a:endParaRPr lang="fr-FR"/>
          </a:p>
        </p:txBody>
      </p:sp>
      <p:sp>
        <p:nvSpPr>
          <p:cNvPr id="9" name="Google Shape;518;p68">
            <a:extLst>
              <a:ext uri="{FF2B5EF4-FFF2-40B4-BE49-F238E27FC236}">
                <a16:creationId xmlns:a16="http://schemas.microsoft.com/office/drawing/2014/main" id="{9CDF0A8B-D2A8-8531-0A48-A7B5C904D9AD}"/>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519;p68">
            <a:extLst>
              <a:ext uri="{FF2B5EF4-FFF2-40B4-BE49-F238E27FC236}">
                <a16:creationId xmlns:a16="http://schemas.microsoft.com/office/drawing/2014/main" id="{42C4DF8D-7AF0-C809-E073-5244917F0EBC}"/>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412156265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oogle Shape;521;p69">
            <a:extLst>
              <a:ext uri="{FF2B5EF4-FFF2-40B4-BE49-F238E27FC236}">
                <a16:creationId xmlns:a16="http://schemas.microsoft.com/office/drawing/2014/main" id="{E1132AAE-A11F-97F5-0B42-1A763B9E894A}"/>
              </a:ext>
            </a:extLst>
          </p:cNvPr>
          <p:cNvGrpSpPr/>
          <p:nvPr/>
        </p:nvGrpSpPr>
        <p:grpSpPr>
          <a:xfrm>
            <a:off x="0" y="-28529"/>
            <a:ext cx="9144457" cy="5143499"/>
            <a:chOff x="0" y="-28529"/>
            <a:chExt cx="9144457" cy="5143499"/>
          </a:xfrm>
        </p:grpSpPr>
        <p:sp>
          <p:nvSpPr>
            <p:cNvPr id="3" name="Google Shape;522;p69">
              <a:extLst>
                <a:ext uri="{FF2B5EF4-FFF2-40B4-BE49-F238E27FC236}">
                  <a16:creationId xmlns:a16="http://schemas.microsoft.com/office/drawing/2014/main" id="{58F3B44E-6C77-60E3-6568-F71FA62478A2}"/>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23;p69">
              <a:extLst>
                <a:ext uri="{FF2B5EF4-FFF2-40B4-BE49-F238E27FC236}">
                  <a16:creationId xmlns:a16="http://schemas.microsoft.com/office/drawing/2014/main" id="{BA48D259-A87E-4BE0-DBF4-1F539C8D1B3D}"/>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24;p69">
              <a:extLst>
                <a:ext uri="{FF2B5EF4-FFF2-40B4-BE49-F238E27FC236}">
                  <a16:creationId xmlns:a16="http://schemas.microsoft.com/office/drawing/2014/main" id="{25EA2D82-132D-1369-ABC2-421DC0A1F9EB}"/>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25;p69">
            <a:extLst>
              <a:ext uri="{FF2B5EF4-FFF2-40B4-BE49-F238E27FC236}">
                <a16:creationId xmlns:a16="http://schemas.microsoft.com/office/drawing/2014/main" id="{8A94A91F-5389-2670-B9E3-C4086C4175C5}"/>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26;p69">
            <a:extLst>
              <a:ext uri="{FF2B5EF4-FFF2-40B4-BE49-F238E27FC236}">
                <a16:creationId xmlns:a16="http://schemas.microsoft.com/office/drawing/2014/main" id="{04EAB439-772F-6F75-D477-A7FB3CE89597}"/>
              </a:ext>
            </a:extLst>
          </p:cNvPr>
          <p:cNvSpPr txBox="1">
            <a:spLocks noGrp="1"/>
          </p:cNvSpPr>
          <p:nvPr>
            <p:ph type="title"/>
          </p:nvPr>
        </p:nvSpPr>
        <p:spPr>
          <a:xfrm>
            <a:off x="761585" y="146962"/>
            <a:ext cx="7620902" cy="353095"/>
          </a:xfrm>
        </p:spPr>
        <p:txBody>
          <a:bodyPr/>
          <a:lstStyle>
            <a:lvl1pPr>
              <a:defRPr sz="1500" b="1">
                <a:solidFill>
                  <a:srgbClr val="757070"/>
                </a:solidFill>
              </a:defRPr>
            </a:lvl1pPr>
          </a:lstStyle>
          <a:p>
            <a:pPr lvl="0"/>
            <a:endParaRPr lang="fr-FR"/>
          </a:p>
        </p:txBody>
      </p:sp>
      <p:sp>
        <p:nvSpPr>
          <p:cNvPr id="8" name="Google Shape;527;p69">
            <a:extLst>
              <a:ext uri="{FF2B5EF4-FFF2-40B4-BE49-F238E27FC236}">
                <a16:creationId xmlns:a16="http://schemas.microsoft.com/office/drawing/2014/main" id="{46EE2467-6C1C-F29A-8AC6-9A4A918DE995}"/>
              </a:ext>
            </a:extLst>
          </p:cNvPr>
          <p:cNvSpPr txBox="1">
            <a:spLocks noGrp="1"/>
          </p:cNvSpPr>
          <p:nvPr>
            <p:ph type="body" idx="4294967295"/>
          </p:nvPr>
        </p:nvSpPr>
        <p:spPr>
          <a:xfrm>
            <a:off x="747714" y="514267"/>
            <a:ext cx="7634700" cy="219300"/>
          </a:xfrm>
        </p:spPr>
        <p:txBody>
          <a:bodyPr>
            <a:noAutofit/>
          </a:bodyPr>
          <a:lstStyle>
            <a:lvl1pPr indent="-228600">
              <a:buNone/>
              <a:defRPr sz="1100" i="1">
                <a:solidFill>
                  <a:srgbClr val="AEABAB"/>
                </a:solidFill>
              </a:defRPr>
            </a:lvl1pPr>
          </a:lstStyle>
          <a:p>
            <a:pPr lvl="0"/>
            <a:endParaRPr lang="fr-FR"/>
          </a:p>
        </p:txBody>
      </p:sp>
    </p:spTree>
    <p:extLst>
      <p:ext uri="{BB962C8B-B14F-4D97-AF65-F5344CB8AC3E}">
        <p14:creationId xmlns:p14="http://schemas.microsoft.com/office/powerpoint/2010/main" val="2656623586"/>
      </p:ext>
    </p:extLst>
  </p:cSld>
  <p:clrMapOvr>
    <a:masterClrMapping/>
  </p:clrMapOvr>
  <p:hf sldNum="0" hdr="0" ftr="0" dt="0"/>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oogle Shape;529;p70">
            <a:extLst>
              <a:ext uri="{FF2B5EF4-FFF2-40B4-BE49-F238E27FC236}">
                <a16:creationId xmlns:a16="http://schemas.microsoft.com/office/drawing/2014/main" id="{71A5561C-CAE0-614C-9C4C-919C456EA048}"/>
              </a:ext>
            </a:extLst>
          </p:cNvPr>
          <p:cNvGrpSpPr/>
          <p:nvPr/>
        </p:nvGrpSpPr>
        <p:grpSpPr>
          <a:xfrm>
            <a:off x="0" y="-28529"/>
            <a:ext cx="9144457" cy="5143499"/>
            <a:chOff x="0" y="-28529"/>
            <a:chExt cx="9144457" cy="5143499"/>
          </a:xfrm>
        </p:grpSpPr>
        <p:sp>
          <p:nvSpPr>
            <p:cNvPr id="3" name="Google Shape;530;p70">
              <a:extLst>
                <a:ext uri="{FF2B5EF4-FFF2-40B4-BE49-F238E27FC236}">
                  <a16:creationId xmlns:a16="http://schemas.microsoft.com/office/drawing/2014/main" id="{42062195-81E7-DA15-6628-22085A1E7532}"/>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31;p70">
              <a:extLst>
                <a:ext uri="{FF2B5EF4-FFF2-40B4-BE49-F238E27FC236}">
                  <a16:creationId xmlns:a16="http://schemas.microsoft.com/office/drawing/2014/main" id="{6264E128-71B8-9A74-5F5E-2B3942EE2222}"/>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32;p70">
              <a:extLst>
                <a:ext uri="{FF2B5EF4-FFF2-40B4-BE49-F238E27FC236}">
                  <a16:creationId xmlns:a16="http://schemas.microsoft.com/office/drawing/2014/main" id="{4EF17359-8005-BEA3-D4A2-6E33BCCC983A}"/>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33;p70">
            <a:extLst>
              <a:ext uri="{FF2B5EF4-FFF2-40B4-BE49-F238E27FC236}">
                <a16:creationId xmlns:a16="http://schemas.microsoft.com/office/drawing/2014/main" id="{25C829AC-1D3C-FF88-539B-956163707610}"/>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Tree>
    <p:extLst>
      <p:ext uri="{BB962C8B-B14F-4D97-AF65-F5344CB8AC3E}">
        <p14:creationId xmlns:p14="http://schemas.microsoft.com/office/powerpoint/2010/main" val="373961413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2" name="Google Shape;535;p71">
            <a:extLst>
              <a:ext uri="{FF2B5EF4-FFF2-40B4-BE49-F238E27FC236}">
                <a16:creationId xmlns:a16="http://schemas.microsoft.com/office/drawing/2014/main" id="{5C1A14D7-B24C-8BF8-721E-A5A4B052BE6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36;p71">
            <a:extLst>
              <a:ext uri="{FF2B5EF4-FFF2-40B4-BE49-F238E27FC236}">
                <a16:creationId xmlns:a16="http://schemas.microsoft.com/office/drawing/2014/main" id="{5A6424C0-6999-FA27-CCAC-D956C37B6729}"/>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537;p71">
            <a:extLst>
              <a:ext uri="{FF2B5EF4-FFF2-40B4-BE49-F238E27FC236}">
                <a16:creationId xmlns:a16="http://schemas.microsoft.com/office/drawing/2014/main" id="{B2D0D115-C1D4-8789-5244-E9F75F8B2E50}"/>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Tree>
    <p:extLst>
      <p:ext uri="{BB962C8B-B14F-4D97-AF65-F5344CB8AC3E}">
        <p14:creationId xmlns:p14="http://schemas.microsoft.com/office/powerpoint/2010/main" val="161026496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6_Title Slide">
    <p:spTree>
      <p:nvGrpSpPr>
        <p:cNvPr id="1" name=""/>
        <p:cNvGrpSpPr/>
        <p:nvPr/>
      </p:nvGrpSpPr>
      <p:grpSpPr>
        <a:xfrm>
          <a:off x="0" y="0"/>
          <a:ext cx="0" cy="0"/>
          <a:chOff x="0" y="0"/>
          <a:chExt cx="0" cy="0"/>
        </a:xfrm>
      </p:grpSpPr>
      <p:sp>
        <p:nvSpPr>
          <p:cNvPr id="2" name="Google Shape;539;p72">
            <a:extLst>
              <a:ext uri="{FF2B5EF4-FFF2-40B4-BE49-F238E27FC236}">
                <a16:creationId xmlns:a16="http://schemas.microsoft.com/office/drawing/2014/main" id="{231F0D0B-92D7-ACE4-0D49-D20C19A323A0}"/>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40;p72">
            <a:extLst>
              <a:ext uri="{FF2B5EF4-FFF2-40B4-BE49-F238E27FC236}">
                <a16:creationId xmlns:a16="http://schemas.microsoft.com/office/drawing/2014/main" id="{21A1E2D3-5467-6D01-BBDF-28405DD81B2C}"/>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541;p72">
            <a:extLst>
              <a:ext uri="{FF2B5EF4-FFF2-40B4-BE49-F238E27FC236}">
                <a16:creationId xmlns:a16="http://schemas.microsoft.com/office/drawing/2014/main" id="{10074BFA-4352-91BC-EE8E-980B63A2B0B3}"/>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542;p72">
            <a:extLst>
              <a:ext uri="{FF2B5EF4-FFF2-40B4-BE49-F238E27FC236}">
                <a16:creationId xmlns:a16="http://schemas.microsoft.com/office/drawing/2014/main" id="{F4588808-0ED8-2A9A-4969-F0BD07764D63}"/>
              </a:ext>
            </a:extLst>
          </p:cNvPr>
          <p:cNvSpPr txBox="1">
            <a:spLocks noGrp="1"/>
          </p:cNvSpPr>
          <p:nvPr>
            <p:ph type="body" idx="4294967295"/>
          </p:nvPr>
        </p:nvSpPr>
        <p:spPr>
          <a:xfrm>
            <a:off x="2786405" y="60771"/>
            <a:ext cx="3568199" cy="530699"/>
          </a:xfrm>
        </p:spPr>
        <p:txBody>
          <a:bodyPr anchorCtr="1">
            <a:spAutoFit/>
          </a:bodyPr>
          <a:lstStyle>
            <a:lvl1pPr indent="-228600" algn="ctr">
              <a:lnSpc>
                <a:spcPct val="100000"/>
              </a:lnSpc>
              <a:spcBef>
                <a:spcPts val="0"/>
              </a:spcBef>
              <a:buNone/>
              <a:defRPr sz="3000"/>
            </a:lvl1pPr>
          </a:lstStyle>
          <a:p>
            <a:pPr lvl="0"/>
            <a:endParaRPr lang="fr-FR"/>
          </a:p>
        </p:txBody>
      </p:sp>
      <p:sp>
        <p:nvSpPr>
          <p:cNvPr id="6" name="Google Shape;543;p72">
            <a:extLst>
              <a:ext uri="{FF2B5EF4-FFF2-40B4-BE49-F238E27FC236}">
                <a16:creationId xmlns:a16="http://schemas.microsoft.com/office/drawing/2014/main" id="{13DB6EE4-DD18-EAF0-E9D6-756579346EB4}"/>
              </a:ext>
            </a:extLst>
          </p:cNvPr>
          <p:cNvSpPr txBox="1">
            <a:spLocks noGrp="1"/>
          </p:cNvSpPr>
          <p:nvPr>
            <p:ph type="body" idx="4294967295"/>
          </p:nvPr>
        </p:nvSpPr>
        <p:spPr>
          <a:xfrm>
            <a:off x="503496" y="1259000"/>
            <a:ext cx="8134200" cy="2331601"/>
          </a:xfrm>
        </p:spPr>
        <p:txBody>
          <a:bodyPr>
            <a:spAutoFit/>
          </a:bodyPr>
          <a:lstStyle>
            <a:lvl1pPr>
              <a:defRPr/>
            </a:lvl1pPr>
          </a:lstStyle>
          <a:p>
            <a:pPr lvl="0"/>
            <a:endParaRPr lang="fr-FR"/>
          </a:p>
        </p:txBody>
      </p:sp>
    </p:spTree>
    <p:extLst>
      <p:ext uri="{BB962C8B-B14F-4D97-AF65-F5344CB8AC3E}">
        <p14:creationId xmlns:p14="http://schemas.microsoft.com/office/powerpoint/2010/main" val="7430427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545;p73">
            <a:extLst>
              <a:ext uri="{FF2B5EF4-FFF2-40B4-BE49-F238E27FC236}">
                <a16:creationId xmlns:a16="http://schemas.microsoft.com/office/drawing/2014/main" id="{A33F240B-0B5E-EBA8-8FEA-C6635EC71343}"/>
              </a:ext>
            </a:extLst>
          </p:cNvPr>
          <p:cNvSpPr txBox="1">
            <a:spLocks noGrp="1"/>
          </p:cNvSpPr>
          <p:nvPr>
            <p:ph type="title"/>
          </p:nvPr>
        </p:nvSpPr>
        <p:spPr/>
        <p:txBody>
          <a:bodyPr/>
          <a:lstStyle>
            <a:lvl1pPr>
              <a:defRPr/>
            </a:lvl1pPr>
          </a:lstStyle>
          <a:p>
            <a:pPr lvl="0"/>
            <a:endParaRPr lang="fr-FR"/>
          </a:p>
        </p:txBody>
      </p:sp>
      <p:sp>
        <p:nvSpPr>
          <p:cNvPr id="3" name="Google Shape;546;p73">
            <a:extLst>
              <a:ext uri="{FF2B5EF4-FFF2-40B4-BE49-F238E27FC236}">
                <a16:creationId xmlns:a16="http://schemas.microsoft.com/office/drawing/2014/main" id="{7C31CAC1-8159-C6EA-5731-BD2A01C7BB62}"/>
              </a:ext>
            </a:extLst>
          </p:cNvPr>
          <p:cNvSpPr txBox="1">
            <a:spLocks noGrp="1"/>
          </p:cNvSpPr>
          <p:nvPr>
            <p:ph type="dt" sz="half" idx="7"/>
          </p:nvPr>
        </p:nvSpPr>
        <p:spPr/>
        <p:txBody>
          <a:bodyPr/>
          <a:lstStyle>
            <a:lvl1pPr>
              <a:defRPr/>
            </a:lvl1pPr>
          </a:lstStyle>
          <a:p>
            <a:pPr lvl="0"/>
            <a:endParaRPr lang="fr-FR"/>
          </a:p>
        </p:txBody>
      </p:sp>
      <p:sp>
        <p:nvSpPr>
          <p:cNvPr id="4" name="Google Shape;547;p73">
            <a:extLst>
              <a:ext uri="{FF2B5EF4-FFF2-40B4-BE49-F238E27FC236}">
                <a16:creationId xmlns:a16="http://schemas.microsoft.com/office/drawing/2014/main" id="{1C2D5408-E128-E9EA-4A80-7F4A2DE293D9}"/>
              </a:ext>
            </a:extLst>
          </p:cNvPr>
          <p:cNvSpPr txBox="1">
            <a:spLocks noGrp="1"/>
          </p:cNvSpPr>
          <p:nvPr>
            <p:ph type="ftr" sz="quarter" idx="9"/>
          </p:nvPr>
        </p:nvSpPr>
        <p:spPr/>
        <p:txBody>
          <a:bodyPr/>
          <a:lstStyle>
            <a:lvl1pPr>
              <a:defRPr/>
            </a:lvl1pPr>
          </a:lstStyle>
          <a:p>
            <a:pPr lvl="0"/>
            <a:endParaRPr lang="fr-FR"/>
          </a:p>
        </p:txBody>
      </p:sp>
      <p:sp>
        <p:nvSpPr>
          <p:cNvPr id="5" name="Google Shape;548;p73">
            <a:extLst>
              <a:ext uri="{FF2B5EF4-FFF2-40B4-BE49-F238E27FC236}">
                <a16:creationId xmlns:a16="http://schemas.microsoft.com/office/drawing/2014/main" id="{A841DAE5-9603-3724-A484-4B8EA254067D}"/>
              </a:ext>
            </a:extLst>
          </p:cNvPr>
          <p:cNvSpPr txBox="1">
            <a:spLocks noGrp="1"/>
          </p:cNvSpPr>
          <p:nvPr>
            <p:ph type="sldNum" sz="quarter" idx="8"/>
          </p:nvPr>
        </p:nvSpPr>
        <p:spPr/>
        <p:txBody>
          <a:bodyPr/>
          <a:lstStyle>
            <a:lvl1pPr>
              <a:defRPr/>
            </a:lvl1pPr>
          </a:lstStyle>
          <a:p>
            <a:pPr lvl="0"/>
            <a:fld id="{7FFF4B6F-ED69-42FB-8D1C-ADAFE7ECA9F5}" type="slidenum">
              <a:t>‹N°›</a:t>
            </a:fld>
            <a:endParaRPr lang="fr-FR"/>
          </a:p>
        </p:txBody>
      </p:sp>
    </p:spTree>
    <p:extLst>
      <p:ext uri="{BB962C8B-B14F-4D97-AF65-F5344CB8AC3E}">
        <p14:creationId xmlns:p14="http://schemas.microsoft.com/office/powerpoint/2010/main" val="225562176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grpSp>
        <p:nvGrpSpPr>
          <p:cNvPr id="2" name="Google Shape;716;p97">
            <a:extLst>
              <a:ext uri="{FF2B5EF4-FFF2-40B4-BE49-F238E27FC236}">
                <a16:creationId xmlns:a16="http://schemas.microsoft.com/office/drawing/2014/main" id="{2DC799F5-6546-2541-9826-98B30925B6E0}"/>
              </a:ext>
            </a:extLst>
          </p:cNvPr>
          <p:cNvGrpSpPr/>
          <p:nvPr/>
        </p:nvGrpSpPr>
        <p:grpSpPr>
          <a:xfrm>
            <a:off x="0" y="0"/>
            <a:ext cx="9144457" cy="5143499"/>
            <a:chOff x="0" y="0"/>
            <a:chExt cx="9144457" cy="5143499"/>
          </a:xfrm>
        </p:grpSpPr>
        <p:sp>
          <p:nvSpPr>
            <p:cNvPr id="3" name="Google Shape;717;p97">
              <a:extLst>
                <a:ext uri="{FF2B5EF4-FFF2-40B4-BE49-F238E27FC236}">
                  <a16:creationId xmlns:a16="http://schemas.microsoft.com/office/drawing/2014/main" id="{A0F21180-3D71-A833-4E5F-3300F70F60F1}"/>
                </a:ext>
              </a:extLst>
            </p:cNvPr>
            <p:cNvSpPr/>
            <p:nvPr/>
          </p:nvSpPr>
          <p:spPr>
            <a:xfrm>
              <a:off x="0" y="0"/>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718;p97">
              <a:extLst>
                <a:ext uri="{FF2B5EF4-FFF2-40B4-BE49-F238E27FC236}">
                  <a16:creationId xmlns:a16="http://schemas.microsoft.com/office/drawing/2014/main" id="{CC121161-3C15-BFAA-112C-5814F65F9A08}"/>
                </a:ext>
              </a:extLst>
            </p:cNvPr>
            <p:cNvSpPr/>
            <p:nvPr/>
          </p:nvSpPr>
          <p:spPr>
            <a:xfrm>
              <a:off x="203207" y="391975"/>
              <a:ext cx="8738033" cy="4580101"/>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719;p97">
              <a:extLst>
                <a:ext uri="{FF2B5EF4-FFF2-40B4-BE49-F238E27FC236}">
                  <a16:creationId xmlns:a16="http://schemas.microsoft.com/office/drawing/2014/main" id="{80765D2C-8828-1826-C802-A123F66C6A57}"/>
                </a:ext>
              </a:extLst>
            </p:cNvPr>
            <p:cNvSpPr/>
            <p:nvPr/>
          </p:nvSpPr>
          <p:spPr>
            <a:xfrm>
              <a:off x="203207" y="155118"/>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720;p97">
            <a:extLst>
              <a:ext uri="{FF2B5EF4-FFF2-40B4-BE49-F238E27FC236}">
                <a16:creationId xmlns:a16="http://schemas.microsoft.com/office/drawing/2014/main" id="{3D50F8E4-39AF-8B6E-64CA-76E092D78031}"/>
              </a:ext>
            </a:extLst>
          </p:cNvPr>
          <p:cNvSpPr/>
          <p:nvPr/>
        </p:nvSpPr>
        <p:spPr>
          <a:xfrm rot="10800009" flipH="1">
            <a:off x="371484" y="224274"/>
            <a:ext cx="343439" cy="2383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Tree>
    <p:extLst>
      <p:ext uri="{BB962C8B-B14F-4D97-AF65-F5344CB8AC3E}">
        <p14:creationId xmlns:p14="http://schemas.microsoft.com/office/powerpoint/2010/main" val="2145032488"/>
      </p:ext>
    </p:extLst>
  </p:cSld>
  <p:clrMapOvr>
    <a:masterClrMapping/>
  </p:clrMapOvr>
  <p:hf sldNum="0" hdr="0" ftr="0" dt="0"/>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script">
    <p:spTree>
      <p:nvGrpSpPr>
        <p:cNvPr id="1" name=""/>
        <p:cNvGrpSpPr/>
        <p:nvPr/>
      </p:nvGrpSpPr>
      <p:grpSpPr>
        <a:xfrm>
          <a:off x="0" y="0"/>
          <a:ext cx="0" cy="0"/>
          <a:chOff x="0" y="0"/>
          <a:chExt cx="0" cy="0"/>
        </a:xfrm>
      </p:grpSpPr>
      <p:grpSp>
        <p:nvGrpSpPr>
          <p:cNvPr id="2" name="Google Shape;552;p75">
            <a:extLst>
              <a:ext uri="{FF2B5EF4-FFF2-40B4-BE49-F238E27FC236}">
                <a16:creationId xmlns:a16="http://schemas.microsoft.com/office/drawing/2014/main" id="{F13B3EDB-5E66-EB24-14C9-B291F82D3F24}"/>
              </a:ext>
            </a:extLst>
          </p:cNvPr>
          <p:cNvGrpSpPr/>
          <p:nvPr/>
        </p:nvGrpSpPr>
        <p:grpSpPr>
          <a:xfrm>
            <a:off x="0" y="-28529"/>
            <a:ext cx="9144457" cy="5172303"/>
            <a:chOff x="0" y="-28529"/>
            <a:chExt cx="9144457" cy="5172303"/>
          </a:xfrm>
        </p:grpSpPr>
        <p:sp>
          <p:nvSpPr>
            <p:cNvPr id="3" name="Google Shape;553;p75">
              <a:extLst>
                <a:ext uri="{FF2B5EF4-FFF2-40B4-BE49-F238E27FC236}">
                  <a16:creationId xmlns:a16="http://schemas.microsoft.com/office/drawing/2014/main" id="{9662506F-A2C8-7777-1356-D9DABF20929E}"/>
                </a:ext>
              </a:extLst>
            </p:cNvPr>
            <p:cNvSpPr/>
            <p:nvPr/>
          </p:nvSpPr>
          <p:spPr>
            <a:xfrm>
              <a:off x="0" y="-28529"/>
              <a:ext cx="9144457" cy="5172303"/>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54;p75">
              <a:extLst>
                <a:ext uri="{FF2B5EF4-FFF2-40B4-BE49-F238E27FC236}">
                  <a16:creationId xmlns:a16="http://schemas.microsoft.com/office/drawing/2014/main" id="{9C2DA3CD-D541-254C-D744-1184D4EA63D1}"/>
                </a:ext>
              </a:extLst>
            </p:cNvPr>
            <p:cNvSpPr/>
            <p:nvPr/>
          </p:nvSpPr>
          <p:spPr>
            <a:xfrm>
              <a:off x="203207" y="554153"/>
              <a:ext cx="8738033" cy="4475576"/>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55;p75">
              <a:extLst>
                <a:ext uri="{FF2B5EF4-FFF2-40B4-BE49-F238E27FC236}">
                  <a16:creationId xmlns:a16="http://schemas.microsoft.com/office/drawing/2014/main" id="{E2FB6B64-03CF-EDF0-724C-06B42F2061E0}"/>
                </a:ext>
              </a:extLst>
            </p:cNvPr>
            <p:cNvSpPr/>
            <p:nvPr/>
          </p:nvSpPr>
          <p:spPr>
            <a:xfrm>
              <a:off x="203207" y="112919"/>
              <a:ext cx="8738033" cy="716487"/>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56;p75">
            <a:extLst>
              <a:ext uri="{FF2B5EF4-FFF2-40B4-BE49-F238E27FC236}">
                <a16:creationId xmlns:a16="http://schemas.microsoft.com/office/drawing/2014/main" id="{E976A4BF-48DA-5EB2-CE91-0F08723DB9F6}"/>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57;p75">
            <a:extLst>
              <a:ext uri="{FF2B5EF4-FFF2-40B4-BE49-F238E27FC236}">
                <a16:creationId xmlns:a16="http://schemas.microsoft.com/office/drawing/2014/main" id="{500E773E-2B5A-741E-D874-6EEDF53AFCE3}"/>
              </a:ext>
            </a:extLst>
          </p:cNvPr>
          <p:cNvSpPr txBox="1">
            <a:spLocks noGrp="1"/>
          </p:cNvSpPr>
          <p:nvPr>
            <p:ph type="title"/>
          </p:nvPr>
        </p:nvSpPr>
        <p:spPr>
          <a:xfrm>
            <a:off x="761585" y="146962"/>
            <a:ext cx="7620902" cy="353095"/>
          </a:xfrm>
        </p:spPr>
        <p:txBody>
          <a:bodyPr/>
          <a:lstStyle>
            <a:lvl1pPr>
              <a:defRPr sz="1500" b="1">
                <a:solidFill>
                  <a:srgbClr val="757070"/>
                </a:solidFill>
              </a:defRPr>
            </a:lvl1pPr>
          </a:lstStyle>
          <a:p>
            <a:pPr lvl="0"/>
            <a:endParaRPr lang="fr-FR"/>
          </a:p>
        </p:txBody>
      </p:sp>
      <p:sp>
        <p:nvSpPr>
          <p:cNvPr id="8" name="Google Shape;558;p75">
            <a:extLst>
              <a:ext uri="{FF2B5EF4-FFF2-40B4-BE49-F238E27FC236}">
                <a16:creationId xmlns:a16="http://schemas.microsoft.com/office/drawing/2014/main" id="{094F2C31-6A65-B685-A53D-EC0BC379E393}"/>
              </a:ext>
            </a:extLst>
          </p:cNvPr>
          <p:cNvSpPr txBox="1">
            <a:spLocks noGrp="1"/>
          </p:cNvSpPr>
          <p:nvPr>
            <p:ph type="body" idx="4294967295"/>
          </p:nvPr>
        </p:nvSpPr>
        <p:spPr>
          <a:xfrm>
            <a:off x="747714" y="514267"/>
            <a:ext cx="7634700" cy="219300"/>
          </a:xfrm>
        </p:spPr>
        <p:txBody>
          <a:bodyPr>
            <a:noAutofit/>
          </a:bodyPr>
          <a:lstStyle>
            <a:lvl1pPr indent="-228600">
              <a:buNone/>
              <a:defRPr sz="1100" i="1">
                <a:solidFill>
                  <a:srgbClr val="AEABAB"/>
                </a:solidFill>
              </a:defRPr>
            </a:lvl1pPr>
          </a:lstStyle>
          <a:p>
            <a:pPr lvl="0"/>
            <a:endParaRPr lang="fr-FR"/>
          </a:p>
        </p:txBody>
      </p:sp>
    </p:spTree>
    <p:extLst>
      <p:ext uri="{BB962C8B-B14F-4D97-AF65-F5344CB8AC3E}">
        <p14:creationId xmlns:p14="http://schemas.microsoft.com/office/powerpoint/2010/main" val="1961097165"/>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6" Type="http://schemas.openxmlformats.org/officeDocument/2006/relationships/theme" Target="../theme/theme2.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theme" Target="../theme/theme3.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theme" Target="../theme/theme4.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slideLayout" Target="../slideLayouts/slideLayout82.xml"/><Relationship Id="rId18" Type="http://schemas.openxmlformats.org/officeDocument/2006/relationships/slideLayout" Target="../slideLayouts/slideLayout8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17" Type="http://schemas.openxmlformats.org/officeDocument/2006/relationships/slideLayout" Target="../slideLayouts/slideLayout86.xml"/><Relationship Id="rId2" Type="http://schemas.openxmlformats.org/officeDocument/2006/relationships/slideLayout" Target="../slideLayouts/slideLayout71.xml"/><Relationship Id="rId16" Type="http://schemas.openxmlformats.org/officeDocument/2006/relationships/slideLayout" Target="../slideLayouts/slideLayout85.xml"/><Relationship Id="rId20" Type="http://schemas.openxmlformats.org/officeDocument/2006/relationships/theme" Target="../theme/theme5.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5" Type="http://schemas.openxmlformats.org/officeDocument/2006/relationships/slideLayout" Target="../slideLayouts/slideLayout84.xml"/><Relationship Id="rId10" Type="http://schemas.openxmlformats.org/officeDocument/2006/relationships/slideLayout" Target="../slideLayouts/slideLayout79.xml"/><Relationship Id="rId19" Type="http://schemas.openxmlformats.org/officeDocument/2006/relationships/slideLayout" Target="../slideLayouts/slideLayout88.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slideLayout" Target="../slideLayouts/slideLayout8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slideLayout" Target="../slideLayouts/slideLayout101.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slideLayout" Target="../slideLayouts/slideLayout100.xml"/><Relationship Id="rId17" Type="http://schemas.openxmlformats.org/officeDocument/2006/relationships/theme" Target="../theme/theme6.xml"/><Relationship Id="rId2" Type="http://schemas.openxmlformats.org/officeDocument/2006/relationships/slideLayout" Target="../slideLayouts/slideLayout90.xml"/><Relationship Id="rId16" Type="http://schemas.openxmlformats.org/officeDocument/2006/relationships/slideLayout" Target="../slideLayouts/slideLayout104.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5" Type="http://schemas.openxmlformats.org/officeDocument/2006/relationships/slideLayout" Target="../slideLayouts/slideLayout10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slideLayout" Target="../slideLayouts/slideLayout10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12.xml"/><Relationship Id="rId13" Type="http://schemas.openxmlformats.org/officeDocument/2006/relationships/slideLayout" Target="../slideLayouts/slideLayout117.xml"/><Relationship Id="rId3" Type="http://schemas.openxmlformats.org/officeDocument/2006/relationships/slideLayout" Target="../slideLayouts/slideLayout107.xml"/><Relationship Id="rId7" Type="http://schemas.openxmlformats.org/officeDocument/2006/relationships/slideLayout" Target="../slideLayouts/slideLayout111.xml"/><Relationship Id="rId12" Type="http://schemas.openxmlformats.org/officeDocument/2006/relationships/slideLayout" Target="../slideLayouts/slideLayout116.xml"/><Relationship Id="rId2" Type="http://schemas.openxmlformats.org/officeDocument/2006/relationships/slideLayout" Target="../slideLayouts/slideLayout106.xml"/><Relationship Id="rId16" Type="http://schemas.openxmlformats.org/officeDocument/2006/relationships/theme" Target="../theme/theme7.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5" Type="http://schemas.openxmlformats.org/officeDocument/2006/relationships/slideLayout" Target="../slideLayouts/slideLayout109.xml"/><Relationship Id="rId15" Type="http://schemas.openxmlformats.org/officeDocument/2006/relationships/slideLayout" Target="../slideLayouts/slideLayout119.xml"/><Relationship Id="rId10" Type="http://schemas.openxmlformats.org/officeDocument/2006/relationships/slideLayout" Target="../slideLayouts/slideLayout114.xml"/><Relationship Id="rId4" Type="http://schemas.openxmlformats.org/officeDocument/2006/relationships/slideLayout" Target="../slideLayouts/slideLayout108.xml"/><Relationship Id="rId9" Type="http://schemas.openxmlformats.org/officeDocument/2006/relationships/slideLayout" Target="../slideLayouts/slideLayout113.xml"/><Relationship Id="rId14" Type="http://schemas.openxmlformats.org/officeDocument/2006/relationships/slideLayout" Target="../slideLayouts/slideLayout11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27.xml"/><Relationship Id="rId13" Type="http://schemas.openxmlformats.org/officeDocument/2006/relationships/slideLayout" Target="../slideLayouts/slideLayout132.xml"/><Relationship Id="rId18" Type="http://schemas.openxmlformats.org/officeDocument/2006/relationships/slideLayout" Target="../slideLayouts/slideLayout137.xml"/><Relationship Id="rId3" Type="http://schemas.openxmlformats.org/officeDocument/2006/relationships/slideLayout" Target="../slideLayouts/slideLayout122.xml"/><Relationship Id="rId21" Type="http://schemas.openxmlformats.org/officeDocument/2006/relationships/theme" Target="../theme/theme8.xml"/><Relationship Id="rId7" Type="http://schemas.openxmlformats.org/officeDocument/2006/relationships/slideLayout" Target="../slideLayouts/slideLayout126.xml"/><Relationship Id="rId12" Type="http://schemas.openxmlformats.org/officeDocument/2006/relationships/slideLayout" Target="../slideLayouts/slideLayout131.xml"/><Relationship Id="rId17" Type="http://schemas.openxmlformats.org/officeDocument/2006/relationships/slideLayout" Target="../slideLayouts/slideLayout136.xml"/><Relationship Id="rId2" Type="http://schemas.openxmlformats.org/officeDocument/2006/relationships/slideLayout" Target="../slideLayouts/slideLayout121.xml"/><Relationship Id="rId16" Type="http://schemas.openxmlformats.org/officeDocument/2006/relationships/slideLayout" Target="../slideLayouts/slideLayout135.xml"/><Relationship Id="rId20" Type="http://schemas.openxmlformats.org/officeDocument/2006/relationships/slideLayout" Target="../slideLayouts/slideLayout139.xml"/><Relationship Id="rId1" Type="http://schemas.openxmlformats.org/officeDocument/2006/relationships/slideLayout" Target="../slideLayouts/slideLayout120.xml"/><Relationship Id="rId6" Type="http://schemas.openxmlformats.org/officeDocument/2006/relationships/slideLayout" Target="../slideLayouts/slideLayout125.xml"/><Relationship Id="rId11" Type="http://schemas.openxmlformats.org/officeDocument/2006/relationships/slideLayout" Target="../slideLayouts/slideLayout130.xml"/><Relationship Id="rId5" Type="http://schemas.openxmlformats.org/officeDocument/2006/relationships/slideLayout" Target="../slideLayouts/slideLayout124.xml"/><Relationship Id="rId15" Type="http://schemas.openxmlformats.org/officeDocument/2006/relationships/slideLayout" Target="../slideLayouts/slideLayout134.xml"/><Relationship Id="rId10" Type="http://schemas.openxmlformats.org/officeDocument/2006/relationships/slideLayout" Target="../slideLayouts/slideLayout129.xml"/><Relationship Id="rId19" Type="http://schemas.openxmlformats.org/officeDocument/2006/relationships/slideLayout" Target="../slideLayouts/slideLayout138.xml"/><Relationship Id="rId4" Type="http://schemas.openxmlformats.org/officeDocument/2006/relationships/slideLayout" Target="../slideLayouts/slideLayout123.xml"/><Relationship Id="rId9" Type="http://schemas.openxmlformats.org/officeDocument/2006/relationships/slideLayout" Target="../slideLayouts/slideLayout128.xml"/><Relationship Id="rId14" Type="http://schemas.openxmlformats.org/officeDocument/2006/relationships/slideLayout" Target="../slideLayouts/slideLayout1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0"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977" r:id="rId14"/>
    <p:sldLayoutId id="2147483979" r:id="rId15"/>
    <p:sldLayoutId id="2147483978" r:id="rId16"/>
    <p:sldLayoutId id="2147483981" r:id="rId17"/>
    <p:sldLayoutId id="2147483982" r:id="rId18"/>
    <p:sldLayoutId id="2147483983" r:id="rId19"/>
    <p:sldLayoutId id="2147483984" r:id="rId20"/>
    <p:sldLayoutId id="2147483985" r:id="rId21"/>
    <p:sldLayoutId id="2147483988" r:id="rId22"/>
    <p:sldLayoutId id="2147483989" r:id="rId23"/>
    <p:sldLayoutId id="2147483990" r:id="rId24"/>
    <p:sldLayoutId id="2147483991" r:id="rId25"/>
    <p:sldLayoutId id="2147483992" r:id="rId26"/>
    <p:sldLayoutId id="2147484074" r:id="rId27"/>
  </p:sldLayoutIdLst>
  <p:txStyles>
    <p:titleStyle>
      <a:lvl1pPr marL="0" marR="0" lvl="0" indent="0" algn="l" defTabSz="914400" rtl="0" fontAlgn="auto" hangingPunct="1">
        <a:lnSpc>
          <a:spcPct val="90000"/>
        </a:lnSpc>
        <a:spcBef>
          <a:spcPts val="0"/>
        </a:spcBef>
        <a:spcAft>
          <a:spcPts val="0"/>
        </a:spcAft>
        <a:buNone/>
        <a:tabLst/>
        <a:defRPr lang="fr-FR" sz="3300" b="0" i="0" u="none" strike="noStrike" kern="0" cap="none" spc="0" baseline="0">
          <a:solidFill>
            <a:srgbClr val="000000"/>
          </a:solidFill>
          <a:uFillTx/>
          <a:latin typeface="Calibri"/>
          <a:ea typeface="Calibri"/>
          <a:cs typeface="Calibri"/>
        </a:defRPr>
      </a:lvl1pPr>
    </p:titleStyle>
    <p:bodyStyle>
      <a:lvl1pPr marL="457200" marR="0" lvl="0" indent="-361946" algn="l" defTabSz="914400" rtl="0" fontAlgn="auto" hangingPunct="1">
        <a:lnSpc>
          <a:spcPct val="90000"/>
        </a:lnSpc>
        <a:spcBef>
          <a:spcPts val="800"/>
        </a:spcBef>
        <a:spcAft>
          <a:spcPts val="0"/>
        </a:spcAft>
        <a:buClr>
          <a:srgbClr val="000000"/>
        </a:buClr>
        <a:buSzPts val="2100"/>
        <a:buFont typeface="Arial"/>
        <a:buChar char="•"/>
        <a:tabLst/>
        <a:defRPr lang="fr-FR" sz="2100" b="0" i="0" u="none" strike="noStrike" kern="0" cap="none" spc="0" baseline="0">
          <a:solidFill>
            <a:srgbClr val="000000"/>
          </a:solidFill>
          <a:uFillTx/>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08/10/2025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val="1674131626"/>
      </p:ext>
    </p:extLst>
  </p:cSld>
  <p:clrMap bg1="lt1" tx1="dk1" bg2="lt2" tx2="dk2" accent1="accent1" accent2="accent2" accent3="accent3" accent4="accent4" accent5="accent5" accent6="accent6" hlink="hlink" folHlink="folHlink"/>
  <p:sldLayoutIdLst>
    <p:sldLayoutId id="2147484027" r:id="rId1"/>
    <p:sldLayoutId id="2147484028" r:id="rId2"/>
    <p:sldLayoutId id="2147484029" r:id="rId3"/>
    <p:sldLayoutId id="2147484030" r:id="rId4"/>
    <p:sldLayoutId id="2147484031" r:id="rId5"/>
    <p:sldLayoutId id="2147484032" r:id="rId6"/>
    <p:sldLayoutId id="2147484033" r:id="rId7"/>
    <p:sldLayoutId id="2147484034" r:id="rId8"/>
    <p:sldLayoutId id="2147484035" r:id="rId9"/>
    <p:sldLayoutId id="2147484036" r:id="rId10"/>
    <p:sldLayoutId id="2147484037" r:id="rId11"/>
    <p:sldLayoutId id="2147484038" r:id="rId12"/>
    <p:sldLayoutId id="2147484039" r:id="rId13"/>
    <p:sldLayoutId id="2147484040" r:id="rId14"/>
    <p:sldLayoutId id="2147484041"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08/10/2025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val="740682035"/>
      </p:ext>
    </p:extLst>
  </p:cSld>
  <p:clrMap bg1="lt1" tx1="dk1" bg2="lt2" tx2="dk2" accent1="accent1" accent2="accent2" accent3="accent3" accent4="accent4" accent5="accent5" accent6="accent6" hlink="hlink" folHlink="folHlink"/>
  <p:sldLayoutIdLst>
    <p:sldLayoutId id="2147484011" r:id="rId1"/>
    <p:sldLayoutId id="2147484012" r:id="rId2"/>
    <p:sldLayoutId id="2147484013" r:id="rId3"/>
    <p:sldLayoutId id="2147484014" r:id="rId4"/>
    <p:sldLayoutId id="2147484015" r:id="rId5"/>
    <p:sldLayoutId id="2147484016" r:id="rId6"/>
    <p:sldLayoutId id="2147484017" r:id="rId7"/>
    <p:sldLayoutId id="2147484018" r:id="rId8"/>
    <p:sldLayoutId id="2147484019" r:id="rId9"/>
    <p:sldLayoutId id="2147484020" r:id="rId10"/>
    <p:sldLayoutId id="2147484021" r:id="rId11"/>
    <p:sldLayoutId id="2147484022" r:id="rId12"/>
    <p:sldLayoutId id="2147484023" r:id="rId13"/>
    <p:sldLayoutId id="2147484024" r:id="rId14"/>
    <p:sldLayoutId id="2147484025"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4D3BDCFA-CA0F-BE85-C3EF-72E4CED3CB13}"/>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D48D5721-73C6-4550-338C-3180E763B71D}"/>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9965F76-7CCE-F4E2-3CA4-3F023F95AB8D}"/>
              </a:ext>
            </a:extLst>
          </p:cNvPr>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4AE34262-8F06-428E-A415-E5BF8AFABD82}" type="datetimeFigureOut">
              <a:rPr lang="fr-FR" smtClean="0"/>
              <a:t>08/10/2025</a:t>
            </a:fld>
            <a:endParaRPr lang="fr-FR"/>
          </a:p>
        </p:txBody>
      </p:sp>
      <p:sp>
        <p:nvSpPr>
          <p:cNvPr id="5" name="Espace réservé du pied de page 4">
            <a:extLst>
              <a:ext uri="{FF2B5EF4-FFF2-40B4-BE49-F238E27FC236}">
                <a16:creationId xmlns:a16="http://schemas.microsoft.com/office/drawing/2014/main" id="{C251EC41-97C5-5CFA-1D16-10CE70E2EB86}"/>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C88DCC7-E87F-672F-F6AC-FC0F73AEE977}"/>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916D2C4A-B043-4E64-8C1F-A7CBE928B3A4}" type="slidenum">
              <a:rPr lang="fr-FR" smtClean="0"/>
              <a:t>‹N°›</a:t>
            </a:fld>
            <a:endParaRPr lang="fr-FR"/>
          </a:p>
        </p:txBody>
      </p:sp>
    </p:spTree>
    <p:extLst>
      <p:ext uri="{BB962C8B-B14F-4D97-AF65-F5344CB8AC3E}">
        <p14:creationId xmlns:p14="http://schemas.microsoft.com/office/powerpoint/2010/main" val="266170791"/>
      </p:ext>
    </p:extLst>
  </p:cSld>
  <p:clrMap bg1="lt1" tx1="dk1" bg2="lt2" tx2="dk2" accent1="accent1" accent2="accent2" accent3="accent3" accent4="accent4" accent5="accent5" accent6="accent6" hlink="hlink" folHlink="folHlink"/>
  <p:sldLayoutIdLst>
    <p:sldLayoutId id="2147483921" r:id="rId1"/>
    <p:sldLayoutId id="2147483922" r:id="rId2"/>
    <p:sldLayoutId id="2147483923" r:id="rId3"/>
    <p:sldLayoutId id="2147483924" r:id="rId4"/>
    <p:sldLayoutId id="2147483925" r:id="rId5"/>
    <p:sldLayoutId id="2147483926" r:id="rId6"/>
    <p:sldLayoutId id="2147483927" r:id="rId7"/>
    <p:sldLayoutId id="2147483928" r:id="rId8"/>
    <p:sldLayoutId id="2147483929" r:id="rId9"/>
    <p:sldLayoutId id="2147483930" r:id="rId10"/>
    <p:sldLayoutId id="2147483931" r:id="rId11"/>
    <p:sldLayoutId id="214748368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5" r:id="rId1"/>
    <p:sldLayoutId id="2147483686"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 id="2147483728" r:id="rId17"/>
    <p:sldLayoutId id="2147483729" r:id="rId18"/>
    <p:sldLayoutId id="2147483730" r:id="rId19"/>
  </p:sldLayoutIdLst>
  <p:txStyles>
    <p:titleStyle>
      <a:lvl1pPr marL="0" marR="0" lvl="0" indent="0" algn="l" defTabSz="914400" rtl="0" fontAlgn="auto" hangingPunct="1">
        <a:lnSpc>
          <a:spcPct val="90000"/>
        </a:lnSpc>
        <a:spcBef>
          <a:spcPts val="0"/>
        </a:spcBef>
        <a:spcAft>
          <a:spcPts val="0"/>
        </a:spcAft>
        <a:buNone/>
        <a:tabLst/>
        <a:defRPr lang="fr-FR"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fr-FR"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fr-FR"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fr-FR"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DCE6F2"/>
        </a:solidFill>
        <a:effectLst/>
      </p:bgPr>
    </p:bg>
    <p:spTree>
      <p:nvGrpSpPr>
        <p:cNvPr id="1" name=""/>
        <p:cNvGrpSpPr/>
        <p:nvPr/>
      </p:nvGrpSpPr>
      <p:grpSpPr>
        <a:xfrm>
          <a:off x="0" y="0"/>
          <a:ext cx="0" cy="0"/>
          <a:chOff x="0" y="0"/>
          <a:chExt cx="0" cy="0"/>
        </a:xfrm>
      </p:grpSpPr>
      <p:sp>
        <p:nvSpPr>
          <p:cNvPr id="2" name="Google Shape;485;p64">
            <a:extLst>
              <a:ext uri="{FF2B5EF4-FFF2-40B4-BE49-F238E27FC236}">
                <a16:creationId xmlns:a16="http://schemas.microsoft.com/office/drawing/2014/main" id="{817BBECC-5BDE-4555-206D-27E7AB1A9A12}"/>
              </a:ext>
            </a:extLst>
          </p:cNvPr>
          <p:cNvSpPr txBox="1">
            <a:spLocks noGrp="1"/>
          </p:cNvSpPr>
          <p:nvPr>
            <p:ph type="title"/>
          </p:nvPr>
        </p:nvSpPr>
        <p:spPr>
          <a:xfrm>
            <a:off x="628650" y="273844"/>
            <a:ext cx="7886700" cy="994199"/>
          </a:xfrm>
          <a:prstGeom prst="rect">
            <a:avLst/>
          </a:prstGeom>
          <a:noFill/>
          <a:ln>
            <a:noFill/>
          </a:ln>
        </p:spPr>
        <p:txBody>
          <a:bodyPr vert="horz" wrap="square" lIns="68570" tIns="34271" rIns="68570" bIns="34271" anchor="ctr" anchorCtr="0" compatLnSpc="1">
            <a:normAutofit/>
          </a:bodyPr>
          <a:lstStyle/>
          <a:p>
            <a:pPr lvl="0"/>
            <a:endParaRPr lang="fr-FR"/>
          </a:p>
        </p:txBody>
      </p:sp>
      <p:sp>
        <p:nvSpPr>
          <p:cNvPr id="3" name="Google Shape;486;p64">
            <a:extLst>
              <a:ext uri="{FF2B5EF4-FFF2-40B4-BE49-F238E27FC236}">
                <a16:creationId xmlns:a16="http://schemas.microsoft.com/office/drawing/2014/main" id="{F3BD3799-56A7-7913-C06F-5E70B10B6386}"/>
              </a:ext>
            </a:extLst>
          </p:cNvPr>
          <p:cNvSpPr txBox="1">
            <a:spLocks noGrp="1"/>
          </p:cNvSpPr>
          <p:nvPr>
            <p:ph type="body" idx="1"/>
          </p:nvPr>
        </p:nvSpPr>
        <p:spPr>
          <a:xfrm>
            <a:off x="628650" y="1369222"/>
            <a:ext cx="7886700" cy="3263402"/>
          </a:xfrm>
          <a:prstGeom prst="rect">
            <a:avLst/>
          </a:prstGeom>
          <a:noFill/>
          <a:ln>
            <a:noFill/>
          </a:ln>
        </p:spPr>
        <p:txBody>
          <a:bodyPr vert="horz" wrap="square" lIns="68570" tIns="34271" rIns="68570" bIns="34271" anchor="t"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Google Shape;487;p64">
            <a:extLst>
              <a:ext uri="{FF2B5EF4-FFF2-40B4-BE49-F238E27FC236}">
                <a16:creationId xmlns:a16="http://schemas.microsoft.com/office/drawing/2014/main" id="{6BB2615F-38DF-A53E-1C49-D0D1787704D9}"/>
              </a:ext>
            </a:extLst>
          </p:cNvPr>
          <p:cNvSpPr txBox="1">
            <a:spLocks noGrp="1"/>
          </p:cNvSpPr>
          <p:nvPr>
            <p:ph type="dt" sz="half" idx="2"/>
          </p:nvPr>
        </p:nvSpPr>
        <p:spPr>
          <a:xfrm>
            <a:off x="628650" y="4767260"/>
            <a:ext cx="2057400" cy="273899"/>
          </a:xfrm>
          <a:prstGeom prst="rect">
            <a:avLst/>
          </a:prstGeom>
          <a:noFill/>
          <a:ln>
            <a:noFill/>
          </a:ln>
        </p:spPr>
        <p:txBody>
          <a:bodyPr vert="horz" wrap="square" lIns="68570" tIns="34271" rIns="68570" bIns="34271" anchor="ctr" anchorCtr="0" compatLnSpc="1">
            <a:noAutofit/>
          </a:bodyPr>
          <a:lstStyle>
            <a:lvl1pPr marL="0" marR="0" lvl="0" indent="0" algn="l"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endParaRPr lang="fr-FR"/>
          </a:p>
        </p:txBody>
      </p:sp>
      <p:sp>
        <p:nvSpPr>
          <p:cNvPr id="5" name="Google Shape;488;p64">
            <a:extLst>
              <a:ext uri="{FF2B5EF4-FFF2-40B4-BE49-F238E27FC236}">
                <a16:creationId xmlns:a16="http://schemas.microsoft.com/office/drawing/2014/main" id="{DEAB4AF3-D74C-B117-D945-F03695118E91}"/>
              </a:ext>
            </a:extLst>
          </p:cNvPr>
          <p:cNvSpPr txBox="1">
            <a:spLocks noGrp="1"/>
          </p:cNvSpPr>
          <p:nvPr>
            <p:ph type="ftr" sz="quarter" idx="3"/>
          </p:nvPr>
        </p:nvSpPr>
        <p:spPr>
          <a:xfrm>
            <a:off x="3028949" y="4767260"/>
            <a:ext cx="3086099" cy="273899"/>
          </a:xfrm>
          <a:prstGeom prst="rect">
            <a:avLst/>
          </a:prstGeom>
          <a:noFill/>
          <a:ln>
            <a:noFill/>
          </a:ln>
        </p:spPr>
        <p:txBody>
          <a:bodyPr vert="horz" wrap="square" lIns="68570" tIns="34271" rIns="68570" bIns="34271" anchor="ctr" anchorCtr="1" compatLnSpc="1">
            <a:noAutofit/>
          </a:bodyPr>
          <a:lstStyle>
            <a:lvl1pPr marL="0" marR="0" lvl="0" indent="0" algn="ctr"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endParaRPr lang="fr-FR"/>
          </a:p>
        </p:txBody>
      </p:sp>
      <p:sp>
        <p:nvSpPr>
          <p:cNvPr id="6" name="Google Shape;489;p64">
            <a:extLst>
              <a:ext uri="{FF2B5EF4-FFF2-40B4-BE49-F238E27FC236}">
                <a16:creationId xmlns:a16="http://schemas.microsoft.com/office/drawing/2014/main" id="{560ADCBF-ACA6-D720-6F1B-BD1D8424ED34}"/>
              </a:ext>
            </a:extLst>
          </p:cNvPr>
          <p:cNvSpPr txBox="1">
            <a:spLocks noGrp="1"/>
          </p:cNvSpPr>
          <p:nvPr>
            <p:ph type="sldNum" sz="quarter" idx="4"/>
          </p:nvPr>
        </p:nvSpPr>
        <p:spPr>
          <a:xfrm>
            <a:off x="6457949" y="4767260"/>
            <a:ext cx="2057400" cy="273899"/>
          </a:xfrm>
          <a:prstGeom prst="rect">
            <a:avLst/>
          </a:prstGeom>
          <a:noFill/>
          <a:ln>
            <a:noFill/>
          </a:ln>
        </p:spPr>
        <p:txBody>
          <a:bodyPr vert="horz" wrap="square" lIns="68570" tIns="34271" rIns="68570" bIns="34271" anchor="ctr" anchorCtr="0" compatLnSpc="1">
            <a:noAutofit/>
          </a:bodyPr>
          <a:lstStyle>
            <a:lvl1pPr marL="0" marR="0" lvl="0" indent="0" algn="r"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fld id="{04050C45-B875-4813-A394-00E15DC26159}" type="slidenum">
              <a:t>‹N°›</a:t>
            </a:fld>
            <a:endParaRPr lang="fr-FR"/>
          </a:p>
        </p:txBody>
      </p:sp>
    </p:spTree>
    <p:extLst>
      <p:ext uri="{BB962C8B-B14F-4D97-AF65-F5344CB8AC3E}">
        <p14:creationId xmlns:p14="http://schemas.microsoft.com/office/powerpoint/2010/main" val="3324888619"/>
      </p:ext>
    </p:extLst>
  </p:cSld>
  <p:clrMap bg1="lt1" tx1="dk1" bg2="lt2" tx2="dk2" accent1="accent1" accent2="accent2" accent3="accent3" accent4="accent4" accent5="accent5" accent6="accent6" hlink="hlink" folHlink="folHlink"/>
  <p:sldLayoutIdLst>
    <p:sldLayoutId id="2147483959" r:id="rId1"/>
    <p:sldLayoutId id="2147483960" r:id="rId2"/>
    <p:sldLayoutId id="2147483961" r:id="rId3"/>
    <p:sldLayoutId id="2147483962" r:id="rId4"/>
    <p:sldLayoutId id="2147483963" r:id="rId5"/>
    <p:sldLayoutId id="2147483964" r:id="rId6"/>
    <p:sldLayoutId id="2147483965" r:id="rId7"/>
    <p:sldLayoutId id="2147483966" r:id="rId8"/>
    <p:sldLayoutId id="2147483967" r:id="rId9"/>
    <p:sldLayoutId id="2147483968" r:id="rId10"/>
    <p:sldLayoutId id="2147483969" r:id="rId11"/>
    <p:sldLayoutId id="2147483970" r:id="rId12"/>
    <p:sldLayoutId id="2147483971" r:id="rId13"/>
    <p:sldLayoutId id="2147483972" r:id="rId14"/>
    <p:sldLayoutId id="2147483973" r:id="rId15"/>
    <p:sldLayoutId id="2147483974" r:id="rId16"/>
  </p:sldLayoutIdLst>
  <p:txStyles>
    <p:titleStyle>
      <a:lvl1pPr marL="0" marR="0" lvl="0" indent="0" algn="l" defTabSz="914400" rtl="0" fontAlgn="auto" hangingPunct="1">
        <a:lnSpc>
          <a:spcPct val="90000"/>
        </a:lnSpc>
        <a:spcBef>
          <a:spcPts val="0"/>
        </a:spcBef>
        <a:spcAft>
          <a:spcPts val="0"/>
        </a:spcAft>
        <a:buNone/>
        <a:tabLst/>
        <a:defRPr lang="fr-FR" sz="3300" b="0" i="0" u="none" strike="noStrike" kern="0" cap="none" spc="0" baseline="0">
          <a:solidFill>
            <a:srgbClr val="000000"/>
          </a:solidFill>
          <a:uFillTx/>
          <a:latin typeface="Calibri"/>
          <a:ea typeface="Calibri"/>
          <a:cs typeface="Calibri"/>
        </a:defRPr>
      </a:lvl1pPr>
    </p:titleStyle>
    <p:bodyStyle>
      <a:lvl1pPr marL="457200" marR="0" lvl="0" indent="-361946" algn="l" defTabSz="914400" rtl="0" fontAlgn="auto" hangingPunct="1">
        <a:lnSpc>
          <a:spcPct val="90000"/>
        </a:lnSpc>
        <a:spcBef>
          <a:spcPts val="800"/>
        </a:spcBef>
        <a:spcAft>
          <a:spcPts val="0"/>
        </a:spcAft>
        <a:buClr>
          <a:srgbClr val="000000"/>
        </a:buClr>
        <a:buSzPts val="2100"/>
        <a:buFont typeface="Arial"/>
        <a:buChar char="•"/>
        <a:tabLst/>
        <a:defRPr lang="fr-FR" sz="2100" b="0" i="0" u="none" strike="noStrike" kern="0" cap="none" spc="0" baseline="0">
          <a:solidFill>
            <a:srgbClr val="000000"/>
          </a:solidFill>
          <a:uFillTx/>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08/10/2025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val="3102786742"/>
      </p:ext>
    </p:extLst>
  </p:cSld>
  <p:clrMap bg1="lt1" tx1="dk1" bg2="lt2" tx2="dk2" accent1="accent1" accent2="accent2" accent3="accent3" accent4="accent4" accent5="accent5" accent6="accent6" hlink="hlink" folHlink="folHlink"/>
  <p:sldLayoutIdLst>
    <p:sldLayoutId id="2147483995" r:id="rId1"/>
    <p:sldLayoutId id="2147483996" r:id="rId2"/>
    <p:sldLayoutId id="2147483997" r:id="rId3"/>
    <p:sldLayoutId id="2147483998" r:id="rId4"/>
    <p:sldLayoutId id="2147483999" r:id="rId5"/>
    <p:sldLayoutId id="2147484000" r:id="rId6"/>
    <p:sldLayoutId id="2147484001" r:id="rId7"/>
    <p:sldLayoutId id="2147484002" r:id="rId8"/>
    <p:sldLayoutId id="2147484003" r:id="rId9"/>
    <p:sldLayoutId id="2147484004" r:id="rId10"/>
    <p:sldLayoutId id="2147484005" r:id="rId11"/>
    <p:sldLayoutId id="2147484006" r:id="rId12"/>
    <p:sldLayoutId id="2147484007" r:id="rId13"/>
    <p:sldLayoutId id="2147484008" r:id="rId14"/>
    <p:sldLayoutId id="2147484009"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0998135"/>
      </p:ext>
    </p:extLst>
  </p:cSld>
  <p:clrMap bg1="lt1" tx1="dk1" bg2="lt2" tx2="dk2" accent1="accent1" accent2="accent2" accent3="accent3" accent4="accent4" accent5="accent5" accent6="accent6" hlink="hlink" folHlink="folHlink"/>
  <p:sldLayoutIdLst>
    <p:sldLayoutId id="2147484044" r:id="rId1"/>
    <p:sldLayoutId id="2147484045" r:id="rId2"/>
    <p:sldLayoutId id="2147484046" r:id="rId3"/>
    <p:sldLayoutId id="2147484047" r:id="rId4"/>
    <p:sldLayoutId id="2147484048" r:id="rId5"/>
    <p:sldLayoutId id="2147484049" r:id="rId6"/>
    <p:sldLayoutId id="2147484050" r:id="rId7"/>
    <p:sldLayoutId id="2147484051" r:id="rId8"/>
    <p:sldLayoutId id="2147484052" r:id="rId9"/>
    <p:sldLayoutId id="2147484053" r:id="rId10"/>
    <p:sldLayoutId id="2147484054" r:id="rId11"/>
    <p:sldLayoutId id="2147484055" r:id="rId12"/>
    <p:sldLayoutId id="2147484056" r:id="rId13"/>
    <p:sldLayoutId id="2147484057" r:id="rId14"/>
    <p:sldLayoutId id="2147484058" r:id="rId15"/>
    <p:sldLayoutId id="2147484059" r:id="rId16"/>
    <p:sldLayoutId id="2147484060" r:id="rId17"/>
    <p:sldLayoutId id="2147484061" r:id="rId18"/>
    <p:sldLayoutId id="2147484062" r:id="rId19"/>
    <p:sldLayoutId id="2147484063" r:id="rId20"/>
  </p:sldLayoutIdLst>
  <p:txStyles>
    <p:titleStyle>
      <a:lvl1pPr marL="0" marR="0" lvl="0" indent="0" algn="l" defTabSz="914400" rtl="0" fontAlgn="auto" hangingPunct="1">
        <a:lnSpc>
          <a:spcPct val="90000"/>
        </a:lnSpc>
        <a:spcBef>
          <a:spcPts val="0"/>
        </a:spcBef>
        <a:spcAft>
          <a:spcPts val="0"/>
        </a:spcAft>
        <a:buNone/>
        <a:tabLst/>
        <a:defRPr lang="fr-FR"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fr-FR"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fr-FR"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fr-FR"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69.xml"/><Relationship Id="rId5" Type="http://schemas.openxmlformats.org/officeDocument/2006/relationships/image" Target="../media/image14.png"/><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90.xml"/><Relationship Id="rId5" Type="http://schemas.openxmlformats.org/officeDocument/2006/relationships/image" Target="../media/image3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90.xml"/><Relationship Id="rId6" Type="http://schemas.openxmlformats.org/officeDocument/2006/relationships/image" Target="../media/image33.png"/><Relationship Id="rId5" Type="http://schemas.microsoft.com/office/2007/relationships/hdphoto" Target="../media/hdphoto2.wdp"/><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4.png"/><Relationship Id="rId1" Type="http://schemas.openxmlformats.org/officeDocument/2006/relationships/slideLayout" Target="../slideLayouts/slideLayout4.xml"/><Relationship Id="rId4" Type="http://schemas.openxmlformats.org/officeDocument/2006/relationships/image" Target="../media/image21.gi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1.xml"/><Relationship Id="rId4" Type="http://schemas.openxmlformats.org/officeDocument/2006/relationships/image" Target="../media/image1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27.xml"/><Relationship Id="rId4" Type="http://schemas.microsoft.com/office/2007/relationships/hdphoto" Target="../media/hdphoto2.wdp"/></Relationships>
</file>

<file path=ppt/slides/_rels/slide2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4.png"/><Relationship Id="rId1" Type="http://schemas.openxmlformats.org/officeDocument/2006/relationships/slideLayout" Target="../slideLayouts/slideLayout4.xml"/><Relationship Id="rId4" Type="http://schemas.openxmlformats.org/officeDocument/2006/relationships/image" Target="../media/image21.gi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8.xml"/></Relationships>
</file>

<file path=ppt/slides/_rels/slide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27.xml"/><Relationship Id="rId4" Type="http://schemas.microsoft.com/office/2007/relationships/hdphoto" Target="../media/hdphoto2.wdp"/></Relationships>
</file>

<file path=ppt/slides/_rels/slide3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7.xml"/></Relationships>
</file>

<file path=ppt/slides/_rels/slide3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71.xml"/><Relationship Id="rId4" Type="http://schemas.openxmlformats.org/officeDocument/2006/relationships/image" Target="../media/image21.gif"/></Relationships>
</file>

<file path=ppt/slides/_rels/slide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2.png"/><Relationship Id="rId1" Type="http://schemas.openxmlformats.org/officeDocument/2006/relationships/slideLayout" Target="../slideLayouts/slideLayout83.xml"/></Relationships>
</file>

<file path=ppt/slides/_rels/slide3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33.xml"/></Relationships>
</file>

<file path=ppt/slides/_rels/slide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1.xml"/></Relationships>
</file>

<file path=ppt/slides/_rels/slide5.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 Id="rId5" Type="http://schemas.openxmlformats.org/officeDocument/2006/relationships/image" Target="../media/image21.gif"/><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730;p98" descr="الصفحة الرئيسية">
            <a:extLst>
              <a:ext uri="{FF2B5EF4-FFF2-40B4-BE49-F238E27FC236}">
                <a16:creationId xmlns:a16="http://schemas.microsoft.com/office/drawing/2014/main" id="{7AF5373E-AA58-8DF1-C78B-6DC56AE08DAB}"/>
              </a:ext>
            </a:extLst>
          </p:cNvPr>
          <p:cNvPicPr>
            <a:picLocks noChangeAspect="1"/>
          </p:cNvPicPr>
          <p:nvPr/>
        </p:nvPicPr>
        <p:blipFill>
          <a:blip r:embed="rId3">
            <a:alphaModFix/>
          </a:blip>
          <a:srcRect/>
          <a:stretch>
            <a:fillRect/>
          </a:stretch>
        </p:blipFill>
        <p:spPr>
          <a:xfrm>
            <a:off x="2932135" y="137911"/>
            <a:ext cx="3279733" cy="497323"/>
          </a:xfrm>
          <a:prstGeom prst="rect">
            <a:avLst/>
          </a:prstGeom>
          <a:noFill/>
          <a:ln cap="flat">
            <a:noFill/>
          </a:ln>
        </p:spPr>
      </p:pic>
      <p:sp>
        <p:nvSpPr>
          <p:cNvPr id="4" name="Google Shape;223;p26">
            <a:extLst>
              <a:ext uri="{FF2B5EF4-FFF2-40B4-BE49-F238E27FC236}">
                <a16:creationId xmlns:a16="http://schemas.microsoft.com/office/drawing/2014/main" id="{E0FF8D5D-C824-FEA6-FAD4-EC41BEFD6341}"/>
              </a:ext>
            </a:extLst>
          </p:cNvPr>
          <p:cNvSpPr/>
          <p:nvPr/>
        </p:nvSpPr>
        <p:spPr>
          <a:xfrm>
            <a:off x="228235" y="2965730"/>
            <a:ext cx="4884125" cy="522597"/>
          </a:xfrm>
          <a:prstGeom prst="rect">
            <a:avLst/>
          </a:prstGeom>
          <a:solidFill>
            <a:srgbClr val="336FB6"/>
          </a:solidFill>
          <a:ln w="38103" cap="flat">
            <a:solidFill>
              <a:srgbClr val="FFFFFF"/>
            </a:solidFill>
            <a:prstDash val="solid"/>
          </a:ln>
        </p:spPr>
        <p:txBody>
          <a:bodyPr vert="horz" wrap="square" lIns="68570" tIns="34271" rIns="68570" bIns="34271" anchor="ctr" anchorCtr="0" compatLnSpc="1">
            <a:noAutofit/>
          </a:bodyPr>
          <a:lstStyle/>
          <a:p>
            <a:pPr defTabSz="914355">
              <a:defRPr sz="1800" b="0" i="0" u="none" strike="noStrike" kern="0" cap="none" spc="0" baseline="0">
                <a:solidFill>
                  <a:srgbClr val="000000"/>
                </a:solidFill>
                <a:uFillTx/>
              </a:defRPr>
            </a:pPr>
            <a:r>
              <a:rPr lang="fr-FR" sz="2000" b="1" kern="0" dirty="0">
                <a:solidFill>
                  <a:srgbClr val="FFFFFF"/>
                </a:solidFill>
                <a:latin typeface="Calibri" panose="020F0502020204030204"/>
                <a:ea typeface="Calibri"/>
                <a:cs typeface="Calibri"/>
              </a:rPr>
              <a:t>Palier                                              Semaine       </a:t>
            </a:r>
            <a:r>
              <a:rPr lang="fr-FR" sz="2000" b="1" kern="0" dirty="0" smtClean="0">
                <a:solidFill>
                  <a:srgbClr val="FFFFFF"/>
                </a:solidFill>
                <a:latin typeface="Calibri" panose="020F0502020204030204"/>
                <a:ea typeface="Calibri"/>
                <a:cs typeface="Calibri"/>
              </a:rPr>
              <a:t>5 </a:t>
            </a:r>
            <a:endParaRPr lang="fr-FR" sz="2000" b="1" kern="0" dirty="0">
              <a:solidFill>
                <a:srgbClr val="FFFFFF"/>
              </a:solidFill>
              <a:latin typeface="Calibri" panose="020F0502020204030204"/>
              <a:ea typeface="Calibri"/>
              <a:cs typeface="Calibri"/>
            </a:endParaRPr>
          </a:p>
        </p:txBody>
      </p:sp>
      <p:sp>
        <p:nvSpPr>
          <p:cNvPr id="5" name="Google Shape;224;p26">
            <a:extLst>
              <a:ext uri="{FF2B5EF4-FFF2-40B4-BE49-F238E27FC236}">
                <a16:creationId xmlns:a16="http://schemas.microsoft.com/office/drawing/2014/main" id="{523F5EC1-AEA6-A379-1E26-6B69A01A48C4}"/>
              </a:ext>
            </a:extLst>
          </p:cNvPr>
          <p:cNvSpPr/>
          <p:nvPr/>
        </p:nvSpPr>
        <p:spPr>
          <a:xfrm>
            <a:off x="228234" y="3647023"/>
            <a:ext cx="8309976" cy="658316"/>
          </a:xfrm>
          <a:prstGeom prst="rect">
            <a:avLst/>
          </a:prstGeom>
          <a:solidFill>
            <a:srgbClr val="3FB2CB"/>
          </a:solidFill>
          <a:ln w="38103" cap="flat">
            <a:solidFill>
              <a:srgbClr val="FFFFFF"/>
            </a:solidFill>
            <a:prstDash val="solid"/>
          </a:ln>
          <a:effectLst>
            <a:outerShdw dist="19997" dir="5400000" algn="tl">
              <a:srgbClr val="000000">
                <a:alpha val="38000"/>
              </a:srgbClr>
            </a:outerShdw>
          </a:effectLst>
        </p:spPr>
        <p:txBody>
          <a:bodyPr vert="horz" wrap="square" lIns="68570" tIns="34271" rIns="68570" bIns="34271" anchor="ctr" anchorCtr="0" compatLnSpc="1">
            <a:noAutofit/>
          </a:bodyPr>
          <a:lstStyle/>
          <a:p>
            <a:pPr defTabSz="914355">
              <a:defRPr sz="1800" b="0" i="0" u="none" strike="noStrike" kern="0" cap="none" spc="0" baseline="0">
                <a:solidFill>
                  <a:srgbClr val="000000"/>
                </a:solidFill>
                <a:uFillTx/>
              </a:defRPr>
            </a:pPr>
            <a:r>
              <a:rPr lang="fr-FR" sz="2000" b="1" kern="0" dirty="0">
                <a:solidFill>
                  <a:srgbClr val="FFFFFF"/>
                </a:solidFill>
                <a:latin typeface="Calibri"/>
                <a:ea typeface="Calibri"/>
                <a:cs typeface="Calibri"/>
              </a:rPr>
              <a:t>Consolidation                   Fiche </a:t>
            </a:r>
            <a:r>
              <a:rPr lang="fr-FR" sz="2000" b="1" kern="0" dirty="0" smtClean="0">
                <a:solidFill>
                  <a:srgbClr val="FFFFFF"/>
                </a:solidFill>
                <a:latin typeface="Calibri"/>
                <a:ea typeface="Calibri"/>
                <a:cs typeface="Calibri"/>
              </a:rPr>
              <a:t>5 </a:t>
            </a:r>
            <a:endParaRPr lang="fr-FR" sz="2000" b="1" kern="0" dirty="0">
              <a:solidFill>
                <a:srgbClr val="FFFFFF"/>
              </a:solidFill>
              <a:latin typeface="Calibri"/>
              <a:ea typeface="Calibri"/>
              <a:cs typeface="Calibri"/>
            </a:endParaRPr>
          </a:p>
        </p:txBody>
      </p:sp>
      <p:sp>
        <p:nvSpPr>
          <p:cNvPr id="8" name="Google Shape;741;p98">
            <a:extLst>
              <a:ext uri="{FF2B5EF4-FFF2-40B4-BE49-F238E27FC236}">
                <a16:creationId xmlns:a16="http://schemas.microsoft.com/office/drawing/2014/main" id="{CB0E6087-161E-F7D7-1975-A2A09F956478}"/>
              </a:ext>
            </a:extLst>
          </p:cNvPr>
          <p:cNvSpPr txBox="1"/>
          <p:nvPr/>
        </p:nvSpPr>
        <p:spPr>
          <a:xfrm>
            <a:off x="4383222" y="3818094"/>
            <a:ext cx="3547932" cy="276999"/>
          </a:xfrm>
          <a:prstGeom prst="rect">
            <a:avLst/>
          </a:prstGeom>
          <a:noFill/>
          <a:ln cap="flat">
            <a:noFill/>
          </a:ln>
        </p:spPr>
        <p:txBody>
          <a:bodyPr vert="horz" wrap="square" lIns="0" tIns="0" rIns="0" bIns="0" anchor="t" anchorCtr="0" compatLnSpc="1">
            <a:spAutoFit/>
          </a:bodyPr>
          <a:lstStyle/>
          <a:p>
            <a:pPr marL="285736" indent="-285736" defTabSz="914355">
              <a:buFont typeface="Wingdings" panose="05000000000000000000" pitchFamily="2" charset="2"/>
              <a:buChar char="Ø"/>
              <a:defRPr sz="1800" b="0" i="0" u="none" strike="noStrike" kern="0" cap="none" spc="0" baseline="0">
                <a:solidFill>
                  <a:srgbClr val="000000"/>
                </a:solidFill>
                <a:uFillTx/>
              </a:defRPr>
            </a:pPr>
            <a:r>
              <a:rPr lang="fr-FR" b="1" kern="0" dirty="0">
                <a:solidFill>
                  <a:prstClr val="white"/>
                </a:solidFill>
                <a:latin typeface="Calibri" panose="020F0502020204030204"/>
              </a:rPr>
              <a:t>Consolider les acquis du palier </a:t>
            </a:r>
            <a:r>
              <a:rPr lang="fr-FR" b="1" kern="0" dirty="0" smtClean="0">
                <a:solidFill>
                  <a:prstClr val="white"/>
                </a:solidFill>
                <a:latin typeface="Calibri" panose="020F0502020204030204"/>
              </a:rPr>
              <a:t>4</a:t>
            </a:r>
            <a:endParaRPr lang="fr-FR" b="1" kern="0" dirty="0">
              <a:solidFill>
                <a:prstClr val="white"/>
              </a:solidFill>
              <a:latin typeface="Calibri" panose="020F0502020204030204"/>
            </a:endParaRPr>
          </a:p>
        </p:txBody>
      </p:sp>
      <p:sp>
        <p:nvSpPr>
          <p:cNvPr id="9" name="Google Shape;735;p98">
            <a:extLst>
              <a:ext uri="{FF2B5EF4-FFF2-40B4-BE49-F238E27FC236}">
                <a16:creationId xmlns:a16="http://schemas.microsoft.com/office/drawing/2014/main" id="{F8C53EBC-F327-F687-DA37-526990EB91DF}"/>
              </a:ext>
            </a:extLst>
          </p:cNvPr>
          <p:cNvSpPr/>
          <p:nvPr/>
        </p:nvSpPr>
        <p:spPr>
          <a:xfrm>
            <a:off x="1076801" y="3066770"/>
            <a:ext cx="49203" cy="37229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55">
              <a:defRPr sz="1800" b="0" i="0" u="none" strike="noStrike" kern="0" cap="none" spc="0" baseline="0">
                <a:solidFill>
                  <a:srgbClr val="000000"/>
                </a:solidFill>
                <a:uFillTx/>
              </a:defRPr>
            </a:pPr>
            <a:endParaRPr lang="fr-FR" sz="700" kern="0">
              <a:solidFill>
                <a:srgbClr val="FFFFFF"/>
              </a:solidFill>
              <a:latin typeface="Calibri"/>
              <a:ea typeface="Calibri"/>
              <a:cs typeface="Calibri"/>
            </a:endParaRPr>
          </a:p>
        </p:txBody>
      </p:sp>
      <p:sp>
        <p:nvSpPr>
          <p:cNvPr id="10" name="Google Shape;742;p98">
            <a:extLst>
              <a:ext uri="{FF2B5EF4-FFF2-40B4-BE49-F238E27FC236}">
                <a16:creationId xmlns:a16="http://schemas.microsoft.com/office/drawing/2014/main" id="{E20F6010-5958-CCE5-50DA-0596536343DD}"/>
              </a:ext>
            </a:extLst>
          </p:cNvPr>
          <p:cNvSpPr/>
          <p:nvPr/>
        </p:nvSpPr>
        <p:spPr>
          <a:xfrm flipH="1">
            <a:off x="2122063" y="3730844"/>
            <a:ext cx="45719" cy="490674"/>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55">
              <a:defRPr sz="1800" b="0" i="0" u="none" strike="noStrike" kern="0" cap="none" spc="0" baseline="0">
                <a:solidFill>
                  <a:srgbClr val="000000"/>
                </a:solidFill>
                <a:uFillTx/>
              </a:defRPr>
            </a:pPr>
            <a:endParaRPr lang="fr-FR" sz="700" kern="0">
              <a:solidFill>
                <a:srgbClr val="FFFFFF"/>
              </a:solidFill>
              <a:latin typeface="Calibri"/>
              <a:ea typeface="Calibri"/>
              <a:cs typeface="Calibri"/>
            </a:endParaRPr>
          </a:p>
        </p:txBody>
      </p:sp>
      <p:sp>
        <p:nvSpPr>
          <p:cNvPr id="11" name="Google Shape;742;p98">
            <a:extLst>
              <a:ext uri="{FF2B5EF4-FFF2-40B4-BE49-F238E27FC236}">
                <a16:creationId xmlns:a16="http://schemas.microsoft.com/office/drawing/2014/main" id="{9039775E-25CB-5C8B-4309-9EC4BDC9F608}"/>
              </a:ext>
            </a:extLst>
          </p:cNvPr>
          <p:cNvSpPr/>
          <p:nvPr/>
        </p:nvSpPr>
        <p:spPr>
          <a:xfrm>
            <a:off x="1748444" y="1833465"/>
            <a:ext cx="49203" cy="338099"/>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55">
              <a:defRPr sz="1800" b="0" i="0" u="none" strike="noStrike" kern="0" cap="none" spc="0" baseline="0">
                <a:solidFill>
                  <a:srgbClr val="000000"/>
                </a:solidFill>
                <a:uFillTx/>
              </a:defRPr>
            </a:pPr>
            <a:endParaRPr lang="fr-FR" sz="700" kern="0">
              <a:solidFill>
                <a:srgbClr val="FFFFFF"/>
              </a:solidFill>
              <a:latin typeface="Calibri"/>
              <a:ea typeface="Calibri"/>
              <a:cs typeface="Calibri"/>
            </a:endParaRPr>
          </a:p>
        </p:txBody>
      </p:sp>
      <p:sp>
        <p:nvSpPr>
          <p:cNvPr id="12" name="Google Shape;731;p98">
            <a:extLst>
              <a:ext uri="{FF2B5EF4-FFF2-40B4-BE49-F238E27FC236}">
                <a16:creationId xmlns:a16="http://schemas.microsoft.com/office/drawing/2014/main" id="{C8167791-6C21-ACFF-666C-CFBE10BF97F7}"/>
              </a:ext>
            </a:extLst>
          </p:cNvPr>
          <p:cNvSpPr txBox="1"/>
          <p:nvPr/>
        </p:nvSpPr>
        <p:spPr>
          <a:xfrm>
            <a:off x="327312" y="1065126"/>
            <a:ext cx="5810993" cy="830997"/>
          </a:xfrm>
          <a:prstGeom prst="rect">
            <a:avLst/>
          </a:prstGeom>
          <a:noFill/>
          <a:ln cap="flat">
            <a:noFill/>
          </a:ln>
        </p:spPr>
        <p:txBody>
          <a:bodyPr vert="horz" wrap="square" lIns="0" tIns="0" rIns="0" bIns="0" anchor="t" anchorCtr="1" compatLnSpc="1">
            <a:spAutoFit/>
          </a:bodyPr>
          <a:lstStyle/>
          <a:p>
            <a:pPr algn="ctr" defTabSz="914355">
              <a:defRPr sz="1800" b="0" i="0" u="none" strike="noStrike" kern="0" cap="none" spc="0" baseline="0">
                <a:solidFill>
                  <a:srgbClr val="000000"/>
                </a:solidFill>
                <a:uFillTx/>
              </a:defRPr>
            </a:pPr>
            <a:r>
              <a:rPr lang="fr-FR" sz="5400" b="1" kern="0" dirty="0">
                <a:solidFill>
                  <a:srgbClr val="3FB2CB"/>
                </a:solidFill>
                <a:latin typeface="Calibri"/>
                <a:ea typeface="Calibri"/>
                <a:cs typeface="Calibri"/>
              </a:rPr>
              <a:t>Français </a:t>
            </a:r>
            <a:endParaRPr lang="fr-FR" sz="1400" kern="0" dirty="0">
              <a:solidFill>
                <a:srgbClr val="3FB2CB"/>
              </a:solidFill>
              <a:latin typeface="Arial"/>
              <a:ea typeface="Arial"/>
              <a:cs typeface="Arial"/>
            </a:endParaRPr>
          </a:p>
        </p:txBody>
      </p:sp>
      <p:sp>
        <p:nvSpPr>
          <p:cNvPr id="13" name="Google Shape;738;p98">
            <a:extLst>
              <a:ext uri="{FF2B5EF4-FFF2-40B4-BE49-F238E27FC236}">
                <a16:creationId xmlns:a16="http://schemas.microsoft.com/office/drawing/2014/main" id="{65144499-8D01-A9D1-C61B-029059C4644C}"/>
              </a:ext>
            </a:extLst>
          </p:cNvPr>
          <p:cNvSpPr txBox="1"/>
          <p:nvPr/>
        </p:nvSpPr>
        <p:spPr>
          <a:xfrm>
            <a:off x="6226817" y="801674"/>
            <a:ext cx="1278303" cy="344710"/>
          </a:xfrm>
          <a:prstGeom prst="rect">
            <a:avLst/>
          </a:prstGeom>
          <a:noFill/>
          <a:ln cap="flat">
            <a:noFill/>
          </a:ln>
        </p:spPr>
        <p:txBody>
          <a:bodyPr vert="horz" wrap="square" lIns="0" tIns="0" rIns="0" bIns="0" anchor="t" anchorCtr="1" compatLnSpc="1">
            <a:spAutoFit/>
          </a:bodyPr>
          <a:lstStyle/>
          <a:p>
            <a:pPr algn="ctr" defTabSz="914355">
              <a:lnSpc>
                <a:spcPct val="183502"/>
              </a:lnSpc>
              <a:defRPr sz="1800" b="0" i="0" u="none" strike="noStrike" kern="0" cap="none" spc="0" baseline="0">
                <a:solidFill>
                  <a:srgbClr val="000000"/>
                </a:solidFill>
                <a:uFillTx/>
              </a:defRPr>
            </a:pPr>
            <a:r>
              <a:rPr lang="fr-FR" sz="1400" b="1" kern="0">
                <a:solidFill>
                  <a:srgbClr val="FFFFFF"/>
                </a:solidFill>
                <a:latin typeface="Calibri"/>
                <a:ea typeface="Calibri"/>
                <a:cs typeface="Calibri"/>
              </a:rPr>
              <a:t>Niveau</a:t>
            </a:r>
            <a:r>
              <a:rPr lang="fr-FR" sz="1200" b="1" kern="0">
                <a:solidFill>
                  <a:srgbClr val="FFFFFF"/>
                </a:solidFill>
                <a:latin typeface="Dosis"/>
                <a:ea typeface="Dosis"/>
                <a:cs typeface="Dosis"/>
              </a:rPr>
              <a:t>    </a:t>
            </a:r>
            <a:r>
              <a:rPr lang="fr-FR" sz="1000" b="1" kern="0">
                <a:solidFill>
                  <a:srgbClr val="FFFFFF"/>
                </a:solidFill>
                <a:latin typeface="Dosis"/>
                <a:ea typeface="Dosis"/>
                <a:cs typeface="Dosis"/>
              </a:rPr>
              <a:t>            </a:t>
            </a:r>
            <a:r>
              <a:rPr lang="fr-FR" sz="1200" b="1" kern="0">
                <a:solidFill>
                  <a:srgbClr val="FFFFFF"/>
                </a:solidFill>
                <a:latin typeface="Dosis"/>
                <a:ea typeface="Dosis"/>
                <a:cs typeface="Dosis"/>
              </a:rPr>
              <a:t>             </a:t>
            </a:r>
            <a:endParaRPr lang="fr-FR" sz="1100" kern="0">
              <a:solidFill>
                <a:srgbClr val="000000"/>
              </a:solidFill>
              <a:latin typeface="Arial"/>
              <a:ea typeface="Arial"/>
              <a:cs typeface="Arial"/>
            </a:endParaRPr>
          </a:p>
        </p:txBody>
      </p:sp>
      <p:pic>
        <p:nvPicPr>
          <p:cNvPr id="14" name="Google Shape;743;p98">
            <a:extLst>
              <a:ext uri="{FF2B5EF4-FFF2-40B4-BE49-F238E27FC236}">
                <a16:creationId xmlns:a16="http://schemas.microsoft.com/office/drawing/2014/main" id="{1A5A0225-4191-FE6C-65D7-5FB54D406688}"/>
              </a:ext>
            </a:extLst>
          </p:cNvPr>
          <p:cNvPicPr>
            <a:picLocks noChangeAspect="1"/>
          </p:cNvPicPr>
          <p:nvPr/>
        </p:nvPicPr>
        <p:blipFill>
          <a:blip r:embed="rId4">
            <a:alphaModFix/>
          </a:blip>
          <a:srcRect/>
          <a:stretch>
            <a:fillRect/>
          </a:stretch>
        </p:blipFill>
        <p:spPr>
          <a:xfrm>
            <a:off x="6157003" y="711358"/>
            <a:ext cx="1519859" cy="1217796"/>
          </a:xfrm>
          <a:prstGeom prst="rect">
            <a:avLst/>
          </a:prstGeom>
          <a:noFill/>
          <a:ln cap="flat">
            <a:noFill/>
          </a:ln>
        </p:spPr>
      </p:pic>
      <p:sp>
        <p:nvSpPr>
          <p:cNvPr id="15" name="Google Shape;744;p98">
            <a:extLst>
              <a:ext uri="{FF2B5EF4-FFF2-40B4-BE49-F238E27FC236}">
                <a16:creationId xmlns:a16="http://schemas.microsoft.com/office/drawing/2014/main" id="{63FD0B00-58C1-E387-3548-3A58CB102D08}"/>
              </a:ext>
            </a:extLst>
          </p:cNvPr>
          <p:cNvSpPr txBox="1"/>
          <p:nvPr/>
        </p:nvSpPr>
        <p:spPr>
          <a:xfrm>
            <a:off x="6277778" y="851555"/>
            <a:ext cx="1278303" cy="443198"/>
          </a:xfrm>
          <a:prstGeom prst="rect">
            <a:avLst/>
          </a:prstGeom>
          <a:noFill/>
          <a:ln cap="flat">
            <a:noFill/>
          </a:ln>
        </p:spPr>
        <p:txBody>
          <a:bodyPr vert="horz" wrap="square" lIns="0" tIns="0" rIns="0" bIns="0" anchor="t" anchorCtr="1" compatLnSpc="1">
            <a:spAutoFit/>
          </a:bodyPr>
          <a:lstStyle/>
          <a:p>
            <a:pPr algn="ctr" defTabSz="914355">
              <a:lnSpc>
                <a:spcPct val="183502"/>
              </a:lnSpc>
              <a:defRPr sz="1800" b="0" i="0" u="none" strike="noStrike" kern="0" cap="none" spc="0" baseline="0">
                <a:solidFill>
                  <a:srgbClr val="000000"/>
                </a:solidFill>
                <a:uFillTx/>
              </a:defRPr>
            </a:pPr>
            <a:r>
              <a:rPr lang="fr-FR" b="1" kern="0"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1600" b="1" kern="0"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16" name="Google Shape;745;p98">
            <a:extLst>
              <a:ext uri="{FF2B5EF4-FFF2-40B4-BE49-F238E27FC236}">
                <a16:creationId xmlns:a16="http://schemas.microsoft.com/office/drawing/2014/main" id="{46746A8E-17B0-82BF-AA2A-E3A6E80172F6}"/>
              </a:ext>
            </a:extLst>
          </p:cNvPr>
          <p:cNvSpPr txBox="1"/>
          <p:nvPr/>
        </p:nvSpPr>
        <p:spPr>
          <a:xfrm>
            <a:off x="6355328" y="1320258"/>
            <a:ext cx="1123203" cy="346210"/>
          </a:xfrm>
          <a:prstGeom prst="rect">
            <a:avLst/>
          </a:prstGeom>
          <a:noFill/>
          <a:ln cap="flat">
            <a:noFill/>
          </a:ln>
        </p:spPr>
        <p:txBody>
          <a:bodyPr vert="horz" wrap="square" lIns="68570" tIns="34271" rIns="68570" bIns="34271" anchor="t" anchorCtr="1" compatLnSpc="1">
            <a:spAutoFit/>
          </a:bodyPr>
          <a:lstStyle/>
          <a:p>
            <a:pPr algn="ctr" defTabSz="914355">
              <a:defRPr sz="1800" b="0" i="0" u="none" strike="noStrike" kern="0" cap="none" spc="0" baseline="0">
                <a:solidFill>
                  <a:srgbClr val="000000"/>
                </a:solidFill>
                <a:uFillTx/>
              </a:defRPr>
            </a:pPr>
            <a:r>
              <a:rPr lang="fr-FR" b="1" kern="0" dirty="0" smtClean="0">
                <a:solidFill>
                  <a:srgbClr val="FCBF18"/>
                </a:solidFill>
                <a:latin typeface="Calibri" panose="020F0502020204030204" pitchFamily="34" charset="0"/>
                <a:ea typeface="Calibri" panose="020F0502020204030204" pitchFamily="34" charset="0"/>
                <a:cs typeface="Calibri" panose="020F0502020204030204" pitchFamily="34" charset="0"/>
              </a:rPr>
              <a:t>1AC</a:t>
            </a:r>
            <a:endParaRPr lang="fr-FR" b="1" kern="0" dirty="0">
              <a:solidFill>
                <a:srgbClr val="FCBF18"/>
              </a:solidFill>
              <a:latin typeface="Calibri" panose="020F0502020204030204" pitchFamily="34" charset="0"/>
              <a:ea typeface="Calibri" panose="020F0502020204030204" pitchFamily="34" charset="0"/>
              <a:cs typeface="Calibri" panose="020F0502020204030204" pitchFamily="34" charset="0"/>
            </a:endParaRPr>
          </a:p>
        </p:txBody>
      </p:sp>
      <p:sp>
        <p:nvSpPr>
          <p:cNvPr id="23" name="Google Shape;223;p26">
            <a:extLst>
              <a:ext uri="{FF2B5EF4-FFF2-40B4-BE49-F238E27FC236}">
                <a16:creationId xmlns:a16="http://schemas.microsoft.com/office/drawing/2014/main" id="{D258681E-15E4-E90D-7486-E7468319E5A3}"/>
              </a:ext>
            </a:extLst>
          </p:cNvPr>
          <p:cNvSpPr/>
          <p:nvPr/>
        </p:nvSpPr>
        <p:spPr>
          <a:xfrm>
            <a:off x="1681036" y="2127722"/>
            <a:ext cx="3169712" cy="382217"/>
          </a:xfrm>
          <a:prstGeom prst="rect">
            <a:avLst/>
          </a:prstGeom>
          <a:noFill/>
          <a:ln w="38103" cap="flat">
            <a:solidFill>
              <a:srgbClr val="FFFFFF"/>
            </a:solidFill>
            <a:prstDash val="solid"/>
          </a:ln>
        </p:spPr>
        <p:txBody>
          <a:bodyPr vert="horz" wrap="square" lIns="68570" tIns="34271" rIns="68570" bIns="34271" anchor="ctr" anchorCtr="0" compatLnSpc="1">
            <a:noAutofit/>
          </a:bodyPr>
          <a:lstStyle/>
          <a:p>
            <a:pPr defTabSz="685800">
              <a:defRPr sz="1800" b="0" i="0" u="none" strike="noStrike" kern="0" cap="none" spc="0" baseline="0">
                <a:solidFill>
                  <a:srgbClr val="000000"/>
                </a:solidFill>
                <a:uFillTx/>
              </a:defRPr>
            </a:pPr>
            <a:r>
              <a:rPr lang="fr-FR" sz="2400" b="1" kern="0" dirty="0">
                <a:solidFill>
                  <a:srgbClr val="0070C0"/>
                </a:solidFill>
                <a:latin typeface="Calibri" panose="020F0502020204030204" pitchFamily="34" charset="0"/>
                <a:ea typeface="Calibri" panose="020F0502020204030204" pitchFamily="34" charset="0"/>
                <a:cs typeface="Calibri" panose="020F0502020204030204" pitchFamily="34" charset="0"/>
              </a:rPr>
              <a:t>Période de remédiation</a:t>
            </a:r>
            <a:endParaRPr lang="fr-FR" sz="2400" b="1" kern="0" dirty="0">
              <a:solidFill>
                <a:srgbClr val="0070C0"/>
              </a:solidFill>
              <a:latin typeface="Calibri"/>
              <a:ea typeface="Calibri"/>
              <a:cs typeface="Calibri"/>
            </a:endParaRPr>
          </a:p>
        </p:txBody>
      </p:sp>
      <p:pic>
        <p:nvPicPr>
          <p:cNvPr id="7" name="Image 6">
            <a:extLst>
              <a:ext uri="{FF2B5EF4-FFF2-40B4-BE49-F238E27FC236}">
                <a16:creationId xmlns:a16="http://schemas.microsoft.com/office/drawing/2014/main" id="{4FD3E781-974A-3370-2ECE-8FFD42C5FE06}"/>
              </a:ext>
            </a:extLst>
          </p:cNvPr>
          <p:cNvPicPr>
            <a:picLocks noChangeAspect="1"/>
          </p:cNvPicPr>
          <p:nvPr/>
        </p:nvPicPr>
        <p:blipFill>
          <a:blip r:embed="rId5"/>
          <a:stretch>
            <a:fillRect/>
          </a:stretch>
        </p:blipFill>
        <p:spPr>
          <a:xfrm>
            <a:off x="5112361" y="1681291"/>
            <a:ext cx="3536149" cy="1792076"/>
          </a:xfrm>
          <a:prstGeom prst="rect">
            <a:avLst/>
          </a:prstGeom>
        </p:spPr>
      </p:pic>
      <p:sp>
        <p:nvSpPr>
          <p:cNvPr id="17" name="Google Shape;741;p98">
            <a:extLst>
              <a:ext uri="{FF2B5EF4-FFF2-40B4-BE49-F238E27FC236}">
                <a16:creationId xmlns:a16="http://schemas.microsoft.com/office/drawing/2014/main" id="{CB0E6087-161E-F7D7-1975-A2A09F956478}"/>
              </a:ext>
            </a:extLst>
          </p:cNvPr>
          <p:cNvSpPr txBox="1"/>
          <p:nvPr/>
        </p:nvSpPr>
        <p:spPr>
          <a:xfrm>
            <a:off x="1271006" y="3085260"/>
            <a:ext cx="233219" cy="307777"/>
          </a:xfrm>
          <a:prstGeom prst="rect">
            <a:avLst/>
          </a:prstGeom>
          <a:noFill/>
          <a:ln cap="flat">
            <a:noFill/>
          </a:ln>
        </p:spPr>
        <p:txBody>
          <a:bodyPr vert="horz" wrap="square" lIns="0" tIns="0" rIns="0" bIns="0" anchor="t" anchorCtr="0" compatLnSpc="1">
            <a:spAutoFit/>
          </a:bodyPr>
          <a:lstStyle/>
          <a:p>
            <a:pPr defTabSz="914355">
              <a:defRPr sz="1800" b="0" i="0" u="none" strike="noStrike" kern="0" cap="none" spc="0" baseline="0">
                <a:solidFill>
                  <a:srgbClr val="000000"/>
                </a:solidFill>
                <a:uFillTx/>
              </a:defRPr>
            </a:pPr>
            <a:r>
              <a:rPr lang="fr-FR" sz="2000" b="1" kern="0" dirty="0" smtClean="0">
                <a:solidFill>
                  <a:srgbClr val="FFFFFF"/>
                </a:solidFill>
                <a:latin typeface="Calibri"/>
                <a:ea typeface="Calibri"/>
                <a:cs typeface="Calibri"/>
              </a:rPr>
              <a:t>4</a:t>
            </a:r>
            <a:endParaRPr lang="fr-FR" sz="2000" kern="0" dirty="0">
              <a:solidFill>
                <a:srgbClr val="000000"/>
              </a:solidFill>
              <a:latin typeface="Calibri"/>
              <a:ea typeface="Calibri"/>
              <a:cs typeface="Calibri"/>
            </a:endParaRPr>
          </a:p>
        </p:txBody>
      </p:sp>
      <p:sp>
        <p:nvSpPr>
          <p:cNvPr id="18" name="Google Shape;735;p98">
            <a:extLst>
              <a:ext uri="{FF2B5EF4-FFF2-40B4-BE49-F238E27FC236}">
                <a16:creationId xmlns:a16="http://schemas.microsoft.com/office/drawing/2014/main" id="{F8C53EBC-F327-F687-DA37-526990EB91DF}"/>
              </a:ext>
            </a:extLst>
          </p:cNvPr>
          <p:cNvSpPr/>
          <p:nvPr/>
        </p:nvSpPr>
        <p:spPr>
          <a:xfrm>
            <a:off x="4666760" y="3053000"/>
            <a:ext cx="49203" cy="37229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55">
              <a:defRPr sz="1800" b="0" i="0" u="none" strike="noStrike" kern="0" cap="none" spc="0" baseline="0">
                <a:solidFill>
                  <a:srgbClr val="000000"/>
                </a:solidFill>
                <a:uFillTx/>
              </a:defRPr>
            </a:pPr>
            <a:endParaRPr lang="fr-FR" sz="700" kern="0">
              <a:solidFill>
                <a:srgbClr val="FFFFFF"/>
              </a:solidFill>
              <a:latin typeface="Calibri"/>
              <a:ea typeface="Calibri"/>
              <a:cs typeface="Calibri"/>
            </a:endParaRPr>
          </a:p>
        </p:txBody>
      </p:sp>
      <p:sp>
        <p:nvSpPr>
          <p:cNvPr id="19" name="Google Shape;742;p98">
            <a:extLst>
              <a:ext uri="{FF2B5EF4-FFF2-40B4-BE49-F238E27FC236}">
                <a16:creationId xmlns:a16="http://schemas.microsoft.com/office/drawing/2014/main" id="{E20F6010-5958-CCE5-50DA-0596536343DD}"/>
              </a:ext>
            </a:extLst>
          </p:cNvPr>
          <p:cNvSpPr/>
          <p:nvPr/>
        </p:nvSpPr>
        <p:spPr>
          <a:xfrm flipH="1">
            <a:off x="4153048" y="3753101"/>
            <a:ext cx="45719" cy="490674"/>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55">
              <a:defRPr sz="1800" b="0" i="0" u="none" strike="noStrike" kern="0" cap="none" spc="0" baseline="0">
                <a:solidFill>
                  <a:srgbClr val="000000"/>
                </a:solidFill>
                <a:uFillTx/>
              </a:defRPr>
            </a:pPr>
            <a:endParaRPr lang="fr-FR" sz="700" kern="0">
              <a:solidFill>
                <a:srgbClr val="FFFFFF"/>
              </a:solidFill>
              <a:latin typeface="Calibri"/>
              <a:ea typeface="Calibri"/>
              <a:cs typeface="Calibri"/>
            </a:endParaRPr>
          </a:p>
        </p:txBody>
      </p:sp>
    </p:spTree>
    <p:extLst>
      <p:ext uri="{BB962C8B-B14F-4D97-AF65-F5344CB8AC3E}">
        <p14:creationId xmlns:p14="http://schemas.microsoft.com/office/powerpoint/2010/main" val="15428807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2DBB1FF-6D47-6CCE-5034-90D187628B3F}"/>
            </a:ext>
          </a:extLst>
        </p:cNvPr>
        <p:cNvGrpSpPr/>
        <p:nvPr/>
      </p:nvGrpSpPr>
      <p:grpSpPr>
        <a:xfrm>
          <a:off x="0" y="0"/>
          <a:ext cx="0" cy="0"/>
          <a:chOff x="0" y="0"/>
          <a:chExt cx="0" cy="0"/>
        </a:xfrm>
      </p:grpSpPr>
      <p:sp>
        <p:nvSpPr>
          <p:cNvPr id="2" name="Google Shape;255;p28">
            <a:extLst>
              <a:ext uri="{FF2B5EF4-FFF2-40B4-BE49-F238E27FC236}">
                <a16:creationId xmlns:a16="http://schemas.microsoft.com/office/drawing/2014/main" id="{530435A1-B2D4-8101-7BBB-BB080AF99660}"/>
              </a:ext>
            </a:extLst>
          </p:cNvPr>
          <p:cNvSpPr/>
          <p:nvPr/>
        </p:nvSpPr>
        <p:spPr>
          <a:xfrm>
            <a:off x="476783" y="139503"/>
            <a:ext cx="8483102"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2400" b="1" i="0" u="none" strike="noStrike" kern="0" cap="none" spc="0" normalizeH="0" baseline="0" noProof="0" dirty="0">
                <a:ln>
                  <a:noFill/>
                </a:ln>
                <a:solidFill>
                  <a:srgbClr val="44546A"/>
                </a:solidFill>
                <a:effectLst/>
                <a:uLnTx/>
                <a:uFillTx/>
                <a:latin typeface="Calibri"/>
                <a:ea typeface="Calibri"/>
                <a:cs typeface="Calibri"/>
              </a:rPr>
              <a:t>Icônes pour l’enseignant</a:t>
            </a:r>
            <a:endParaRPr kumimoji="0" lang="en-US" sz="1400" b="0" i="0" u="none" strike="noStrike" kern="0" cap="none" spc="0" normalizeH="0" baseline="0" noProof="0" dirty="0">
              <a:ln>
                <a:noFill/>
              </a:ln>
              <a:solidFill>
                <a:srgbClr val="000000"/>
              </a:solidFill>
              <a:effectLst/>
              <a:uLnTx/>
              <a:uFillTx/>
              <a:latin typeface="Arial"/>
              <a:ea typeface="Arial"/>
              <a:cs typeface="Arial"/>
            </a:endParaRPr>
          </a:p>
        </p:txBody>
      </p:sp>
      <p:pic>
        <p:nvPicPr>
          <p:cNvPr id="3" name="Picture 2" descr="Image générée">
            <a:extLst>
              <a:ext uri="{FF2B5EF4-FFF2-40B4-BE49-F238E27FC236}">
                <a16:creationId xmlns:a16="http://schemas.microsoft.com/office/drawing/2014/main" id="{1A9AE2E6-0A67-1417-D183-9FD65C5B4D1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009" t="77363" r="68628" b="4644"/>
          <a:stretch>
            <a:fillRect/>
          </a:stretch>
        </p:blipFill>
        <p:spPr bwMode="auto">
          <a:xfrm>
            <a:off x="301971" y="3827620"/>
            <a:ext cx="898071" cy="88582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Image générée">
            <a:extLst>
              <a:ext uri="{FF2B5EF4-FFF2-40B4-BE49-F238E27FC236}">
                <a16:creationId xmlns:a16="http://schemas.microsoft.com/office/drawing/2014/main" id="{4FFB60C4-8009-C22C-6AF2-61AABBB304C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3546" r="71115" b="60700"/>
          <a:stretch>
            <a:fillRect/>
          </a:stretch>
        </p:blipFill>
        <p:spPr bwMode="auto">
          <a:xfrm>
            <a:off x="281548" y="1438528"/>
            <a:ext cx="948012" cy="77560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mage générée">
            <a:extLst>
              <a:ext uri="{FF2B5EF4-FFF2-40B4-BE49-F238E27FC236}">
                <a16:creationId xmlns:a16="http://schemas.microsoft.com/office/drawing/2014/main" id="{1330D90F-74CF-138A-6BA7-F99F70464A93}"/>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381" t="42119" r="70997" b="41629"/>
          <a:stretch>
            <a:fillRect/>
          </a:stretch>
        </p:blipFill>
        <p:spPr bwMode="auto">
          <a:xfrm>
            <a:off x="310721" y="2214135"/>
            <a:ext cx="840921" cy="8001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Image générée">
            <a:extLst>
              <a:ext uri="{FF2B5EF4-FFF2-40B4-BE49-F238E27FC236}">
                <a16:creationId xmlns:a16="http://schemas.microsoft.com/office/drawing/2014/main" id="{3334AB9D-1099-64BF-8EC2-6C2C2FFBEA14}"/>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961" t="59121" r="71159" b="24461"/>
          <a:stretch>
            <a:fillRect/>
          </a:stretch>
        </p:blipFill>
        <p:spPr bwMode="auto">
          <a:xfrm>
            <a:off x="372072" y="2981578"/>
            <a:ext cx="783772" cy="808264"/>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1185;p114">
            <a:extLst>
              <a:ext uri="{FF2B5EF4-FFF2-40B4-BE49-F238E27FC236}">
                <a16:creationId xmlns:a16="http://schemas.microsoft.com/office/drawing/2014/main" id="{D481EFAF-7A4C-DB9D-BE2A-4306A012CC8E}"/>
              </a:ext>
            </a:extLst>
          </p:cNvPr>
          <p:cNvSpPr txBox="1"/>
          <p:nvPr/>
        </p:nvSpPr>
        <p:spPr>
          <a:xfrm>
            <a:off x="1126669" y="89927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Pages réservées à l’enseignant</a:t>
            </a:r>
            <a:endParaRPr lang="fr-FR" sz="1100" b="0" i="0" u="none" strike="noStrike" kern="0" cap="none" spc="0" baseline="0" dirty="0">
              <a:solidFill>
                <a:srgbClr val="000000"/>
              </a:solidFill>
              <a:uFillTx/>
              <a:latin typeface="Arial"/>
              <a:ea typeface="Arial"/>
              <a:cs typeface="Arial"/>
            </a:endParaRPr>
          </a:p>
        </p:txBody>
      </p:sp>
      <p:sp>
        <p:nvSpPr>
          <p:cNvPr id="9" name="Google Shape;1185;p114">
            <a:extLst>
              <a:ext uri="{FF2B5EF4-FFF2-40B4-BE49-F238E27FC236}">
                <a16:creationId xmlns:a16="http://schemas.microsoft.com/office/drawing/2014/main" id="{A59F36CC-CDFE-3C2A-2593-769EE40B2A0D}"/>
              </a:ext>
            </a:extLst>
          </p:cNvPr>
          <p:cNvSpPr txBox="1"/>
          <p:nvPr/>
        </p:nvSpPr>
        <p:spPr>
          <a:xfrm>
            <a:off x="1126669" y="1643836"/>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Consignes et explications données aux élèves (à dire à haute voix)</a:t>
            </a:r>
            <a:endParaRPr lang="fr-FR" sz="1100" b="0" i="0" u="none" strike="noStrike" kern="0" cap="none" spc="0" baseline="0" dirty="0">
              <a:solidFill>
                <a:srgbClr val="000000"/>
              </a:solidFill>
              <a:uFillTx/>
              <a:latin typeface="Arial"/>
              <a:ea typeface="Arial"/>
              <a:cs typeface="Arial"/>
            </a:endParaRPr>
          </a:p>
        </p:txBody>
      </p:sp>
      <p:sp>
        <p:nvSpPr>
          <p:cNvPr id="10" name="Google Shape;1185;p114">
            <a:extLst>
              <a:ext uri="{FF2B5EF4-FFF2-40B4-BE49-F238E27FC236}">
                <a16:creationId xmlns:a16="http://schemas.microsoft.com/office/drawing/2014/main" id="{29D2EE66-5645-E2E2-A84E-694256C5078B}"/>
              </a:ext>
            </a:extLst>
          </p:cNvPr>
          <p:cNvSpPr txBox="1"/>
          <p:nvPr/>
        </p:nvSpPr>
        <p:spPr>
          <a:xfrm>
            <a:off x="1126669" y="2419443"/>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Page dans le livret de l’élève</a:t>
            </a:r>
            <a:endParaRPr lang="fr-FR" sz="1100" b="0" i="0" u="none" strike="noStrike" kern="0" cap="none" spc="0" baseline="0" dirty="0">
              <a:solidFill>
                <a:srgbClr val="000000"/>
              </a:solidFill>
              <a:uFillTx/>
              <a:latin typeface="Arial"/>
              <a:ea typeface="Arial"/>
              <a:cs typeface="Arial"/>
            </a:endParaRPr>
          </a:p>
        </p:txBody>
      </p:sp>
      <p:sp>
        <p:nvSpPr>
          <p:cNvPr id="11" name="Google Shape;1185;p114">
            <a:extLst>
              <a:ext uri="{FF2B5EF4-FFF2-40B4-BE49-F238E27FC236}">
                <a16:creationId xmlns:a16="http://schemas.microsoft.com/office/drawing/2014/main" id="{8E1A970E-903D-6D16-9675-51626C774FDD}"/>
              </a:ext>
            </a:extLst>
          </p:cNvPr>
          <p:cNvSpPr txBox="1"/>
          <p:nvPr/>
        </p:nvSpPr>
        <p:spPr>
          <a:xfrm>
            <a:off x="1126669" y="329342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Activité prioritaire à réaliser en classe</a:t>
            </a:r>
            <a:endParaRPr lang="fr-FR" sz="1100" b="0" i="0" u="none" strike="noStrike" kern="0" cap="none" spc="0" baseline="0" dirty="0">
              <a:solidFill>
                <a:srgbClr val="000000"/>
              </a:solidFill>
              <a:uFillTx/>
              <a:latin typeface="Arial"/>
              <a:ea typeface="Arial"/>
              <a:cs typeface="Arial"/>
            </a:endParaRPr>
          </a:p>
        </p:txBody>
      </p:sp>
      <p:sp>
        <p:nvSpPr>
          <p:cNvPr id="12" name="Google Shape;1185;p114">
            <a:extLst>
              <a:ext uri="{FF2B5EF4-FFF2-40B4-BE49-F238E27FC236}">
                <a16:creationId xmlns:a16="http://schemas.microsoft.com/office/drawing/2014/main" id="{B47427F0-4482-A0CA-65C7-0A249E0575EF}"/>
              </a:ext>
            </a:extLst>
          </p:cNvPr>
          <p:cNvSpPr txBox="1"/>
          <p:nvPr/>
        </p:nvSpPr>
        <p:spPr>
          <a:xfrm>
            <a:off x="1126669" y="4060085"/>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Activité optionnelle à omettre en cas de manque de temps</a:t>
            </a:r>
            <a:endParaRPr lang="fr-FR" sz="1100" b="0" i="0" u="none" strike="noStrike" kern="0" cap="none" spc="0" baseline="0" dirty="0">
              <a:solidFill>
                <a:srgbClr val="000000"/>
              </a:solidFill>
              <a:uFillTx/>
              <a:latin typeface="Arial"/>
              <a:ea typeface="Arial"/>
              <a:cs typeface="Arial"/>
            </a:endParaRPr>
          </a:p>
        </p:txBody>
      </p:sp>
      <p:pic>
        <p:nvPicPr>
          <p:cNvPr id="1026" name="Picture 2" descr="Image générée">
            <a:extLst>
              <a:ext uri="{FF2B5EF4-FFF2-40B4-BE49-F238E27FC236}">
                <a16:creationId xmlns:a16="http://schemas.microsoft.com/office/drawing/2014/main" id="{C932B524-2E6D-42A8-C6A2-7213AA17CFF6}"/>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1064" b="10678"/>
          <a:stretch>
            <a:fillRect/>
          </a:stretch>
        </p:blipFill>
        <p:spPr bwMode="auto">
          <a:xfrm>
            <a:off x="476783" y="644711"/>
            <a:ext cx="574350" cy="6742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7763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2B6F77A-2E34-9DE2-DBE7-A4CC4B798C31}"/>
            </a:ext>
          </a:extLst>
        </p:cNvPr>
        <p:cNvGrpSpPr/>
        <p:nvPr/>
      </p:nvGrpSpPr>
      <p:grpSpPr>
        <a:xfrm>
          <a:off x="0" y="0"/>
          <a:ext cx="0" cy="0"/>
          <a:chOff x="0" y="0"/>
          <a:chExt cx="0" cy="0"/>
        </a:xfrm>
      </p:grpSpPr>
      <p:sp>
        <p:nvSpPr>
          <p:cNvPr id="3" name="Google Shape;1229;p116">
            <a:extLst>
              <a:ext uri="{FF2B5EF4-FFF2-40B4-BE49-F238E27FC236}">
                <a16:creationId xmlns:a16="http://schemas.microsoft.com/office/drawing/2014/main" id="{3E61705D-FF76-C816-817F-FF16BB0F8FF7}"/>
              </a:ext>
            </a:extLst>
          </p:cNvPr>
          <p:cNvSpPr txBox="1"/>
          <p:nvPr/>
        </p:nvSpPr>
        <p:spPr>
          <a:xfrm>
            <a:off x="1327397" y="1028171"/>
            <a:ext cx="7546637"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600" b="1" i="0" u="none" strike="noStrike" kern="0" cap="none" spc="0" normalizeH="0" baseline="0" noProof="0" dirty="0">
                <a:ln>
                  <a:noFill/>
                </a:ln>
                <a:solidFill>
                  <a:srgbClr val="44546A"/>
                </a:solidFill>
                <a:effectLst/>
                <a:uLnTx/>
                <a:uFillTx/>
                <a:latin typeface="Calibri"/>
                <a:ea typeface="Calibri"/>
                <a:cs typeface="Calibri"/>
              </a:rPr>
              <a:t>Contrat de classe</a:t>
            </a:r>
          </a:p>
        </p:txBody>
      </p:sp>
      <p:sp>
        <p:nvSpPr>
          <p:cNvPr id="4" name="Google Shape;1233;p116">
            <a:extLst>
              <a:ext uri="{FF2B5EF4-FFF2-40B4-BE49-F238E27FC236}">
                <a16:creationId xmlns:a16="http://schemas.microsoft.com/office/drawing/2014/main" id="{1F8181F4-C03D-E637-B412-A06B1C7EBA67}"/>
              </a:ext>
            </a:extLst>
          </p:cNvPr>
          <p:cNvSpPr txBox="1"/>
          <p:nvPr/>
        </p:nvSpPr>
        <p:spPr>
          <a:xfrm>
            <a:off x="1327397" y="2005876"/>
            <a:ext cx="7546637"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J’utilise l’ardoise pour répondre </a:t>
            </a:r>
          </a:p>
        </p:txBody>
      </p:sp>
      <p:sp>
        <p:nvSpPr>
          <p:cNvPr id="5" name="Google Shape;1234;p116">
            <a:extLst>
              <a:ext uri="{FF2B5EF4-FFF2-40B4-BE49-F238E27FC236}">
                <a16:creationId xmlns:a16="http://schemas.microsoft.com/office/drawing/2014/main" id="{9A3F2DC4-EC8C-51E0-FA84-7C61465E7C2D}"/>
              </a:ext>
            </a:extLst>
          </p:cNvPr>
          <p:cNvSpPr txBox="1"/>
          <p:nvPr/>
        </p:nvSpPr>
        <p:spPr>
          <a:xfrm>
            <a:off x="1327398" y="2983581"/>
            <a:ext cx="7546636"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Pratique autonome</a:t>
            </a:r>
          </a:p>
        </p:txBody>
      </p:sp>
      <p:sp>
        <p:nvSpPr>
          <p:cNvPr id="6" name="Google Shape;1235;p116">
            <a:extLst>
              <a:ext uri="{FF2B5EF4-FFF2-40B4-BE49-F238E27FC236}">
                <a16:creationId xmlns:a16="http://schemas.microsoft.com/office/drawing/2014/main" id="{7239D583-F5F6-41D5-78C5-F987E4E3E4E5}"/>
              </a:ext>
            </a:extLst>
          </p:cNvPr>
          <p:cNvSpPr txBox="1"/>
          <p:nvPr/>
        </p:nvSpPr>
        <p:spPr>
          <a:xfrm>
            <a:off x="1327398" y="3961286"/>
            <a:ext cx="7546636"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Pratique guidée en binôme</a:t>
            </a:r>
          </a:p>
        </p:txBody>
      </p:sp>
      <p:pic>
        <p:nvPicPr>
          <p:cNvPr id="7" name="Google Shape;1333;p128">
            <a:extLst>
              <a:ext uri="{FF2B5EF4-FFF2-40B4-BE49-F238E27FC236}">
                <a16:creationId xmlns:a16="http://schemas.microsoft.com/office/drawing/2014/main" id="{7269954D-EFC0-CC0A-0945-F6DF168F334C}"/>
              </a:ext>
            </a:extLst>
          </p:cNvPr>
          <p:cNvPicPr>
            <a:picLocks noChangeAspect="1"/>
          </p:cNvPicPr>
          <p:nvPr/>
        </p:nvPicPr>
        <p:blipFill>
          <a:blip r:embed="rId2">
            <a:alphaModFix/>
          </a:blip>
          <a:srcRect/>
          <a:stretch>
            <a:fillRect/>
          </a:stretch>
        </p:blipFill>
        <p:spPr>
          <a:xfrm>
            <a:off x="344754" y="770434"/>
            <a:ext cx="743475" cy="743475"/>
          </a:xfrm>
          <a:prstGeom prst="rect">
            <a:avLst/>
          </a:prstGeom>
          <a:noFill/>
          <a:ln cap="flat">
            <a:noFill/>
          </a:ln>
        </p:spPr>
      </p:pic>
      <p:pic>
        <p:nvPicPr>
          <p:cNvPr id="8" name="Google Shape;1341;p128" descr="Une image contenant Dessin animé, clipart, Animation, illustration&#10;&#10;Description générée automatiquement">
            <a:extLst>
              <a:ext uri="{FF2B5EF4-FFF2-40B4-BE49-F238E27FC236}">
                <a16:creationId xmlns:a16="http://schemas.microsoft.com/office/drawing/2014/main" id="{171C970F-7B59-B41F-6A3A-3A7A745D5AEB}"/>
              </a:ext>
            </a:extLst>
          </p:cNvPr>
          <p:cNvPicPr>
            <a:picLocks noChangeAspect="1"/>
          </p:cNvPicPr>
          <p:nvPr/>
        </p:nvPicPr>
        <p:blipFill>
          <a:blip r:embed="rId3">
            <a:alphaModFix/>
          </a:blip>
          <a:srcRect l="18242" t="9344" r="18458" b="23864"/>
          <a:stretch>
            <a:fillRect/>
          </a:stretch>
        </p:blipFill>
        <p:spPr>
          <a:xfrm>
            <a:off x="344753" y="1779647"/>
            <a:ext cx="743475" cy="784435"/>
          </a:xfrm>
          <a:prstGeom prst="rect">
            <a:avLst/>
          </a:prstGeom>
          <a:noFill/>
          <a:ln cap="flat">
            <a:noFill/>
          </a:ln>
        </p:spPr>
      </p:pic>
      <p:pic>
        <p:nvPicPr>
          <p:cNvPr id="9" name="Picture 14">
            <a:extLst>
              <a:ext uri="{FF2B5EF4-FFF2-40B4-BE49-F238E27FC236}">
                <a16:creationId xmlns:a16="http://schemas.microsoft.com/office/drawing/2014/main" id="{3459E6BA-34BF-9ABD-9DAF-C10A0FA6FA24}"/>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344754" y="2787358"/>
            <a:ext cx="743474" cy="743474"/>
          </a:xfrm>
          <a:prstGeom prst="rect">
            <a:avLst/>
          </a:prstGeom>
        </p:spPr>
      </p:pic>
      <p:pic>
        <p:nvPicPr>
          <p:cNvPr id="10" name="Picture 9">
            <a:extLst>
              <a:ext uri="{FF2B5EF4-FFF2-40B4-BE49-F238E27FC236}">
                <a16:creationId xmlns:a16="http://schemas.microsoft.com/office/drawing/2014/main" id="{4A698D0B-D28C-54AB-04BD-8E0B04BC559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4754" y="3761689"/>
            <a:ext cx="743474" cy="694102"/>
          </a:xfrm>
          <a:prstGeom prst="rect">
            <a:avLst/>
          </a:prstGeom>
        </p:spPr>
      </p:pic>
      <p:sp>
        <p:nvSpPr>
          <p:cNvPr id="11" name="Google Shape;255;p28">
            <a:extLst>
              <a:ext uri="{FF2B5EF4-FFF2-40B4-BE49-F238E27FC236}">
                <a16:creationId xmlns:a16="http://schemas.microsoft.com/office/drawing/2014/main" id="{530435A1-B2D4-8101-7BBB-BB080AF99660}"/>
              </a:ext>
            </a:extLst>
          </p:cNvPr>
          <p:cNvSpPr/>
          <p:nvPr/>
        </p:nvSpPr>
        <p:spPr>
          <a:xfrm>
            <a:off x="476783" y="139503"/>
            <a:ext cx="8483102"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2400" b="1" i="0" u="none" strike="noStrike" kern="0" cap="none" spc="0" normalizeH="0" baseline="0" noProof="0" dirty="0">
                <a:ln>
                  <a:noFill/>
                </a:ln>
                <a:solidFill>
                  <a:srgbClr val="44546A"/>
                </a:solidFill>
                <a:effectLst/>
                <a:uLnTx/>
                <a:uFillTx/>
                <a:latin typeface="Calibri"/>
                <a:ea typeface="Calibri"/>
                <a:cs typeface="Calibri"/>
              </a:rPr>
              <a:t>Icônes pour l’élève</a:t>
            </a:r>
            <a:endParaRPr kumimoji="0" lang="en-US" sz="1400" b="0" i="0" u="none" strike="noStrike" kern="0" cap="none" spc="0" normalizeH="0" baseline="0" noProof="0" dirty="0">
              <a:ln>
                <a:noFill/>
              </a:ln>
              <a:solidFill>
                <a:srgbClr val="000000"/>
              </a:solidFill>
              <a:effectLst/>
              <a:uLnTx/>
              <a:uFillTx/>
              <a:latin typeface="Arial"/>
              <a:ea typeface="Arial"/>
              <a:cs typeface="Arial"/>
            </a:endParaRPr>
          </a:p>
        </p:txBody>
      </p:sp>
    </p:spTree>
    <p:extLst>
      <p:ext uri="{BB962C8B-B14F-4D97-AF65-F5344CB8AC3E}">
        <p14:creationId xmlns:p14="http://schemas.microsoft.com/office/powerpoint/2010/main" val="2893522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C208D-7D4C-C4ED-8F1F-CEF47BAEEBF9}"/>
            </a:ext>
          </a:extLst>
        </p:cNvPr>
        <p:cNvGrpSpPr/>
        <p:nvPr/>
      </p:nvGrpSpPr>
      <p:grpSpPr>
        <a:xfrm>
          <a:off x="0" y="0"/>
          <a:ext cx="0" cy="0"/>
          <a:chOff x="0" y="0"/>
          <a:chExt cx="0" cy="0"/>
        </a:xfrm>
      </p:grpSpPr>
      <p:grpSp>
        <p:nvGrpSpPr>
          <p:cNvPr id="2" name="Group 14">
            <a:extLst>
              <a:ext uri="{FF2B5EF4-FFF2-40B4-BE49-F238E27FC236}">
                <a16:creationId xmlns:a16="http://schemas.microsoft.com/office/drawing/2014/main" id="{99882962-3F74-4B13-98BE-72C40BF3CBC2}"/>
              </a:ext>
            </a:extLst>
          </p:cNvPr>
          <p:cNvGrpSpPr/>
          <p:nvPr/>
        </p:nvGrpSpPr>
        <p:grpSpPr>
          <a:xfrm>
            <a:off x="3243126" y="714455"/>
            <a:ext cx="5397953" cy="2905447"/>
            <a:chOff x="1641585" y="1048972"/>
            <a:chExt cx="5867403" cy="3260732"/>
          </a:xfrm>
        </p:grpSpPr>
        <p:sp>
          <p:nvSpPr>
            <p:cNvPr id="3" name="Rectangle : coins arrondis 10">
              <a:extLst>
                <a:ext uri="{FF2B5EF4-FFF2-40B4-BE49-F238E27FC236}">
                  <a16:creationId xmlns:a16="http://schemas.microsoft.com/office/drawing/2014/main" id="{EA54C9E3-1071-BE6B-670B-D04C5495C4B1}"/>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4" name="Rectangle 18">
              <a:extLst>
                <a:ext uri="{FF2B5EF4-FFF2-40B4-BE49-F238E27FC236}">
                  <a16:creationId xmlns:a16="http://schemas.microsoft.com/office/drawing/2014/main" id="{C0429F03-2E3A-85A9-53A0-84765DED8645}"/>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5" name="Rectangle 19">
              <a:extLst>
                <a:ext uri="{FF2B5EF4-FFF2-40B4-BE49-F238E27FC236}">
                  <a16:creationId xmlns:a16="http://schemas.microsoft.com/office/drawing/2014/main" id="{EF4722EF-2A79-1626-92EB-4E35C542B8DA}"/>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8" name="TextBox 6">
            <a:extLst>
              <a:ext uri="{FF2B5EF4-FFF2-40B4-BE49-F238E27FC236}">
                <a16:creationId xmlns:a16="http://schemas.microsoft.com/office/drawing/2014/main" id="{F62DE9B7-E0D3-0A09-689D-D7062C67EF57}"/>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Atelier de lecture fluence</a:t>
            </a:r>
            <a:r>
              <a:rPr lang="fr-FR" sz="3600" b="1" kern="0" dirty="0">
                <a:solidFill>
                  <a:srgbClr val="44546A"/>
                </a:solidFill>
                <a:latin typeface="Calibri"/>
                <a:ea typeface="Calibri"/>
                <a:cs typeface="Calibri"/>
              </a:rPr>
              <a:t> </a:t>
            </a: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25 min</a:t>
            </a:r>
            <a:endParaRPr lang="en-US" sz="3600" kern="0" dirty="0">
              <a:solidFill>
                <a:srgbClr val="44546A"/>
              </a:solidFill>
              <a:latin typeface="Arial"/>
              <a:ea typeface="Arial"/>
              <a:cs typeface="Arial"/>
            </a:endParaRPr>
          </a:p>
        </p:txBody>
      </p:sp>
      <p:pic>
        <p:nvPicPr>
          <p:cNvPr id="7" name="Picture 11">
            <a:extLst>
              <a:ext uri="{FF2B5EF4-FFF2-40B4-BE49-F238E27FC236}">
                <a16:creationId xmlns:a16="http://schemas.microsoft.com/office/drawing/2014/main" id="{335DC02E-0336-93C7-3FC5-B3ECF4515EEF}"/>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441110" y="744784"/>
            <a:ext cx="2802017" cy="2802017"/>
          </a:xfrm>
          <a:prstGeom prst="rect">
            <a:avLst/>
          </a:prstGeom>
        </p:spPr>
      </p:pic>
      <p:sp>
        <p:nvSpPr>
          <p:cNvPr id="9" name="Oval 45">
            <a:extLst>
              <a:ext uri="{FF2B5EF4-FFF2-40B4-BE49-F238E27FC236}">
                <a16:creationId xmlns:a16="http://schemas.microsoft.com/office/drawing/2014/main" id="{9B45C61D-1159-FF85-B01D-3E07BB3D9963}"/>
              </a:ext>
            </a:extLst>
          </p:cNvPr>
          <p:cNvSpPr/>
          <p:nvPr/>
        </p:nvSpPr>
        <p:spPr>
          <a:xfrm>
            <a:off x="5728896" y="1950939"/>
            <a:ext cx="389706" cy="389706"/>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val="8181078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a:extLst>
            <a:ext uri="{FF2B5EF4-FFF2-40B4-BE49-F238E27FC236}">
              <a16:creationId xmlns:a16="http://schemas.microsoft.com/office/drawing/2014/main" id="{3A57188F-46C2-0698-B0FD-5E46986DE13D}"/>
            </a:ext>
          </a:extLst>
        </p:cNvPr>
        <p:cNvGrpSpPr/>
        <p:nvPr/>
      </p:nvGrpSpPr>
      <p:grpSpPr>
        <a:xfrm>
          <a:off x="0" y="0"/>
          <a:ext cx="0" cy="0"/>
          <a:chOff x="0" y="0"/>
          <a:chExt cx="0" cy="0"/>
        </a:xfrm>
      </p:grpSpPr>
      <p:sp>
        <p:nvSpPr>
          <p:cNvPr id="4" name="Google Shape;1140;p112">
            <a:extLst>
              <a:ext uri="{FF2B5EF4-FFF2-40B4-BE49-F238E27FC236}">
                <a16:creationId xmlns:a16="http://schemas.microsoft.com/office/drawing/2014/main" id="{7AEA2973-8F7D-E6B3-A35C-615B04EFA6EB}"/>
              </a:ext>
            </a:extLst>
          </p:cNvPr>
          <p:cNvSpPr txBox="1"/>
          <p:nvPr/>
        </p:nvSpPr>
        <p:spPr>
          <a:xfrm>
            <a:off x="0" y="2260145"/>
            <a:ext cx="9144000" cy="492443"/>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p>
            <a:pPr marL="0" marR="0" lvl="0" indent="0" algn="ctr" defTabSz="914400" rtl="0" eaLnBrk="1" fontAlgn="auto" latinLnBrk="0" hangingPunct="1">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smtClean="0">
                <a:ln>
                  <a:noFill/>
                </a:ln>
                <a:solidFill>
                  <a:srgbClr val="44546A"/>
                </a:solidFill>
                <a:effectLst/>
                <a:uLnTx/>
                <a:uFillTx/>
                <a:latin typeface="Calibri"/>
                <a:ea typeface="Calibri"/>
                <a:cs typeface="Calibri"/>
              </a:rPr>
              <a:t>Repères</a:t>
            </a:r>
            <a:endParaRPr kumimoji="0" lang="en-US" sz="1800" b="0" i="0" u="none" strike="noStrike" kern="0" cap="none" spc="0" normalizeH="0" baseline="0" noProof="0" dirty="0">
              <a:ln>
                <a:noFill/>
              </a:ln>
              <a:solidFill>
                <a:srgbClr val="44546A"/>
              </a:solidFill>
              <a:effectLst/>
              <a:uLnTx/>
              <a:uFillTx/>
              <a:latin typeface="Arial"/>
              <a:ea typeface="Arial"/>
              <a:cs typeface="Arial"/>
            </a:endParaRPr>
          </a:p>
        </p:txBody>
      </p:sp>
    </p:spTree>
    <p:extLst>
      <p:ext uri="{BB962C8B-B14F-4D97-AF65-F5344CB8AC3E}">
        <p14:creationId xmlns:p14="http://schemas.microsoft.com/office/powerpoint/2010/main" val="36351205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9A2CD-824B-9C6C-0C4D-CCD9997536A4}"/>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6389CBE-6E22-8F2E-EC51-CA2A3665786B}"/>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1B07E247-6D7D-D110-C5CF-BC173562BCBE}"/>
              </a:ext>
            </a:extLst>
          </p:cNvPr>
          <p:cNvSpPr/>
          <p:nvPr/>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69BEF649-06E6-D2C8-4C1D-FD3F6218753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BB057AC2-AF5A-9F8F-534C-70888C69945D}"/>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Avant de commencer, faisons un petit rappel de ce que nous avons appris :</a:t>
            </a:r>
          </a:p>
        </p:txBody>
      </p:sp>
      <p:sp>
        <p:nvSpPr>
          <p:cNvPr id="11" name="ZoneTexte 10">
            <a:extLst>
              <a:ext uri="{FF2B5EF4-FFF2-40B4-BE49-F238E27FC236}">
                <a16:creationId xmlns:a16="http://schemas.microsoft.com/office/drawing/2014/main" id="{2D1F006D-773F-F8D9-B607-3DBC97E08F60}"/>
              </a:ext>
            </a:extLst>
          </p:cNvPr>
          <p:cNvSpPr txBox="1"/>
          <p:nvPr/>
        </p:nvSpPr>
        <p:spPr>
          <a:xfrm>
            <a:off x="574420" y="814541"/>
            <a:ext cx="7995159" cy="49212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lnSpc>
                <a:spcPct val="115000"/>
              </a:lnSpc>
              <a:spcAft>
                <a:spcPts val="800"/>
              </a:spcAft>
            </a:pPr>
            <a:r>
              <a:rPr lang="fr-FR" sz="2400" b="1" dirty="0" smtClean="0">
                <a:solidFill>
                  <a:sysClr val="windowText" lastClr="000000"/>
                </a:solidFill>
                <a:latin typeface="Calibri" panose="020F0502020204030204" pitchFamily="34" charset="0"/>
                <a:cs typeface="Calibri" panose="020F0502020204030204" pitchFamily="34" charset="0"/>
              </a:rPr>
              <a:t>Lire  en faisant attention à sa prononciation  </a:t>
            </a:r>
            <a:endParaRPr lang="fr-FR" sz="2400" b="1" dirty="0">
              <a:solidFill>
                <a:sysClr val="windowText" lastClr="000000"/>
              </a:solidFill>
              <a:latin typeface="Calibri" panose="020F0502020204030204" pitchFamily="34" charset="0"/>
              <a:cs typeface="Calibri" panose="020F0502020204030204" pitchFamily="34" charset="0"/>
            </a:endParaRPr>
          </a:p>
        </p:txBody>
      </p:sp>
      <p:sp>
        <p:nvSpPr>
          <p:cNvPr id="12" name="ZoneTexte 11">
            <a:extLst>
              <a:ext uri="{FF2B5EF4-FFF2-40B4-BE49-F238E27FC236}">
                <a16:creationId xmlns:a16="http://schemas.microsoft.com/office/drawing/2014/main" id="{D26F5D7E-4BD4-4B39-80B4-21E54D890D8C}"/>
              </a:ext>
            </a:extLst>
          </p:cNvPr>
          <p:cNvSpPr txBox="1"/>
          <p:nvPr/>
        </p:nvSpPr>
        <p:spPr>
          <a:xfrm>
            <a:off x="574421" y="1723058"/>
            <a:ext cx="7995158" cy="1938992"/>
          </a:xfrm>
          <a:prstGeom prst="rect">
            <a:avLst/>
          </a:prstGeom>
          <a:solidFill>
            <a:schemeClr val="accent2">
              <a:lumMod val="20000"/>
              <a:lumOff val="80000"/>
            </a:schemeClr>
          </a:solidFill>
          <a:ln>
            <a:solidFill>
              <a:schemeClr val="tx1"/>
            </a:solidFill>
          </a:ln>
        </p:spPr>
        <p:txBody>
          <a:bodyPr wrap="square">
            <a:spAutoFit/>
          </a:bodyPr>
          <a:lstStyle>
            <a:defPPr>
              <a:defRPr lang="fr-FR"/>
            </a:defPPr>
            <a:lvl1pPr algn="just">
              <a:defRPr sz="3200" b="1">
                <a:solidFill>
                  <a:sysClr val="windowText" lastClr="000000"/>
                </a:solidFill>
                <a:latin typeface="Arial" panose="020B0604020202020204" pitchFamily="34" charset="0"/>
                <a:cs typeface="Arial" panose="020B0604020202020204" pitchFamily="34" charset="0"/>
              </a:defRPr>
            </a:lvl1pPr>
          </a:lstStyle>
          <a:p>
            <a:r>
              <a:rPr lang="fr-FR" sz="2000" dirty="0" smtClean="0">
                <a:latin typeface="Calibri" panose="020F0502020204030204" pitchFamily="34" charset="0"/>
                <a:cs typeface="Calibri" panose="020F0502020204030204" pitchFamily="34" charset="0"/>
              </a:rPr>
              <a:t>► Je </a:t>
            </a:r>
            <a:r>
              <a:rPr lang="fr-FR" sz="2000" dirty="0">
                <a:latin typeface="Calibri" panose="020F0502020204030204" pitchFamily="34" charset="0"/>
                <a:cs typeface="Calibri" panose="020F0502020204030204" pitchFamily="34" charset="0"/>
              </a:rPr>
              <a:t>prononce correctement chaque mot : </a:t>
            </a:r>
            <a:r>
              <a:rPr lang="fr-FR" sz="2000" b="0" dirty="0">
                <a:latin typeface="Calibri" panose="020F0502020204030204" pitchFamily="34" charset="0"/>
                <a:cs typeface="Calibri" panose="020F0502020204030204" pitchFamily="34" charset="0"/>
              </a:rPr>
              <a:t>je fais attention à ne pas avaler de syllabes</a:t>
            </a:r>
            <a:r>
              <a:rPr lang="fr-FR" sz="2000" b="0" dirty="0" smtClean="0">
                <a:latin typeface="Calibri" panose="020F0502020204030204" pitchFamily="34" charset="0"/>
                <a:cs typeface="Calibri" panose="020F0502020204030204" pitchFamily="34" charset="0"/>
              </a:rPr>
              <a:t>.</a:t>
            </a:r>
          </a:p>
          <a:p>
            <a:r>
              <a:rPr lang="fr-FR" sz="2000" dirty="0" smtClean="0">
                <a:latin typeface="Calibri" panose="020F0502020204030204" pitchFamily="34" charset="0"/>
                <a:cs typeface="Calibri" panose="020F0502020204030204" pitchFamily="34" charset="0"/>
              </a:rPr>
              <a:t>► </a:t>
            </a:r>
            <a:r>
              <a:rPr lang="fr-FR" sz="2000" dirty="0">
                <a:latin typeface="Calibri" panose="020F0502020204030204" pitchFamily="34" charset="0"/>
                <a:cs typeface="Calibri" panose="020F0502020204030204" pitchFamily="34" charset="0"/>
              </a:rPr>
              <a:t>Je respecte les sons et les liaisons : </a:t>
            </a:r>
            <a:r>
              <a:rPr lang="fr-FR" sz="2000" b="0" dirty="0">
                <a:latin typeface="Calibri" panose="020F0502020204030204" pitchFamily="34" charset="0"/>
                <a:cs typeface="Calibri" panose="020F0502020204030204" pitchFamily="34" charset="0"/>
              </a:rPr>
              <a:t>je distingue bien les sons proches et je fais les liaisons nécessaires</a:t>
            </a:r>
            <a:r>
              <a:rPr lang="fr-FR" sz="2000" b="0" dirty="0" smtClean="0">
                <a:latin typeface="Calibri" panose="020F0502020204030204" pitchFamily="34" charset="0"/>
                <a:cs typeface="Calibri" panose="020F0502020204030204" pitchFamily="34" charset="0"/>
              </a:rPr>
              <a:t>.</a:t>
            </a:r>
            <a:endParaRPr lang="fr-FR" sz="2000" dirty="0">
              <a:latin typeface="Calibri" panose="020F0502020204030204" pitchFamily="34" charset="0"/>
              <a:cs typeface="Calibri" panose="020F0502020204030204" pitchFamily="34" charset="0"/>
            </a:endParaRPr>
          </a:p>
          <a:p>
            <a:r>
              <a:rPr lang="fr-FR" sz="2000" dirty="0" smtClean="0">
                <a:latin typeface="Calibri" panose="020F0502020204030204" pitchFamily="34" charset="0"/>
                <a:cs typeface="Calibri" panose="020F0502020204030204" pitchFamily="34" charset="0"/>
              </a:rPr>
              <a:t>► </a:t>
            </a:r>
            <a:r>
              <a:rPr lang="fr-FR" sz="2000" dirty="0">
                <a:latin typeface="Calibri" panose="020F0502020204030204" pitchFamily="34" charset="0"/>
                <a:cs typeface="Calibri" panose="020F0502020204030204" pitchFamily="34" charset="0"/>
              </a:rPr>
              <a:t>J’articule clairement : </a:t>
            </a:r>
            <a:r>
              <a:rPr lang="fr-FR" sz="2000" b="0" dirty="0">
                <a:latin typeface="Calibri" panose="020F0502020204030204" pitchFamily="34" charset="0"/>
                <a:cs typeface="Calibri" panose="020F0502020204030204" pitchFamily="34" charset="0"/>
              </a:rPr>
              <a:t>je lis de façon à être </a:t>
            </a:r>
            <a:r>
              <a:rPr lang="fr-FR" sz="2000" b="0" dirty="0" smtClean="0">
                <a:latin typeface="Calibri" panose="020F0502020204030204" pitchFamily="34" charset="0"/>
                <a:cs typeface="Calibri" panose="020F0502020204030204" pitchFamily="34" charset="0"/>
              </a:rPr>
              <a:t>compris(e) </a:t>
            </a:r>
            <a:r>
              <a:rPr lang="fr-FR" sz="2000" b="0" dirty="0">
                <a:latin typeface="Calibri" panose="020F0502020204030204" pitchFamily="34" charset="0"/>
                <a:cs typeface="Calibri" panose="020F0502020204030204" pitchFamily="34" charset="0"/>
              </a:rPr>
              <a:t>facilement par tous.</a:t>
            </a:r>
          </a:p>
        </p:txBody>
      </p:sp>
      <p:sp>
        <p:nvSpPr>
          <p:cNvPr id="10" name="Espace réservé du texte 2">
            <a:extLst>
              <a:ext uri="{FF2B5EF4-FFF2-40B4-BE49-F238E27FC236}">
                <a16:creationId xmlns:a16="http://schemas.microsoft.com/office/drawing/2014/main" id="{ED2D1B4C-0639-B576-9CA6-AEA0A6A38A1D}"/>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Poser des questions. Orienter les réponses. Corriger si nécessaire.</a:t>
            </a:r>
          </a:p>
        </p:txBody>
      </p:sp>
      <p:pic>
        <p:nvPicPr>
          <p:cNvPr id="13"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7020" y="68109"/>
            <a:ext cx="526980" cy="526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69884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9A2CD-824B-9C6C-0C4D-CCD9997536A4}"/>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6389CBE-6E22-8F2E-EC51-CA2A3665786B}"/>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1B07E247-6D7D-D110-C5CF-BC173562BCBE}"/>
              </a:ext>
            </a:extLst>
          </p:cNvPr>
          <p:cNvSpPr/>
          <p:nvPr/>
        </p:nvSpPr>
        <p:spPr>
          <a:xfrm>
            <a:off x="0" y="0"/>
            <a:ext cx="9144000" cy="5143500"/>
          </a:xfrm>
          <a:prstGeom prst="rect">
            <a:avLst/>
          </a:pr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69BEF649-06E6-D2C8-4C1D-FD3F6218753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BB057AC2-AF5A-9F8F-534C-70888C69945D}"/>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Je vais lire ces </a:t>
            </a:r>
            <a:r>
              <a:rPr lang="fr-FR" dirty="0" smtClean="0"/>
              <a:t>phrases </a:t>
            </a:r>
            <a:r>
              <a:rPr lang="fr-FR" dirty="0"/>
              <a:t>à haute voix. Ecoutez </a:t>
            </a:r>
            <a:r>
              <a:rPr lang="fr-FR" dirty="0" smtClean="0"/>
              <a:t>bien.</a:t>
            </a:r>
            <a:endParaRPr lang="fr-FR" altLang="fr-FR" dirty="0"/>
          </a:p>
        </p:txBody>
      </p:sp>
      <p:sp>
        <p:nvSpPr>
          <p:cNvPr id="10" name="Espace réservé du texte 2">
            <a:extLst>
              <a:ext uri="{FF2B5EF4-FFF2-40B4-BE49-F238E27FC236}">
                <a16:creationId xmlns:a16="http://schemas.microsoft.com/office/drawing/2014/main" id="{ED2D1B4C-0639-B576-9CA6-AEA0A6A38A1D}"/>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Faire une lecture modèle de ces </a:t>
            </a:r>
            <a:r>
              <a:rPr lang="fr-FR" dirty="0" smtClean="0"/>
              <a:t>phrases.</a:t>
            </a:r>
            <a:endParaRPr lang="fr-FR" dirty="0"/>
          </a:p>
        </p:txBody>
      </p:sp>
      <p:sp>
        <p:nvSpPr>
          <p:cNvPr id="11" name="ZoneTexte 10"/>
          <p:cNvSpPr txBox="1"/>
          <p:nvPr/>
        </p:nvSpPr>
        <p:spPr>
          <a:xfrm>
            <a:off x="440216" y="1164567"/>
            <a:ext cx="8330956" cy="3139321"/>
          </a:xfrm>
          <a:prstGeom prst="rect">
            <a:avLst/>
          </a:prstGeom>
          <a:solidFill>
            <a:srgbClr val="FFFFD5"/>
          </a:solidFill>
          <a:ln>
            <a:solidFill>
              <a:schemeClr val="accent1"/>
            </a:solidFill>
          </a:ln>
        </p:spPr>
        <p:txBody>
          <a:bodyPr wrap="square" rtlCol="0">
            <a:spAutoFit/>
          </a:bodyPr>
          <a:lstStyle>
            <a:defPPr>
              <a:defRPr lang="fr-FR"/>
            </a:defPPr>
            <a:lvl1pPr marL="457200" indent="-457200" algn="just">
              <a:buFont typeface="Arial" panose="020B0604020202020204" pitchFamily="34" charset="0"/>
              <a:buChar char="•"/>
              <a:defRPr sz="2000">
                <a:latin typeface="Calibri" panose="020F0502020204030204" pitchFamily="34" charset="0"/>
                <a:cs typeface="Calibri" panose="020F0502020204030204" pitchFamily="34" charset="0"/>
              </a:defRPr>
            </a:lvl1pPr>
          </a:lstStyle>
          <a:p>
            <a:r>
              <a:rPr lang="fr-FR" sz="2200" dirty="0"/>
              <a:t>À mon avis, on doit réserver les billets en ligne : il y a beaucoup de monde le week-end. </a:t>
            </a:r>
            <a:endParaRPr lang="fr-FR" sz="2200" dirty="0" smtClean="0"/>
          </a:p>
          <a:p>
            <a:r>
              <a:rPr lang="fr-FR" sz="2200" dirty="0" smtClean="0"/>
              <a:t>Je </a:t>
            </a:r>
            <a:r>
              <a:rPr lang="fr-FR" sz="2200" dirty="0"/>
              <a:t>veux aller au musée, mais il est fermé aujourd’hui pour travaux. </a:t>
            </a:r>
            <a:r>
              <a:rPr lang="fr-FR" sz="2200" dirty="0" smtClean="0"/>
              <a:t> </a:t>
            </a:r>
          </a:p>
          <a:p>
            <a:r>
              <a:rPr lang="fr-FR" sz="2200" dirty="0" smtClean="0"/>
              <a:t>Il </a:t>
            </a:r>
            <a:r>
              <a:rPr lang="fr-FR" sz="2200" dirty="0"/>
              <a:t>y a beaucoup de tableaux exposés; cependant, je ne comprends pas tous les styles artistiques. </a:t>
            </a:r>
            <a:endParaRPr lang="fr-FR" sz="2200" dirty="0" smtClean="0"/>
          </a:p>
          <a:p>
            <a:r>
              <a:rPr lang="fr-FR" sz="2200" dirty="0" smtClean="0"/>
              <a:t>Elle </a:t>
            </a:r>
            <a:r>
              <a:rPr lang="fr-FR" sz="2200" dirty="0"/>
              <a:t>adore l’art moderne; pourtant, elle n’aime pas les sculptures en métal</a:t>
            </a:r>
            <a:r>
              <a:rPr lang="fr-FR" sz="2200" dirty="0" smtClean="0"/>
              <a:t>.</a:t>
            </a:r>
          </a:p>
          <a:p>
            <a:r>
              <a:rPr lang="fr-FR" sz="2200" dirty="0" smtClean="0"/>
              <a:t> </a:t>
            </a:r>
            <a:r>
              <a:rPr lang="fr-FR" sz="2200" dirty="0"/>
              <a:t>Nous écoutons bien le guide afin de tout comprendre sur les œuvres d’art.</a:t>
            </a:r>
            <a:endParaRPr lang="fr-FR" sz="2200" b="1" dirty="0" smtClean="0">
              <a:solidFill>
                <a:srgbClr val="FF0000"/>
              </a:solidFill>
            </a:endParaRPr>
          </a:p>
        </p:txBody>
      </p:sp>
      <p:pic>
        <p:nvPicPr>
          <p:cNvPr id="9"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3">
            <a:alphaModFix/>
          </a:blip>
          <a:srcRect/>
          <a:stretch>
            <a:fillRect/>
          </a:stretch>
        </p:blipFill>
        <p:spPr>
          <a:xfrm>
            <a:off x="8496641" y="64081"/>
            <a:ext cx="558661" cy="558661"/>
          </a:xfrm>
          <a:prstGeom prst="rect">
            <a:avLst/>
          </a:prstGeom>
          <a:noFill/>
          <a:ln cap="flat">
            <a:noFill/>
          </a:ln>
        </p:spPr>
      </p:pic>
    </p:spTree>
    <p:extLst>
      <p:ext uri="{BB962C8B-B14F-4D97-AF65-F5344CB8AC3E}">
        <p14:creationId xmlns:p14="http://schemas.microsoft.com/office/powerpoint/2010/main" val="21073523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9A000-C5C6-0D3D-7E67-7C9712946DE4}"/>
            </a:ext>
          </a:extLst>
        </p:cNvPr>
        <p:cNvGrpSpPr/>
        <p:nvPr/>
      </p:nvGrpSpPr>
      <p:grpSpPr>
        <a:xfrm>
          <a:off x="0" y="0"/>
          <a:ext cx="0" cy="0"/>
          <a:chOff x="0" y="0"/>
          <a:chExt cx="0" cy="0"/>
        </a:xfrm>
      </p:grpSpPr>
      <p:pic>
        <p:nvPicPr>
          <p:cNvPr id="12"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11">
            <a:extLst>
              <a:ext uri="{FF2B5EF4-FFF2-40B4-BE49-F238E27FC236}">
                <a16:creationId xmlns:a16="http://schemas.microsoft.com/office/drawing/2014/main" id="{4321526A-0586-1958-D81D-7172C2102E9A}"/>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smtClean="0"/>
              <a:t>Chaque </a:t>
            </a:r>
            <a:r>
              <a:rPr lang="fr-FR" dirty="0"/>
              <a:t>élève lit une phrase puis passe la parole à un </a:t>
            </a:r>
            <a:r>
              <a:rPr lang="fr-FR" dirty="0" smtClean="0"/>
              <a:t>camarade pour lire la deuxième.</a:t>
            </a:r>
            <a:endParaRPr lang="fr-FR" dirty="0"/>
          </a:p>
        </p:txBody>
      </p:sp>
      <p:sp>
        <p:nvSpPr>
          <p:cNvPr id="8" name="Espace réservé du texte 2">
            <a:extLst>
              <a:ext uri="{FF2B5EF4-FFF2-40B4-BE49-F238E27FC236}">
                <a16:creationId xmlns:a16="http://schemas.microsoft.com/office/drawing/2014/main" id="{A7E6E07B-A9EF-9F36-4847-4C1179BDBDFF}"/>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Désigner </a:t>
            </a:r>
            <a:r>
              <a:rPr lang="fr-FR" dirty="0" smtClean="0"/>
              <a:t>6 </a:t>
            </a:r>
            <a:r>
              <a:rPr lang="fr-FR" dirty="0"/>
              <a:t>élèves au hasard. Apporter un feedback </a:t>
            </a:r>
            <a:r>
              <a:rPr lang="fr-FR" dirty="0" smtClean="0"/>
              <a:t>immédiat .</a:t>
            </a:r>
            <a:endParaRPr lang="fr-FR" dirty="0"/>
          </a:p>
        </p:txBody>
      </p:sp>
      <p:sp>
        <p:nvSpPr>
          <p:cNvPr id="13" name="Rectangle 1">
            <a:extLst>
              <a:ext uri="{FF2B5EF4-FFF2-40B4-BE49-F238E27FC236}">
                <a16:creationId xmlns:a16="http://schemas.microsoft.com/office/drawing/2014/main" id="{05F0EF3C-3E7B-B7A7-DD8B-5B70D49347BF}"/>
              </a:ext>
            </a:extLst>
          </p:cNvPr>
          <p:cNvSpPr>
            <a:spLocks noChangeArrowheads="1"/>
          </p:cNvSpPr>
          <p:nvPr/>
        </p:nvSpPr>
        <p:spPr bwMode="auto">
          <a:xfrm>
            <a:off x="419664" y="4507920"/>
            <a:ext cx="852616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buFont typeface="Wingdings" panose="05000000000000000000" pitchFamily="2" charset="2"/>
              <a:buChar char="§"/>
            </a:pPr>
            <a:r>
              <a:rPr lang="fr-FR" sz="2000" b="1" dirty="0" smtClean="0">
                <a:solidFill>
                  <a:srgbClr val="C00000"/>
                </a:solidFill>
                <a:latin typeface="Calibri" panose="020F0502020204030204" pitchFamily="34" charset="0"/>
                <a:cs typeface="Calibri" panose="020F0502020204030204" pitchFamily="34" charset="0"/>
              </a:rPr>
              <a:t>N’oubliez pas d’adopter un bon rythme de lecture.</a:t>
            </a:r>
            <a:endParaRPr lang="fr-FR" sz="2000" dirty="0" smtClean="0">
              <a:solidFill>
                <a:srgbClr val="C00000"/>
              </a:solidFill>
              <a:latin typeface="Calibri" panose="020F0502020204030204" pitchFamily="34" charset="0"/>
              <a:cs typeface="Calibri" panose="020F0502020204030204" pitchFamily="34" charset="0"/>
            </a:endParaRPr>
          </a:p>
        </p:txBody>
      </p:sp>
      <p:sp>
        <p:nvSpPr>
          <p:cNvPr id="9" name="ZoneTexte 8"/>
          <p:cNvSpPr txBox="1"/>
          <p:nvPr/>
        </p:nvSpPr>
        <p:spPr>
          <a:xfrm>
            <a:off x="440216" y="1164567"/>
            <a:ext cx="8330956" cy="3139321"/>
          </a:xfrm>
          <a:prstGeom prst="rect">
            <a:avLst/>
          </a:prstGeom>
          <a:solidFill>
            <a:srgbClr val="FFFFD5"/>
          </a:solidFill>
          <a:ln>
            <a:solidFill>
              <a:schemeClr val="accent1"/>
            </a:solidFill>
          </a:ln>
        </p:spPr>
        <p:txBody>
          <a:bodyPr wrap="square" rtlCol="0">
            <a:spAutoFit/>
          </a:bodyPr>
          <a:lstStyle>
            <a:defPPr>
              <a:defRPr lang="fr-FR"/>
            </a:defPPr>
            <a:lvl1pPr marL="457200" indent="-457200" algn="just">
              <a:buFont typeface="Arial" panose="020B0604020202020204" pitchFamily="34" charset="0"/>
              <a:buChar char="•"/>
              <a:defRPr sz="2000">
                <a:latin typeface="Calibri" panose="020F0502020204030204" pitchFamily="34" charset="0"/>
                <a:cs typeface="Calibri" panose="020F0502020204030204" pitchFamily="34" charset="0"/>
              </a:defRPr>
            </a:lvl1pPr>
          </a:lstStyle>
          <a:p>
            <a:r>
              <a:rPr lang="fr-FR" sz="2200" dirty="0"/>
              <a:t>À mon avis, on doit réserver les billets en ligne : il y a beaucoup de monde le week-end. </a:t>
            </a:r>
            <a:endParaRPr lang="fr-FR" sz="2200" dirty="0" smtClean="0"/>
          </a:p>
          <a:p>
            <a:r>
              <a:rPr lang="fr-FR" sz="2200" dirty="0" smtClean="0"/>
              <a:t>Je </a:t>
            </a:r>
            <a:r>
              <a:rPr lang="fr-FR" sz="2200" dirty="0"/>
              <a:t>veux aller au musée, mais il est fermé aujourd’hui pour travaux. </a:t>
            </a:r>
            <a:r>
              <a:rPr lang="fr-FR" sz="2200" dirty="0" smtClean="0"/>
              <a:t> </a:t>
            </a:r>
          </a:p>
          <a:p>
            <a:r>
              <a:rPr lang="fr-FR" sz="2200" dirty="0" smtClean="0"/>
              <a:t>Il </a:t>
            </a:r>
            <a:r>
              <a:rPr lang="fr-FR" sz="2200" dirty="0"/>
              <a:t>y a beaucoup de tableaux exposés; cependant, je ne comprends pas tous les styles artistiques. </a:t>
            </a:r>
            <a:endParaRPr lang="fr-FR" sz="2200" dirty="0" smtClean="0"/>
          </a:p>
          <a:p>
            <a:r>
              <a:rPr lang="fr-FR" sz="2200" dirty="0" smtClean="0"/>
              <a:t>Elle </a:t>
            </a:r>
            <a:r>
              <a:rPr lang="fr-FR" sz="2200" dirty="0"/>
              <a:t>adore l’art moderne; pourtant, elle n’aime pas les sculptures en métal</a:t>
            </a:r>
            <a:r>
              <a:rPr lang="fr-FR" sz="2200" dirty="0" smtClean="0"/>
              <a:t>.</a:t>
            </a:r>
          </a:p>
          <a:p>
            <a:r>
              <a:rPr lang="fr-FR" sz="2200" dirty="0" smtClean="0"/>
              <a:t> </a:t>
            </a:r>
            <a:r>
              <a:rPr lang="fr-FR" sz="2200" dirty="0"/>
              <a:t>Nous écoutons bien le guide afin de tout comprendre sur les œuvres d’art.</a:t>
            </a:r>
            <a:endParaRPr lang="fr-FR" sz="2200" b="1" dirty="0" smtClean="0">
              <a:solidFill>
                <a:srgbClr val="FF0000"/>
              </a:solidFill>
            </a:endParaRPr>
          </a:p>
        </p:txBody>
      </p:sp>
    </p:spTree>
    <p:extLst>
      <p:ext uri="{BB962C8B-B14F-4D97-AF65-F5344CB8AC3E}">
        <p14:creationId xmlns:p14="http://schemas.microsoft.com/office/powerpoint/2010/main" val="4512871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9144000" cy="5143500"/>
          </a:xfrm>
          <a:prstGeom prst="rect">
            <a:avLst/>
          </a:pr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58AFE270-6D35-4FE4-9548-248D77EA6899}"/>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7822259F-DE49-8C62-853A-55DF50B58F45}"/>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 </a:t>
            </a:r>
            <a:r>
              <a:rPr lang="fr-FR" dirty="0" smtClean="0"/>
              <a:t>Lisez </a:t>
            </a:r>
            <a:r>
              <a:rPr lang="fr-FR" dirty="0"/>
              <a:t>ces phrases </a:t>
            </a:r>
            <a:r>
              <a:rPr lang="fr-FR" dirty="0" smtClean="0"/>
              <a:t>à haute voix</a:t>
            </a:r>
            <a:r>
              <a:rPr lang="fr-FR" dirty="0"/>
              <a:t> </a:t>
            </a:r>
            <a:r>
              <a:rPr lang="fr-FR" dirty="0" smtClean="0"/>
              <a:t>:</a:t>
            </a:r>
            <a:endParaRPr lang="fr-FR" dirty="0"/>
          </a:p>
        </p:txBody>
      </p:sp>
      <p:sp>
        <p:nvSpPr>
          <p:cNvPr id="10" name="Espace réservé du texte 2">
            <a:extLst>
              <a:ext uri="{FF2B5EF4-FFF2-40B4-BE49-F238E27FC236}">
                <a16:creationId xmlns:a16="http://schemas.microsoft.com/office/drawing/2014/main" id="{513E33DD-AD96-2CF5-DBEE-FB554B4619AD}"/>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lvl="0"/>
            <a:r>
              <a:rPr lang="fr-FR" dirty="0"/>
              <a:t>Veiller au respect des pauses et de la ponctuation.</a:t>
            </a:r>
          </a:p>
        </p:txBody>
      </p:sp>
      <p:sp>
        <p:nvSpPr>
          <p:cNvPr id="12" name="ZoneTexte 11"/>
          <p:cNvSpPr txBox="1"/>
          <p:nvPr/>
        </p:nvSpPr>
        <p:spPr>
          <a:xfrm>
            <a:off x="440216" y="1164567"/>
            <a:ext cx="8330956" cy="3139321"/>
          </a:xfrm>
          <a:prstGeom prst="rect">
            <a:avLst/>
          </a:prstGeom>
          <a:solidFill>
            <a:srgbClr val="FFFFD5"/>
          </a:solidFill>
          <a:ln>
            <a:solidFill>
              <a:schemeClr val="accent1"/>
            </a:solidFill>
          </a:ln>
        </p:spPr>
        <p:txBody>
          <a:bodyPr wrap="square" rtlCol="0">
            <a:spAutoFit/>
          </a:bodyPr>
          <a:lstStyle>
            <a:defPPr>
              <a:defRPr lang="fr-FR"/>
            </a:defPPr>
            <a:lvl1pPr marL="457200" indent="-457200" algn="just">
              <a:buFont typeface="Arial" panose="020B0604020202020204" pitchFamily="34" charset="0"/>
              <a:buChar char="•"/>
              <a:defRPr sz="2000">
                <a:latin typeface="Calibri" panose="020F0502020204030204" pitchFamily="34" charset="0"/>
                <a:cs typeface="Calibri" panose="020F0502020204030204" pitchFamily="34" charset="0"/>
              </a:defRPr>
            </a:lvl1pPr>
          </a:lstStyle>
          <a:p>
            <a:r>
              <a:rPr lang="fr-FR" sz="2200" dirty="0"/>
              <a:t>À mon avis, on doit réserver les billets en ligne : il y a beaucoup de monde le week-end. </a:t>
            </a:r>
            <a:endParaRPr lang="fr-FR" sz="2200" dirty="0" smtClean="0"/>
          </a:p>
          <a:p>
            <a:r>
              <a:rPr lang="fr-FR" sz="2200" dirty="0" smtClean="0"/>
              <a:t>Je </a:t>
            </a:r>
            <a:r>
              <a:rPr lang="fr-FR" sz="2200" dirty="0"/>
              <a:t>veux aller au musée, mais il est fermé aujourd’hui pour travaux. </a:t>
            </a:r>
            <a:r>
              <a:rPr lang="fr-FR" sz="2200" dirty="0" smtClean="0"/>
              <a:t> </a:t>
            </a:r>
          </a:p>
          <a:p>
            <a:r>
              <a:rPr lang="fr-FR" sz="2200" dirty="0" smtClean="0"/>
              <a:t>Il </a:t>
            </a:r>
            <a:r>
              <a:rPr lang="fr-FR" sz="2200" dirty="0"/>
              <a:t>y a beaucoup de tableaux exposés; cependant, je ne comprends pas tous les styles artistiques. </a:t>
            </a:r>
            <a:endParaRPr lang="fr-FR" sz="2200" dirty="0" smtClean="0"/>
          </a:p>
          <a:p>
            <a:r>
              <a:rPr lang="fr-FR" sz="2200" dirty="0" smtClean="0"/>
              <a:t>Elle </a:t>
            </a:r>
            <a:r>
              <a:rPr lang="fr-FR" sz="2200" dirty="0"/>
              <a:t>adore l’art moderne; pourtant, elle n’aime pas les sculptures en métal</a:t>
            </a:r>
            <a:r>
              <a:rPr lang="fr-FR" sz="2200" dirty="0" smtClean="0"/>
              <a:t>.</a:t>
            </a:r>
          </a:p>
          <a:p>
            <a:r>
              <a:rPr lang="fr-FR" sz="2200" dirty="0" smtClean="0"/>
              <a:t> </a:t>
            </a:r>
            <a:r>
              <a:rPr lang="fr-FR" sz="2200" dirty="0"/>
              <a:t>Nous écoutons bien le guide afin de tout comprendre sur les œuvres d’art.</a:t>
            </a:r>
            <a:endParaRPr lang="fr-FR" sz="2200" b="1" dirty="0" smtClean="0">
              <a:solidFill>
                <a:srgbClr val="FF0000"/>
              </a:solidFill>
            </a:endParaRPr>
          </a:p>
        </p:txBody>
      </p:sp>
      <p:pic>
        <p:nvPicPr>
          <p:cNvPr id="9"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30061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EB32F-D928-B2FF-F10C-0B41DB3A02C7}"/>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482EBD6-25EB-FDCE-322D-AAB3CC61024E}"/>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16428F51-C0E5-7BE0-2F4F-C0451F4D6570}"/>
              </a:ext>
            </a:extLst>
          </p:cNvPr>
          <p:cNvSpPr/>
          <p:nvPr/>
        </p:nvSpPr>
        <p:spPr>
          <a:xfrm>
            <a:off x="0" y="0"/>
            <a:ext cx="9144000" cy="5143500"/>
          </a:xfrm>
          <a:prstGeom prst="rect">
            <a:avLst/>
          </a:pr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4AF9001B-EF97-D03B-AE12-E6B12A59163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E908DC9C-3243-5DCC-815D-6AC804F1FC9F}"/>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Je vais lire </a:t>
            </a:r>
            <a:r>
              <a:rPr lang="fr-FR" dirty="0" smtClean="0"/>
              <a:t>ce texte </a:t>
            </a:r>
            <a:r>
              <a:rPr lang="fr-FR" dirty="0"/>
              <a:t>à haute </a:t>
            </a:r>
            <a:r>
              <a:rPr lang="fr-FR" dirty="0" smtClean="0"/>
              <a:t>voix. </a:t>
            </a:r>
            <a:r>
              <a:rPr lang="fr-FR" dirty="0"/>
              <a:t>Ecoutez </a:t>
            </a:r>
            <a:r>
              <a:rPr lang="fr-FR" dirty="0" smtClean="0"/>
              <a:t>bien.</a:t>
            </a:r>
            <a:endParaRPr lang="fr-FR" altLang="fr-FR" dirty="0"/>
          </a:p>
        </p:txBody>
      </p:sp>
      <p:sp>
        <p:nvSpPr>
          <p:cNvPr id="10" name="Espace réservé du texte 2">
            <a:extLst>
              <a:ext uri="{FF2B5EF4-FFF2-40B4-BE49-F238E27FC236}">
                <a16:creationId xmlns:a16="http://schemas.microsoft.com/office/drawing/2014/main" id="{EF5859FF-554B-3676-381E-898F2524B098}"/>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Faire une lecture modèle </a:t>
            </a:r>
            <a:r>
              <a:rPr lang="fr-FR" dirty="0" smtClean="0"/>
              <a:t>du texte.</a:t>
            </a:r>
            <a:endParaRPr lang="fr-FR" dirty="0"/>
          </a:p>
        </p:txBody>
      </p:sp>
      <p:pic>
        <p:nvPicPr>
          <p:cNvPr id="9"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3">
            <a:alphaModFix/>
          </a:blip>
          <a:srcRect/>
          <a:stretch>
            <a:fillRect/>
          </a:stretch>
        </p:blipFill>
        <p:spPr>
          <a:xfrm>
            <a:off x="8496641" y="64081"/>
            <a:ext cx="558661" cy="558661"/>
          </a:xfrm>
          <a:prstGeom prst="rect">
            <a:avLst/>
          </a:prstGeom>
          <a:noFill/>
          <a:ln cap="flat">
            <a:noFill/>
          </a:ln>
        </p:spPr>
      </p:pic>
      <p:sp>
        <p:nvSpPr>
          <p:cNvPr id="11" name="ZoneTexte 10"/>
          <p:cNvSpPr txBox="1"/>
          <p:nvPr/>
        </p:nvSpPr>
        <p:spPr>
          <a:xfrm>
            <a:off x="482847" y="1024385"/>
            <a:ext cx="8207670" cy="3631763"/>
          </a:xfrm>
          <a:prstGeom prst="rect">
            <a:avLst/>
          </a:prstGeom>
          <a:solidFill>
            <a:srgbClr val="FEFECE"/>
          </a:solidFill>
          <a:ln>
            <a:solidFill>
              <a:schemeClr val="tx1"/>
            </a:solidFill>
          </a:ln>
        </p:spPr>
        <p:txBody>
          <a:bodyPr wrap="square" rtlCol="0">
            <a:spAutoFit/>
          </a:bodyPr>
          <a:lstStyle>
            <a:defPPr>
              <a:defRPr lang="fr-FR"/>
            </a:defPPr>
            <a:lvl1pPr algn="just">
              <a:defRPr sz="2300">
                <a:latin typeface="Calibri" panose="020F0502020204030204" pitchFamily="34" charset="0"/>
                <a:cs typeface="Calibri" panose="020F0502020204030204" pitchFamily="34" charset="0"/>
              </a:defRPr>
            </a:lvl1pPr>
          </a:lstStyle>
          <a:p>
            <a:r>
              <a:rPr lang="fr-FR" dirty="0"/>
              <a:t>À mon avis, visiter un musée, c’est très intéressant. J’adore regarder les tableaux, surtout ceux avec des couleurs vives. Je prends un carnet pour noter toutes mes découvertes. En plus, j’essaie de lire toutes les explications présentées dans le catalogue pour bien comprendre. </a:t>
            </a:r>
            <a:endParaRPr lang="fr-FR" dirty="0" smtClean="0"/>
          </a:p>
          <a:p>
            <a:r>
              <a:rPr lang="fr-FR" dirty="0" smtClean="0"/>
              <a:t>Aujourd’hui</a:t>
            </a:r>
            <a:r>
              <a:rPr lang="fr-FR" dirty="0"/>
              <a:t>, le guide nous parle des tableaux anciens et des objets d’art. Cependant, parfois, je ne comprends pas tout. Il parle rapidement et donne beaucoup d’informations. C’est trop pour moi, je ne peux pas tout retenir ! Alors, je décide d’enregistrer sur mon téléphone, car c’est plus facile à écouter plus tard</a:t>
            </a:r>
            <a:r>
              <a:rPr lang="fr-FR" dirty="0" smtClean="0"/>
              <a:t>. </a:t>
            </a:r>
            <a:endParaRPr lang="fr-FR" dirty="0"/>
          </a:p>
        </p:txBody>
      </p:sp>
    </p:spTree>
    <p:extLst>
      <p:ext uri="{BB962C8B-B14F-4D97-AF65-F5344CB8AC3E}">
        <p14:creationId xmlns:p14="http://schemas.microsoft.com/office/powerpoint/2010/main" val="2026202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793D5-83A1-EBAE-5253-0768A4007906}"/>
            </a:ext>
          </a:extLst>
        </p:cNvPr>
        <p:cNvGrpSpPr/>
        <p:nvPr/>
      </p:nvGrpSpPr>
      <p:grpSpPr>
        <a:xfrm>
          <a:off x="0" y="0"/>
          <a:ext cx="0" cy="0"/>
          <a:chOff x="0" y="0"/>
          <a:chExt cx="0" cy="0"/>
        </a:xfrm>
      </p:grpSpPr>
      <p:sp>
        <p:nvSpPr>
          <p:cNvPr id="7" name="ZoneTexte 11">
            <a:extLst>
              <a:ext uri="{FF2B5EF4-FFF2-40B4-BE49-F238E27FC236}">
                <a16:creationId xmlns:a16="http://schemas.microsoft.com/office/drawing/2014/main" id="{9789BA6D-D454-812E-CB01-5D0715886AA1}"/>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Nous allons lire ensemble </a:t>
            </a:r>
            <a:r>
              <a:rPr lang="fr-FR" dirty="0" smtClean="0"/>
              <a:t>cette partie du texte : </a:t>
            </a:r>
            <a:endParaRPr lang="fr-FR" altLang="fr-FR" dirty="0"/>
          </a:p>
        </p:txBody>
      </p:sp>
      <p:sp>
        <p:nvSpPr>
          <p:cNvPr id="8" name="Espace réservé du texte 2">
            <a:extLst>
              <a:ext uri="{FF2B5EF4-FFF2-40B4-BE49-F238E27FC236}">
                <a16:creationId xmlns:a16="http://schemas.microsoft.com/office/drawing/2014/main" id="{18A2E2DE-083D-24DB-74D2-67EF0B7F2573}"/>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Faire lire en chœur </a:t>
            </a:r>
            <a:r>
              <a:rPr lang="fr-FR" dirty="0" smtClean="0"/>
              <a:t>le texte. </a:t>
            </a:r>
            <a:endParaRPr lang="fr-FR" dirty="0"/>
          </a:p>
        </p:txBody>
      </p:sp>
      <p:pic>
        <p:nvPicPr>
          <p:cNvPr id="6" name="Picture 2" descr="Lever la main - Icônes mains et gestes gratuites">
            <a:extLst>
              <a:ext uri="{FF2B5EF4-FFF2-40B4-BE49-F238E27FC236}">
                <a16:creationId xmlns:a16="http://schemas.microsoft.com/office/drawing/2014/main" id="{0F64FA8B-8556-9F64-81BA-ADD5AB3CA13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p:cNvSpPr txBox="1"/>
          <p:nvPr/>
        </p:nvSpPr>
        <p:spPr>
          <a:xfrm>
            <a:off x="482847" y="1024385"/>
            <a:ext cx="8207670" cy="3631763"/>
          </a:xfrm>
          <a:prstGeom prst="rect">
            <a:avLst/>
          </a:prstGeom>
          <a:solidFill>
            <a:srgbClr val="FEFECE"/>
          </a:solidFill>
          <a:ln>
            <a:solidFill>
              <a:schemeClr val="tx1"/>
            </a:solidFill>
          </a:ln>
        </p:spPr>
        <p:txBody>
          <a:bodyPr wrap="square" rtlCol="0">
            <a:spAutoFit/>
          </a:bodyPr>
          <a:lstStyle>
            <a:defPPr>
              <a:defRPr lang="fr-FR"/>
            </a:defPPr>
            <a:lvl1pPr algn="just">
              <a:defRPr sz="2300">
                <a:latin typeface="Calibri" panose="020F0502020204030204" pitchFamily="34" charset="0"/>
                <a:cs typeface="Calibri" panose="020F0502020204030204" pitchFamily="34" charset="0"/>
              </a:defRPr>
            </a:lvl1pPr>
          </a:lstStyle>
          <a:p>
            <a:r>
              <a:rPr lang="fr-FR" dirty="0"/>
              <a:t>À mon avis, visiter un musée, c’est très intéressant. J’adore regarder les tableaux, surtout ceux avec des couleurs vives. Je prends un carnet pour noter toutes mes découvertes. En plus, j’essaie de lire toutes les explications présentées dans le catalogue pour bien comprendre. </a:t>
            </a:r>
            <a:endParaRPr lang="fr-FR" dirty="0" smtClean="0"/>
          </a:p>
          <a:p>
            <a:r>
              <a:rPr lang="fr-FR" dirty="0" smtClean="0">
                <a:solidFill>
                  <a:schemeClr val="bg1">
                    <a:lumMod val="85000"/>
                  </a:schemeClr>
                </a:solidFill>
              </a:rPr>
              <a:t>Aujourd’hui</a:t>
            </a:r>
            <a:r>
              <a:rPr lang="fr-FR" dirty="0">
                <a:solidFill>
                  <a:schemeClr val="bg1">
                    <a:lumMod val="85000"/>
                  </a:schemeClr>
                </a:solidFill>
              </a:rPr>
              <a:t>, le guide nous parle des tableaux anciens et des objets d’art. Cependant, parfois, je ne comprends pas tout. Il parle rapidement et donne beaucoup d’informations. C’est trop pour moi, je ne peux pas tout retenir ! Alors, je décide d’enregistrer sur mon téléphone, car c’est plus facile à écouter plus tard</a:t>
            </a:r>
            <a:r>
              <a:rPr lang="fr-FR" dirty="0" smtClean="0">
                <a:solidFill>
                  <a:schemeClr val="bg1">
                    <a:lumMod val="85000"/>
                  </a:schemeClr>
                </a:solidFill>
              </a:rPr>
              <a:t>. </a:t>
            </a:r>
            <a:endParaRPr lang="fr-FR" dirty="0">
              <a:solidFill>
                <a:schemeClr val="bg1">
                  <a:lumMod val="85000"/>
                </a:schemeClr>
              </a:solidFill>
            </a:endParaRPr>
          </a:p>
        </p:txBody>
      </p:sp>
    </p:spTree>
    <p:extLst>
      <p:ext uri="{BB962C8B-B14F-4D97-AF65-F5344CB8AC3E}">
        <p14:creationId xmlns:p14="http://schemas.microsoft.com/office/powerpoint/2010/main" val="25870829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EC9BBA1D-7C06-2F62-2C91-8815BA3792A7}"/>
            </a:ext>
          </a:extLst>
        </p:cNvPr>
        <p:cNvGrpSpPr/>
        <p:nvPr/>
      </p:nvGrpSpPr>
      <p:grpSpPr>
        <a:xfrm>
          <a:off x="0" y="0"/>
          <a:ext cx="0" cy="0"/>
          <a:chOff x="0" y="0"/>
          <a:chExt cx="0" cy="0"/>
        </a:xfrm>
      </p:grpSpPr>
      <p:sp>
        <p:nvSpPr>
          <p:cNvPr id="4"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Structure des </a:t>
            </a:r>
            <a:r>
              <a:rPr lang="fr-FR" sz="2400" b="1" i="0" u="none" strike="noStrike" kern="0" cap="none" spc="0" baseline="0" dirty="0" smtClean="0">
                <a:solidFill>
                  <a:srgbClr val="44546A"/>
                </a:solidFill>
                <a:uFillTx/>
                <a:latin typeface="Calibri"/>
                <a:ea typeface="Calibri"/>
                <a:cs typeface="Calibri"/>
              </a:rPr>
              <a:t>paliers</a:t>
            </a:r>
            <a:endParaRPr lang="fr-FR" sz="1100" b="0" i="0" u="none" strike="noStrike" kern="0" cap="none" spc="0" baseline="0" dirty="0">
              <a:solidFill>
                <a:srgbClr val="000000"/>
              </a:solidFill>
              <a:uFillTx/>
              <a:latin typeface="Arial"/>
              <a:ea typeface="Arial"/>
              <a:cs typeface="Arial"/>
            </a:endParaRPr>
          </a:p>
        </p:txBody>
      </p:sp>
      <p:cxnSp>
        <p:nvCxnSpPr>
          <p:cNvPr id="6" name="Connecteur droit 5">
            <a:extLst>
              <a:ext uri="{FF2B5EF4-FFF2-40B4-BE49-F238E27FC236}">
                <a16:creationId xmlns:a16="http://schemas.microsoft.com/office/drawing/2014/main" id="{B898E404-EA2E-B7EE-C7DC-27CC82D9AFEE}"/>
              </a:ext>
            </a:extLst>
          </p:cNvPr>
          <p:cNvCxnSpPr/>
          <p:nvPr/>
        </p:nvCxnSpPr>
        <p:spPr>
          <a:xfrm>
            <a:off x="2735388"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7" name="Flèche droite 13">
            <a:extLst>
              <a:ext uri="{FF2B5EF4-FFF2-40B4-BE49-F238E27FC236}">
                <a16:creationId xmlns:a16="http://schemas.microsoft.com/office/drawing/2014/main" id="{F991D8BD-5999-6215-3AD6-3D270DEC7F95}"/>
              </a:ext>
            </a:extLst>
          </p:cNvPr>
          <p:cNvSpPr/>
          <p:nvPr/>
        </p:nvSpPr>
        <p:spPr>
          <a:xfrm>
            <a:off x="1178053" y="1371246"/>
            <a:ext cx="7449655" cy="130571"/>
          </a:xfrm>
          <a:prstGeom prst="rightArrow">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76C8EED2-74AC-CA4A-4CFB-03A962D0AAAC}"/>
              </a:ext>
            </a:extLst>
          </p:cNvPr>
          <p:cNvSpPr/>
          <p:nvPr/>
        </p:nvSpPr>
        <p:spPr>
          <a:xfrm>
            <a:off x="0" y="1663121"/>
            <a:ext cx="1383090" cy="735555"/>
          </a:xfrm>
          <a:prstGeom prst="rect">
            <a:avLst/>
          </a:prstGeom>
          <a:solidFill>
            <a:srgbClr val="0070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chemeClr val="bg1"/>
                </a:solidFill>
              </a:rPr>
              <a:t>Lecture fluence</a:t>
            </a:r>
          </a:p>
        </p:txBody>
      </p:sp>
      <p:sp>
        <p:nvSpPr>
          <p:cNvPr id="9" name="Rectangle 8">
            <a:extLst>
              <a:ext uri="{FF2B5EF4-FFF2-40B4-BE49-F238E27FC236}">
                <a16:creationId xmlns:a16="http://schemas.microsoft.com/office/drawing/2014/main" id="{91B57CEA-EE17-1009-39A1-2C0FA9007CA9}"/>
              </a:ext>
            </a:extLst>
          </p:cNvPr>
          <p:cNvSpPr/>
          <p:nvPr/>
        </p:nvSpPr>
        <p:spPr>
          <a:xfrm>
            <a:off x="0" y="2786166"/>
            <a:ext cx="1383090" cy="768939"/>
          </a:xfrm>
          <a:prstGeom prst="rect">
            <a:avLst/>
          </a:prstGeom>
          <a:solidFill>
            <a:srgbClr val="0070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chemeClr val="bg1"/>
                </a:solidFill>
              </a:rPr>
              <a:t>Compréhension directe</a:t>
            </a:r>
          </a:p>
        </p:txBody>
      </p:sp>
      <p:sp>
        <p:nvSpPr>
          <p:cNvPr id="10" name="Rectangle 9">
            <a:extLst>
              <a:ext uri="{FF2B5EF4-FFF2-40B4-BE49-F238E27FC236}">
                <a16:creationId xmlns:a16="http://schemas.microsoft.com/office/drawing/2014/main" id="{C1EDB091-8B99-CC0B-64DD-B9C0340BBCE2}"/>
              </a:ext>
            </a:extLst>
          </p:cNvPr>
          <p:cNvSpPr/>
          <p:nvPr/>
        </p:nvSpPr>
        <p:spPr>
          <a:xfrm>
            <a:off x="1535553" y="950956"/>
            <a:ext cx="1028827"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Mot</a:t>
            </a:r>
          </a:p>
        </p:txBody>
      </p:sp>
      <p:sp>
        <p:nvSpPr>
          <p:cNvPr id="11" name="Rectangle 10">
            <a:extLst>
              <a:ext uri="{FF2B5EF4-FFF2-40B4-BE49-F238E27FC236}">
                <a16:creationId xmlns:a16="http://schemas.microsoft.com/office/drawing/2014/main" id="{D29993C4-F3B9-C4B4-992F-4B4EAEBCA886}"/>
              </a:ext>
            </a:extLst>
          </p:cNvPr>
          <p:cNvSpPr/>
          <p:nvPr/>
        </p:nvSpPr>
        <p:spPr>
          <a:xfrm>
            <a:off x="2951215" y="950956"/>
            <a:ext cx="1028827"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Phrase simple</a:t>
            </a:r>
          </a:p>
        </p:txBody>
      </p:sp>
      <p:sp>
        <p:nvSpPr>
          <p:cNvPr id="12" name="Rectangle 11">
            <a:extLst>
              <a:ext uri="{FF2B5EF4-FFF2-40B4-BE49-F238E27FC236}">
                <a16:creationId xmlns:a16="http://schemas.microsoft.com/office/drawing/2014/main" id="{2461816E-E50C-B0C4-4BF5-05A0CFA2623A}"/>
              </a:ext>
            </a:extLst>
          </p:cNvPr>
          <p:cNvSpPr/>
          <p:nvPr/>
        </p:nvSpPr>
        <p:spPr>
          <a:xfrm>
            <a:off x="4366877" y="950956"/>
            <a:ext cx="1115052"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Phrase enrichie</a:t>
            </a:r>
          </a:p>
        </p:txBody>
      </p:sp>
      <p:sp>
        <p:nvSpPr>
          <p:cNvPr id="13" name="Rectangle 12">
            <a:extLst>
              <a:ext uri="{FF2B5EF4-FFF2-40B4-BE49-F238E27FC236}">
                <a16:creationId xmlns:a16="http://schemas.microsoft.com/office/drawing/2014/main" id="{23439510-CA34-04CF-A18C-3022EDE7561E}"/>
              </a:ext>
            </a:extLst>
          </p:cNvPr>
          <p:cNvSpPr/>
          <p:nvPr/>
        </p:nvSpPr>
        <p:spPr>
          <a:xfrm>
            <a:off x="5782539" y="950956"/>
            <a:ext cx="1115052"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Phrase étendue</a:t>
            </a:r>
          </a:p>
        </p:txBody>
      </p:sp>
      <p:sp>
        <p:nvSpPr>
          <p:cNvPr id="14" name="Rectangle 13">
            <a:extLst>
              <a:ext uri="{FF2B5EF4-FFF2-40B4-BE49-F238E27FC236}">
                <a16:creationId xmlns:a16="http://schemas.microsoft.com/office/drawing/2014/main" id="{F57FDA52-8D4D-F26E-0C7D-2B7D0D8ED98C}"/>
              </a:ext>
            </a:extLst>
          </p:cNvPr>
          <p:cNvSpPr/>
          <p:nvPr/>
        </p:nvSpPr>
        <p:spPr>
          <a:xfrm>
            <a:off x="7106768" y="950956"/>
            <a:ext cx="1403174" cy="653693"/>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Paragraphe</a:t>
            </a:r>
          </a:p>
        </p:txBody>
      </p:sp>
      <p:sp>
        <p:nvSpPr>
          <p:cNvPr id="15" name="Rectangle 14">
            <a:extLst>
              <a:ext uri="{FF2B5EF4-FFF2-40B4-BE49-F238E27FC236}">
                <a16:creationId xmlns:a16="http://schemas.microsoft.com/office/drawing/2014/main" id="{0442FAFE-5E50-BA83-4906-B56E9AF0012B}"/>
              </a:ext>
            </a:extLst>
          </p:cNvPr>
          <p:cNvSpPr/>
          <p:nvPr/>
        </p:nvSpPr>
        <p:spPr>
          <a:xfrm>
            <a:off x="1535553"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6" name="Rectangle 15">
            <a:extLst>
              <a:ext uri="{FF2B5EF4-FFF2-40B4-BE49-F238E27FC236}">
                <a16:creationId xmlns:a16="http://schemas.microsoft.com/office/drawing/2014/main" id="{9608945F-C762-C970-04E3-3B127511B914}"/>
              </a:ext>
            </a:extLst>
          </p:cNvPr>
          <p:cNvSpPr/>
          <p:nvPr/>
        </p:nvSpPr>
        <p:spPr>
          <a:xfrm>
            <a:off x="2951215"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7" name="Rectangle 16">
            <a:extLst>
              <a:ext uri="{FF2B5EF4-FFF2-40B4-BE49-F238E27FC236}">
                <a16:creationId xmlns:a16="http://schemas.microsoft.com/office/drawing/2014/main" id="{E2CBF0F2-D8A3-3F75-2B9A-A22A0BA692C7}"/>
              </a:ext>
            </a:extLst>
          </p:cNvPr>
          <p:cNvSpPr/>
          <p:nvPr/>
        </p:nvSpPr>
        <p:spPr>
          <a:xfrm>
            <a:off x="4388467"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8" name="Rectangle 17">
            <a:extLst>
              <a:ext uri="{FF2B5EF4-FFF2-40B4-BE49-F238E27FC236}">
                <a16:creationId xmlns:a16="http://schemas.microsoft.com/office/drawing/2014/main" id="{0BED7612-3D1D-8C63-3A9B-AF714A727C84}"/>
              </a:ext>
            </a:extLst>
          </p:cNvPr>
          <p:cNvSpPr/>
          <p:nvPr/>
        </p:nvSpPr>
        <p:spPr>
          <a:xfrm>
            <a:off x="5782539"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9" name="Rectangle 18">
            <a:extLst>
              <a:ext uri="{FF2B5EF4-FFF2-40B4-BE49-F238E27FC236}">
                <a16:creationId xmlns:a16="http://schemas.microsoft.com/office/drawing/2014/main" id="{CF3EFE63-0BA1-ABF0-C8FA-5AA536484559}"/>
              </a:ext>
            </a:extLst>
          </p:cNvPr>
          <p:cNvSpPr/>
          <p:nvPr/>
        </p:nvSpPr>
        <p:spPr>
          <a:xfrm>
            <a:off x="7198201" y="1604649"/>
            <a:ext cx="1106063"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0" name="Rectangle 19">
            <a:extLst>
              <a:ext uri="{FF2B5EF4-FFF2-40B4-BE49-F238E27FC236}">
                <a16:creationId xmlns:a16="http://schemas.microsoft.com/office/drawing/2014/main" id="{B35065DA-20FA-4BEB-DBC6-436C50B878F8}"/>
              </a:ext>
            </a:extLst>
          </p:cNvPr>
          <p:cNvSpPr/>
          <p:nvPr/>
        </p:nvSpPr>
        <p:spPr>
          <a:xfrm>
            <a:off x="1383089" y="2793854"/>
            <a:ext cx="7126854" cy="563340"/>
          </a:xfrm>
          <a:prstGeom prst="rect">
            <a:avLst/>
          </a:prstGeom>
          <a:solidFill>
            <a:srgbClr val="00707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1" name="Rectangle 20">
            <a:extLst>
              <a:ext uri="{FF2B5EF4-FFF2-40B4-BE49-F238E27FC236}">
                <a16:creationId xmlns:a16="http://schemas.microsoft.com/office/drawing/2014/main" id="{C0CB905B-0B94-4449-589A-7C25374E5EE1}"/>
              </a:ext>
            </a:extLst>
          </p:cNvPr>
          <p:cNvSpPr/>
          <p:nvPr/>
        </p:nvSpPr>
        <p:spPr>
          <a:xfrm>
            <a:off x="1383089" y="1835336"/>
            <a:ext cx="7126854" cy="563340"/>
          </a:xfrm>
          <a:prstGeom prst="rect">
            <a:avLst/>
          </a:prstGeom>
          <a:solidFill>
            <a:srgbClr val="00707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2" name="Losange 21">
            <a:extLst>
              <a:ext uri="{FF2B5EF4-FFF2-40B4-BE49-F238E27FC236}">
                <a16:creationId xmlns:a16="http://schemas.microsoft.com/office/drawing/2014/main" id="{22D30284-178D-13CD-DD3A-0FCB45780CFC}"/>
              </a:ext>
            </a:extLst>
          </p:cNvPr>
          <p:cNvSpPr/>
          <p:nvPr/>
        </p:nvSpPr>
        <p:spPr>
          <a:xfrm>
            <a:off x="2612754"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3" name="Connecteur droit 22">
            <a:extLst>
              <a:ext uri="{FF2B5EF4-FFF2-40B4-BE49-F238E27FC236}">
                <a16:creationId xmlns:a16="http://schemas.microsoft.com/office/drawing/2014/main" id="{AC2A13F2-D55B-4B17-5B15-F4E2BEB6AECE}"/>
              </a:ext>
            </a:extLst>
          </p:cNvPr>
          <p:cNvCxnSpPr/>
          <p:nvPr/>
        </p:nvCxnSpPr>
        <p:spPr>
          <a:xfrm>
            <a:off x="4169976"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4" name="Losange 23">
            <a:extLst>
              <a:ext uri="{FF2B5EF4-FFF2-40B4-BE49-F238E27FC236}">
                <a16:creationId xmlns:a16="http://schemas.microsoft.com/office/drawing/2014/main" id="{5C79A486-22E9-B8C3-7200-B7C792504930}"/>
              </a:ext>
            </a:extLst>
          </p:cNvPr>
          <p:cNvSpPr/>
          <p:nvPr/>
        </p:nvSpPr>
        <p:spPr>
          <a:xfrm>
            <a:off x="4047342"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5" name="Connecteur droit 24">
            <a:extLst>
              <a:ext uri="{FF2B5EF4-FFF2-40B4-BE49-F238E27FC236}">
                <a16:creationId xmlns:a16="http://schemas.microsoft.com/office/drawing/2014/main" id="{148ED336-1ADD-3C34-172B-B2F0332A4B74}"/>
              </a:ext>
            </a:extLst>
          </p:cNvPr>
          <p:cNvCxnSpPr/>
          <p:nvPr/>
        </p:nvCxnSpPr>
        <p:spPr>
          <a:xfrm>
            <a:off x="5604564"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6" name="Losange 25">
            <a:extLst>
              <a:ext uri="{FF2B5EF4-FFF2-40B4-BE49-F238E27FC236}">
                <a16:creationId xmlns:a16="http://schemas.microsoft.com/office/drawing/2014/main" id="{44810288-3AEF-D7A5-D0F2-2591922C74EE}"/>
              </a:ext>
            </a:extLst>
          </p:cNvPr>
          <p:cNvSpPr/>
          <p:nvPr/>
        </p:nvSpPr>
        <p:spPr>
          <a:xfrm>
            <a:off x="5481930"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7" name="Connecteur droit 26">
            <a:extLst>
              <a:ext uri="{FF2B5EF4-FFF2-40B4-BE49-F238E27FC236}">
                <a16:creationId xmlns:a16="http://schemas.microsoft.com/office/drawing/2014/main" id="{2AFCAD67-D46B-2C96-4332-CA44131D3687}"/>
              </a:ext>
            </a:extLst>
          </p:cNvPr>
          <p:cNvCxnSpPr/>
          <p:nvPr/>
        </p:nvCxnSpPr>
        <p:spPr>
          <a:xfrm>
            <a:off x="7002179"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4FA9AC2F-D864-EF24-7C57-57FCF17B7AA9}"/>
              </a:ext>
            </a:extLst>
          </p:cNvPr>
          <p:cNvSpPr txBox="1"/>
          <p:nvPr/>
        </p:nvSpPr>
        <p:spPr>
          <a:xfrm>
            <a:off x="2314801" y="4066427"/>
            <a:ext cx="841174" cy="307777"/>
          </a:xfrm>
          <a:prstGeom prst="rect">
            <a:avLst/>
          </a:prstGeom>
          <a:noFill/>
        </p:spPr>
        <p:txBody>
          <a:bodyPr wrap="square" rtlCol="0">
            <a:spAutoFit/>
          </a:bodyPr>
          <a:lstStyle/>
          <a:p>
            <a:r>
              <a:rPr lang="fr-FR" sz="1400" b="1" dirty="0">
                <a:solidFill>
                  <a:srgbClr val="C00000"/>
                </a:solidFill>
              </a:rPr>
              <a:t>Palier 2</a:t>
            </a:r>
          </a:p>
        </p:txBody>
      </p:sp>
      <p:sp>
        <p:nvSpPr>
          <p:cNvPr id="29" name="ZoneTexte 28">
            <a:extLst>
              <a:ext uri="{FF2B5EF4-FFF2-40B4-BE49-F238E27FC236}">
                <a16:creationId xmlns:a16="http://schemas.microsoft.com/office/drawing/2014/main" id="{18592220-5F9F-9DDE-98DD-20C7B374E34E}"/>
              </a:ext>
            </a:extLst>
          </p:cNvPr>
          <p:cNvSpPr txBox="1"/>
          <p:nvPr/>
        </p:nvSpPr>
        <p:spPr>
          <a:xfrm>
            <a:off x="3749389" y="4066427"/>
            <a:ext cx="841174" cy="307777"/>
          </a:xfrm>
          <a:prstGeom prst="rect">
            <a:avLst/>
          </a:prstGeom>
          <a:noFill/>
        </p:spPr>
        <p:txBody>
          <a:bodyPr wrap="square" rtlCol="0">
            <a:spAutoFit/>
          </a:bodyPr>
          <a:lstStyle/>
          <a:p>
            <a:r>
              <a:rPr lang="fr-FR" sz="1400" b="1" dirty="0">
                <a:solidFill>
                  <a:srgbClr val="C00000"/>
                </a:solidFill>
              </a:rPr>
              <a:t>Palier 3</a:t>
            </a:r>
          </a:p>
        </p:txBody>
      </p:sp>
      <p:sp>
        <p:nvSpPr>
          <p:cNvPr id="30" name="ZoneTexte 29">
            <a:extLst>
              <a:ext uri="{FF2B5EF4-FFF2-40B4-BE49-F238E27FC236}">
                <a16:creationId xmlns:a16="http://schemas.microsoft.com/office/drawing/2014/main" id="{F1C8B5AA-A3F1-9445-ACAE-72F4EBBED2DC}"/>
              </a:ext>
            </a:extLst>
          </p:cNvPr>
          <p:cNvSpPr txBox="1"/>
          <p:nvPr/>
        </p:nvSpPr>
        <p:spPr>
          <a:xfrm>
            <a:off x="5172518" y="4066427"/>
            <a:ext cx="841174" cy="307777"/>
          </a:xfrm>
          <a:prstGeom prst="rect">
            <a:avLst/>
          </a:prstGeom>
          <a:noFill/>
        </p:spPr>
        <p:txBody>
          <a:bodyPr wrap="square" rtlCol="0">
            <a:spAutoFit/>
          </a:bodyPr>
          <a:lstStyle/>
          <a:p>
            <a:r>
              <a:rPr lang="fr-FR" sz="1400" b="1" dirty="0">
                <a:solidFill>
                  <a:srgbClr val="C00000"/>
                </a:solidFill>
              </a:rPr>
              <a:t>Palier 4</a:t>
            </a:r>
          </a:p>
        </p:txBody>
      </p:sp>
      <p:pic>
        <p:nvPicPr>
          <p:cNvPr id="31" name="Picture 4" descr="Téléchargez gratuitement des icônes sur Test aux formats PNG et SVG">
            <a:extLst>
              <a:ext uri="{FF2B5EF4-FFF2-40B4-BE49-F238E27FC236}">
                <a16:creationId xmlns:a16="http://schemas.microsoft.com/office/drawing/2014/main" id="{49E2A77A-5764-15AE-4A44-5AE6B51CE77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82673" y="3807336"/>
            <a:ext cx="192335" cy="161802"/>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 descr="Téléchargez gratuitement des icônes sur Test aux formats PNG et SVG">
            <a:extLst>
              <a:ext uri="{FF2B5EF4-FFF2-40B4-BE49-F238E27FC236}">
                <a16:creationId xmlns:a16="http://schemas.microsoft.com/office/drawing/2014/main" id="{D899A2DA-CA90-752E-904F-E85F33FC23D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14956" y="3807336"/>
            <a:ext cx="192335" cy="161802"/>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 descr="Téléchargez gratuitement des icônes sur Test aux formats PNG et SVG">
            <a:extLst>
              <a:ext uri="{FF2B5EF4-FFF2-40B4-BE49-F238E27FC236}">
                <a16:creationId xmlns:a16="http://schemas.microsoft.com/office/drawing/2014/main" id="{98733DB3-E7BA-BE34-D579-E440936A765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73903" y="3807336"/>
            <a:ext cx="192335" cy="161802"/>
          </a:xfrm>
          <a:prstGeom prst="rect">
            <a:avLst/>
          </a:prstGeom>
          <a:noFill/>
          <a:extLst>
            <a:ext uri="{909E8E84-426E-40DD-AFC4-6F175D3DCCD1}">
              <a14:hiddenFill xmlns:a14="http://schemas.microsoft.com/office/drawing/2010/main">
                <a:solidFill>
                  <a:srgbClr val="FFFFFF"/>
                </a:solidFill>
              </a14:hiddenFill>
            </a:ext>
          </a:extLst>
        </p:spPr>
      </p:pic>
      <p:cxnSp>
        <p:nvCxnSpPr>
          <p:cNvPr id="34" name="Connecteur droit 33">
            <a:extLst>
              <a:ext uri="{FF2B5EF4-FFF2-40B4-BE49-F238E27FC236}">
                <a16:creationId xmlns:a16="http://schemas.microsoft.com/office/drawing/2014/main" id="{81942130-E1F5-F23D-350A-A18EA41AB019}"/>
              </a:ext>
            </a:extLst>
          </p:cNvPr>
          <p:cNvCxnSpPr/>
          <p:nvPr/>
        </p:nvCxnSpPr>
        <p:spPr>
          <a:xfrm>
            <a:off x="1464429"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35" name="Losange 34">
            <a:extLst>
              <a:ext uri="{FF2B5EF4-FFF2-40B4-BE49-F238E27FC236}">
                <a16:creationId xmlns:a16="http://schemas.microsoft.com/office/drawing/2014/main" id="{69D30710-6D2B-7C02-3C5D-24F90D6E3DAD}"/>
              </a:ext>
            </a:extLst>
          </p:cNvPr>
          <p:cNvSpPr/>
          <p:nvPr/>
        </p:nvSpPr>
        <p:spPr>
          <a:xfrm>
            <a:off x="1341795"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ZoneTexte 35">
            <a:extLst>
              <a:ext uri="{FF2B5EF4-FFF2-40B4-BE49-F238E27FC236}">
                <a16:creationId xmlns:a16="http://schemas.microsoft.com/office/drawing/2014/main" id="{3ADDA276-3271-1106-C57A-F85AC68833A5}"/>
              </a:ext>
            </a:extLst>
          </p:cNvPr>
          <p:cNvSpPr txBox="1"/>
          <p:nvPr/>
        </p:nvSpPr>
        <p:spPr>
          <a:xfrm>
            <a:off x="1043841" y="4066427"/>
            <a:ext cx="841174" cy="307777"/>
          </a:xfrm>
          <a:prstGeom prst="rect">
            <a:avLst/>
          </a:prstGeom>
          <a:noFill/>
        </p:spPr>
        <p:txBody>
          <a:bodyPr wrap="square" rtlCol="0">
            <a:spAutoFit/>
          </a:bodyPr>
          <a:lstStyle/>
          <a:p>
            <a:r>
              <a:rPr lang="fr-FR" sz="1400" b="1" dirty="0">
                <a:solidFill>
                  <a:srgbClr val="C00000"/>
                </a:solidFill>
              </a:rPr>
              <a:t>Palier 1</a:t>
            </a:r>
          </a:p>
        </p:txBody>
      </p:sp>
      <p:sp>
        <p:nvSpPr>
          <p:cNvPr id="40" name="ZoneTexte 57">
            <a:extLst>
              <a:ext uri="{FF2B5EF4-FFF2-40B4-BE49-F238E27FC236}">
                <a16:creationId xmlns:a16="http://schemas.microsoft.com/office/drawing/2014/main" id="{2AFA4ECC-BBD6-59C1-CAFF-DECAF76040DD}"/>
              </a:ext>
            </a:extLst>
          </p:cNvPr>
          <p:cNvSpPr txBox="1"/>
          <p:nvPr/>
        </p:nvSpPr>
        <p:spPr>
          <a:xfrm>
            <a:off x="5881064" y="2043890"/>
            <a:ext cx="915436" cy="230832"/>
          </a:xfrm>
          <a:prstGeom prst="rect">
            <a:avLst/>
          </a:prstGeom>
          <a:solidFill>
            <a:schemeClr val="bg1"/>
          </a:solidFill>
        </p:spPr>
        <p:txBody>
          <a:bodyPr wrap="square" rtlCol="0">
            <a:spAutoFit/>
          </a:bodyPr>
          <a:lstStyle/>
          <a:p>
            <a:pPr defTabSz="685800">
              <a:defRPr/>
            </a:pPr>
            <a:r>
              <a:rPr lang="fr-FR" sz="900" b="1" i="1" dirty="0">
                <a:solidFill>
                  <a:srgbClr val="C00000"/>
                </a:solidFill>
                <a:latin typeface="Arial"/>
              </a:rPr>
              <a:t>Vous êtes ici</a:t>
            </a:r>
          </a:p>
        </p:txBody>
      </p:sp>
      <p:pic>
        <p:nvPicPr>
          <p:cNvPr id="41" name="Picture 4" descr="Pin ">
            <a:extLst>
              <a:ext uri="{FF2B5EF4-FFF2-40B4-BE49-F238E27FC236}">
                <a16:creationId xmlns:a16="http://schemas.microsoft.com/office/drawing/2014/main" id="{930EC4D2-4684-3349-15AE-6849EDF3F9F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09329" y="1562106"/>
            <a:ext cx="374245" cy="37424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17228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EE245-6070-C707-0223-15A94841BF65}"/>
            </a:ext>
          </a:extLst>
        </p:cNvPr>
        <p:cNvGrpSpPr/>
        <p:nvPr/>
      </p:nvGrpSpPr>
      <p:grpSpPr>
        <a:xfrm>
          <a:off x="0" y="0"/>
          <a:ext cx="0" cy="0"/>
          <a:chOff x="0" y="0"/>
          <a:chExt cx="0" cy="0"/>
        </a:xfrm>
      </p:grpSpPr>
      <p:sp>
        <p:nvSpPr>
          <p:cNvPr id="7" name="ZoneTexte 11">
            <a:extLst>
              <a:ext uri="{FF2B5EF4-FFF2-40B4-BE49-F238E27FC236}">
                <a16:creationId xmlns:a16="http://schemas.microsoft.com/office/drawing/2014/main" id="{A3326C2E-C15E-6AE8-32C2-95D0EC76203E}"/>
              </a:ext>
            </a:extLst>
          </p:cNvPr>
          <p:cNvSpPr txBox="1"/>
          <p:nvPr/>
        </p:nvSpPr>
        <p:spPr>
          <a:xfrm>
            <a:off x="697063" y="46091"/>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smtClean="0"/>
              <a:t>Un </a:t>
            </a:r>
            <a:r>
              <a:rPr lang="fr-FR" dirty="0"/>
              <a:t>élève lit, les autres suivent et corrigent si besoin.</a:t>
            </a:r>
          </a:p>
        </p:txBody>
      </p:sp>
      <p:sp>
        <p:nvSpPr>
          <p:cNvPr id="8" name="Espace réservé du texte 2">
            <a:extLst>
              <a:ext uri="{FF2B5EF4-FFF2-40B4-BE49-F238E27FC236}">
                <a16:creationId xmlns:a16="http://schemas.microsoft.com/office/drawing/2014/main" id="{9822B8D9-AB1B-3667-50D6-EDBC8871E269}"/>
              </a:ext>
            </a:extLst>
          </p:cNvPr>
          <p:cNvSpPr txBox="1">
            <a:spLocks/>
          </p:cNvSpPr>
          <p:nvPr/>
        </p:nvSpPr>
        <p:spPr>
          <a:xfrm>
            <a:off x="669472" y="353189"/>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smtClean="0"/>
              <a:t>Désigner 5 élèves.</a:t>
            </a:r>
            <a:endParaRPr lang="fr-FR" dirty="0"/>
          </a:p>
        </p:txBody>
      </p:sp>
      <p:sp>
        <p:nvSpPr>
          <p:cNvPr id="5" name="ZoneTexte 4"/>
          <p:cNvSpPr txBox="1"/>
          <p:nvPr/>
        </p:nvSpPr>
        <p:spPr>
          <a:xfrm>
            <a:off x="482847" y="1024385"/>
            <a:ext cx="8207670" cy="3631763"/>
          </a:xfrm>
          <a:prstGeom prst="rect">
            <a:avLst/>
          </a:prstGeom>
          <a:solidFill>
            <a:srgbClr val="FEFECE"/>
          </a:solidFill>
          <a:ln>
            <a:solidFill>
              <a:schemeClr val="tx1"/>
            </a:solidFill>
          </a:ln>
        </p:spPr>
        <p:txBody>
          <a:bodyPr wrap="square" rtlCol="0">
            <a:spAutoFit/>
          </a:bodyPr>
          <a:lstStyle>
            <a:defPPr>
              <a:defRPr lang="fr-FR"/>
            </a:defPPr>
            <a:lvl1pPr algn="just">
              <a:defRPr sz="2300">
                <a:latin typeface="Calibri" panose="020F0502020204030204" pitchFamily="34" charset="0"/>
                <a:cs typeface="Calibri" panose="020F0502020204030204" pitchFamily="34" charset="0"/>
              </a:defRPr>
            </a:lvl1pPr>
          </a:lstStyle>
          <a:p>
            <a:r>
              <a:rPr lang="fr-FR" dirty="0">
                <a:solidFill>
                  <a:schemeClr val="bg1">
                    <a:lumMod val="85000"/>
                  </a:schemeClr>
                </a:solidFill>
              </a:rPr>
              <a:t>À mon avis, visiter un musée, c’est très intéressant. J’adore regarder les tableaux, surtout ceux avec des couleurs vives. Je prends un carnet pour noter toutes mes découvertes. En plus, j’essaie de lire toutes les explications présentées dans le catalogue pour bien comprendre. </a:t>
            </a:r>
            <a:endParaRPr lang="fr-FR" dirty="0" smtClean="0">
              <a:solidFill>
                <a:schemeClr val="bg1">
                  <a:lumMod val="85000"/>
                </a:schemeClr>
              </a:solidFill>
            </a:endParaRPr>
          </a:p>
          <a:p>
            <a:r>
              <a:rPr lang="fr-FR" dirty="0" smtClean="0"/>
              <a:t>Aujourd’hui</a:t>
            </a:r>
            <a:r>
              <a:rPr lang="fr-FR" dirty="0"/>
              <a:t>, le guide nous parle des tableaux anciens et des objets d’art. Cependant, parfois, je ne comprends pas tout. Il parle rapidement et donne beaucoup d’informations. C’est trop pour moi, je ne peux pas tout retenir ! Alors, je décide d’enregistrer sur mon téléphone, car c’est plus facile à écouter plus tard</a:t>
            </a:r>
            <a:r>
              <a:rPr lang="fr-FR" dirty="0" smtClean="0"/>
              <a:t>. </a:t>
            </a:r>
            <a:endParaRPr lang="fr-FR" dirty="0"/>
          </a:p>
        </p:txBody>
      </p:sp>
    </p:spTree>
    <p:extLst>
      <p:ext uri="{BB962C8B-B14F-4D97-AF65-F5344CB8AC3E}">
        <p14:creationId xmlns:p14="http://schemas.microsoft.com/office/powerpoint/2010/main" val="20978449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FF145-99B8-95F6-6FB7-ED2A2FCB8106}"/>
            </a:ext>
          </a:extLst>
        </p:cNvPr>
        <p:cNvGrpSpPr/>
        <p:nvPr/>
      </p:nvGrpSpPr>
      <p:grpSpPr>
        <a:xfrm>
          <a:off x="0" y="0"/>
          <a:ext cx="0" cy="0"/>
          <a:chOff x="0" y="0"/>
          <a:chExt cx="0" cy="0"/>
        </a:xfrm>
      </p:grpSpPr>
      <p:sp>
        <p:nvSpPr>
          <p:cNvPr id="5" name="Google Shape;1848;p163">
            <a:extLst>
              <a:ext uri="{FF2B5EF4-FFF2-40B4-BE49-F238E27FC236}">
                <a16:creationId xmlns:a16="http://schemas.microsoft.com/office/drawing/2014/main" id="{D311DD67-0FF0-8B3D-81D1-704C97688287}"/>
              </a:ext>
            </a:extLst>
          </p:cNvPr>
          <p:cNvSpPr/>
          <p:nvPr/>
        </p:nvSpPr>
        <p:spPr>
          <a:xfrm rot="16199987" flipH="1">
            <a:off x="6384094" y="4102318"/>
            <a:ext cx="71396" cy="182697"/>
          </a:xfrm>
          <a:prstGeom prst="rect">
            <a:avLst/>
          </a:prstGeom>
          <a:no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700" b="0" i="0" u="none" strike="noStrike" kern="0" cap="none" spc="0" baseline="0">
              <a:solidFill>
                <a:srgbClr val="000000"/>
              </a:solidFill>
              <a:uFillTx/>
              <a:latin typeface="Calibri"/>
              <a:ea typeface="Calibri"/>
              <a:cs typeface="Calibri"/>
            </a:endParaRPr>
          </a:p>
        </p:txBody>
      </p:sp>
      <p:sp>
        <p:nvSpPr>
          <p:cNvPr id="7" name="ZoneTexte 11">
            <a:extLst>
              <a:ext uri="{FF2B5EF4-FFF2-40B4-BE49-F238E27FC236}">
                <a16:creationId xmlns:a16="http://schemas.microsoft.com/office/drawing/2014/main" id="{A8768FD6-2C51-1D8B-99B9-2C0B84F03AEE}"/>
              </a:ext>
            </a:extLst>
          </p:cNvPr>
          <p:cNvSpPr txBox="1"/>
          <p:nvPr/>
        </p:nvSpPr>
        <p:spPr>
          <a:xfrm>
            <a:off x="865396" y="93293"/>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Maintenant, vous allez lire individuellement </a:t>
            </a:r>
            <a:r>
              <a:rPr lang="fr-FR" dirty="0" smtClean="0"/>
              <a:t>ce texte </a:t>
            </a:r>
            <a:r>
              <a:rPr lang="fr-FR" dirty="0"/>
              <a:t>à haute </a:t>
            </a:r>
            <a:r>
              <a:rPr lang="fr-FR" dirty="0" smtClean="0"/>
              <a:t>voix.</a:t>
            </a:r>
            <a:endParaRPr lang="fr-FR" dirty="0"/>
          </a:p>
        </p:txBody>
      </p:sp>
      <p:sp>
        <p:nvSpPr>
          <p:cNvPr id="8" name="Espace réservé du texte 2">
            <a:extLst>
              <a:ext uri="{FF2B5EF4-FFF2-40B4-BE49-F238E27FC236}">
                <a16:creationId xmlns:a16="http://schemas.microsoft.com/office/drawing/2014/main" id="{A4B33D35-D281-CEAF-0902-BDD37A6DFB72}"/>
              </a:ext>
            </a:extLst>
          </p:cNvPr>
          <p:cNvSpPr txBox="1">
            <a:spLocks/>
          </p:cNvSpPr>
          <p:nvPr/>
        </p:nvSpPr>
        <p:spPr>
          <a:xfrm>
            <a:off x="865396" y="387778"/>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Désigner quelques élèves au hasard. Apporter un feedback </a:t>
            </a:r>
            <a:r>
              <a:rPr lang="fr-FR" dirty="0" smtClean="0"/>
              <a:t>immédiat .</a:t>
            </a:r>
            <a:endParaRPr lang="fr-FR" dirty="0"/>
          </a:p>
        </p:txBody>
      </p:sp>
      <p:pic>
        <p:nvPicPr>
          <p:cNvPr id="9" name="Picture 14">
            <a:extLst>
              <a:ext uri="{FF2B5EF4-FFF2-40B4-BE49-F238E27FC236}">
                <a16:creationId xmlns:a16="http://schemas.microsoft.com/office/drawing/2014/main" id="{3FC39882-D2D2-C95E-B6D0-B245A07952E4}"/>
              </a:ext>
            </a:extLst>
          </p:cNvPr>
          <p:cNvPicPr>
            <a:picLocks noChangeAspect="1"/>
          </p:cNvPicPr>
          <p:nvPr/>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8343899" y="104723"/>
            <a:ext cx="686915" cy="686915"/>
          </a:xfrm>
          <a:prstGeom prst="rect">
            <a:avLst/>
          </a:prstGeom>
        </p:spPr>
      </p:pic>
      <p:sp>
        <p:nvSpPr>
          <p:cNvPr id="11" name="ZoneTexte 10"/>
          <p:cNvSpPr txBox="1"/>
          <p:nvPr/>
        </p:nvSpPr>
        <p:spPr>
          <a:xfrm>
            <a:off x="482847" y="1024385"/>
            <a:ext cx="8207670" cy="3631763"/>
          </a:xfrm>
          <a:prstGeom prst="rect">
            <a:avLst/>
          </a:prstGeom>
          <a:solidFill>
            <a:srgbClr val="FEFECE"/>
          </a:solidFill>
          <a:ln>
            <a:solidFill>
              <a:schemeClr val="tx1"/>
            </a:solidFill>
          </a:ln>
        </p:spPr>
        <p:txBody>
          <a:bodyPr wrap="square" rtlCol="0">
            <a:spAutoFit/>
          </a:bodyPr>
          <a:lstStyle>
            <a:defPPr>
              <a:defRPr lang="fr-FR"/>
            </a:defPPr>
            <a:lvl1pPr algn="just">
              <a:defRPr sz="2300">
                <a:latin typeface="Calibri" panose="020F0502020204030204" pitchFamily="34" charset="0"/>
                <a:cs typeface="Calibri" panose="020F0502020204030204" pitchFamily="34" charset="0"/>
              </a:defRPr>
            </a:lvl1pPr>
          </a:lstStyle>
          <a:p>
            <a:r>
              <a:rPr lang="fr-FR" dirty="0"/>
              <a:t>À mon avis, visiter un musée, c’est très intéressant. J’adore regarder les tableaux, surtout ceux avec des couleurs vives. Je prends un carnet pour noter toutes mes découvertes. En plus, j’essaie de lire toutes les explications présentées dans le catalogue pour bien comprendre. </a:t>
            </a:r>
            <a:endParaRPr lang="fr-FR" dirty="0" smtClean="0"/>
          </a:p>
          <a:p>
            <a:r>
              <a:rPr lang="fr-FR" dirty="0" smtClean="0"/>
              <a:t>Aujourd’hui</a:t>
            </a:r>
            <a:r>
              <a:rPr lang="fr-FR" dirty="0"/>
              <a:t>, le guide nous parle des tableaux anciens et des objets d’art. Cependant, parfois, je ne comprends pas tout. Il parle rapidement et donne beaucoup d’informations. C’est trop pour moi, je ne peux pas tout retenir ! Alors, je décide d’enregistrer sur mon téléphone, car c’est plus facile à écouter plus tard</a:t>
            </a:r>
            <a:r>
              <a:rPr lang="fr-FR" dirty="0" smtClean="0"/>
              <a:t>. </a:t>
            </a:r>
            <a:endParaRPr lang="fr-FR" dirty="0"/>
          </a:p>
        </p:txBody>
      </p:sp>
    </p:spTree>
    <p:extLst>
      <p:ext uri="{BB962C8B-B14F-4D97-AF65-F5344CB8AC3E}">
        <p14:creationId xmlns:p14="http://schemas.microsoft.com/office/powerpoint/2010/main" val="232670761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88061-9B9C-1CE9-D95D-72EB156FC72B}"/>
            </a:ext>
          </a:extLst>
        </p:cNvPr>
        <p:cNvGrpSpPr/>
        <p:nvPr/>
      </p:nvGrpSpPr>
      <p:grpSpPr>
        <a:xfrm>
          <a:off x="0" y="0"/>
          <a:ext cx="0" cy="0"/>
          <a:chOff x="0" y="0"/>
          <a:chExt cx="0" cy="0"/>
        </a:xfrm>
      </p:grpSpPr>
      <p:pic>
        <p:nvPicPr>
          <p:cNvPr id="7" name="Picture 11">
            <a:extLst>
              <a:ext uri="{FF2B5EF4-FFF2-40B4-BE49-F238E27FC236}">
                <a16:creationId xmlns:a16="http://schemas.microsoft.com/office/drawing/2014/main" id="{DAF67BF0-CDB4-F531-AB15-C6FFDAD4B412}"/>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272087" y="744784"/>
            <a:ext cx="2802017" cy="2802017"/>
          </a:xfrm>
          <a:prstGeom prst="rect">
            <a:avLst/>
          </a:prstGeom>
        </p:spPr>
      </p:pic>
      <p:grpSp>
        <p:nvGrpSpPr>
          <p:cNvPr id="10" name="Group 14">
            <a:extLst>
              <a:ext uri="{FF2B5EF4-FFF2-40B4-BE49-F238E27FC236}">
                <a16:creationId xmlns:a16="http://schemas.microsoft.com/office/drawing/2014/main" id="{2693BB2B-A99B-2063-FE4E-0EA17DB4ED8F}"/>
              </a:ext>
            </a:extLst>
          </p:cNvPr>
          <p:cNvGrpSpPr/>
          <p:nvPr/>
        </p:nvGrpSpPr>
        <p:grpSpPr>
          <a:xfrm>
            <a:off x="3243126" y="714455"/>
            <a:ext cx="5397953" cy="2905447"/>
            <a:chOff x="1641585" y="1048972"/>
            <a:chExt cx="5867403" cy="3260732"/>
          </a:xfrm>
        </p:grpSpPr>
        <p:sp>
          <p:nvSpPr>
            <p:cNvPr id="11" name="Rectangle : coins arrondis 10">
              <a:extLst>
                <a:ext uri="{FF2B5EF4-FFF2-40B4-BE49-F238E27FC236}">
                  <a16:creationId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2" name="Rectangle 18">
              <a:extLst>
                <a:ext uri="{FF2B5EF4-FFF2-40B4-BE49-F238E27FC236}">
                  <a16:creationId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3" name="Rectangle 19">
              <a:extLst>
                <a:ext uri="{FF2B5EF4-FFF2-40B4-BE49-F238E27FC236}">
                  <a16:creationId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4" name="TextBox 6">
            <a:extLst>
              <a:ext uri="{FF2B5EF4-FFF2-40B4-BE49-F238E27FC236}">
                <a16:creationId xmlns:a16="http://schemas.microsoft.com/office/drawing/2014/main" id="{EAAB8F7F-D325-69A9-6BF7-14E64FC29DF1}"/>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Atelier de compréhension</a:t>
            </a: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20 min</a:t>
            </a:r>
            <a:endParaRPr lang="en-US" sz="3600" kern="0" dirty="0">
              <a:solidFill>
                <a:srgbClr val="44546A"/>
              </a:solidFill>
              <a:latin typeface="Arial"/>
              <a:ea typeface="Arial"/>
              <a:cs typeface="Arial"/>
            </a:endParaRPr>
          </a:p>
        </p:txBody>
      </p:sp>
      <p:sp>
        <p:nvSpPr>
          <p:cNvPr id="15" name="Oval 45">
            <a:extLst>
              <a:ext uri="{FF2B5EF4-FFF2-40B4-BE49-F238E27FC236}">
                <a16:creationId xmlns:a16="http://schemas.microsoft.com/office/drawing/2014/main" id="{0099B80A-89E8-278D-5AE8-2B93876D6A38}"/>
              </a:ext>
            </a:extLst>
          </p:cNvPr>
          <p:cNvSpPr/>
          <p:nvPr/>
        </p:nvSpPr>
        <p:spPr>
          <a:xfrm>
            <a:off x="5728896" y="1950939"/>
            <a:ext cx="389706" cy="389706"/>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val="197322016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a:extLst>
            <a:ext uri="{FF2B5EF4-FFF2-40B4-BE49-F238E27FC236}">
              <a16:creationId xmlns:a16="http://schemas.microsoft.com/office/drawing/2014/main" id="{3A57188F-46C2-0698-B0FD-5E46986DE13D}"/>
            </a:ext>
          </a:extLst>
        </p:cNvPr>
        <p:cNvGrpSpPr/>
        <p:nvPr/>
      </p:nvGrpSpPr>
      <p:grpSpPr>
        <a:xfrm>
          <a:off x="0" y="0"/>
          <a:ext cx="0" cy="0"/>
          <a:chOff x="0" y="0"/>
          <a:chExt cx="0" cy="0"/>
        </a:xfrm>
      </p:grpSpPr>
      <p:sp>
        <p:nvSpPr>
          <p:cNvPr id="3" name="Google Shape;1140;p112">
            <a:extLst>
              <a:ext uri="{FF2B5EF4-FFF2-40B4-BE49-F238E27FC236}">
                <a16:creationId xmlns:a16="http://schemas.microsoft.com/office/drawing/2014/main" id="{7AEA2973-8F7D-E6B3-A35C-615B04EFA6EB}"/>
              </a:ext>
            </a:extLst>
          </p:cNvPr>
          <p:cNvSpPr txBox="1"/>
          <p:nvPr/>
        </p:nvSpPr>
        <p:spPr>
          <a:xfrm>
            <a:off x="0" y="2260145"/>
            <a:ext cx="9144000" cy="492443"/>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p>
            <a:pPr marL="0" marR="0" lvl="0" indent="0" algn="ctr" defTabSz="914400" rtl="0" eaLnBrk="1" fontAlgn="auto" latinLnBrk="0" hangingPunct="1">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smtClean="0">
                <a:ln>
                  <a:noFill/>
                </a:ln>
                <a:solidFill>
                  <a:srgbClr val="44546A"/>
                </a:solidFill>
                <a:effectLst/>
                <a:uLnTx/>
                <a:uFillTx/>
                <a:latin typeface="Calibri"/>
                <a:ea typeface="Calibri"/>
                <a:cs typeface="Calibri"/>
              </a:rPr>
              <a:t>Repères</a:t>
            </a:r>
            <a:endParaRPr kumimoji="0" lang="en-US" sz="1800" b="0" i="0" u="none" strike="noStrike" kern="0" cap="none" spc="0" normalizeH="0" baseline="0" noProof="0" dirty="0">
              <a:ln>
                <a:noFill/>
              </a:ln>
              <a:solidFill>
                <a:srgbClr val="44546A"/>
              </a:solidFill>
              <a:effectLst/>
              <a:uLnTx/>
              <a:uFillTx/>
              <a:latin typeface="Arial"/>
              <a:ea typeface="Arial"/>
              <a:cs typeface="Arial"/>
            </a:endParaRPr>
          </a:p>
        </p:txBody>
      </p:sp>
    </p:spTree>
    <p:extLst>
      <p:ext uri="{BB962C8B-B14F-4D97-AF65-F5344CB8AC3E}">
        <p14:creationId xmlns:p14="http://schemas.microsoft.com/office/powerpoint/2010/main" val="176158473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9A2CD-824B-9C6C-0C4D-CCD9997536A4}"/>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6389CBE-6E22-8F2E-EC51-CA2A3665786B}"/>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1B07E247-6D7D-D110-C5CF-BC173562BCBE}"/>
              </a:ext>
            </a:extLst>
          </p:cNvPr>
          <p:cNvSpPr/>
          <p:nvPr/>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69BEF649-06E6-D2C8-4C1D-FD3F6218753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BB057AC2-AF5A-9F8F-534C-70888C69945D}"/>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Avant de </a:t>
            </a:r>
            <a:r>
              <a:rPr lang="fr-FR" dirty="0" smtClean="0"/>
              <a:t>répondre à la première question, </a:t>
            </a:r>
            <a:r>
              <a:rPr lang="fr-FR" dirty="0"/>
              <a:t>faisons un petit rappel de ce que nous avons appris :</a:t>
            </a:r>
          </a:p>
        </p:txBody>
      </p:sp>
      <p:sp>
        <p:nvSpPr>
          <p:cNvPr id="11" name="ZoneTexte 10">
            <a:extLst>
              <a:ext uri="{FF2B5EF4-FFF2-40B4-BE49-F238E27FC236}">
                <a16:creationId xmlns:a16="http://schemas.microsoft.com/office/drawing/2014/main" id="{2D1F006D-773F-F8D9-B607-3DBC97E08F60}"/>
              </a:ext>
            </a:extLst>
          </p:cNvPr>
          <p:cNvSpPr txBox="1"/>
          <p:nvPr/>
        </p:nvSpPr>
        <p:spPr>
          <a:xfrm>
            <a:off x="226031" y="740783"/>
            <a:ext cx="8712486" cy="51706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lnSpc>
                <a:spcPct val="115000"/>
              </a:lnSpc>
              <a:spcAft>
                <a:spcPts val="800"/>
              </a:spcAft>
            </a:pPr>
            <a:r>
              <a:rPr lang="fr-FR" sz="2400" b="1" dirty="0">
                <a:latin typeface="Calibri" panose="020F0502020204030204" pitchFamily="34" charset="0"/>
                <a:cs typeface="Calibri" panose="020F0502020204030204" pitchFamily="34" charset="0"/>
              </a:rPr>
              <a:t>Répondre à une question avec : </a:t>
            </a:r>
            <a:r>
              <a:rPr lang="fr-FR" sz="2400" b="1" dirty="0" smtClean="0">
                <a:latin typeface="Calibri" panose="020F0502020204030204" pitchFamily="34" charset="0"/>
                <a:cs typeface="Calibri" panose="020F0502020204030204" pitchFamily="34" charset="0"/>
              </a:rPr>
              <a:t>« </a:t>
            </a:r>
            <a:r>
              <a:rPr lang="fr-FR" sz="2400" b="1" dirty="0" smtClean="0">
                <a:solidFill>
                  <a:srgbClr val="3FB2CB"/>
                </a:solidFill>
                <a:latin typeface="Calibri" panose="020F0502020204030204" pitchFamily="34" charset="0"/>
                <a:cs typeface="Calibri" panose="020F0502020204030204" pitchFamily="34" charset="0"/>
              </a:rPr>
              <a:t>Comment… </a:t>
            </a:r>
            <a:r>
              <a:rPr lang="fr-FR" sz="2400" b="1" dirty="0">
                <a:solidFill>
                  <a:srgbClr val="3FB2CB"/>
                </a:solidFill>
                <a:latin typeface="Calibri" panose="020F0502020204030204" pitchFamily="34" charset="0"/>
                <a:cs typeface="Calibri" panose="020F0502020204030204" pitchFamily="34" charset="0"/>
              </a:rPr>
              <a:t>? / </a:t>
            </a:r>
            <a:r>
              <a:rPr lang="fr-FR" sz="2400" b="1" dirty="0" smtClean="0">
                <a:solidFill>
                  <a:srgbClr val="3FB2CB"/>
                </a:solidFill>
                <a:latin typeface="Calibri" panose="020F0502020204030204" pitchFamily="34" charset="0"/>
                <a:cs typeface="Calibri" panose="020F0502020204030204" pitchFamily="34" charset="0"/>
              </a:rPr>
              <a:t>Qui… </a:t>
            </a:r>
            <a:r>
              <a:rPr lang="fr-FR" sz="2400" b="1" dirty="0">
                <a:solidFill>
                  <a:srgbClr val="3FB2CB"/>
                </a:solidFill>
                <a:latin typeface="Calibri" panose="020F0502020204030204" pitchFamily="34" charset="0"/>
                <a:cs typeface="Calibri" panose="020F0502020204030204" pitchFamily="34" charset="0"/>
              </a:rPr>
              <a:t>? </a:t>
            </a:r>
            <a:r>
              <a:rPr lang="fr-FR" sz="2400" b="1" dirty="0">
                <a:latin typeface="Calibri" panose="020F0502020204030204" pitchFamily="34" charset="0"/>
                <a:cs typeface="Calibri" panose="020F0502020204030204" pitchFamily="34" charset="0"/>
              </a:rPr>
              <a:t>»</a:t>
            </a:r>
            <a:endParaRPr lang="fr-FR" sz="2400" b="1" dirty="0">
              <a:solidFill>
                <a:sysClr val="windowText" lastClr="000000"/>
              </a:solidFill>
              <a:latin typeface="Calibri" panose="020F0502020204030204" pitchFamily="34" charset="0"/>
              <a:cs typeface="Calibri" panose="020F0502020204030204" pitchFamily="34" charset="0"/>
            </a:endParaRPr>
          </a:p>
        </p:txBody>
      </p:sp>
      <p:sp>
        <p:nvSpPr>
          <p:cNvPr id="10" name="Espace réservé du texte 2">
            <a:extLst>
              <a:ext uri="{FF2B5EF4-FFF2-40B4-BE49-F238E27FC236}">
                <a16:creationId xmlns:a16="http://schemas.microsoft.com/office/drawing/2014/main" id="{ED2D1B4C-0639-B576-9CA6-AEA0A6A38A1D}"/>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Poser des questions. Orienter les réponses. Corriger si nécessaire.</a:t>
            </a:r>
          </a:p>
        </p:txBody>
      </p:sp>
      <p:pic>
        <p:nvPicPr>
          <p:cNvPr id="13"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7020" y="68109"/>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14" name="ZoneTexte 13"/>
          <p:cNvSpPr txBox="1"/>
          <p:nvPr/>
        </p:nvSpPr>
        <p:spPr>
          <a:xfrm>
            <a:off x="226031" y="1369270"/>
            <a:ext cx="8712486" cy="3170099"/>
          </a:xfrm>
          <a:prstGeom prst="rect">
            <a:avLst/>
          </a:prstGeom>
          <a:solidFill>
            <a:schemeClr val="accent2">
              <a:lumMod val="20000"/>
              <a:lumOff val="80000"/>
            </a:schemeClr>
          </a:solidFill>
          <a:ln>
            <a:solidFill>
              <a:schemeClr val="tx1"/>
            </a:solidFill>
          </a:ln>
        </p:spPr>
        <p:txBody>
          <a:bodyPr wrap="square">
            <a:spAutoFit/>
          </a:bodyPr>
          <a:lstStyle>
            <a:defPPr>
              <a:defRPr lang="fr-FR"/>
            </a:defPPr>
            <a:lvl1pPr algn="just">
              <a:defRPr sz="2400" b="0">
                <a:solidFill>
                  <a:sysClr val="windowText" lastClr="000000"/>
                </a:solidFill>
                <a:latin typeface="Calibri" panose="020F0502020204030204" pitchFamily="34" charset="0"/>
                <a:cs typeface="Calibri" panose="020F0502020204030204" pitchFamily="34" charset="0"/>
              </a:defRPr>
            </a:lvl1pPr>
          </a:lstStyle>
          <a:p>
            <a:pPr algn="l"/>
            <a:r>
              <a:rPr lang="fr-FR" sz="2000" b="1" dirty="0"/>
              <a:t>Question ►</a:t>
            </a:r>
            <a:r>
              <a:rPr lang="fr-FR" sz="2000" dirty="0"/>
              <a:t> Je repère le </a:t>
            </a:r>
            <a:r>
              <a:rPr lang="fr-FR" sz="2000" dirty="0" smtClean="0"/>
              <a:t>mot-clé.</a:t>
            </a:r>
          </a:p>
          <a:p>
            <a:pPr algn="l"/>
            <a:r>
              <a:rPr lang="fr-FR" sz="2000" b="1" dirty="0" smtClean="0"/>
              <a:t>Texte </a:t>
            </a:r>
            <a:r>
              <a:rPr lang="fr-FR" sz="2000" b="1" dirty="0"/>
              <a:t>►</a:t>
            </a:r>
            <a:r>
              <a:rPr lang="fr-FR" sz="2000" dirty="0"/>
              <a:t> Je cherche </a:t>
            </a:r>
            <a:r>
              <a:rPr lang="fr-FR" sz="2000" dirty="0" smtClean="0"/>
              <a:t>l’information.</a:t>
            </a:r>
          </a:p>
          <a:p>
            <a:pPr algn="l"/>
            <a:r>
              <a:rPr lang="fr-FR" sz="2000" b="1" dirty="0" smtClean="0"/>
              <a:t>Réponse </a:t>
            </a:r>
            <a:r>
              <a:rPr lang="fr-FR" sz="2000" b="1" dirty="0"/>
              <a:t>►</a:t>
            </a:r>
            <a:r>
              <a:rPr lang="fr-FR" sz="2000" dirty="0"/>
              <a:t> J’écris une phrase </a:t>
            </a:r>
            <a:r>
              <a:rPr lang="fr-FR" sz="2000" dirty="0" smtClean="0"/>
              <a:t>complète.</a:t>
            </a:r>
          </a:p>
          <a:p>
            <a:pPr algn="l"/>
            <a:r>
              <a:rPr lang="fr-FR" sz="2000" b="1" dirty="0" smtClean="0">
                <a:solidFill>
                  <a:srgbClr val="C00000"/>
                </a:solidFill>
              </a:rPr>
              <a:t>Exemple : </a:t>
            </a:r>
            <a:r>
              <a:rPr lang="fr-FR" sz="2000" dirty="0" smtClean="0"/>
              <a:t>« </a:t>
            </a:r>
            <a:r>
              <a:rPr lang="fr-FR" sz="2000" dirty="0"/>
              <a:t>La petite fille </a:t>
            </a:r>
            <a:r>
              <a:rPr lang="fr-FR" sz="2000" dirty="0" smtClean="0"/>
              <a:t>parle </a:t>
            </a:r>
            <a:r>
              <a:rPr lang="fr-FR" sz="2000" dirty="0"/>
              <a:t>avec douceur. </a:t>
            </a:r>
            <a:r>
              <a:rPr lang="fr-FR" sz="2000" dirty="0" smtClean="0"/>
              <a:t>»</a:t>
            </a:r>
          </a:p>
          <a:p>
            <a:pPr algn="l"/>
            <a:r>
              <a:rPr lang="fr-FR" sz="2000" b="1" dirty="0" smtClean="0">
                <a:solidFill>
                  <a:srgbClr val="C00000"/>
                </a:solidFill>
              </a:rPr>
              <a:t>Question </a:t>
            </a:r>
            <a:r>
              <a:rPr lang="fr-FR" sz="2000" b="1" dirty="0">
                <a:solidFill>
                  <a:srgbClr val="C00000"/>
                </a:solidFill>
              </a:rPr>
              <a:t>: </a:t>
            </a:r>
            <a:r>
              <a:rPr lang="fr-FR" sz="2000" b="1" dirty="0">
                <a:solidFill>
                  <a:srgbClr val="3FB2CB"/>
                </a:solidFill>
              </a:rPr>
              <a:t>Comment</a:t>
            </a:r>
            <a:r>
              <a:rPr lang="fr-FR" sz="2000" dirty="0"/>
              <a:t> la petite fille </a:t>
            </a:r>
            <a:r>
              <a:rPr lang="fr-FR" sz="2000" dirty="0" smtClean="0"/>
              <a:t>parle-t-elle </a:t>
            </a:r>
            <a:r>
              <a:rPr lang="fr-FR" sz="2000" dirty="0"/>
              <a:t>? (</a:t>
            </a:r>
            <a:r>
              <a:rPr lang="fr-FR" sz="2000" dirty="0">
                <a:solidFill>
                  <a:srgbClr val="3FB2CB"/>
                </a:solidFill>
              </a:rPr>
              <a:t>on cherche la </a:t>
            </a:r>
            <a:r>
              <a:rPr lang="fr-FR" sz="2000" dirty="0" smtClean="0">
                <a:solidFill>
                  <a:srgbClr val="3FB2CB"/>
                </a:solidFill>
              </a:rPr>
              <a:t>manière</a:t>
            </a:r>
            <a:r>
              <a:rPr lang="fr-FR" sz="2000" dirty="0" smtClean="0"/>
              <a:t>)</a:t>
            </a:r>
          </a:p>
          <a:p>
            <a:pPr algn="l"/>
            <a:r>
              <a:rPr lang="fr-FR" sz="2000" b="1" dirty="0" smtClean="0">
                <a:solidFill>
                  <a:srgbClr val="C00000"/>
                </a:solidFill>
              </a:rPr>
              <a:t>Réponse </a:t>
            </a:r>
            <a:r>
              <a:rPr lang="fr-FR" sz="2000" b="1" dirty="0">
                <a:solidFill>
                  <a:srgbClr val="C00000"/>
                </a:solidFill>
              </a:rPr>
              <a:t>: </a:t>
            </a:r>
            <a:r>
              <a:rPr lang="fr-FR" sz="2000" dirty="0"/>
              <a:t>La petite fille </a:t>
            </a:r>
            <a:r>
              <a:rPr lang="fr-FR" sz="2000" dirty="0" smtClean="0"/>
              <a:t>parle </a:t>
            </a:r>
            <a:r>
              <a:rPr lang="fr-FR" sz="2000" dirty="0"/>
              <a:t>avec </a:t>
            </a:r>
            <a:r>
              <a:rPr lang="fr-FR" sz="2000" dirty="0" smtClean="0"/>
              <a:t>douceur.</a:t>
            </a:r>
          </a:p>
          <a:p>
            <a:pPr algn="l"/>
            <a:r>
              <a:rPr lang="fr-FR" sz="2000" b="1" dirty="0" smtClean="0">
                <a:solidFill>
                  <a:srgbClr val="C00000"/>
                </a:solidFill>
              </a:rPr>
              <a:t>Exemple : </a:t>
            </a:r>
            <a:r>
              <a:rPr lang="fr-FR" sz="2000" dirty="0"/>
              <a:t>« Paul </a:t>
            </a:r>
            <a:r>
              <a:rPr lang="fr-FR" sz="2000" dirty="0" smtClean="0"/>
              <a:t>a envoyé un tableau comme cadeau à sa mère. »</a:t>
            </a:r>
          </a:p>
          <a:p>
            <a:pPr algn="l"/>
            <a:r>
              <a:rPr lang="fr-FR" sz="2000" b="1" dirty="0" smtClean="0">
                <a:solidFill>
                  <a:srgbClr val="C00000"/>
                </a:solidFill>
              </a:rPr>
              <a:t>Question </a:t>
            </a:r>
            <a:r>
              <a:rPr lang="fr-FR" sz="2000" b="1" dirty="0">
                <a:solidFill>
                  <a:srgbClr val="C00000"/>
                </a:solidFill>
              </a:rPr>
              <a:t>: </a:t>
            </a:r>
            <a:r>
              <a:rPr lang="fr-FR" sz="2000" b="1" dirty="0">
                <a:solidFill>
                  <a:srgbClr val="3FB2CB"/>
                </a:solidFill>
              </a:rPr>
              <a:t>Qui</a:t>
            </a:r>
            <a:r>
              <a:rPr lang="fr-FR" sz="2000" dirty="0"/>
              <a:t> </a:t>
            </a:r>
            <a:r>
              <a:rPr lang="fr-FR" sz="2000" dirty="0" smtClean="0"/>
              <a:t>a envoyé un tableau comme cadeau à sa mère </a:t>
            </a:r>
            <a:r>
              <a:rPr lang="fr-FR" sz="2000" dirty="0"/>
              <a:t>? (</a:t>
            </a:r>
            <a:r>
              <a:rPr lang="fr-FR" sz="2000" dirty="0">
                <a:solidFill>
                  <a:srgbClr val="3FB2CB"/>
                </a:solidFill>
              </a:rPr>
              <a:t>on cherche la </a:t>
            </a:r>
            <a:r>
              <a:rPr lang="fr-FR" sz="2000" dirty="0" smtClean="0">
                <a:solidFill>
                  <a:srgbClr val="3FB2CB"/>
                </a:solidFill>
              </a:rPr>
              <a:t>personne</a:t>
            </a:r>
            <a:r>
              <a:rPr lang="fr-FR" sz="2000" dirty="0" smtClean="0"/>
              <a:t>)</a:t>
            </a:r>
          </a:p>
          <a:p>
            <a:pPr algn="l"/>
            <a:r>
              <a:rPr lang="fr-FR" sz="2000" b="1" dirty="0" smtClean="0">
                <a:solidFill>
                  <a:srgbClr val="C00000"/>
                </a:solidFill>
              </a:rPr>
              <a:t>Réponse </a:t>
            </a:r>
            <a:r>
              <a:rPr lang="fr-FR" sz="2000" b="1" dirty="0">
                <a:solidFill>
                  <a:srgbClr val="C00000"/>
                </a:solidFill>
              </a:rPr>
              <a:t>: </a:t>
            </a:r>
            <a:r>
              <a:rPr lang="fr-FR" sz="2000" dirty="0"/>
              <a:t>Paul a envoyé un tableau comme cadeau à sa mère</a:t>
            </a:r>
            <a:r>
              <a:rPr lang="fr-FR" sz="2000" dirty="0" smtClean="0"/>
              <a:t>.</a:t>
            </a:r>
            <a:endParaRPr lang="fr-FR" sz="2000" dirty="0"/>
          </a:p>
        </p:txBody>
      </p:sp>
    </p:spTree>
    <p:extLst>
      <p:ext uri="{BB962C8B-B14F-4D97-AF65-F5344CB8AC3E}">
        <p14:creationId xmlns:p14="http://schemas.microsoft.com/office/powerpoint/2010/main" val="10241259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3456E-A79B-56CA-ECCA-6E356DFACFE0}"/>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B923C87A-DD9D-8B75-0EB6-850144B24A53}"/>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78364D9D-6D22-3384-62F6-42A8382ABEF5}"/>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7D00CAD9-0018-EF31-E5F1-F9331EEBE6F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11">
            <a:extLst>
              <a:ext uri="{FF2B5EF4-FFF2-40B4-BE49-F238E27FC236}">
                <a16:creationId xmlns:a16="http://schemas.microsoft.com/office/drawing/2014/main" id="{A8768FD6-2C51-1D8B-99B9-2C0B84F03AEE}"/>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smtClean="0"/>
              <a:t>Répondez à cette question en vous référant au rappel. </a:t>
            </a:r>
            <a:endParaRPr lang="fr-FR" altLang="fr-FR" dirty="0"/>
          </a:p>
        </p:txBody>
      </p:sp>
      <p:sp>
        <p:nvSpPr>
          <p:cNvPr id="12" name="Espace réservé du texte 2">
            <a:extLst>
              <a:ext uri="{FF2B5EF4-FFF2-40B4-BE49-F238E27FC236}">
                <a16:creationId xmlns:a16="http://schemas.microsoft.com/office/drawing/2014/main" id="{A4B33D35-D281-CEAF-0902-BDD37A6DFB72}"/>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400">
              <a:spcBef>
                <a:spcPts val="1000"/>
              </a:spcBef>
            </a:pPr>
            <a:r>
              <a:rPr lang="fr-FR" dirty="0"/>
              <a:t>Lire la question à voix haute, pointer les mots importants dans la </a:t>
            </a:r>
            <a:r>
              <a:rPr lang="fr-FR" dirty="0" smtClean="0"/>
              <a:t>question. </a:t>
            </a:r>
            <a:endParaRPr lang="fr-FR" dirty="0"/>
          </a:p>
        </p:txBody>
      </p:sp>
      <p:pic>
        <p:nvPicPr>
          <p:cNvPr id="13"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3">
            <a:alphaModFix/>
          </a:blip>
          <a:srcRect/>
          <a:stretch>
            <a:fillRect/>
          </a:stretch>
        </p:blipFill>
        <p:spPr>
          <a:xfrm>
            <a:off x="8496641" y="64081"/>
            <a:ext cx="558661" cy="558661"/>
          </a:xfrm>
          <a:prstGeom prst="rect">
            <a:avLst/>
          </a:prstGeom>
          <a:noFill/>
          <a:ln cap="flat">
            <a:noFill/>
          </a:ln>
        </p:spPr>
      </p:pic>
      <p:sp>
        <p:nvSpPr>
          <p:cNvPr id="15" name="ZoneTexte 14"/>
          <p:cNvSpPr txBox="1"/>
          <p:nvPr/>
        </p:nvSpPr>
        <p:spPr>
          <a:xfrm>
            <a:off x="135610" y="1024587"/>
            <a:ext cx="8872780" cy="646331"/>
          </a:xfrm>
          <a:prstGeom prst="rect">
            <a:avLst/>
          </a:prstGeom>
          <a:solidFill>
            <a:srgbClr val="D7EFF5"/>
          </a:solidFill>
          <a:ln>
            <a:solidFill>
              <a:srgbClr val="0852A4"/>
            </a:solidFill>
          </a:ln>
        </p:spPr>
        <p:txBody>
          <a:bodyPr wrap="square" rtlCol="0">
            <a:spAutoFit/>
          </a:bodyPr>
          <a:lstStyle/>
          <a:p>
            <a:pPr marL="342900" indent="-342900">
              <a:buFont typeface="Wingdings" panose="05000000000000000000" pitchFamily="2" charset="2"/>
              <a:buChar char="Ø"/>
            </a:pPr>
            <a:r>
              <a:rPr lang="fr-FR" b="1" dirty="0">
                <a:latin typeface="Calibri" panose="020F0502020204030204" pitchFamily="34" charset="0"/>
                <a:cs typeface="Calibri" panose="020F0502020204030204" pitchFamily="34" charset="0"/>
              </a:rPr>
              <a:t>Comment</a:t>
            </a:r>
            <a:r>
              <a:rPr lang="fr-FR" dirty="0">
                <a:latin typeface="Calibri" panose="020F0502020204030204" pitchFamily="34" charset="0"/>
                <a:cs typeface="Calibri" panose="020F0502020204030204" pitchFamily="34" charset="0"/>
              </a:rPr>
              <a:t> la jeune fille trouve-t-elle la visite d’un musée </a:t>
            </a:r>
            <a:r>
              <a:rPr lang="fr-FR" dirty="0" smtClean="0">
                <a:latin typeface="Calibri" panose="020F0502020204030204" pitchFamily="34" charset="0"/>
                <a:cs typeface="Calibri" panose="020F0502020204030204" pitchFamily="34" charset="0"/>
              </a:rPr>
              <a:t>?</a:t>
            </a:r>
          </a:p>
          <a:p>
            <a:r>
              <a:rPr lang="fr-FR" dirty="0">
                <a:latin typeface="Calibri" panose="020F0502020204030204" pitchFamily="34" charset="0"/>
                <a:cs typeface="Calibri" panose="020F0502020204030204" pitchFamily="34" charset="0"/>
              </a:rPr>
              <a:t> </a:t>
            </a:r>
            <a:r>
              <a:rPr lang="fr-FR" dirty="0" smtClean="0">
                <a:latin typeface="Calibri" panose="020F0502020204030204" pitchFamily="34" charset="0"/>
                <a:cs typeface="Calibri" panose="020F0502020204030204" pitchFamily="34" charset="0"/>
              </a:rPr>
              <a:t>     .........................................................................................................................................</a:t>
            </a:r>
          </a:p>
        </p:txBody>
      </p:sp>
      <p:sp>
        <p:nvSpPr>
          <p:cNvPr id="14" name="ZoneTexte 13"/>
          <p:cNvSpPr txBox="1"/>
          <p:nvPr/>
        </p:nvSpPr>
        <p:spPr>
          <a:xfrm>
            <a:off x="577993" y="1977482"/>
            <a:ext cx="8133291" cy="2862322"/>
          </a:xfrm>
          <a:prstGeom prst="rect">
            <a:avLst/>
          </a:prstGeom>
          <a:solidFill>
            <a:srgbClr val="FEFECE"/>
          </a:solidFill>
          <a:ln>
            <a:solidFill>
              <a:schemeClr val="accent1"/>
            </a:solidFill>
          </a:ln>
        </p:spPr>
        <p:txBody>
          <a:bodyPr wrap="square" rtlCol="0">
            <a:spAutoFit/>
          </a:bodyPr>
          <a:lstStyle/>
          <a:p>
            <a:pPr algn="just"/>
            <a:r>
              <a:rPr lang="fr-FR" sz="2000" dirty="0" smtClean="0">
                <a:latin typeface="Calibri" panose="020F0502020204030204" pitchFamily="34" charset="0"/>
                <a:cs typeface="Calibri" panose="020F0502020204030204" pitchFamily="34" charset="0"/>
              </a:rPr>
              <a:t>À mon avis, visiter un musée, c’est très intéressant. J’adore regarder les tableaux, surtout ceux avec des couleurs vives. Je prends un carnet pour noter toutes mes découvertes. En plus, j’essaie de lire toutes les explications présentées dans le catalogue pour bien comprendre. </a:t>
            </a:r>
          </a:p>
          <a:p>
            <a:pPr algn="just"/>
            <a:r>
              <a:rPr lang="fr-FR" sz="2000" dirty="0" smtClean="0">
                <a:latin typeface="Calibri" panose="020F0502020204030204" pitchFamily="34" charset="0"/>
                <a:cs typeface="Calibri" panose="020F0502020204030204" pitchFamily="34" charset="0"/>
              </a:rPr>
              <a:t>Aujourd’hui, le guide nous parle des tableaux anciens et des objets d’art. Cependant, parfois, je ne comprends pas tout. Il parle rapidement et donne beaucoup d’informations. C’est trop pour moi, je ne peux pas tout retenir ! Alors, je décide d’enregistrer sur mon téléphone, car c’est plus facile à écouter plus tard.</a:t>
            </a:r>
            <a:endParaRPr lang="fr-FR" sz="19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5999072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A110D-6333-4A63-7303-1CBD71FA8516}"/>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827DFD8-CF0D-F286-62FC-B120CD2C3D52}"/>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2378D9CE-5518-CD05-EF5C-98069080FE25}"/>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040CA60B-9F83-880E-4082-CA7DA913945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11">
            <a:extLst>
              <a:ext uri="{FF2B5EF4-FFF2-40B4-BE49-F238E27FC236}">
                <a16:creationId xmlns:a16="http://schemas.microsoft.com/office/drawing/2014/main" id="{8257EB81-0A35-D6C6-3C7E-32B8DCD4752C}"/>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Réponse </a:t>
            </a:r>
            <a:r>
              <a:rPr lang="fr-FR" dirty="0" smtClean="0"/>
              <a:t>attendue :</a:t>
            </a:r>
            <a:endParaRPr lang="fr-FR" dirty="0"/>
          </a:p>
        </p:txBody>
      </p:sp>
      <p:sp>
        <p:nvSpPr>
          <p:cNvPr id="12" name="Espace réservé du texte 2">
            <a:extLst>
              <a:ext uri="{FF2B5EF4-FFF2-40B4-BE49-F238E27FC236}">
                <a16:creationId xmlns:a16="http://schemas.microsoft.com/office/drawing/2014/main" id="{F9508EBA-2C16-90CD-BF9D-FB0D2C6EB70C}"/>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400">
              <a:spcBef>
                <a:spcPts val="1000"/>
              </a:spcBef>
            </a:pPr>
            <a:r>
              <a:rPr lang="fr-FR" dirty="0" smtClean="0"/>
              <a:t>Apporter le feedback nécessaire.</a:t>
            </a:r>
            <a:endParaRPr lang="fr-FR" dirty="0"/>
          </a:p>
        </p:txBody>
      </p:sp>
      <p:pic>
        <p:nvPicPr>
          <p:cNvPr id="14"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3">
            <a:alphaModFix/>
          </a:blip>
          <a:srcRect/>
          <a:stretch>
            <a:fillRect/>
          </a:stretch>
        </p:blipFill>
        <p:spPr>
          <a:xfrm>
            <a:off x="8496641" y="64081"/>
            <a:ext cx="558661" cy="558661"/>
          </a:xfrm>
          <a:prstGeom prst="rect">
            <a:avLst/>
          </a:prstGeom>
          <a:noFill/>
          <a:ln cap="flat">
            <a:noFill/>
          </a:ln>
        </p:spPr>
      </p:pic>
      <p:sp>
        <p:nvSpPr>
          <p:cNvPr id="11" name="ZoneTexte 10"/>
          <p:cNvSpPr txBox="1"/>
          <p:nvPr/>
        </p:nvSpPr>
        <p:spPr>
          <a:xfrm>
            <a:off x="577993" y="1977482"/>
            <a:ext cx="8133291" cy="2862322"/>
          </a:xfrm>
          <a:prstGeom prst="rect">
            <a:avLst/>
          </a:prstGeom>
          <a:solidFill>
            <a:srgbClr val="FEFECE"/>
          </a:solidFill>
          <a:ln>
            <a:solidFill>
              <a:schemeClr val="accent1"/>
            </a:solidFill>
          </a:ln>
        </p:spPr>
        <p:txBody>
          <a:bodyPr wrap="square" rtlCol="0">
            <a:spAutoFit/>
          </a:bodyPr>
          <a:lstStyle/>
          <a:p>
            <a:pPr algn="just"/>
            <a:r>
              <a:rPr lang="fr-FR" sz="2000" dirty="0" smtClean="0">
                <a:latin typeface="Calibri" panose="020F0502020204030204" pitchFamily="34" charset="0"/>
                <a:cs typeface="Calibri" panose="020F0502020204030204" pitchFamily="34" charset="0"/>
              </a:rPr>
              <a:t>À mon avis, visiter un musée, c’est très intéressant. J’adore regarder les tableaux, surtout ceux avec des couleurs vives. Je prends un carnet pour noter toutes mes découvertes. En plus, j’essaie de lire toutes les explications présentées dans le catalogue pour bien comprendre. </a:t>
            </a:r>
          </a:p>
          <a:p>
            <a:pPr algn="just"/>
            <a:r>
              <a:rPr lang="fr-FR" sz="2000" dirty="0" smtClean="0">
                <a:latin typeface="Calibri" panose="020F0502020204030204" pitchFamily="34" charset="0"/>
                <a:cs typeface="Calibri" panose="020F0502020204030204" pitchFamily="34" charset="0"/>
              </a:rPr>
              <a:t>Aujourd’hui, le guide nous parle des tableaux anciens et des objets d’art. Cependant, parfois, je ne comprends pas tout. Il parle rapidement et donne beaucoup d’informations. C’est trop pour moi, je ne peux pas tout retenir ! Alors, je décide d’enregistrer sur mon téléphone, car c’est plus facile à écouter plus tard.</a:t>
            </a:r>
            <a:endParaRPr lang="fr-FR" sz="1900" dirty="0">
              <a:latin typeface="Calibri" panose="020F0502020204030204" pitchFamily="34" charset="0"/>
              <a:cs typeface="Calibri" panose="020F0502020204030204" pitchFamily="34" charset="0"/>
            </a:endParaRPr>
          </a:p>
        </p:txBody>
      </p:sp>
      <p:sp>
        <p:nvSpPr>
          <p:cNvPr id="15" name="ZoneTexte 14"/>
          <p:cNvSpPr txBox="1"/>
          <p:nvPr/>
        </p:nvSpPr>
        <p:spPr>
          <a:xfrm>
            <a:off x="135610" y="1024587"/>
            <a:ext cx="8872780" cy="646331"/>
          </a:xfrm>
          <a:prstGeom prst="rect">
            <a:avLst/>
          </a:prstGeom>
          <a:solidFill>
            <a:srgbClr val="D7EFF5"/>
          </a:solidFill>
          <a:ln>
            <a:solidFill>
              <a:srgbClr val="0852A4"/>
            </a:solidFill>
          </a:ln>
        </p:spPr>
        <p:txBody>
          <a:bodyPr wrap="square" rtlCol="0">
            <a:spAutoFit/>
          </a:bodyPr>
          <a:lstStyle/>
          <a:p>
            <a:pPr marL="342900" indent="-342900">
              <a:buFont typeface="Wingdings" panose="05000000000000000000" pitchFamily="2" charset="2"/>
              <a:buChar char="Ø"/>
            </a:pPr>
            <a:r>
              <a:rPr lang="fr-FR" b="1" dirty="0">
                <a:latin typeface="Calibri" panose="020F0502020204030204" pitchFamily="34" charset="0"/>
                <a:cs typeface="Calibri" panose="020F0502020204030204" pitchFamily="34" charset="0"/>
              </a:rPr>
              <a:t>Comment</a:t>
            </a:r>
            <a:r>
              <a:rPr lang="fr-FR" dirty="0">
                <a:latin typeface="Calibri" panose="020F0502020204030204" pitchFamily="34" charset="0"/>
                <a:cs typeface="Calibri" panose="020F0502020204030204" pitchFamily="34" charset="0"/>
              </a:rPr>
              <a:t> la jeune fille trouve-t-elle la visite d’un musée </a:t>
            </a:r>
            <a:r>
              <a:rPr lang="fr-FR" dirty="0" smtClean="0">
                <a:latin typeface="Calibri" panose="020F0502020204030204" pitchFamily="34" charset="0"/>
                <a:cs typeface="Calibri" panose="020F0502020204030204" pitchFamily="34" charset="0"/>
              </a:rPr>
              <a:t>?</a:t>
            </a:r>
          </a:p>
          <a:p>
            <a:r>
              <a:rPr lang="fr-FR" dirty="0">
                <a:latin typeface="Calibri" panose="020F0502020204030204" pitchFamily="34" charset="0"/>
                <a:cs typeface="Calibri" panose="020F0502020204030204" pitchFamily="34" charset="0"/>
              </a:rPr>
              <a:t> </a:t>
            </a:r>
            <a:r>
              <a:rPr lang="fr-FR" dirty="0" smtClean="0">
                <a:latin typeface="Calibri" panose="020F0502020204030204" pitchFamily="34" charset="0"/>
                <a:cs typeface="Calibri" panose="020F0502020204030204" pitchFamily="34" charset="0"/>
              </a:rPr>
              <a:t>     .........................................................................................................................................</a:t>
            </a:r>
          </a:p>
        </p:txBody>
      </p:sp>
      <p:sp>
        <p:nvSpPr>
          <p:cNvPr id="20" name="ZoneTexte 19"/>
          <p:cNvSpPr txBox="1"/>
          <p:nvPr/>
        </p:nvSpPr>
        <p:spPr>
          <a:xfrm>
            <a:off x="464240" y="1261334"/>
            <a:ext cx="8306727" cy="369332"/>
          </a:xfrm>
          <a:prstGeom prst="rect">
            <a:avLst/>
          </a:prstGeom>
          <a:noFill/>
        </p:spPr>
        <p:txBody>
          <a:bodyPr wrap="square" rtlCol="0">
            <a:spAutoFit/>
          </a:bodyPr>
          <a:lstStyle/>
          <a:p>
            <a:pPr algn="just"/>
            <a:r>
              <a:rPr lang="fr-FR" b="1" dirty="0" smtClean="0">
                <a:solidFill>
                  <a:srgbClr val="336FB6"/>
                </a:solidFill>
                <a:latin typeface="Calibri" panose="020F0502020204030204" pitchFamily="34" charset="0"/>
                <a:cs typeface="Calibri" panose="020F0502020204030204" pitchFamily="34" charset="0"/>
              </a:rPr>
              <a:t>La jeune fille trouve la visite d’un musée intéressante.</a:t>
            </a:r>
            <a:endParaRPr lang="fr-FR" b="1" dirty="0">
              <a:solidFill>
                <a:srgbClr val="336FB6"/>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6101120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3456E-A79B-56CA-ECCA-6E356DFACFE0}"/>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B923C87A-DD9D-8B75-0EB6-850144B24A53}"/>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78364D9D-6D22-3384-62F6-42A8382ABEF5}"/>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7D00CAD9-0018-EF31-E5F1-F9331EEBE6F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11">
            <a:extLst>
              <a:ext uri="{FF2B5EF4-FFF2-40B4-BE49-F238E27FC236}">
                <a16:creationId xmlns:a16="http://schemas.microsoft.com/office/drawing/2014/main" id="{A8768FD6-2C51-1D8B-99B9-2C0B84F03AEE}"/>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smtClean="0"/>
              <a:t>Répondez à cette question en vous référant au rappel. </a:t>
            </a:r>
            <a:endParaRPr lang="fr-FR" altLang="fr-FR" dirty="0"/>
          </a:p>
        </p:txBody>
      </p:sp>
      <p:sp>
        <p:nvSpPr>
          <p:cNvPr id="12" name="Espace réservé du texte 2">
            <a:extLst>
              <a:ext uri="{FF2B5EF4-FFF2-40B4-BE49-F238E27FC236}">
                <a16:creationId xmlns:a16="http://schemas.microsoft.com/office/drawing/2014/main" id="{A4B33D35-D281-CEAF-0902-BDD37A6DFB72}"/>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400">
              <a:spcBef>
                <a:spcPts val="1000"/>
              </a:spcBef>
            </a:pPr>
            <a:r>
              <a:rPr lang="fr-FR" dirty="0"/>
              <a:t>Lire la question à voix haute, pointer les mots importants dans la </a:t>
            </a:r>
            <a:r>
              <a:rPr lang="fr-FR" dirty="0" smtClean="0"/>
              <a:t>question. </a:t>
            </a:r>
            <a:endParaRPr lang="fr-FR" dirty="0"/>
          </a:p>
        </p:txBody>
      </p:sp>
      <p:pic>
        <p:nvPicPr>
          <p:cNvPr id="13"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3">
            <a:alphaModFix/>
          </a:blip>
          <a:srcRect/>
          <a:stretch>
            <a:fillRect/>
          </a:stretch>
        </p:blipFill>
        <p:spPr>
          <a:xfrm>
            <a:off x="8496641" y="64081"/>
            <a:ext cx="558661" cy="558661"/>
          </a:xfrm>
          <a:prstGeom prst="rect">
            <a:avLst/>
          </a:prstGeom>
          <a:noFill/>
          <a:ln cap="flat">
            <a:noFill/>
          </a:ln>
        </p:spPr>
      </p:pic>
      <p:sp>
        <p:nvSpPr>
          <p:cNvPr id="15" name="ZoneTexte 14"/>
          <p:cNvSpPr txBox="1"/>
          <p:nvPr/>
        </p:nvSpPr>
        <p:spPr>
          <a:xfrm>
            <a:off x="135610" y="1024587"/>
            <a:ext cx="8872780" cy="646331"/>
          </a:xfrm>
          <a:prstGeom prst="rect">
            <a:avLst/>
          </a:prstGeom>
          <a:solidFill>
            <a:srgbClr val="D7EFF5"/>
          </a:solidFill>
          <a:ln>
            <a:solidFill>
              <a:srgbClr val="0852A4"/>
            </a:solidFill>
          </a:ln>
        </p:spPr>
        <p:txBody>
          <a:bodyPr wrap="square" rtlCol="0">
            <a:spAutoFit/>
          </a:bodyPr>
          <a:lstStyle/>
          <a:p>
            <a:pPr marL="342900" indent="-342900">
              <a:buFont typeface="Wingdings" panose="05000000000000000000" pitchFamily="2" charset="2"/>
              <a:buChar char="Ø"/>
            </a:pPr>
            <a:r>
              <a:rPr lang="fr-FR" b="1" dirty="0">
                <a:latin typeface="Calibri" panose="020F0502020204030204" pitchFamily="34" charset="0"/>
                <a:cs typeface="Calibri" panose="020F0502020204030204" pitchFamily="34" charset="0"/>
              </a:rPr>
              <a:t>Qui</a:t>
            </a:r>
            <a:r>
              <a:rPr lang="fr-FR" dirty="0">
                <a:latin typeface="Calibri" panose="020F0502020204030204" pitchFamily="34" charset="0"/>
                <a:cs typeface="Calibri" panose="020F0502020204030204" pitchFamily="34" charset="0"/>
              </a:rPr>
              <a:t> donne des explications sur les tableaux et les objets d’art </a:t>
            </a:r>
            <a:r>
              <a:rPr lang="fr-FR" dirty="0" smtClean="0">
                <a:latin typeface="Calibri" panose="020F0502020204030204" pitchFamily="34" charset="0"/>
                <a:cs typeface="Calibri" panose="020F0502020204030204" pitchFamily="34" charset="0"/>
              </a:rPr>
              <a:t>?</a:t>
            </a:r>
          </a:p>
          <a:p>
            <a:r>
              <a:rPr lang="fr-FR" dirty="0">
                <a:latin typeface="Calibri" panose="020F0502020204030204" pitchFamily="34" charset="0"/>
                <a:cs typeface="Calibri" panose="020F0502020204030204" pitchFamily="34" charset="0"/>
              </a:rPr>
              <a:t> </a:t>
            </a:r>
            <a:r>
              <a:rPr lang="fr-FR" dirty="0" smtClean="0">
                <a:latin typeface="Calibri" panose="020F0502020204030204" pitchFamily="34" charset="0"/>
                <a:cs typeface="Calibri" panose="020F0502020204030204" pitchFamily="34" charset="0"/>
              </a:rPr>
              <a:t>    .........................................................................................................................................</a:t>
            </a:r>
          </a:p>
        </p:txBody>
      </p:sp>
      <p:sp>
        <p:nvSpPr>
          <p:cNvPr id="14" name="ZoneTexte 13"/>
          <p:cNvSpPr txBox="1"/>
          <p:nvPr/>
        </p:nvSpPr>
        <p:spPr>
          <a:xfrm>
            <a:off x="577993" y="1977482"/>
            <a:ext cx="8133291" cy="2862322"/>
          </a:xfrm>
          <a:prstGeom prst="rect">
            <a:avLst/>
          </a:prstGeom>
          <a:solidFill>
            <a:srgbClr val="FEFECE"/>
          </a:solidFill>
          <a:ln>
            <a:solidFill>
              <a:schemeClr val="accent1"/>
            </a:solidFill>
          </a:ln>
        </p:spPr>
        <p:txBody>
          <a:bodyPr wrap="square" rtlCol="0">
            <a:spAutoFit/>
          </a:bodyPr>
          <a:lstStyle/>
          <a:p>
            <a:pPr algn="just"/>
            <a:r>
              <a:rPr lang="fr-FR" sz="2000" dirty="0" smtClean="0">
                <a:latin typeface="Calibri" panose="020F0502020204030204" pitchFamily="34" charset="0"/>
                <a:cs typeface="Calibri" panose="020F0502020204030204" pitchFamily="34" charset="0"/>
              </a:rPr>
              <a:t>À mon avis, visiter un musée, c’est très intéressant. J’adore regarder les tableaux, surtout ceux avec des couleurs vives. Je prends un carnet pour noter toutes mes découvertes. En plus, j’essaie de lire toutes les explications présentées dans le catalogue pour bien comprendre. </a:t>
            </a:r>
          </a:p>
          <a:p>
            <a:pPr algn="just"/>
            <a:r>
              <a:rPr lang="fr-FR" sz="2000" dirty="0" smtClean="0">
                <a:latin typeface="Calibri" panose="020F0502020204030204" pitchFamily="34" charset="0"/>
                <a:cs typeface="Calibri" panose="020F0502020204030204" pitchFamily="34" charset="0"/>
              </a:rPr>
              <a:t>Aujourd’hui, le guide nous parle des tableaux anciens et des objets d’art. Cependant, parfois, je ne comprends pas tout. Il parle rapidement et donne beaucoup d’informations. C’est trop pour moi, je ne peux pas tout retenir ! Alors, je décide d’enregistrer sur mon téléphone, car c’est plus facile à écouter plus tard.</a:t>
            </a:r>
            <a:endParaRPr lang="fr-FR" sz="19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3481058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A110D-6333-4A63-7303-1CBD71FA8516}"/>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827DFD8-CF0D-F286-62FC-B120CD2C3D52}"/>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2378D9CE-5518-CD05-EF5C-98069080FE25}"/>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040CA60B-9F83-880E-4082-CA7DA913945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11">
            <a:extLst>
              <a:ext uri="{FF2B5EF4-FFF2-40B4-BE49-F238E27FC236}">
                <a16:creationId xmlns:a16="http://schemas.microsoft.com/office/drawing/2014/main" id="{8257EB81-0A35-D6C6-3C7E-32B8DCD4752C}"/>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Réponse </a:t>
            </a:r>
            <a:r>
              <a:rPr lang="fr-FR" dirty="0" smtClean="0"/>
              <a:t>attendue :</a:t>
            </a:r>
            <a:endParaRPr lang="fr-FR" dirty="0"/>
          </a:p>
        </p:txBody>
      </p:sp>
      <p:sp>
        <p:nvSpPr>
          <p:cNvPr id="12" name="Espace réservé du texte 2">
            <a:extLst>
              <a:ext uri="{FF2B5EF4-FFF2-40B4-BE49-F238E27FC236}">
                <a16:creationId xmlns:a16="http://schemas.microsoft.com/office/drawing/2014/main" id="{F9508EBA-2C16-90CD-BF9D-FB0D2C6EB70C}"/>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400">
              <a:spcBef>
                <a:spcPts val="1000"/>
              </a:spcBef>
            </a:pPr>
            <a:r>
              <a:rPr lang="fr-FR" dirty="0" smtClean="0"/>
              <a:t>Apporter le feedback nécessaire.</a:t>
            </a:r>
            <a:endParaRPr lang="fr-FR" dirty="0"/>
          </a:p>
        </p:txBody>
      </p:sp>
      <p:pic>
        <p:nvPicPr>
          <p:cNvPr id="14"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3">
            <a:alphaModFix/>
          </a:blip>
          <a:srcRect/>
          <a:stretch>
            <a:fillRect/>
          </a:stretch>
        </p:blipFill>
        <p:spPr>
          <a:xfrm>
            <a:off x="8496641" y="64081"/>
            <a:ext cx="558661" cy="558661"/>
          </a:xfrm>
          <a:prstGeom prst="rect">
            <a:avLst/>
          </a:prstGeom>
          <a:noFill/>
          <a:ln cap="flat">
            <a:noFill/>
          </a:ln>
        </p:spPr>
      </p:pic>
      <p:sp>
        <p:nvSpPr>
          <p:cNvPr id="11" name="ZoneTexte 10"/>
          <p:cNvSpPr txBox="1"/>
          <p:nvPr/>
        </p:nvSpPr>
        <p:spPr>
          <a:xfrm>
            <a:off x="577993" y="1977482"/>
            <a:ext cx="8133291" cy="2862322"/>
          </a:xfrm>
          <a:prstGeom prst="rect">
            <a:avLst/>
          </a:prstGeom>
          <a:solidFill>
            <a:srgbClr val="FEFECE"/>
          </a:solidFill>
          <a:ln>
            <a:solidFill>
              <a:schemeClr val="accent1"/>
            </a:solidFill>
          </a:ln>
        </p:spPr>
        <p:txBody>
          <a:bodyPr wrap="square" rtlCol="0">
            <a:spAutoFit/>
          </a:bodyPr>
          <a:lstStyle/>
          <a:p>
            <a:pPr algn="just"/>
            <a:r>
              <a:rPr lang="fr-FR" sz="2000" dirty="0" smtClean="0">
                <a:latin typeface="Calibri" panose="020F0502020204030204" pitchFamily="34" charset="0"/>
                <a:cs typeface="Calibri" panose="020F0502020204030204" pitchFamily="34" charset="0"/>
              </a:rPr>
              <a:t>À mon avis, visiter un musée, c’est très intéressant. J’adore regarder les tableaux, surtout ceux avec des couleurs vives. Je prends un carnet pour noter toutes mes découvertes. En plus, j’essaie de lire toutes les explications présentées dans le catalogue pour bien comprendre. </a:t>
            </a:r>
          </a:p>
          <a:p>
            <a:pPr algn="just"/>
            <a:r>
              <a:rPr lang="fr-FR" sz="2000" dirty="0" smtClean="0">
                <a:latin typeface="Calibri" panose="020F0502020204030204" pitchFamily="34" charset="0"/>
                <a:cs typeface="Calibri" panose="020F0502020204030204" pitchFamily="34" charset="0"/>
              </a:rPr>
              <a:t>Aujourd’hui, le guide nous parle des tableaux anciens et des objets d’art. Cependant, parfois, je ne comprends pas tout. Il parle rapidement et donne beaucoup d’informations. C’est trop pour moi, je ne peux pas tout retenir ! Alors, je décide d’enregistrer sur mon téléphone, car c’est plus facile à écouter plus tard.</a:t>
            </a:r>
            <a:endParaRPr lang="fr-FR" sz="1900" dirty="0">
              <a:latin typeface="Calibri" panose="020F0502020204030204" pitchFamily="34" charset="0"/>
              <a:cs typeface="Calibri" panose="020F0502020204030204" pitchFamily="34" charset="0"/>
            </a:endParaRPr>
          </a:p>
        </p:txBody>
      </p:sp>
      <p:sp>
        <p:nvSpPr>
          <p:cNvPr id="13" name="ZoneTexte 12"/>
          <p:cNvSpPr txBox="1"/>
          <p:nvPr/>
        </p:nvSpPr>
        <p:spPr>
          <a:xfrm>
            <a:off x="135610" y="1024587"/>
            <a:ext cx="8872780" cy="646331"/>
          </a:xfrm>
          <a:prstGeom prst="rect">
            <a:avLst/>
          </a:prstGeom>
          <a:solidFill>
            <a:srgbClr val="D7EFF5"/>
          </a:solidFill>
          <a:ln>
            <a:solidFill>
              <a:srgbClr val="0852A4"/>
            </a:solidFill>
          </a:ln>
        </p:spPr>
        <p:txBody>
          <a:bodyPr wrap="square" rtlCol="0">
            <a:spAutoFit/>
          </a:bodyPr>
          <a:lstStyle/>
          <a:p>
            <a:pPr marL="342900" indent="-342900">
              <a:buFont typeface="Wingdings" panose="05000000000000000000" pitchFamily="2" charset="2"/>
              <a:buChar char="Ø"/>
            </a:pPr>
            <a:r>
              <a:rPr lang="fr-FR" b="1" dirty="0">
                <a:latin typeface="Calibri" panose="020F0502020204030204" pitchFamily="34" charset="0"/>
                <a:cs typeface="Calibri" panose="020F0502020204030204" pitchFamily="34" charset="0"/>
              </a:rPr>
              <a:t>Qui</a:t>
            </a:r>
            <a:r>
              <a:rPr lang="fr-FR" dirty="0">
                <a:latin typeface="Calibri" panose="020F0502020204030204" pitchFamily="34" charset="0"/>
                <a:cs typeface="Calibri" panose="020F0502020204030204" pitchFamily="34" charset="0"/>
              </a:rPr>
              <a:t> donne des explications sur les tableaux et les objets d’art </a:t>
            </a:r>
            <a:r>
              <a:rPr lang="fr-FR" dirty="0" smtClean="0">
                <a:latin typeface="Calibri" panose="020F0502020204030204" pitchFamily="34" charset="0"/>
                <a:cs typeface="Calibri" panose="020F0502020204030204" pitchFamily="34" charset="0"/>
              </a:rPr>
              <a:t>?</a:t>
            </a:r>
          </a:p>
          <a:p>
            <a:r>
              <a:rPr lang="fr-FR" dirty="0">
                <a:latin typeface="Calibri" panose="020F0502020204030204" pitchFamily="34" charset="0"/>
                <a:cs typeface="Calibri" panose="020F0502020204030204" pitchFamily="34" charset="0"/>
              </a:rPr>
              <a:t> </a:t>
            </a:r>
            <a:r>
              <a:rPr lang="fr-FR" dirty="0" smtClean="0">
                <a:latin typeface="Calibri" panose="020F0502020204030204" pitchFamily="34" charset="0"/>
                <a:cs typeface="Calibri" panose="020F0502020204030204" pitchFamily="34" charset="0"/>
              </a:rPr>
              <a:t>    .........................................................................................................................................</a:t>
            </a:r>
          </a:p>
        </p:txBody>
      </p:sp>
      <p:sp>
        <p:nvSpPr>
          <p:cNvPr id="20" name="ZoneTexte 19"/>
          <p:cNvSpPr txBox="1"/>
          <p:nvPr/>
        </p:nvSpPr>
        <p:spPr>
          <a:xfrm>
            <a:off x="434916" y="1261334"/>
            <a:ext cx="8306520" cy="369332"/>
          </a:xfrm>
          <a:prstGeom prst="rect">
            <a:avLst/>
          </a:prstGeom>
          <a:noFill/>
        </p:spPr>
        <p:txBody>
          <a:bodyPr wrap="square" rtlCol="0">
            <a:spAutoFit/>
          </a:bodyPr>
          <a:lstStyle/>
          <a:p>
            <a:pPr algn="just"/>
            <a:r>
              <a:rPr lang="fr-FR" b="1" dirty="0" smtClean="0">
                <a:solidFill>
                  <a:srgbClr val="336FB6"/>
                </a:solidFill>
                <a:latin typeface="Calibri" panose="020F0502020204030204" pitchFamily="34" charset="0"/>
                <a:cs typeface="Calibri" panose="020F0502020204030204" pitchFamily="34" charset="0"/>
              </a:rPr>
              <a:t>C’est le guide qui donne des explications  sur les tableaux et les objets d’art.</a:t>
            </a:r>
            <a:endParaRPr lang="fr-FR" b="1" dirty="0">
              <a:solidFill>
                <a:srgbClr val="336FB6"/>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5844298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79B900-4E3D-A5D4-387A-52AF4A1E16A2}"/>
            </a:ext>
          </a:extLst>
        </p:cNvPr>
        <p:cNvGrpSpPr/>
        <p:nvPr/>
      </p:nvGrpSpPr>
      <p:grpSpPr>
        <a:xfrm>
          <a:off x="0" y="0"/>
          <a:ext cx="0" cy="0"/>
          <a:chOff x="0" y="0"/>
          <a:chExt cx="0" cy="0"/>
        </a:xfrm>
      </p:grpSpPr>
      <p:sp>
        <p:nvSpPr>
          <p:cNvPr id="4" name="ZoneTexte 11">
            <a:extLst>
              <a:ext uri="{FF2B5EF4-FFF2-40B4-BE49-F238E27FC236}">
                <a16:creationId xmlns:a16="http://schemas.microsoft.com/office/drawing/2014/main" id="{A8768FD6-2C51-1D8B-99B9-2C0B84F03AEE}"/>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Cherchez dans le texte l’information pour répondre à </a:t>
            </a:r>
            <a:r>
              <a:rPr lang="fr-FR" dirty="0" smtClean="0"/>
              <a:t>ces questions. </a:t>
            </a:r>
            <a:endParaRPr lang="fr-FR" dirty="0"/>
          </a:p>
        </p:txBody>
      </p:sp>
      <p:sp>
        <p:nvSpPr>
          <p:cNvPr id="5" name="Espace réservé du texte 2">
            <a:extLst>
              <a:ext uri="{FF2B5EF4-FFF2-40B4-BE49-F238E27FC236}">
                <a16:creationId xmlns:a16="http://schemas.microsoft.com/office/drawing/2014/main" id="{A4B33D35-D281-CEAF-0902-BDD37A6DFB72}"/>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aux élèves d’appliquer la même stratégie pour répondre à cette </a:t>
            </a:r>
            <a:r>
              <a:rPr lang="fr-FR" dirty="0" smtClean="0"/>
              <a:t>question .</a:t>
            </a:r>
            <a:endParaRPr lang="fr-FR" dirty="0"/>
          </a:p>
        </p:txBody>
      </p:sp>
      <p:pic>
        <p:nvPicPr>
          <p:cNvPr id="10" name="Picture 2" descr="Lever la main - Icônes mains et gestes gratuites">
            <a:extLst>
              <a:ext uri="{FF2B5EF4-FFF2-40B4-BE49-F238E27FC236}">
                <a16:creationId xmlns:a16="http://schemas.microsoft.com/office/drawing/2014/main" id="{0F64FA8B-8556-9F64-81BA-ADD5AB3CA13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p:cNvSpPr txBox="1"/>
          <p:nvPr/>
        </p:nvSpPr>
        <p:spPr>
          <a:xfrm>
            <a:off x="135610" y="880751"/>
            <a:ext cx="8872780" cy="646331"/>
          </a:xfrm>
          <a:prstGeom prst="rect">
            <a:avLst/>
          </a:prstGeom>
          <a:solidFill>
            <a:srgbClr val="D7EFF5"/>
          </a:solidFill>
          <a:ln>
            <a:solidFill>
              <a:srgbClr val="0852A4"/>
            </a:solidFill>
          </a:ln>
        </p:spPr>
        <p:txBody>
          <a:bodyPr wrap="square" rtlCol="0">
            <a:spAutoFit/>
          </a:bodyPr>
          <a:lstStyle/>
          <a:p>
            <a:pPr marL="342900" indent="-342900">
              <a:buFont typeface="Wingdings" panose="05000000000000000000" pitchFamily="2" charset="2"/>
              <a:buChar char="Ø"/>
            </a:pPr>
            <a:r>
              <a:rPr lang="fr-FR" b="1" dirty="0">
                <a:latin typeface="Calibri" panose="020F0502020204030204" pitchFamily="34" charset="0"/>
                <a:cs typeface="Calibri" panose="020F0502020204030204" pitchFamily="34" charset="0"/>
              </a:rPr>
              <a:t>Est-ce que </a:t>
            </a:r>
            <a:r>
              <a:rPr lang="fr-FR" dirty="0">
                <a:latin typeface="Calibri" panose="020F0502020204030204" pitchFamily="34" charset="0"/>
                <a:cs typeface="Calibri" panose="020F0502020204030204" pitchFamily="34" charset="0"/>
              </a:rPr>
              <a:t>la jeune fille peut tout retenir ? </a:t>
            </a:r>
            <a:r>
              <a:rPr lang="fr-FR" b="1" dirty="0">
                <a:latin typeface="Calibri" panose="020F0502020204030204" pitchFamily="34" charset="0"/>
                <a:cs typeface="Calibri" panose="020F0502020204030204" pitchFamily="34" charset="0"/>
              </a:rPr>
              <a:t>Pourquoi</a:t>
            </a:r>
            <a:r>
              <a:rPr lang="fr-FR" dirty="0">
                <a:latin typeface="Calibri" panose="020F0502020204030204" pitchFamily="34" charset="0"/>
                <a:cs typeface="Calibri" panose="020F0502020204030204" pitchFamily="34" charset="0"/>
              </a:rPr>
              <a:t> ?</a:t>
            </a:r>
            <a:r>
              <a:rPr lang="fr-FR" dirty="0"/>
              <a:t> </a:t>
            </a:r>
            <a:r>
              <a:rPr lang="fr-FR" dirty="0" smtClean="0">
                <a:latin typeface="Calibri" panose="020F0502020204030204" pitchFamily="34" charset="0"/>
                <a:cs typeface="Calibri" panose="020F0502020204030204" pitchFamily="34" charset="0"/>
              </a:rPr>
              <a:t>       .........................................................................................................................................</a:t>
            </a:r>
          </a:p>
        </p:txBody>
      </p:sp>
      <p:sp>
        <p:nvSpPr>
          <p:cNvPr id="7" name="ZoneTexte 6"/>
          <p:cNvSpPr txBox="1"/>
          <p:nvPr/>
        </p:nvSpPr>
        <p:spPr>
          <a:xfrm>
            <a:off x="577993" y="1977482"/>
            <a:ext cx="8133291" cy="2862322"/>
          </a:xfrm>
          <a:prstGeom prst="rect">
            <a:avLst/>
          </a:prstGeom>
          <a:solidFill>
            <a:srgbClr val="FEFECE"/>
          </a:solidFill>
          <a:ln>
            <a:solidFill>
              <a:schemeClr val="accent1"/>
            </a:solidFill>
          </a:ln>
        </p:spPr>
        <p:txBody>
          <a:bodyPr wrap="square" rtlCol="0">
            <a:spAutoFit/>
          </a:bodyPr>
          <a:lstStyle/>
          <a:p>
            <a:pPr algn="just"/>
            <a:r>
              <a:rPr lang="fr-FR" sz="2000" dirty="0" smtClean="0">
                <a:latin typeface="Calibri" panose="020F0502020204030204" pitchFamily="34" charset="0"/>
                <a:cs typeface="Calibri" panose="020F0502020204030204" pitchFamily="34" charset="0"/>
              </a:rPr>
              <a:t>À mon avis, visiter un musée, c’est très intéressant. J’adore regarder les tableaux, surtout ceux avec des couleurs vives. Je prends un carnet pour noter toutes mes découvertes. En plus, j’essaie de lire toutes les explications présentées dans le catalogue pour bien comprendre. </a:t>
            </a:r>
          </a:p>
          <a:p>
            <a:pPr algn="just"/>
            <a:r>
              <a:rPr lang="fr-FR" sz="2000" dirty="0" smtClean="0">
                <a:latin typeface="Calibri" panose="020F0502020204030204" pitchFamily="34" charset="0"/>
                <a:cs typeface="Calibri" panose="020F0502020204030204" pitchFamily="34" charset="0"/>
              </a:rPr>
              <a:t>Aujourd’hui, le guide nous parle des tableaux anciens et des objets d’art. Cependant, parfois, je ne comprends pas tout. Il parle rapidement et donne beaucoup d’informations. C’est trop pour moi, je ne peux pas tout retenir ! Alors, je décide d’enregistrer sur mon téléphone, car c’est plus facile à écouter plus tard.</a:t>
            </a:r>
            <a:endParaRPr lang="fr-FR" sz="19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553629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A69A5-9DE0-7981-C3E5-65AF97915BEA}"/>
            </a:ext>
          </a:extLst>
        </p:cNvPr>
        <p:cNvGrpSpPr/>
        <p:nvPr/>
      </p:nvGrpSpPr>
      <p:grpSpPr>
        <a:xfrm>
          <a:off x="0" y="0"/>
          <a:ext cx="0" cy="0"/>
          <a:chOff x="0" y="0"/>
          <a:chExt cx="0" cy="0"/>
        </a:xfrm>
      </p:grpSpPr>
      <p:sp>
        <p:nvSpPr>
          <p:cNvPr id="33" name="TextBox 32">
            <a:extLst>
              <a:ext uri="{FF2B5EF4-FFF2-40B4-BE49-F238E27FC236}">
                <a16:creationId xmlns:a16="http://schemas.microsoft.com/office/drawing/2014/main" id="{3BEB2FDD-17BB-2732-0C52-3739BF7A9659}"/>
              </a:ext>
            </a:extLst>
          </p:cNvPr>
          <p:cNvSpPr txBox="1"/>
          <p:nvPr/>
        </p:nvSpPr>
        <p:spPr>
          <a:xfrm>
            <a:off x="7910657" y="1420801"/>
            <a:ext cx="782715"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err="1">
                <a:ln>
                  <a:noFill/>
                </a:ln>
                <a:solidFill>
                  <a:srgbClr val="4EA72E"/>
                </a:solidFill>
                <a:effectLst/>
                <a:uLnTx/>
                <a:uFillTx/>
                <a:latin typeface="Aptos"/>
                <a:ea typeface="+mn-ea"/>
                <a:cs typeface="Arial"/>
                <a:sym typeface="Arial"/>
              </a:rPr>
              <a:t>Post-test</a:t>
            </a:r>
            <a:endParaRPr kumimoji="0" lang="fr-FR" sz="1200" b="1" i="0" u="none" strike="noStrike" kern="1200" cap="none" spc="0" normalizeH="0" baseline="0" noProof="0" dirty="0">
              <a:ln>
                <a:noFill/>
              </a:ln>
              <a:solidFill>
                <a:srgbClr val="4EA72E"/>
              </a:solidFill>
              <a:effectLst/>
              <a:uLnTx/>
              <a:uFillTx/>
              <a:latin typeface="Aptos"/>
              <a:ea typeface="+mn-ea"/>
              <a:cs typeface="Arial"/>
              <a:sym typeface="Arial"/>
            </a:endParaRPr>
          </a:p>
        </p:txBody>
      </p:sp>
      <p:grpSp>
        <p:nvGrpSpPr>
          <p:cNvPr id="2" name="Group 33">
            <a:extLst>
              <a:ext uri="{FF2B5EF4-FFF2-40B4-BE49-F238E27FC236}">
                <a16:creationId xmlns:a16="http://schemas.microsoft.com/office/drawing/2014/main" id="{5FBEA9D3-2E76-1D25-99CE-1F15ABE3CD81}"/>
              </a:ext>
            </a:extLst>
          </p:cNvPr>
          <p:cNvGrpSpPr/>
          <p:nvPr/>
        </p:nvGrpSpPr>
        <p:grpSpPr>
          <a:xfrm>
            <a:off x="7686653" y="1308473"/>
            <a:ext cx="1184200" cy="1214540"/>
            <a:chOff x="1007340" y="1589285"/>
            <a:chExt cx="914400" cy="1831671"/>
          </a:xfrm>
        </p:grpSpPr>
        <p:sp>
          <p:nvSpPr>
            <p:cNvPr id="35" name="Oval 34">
              <a:extLst>
                <a:ext uri="{FF2B5EF4-FFF2-40B4-BE49-F238E27FC236}">
                  <a16:creationId xmlns:a16="http://schemas.microsoft.com/office/drawing/2014/main" id="{A2C18C71-6A33-B143-1504-94BBEADB16CC}"/>
                </a:ext>
              </a:extLst>
            </p:cNvPr>
            <p:cNvSpPr/>
            <p:nvPr/>
          </p:nvSpPr>
          <p:spPr>
            <a:xfrm>
              <a:off x="1007340" y="1589285"/>
              <a:ext cx="914400" cy="681568"/>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Aptos"/>
                <a:ea typeface="+mn-ea"/>
                <a:cs typeface="+mn-cs"/>
                <a:sym typeface="Arial"/>
              </a:endParaRPr>
            </a:p>
          </p:txBody>
        </p:sp>
        <p:cxnSp>
          <p:nvCxnSpPr>
            <p:cNvPr id="36" name="Straight Connector 35">
              <a:extLst>
                <a:ext uri="{FF2B5EF4-FFF2-40B4-BE49-F238E27FC236}">
                  <a16:creationId xmlns:a16="http://schemas.microsoft.com/office/drawing/2014/main" id="{5C15E87B-C7C1-29B0-A8B5-84FE1CC0B840}"/>
                </a:ext>
              </a:extLst>
            </p:cNvPr>
            <p:cNvCxnSpPr>
              <a:cxnSpLocks/>
              <a:stCxn id="35" idx="4"/>
            </p:cNvCxnSpPr>
            <p:nvPr/>
          </p:nvCxnSpPr>
          <p:spPr>
            <a:xfrm>
              <a:off x="1464540" y="2270853"/>
              <a:ext cx="1959" cy="115010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grpSp>
      <p:cxnSp>
        <p:nvCxnSpPr>
          <p:cNvPr id="23" name="Straight Connector 35">
            <a:extLst>
              <a:ext uri="{FF2B5EF4-FFF2-40B4-BE49-F238E27FC236}">
                <a16:creationId xmlns:a16="http://schemas.microsoft.com/office/drawing/2014/main" id="{E3D0EE8E-56B7-7EA9-51A4-BCB95DF71898}"/>
              </a:ext>
            </a:extLst>
          </p:cNvPr>
          <p:cNvCxnSpPr>
            <a:cxnSpLocks/>
          </p:cNvCxnSpPr>
          <p:nvPr/>
        </p:nvCxnSpPr>
        <p:spPr>
          <a:xfrm>
            <a:off x="5134310" y="1933768"/>
            <a:ext cx="1803" cy="375988"/>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26" name="Oval 34">
            <a:extLst>
              <a:ext uri="{FF2B5EF4-FFF2-40B4-BE49-F238E27FC236}">
                <a16:creationId xmlns:a16="http://schemas.microsoft.com/office/drawing/2014/main" id="{5A6E13B6-48CF-E828-1CE3-F510889B3475}"/>
              </a:ext>
            </a:extLst>
          </p:cNvPr>
          <p:cNvSpPr/>
          <p:nvPr/>
        </p:nvSpPr>
        <p:spPr>
          <a:xfrm>
            <a:off x="4548671" y="1457094"/>
            <a:ext cx="1136084" cy="476674"/>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4EA72E"/>
                </a:solidFill>
                <a:effectLst/>
                <a:uLnTx/>
                <a:uFillTx/>
                <a:latin typeface="Aptos"/>
                <a:ea typeface="+mn-ea"/>
                <a:cs typeface="+mn-cs"/>
                <a:sym typeface="Arial"/>
              </a:rPr>
              <a:t>Révision</a:t>
            </a:r>
            <a:endParaRPr kumimoji="0" lang="fr-FR" sz="1350" b="0" i="0" u="none" strike="noStrike" kern="1200" cap="none" spc="0" normalizeH="0" baseline="0" noProof="0" dirty="0">
              <a:ln>
                <a:noFill/>
              </a:ln>
              <a:solidFill>
                <a:prstClr val="white"/>
              </a:solidFill>
              <a:effectLst/>
              <a:uLnTx/>
              <a:uFillTx/>
              <a:latin typeface="Aptos"/>
              <a:ea typeface="+mn-ea"/>
              <a:cs typeface="+mn-cs"/>
              <a:sym typeface="Arial"/>
            </a:endParaRPr>
          </a:p>
        </p:txBody>
      </p:sp>
      <p:sp>
        <p:nvSpPr>
          <p:cNvPr id="39" name="Oval 34">
            <a:extLst>
              <a:ext uri="{FF2B5EF4-FFF2-40B4-BE49-F238E27FC236}">
                <a16:creationId xmlns:a16="http://schemas.microsoft.com/office/drawing/2014/main" id="{8C3AEFF5-D06D-5BD6-9A7E-9B9AB9A03011}"/>
              </a:ext>
            </a:extLst>
          </p:cNvPr>
          <p:cNvSpPr/>
          <p:nvPr/>
        </p:nvSpPr>
        <p:spPr>
          <a:xfrm>
            <a:off x="4846535" y="4047374"/>
            <a:ext cx="1177124" cy="502681"/>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4EA72E"/>
                </a:solidFill>
                <a:effectLst/>
                <a:uLnTx/>
                <a:uFillTx/>
                <a:latin typeface="Aptos"/>
                <a:ea typeface="+mn-ea"/>
                <a:cs typeface="+mn-cs"/>
                <a:sym typeface="Arial"/>
              </a:rPr>
              <a:t>Test de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4EA72E"/>
                </a:solidFill>
                <a:effectLst/>
                <a:uLnTx/>
                <a:uFillTx/>
                <a:latin typeface="Aptos"/>
                <a:ea typeface="+mn-ea"/>
                <a:cs typeface="+mn-cs"/>
                <a:sym typeface="Arial"/>
              </a:rPr>
              <a:t>validation</a:t>
            </a:r>
          </a:p>
        </p:txBody>
      </p:sp>
      <p:cxnSp>
        <p:nvCxnSpPr>
          <p:cNvPr id="43" name="Straight Connector 35">
            <a:extLst>
              <a:ext uri="{FF2B5EF4-FFF2-40B4-BE49-F238E27FC236}">
                <a16:creationId xmlns:a16="http://schemas.microsoft.com/office/drawing/2014/main" id="{9EF23640-7160-6E89-19CE-173D8F1B7F1E}"/>
              </a:ext>
            </a:extLst>
          </p:cNvPr>
          <p:cNvCxnSpPr/>
          <p:nvPr/>
        </p:nvCxnSpPr>
        <p:spPr>
          <a:xfrm>
            <a:off x="5534679" y="3406132"/>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41"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400" b="1" i="0" u="none" strike="noStrike" kern="0" cap="none" spc="0" normalizeH="0" baseline="0" noProof="0" dirty="0">
                <a:ln>
                  <a:noFill/>
                </a:ln>
                <a:solidFill>
                  <a:srgbClr val="44546A"/>
                </a:solidFill>
                <a:effectLst/>
                <a:uLnTx/>
                <a:uFillTx/>
                <a:latin typeface="Calibri"/>
                <a:ea typeface="Calibri"/>
                <a:cs typeface="Calibri"/>
                <a:sym typeface="Arial"/>
              </a:rPr>
              <a:t>Repérage dans la période de remédiation </a:t>
            </a:r>
            <a:endParaRPr kumimoji="0" lang="fr-FR" sz="2400" b="0" i="1" u="none" strike="noStrike" kern="0" cap="none" spc="0" normalizeH="0" baseline="0" noProof="0" dirty="0">
              <a:ln>
                <a:noFill/>
              </a:ln>
              <a:solidFill>
                <a:srgbClr val="44546A"/>
              </a:solidFill>
              <a:effectLst/>
              <a:uLnTx/>
              <a:uFillTx/>
              <a:latin typeface="Calibri"/>
              <a:ea typeface="Calibri"/>
              <a:cs typeface="Calibri"/>
              <a:sym typeface="Arial"/>
            </a:endParaRPr>
          </a:p>
        </p:txBody>
      </p:sp>
      <p:pic>
        <p:nvPicPr>
          <p:cNvPr id="49"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cxnSp>
        <p:nvCxnSpPr>
          <p:cNvPr id="73" name="Straight Connector 35">
            <a:extLst>
              <a:ext uri="{FF2B5EF4-FFF2-40B4-BE49-F238E27FC236}">
                <a16:creationId xmlns:a16="http://schemas.microsoft.com/office/drawing/2014/main" id="{E3D0EE8E-56B7-7EA9-51A4-BCB95DF71898}"/>
              </a:ext>
            </a:extLst>
          </p:cNvPr>
          <p:cNvCxnSpPr/>
          <p:nvPr/>
        </p:nvCxnSpPr>
        <p:spPr>
          <a:xfrm>
            <a:off x="6400144" y="1494301"/>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74" name="Oval 34">
            <a:extLst>
              <a:ext uri="{FF2B5EF4-FFF2-40B4-BE49-F238E27FC236}">
                <a16:creationId xmlns:a16="http://schemas.microsoft.com/office/drawing/2014/main" id="{5A6E13B6-48CF-E828-1CE3-F510889B3475}"/>
              </a:ext>
            </a:extLst>
          </p:cNvPr>
          <p:cNvSpPr/>
          <p:nvPr/>
        </p:nvSpPr>
        <p:spPr>
          <a:xfrm>
            <a:off x="5534679" y="1023047"/>
            <a:ext cx="1608037" cy="481693"/>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B0F0"/>
                </a:solidFill>
                <a:effectLst/>
                <a:uLnTx/>
                <a:uFillTx/>
                <a:latin typeface="Aptos"/>
                <a:ea typeface="+mn-ea"/>
                <a:cs typeface="+mn-cs"/>
                <a:sym typeface="Arial"/>
              </a:rPr>
              <a:t>Consolidation</a:t>
            </a:r>
            <a:endParaRPr kumimoji="0" lang="fr-FR" sz="1350" b="0" i="0" u="none" strike="noStrike" kern="1200" cap="none" spc="0" normalizeH="0" baseline="0" noProof="0" dirty="0">
              <a:ln>
                <a:noFill/>
              </a:ln>
              <a:solidFill>
                <a:srgbClr val="00B0F0"/>
              </a:solidFill>
              <a:effectLst/>
              <a:uLnTx/>
              <a:uFillTx/>
              <a:latin typeface="Aptos"/>
              <a:ea typeface="+mn-ea"/>
              <a:cs typeface="+mn-cs"/>
              <a:sym typeface="Arial"/>
            </a:endParaRPr>
          </a:p>
        </p:txBody>
      </p:sp>
      <p:sp>
        <p:nvSpPr>
          <p:cNvPr id="75" name="Oval 34">
            <a:extLst>
              <a:ext uri="{FF2B5EF4-FFF2-40B4-BE49-F238E27FC236}">
                <a16:creationId xmlns:a16="http://schemas.microsoft.com/office/drawing/2014/main" id="{5A6E13B6-48CF-E828-1CE3-F510889B3475}"/>
              </a:ext>
            </a:extLst>
          </p:cNvPr>
          <p:cNvSpPr/>
          <p:nvPr/>
        </p:nvSpPr>
        <p:spPr>
          <a:xfrm>
            <a:off x="6200657" y="4282224"/>
            <a:ext cx="1524644" cy="335351"/>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smtClean="0">
                <a:ln>
                  <a:noFill/>
                </a:ln>
                <a:solidFill>
                  <a:srgbClr val="4EA72E"/>
                </a:solidFill>
                <a:effectLst/>
                <a:uLnTx/>
                <a:uFillTx/>
                <a:latin typeface="Aptos"/>
                <a:ea typeface="+mn-ea"/>
                <a:cs typeface="+mn-cs"/>
                <a:sym typeface="Arial"/>
              </a:rPr>
              <a:t>Défis</a:t>
            </a:r>
            <a:endParaRPr kumimoji="0" lang="fr-FR" sz="1350" b="0" i="0" u="none" strike="noStrike" kern="1200" cap="none" spc="0" normalizeH="0" baseline="0" noProof="0" dirty="0">
              <a:ln>
                <a:noFill/>
              </a:ln>
              <a:solidFill>
                <a:prstClr val="white"/>
              </a:solidFill>
              <a:effectLst/>
              <a:uLnTx/>
              <a:uFillTx/>
              <a:latin typeface="Aptos"/>
              <a:ea typeface="+mn-ea"/>
              <a:cs typeface="+mn-cs"/>
              <a:sym typeface="Arial"/>
            </a:endParaRPr>
          </a:p>
        </p:txBody>
      </p:sp>
      <p:cxnSp>
        <p:nvCxnSpPr>
          <p:cNvPr id="76" name="Straight Connector 35">
            <a:extLst>
              <a:ext uri="{FF2B5EF4-FFF2-40B4-BE49-F238E27FC236}">
                <a16:creationId xmlns:a16="http://schemas.microsoft.com/office/drawing/2014/main" id="{E3D0EE8E-56B7-7EA9-51A4-BCB95DF71898}"/>
              </a:ext>
            </a:extLst>
          </p:cNvPr>
          <p:cNvCxnSpPr/>
          <p:nvPr/>
        </p:nvCxnSpPr>
        <p:spPr>
          <a:xfrm>
            <a:off x="6924948" y="3659641"/>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3" name="Pentagon 3">
            <a:extLst>
              <a:ext uri="{FF2B5EF4-FFF2-40B4-BE49-F238E27FC236}">
                <a16:creationId xmlns:a16="http://schemas.microsoft.com/office/drawing/2014/main" id="{13D6C607-4D82-E50B-BC98-965EB1DD6DAF}"/>
              </a:ext>
            </a:extLst>
          </p:cNvPr>
          <p:cNvSpPr/>
          <p:nvPr/>
        </p:nvSpPr>
        <p:spPr>
          <a:xfrm>
            <a:off x="562384"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a:t>
            </a:r>
          </a:p>
        </p:txBody>
      </p:sp>
      <p:sp>
        <p:nvSpPr>
          <p:cNvPr id="4" name="Chevron 5">
            <a:extLst>
              <a:ext uri="{FF2B5EF4-FFF2-40B4-BE49-F238E27FC236}">
                <a16:creationId xmlns:a16="http://schemas.microsoft.com/office/drawing/2014/main" id="{BC677F04-93F7-F751-3C15-2078B53CA34D}"/>
              </a:ext>
            </a:extLst>
          </p:cNvPr>
          <p:cNvSpPr/>
          <p:nvPr/>
        </p:nvSpPr>
        <p:spPr>
          <a:xfrm>
            <a:off x="1577824" y="2308578"/>
            <a:ext cx="403488"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S4</a:t>
            </a:r>
          </a:p>
        </p:txBody>
      </p:sp>
      <p:sp>
        <p:nvSpPr>
          <p:cNvPr id="5" name="Pentagon 3">
            <a:extLst>
              <a:ext uri="{FF2B5EF4-FFF2-40B4-BE49-F238E27FC236}">
                <a16:creationId xmlns:a16="http://schemas.microsoft.com/office/drawing/2014/main" id="{BE15704F-E023-83BC-BF65-ADC82DB881F3}"/>
              </a:ext>
            </a:extLst>
          </p:cNvPr>
          <p:cNvSpPr/>
          <p:nvPr/>
        </p:nvSpPr>
        <p:spPr>
          <a:xfrm>
            <a:off x="931917"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S2</a:t>
            </a:r>
          </a:p>
        </p:txBody>
      </p:sp>
      <p:sp>
        <p:nvSpPr>
          <p:cNvPr id="6" name="Pentagon 3">
            <a:extLst>
              <a:ext uri="{FF2B5EF4-FFF2-40B4-BE49-F238E27FC236}">
                <a16:creationId xmlns:a16="http://schemas.microsoft.com/office/drawing/2014/main" id="{264C05D4-DDE6-D39D-FDD4-ED18714F24BA}"/>
              </a:ext>
            </a:extLst>
          </p:cNvPr>
          <p:cNvSpPr/>
          <p:nvPr/>
        </p:nvSpPr>
        <p:spPr>
          <a:xfrm>
            <a:off x="127312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S3</a:t>
            </a:r>
          </a:p>
        </p:txBody>
      </p:sp>
      <p:sp>
        <p:nvSpPr>
          <p:cNvPr id="7" name="Pentagon 3">
            <a:extLst>
              <a:ext uri="{FF2B5EF4-FFF2-40B4-BE49-F238E27FC236}">
                <a16:creationId xmlns:a16="http://schemas.microsoft.com/office/drawing/2014/main" id="{72B84116-C0CB-3D21-CD5A-FCF4448B5EA4}"/>
              </a:ext>
            </a:extLst>
          </p:cNvPr>
          <p:cNvSpPr/>
          <p:nvPr/>
        </p:nvSpPr>
        <p:spPr>
          <a:xfrm>
            <a:off x="198775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S5</a:t>
            </a:r>
          </a:p>
        </p:txBody>
      </p:sp>
      <p:sp>
        <p:nvSpPr>
          <p:cNvPr id="8" name="Chevron 5">
            <a:extLst>
              <a:ext uri="{FF2B5EF4-FFF2-40B4-BE49-F238E27FC236}">
                <a16:creationId xmlns:a16="http://schemas.microsoft.com/office/drawing/2014/main" id="{25D00418-6E47-02D3-ACB4-1D29BFC8EAE1}"/>
              </a:ext>
            </a:extLst>
          </p:cNvPr>
          <p:cNvSpPr/>
          <p:nvPr/>
        </p:nvSpPr>
        <p:spPr>
          <a:xfrm>
            <a:off x="3042608" y="2308578"/>
            <a:ext cx="403488"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S8</a:t>
            </a:r>
          </a:p>
        </p:txBody>
      </p:sp>
      <p:sp>
        <p:nvSpPr>
          <p:cNvPr id="9" name="Pentagon 3">
            <a:extLst>
              <a:ext uri="{FF2B5EF4-FFF2-40B4-BE49-F238E27FC236}">
                <a16:creationId xmlns:a16="http://schemas.microsoft.com/office/drawing/2014/main" id="{015098E9-A641-672A-239A-1D3FE46C98C6}"/>
              </a:ext>
            </a:extLst>
          </p:cNvPr>
          <p:cNvSpPr/>
          <p:nvPr/>
        </p:nvSpPr>
        <p:spPr>
          <a:xfrm>
            <a:off x="235454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S6</a:t>
            </a:r>
          </a:p>
        </p:txBody>
      </p:sp>
      <p:sp>
        <p:nvSpPr>
          <p:cNvPr id="10" name="Pentagon 3">
            <a:extLst>
              <a:ext uri="{FF2B5EF4-FFF2-40B4-BE49-F238E27FC236}">
                <a16:creationId xmlns:a16="http://schemas.microsoft.com/office/drawing/2014/main" id="{0109EF3C-3B3C-DA42-4F3C-F85C25B0DC06}"/>
              </a:ext>
            </a:extLst>
          </p:cNvPr>
          <p:cNvSpPr/>
          <p:nvPr/>
        </p:nvSpPr>
        <p:spPr>
          <a:xfrm>
            <a:off x="2737907"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S7</a:t>
            </a:r>
          </a:p>
        </p:txBody>
      </p:sp>
      <p:sp>
        <p:nvSpPr>
          <p:cNvPr id="11" name="Pentagon 3">
            <a:extLst>
              <a:ext uri="{FF2B5EF4-FFF2-40B4-BE49-F238E27FC236}">
                <a16:creationId xmlns:a16="http://schemas.microsoft.com/office/drawing/2014/main" id="{E9C13B41-D397-5855-CB8A-62B7F3052782}"/>
              </a:ext>
            </a:extLst>
          </p:cNvPr>
          <p:cNvSpPr/>
          <p:nvPr/>
        </p:nvSpPr>
        <p:spPr>
          <a:xfrm>
            <a:off x="3460935"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S9</a:t>
            </a:r>
          </a:p>
        </p:txBody>
      </p:sp>
      <p:sp>
        <p:nvSpPr>
          <p:cNvPr id="12" name="Chevron 5">
            <a:extLst>
              <a:ext uri="{FF2B5EF4-FFF2-40B4-BE49-F238E27FC236}">
                <a16:creationId xmlns:a16="http://schemas.microsoft.com/office/drawing/2014/main" id="{23B3B159-E424-910E-8370-5725C1A7E9E2}"/>
              </a:ext>
            </a:extLst>
          </p:cNvPr>
          <p:cNvSpPr/>
          <p:nvPr/>
        </p:nvSpPr>
        <p:spPr>
          <a:xfrm>
            <a:off x="4487028" y="2308578"/>
            <a:ext cx="483783"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S12</a:t>
            </a:r>
          </a:p>
        </p:txBody>
      </p:sp>
      <p:sp>
        <p:nvSpPr>
          <p:cNvPr id="13" name="Pentagon 3">
            <a:extLst>
              <a:ext uri="{FF2B5EF4-FFF2-40B4-BE49-F238E27FC236}">
                <a16:creationId xmlns:a16="http://schemas.microsoft.com/office/drawing/2014/main" id="{B44D13D5-9E25-9C18-2176-A059BD5EACA0}"/>
              </a:ext>
            </a:extLst>
          </p:cNvPr>
          <p:cNvSpPr/>
          <p:nvPr/>
        </p:nvSpPr>
        <p:spPr>
          <a:xfrm>
            <a:off x="3823922"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S10</a:t>
            </a:r>
          </a:p>
        </p:txBody>
      </p:sp>
      <p:sp>
        <p:nvSpPr>
          <p:cNvPr id="14" name="Pentagon 3">
            <a:extLst>
              <a:ext uri="{FF2B5EF4-FFF2-40B4-BE49-F238E27FC236}">
                <a16:creationId xmlns:a16="http://schemas.microsoft.com/office/drawing/2014/main" id="{037C712D-37BC-B44B-2306-CA272EBE6FFB}"/>
              </a:ext>
            </a:extLst>
          </p:cNvPr>
          <p:cNvSpPr/>
          <p:nvPr/>
        </p:nvSpPr>
        <p:spPr>
          <a:xfrm>
            <a:off x="4181591" y="2302379"/>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S11</a:t>
            </a:r>
          </a:p>
        </p:txBody>
      </p:sp>
      <p:sp>
        <p:nvSpPr>
          <p:cNvPr id="15" name="Pentagon 3">
            <a:extLst>
              <a:ext uri="{FF2B5EF4-FFF2-40B4-BE49-F238E27FC236}">
                <a16:creationId xmlns:a16="http://schemas.microsoft.com/office/drawing/2014/main" id="{3EEB8F42-09D0-EF19-0515-9681440724C8}"/>
              </a:ext>
            </a:extLst>
          </p:cNvPr>
          <p:cNvSpPr/>
          <p:nvPr/>
        </p:nvSpPr>
        <p:spPr>
          <a:xfrm>
            <a:off x="4970811" y="2322810"/>
            <a:ext cx="400410" cy="1174558"/>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S13</a:t>
            </a:r>
          </a:p>
        </p:txBody>
      </p:sp>
      <p:sp>
        <p:nvSpPr>
          <p:cNvPr id="16" name="Pentagon 3">
            <a:extLst>
              <a:ext uri="{FF2B5EF4-FFF2-40B4-BE49-F238E27FC236}">
                <a16:creationId xmlns:a16="http://schemas.microsoft.com/office/drawing/2014/main" id="{04910E91-F4F1-8602-8CF2-553859100E93}"/>
              </a:ext>
            </a:extLst>
          </p:cNvPr>
          <p:cNvSpPr/>
          <p:nvPr/>
        </p:nvSpPr>
        <p:spPr>
          <a:xfrm>
            <a:off x="5382297" y="2322810"/>
            <a:ext cx="400410" cy="1174558"/>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S14</a:t>
            </a:r>
          </a:p>
        </p:txBody>
      </p:sp>
      <p:sp>
        <p:nvSpPr>
          <p:cNvPr id="17" name="Pentagon 3">
            <a:extLst>
              <a:ext uri="{FF2B5EF4-FFF2-40B4-BE49-F238E27FC236}">
                <a16:creationId xmlns:a16="http://schemas.microsoft.com/office/drawing/2014/main" id="{A1D43F58-429F-C914-BC32-A650CE9B68E6}"/>
              </a:ext>
            </a:extLst>
          </p:cNvPr>
          <p:cNvSpPr/>
          <p:nvPr/>
        </p:nvSpPr>
        <p:spPr>
          <a:xfrm>
            <a:off x="5846662"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S15</a:t>
            </a:r>
          </a:p>
        </p:txBody>
      </p:sp>
      <p:sp>
        <p:nvSpPr>
          <p:cNvPr id="18" name="Chevron 5">
            <a:extLst>
              <a:ext uri="{FF2B5EF4-FFF2-40B4-BE49-F238E27FC236}">
                <a16:creationId xmlns:a16="http://schemas.microsoft.com/office/drawing/2014/main" id="{868ACC27-7020-CE74-4D37-FDF03758579A}"/>
              </a:ext>
            </a:extLst>
          </p:cNvPr>
          <p:cNvSpPr/>
          <p:nvPr/>
        </p:nvSpPr>
        <p:spPr>
          <a:xfrm>
            <a:off x="6862102" y="2307270"/>
            <a:ext cx="483782" cy="592403"/>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S18</a:t>
            </a:r>
          </a:p>
        </p:txBody>
      </p:sp>
      <p:sp>
        <p:nvSpPr>
          <p:cNvPr id="19" name="Pentagon 3">
            <a:extLst>
              <a:ext uri="{FF2B5EF4-FFF2-40B4-BE49-F238E27FC236}">
                <a16:creationId xmlns:a16="http://schemas.microsoft.com/office/drawing/2014/main" id="{A27DD9FC-C5DB-EC4C-AC78-89B921C27742}"/>
              </a:ext>
            </a:extLst>
          </p:cNvPr>
          <p:cNvSpPr/>
          <p:nvPr/>
        </p:nvSpPr>
        <p:spPr>
          <a:xfrm>
            <a:off x="6216195"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S16</a:t>
            </a:r>
          </a:p>
        </p:txBody>
      </p:sp>
      <p:sp>
        <p:nvSpPr>
          <p:cNvPr id="20" name="Pentagon 3">
            <a:extLst>
              <a:ext uri="{FF2B5EF4-FFF2-40B4-BE49-F238E27FC236}">
                <a16:creationId xmlns:a16="http://schemas.microsoft.com/office/drawing/2014/main" id="{B79E125F-FC68-A682-026E-FEDBCB3EF25E}"/>
              </a:ext>
            </a:extLst>
          </p:cNvPr>
          <p:cNvSpPr/>
          <p:nvPr/>
        </p:nvSpPr>
        <p:spPr>
          <a:xfrm>
            <a:off x="6557401"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S17</a:t>
            </a:r>
          </a:p>
        </p:txBody>
      </p:sp>
      <p:sp>
        <p:nvSpPr>
          <p:cNvPr id="21" name="Pentagon 3">
            <a:extLst>
              <a:ext uri="{FF2B5EF4-FFF2-40B4-BE49-F238E27FC236}">
                <a16:creationId xmlns:a16="http://schemas.microsoft.com/office/drawing/2014/main" id="{7FEED6B9-FC3F-BDCF-7C9D-4778B662CDAF}"/>
              </a:ext>
            </a:extLst>
          </p:cNvPr>
          <p:cNvSpPr/>
          <p:nvPr/>
        </p:nvSpPr>
        <p:spPr>
          <a:xfrm>
            <a:off x="7399064"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S19</a:t>
            </a:r>
          </a:p>
        </p:txBody>
      </p:sp>
      <p:sp>
        <p:nvSpPr>
          <p:cNvPr id="22" name="Pentagon 3">
            <a:extLst>
              <a:ext uri="{FF2B5EF4-FFF2-40B4-BE49-F238E27FC236}">
                <a16:creationId xmlns:a16="http://schemas.microsoft.com/office/drawing/2014/main" id="{840A022D-514F-FFC8-0E61-2C1E9BEC2EC8}"/>
              </a:ext>
            </a:extLst>
          </p:cNvPr>
          <p:cNvSpPr/>
          <p:nvPr/>
        </p:nvSpPr>
        <p:spPr>
          <a:xfrm>
            <a:off x="7768597"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S20</a:t>
            </a:r>
          </a:p>
        </p:txBody>
      </p:sp>
      <p:sp>
        <p:nvSpPr>
          <p:cNvPr id="24" name="Pentagon 3">
            <a:extLst>
              <a:ext uri="{FF2B5EF4-FFF2-40B4-BE49-F238E27FC236}">
                <a16:creationId xmlns:a16="http://schemas.microsoft.com/office/drawing/2014/main" id="{84C047E0-2442-7767-D0F3-C9B0C79E5543}"/>
              </a:ext>
            </a:extLst>
          </p:cNvPr>
          <p:cNvSpPr/>
          <p:nvPr/>
        </p:nvSpPr>
        <p:spPr>
          <a:xfrm>
            <a:off x="5849858"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S15</a:t>
            </a:r>
          </a:p>
        </p:txBody>
      </p:sp>
      <p:sp>
        <p:nvSpPr>
          <p:cNvPr id="25" name="Chevron 5">
            <a:extLst>
              <a:ext uri="{FF2B5EF4-FFF2-40B4-BE49-F238E27FC236}">
                <a16:creationId xmlns:a16="http://schemas.microsoft.com/office/drawing/2014/main" id="{B3BE09CF-6F13-E2FB-3559-7FA4DF580445}"/>
              </a:ext>
            </a:extLst>
          </p:cNvPr>
          <p:cNvSpPr/>
          <p:nvPr/>
        </p:nvSpPr>
        <p:spPr>
          <a:xfrm>
            <a:off x="6865298" y="2935518"/>
            <a:ext cx="483782" cy="592403"/>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S18</a:t>
            </a:r>
          </a:p>
        </p:txBody>
      </p:sp>
      <p:sp>
        <p:nvSpPr>
          <p:cNvPr id="27" name="Pentagon 3">
            <a:extLst>
              <a:ext uri="{FF2B5EF4-FFF2-40B4-BE49-F238E27FC236}">
                <a16:creationId xmlns:a16="http://schemas.microsoft.com/office/drawing/2014/main" id="{D7CEF92D-8923-E6B6-677E-86DF162E1210}"/>
              </a:ext>
            </a:extLst>
          </p:cNvPr>
          <p:cNvSpPr/>
          <p:nvPr/>
        </p:nvSpPr>
        <p:spPr>
          <a:xfrm>
            <a:off x="6219391"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S16</a:t>
            </a:r>
          </a:p>
        </p:txBody>
      </p:sp>
      <p:sp>
        <p:nvSpPr>
          <p:cNvPr id="28" name="Pentagon 3">
            <a:extLst>
              <a:ext uri="{FF2B5EF4-FFF2-40B4-BE49-F238E27FC236}">
                <a16:creationId xmlns:a16="http://schemas.microsoft.com/office/drawing/2014/main" id="{4D926693-61A3-A96C-9ECE-A5EAB0023AD6}"/>
              </a:ext>
            </a:extLst>
          </p:cNvPr>
          <p:cNvSpPr/>
          <p:nvPr/>
        </p:nvSpPr>
        <p:spPr>
          <a:xfrm>
            <a:off x="6560597"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S17</a:t>
            </a:r>
          </a:p>
        </p:txBody>
      </p:sp>
      <p:sp>
        <p:nvSpPr>
          <p:cNvPr id="29" name="Pentagon 3">
            <a:extLst>
              <a:ext uri="{FF2B5EF4-FFF2-40B4-BE49-F238E27FC236}">
                <a16:creationId xmlns:a16="http://schemas.microsoft.com/office/drawing/2014/main" id="{EB8C8787-84B3-5B3D-8A1E-EEBBD1FAB33E}"/>
              </a:ext>
            </a:extLst>
          </p:cNvPr>
          <p:cNvSpPr/>
          <p:nvPr/>
        </p:nvSpPr>
        <p:spPr>
          <a:xfrm>
            <a:off x="7402260"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S19</a:t>
            </a:r>
          </a:p>
        </p:txBody>
      </p:sp>
      <p:sp>
        <p:nvSpPr>
          <p:cNvPr id="30" name="Pentagon 3">
            <a:extLst>
              <a:ext uri="{FF2B5EF4-FFF2-40B4-BE49-F238E27FC236}">
                <a16:creationId xmlns:a16="http://schemas.microsoft.com/office/drawing/2014/main" id="{CEA129B7-37FE-4286-EFBB-C9BB0FD59CFE}"/>
              </a:ext>
            </a:extLst>
          </p:cNvPr>
          <p:cNvSpPr/>
          <p:nvPr/>
        </p:nvSpPr>
        <p:spPr>
          <a:xfrm>
            <a:off x="7771793"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S20</a:t>
            </a:r>
          </a:p>
        </p:txBody>
      </p:sp>
      <p:sp>
        <p:nvSpPr>
          <p:cNvPr id="31" name="ZoneTexte 30">
            <a:extLst>
              <a:ext uri="{FF2B5EF4-FFF2-40B4-BE49-F238E27FC236}">
                <a16:creationId xmlns:a16="http://schemas.microsoft.com/office/drawing/2014/main" id="{B870053D-2FBC-271A-838E-4FB3183626BE}"/>
              </a:ext>
            </a:extLst>
          </p:cNvPr>
          <p:cNvSpPr txBox="1"/>
          <p:nvPr/>
        </p:nvSpPr>
        <p:spPr>
          <a:xfrm>
            <a:off x="5820036" y="2155275"/>
            <a:ext cx="2302556" cy="738152"/>
          </a:xfrm>
          <a:prstGeom prst="rect">
            <a:avLst/>
          </a:prstGeom>
          <a:noFill/>
          <a:ln w="28575">
            <a:solidFill>
              <a:schemeClr val="tx1"/>
            </a:solidFill>
            <a:prstDash val="sys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Aptos"/>
              <a:ea typeface="+mn-ea"/>
              <a:cs typeface="Arial"/>
              <a:sym typeface="Arial"/>
            </a:endParaRPr>
          </a:p>
        </p:txBody>
      </p:sp>
      <p:sp>
        <p:nvSpPr>
          <p:cNvPr id="32" name="ZoneTexte 31">
            <a:extLst>
              <a:ext uri="{FF2B5EF4-FFF2-40B4-BE49-F238E27FC236}">
                <a16:creationId xmlns:a16="http://schemas.microsoft.com/office/drawing/2014/main" id="{08AA8DB4-2BEF-A246-6DC1-9C03E4DDA2EC}"/>
              </a:ext>
            </a:extLst>
          </p:cNvPr>
          <p:cNvSpPr txBox="1"/>
          <p:nvPr/>
        </p:nvSpPr>
        <p:spPr>
          <a:xfrm>
            <a:off x="5820036" y="2931818"/>
            <a:ext cx="2302556" cy="738152"/>
          </a:xfrm>
          <a:prstGeom prst="rect">
            <a:avLst/>
          </a:prstGeom>
          <a:noFill/>
          <a:ln w="28575">
            <a:solidFill>
              <a:schemeClr val="tx1"/>
            </a:solidFill>
            <a:prstDash val="sys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Aptos"/>
              <a:ea typeface="+mn-ea"/>
              <a:cs typeface="Arial"/>
              <a:sym typeface="Arial"/>
            </a:endParaRPr>
          </a:p>
        </p:txBody>
      </p:sp>
      <p:sp>
        <p:nvSpPr>
          <p:cNvPr id="34" name="Pentagon 3">
            <a:extLst>
              <a:ext uri="{FF2B5EF4-FFF2-40B4-BE49-F238E27FC236}">
                <a16:creationId xmlns:a16="http://schemas.microsoft.com/office/drawing/2014/main" id="{8186D61F-8C6C-AF95-B178-54CF541DC022}"/>
              </a:ext>
            </a:extLst>
          </p:cNvPr>
          <p:cNvSpPr/>
          <p:nvPr/>
        </p:nvSpPr>
        <p:spPr>
          <a:xfrm>
            <a:off x="8189608" y="2313381"/>
            <a:ext cx="400410" cy="1214540"/>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S21</a:t>
            </a:r>
          </a:p>
        </p:txBody>
      </p:sp>
    </p:spTree>
    <p:extLst>
      <p:ext uri="{BB962C8B-B14F-4D97-AF65-F5344CB8AC3E}">
        <p14:creationId xmlns:p14="http://schemas.microsoft.com/office/powerpoint/2010/main" val="42222991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ED9519-BA33-1B7E-FEBF-C08FA638E164}"/>
            </a:ext>
          </a:extLst>
        </p:cNvPr>
        <p:cNvGrpSpPr/>
        <p:nvPr/>
      </p:nvGrpSpPr>
      <p:grpSpPr>
        <a:xfrm>
          <a:off x="0" y="0"/>
          <a:ext cx="0" cy="0"/>
          <a:chOff x="0" y="0"/>
          <a:chExt cx="0" cy="0"/>
        </a:xfrm>
      </p:grpSpPr>
      <p:sp>
        <p:nvSpPr>
          <p:cNvPr id="4" name="ZoneTexte 11">
            <a:extLst>
              <a:ext uri="{FF2B5EF4-FFF2-40B4-BE49-F238E27FC236}">
                <a16:creationId xmlns:a16="http://schemas.microsoft.com/office/drawing/2014/main" id="{E03D8E0D-770B-DC03-4643-2D957EAE06F8}"/>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altLang="fr-FR" dirty="0"/>
              <a:t>Réponse </a:t>
            </a:r>
            <a:r>
              <a:rPr lang="fr-FR" altLang="fr-FR" dirty="0" smtClean="0"/>
              <a:t>attendue :</a:t>
            </a:r>
            <a:endParaRPr lang="fr-FR" altLang="fr-FR" dirty="0"/>
          </a:p>
        </p:txBody>
      </p:sp>
      <p:sp>
        <p:nvSpPr>
          <p:cNvPr id="5" name="Espace réservé du texte 2">
            <a:extLst>
              <a:ext uri="{FF2B5EF4-FFF2-40B4-BE49-F238E27FC236}">
                <a16:creationId xmlns:a16="http://schemas.microsoft.com/office/drawing/2014/main" id="{CD0F08F2-DC6A-F19D-6FD0-874B2F284F92}"/>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400">
              <a:spcBef>
                <a:spcPts val="1000"/>
              </a:spcBef>
            </a:pPr>
            <a:r>
              <a:rPr lang="fr-FR" dirty="0" smtClean="0"/>
              <a:t>Apporter le feedback nécessaire.</a:t>
            </a:r>
            <a:endParaRPr lang="fr-FR" dirty="0"/>
          </a:p>
        </p:txBody>
      </p:sp>
      <p:pic>
        <p:nvPicPr>
          <p:cNvPr id="11"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2">
            <a:alphaModFix/>
          </a:blip>
          <a:srcRect/>
          <a:stretch>
            <a:fillRect/>
          </a:stretch>
        </p:blipFill>
        <p:spPr>
          <a:xfrm>
            <a:off x="8496641" y="64081"/>
            <a:ext cx="558661" cy="558661"/>
          </a:xfrm>
          <a:prstGeom prst="rect">
            <a:avLst/>
          </a:prstGeom>
          <a:noFill/>
          <a:ln cap="flat">
            <a:noFill/>
          </a:ln>
        </p:spPr>
      </p:pic>
      <p:sp>
        <p:nvSpPr>
          <p:cNvPr id="9" name="ZoneTexte 8"/>
          <p:cNvSpPr txBox="1"/>
          <p:nvPr/>
        </p:nvSpPr>
        <p:spPr>
          <a:xfrm>
            <a:off x="577993" y="1977482"/>
            <a:ext cx="8133291" cy="2862322"/>
          </a:xfrm>
          <a:prstGeom prst="rect">
            <a:avLst/>
          </a:prstGeom>
          <a:solidFill>
            <a:srgbClr val="FEFECE"/>
          </a:solidFill>
          <a:ln>
            <a:solidFill>
              <a:schemeClr val="accent1"/>
            </a:solidFill>
          </a:ln>
        </p:spPr>
        <p:txBody>
          <a:bodyPr wrap="square" rtlCol="0">
            <a:spAutoFit/>
          </a:bodyPr>
          <a:lstStyle/>
          <a:p>
            <a:pPr algn="just"/>
            <a:r>
              <a:rPr lang="fr-FR" sz="2000" dirty="0" smtClean="0">
                <a:latin typeface="Calibri" panose="020F0502020204030204" pitchFamily="34" charset="0"/>
                <a:cs typeface="Calibri" panose="020F0502020204030204" pitchFamily="34" charset="0"/>
              </a:rPr>
              <a:t>À mon avis, visiter un musée, c’est très intéressant. J’adore regarder les tableaux, surtout ceux avec des couleurs vives. Je prends un carnet pour noter toutes mes découvertes. En plus, j’essaie de lire toutes les explications présentées dans le catalogue pour bien comprendre. </a:t>
            </a:r>
          </a:p>
          <a:p>
            <a:pPr algn="just"/>
            <a:r>
              <a:rPr lang="fr-FR" sz="2000" dirty="0" smtClean="0">
                <a:latin typeface="Calibri" panose="020F0502020204030204" pitchFamily="34" charset="0"/>
                <a:cs typeface="Calibri" panose="020F0502020204030204" pitchFamily="34" charset="0"/>
              </a:rPr>
              <a:t>Aujourd’hui, le guide nous parle des tableaux anciens et des objets d’art. Cependant, parfois, je ne comprends pas tout. Il parle rapidement et donne beaucoup d’informations. C’est trop pour moi, je ne peux pas tout retenir ! Alors, je décide d’enregistrer sur mon téléphone, car c’est plus facile à écouter plus tard.</a:t>
            </a:r>
            <a:endParaRPr lang="fr-FR" sz="1900" dirty="0">
              <a:latin typeface="Calibri" panose="020F0502020204030204" pitchFamily="34" charset="0"/>
              <a:cs typeface="Calibri" panose="020F0502020204030204" pitchFamily="34" charset="0"/>
            </a:endParaRPr>
          </a:p>
        </p:txBody>
      </p:sp>
      <p:sp>
        <p:nvSpPr>
          <p:cNvPr id="12" name="ZoneTexte 11"/>
          <p:cNvSpPr txBox="1"/>
          <p:nvPr/>
        </p:nvSpPr>
        <p:spPr>
          <a:xfrm>
            <a:off x="135610" y="880751"/>
            <a:ext cx="8872780" cy="923330"/>
          </a:xfrm>
          <a:prstGeom prst="rect">
            <a:avLst/>
          </a:prstGeom>
          <a:solidFill>
            <a:srgbClr val="D7EFF5"/>
          </a:solidFill>
          <a:ln>
            <a:solidFill>
              <a:srgbClr val="0852A4"/>
            </a:solidFill>
          </a:ln>
        </p:spPr>
        <p:txBody>
          <a:bodyPr wrap="square" rtlCol="0">
            <a:spAutoFit/>
          </a:bodyPr>
          <a:lstStyle/>
          <a:p>
            <a:pPr marL="342900" indent="-342900">
              <a:buFont typeface="Wingdings" panose="05000000000000000000" pitchFamily="2" charset="2"/>
              <a:buChar char="Ø"/>
            </a:pPr>
            <a:r>
              <a:rPr lang="fr-FR" b="1" dirty="0">
                <a:latin typeface="Calibri" panose="020F0502020204030204" pitchFamily="34" charset="0"/>
                <a:cs typeface="Calibri" panose="020F0502020204030204" pitchFamily="34" charset="0"/>
              </a:rPr>
              <a:t>Est-ce que </a:t>
            </a:r>
            <a:r>
              <a:rPr lang="fr-FR" dirty="0">
                <a:latin typeface="Calibri" panose="020F0502020204030204" pitchFamily="34" charset="0"/>
                <a:cs typeface="Calibri" panose="020F0502020204030204" pitchFamily="34" charset="0"/>
              </a:rPr>
              <a:t>la jeune fille peut tout retenir ? </a:t>
            </a:r>
            <a:r>
              <a:rPr lang="fr-FR" b="1" dirty="0">
                <a:latin typeface="Calibri" panose="020F0502020204030204" pitchFamily="34" charset="0"/>
                <a:cs typeface="Calibri" panose="020F0502020204030204" pitchFamily="34" charset="0"/>
              </a:rPr>
              <a:t>Pourquoi</a:t>
            </a:r>
            <a:r>
              <a:rPr lang="fr-FR" dirty="0">
                <a:latin typeface="Calibri" panose="020F0502020204030204" pitchFamily="34" charset="0"/>
                <a:cs typeface="Calibri" panose="020F0502020204030204" pitchFamily="34" charset="0"/>
              </a:rPr>
              <a:t> ?</a:t>
            </a:r>
            <a:r>
              <a:rPr lang="fr-FR" dirty="0"/>
              <a:t> </a:t>
            </a:r>
            <a:r>
              <a:rPr lang="fr-FR" dirty="0" smtClean="0">
                <a:latin typeface="Calibri" panose="020F0502020204030204" pitchFamily="34" charset="0"/>
                <a:cs typeface="Calibri" panose="020F0502020204030204" pitchFamily="34" charset="0"/>
              </a:rPr>
              <a:t>       .........................................................................................................................................</a:t>
            </a:r>
          </a:p>
          <a:p>
            <a:endParaRPr lang="fr-FR" dirty="0" smtClean="0">
              <a:latin typeface="Calibri" panose="020F0502020204030204" pitchFamily="34" charset="0"/>
              <a:cs typeface="Calibri" panose="020F0502020204030204" pitchFamily="34" charset="0"/>
            </a:endParaRPr>
          </a:p>
        </p:txBody>
      </p:sp>
      <p:sp>
        <p:nvSpPr>
          <p:cNvPr id="13" name="ZoneTexte 12"/>
          <p:cNvSpPr txBox="1"/>
          <p:nvPr/>
        </p:nvSpPr>
        <p:spPr>
          <a:xfrm>
            <a:off x="494385" y="1113146"/>
            <a:ext cx="8642181" cy="646331"/>
          </a:xfrm>
          <a:prstGeom prst="rect">
            <a:avLst/>
          </a:prstGeom>
          <a:noFill/>
        </p:spPr>
        <p:txBody>
          <a:bodyPr wrap="square" rtlCol="0">
            <a:spAutoFit/>
          </a:bodyPr>
          <a:lstStyle/>
          <a:p>
            <a:r>
              <a:rPr lang="fr-FR" b="1" dirty="0" smtClean="0">
                <a:solidFill>
                  <a:srgbClr val="336FB6"/>
                </a:solidFill>
                <a:latin typeface="Calibri" panose="020F0502020204030204" pitchFamily="34" charset="0"/>
                <a:cs typeface="Calibri" panose="020F0502020204030204" pitchFamily="34" charset="0"/>
              </a:rPr>
              <a:t>La jeune fille ne peut pas tout retenir car le guide parle rapidement et donne beaucoup d’informations.</a:t>
            </a:r>
            <a:endParaRPr lang="fr-FR" b="1" dirty="0">
              <a:solidFill>
                <a:srgbClr val="336FB6"/>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1230304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a:extLst>
            <a:ext uri="{FF2B5EF4-FFF2-40B4-BE49-F238E27FC236}">
              <a16:creationId xmlns:a16="http://schemas.microsoft.com/office/drawing/2014/main" id="{3A57188F-46C2-0698-B0FD-5E46986DE13D}"/>
            </a:ext>
          </a:extLst>
        </p:cNvPr>
        <p:cNvGrpSpPr/>
        <p:nvPr/>
      </p:nvGrpSpPr>
      <p:grpSpPr>
        <a:xfrm>
          <a:off x="0" y="0"/>
          <a:ext cx="0" cy="0"/>
          <a:chOff x="0" y="0"/>
          <a:chExt cx="0" cy="0"/>
        </a:xfrm>
      </p:grpSpPr>
      <p:sp>
        <p:nvSpPr>
          <p:cNvPr id="4" name="Google Shape;1140;p112">
            <a:extLst>
              <a:ext uri="{FF2B5EF4-FFF2-40B4-BE49-F238E27FC236}">
                <a16:creationId xmlns:a16="http://schemas.microsoft.com/office/drawing/2014/main" id="{7AEA2973-8F7D-E6B3-A35C-615B04EFA6EB}"/>
              </a:ext>
            </a:extLst>
          </p:cNvPr>
          <p:cNvSpPr txBox="1"/>
          <p:nvPr/>
        </p:nvSpPr>
        <p:spPr>
          <a:xfrm>
            <a:off x="0" y="2260145"/>
            <a:ext cx="9144000" cy="492443"/>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p>
            <a:pPr marL="0" marR="0" lvl="0" indent="0" algn="ctr" defTabSz="914400" rtl="0" eaLnBrk="1" fontAlgn="auto" latinLnBrk="0" hangingPunct="1">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smtClean="0">
                <a:ln>
                  <a:noFill/>
                </a:ln>
                <a:solidFill>
                  <a:srgbClr val="44546A"/>
                </a:solidFill>
                <a:effectLst/>
                <a:uLnTx/>
                <a:uFillTx/>
                <a:latin typeface="Calibri"/>
                <a:ea typeface="Calibri"/>
                <a:cs typeface="Calibri"/>
              </a:rPr>
              <a:t>Repères</a:t>
            </a:r>
            <a:endParaRPr kumimoji="0" lang="en-US" sz="1800" b="0" i="0" u="none" strike="noStrike" kern="0" cap="none" spc="0" normalizeH="0" baseline="0" noProof="0" dirty="0">
              <a:ln>
                <a:noFill/>
              </a:ln>
              <a:solidFill>
                <a:srgbClr val="44546A"/>
              </a:solidFill>
              <a:effectLst/>
              <a:uLnTx/>
              <a:uFillTx/>
              <a:latin typeface="Arial"/>
              <a:ea typeface="Arial"/>
              <a:cs typeface="Arial"/>
            </a:endParaRPr>
          </a:p>
        </p:txBody>
      </p:sp>
    </p:spTree>
    <p:extLst>
      <p:ext uri="{BB962C8B-B14F-4D97-AF65-F5344CB8AC3E}">
        <p14:creationId xmlns:p14="http://schemas.microsoft.com/office/powerpoint/2010/main" val="34024480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9A2CD-824B-9C6C-0C4D-CCD9997536A4}"/>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6389CBE-6E22-8F2E-EC51-CA2A3665786B}"/>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1B07E247-6D7D-D110-C5CF-BC173562BCBE}"/>
              </a:ext>
            </a:extLst>
          </p:cNvPr>
          <p:cNvSpPr/>
          <p:nvPr/>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69BEF649-06E6-D2C8-4C1D-FD3F6218753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BB057AC2-AF5A-9F8F-534C-70888C69945D}"/>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Avant de </a:t>
            </a:r>
            <a:r>
              <a:rPr lang="fr-FR" dirty="0" smtClean="0"/>
              <a:t>répondre à la question proposée, </a:t>
            </a:r>
            <a:r>
              <a:rPr lang="fr-FR" dirty="0"/>
              <a:t>faisons un petit rappel de ce que nous avons appris :</a:t>
            </a:r>
          </a:p>
        </p:txBody>
      </p:sp>
      <p:sp>
        <p:nvSpPr>
          <p:cNvPr id="11" name="ZoneTexte 10">
            <a:extLst>
              <a:ext uri="{FF2B5EF4-FFF2-40B4-BE49-F238E27FC236}">
                <a16:creationId xmlns:a16="http://schemas.microsoft.com/office/drawing/2014/main" id="{2D1F006D-773F-F8D9-B607-3DBC97E08F60}"/>
              </a:ext>
            </a:extLst>
          </p:cNvPr>
          <p:cNvSpPr txBox="1"/>
          <p:nvPr/>
        </p:nvSpPr>
        <p:spPr>
          <a:xfrm>
            <a:off x="226031" y="740783"/>
            <a:ext cx="8712486" cy="51706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lnSpc>
                <a:spcPct val="115000"/>
              </a:lnSpc>
              <a:spcAft>
                <a:spcPts val="800"/>
              </a:spcAft>
            </a:pPr>
            <a:r>
              <a:rPr lang="fr-FR" sz="2400" b="1" dirty="0" smtClean="0">
                <a:solidFill>
                  <a:sysClr val="windowText" lastClr="000000"/>
                </a:solidFill>
                <a:latin typeface="Calibri" panose="020F0502020204030204" pitchFamily="34" charset="0"/>
                <a:cs typeface="Calibri" panose="020F0502020204030204" pitchFamily="34" charset="0"/>
              </a:rPr>
              <a:t>Répondre à une question avec : « </a:t>
            </a:r>
            <a:r>
              <a:rPr lang="fr-FR" sz="2400" b="1" dirty="0" smtClean="0">
                <a:solidFill>
                  <a:srgbClr val="3FB2CB"/>
                </a:solidFill>
                <a:latin typeface="Calibri" panose="020F0502020204030204" pitchFamily="34" charset="0"/>
                <a:cs typeface="Calibri" panose="020F0502020204030204" pitchFamily="34" charset="0"/>
              </a:rPr>
              <a:t>Quel… ? Pourquoi … ?</a:t>
            </a:r>
            <a:r>
              <a:rPr lang="fr-FR" sz="2400" b="1" dirty="0" smtClean="0">
                <a:solidFill>
                  <a:sysClr val="windowText" lastClr="000000"/>
                </a:solidFill>
                <a:latin typeface="Calibri" panose="020F0502020204030204" pitchFamily="34" charset="0"/>
                <a:cs typeface="Calibri" panose="020F0502020204030204" pitchFamily="34" charset="0"/>
              </a:rPr>
              <a:t> »</a:t>
            </a:r>
            <a:endParaRPr lang="fr-FR" sz="2400" b="1" dirty="0">
              <a:solidFill>
                <a:sysClr val="windowText" lastClr="000000"/>
              </a:solidFill>
              <a:latin typeface="Calibri" panose="020F0502020204030204" pitchFamily="34" charset="0"/>
              <a:cs typeface="Calibri" panose="020F0502020204030204" pitchFamily="34" charset="0"/>
            </a:endParaRPr>
          </a:p>
        </p:txBody>
      </p:sp>
      <p:sp>
        <p:nvSpPr>
          <p:cNvPr id="10" name="Espace réservé du texte 2">
            <a:extLst>
              <a:ext uri="{FF2B5EF4-FFF2-40B4-BE49-F238E27FC236}">
                <a16:creationId xmlns:a16="http://schemas.microsoft.com/office/drawing/2014/main" id="{ED2D1B4C-0639-B576-9CA6-AEA0A6A38A1D}"/>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Poser des questions. Orienter les réponses. Corriger si nécessaire.</a:t>
            </a:r>
          </a:p>
        </p:txBody>
      </p:sp>
      <p:pic>
        <p:nvPicPr>
          <p:cNvPr id="13"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7020" y="68109"/>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14" name="ZoneTexte 13"/>
          <p:cNvSpPr txBox="1"/>
          <p:nvPr/>
        </p:nvSpPr>
        <p:spPr>
          <a:xfrm>
            <a:off x="226031" y="1369270"/>
            <a:ext cx="8712486" cy="3170099"/>
          </a:xfrm>
          <a:prstGeom prst="rect">
            <a:avLst/>
          </a:prstGeom>
          <a:solidFill>
            <a:schemeClr val="accent2">
              <a:lumMod val="20000"/>
              <a:lumOff val="80000"/>
            </a:schemeClr>
          </a:solidFill>
          <a:ln>
            <a:solidFill>
              <a:schemeClr val="tx1"/>
            </a:solidFill>
          </a:ln>
        </p:spPr>
        <p:txBody>
          <a:bodyPr wrap="square">
            <a:spAutoFit/>
          </a:bodyPr>
          <a:lstStyle>
            <a:defPPr>
              <a:defRPr lang="fr-FR"/>
            </a:defPPr>
            <a:lvl1pPr algn="just">
              <a:defRPr sz="2400" b="0">
                <a:solidFill>
                  <a:sysClr val="windowText" lastClr="000000"/>
                </a:solidFill>
                <a:latin typeface="Calibri" panose="020F0502020204030204" pitchFamily="34" charset="0"/>
                <a:cs typeface="Calibri" panose="020F0502020204030204" pitchFamily="34" charset="0"/>
              </a:defRPr>
            </a:lvl1pPr>
          </a:lstStyle>
          <a:p>
            <a:r>
              <a:rPr lang="fr-FR" sz="2000" b="1" dirty="0"/>
              <a:t>Question ►</a:t>
            </a:r>
            <a:r>
              <a:rPr lang="fr-FR" sz="2000" dirty="0"/>
              <a:t> Je repère le </a:t>
            </a:r>
            <a:r>
              <a:rPr lang="fr-FR" sz="2000" dirty="0" smtClean="0"/>
              <a:t>mot-clé.</a:t>
            </a:r>
          </a:p>
          <a:p>
            <a:r>
              <a:rPr lang="fr-FR" sz="2000" b="1" dirty="0" smtClean="0"/>
              <a:t>Texte </a:t>
            </a:r>
            <a:r>
              <a:rPr lang="fr-FR" sz="2000" b="1" dirty="0"/>
              <a:t>►</a:t>
            </a:r>
            <a:r>
              <a:rPr lang="fr-FR" sz="2000" dirty="0"/>
              <a:t> Je cherche </a:t>
            </a:r>
            <a:r>
              <a:rPr lang="fr-FR" sz="2000" dirty="0" smtClean="0"/>
              <a:t>l’information.</a:t>
            </a:r>
          </a:p>
          <a:p>
            <a:r>
              <a:rPr lang="fr-FR" sz="2000" b="1" dirty="0" smtClean="0"/>
              <a:t>Réponse </a:t>
            </a:r>
            <a:r>
              <a:rPr lang="fr-FR" sz="2000" b="1" dirty="0"/>
              <a:t>►</a:t>
            </a:r>
            <a:r>
              <a:rPr lang="fr-FR" sz="2000" dirty="0"/>
              <a:t> J’écris une phrase </a:t>
            </a:r>
            <a:r>
              <a:rPr lang="fr-FR" sz="2000" dirty="0" smtClean="0"/>
              <a:t>complète.</a:t>
            </a:r>
          </a:p>
          <a:p>
            <a:r>
              <a:rPr lang="fr-FR" sz="2000" b="1" dirty="0" smtClean="0">
                <a:solidFill>
                  <a:srgbClr val="C00000"/>
                </a:solidFill>
              </a:rPr>
              <a:t>Texte </a:t>
            </a:r>
            <a:r>
              <a:rPr lang="fr-FR" sz="2000" b="1" dirty="0">
                <a:solidFill>
                  <a:srgbClr val="C00000"/>
                </a:solidFill>
              </a:rPr>
              <a:t>: </a:t>
            </a:r>
            <a:r>
              <a:rPr lang="fr-FR" sz="2000" dirty="0"/>
              <a:t>« La musicienne joue un morceau classique. </a:t>
            </a:r>
            <a:r>
              <a:rPr lang="fr-FR" sz="2000" dirty="0" smtClean="0"/>
              <a:t>»</a:t>
            </a:r>
          </a:p>
          <a:p>
            <a:r>
              <a:rPr lang="fr-FR" sz="2000" b="1" dirty="0" smtClean="0">
                <a:solidFill>
                  <a:srgbClr val="C00000"/>
                </a:solidFill>
              </a:rPr>
              <a:t>Question </a:t>
            </a:r>
            <a:r>
              <a:rPr lang="fr-FR" sz="2000" b="1" dirty="0">
                <a:solidFill>
                  <a:srgbClr val="C00000"/>
                </a:solidFill>
              </a:rPr>
              <a:t>: </a:t>
            </a:r>
            <a:r>
              <a:rPr lang="fr-FR" sz="2000" b="1" dirty="0">
                <a:solidFill>
                  <a:srgbClr val="3FB2CB"/>
                </a:solidFill>
              </a:rPr>
              <a:t>Quel</a:t>
            </a:r>
            <a:r>
              <a:rPr lang="fr-FR" sz="2000" dirty="0"/>
              <a:t> morceau la musicienne joue-t-elle </a:t>
            </a:r>
            <a:r>
              <a:rPr lang="fr-FR" sz="2000" dirty="0" smtClean="0"/>
              <a:t>?</a:t>
            </a:r>
          </a:p>
          <a:p>
            <a:r>
              <a:rPr lang="fr-FR" sz="2000" b="1" dirty="0" smtClean="0">
                <a:solidFill>
                  <a:srgbClr val="C00000"/>
                </a:solidFill>
              </a:rPr>
              <a:t>Réponse </a:t>
            </a:r>
            <a:r>
              <a:rPr lang="fr-FR" sz="2000" b="1" dirty="0">
                <a:solidFill>
                  <a:srgbClr val="C00000"/>
                </a:solidFill>
              </a:rPr>
              <a:t>:</a:t>
            </a:r>
            <a:r>
              <a:rPr lang="fr-FR" sz="2000" dirty="0"/>
              <a:t> La musicienne joue un morceau </a:t>
            </a:r>
            <a:r>
              <a:rPr lang="fr-FR" sz="2000" dirty="0" smtClean="0"/>
              <a:t>classique.</a:t>
            </a:r>
          </a:p>
          <a:p>
            <a:r>
              <a:rPr lang="fr-FR" sz="2000" b="1" dirty="0" smtClean="0">
                <a:solidFill>
                  <a:srgbClr val="C00000"/>
                </a:solidFill>
              </a:rPr>
              <a:t>Texte </a:t>
            </a:r>
            <a:r>
              <a:rPr lang="fr-FR" sz="2000" b="1" dirty="0">
                <a:solidFill>
                  <a:srgbClr val="C00000"/>
                </a:solidFill>
              </a:rPr>
              <a:t>: </a:t>
            </a:r>
            <a:r>
              <a:rPr lang="fr-FR" sz="2000" dirty="0"/>
              <a:t>« Le sculpteur travaille toute la nuit parce qu’il prépare une exposition. </a:t>
            </a:r>
            <a:r>
              <a:rPr lang="fr-FR" sz="2000" dirty="0" smtClean="0"/>
              <a:t>»</a:t>
            </a:r>
          </a:p>
          <a:p>
            <a:r>
              <a:rPr lang="fr-FR" sz="2000" b="1" dirty="0" smtClean="0">
                <a:solidFill>
                  <a:srgbClr val="C00000"/>
                </a:solidFill>
              </a:rPr>
              <a:t>Question </a:t>
            </a:r>
            <a:r>
              <a:rPr lang="fr-FR" sz="2000" b="1" dirty="0">
                <a:solidFill>
                  <a:srgbClr val="C00000"/>
                </a:solidFill>
              </a:rPr>
              <a:t>: </a:t>
            </a:r>
            <a:r>
              <a:rPr lang="fr-FR" sz="2000" b="1" dirty="0">
                <a:solidFill>
                  <a:srgbClr val="3FB2CB"/>
                </a:solidFill>
              </a:rPr>
              <a:t>Pourquoi</a:t>
            </a:r>
            <a:r>
              <a:rPr lang="fr-FR" sz="2000" dirty="0"/>
              <a:t> le sculpteur travaille-t-il toute la nuit ? (on cherche une </a:t>
            </a:r>
            <a:r>
              <a:rPr lang="fr-FR" sz="2000" dirty="0" smtClean="0"/>
              <a:t>raison)</a:t>
            </a:r>
            <a:endParaRPr lang="fr-FR" sz="2000" dirty="0"/>
          </a:p>
          <a:p>
            <a:r>
              <a:rPr lang="fr-FR" sz="2000" b="1" dirty="0" smtClean="0">
                <a:solidFill>
                  <a:srgbClr val="C00000"/>
                </a:solidFill>
              </a:rPr>
              <a:t>Réponse </a:t>
            </a:r>
            <a:r>
              <a:rPr lang="fr-FR" sz="2000" b="1" dirty="0">
                <a:solidFill>
                  <a:srgbClr val="C00000"/>
                </a:solidFill>
              </a:rPr>
              <a:t>: </a:t>
            </a:r>
            <a:r>
              <a:rPr lang="fr-FR" sz="2000" dirty="0"/>
              <a:t>Le sculpteur travaille toute la nuit parce qu’il prépare une exposition.</a:t>
            </a:r>
          </a:p>
        </p:txBody>
      </p:sp>
    </p:spTree>
    <p:extLst>
      <p:ext uri="{BB962C8B-B14F-4D97-AF65-F5344CB8AC3E}">
        <p14:creationId xmlns:p14="http://schemas.microsoft.com/office/powerpoint/2010/main" val="196933841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ED9519-BA33-1B7E-FEBF-C08FA638E164}"/>
            </a:ext>
          </a:extLst>
        </p:cNvPr>
        <p:cNvGrpSpPr/>
        <p:nvPr/>
      </p:nvGrpSpPr>
      <p:grpSpPr>
        <a:xfrm>
          <a:off x="0" y="0"/>
          <a:ext cx="0" cy="0"/>
          <a:chOff x="0" y="0"/>
          <a:chExt cx="0" cy="0"/>
        </a:xfrm>
      </p:grpSpPr>
      <p:pic>
        <p:nvPicPr>
          <p:cNvPr id="11"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2">
            <a:alphaModFix/>
          </a:blip>
          <a:srcRect/>
          <a:stretch>
            <a:fillRect/>
          </a:stretch>
        </p:blipFill>
        <p:spPr>
          <a:xfrm>
            <a:off x="8496641" y="64081"/>
            <a:ext cx="558661" cy="558661"/>
          </a:xfrm>
          <a:prstGeom prst="rect">
            <a:avLst/>
          </a:prstGeom>
          <a:noFill/>
          <a:ln cap="flat">
            <a:noFill/>
          </a:ln>
        </p:spPr>
      </p:pic>
      <p:sp>
        <p:nvSpPr>
          <p:cNvPr id="19" name="ZoneTexte 18"/>
          <p:cNvSpPr txBox="1"/>
          <p:nvPr/>
        </p:nvSpPr>
        <p:spPr>
          <a:xfrm>
            <a:off x="135610" y="880751"/>
            <a:ext cx="8872780" cy="646331"/>
          </a:xfrm>
          <a:prstGeom prst="rect">
            <a:avLst/>
          </a:prstGeom>
          <a:solidFill>
            <a:srgbClr val="D7EFF5"/>
          </a:solidFill>
          <a:ln>
            <a:solidFill>
              <a:srgbClr val="0852A4"/>
            </a:solidFill>
          </a:ln>
        </p:spPr>
        <p:txBody>
          <a:bodyPr wrap="square" rtlCol="0">
            <a:spAutoFit/>
          </a:bodyPr>
          <a:lstStyle/>
          <a:p>
            <a:pPr marL="342900" indent="-342900">
              <a:buFont typeface="Wingdings" panose="05000000000000000000" pitchFamily="2" charset="2"/>
              <a:buChar char="Ø"/>
            </a:pPr>
            <a:r>
              <a:rPr lang="fr-FR" b="1" dirty="0">
                <a:latin typeface="Calibri" panose="020F0502020204030204" pitchFamily="34" charset="0"/>
                <a:cs typeface="Calibri" panose="020F0502020204030204" pitchFamily="34" charset="0"/>
              </a:rPr>
              <a:t>Quel</a:t>
            </a:r>
            <a:r>
              <a:rPr lang="fr-FR" dirty="0">
                <a:latin typeface="Calibri" panose="020F0502020204030204" pitchFamily="34" charset="0"/>
                <a:cs typeface="Calibri" panose="020F0502020204030204" pitchFamily="34" charset="0"/>
              </a:rPr>
              <a:t> moyen utilise-t-elle pour enregistrer et prendre des photos ?</a:t>
            </a:r>
            <a:r>
              <a:rPr lang="fr-FR" dirty="0" smtClean="0">
                <a:latin typeface="Calibri" panose="020F0502020204030204" pitchFamily="34" charset="0"/>
                <a:cs typeface="Calibri" panose="020F0502020204030204" pitchFamily="34" charset="0"/>
              </a:rPr>
              <a:t>       .........................................................................................................................................</a:t>
            </a:r>
            <a:endParaRPr lang="fr-FR" dirty="0">
              <a:latin typeface="Calibri" panose="020F0502020204030204" pitchFamily="34" charset="0"/>
              <a:cs typeface="Calibri" panose="020F0502020204030204" pitchFamily="34" charset="0"/>
            </a:endParaRPr>
          </a:p>
        </p:txBody>
      </p:sp>
      <p:sp>
        <p:nvSpPr>
          <p:cNvPr id="14" name="ZoneTexte 11">
            <a:extLst>
              <a:ext uri="{FF2B5EF4-FFF2-40B4-BE49-F238E27FC236}">
                <a16:creationId xmlns:a16="http://schemas.microsoft.com/office/drawing/2014/main" id="{A8768FD6-2C51-1D8B-99B9-2C0B84F03AEE}"/>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Cherchez dans le texte l’information pour répondre à </a:t>
            </a:r>
            <a:r>
              <a:rPr lang="fr-FR" dirty="0" smtClean="0"/>
              <a:t>cette question. </a:t>
            </a:r>
            <a:endParaRPr lang="fr-FR" dirty="0"/>
          </a:p>
        </p:txBody>
      </p:sp>
      <p:sp>
        <p:nvSpPr>
          <p:cNvPr id="16" name="Espace réservé du texte 2">
            <a:extLst>
              <a:ext uri="{FF2B5EF4-FFF2-40B4-BE49-F238E27FC236}">
                <a16:creationId xmlns:a16="http://schemas.microsoft.com/office/drawing/2014/main" id="{A4B33D35-D281-CEAF-0902-BDD37A6DFB72}"/>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aux élèves d’appliquer la même stratégie pour répondre à cette </a:t>
            </a:r>
            <a:r>
              <a:rPr lang="fr-FR" dirty="0" smtClean="0"/>
              <a:t>question.</a:t>
            </a:r>
            <a:endParaRPr lang="fr-FR" dirty="0"/>
          </a:p>
        </p:txBody>
      </p:sp>
      <p:sp>
        <p:nvSpPr>
          <p:cNvPr id="7" name="ZoneTexte 6"/>
          <p:cNvSpPr txBox="1"/>
          <p:nvPr/>
        </p:nvSpPr>
        <p:spPr>
          <a:xfrm>
            <a:off x="577993" y="1977482"/>
            <a:ext cx="8133291" cy="2862322"/>
          </a:xfrm>
          <a:prstGeom prst="rect">
            <a:avLst/>
          </a:prstGeom>
          <a:solidFill>
            <a:srgbClr val="FEFECE"/>
          </a:solidFill>
          <a:ln>
            <a:solidFill>
              <a:schemeClr val="accent1"/>
            </a:solidFill>
          </a:ln>
        </p:spPr>
        <p:txBody>
          <a:bodyPr wrap="square" rtlCol="0">
            <a:spAutoFit/>
          </a:bodyPr>
          <a:lstStyle/>
          <a:p>
            <a:pPr algn="just"/>
            <a:r>
              <a:rPr lang="fr-FR" sz="2000" dirty="0" smtClean="0">
                <a:latin typeface="Calibri" panose="020F0502020204030204" pitchFamily="34" charset="0"/>
                <a:cs typeface="Calibri" panose="020F0502020204030204" pitchFamily="34" charset="0"/>
              </a:rPr>
              <a:t>À mon avis, visiter un musée, c’est très intéressant. J’adore regarder les tableaux, surtout ceux avec des couleurs vives. Je prends un carnet pour noter toutes mes découvertes. En plus, j’essaie de lire toutes les explications présentées dans le catalogue pour bien comprendre. </a:t>
            </a:r>
          </a:p>
          <a:p>
            <a:pPr algn="just"/>
            <a:r>
              <a:rPr lang="fr-FR" sz="2000" dirty="0" smtClean="0">
                <a:latin typeface="Calibri" panose="020F0502020204030204" pitchFamily="34" charset="0"/>
                <a:cs typeface="Calibri" panose="020F0502020204030204" pitchFamily="34" charset="0"/>
              </a:rPr>
              <a:t>Aujourd’hui, le guide nous parle des tableaux anciens et des objets d’art. Cependant, parfois, je ne comprends pas tout. Il parle rapidement et donne beaucoup d’informations. C’est trop pour moi, je ne peux pas tout retenir ! Alors, je décide d’enregistrer sur mon téléphone, car c’est plus facile à écouter plus tard.</a:t>
            </a:r>
            <a:endParaRPr lang="fr-FR" sz="19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4015498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ED9519-BA33-1B7E-FEBF-C08FA638E164}"/>
            </a:ext>
          </a:extLst>
        </p:cNvPr>
        <p:cNvGrpSpPr/>
        <p:nvPr/>
      </p:nvGrpSpPr>
      <p:grpSpPr>
        <a:xfrm>
          <a:off x="0" y="0"/>
          <a:ext cx="0" cy="0"/>
          <a:chOff x="0" y="0"/>
          <a:chExt cx="0" cy="0"/>
        </a:xfrm>
      </p:grpSpPr>
      <p:sp>
        <p:nvSpPr>
          <p:cNvPr id="4" name="ZoneTexte 11">
            <a:extLst>
              <a:ext uri="{FF2B5EF4-FFF2-40B4-BE49-F238E27FC236}">
                <a16:creationId xmlns:a16="http://schemas.microsoft.com/office/drawing/2014/main" id="{E03D8E0D-770B-DC03-4643-2D957EAE06F8}"/>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altLang="fr-FR" dirty="0"/>
              <a:t>Réponse </a:t>
            </a:r>
            <a:r>
              <a:rPr lang="fr-FR" altLang="fr-FR" dirty="0" smtClean="0"/>
              <a:t>attendue :</a:t>
            </a:r>
            <a:endParaRPr lang="fr-FR" altLang="fr-FR" dirty="0"/>
          </a:p>
        </p:txBody>
      </p:sp>
      <p:sp>
        <p:nvSpPr>
          <p:cNvPr id="5" name="Espace réservé du texte 2">
            <a:extLst>
              <a:ext uri="{FF2B5EF4-FFF2-40B4-BE49-F238E27FC236}">
                <a16:creationId xmlns:a16="http://schemas.microsoft.com/office/drawing/2014/main" id="{CD0F08F2-DC6A-F19D-6FD0-874B2F284F92}"/>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400">
              <a:spcBef>
                <a:spcPts val="1000"/>
              </a:spcBef>
            </a:pPr>
            <a:r>
              <a:rPr lang="fr-FR" dirty="0"/>
              <a:t>Demander aux élèves de recopier la réponse dans leurs </a:t>
            </a:r>
            <a:r>
              <a:rPr lang="fr-FR" dirty="0" smtClean="0"/>
              <a:t>cahiers.</a:t>
            </a:r>
            <a:endParaRPr lang="fr-FR" dirty="0"/>
          </a:p>
        </p:txBody>
      </p:sp>
      <p:pic>
        <p:nvPicPr>
          <p:cNvPr id="11"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2">
            <a:alphaModFix/>
          </a:blip>
          <a:srcRect/>
          <a:stretch>
            <a:fillRect/>
          </a:stretch>
        </p:blipFill>
        <p:spPr>
          <a:xfrm>
            <a:off x="8496641" y="64081"/>
            <a:ext cx="558661" cy="558661"/>
          </a:xfrm>
          <a:prstGeom prst="rect">
            <a:avLst/>
          </a:prstGeom>
          <a:noFill/>
          <a:ln cap="flat">
            <a:noFill/>
          </a:ln>
        </p:spPr>
      </p:pic>
      <p:sp>
        <p:nvSpPr>
          <p:cNvPr id="8" name="ZoneTexte 7"/>
          <p:cNvSpPr txBox="1"/>
          <p:nvPr/>
        </p:nvSpPr>
        <p:spPr>
          <a:xfrm>
            <a:off x="577993" y="1977482"/>
            <a:ext cx="8133291" cy="2862322"/>
          </a:xfrm>
          <a:prstGeom prst="rect">
            <a:avLst/>
          </a:prstGeom>
          <a:solidFill>
            <a:srgbClr val="FEFECE"/>
          </a:solidFill>
          <a:ln>
            <a:solidFill>
              <a:schemeClr val="accent1"/>
            </a:solidFill>
          </a:ln>
        </p:spPr>
        <p:txBody>
          <a:bodyPr wrap="square" rtlCol="0">
            <a:spAutoFit/>
          </a:bodyPr>
          <a:lstStyle/>
          <a:p>
            <a:pPr algn="just"/>
            <a:r>
              <a:rPr lang="fr-FR" sz="2000" dirty="0" smtClean="0">
                <a:latin typeface="Calibri" panose="020F0502020204030204" pitchFamily="34" charset="0"/>
                <a:cs typeface="Calibri" panose="020F0502020204030204" pitchFamily="34" charset="0"/>
              </a:rPr>
              <a:t>À mon avis, visiter un musée, c’est très intéressant. J’adore regarder les tableaux, surtout ceux avec des couleurs vives. Je prends un carnet pour noter toutes mes découvertes. En plus, j’essaie de lire toutes les explications présentées dans le catalogue pour bien comprendre. </a:t>
            </a:r>
          </a:p>
          <a:p>
            <a:pPr algn="just"/>
            <a:r>
              <a:rPr lang="fr-FR" sz="2000" dirty="0" smtClean="0">
                <a:latin typeface="Calibri" panose="020F0502020204030204" pitchFamily="34" charset="0"/>
                <a:cs typeface="Calibri" panose="020F0502020204030204" pitchFamily="34" charset="0"/>
              </a:rPr>
              <a:t>Aujourd’hui, le guide nous parle des tableaux anciens et des objets d’art. Cependant, parfois, je ne comprends pas tout. Il parle rapidement et donne beaucoup d’informations. C’est trop pour moi, je ne peux pas tout retenir ! Alors, je décide d’enregistrer sur mon téléphone, car c’est plus facile à écouter plus tard.</a:t>
            </a:r>
            <a:endParaRPr lang="fr-FR" sz="1900" dirty="0">
              <a:latin typeface="Calibri" panose="020F0502020204030204" pitchFamily="34" charset="0"/>
              <a:cs typeface="Calibri" panose="020F0502020204030204" pitchFamily="34" charset="0"/>
            </a:endParaRPr>
          </a:p>
        </p:txBody>
      </p:sp>
      <p:sp>
        <p:nvSpPr>
          <p:cNvPr id="9" name="ZoneTexte 8"/>
          <p:cNvSpPr txBox="1"/>
          <p:nvPr/>
        </p:nvSpPr>
        <p:spPr>
          <a:xfrm>
            <a:off x="135610" y="880751"/>
            <a:ext cx="8872780" cy="646331"/>
          </a:xfrm>
          <a:prstGeom prst="rect">
            <a:avLst/>
          </a:prstGeom>
          <a:solidFill>
            <a:srgbClr val="D7EFF5"/>
          </a:solidFill>
          <a:ln>
            <a:solidFill>
              <a:srgbClr val="0852A4"/>
            </a:solidFill>
          </a:ln>
        </p:spPr>
        <p:txBody>
          <a:bodyPr wrap="square" rtlCol="0">
            <a:spAutoFit/>
          </a:bodyPr>
          <a:lstStyle/>
          <a:p>
            <a:pPr marL="342900" indent="-342900">
              <a:buFont typeface="Wingdings" panose="05000000000000000000" pitchFamily="2" charset="2"/>
              <a:buChar char="Ø"/>
            </a:pPr>
            <a:r>
              <a:rPr lang="fr-FR" b="1" dirty="0">
                <a:latin typeface="Calibri" panose="020F0502020204030204" pitchFamily="34" charset="0"/>
                <a:cs typeface="Calibri" panose="020F0502020204030204" pitchFamily="34" charset="0"/>
              </a:rPr>
              <a:t>Quel</a:t>
            </a:r>
            <a:r>
              <a:rPr lang="fr-FR" dirty="0">
                <a:latin typeface="Calibri" panose="020F0502020204030204" pitchFamily="34" charset="0"/>
                <a:cs typeface="Calibri" panose="020F0502020204030204" pitchFamily="34" charset="0"/>
              </a:rPr>
              <a:t> moyen utilise-t-elle pour enregistrer et prendre des photos ?</a:t>
            </a:r>
            <a:r>
              <a:rPr lang="fr-FR" dirty="0" smtClean="0">
                <a:latin typeface="Calibri" panose="020F0502020204030204" pitchFamily="34" charset="0"/>
                <a:cs typeface="Calibri" panose="020F0502020204030204" pitchFamily="34" charset="0"/>
              </a:rPr>
              <a:t>       .........................................................................................................................................</a:t>
            </a:r>
            <a:endParaRPr lang="fr-FR" dirty="0">
              <a:latin typeface="Calibri" panose="020F0502020204030204" pitchFamily="34" charset="0"/>
              <a:cs typeface="Calibri" panose="020F0502020204030204" pitchFamily="34" charset="0"/>
            </a:endParaRPr>
          </a:p>
        </p:txBody>
      </p:sp>
      <p:sp>
        <p:nvSpPr>
          <p:cNvPr id="20" name="ZoneTexte 19"/>
          <p:cNvSpPr txBox="1"/>
          <p:nvPr/>
        </p:nvSpPr>
        <p:spPr>
          <a:xfrm>
            <a:off x="498986" y="1114517"/>
            <a:ext cx="9008390" cy="369332"/>
          </a:xfrm>
          <a:prstGeom prst="rect">
            <a:avLst/>
          </a:prstGeom>
          <a:noFill/>
        </p:spPr>
        <p:txBody>
          <a:bodyPr wrap="square" rtlCol="0">
            <a:spAutoFit/>
          </a:bodyPr>
          <a:lstStyle/>
          <a:p>
            <a:r>
              <a:rPr lang="fr-FR" b="1" dirty="0" smtClean="0">
                <a:solidFill>
                  <a:srgbClr val="336FB6"/>
                </a:solidFill>
                <a:latin typeface="Calibri" panose="020F0502020204030204" pitchFamily="34" charset="0"/>
                <a:cs typeface="Calibri" panose="020F0502020204030204" pitchFamily="34" charset="0"/>
              </a:rPr>
              <a:t>Le moyen qu’elle utilise est son téléphone.</a:t>
            </a:r>
            <a:endParaRPr lang="fr-FR" b="1" dirty="0">
              <a:solidFill>
                <a:srgbClr val="336FB6"/>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3660442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11">
            <a:extLst>
              <a:ext uri="{FF2B5EF4-FFF2-40B4-BE49-F238E27FC236}">
                <a16:creationId xmlns:a16="http://schemas.microsoft.com/office/drawing/2014/main" id="{A8768FD6-2C51-1D8B-99B9-2C0B84F03AEE}"/>
              </a:ext>
            </a:extLst>
          </p:cNvPr>
          <p:cNvSpPr txBox="1"/>
          <p:nvPr/>
        </p:nvSpPr>
        <p:spPr>
          <a:xfrm>
            <a:off x="865396" y="97787"/>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Répondez à cette question. Travaillez </a:t>
            </a:r>
            <a:r>
              <a:rPr lang="fr-FR" dirty="0" smtClean="0"/>
              <a:t>individuellement. </a:t>
            </a:r>
            <a:endParaRPr lang="fr-FR" altLang="fr-FR" dirty="0"/>
          </a:p>
        </p:txBody>
      </p:sp>
      <p:sp>
        <p:nvSpPr>
          <p:cNvPr id="6" name="Espace réservé du texte 2">
            <a:extLst>
              <a:ext uri="{FF2B5EF4-FFF2-40B4-BE49-F238E27FC236}">
                <a16:creationId xmlns:a16="http://schemas.microsoft.com/office/drawing/2014/main" id="{A4B33D35-D281-CEAF-0902-BDD37A6DFB72}"/>
              </a:ext>
            </a:extLst>
          </p:cNvPr>
          <p:cNvSpPr txBox="1">
            <a:spLocks/>
          </p:cNvSpPr>
          <p:nvPr/>
        </p:nvSpPr>
        <p:spPr>
          <a:xfrm>
            <a:off x="865396" y="387778"/>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Circuler dans les rangs. Choisir quelques élèves pour dire leurs réponses à la </a:t>
            </a:r>
            <a:r>
              <a:rPr lang="fr-FR" dirty="0" smtClean="0"/>
              <a:t>classe. </a:t>
            </a:r>
            <a:endParaRPr lang="fr-FR" dirty="0"/>
          </a:p>
        </p:txBody>
      </p:sp>
      <p:pic>
        <p:nvPicPr>
          <p:cNvPr id="9" name="Picture 14">
            <a:extLst>
              <a:ext uri="{FF2B5EF4-FFF2-40B4-BE49-F238E27FC236}">
                <a16:creationId xmlns:a16="http://schemas.microsoft.com/office/drawing/2014/main" id="{3FC39882-D2D2-C95E-B6D0-B245A07952E4}"/>
              </a:ext>
            </a:extLst>
          </p:cNvPr>
          <p:cNvPicPr>
            <a:picLocks noChangeAspect="1"/>
          </p:cNvPicPr>
          <p:nvPr/>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8343899" y="104723"/>
            <a:ext cx="686915" cy="686915"/>
          </a:xfrm>
          <a:prstGeom prst="rect">
            <a:avLst/>
          </a:prstGeom>
        </p:spPr>
      </p:pic>
      <p:sp>
        <p:nvSpPr>
          <p:cNvPr id="13" name="ZoneTexte 12"/>
          <p:cNvSpPr txBox="1"/>
          <p:nvPr/>
        </p:nvSpPr>
        <p:spPr>
          <a:xfrm>
            <a:off x="158034" y="881537"/>
            <a:ext cx="8872780" cy="646331"/>
          </a:xfrm>
          <a:prstGeom prst="rect">
            <a:avLst/>
          </a:prstGeom>
          <a:solidFill>
            <a:srgbClr val="D7EFF5"/>
          </a:solidFill>
          <a:ln>
            <a:solidFill>
              <a:srgbClr val="0852A4"/>
            </a:solidFill>
          </a:ln>
        </p:spPr>
        <p:txBody>
          <a:bodyPr wrap="square" rtlCol="0">
            <a:spAutoFit/>
          </a:bodyPr>
          <a:lstStyle/>
          <a:p>
            <a:pPr marL="342900" indent="-342900">
              <a:buFont typeface="Wingdings" panose="05000000000000000000" pitchFamily="2" charset="2"/>
              <a:buChar char="Ø"/>
            </a:pPr>
            <a:r>
              <a:rPr lang="fr-FR" b="1" dirty="0">
                <a:latin typeface="Calibri" panose="020F0502020204030204" pitchFamily="34" charset="0"/>
                <a:cs typeface="Calibri" panose="020F0502020204030204" pitchFamily="34" charset="0"/>
              </a:rPr>
              <a:t>Pourquoi</a:t>
            </a:r>
            <a:r>
              <a:rPr lang="fr-FR" dirty="0">
                <a:latin typeface="Calibri" panose="020F0502020204030204" pitchFamily="34" charset="0"/>
                <a:cs typeface="Calibri" panose="020F0502020204030204" pitchFamily="34" charset="0"/>
              </a:rPr>
              <a:t> la jeune fille enregistre-t-elle les explications du guide </a:t>
            </a:r>
            <a:r>
              <a:rPr lang="fr-FR" dirty="0" smtClean="0">
                <a:latin typeface="Calibri" panose="020F0502020204030204" pitchFamily="34" charset="0"/>
                <a:cs typeface="Calibri" panose="020F0502020204030204" pitchFamily="34" charset="0"/>
              </a:rPr>
              <a:t>?</a:t>
            </a:r>
          </a:p>
          <a:p>
            <a:r>
              <a:rPr lang="fr-FR" dirty="0">
                <a:latin typeface="Calibri" panose="020F0502020204030204" pitchFamily="34" charset="0"/>
                <a:cs typeface="Calibri" panose="020F0502020204030204" pitchFamily="34" charset="0"/>
              </a:rPr>
              <a:t> </a:t>
            </a:r>
            <a:r>
              <a:rPr lang="fr-FR" dirty="0" smtClean="0">
                <a:latin typeface="Calibri" panose="020F0502020204030204" pitchFamily="34" charset="0"/>
                <a:cs typeface="Calibri" panose="020F0502020204030204" pitchFamily="34" charset="0"/>
              </a:rPr>
              <a:t>     .........................................................................................................................................</a:t>
            </a:r>
          </a:p>
        </p:txBody>
      </p:sp>
      <p:sp>
        <p:nvSpPr>
          <p:cNvPr id="7" name="ZoneTexte 6"/>
          <p:cNvSpPr txBox="1"/>
          <p:nvPr/>
        </p:nvSpPr>
        <p:spPr>
          <a:xfrm>
            <a:off x="577993" y="1977482"/>
            <a:ext cx="8133291" cy="2862322"/>
          </a:xfrm>
          <a:prstGeom prst="rect">
            <a:avLst/>
          </a:prstGeom>
          <a:solidFill>
            <a:srgbClr val="FEFECE"/>
          </a:solidFill>
          <a:ln>
            <a:solidFill>
              <a:schemeClr val="accent1"/>
            </a:solidFill>
          </a:ln>
        </p:spPr>
        <p:txBody>
          <a:bodyPr wrap="square" rtlCol="0">
            <a:spAutoFit/>
          </a:bodyPr>
          <a:lstStyle/>
          <a:p>
            <a:pPr algn="just"/>
            <a:r>
              <a:rPr lang="fr-FR" sz="2000" dirty="0" smtClean="0">
                <a:latin typeface="Calibri" panose="020F0502020204030204" pitchFamily="34" charset="0"/>
                <a:cs typeface="Calibri" panose="020F0502020204030204" pitchFamily="34" charset="0"/>
              </a:rPr>
              <a:t>À mon avis, visiter un musée, c’est très intéressant. J’adore regarder les tableaux, surtout ceux avec des couleurs vives. Je prends un carnet pour noter toutes mes découvertes. En plus, j’essaie de lire toutes les explications présentées dans le catalogue pour bien comprendre. </a:t>
            </a:r>
          </a:p>
          <a:p>
            <a:pPr algn="just"/>
            <a:r>
              <a:rPr lang="fr-FR" sz="2000" dirty="0" smtClean="0">
                <a:latin typeface="Calibri" panose="020F0502020204030204" pitchFamily="34" charset="0"/>
                <a:cs typeface="Calibri" panose="020F0502020204030204" pitchFamily="34" charset="0"/>
              </a:rPr>
              <a:t>Aujourd’hui, le guide nous parle des tableaux anciens et des objets d’art. Cependant, parfois, je ne comprends pas tout. Il parle rapidement et donne beaucoup d’informations. C’est trop pour moi, je ne peux pas tout retenir ! Alors, je décide d’enregistrer sur mon téléphone, car c’est plus facile à écouter plus tard.</a:t>
            </a:r>
            <a:endParaRPr lang="fr-FR" sz="1900"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D2ED5-E55B-CBCE-CC5E-FF189319A9C8}"/>
            </a:ext>
          </a:extLst>
        </p:cNvPr>
        <p:cNvGrpSpPr/>
        <p:nvPr/>
      </p:nvGrpSpPr>
      <p:grpSpPr>
        <a:xfrm>
          <a:off x="0" y="0"/>
          <a:ext cx="0" cy="0"/>
          <a:chOff x="0" y="0"/>
          <a:chExt cx="0" cy="0"/>
        </a:xfrm>
      </p:grpSpPr>
      <p:sp>
        <p:nvSpPr>
          <p:cNvPr id="5" name="ZoneTexte 11">
            <a:extLst>
              <a:ext uri="{FF2B5EF4-FFF2-40B4-BE49-F238E27FC236}">
                <a16:creationId xmlns:a16="http://schemas.microsoft.com/office/drawing/2014/main" id="{CF9F2CBA-A578-3D04-0436-6574DC9A886F}"/>
              </a:ext>
            </a:extLst>
          </p:cNvPr>
          <p:cNvSpPr txBox="1"/>
          <p:nvPr/>
        </p:nvSpPr>
        <p:spPr>
          <a:xfrm>
            <a:off x="865396" y="97787"/>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Réponse </a:t>
            </a:r>
            <a:r>
              <a:rPr lang="fr-FR" dirty="0" smtClean="0"/>
              <a:t>attendue :</a:t>
            </a:r>
            <a:endParaRPr lang="fr-FR" altLang="fr-FR" dirty="0"/>
          </a:p>
        </p:txBody>
      </p:sp>
      <p:sp>
        <p:nvSpPr>
          <p:cNvPr id="6" name="Espace réservé du texte 2">
            <a:extLst>
              <a:ext uri="{FF2B5EF4-FFF2-40B4-BE49-F238E27FC236}">
                <a16:creationId xmlns:a16="http://schemas.microsoft.com/office/drawing/2014/main" id="{C45CA1DD-4EC3-C2FB-4561-164D9AB4CB06}"/>
              </a:ext>
            </a:extLst>
          </p:cNvPr>
          <p:cNvSpPr txBox="1">
            <a:spLocks/>
          </p:cNvSpPr>
          <p:nvPr/>
        </p:nvSpPr>
        <p:spPr>
          <a:xfrm>
            <a:off x="865396" y="387778"/>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400">
              <a:spcBef>
                <a:spcPts val="1000"/>
              </a:spcBef>
            </a:pPr>
            <a:r>
              <a:rPr lang="fr-FR" dirty="0"/>
              <a:t>Demander aux élèves de recopier la réponse dans leurs cahiers.</a:t>
            </a:r>
          </a:p>
        </p:txBody>
      </p:sp>
      <p:pic>
        <p:nvPicPr>
          <p:cNvPr id="12"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3">
            <a:alphaModFix/>
          </a:blip>
          <a:srcRect/>
          <a:stretch>
            <a:fillRect/>
          </a:stretch>
        </p:blipFill>
        <p:spPr>
          <a:xfrm>
            <a:off x="8496641" y="64081"/>
            <a:ext cx="558661" cy="558661"/>
          </a:xfrm>
          <a:prstGeom prst="rect">
            <a:avLst/>
          </a:prstGeom>
          <a:noFill/>
          <a:ln cap="flat">
            <a:noFill/>
          </a:ln>
        </p:spPr>
      </p:pic>
      <p:sp>
        <p:nvSpPr>
          <p:cNvPr id="8" name="ZoneTexte 7"/>
          <p:cNvSpPr txBox="1"/>
          <p:nvPr/>
        </p:nvSpPr>
        <p:spPr>
          <a:xfrm>
            <a:off x="577993" y="1977482"/>
            <a:ext cx="8133291" cy="2862322"/>
          </a:xfrm>
          <a:prstGeom prst="rect">
            <a:avLst/>
          </a:prstGeom>
          <a:solidFill>
            <a:srgbClr val="FEFECE"/>
          </a:solidFill>
          <a:ln>
            <a:solidFill>
              <a:schemeClr val="accent1"/>
            </a:solidFill>
          </a:ln>
        </p:spPr>
        <p:txBody>
          <a:bodyPr wrap="square" rtlCol="0">
            <a:spAutoFit/>
          </a:bodyPr>
          <a:lstStyle/>
          <a:p>
            <a:pPr algn="just"/>
            <a:r>
              <a:rPr lang="fr-FR" sz="2000" dirty="0" smtClean="0">
                <a:latin typeface="Calibri" panose="020F0502020204030204" pitchFamily="34" charset="0"/>
                <a:cs typeface="Calibri" panose="020F0502020204030204" pitchFamily="34" charset="0"/>
              </a:rPr>
              <a:t>À mon avis, visiter un musée, c’est très intéressant. J’adore regarder les tableaux, surtout ceux avec des couleurs vives. Je prends un carnet pour noter toutes mes découvertes. En plus, j’essaie de lire toutes les explications présentées dans le catalogue pour bien comprendre. </a:t>
            </a:r>
          </a:p>
          <a:p>
            <a:pPr algn="just"/>
            <a:r>
              <a:rPr lang="fr-FR" sz="2000" dirty="0" smtClean="0">
                <a:latin typeface="Calibri" panose="020F0502020204030204" pitchFamily="34" charset="0"/>
                <a:cs typeface="Calibri" panose="020F0502020204030204" pitchFamily="34" charset="0"/>
              </a:rPr>
              <a:t>Aujourd’hui, le guide nous parle des tableaux anciens et des objets d’art. Cependant, parfois, je ne comprends pas tout. Il parle rapidement et donne beaucoup d’informations. C’est trop pour moi, je ne peux pas tout retenir ! Alors, je décide d’enregistrer sur mon téléphone, car c’est plus facile à écouter plus tard.</a:t>
            </a:r>
            <a:endParaRPr lang="fr-FR" sz="1900" dirty="0">
              <a:latin typeface="Calibri" panose="020F0502020204030204" pitchFamily="34" charset="0"/>
              <a:cs typeface="Calibri" panose="020F0502020204030204" pitchFamily="34" charset="0"/>
            </a:endParaRPr>
          </a:p>
        </p:txBody>
      </p:sp>
      <p:sp>
        <p:nvSpPr>
          <p:cNvPr id="9" name="ZoneTexte 8"/>
          <p:cNvSpPr txBox="1"/>
          <p:nvPr/>
        </p:nvSpPr>
        <p:spPr>
          <a:xfrm>
            <a:off x="158034" y="881537"/>
            <a:ext cx="8872780" cy="646331"/>
          </a:xfrm>
          <a:prstGeom prst="rect">
            <a:avLst/>
          </a:prstGeom>
          <a:solidFill>
            <a:srgbClr val="D7EFF5"/>
          </a:solidFill>
          <a:ln>
            <a:solidFill>
              <a:srgbClr val="0852A4"/>
            </a:solidFill>
          </a:ln>
        </p:spPr>
        <p:txBody>
          <a:bodyPr wrap="square" rtlCol="0">
            <a:spAutoFit/>
          </a:bodyPr>
          <a:lstStyle/>
          <a:p>
            <a:pPr marL="342900" indent="-342900">
              <a:buFont typeface="Wingdings" panose="05000000000000000000" pitchFamily="2" charset="2"/>
              <a:buChar char="Ø"/>
            </a:pPr>
            <a:r>
              <a:rPr lang="fr-FR" b="1" dirty="0">
                <a:latin typeface="Calibri" panose="020F0502020204030204" pitchFamily="34" charset="0"/>
                <a:cs typeface="Calibri" panose="020F0502020204030204" pitchFamily="34" charset="0"/>
              </a:rPr>
              <a:t>Pourquoi</a:t>
            </a:r>
            <a:r>
              <a:rPr lang="fr-FR" dirty="0">
                <a:latin typeface="Calibri" panose="020F0502020204030204" pitchFamily="34" charset="0"/>
                <a:cs typeface="Calibri" panose="020F0502020204030204" pitchFamily="34" charset="0"/>
              </a:rPr>
              <a:t> la jeune fille enregistre-t-elle les explications du guide </a:t>
            </a:r>
            <a:r>
              <a:rPr lang="fr-FR" dirty="0" smtClean="0">
                <a:latin typeface="Calibri" panose="020F0502020204030204" pitchFamily="34" charset="0"/>
                <a:cs typeface="Calibri" panose="020F0502020204030204" pitchFamily="34" charset="0"/>
              </a:rPr>
              <a:t>?</a:t>
            </a:r>
          </a:p>
          <a:p>
            <a:r>
              <a:rPr lang="fr-FR" dirty="0">
                <a:latin typeface="Calibri" panose="020F0502020204030204" pitchFamily="34" charset="0"/>
                <a:cs typeface="Calibri" panose="020F0502020204030204" pitchFamily="34" charset="0"/>
              </a:rPr>
              <a:t> </a:t>
            </a:r>
            <a:r>
              <a:rPr lang="fr-FR" dirty="0" smtClean="0">
                <a:latin typeface="Calibri" panose="020F0502020204030204" pitchFamily="34" charset="0"/>
                <a:cs typeface="Calibri" panose="020F0502020204030204" pitchFamily="34" charset="0"/>
              </a:rPr>
              <a:t>     .........................................................................................................................................</a:t>
            </a:r>
          </a:p>
        </p:txBody>
      </p:sp>
      <p:sp>
        <p:nvSpPr>
          <p:cNvPr id="14" name="ZoneTexte 13"/>
          <p:cNvSpPr txBox="1"/>
          <p:nvPr/>
        </p:nvSpPr>
        <p:spPr>
          <a:xfrm>
            <a:off x="503653" y="1121366"/>
            <a:ext cx="8419185" cy="369332"/>
          </a:xfrm>
          <a:prstGeom prst="rect">
            <a:avLst/>
          </a:prstGeom>
          <a:noFill/>
        </p:spPr>
        <p:txBody>
          <a:bodyPr wrap="square" rtlCol="0">
            <a:spAutoFit/>
          </a:bodyPr>
          <a:lstStyle/>
          <a:p>
            <a:r>
              <a:rPr lang="fr-FR" b="1" dirty="0" smtClean="0">
                <a:solidFill>
                  <a:srgbClr val="336FB6"/>
                </a:solidFill>
                <a:latin typeface="Calibri" panose="020F0502020204030204" pitchFamily="34" charset="0"/>
                <a:cs typeface="Calibri" panose="020F0502020204030204" pitchFamily="34" charset="0"/>
              </a:rPr>
              <a:t>Elle enregistre les explications du guide pour les écouter plus tard.</a:t>
            </a:r>
            <a:endParaRPr lang="fr-FR" b="1" dirty="0">
              <a:solidFill>
                <a:srgbClr val="336FB6"/>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6052067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name="Slide65">
    <p:spTree>
      <p:nvGrpSpPr>
        <p:cNvPr id="1" name=""/>
        <p:cNvGrpSpPr/>
        <p:nvPr/>
      </p:nvGrpSpPr>
      <p:grpSpPr>
        <a:xfrm>
          <a:off x="0" y="0"/>
          <a:ext cx="0" cy="0"/>
          <a:chOff x="0" y="0"/>
          <a:chExt cx="0" cy="0"/>
        </a:xfrm>
      </p:grpSpPr>
      <p:pic>
        <p:nvPicPr>
          <p:cNvPr id="2050" name="Picture 2" descr="Image générée">
            <a:extLst>
              <a:ext uri="{FF2B5EF4-FFF2-40B4-BE49-F238E27FC236}">
                <a16:creationId xmlns:a16="http://schemas.microsoft.com/office/drawing/2014/main" id="{F9AE3A17-BAA8-8CCD-2375-25F3DFE384F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109" y="889906"/>
            <a:ext cx="3363686" cy="3363686"/>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14">
            <a:extLst>
              <a:ext uri="{FF2B5EF4-FFF2-40B4-BE49-F238E27FC236}">
                <a16:creationId xmlns:a16="http://schemas.microsoft.com/office/drawing/2014/main" id="{CFA21B18-E5B5-EBCB-579F-3A3952CB2FCA}"/>
              </a:ext>
            </a:extLst>
          </p:cNvPr>
          <p:cNvGrpSpPr/>
          <p:nvPr/>
        </p:nvGrpSpPr>
        <p:grpSpPr>
          <a:xfrm>
            <a:off x="3911089" y="1119026"/>
            <a:ext cx="4659652" cy="2905447"/>
            <a:chOff x="1641585" y="1048972"/>
            <a:chExt cx="5867403" cy="3260732"/>
          </a:xfrm>
        </p:grpSpPr>
        <p:sp>
          <p:nvSpPr>
            <p:cNvPr id="9" name="Rectangle : coins arrondis 10">
              <a:extLst>
                <a:ext uri="{FF2B5EF4-FFF2-40B4-BE49-F238E27FC236}">
                  <a16:creationId xmlns:a16="http://schemas.microsoft.com/office/drawing/2014/main" id="{9C953ABD-9511-86F1-9E3B-495891C64A2B}"/>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1" name="Rectangle 18">
              <a:extLst>
                <a:ext uri="{FF2B5EF4-FFF2-40B4-BE49-F238E27FC236}">
                  <a16:creationId xmlns:a16="http://schemas.microsoft.com/office/drawing/2014/main" id="{0D926067-D1CF-6573-E47D-E1BB909AEF3F}"/>
                </a:ext>
              </a:extLst>
            </p:cNvPr>
            <p:cNvSpPr/>
            <p:nvPr/>
          </p:nvSpPr>
          <p:spPr>
            <a:xfrm>
              <a:off x="1715066" y="1103461"/>
              <a:ext cx="5717724" cy="3124203"/>
            </a:xfrm>
            <a:prstGeom prst="rect">
              <a:avLst/>
            </a:prstGeom>
            <a:noFill/>
            <a:ln w="19050" cap="flat">
              <a:solidFill>
                <a:srgbClr val="A98FC3"/>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3" name="Rectangle 19">
              <a:extLst>
                <a:ext uri="{FF2B5EF4-FFF2-40B4-BE49-F238E27FC236}">
                  <a16:creationId xmlns:a16="http://schemas.microsoft.com/office/drawing/2014/main" id="{B67472F2-9B6F-B61A-D51E-19EC3BDD0A7D}"/>
                </a:ext>
              </a:extLst>
            </p:cNvPr>
            <p:cNvSpPr/>
            <p:nvPr/>
          </p:nvSpPr>
          <p:spPr>
            <a:xfrm>
              <a:off x="1802501" y="1179667"/>
              <a:ext cx="5542845" cy="2971800"/>
            </a:xfrm>
            <a:prstGeom prst="rect">
              <a:avLst/>
            </a:prstGeom>
            <a:solidFill>
              <a:srgbClr val="FFFFFF"/>
            </a:solidFill>
            <a:ln w="19050" cap="flat">
              <a:solidFill>
                <a:srgbClr val="A98FC3"/>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4" name="TextBox 6">
            <a:extLst>
              <a:ext uri="{FF2B5EF4-FFF2-40B4-BE49-F238E27FC236}">
                <a16:creationId xmlns:a16="http://schemas.microsoft.com/office/drawing/2014/main" id="{6BC752B5-5CB1-13C2-9329-8606DC574FAA}"/>
              </a:ext>
            </a:extLst>
          </p:cNvPr>
          <p:cNvSpPr txBox="1"/>
          <p:nvPr/>
        </p:nvSpPr>
        <p:spPr>
          <a:xfrm>
            <a:off x="4322182" y="1514729"/>
            <a:ext cx="3835300"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A98FC3"/>
                </a:solidFill>
                <a:latin typeface="Calibri"/>
              </a:rPr>
              <a:t>Clôture de la séance</a:t>
            </a:r>
            <a:endParaRPr lang="fr-FR" sz="2800" b="1" i="1" dirty="0">
              <a:solidFill>
                <a:srgbClr val="A98FC3"/>
              </a:solidFill>
              <a:latin typeface="Calibri" panose="020F0502020204030204" pitchFamily="34" charset="0"/>
              <a:ea typeface="Calibri" panose="020F0502020204030204" pitchFamily="34" charset="0"/>
              <a:cs typeface="Arial" panose="020B0604020202020204" pitchFamily="34" charset="0"/>
            </a:endParaRPr>
          </a:p>
          <a:p>
            <a:pPr lvl="0" algn="ctr">
              <a:lnSpc>
                <a:spcPct val="131218"/>
              </a:lnSpc>
              <a:defRPr sz="1800" b="0" i="0" u="none" strike="noStrike" kern="0" cap="none" spc="0" baseline="0">
                <a:solidFill>
                  <a:srgbClr val="000000"/>
                </a:solidFill>
                <a:uFillTx/>
              </a:defRPr>
            </a:pPr>
            <a:r>
              <a:rPr lang="fr-FR" sz="3600" b="1" kern="0" dirty="0">
                <a:solidFill>
                  <a:srgbClr val="A98FC3"/>
                </a:solidFill>
                <a:latin typeface="Calibri"/>
                <a:ea typeface="Calibri"/>
                <a:cs typeface="Calibri"/>
              </a:rPr>
              <a:t> </a:t>
            </a:r>
          </a:p>
          <a:p>
            <a:pPr lvl="0" algn="ctr">
              <a:lnSpc>
                <a:spcPct val="131218"/>
              </a:lnSpc>
              <a:defRPr sz="1800" b="0" i="0" u="none" strike="noStrike" kern="0" cap="none" spc="0" baseline="0">
                <a:solidFill>
                  <a:srgbClr val="000000"/>
                </a:solidFill>
                <a:uFillTx/>
              </a:defRPr>
            </a:pPr>
            <a:r>
              <a:rPr lang="fr-FR" sz="3600" b="1" kern="0" dirty="0">
                <a:solidFill>
                  <a:srgbClr val="A98FC3"/>
                </a:solidFill>
                <a:latin typeface="Calibri"/>
                <a:ea typeface="Calibri"/>
                <a:cs typeface="Calibri"/>
              </a:rPr>
              <a:t>5 min</a:t>
            </a:r>
            <a:endParaRPr lang="en-US" sz="3600" kern="0" dirty="0">
              <a:solidFill>
                <a:srgbClr val="A98FC3"/>
              </a:solidFill>
              <a:latin typeface="Arial"/>
              <a:ea typeface="Arial"/>
              <a:cs typeface="Arial"/>
            </a:endParaRPr>
          </a:p>
        </p:txBody>
      </p:sp>
      <p:sp>
        <p:nvSpPr>
          <p:cNvPr id="15" name="Oval 45">
            <a:extLst>
              <a:ext uri="{FF2B5EF4-FFF2-40B4-BE49-F238E27FC236}">
                <a16:creationId xmlns:a16="http://schemas.microsoft.com/office/drawing/2014/main" id="{826CBEFB-752C-96FE-F89B-C3C1FDDE5990}"/>
              </a:ext>
            </a:extLst>
          </p:cNvPr>
          <p:cNvSpPr/>
          <p:nvPr/>
        </p:nvSpPr>
        <p:spPr>
          <a:xfrm>
            <a:off x="6044979" y="2500335"/>
            <a:ext cx="389706" cy="389706"/>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A518BD-AE75-091C-96A5-73A279ECC9B7}"/>
            </a:ext>
          </a:extLst>
        </p:cNvPr>
        <p:cNvGrpSpPr/>
        <p:nvPr/>
      </p:nvGrpSpPr>
      <p:grpSpPr>
        <a:xfrm>
          <a:off x="0" y="0"/>
          <a:ext cx="0" cy="0"/>
          <a:chOff x="0" y="0"/>
          <a:chExt cx="0" cy="0"/>
        </a:xfrm>
      </p:grpSpPr>
      <p:sp>
        <p:nvSpPr>
          <p:cNvPr id="7" name="ZoneTexte 11">
            <a:extLst>
              <a:ext uri="{FF2B5EF4-FFF2-40B4-BE49-F238E27FC236}">
                <a16:creationId xmlns:a16="http://schemas.microsoft.com/office/drawing/2014/main" id="{9BB21426-E5FC-E142-01FE-7C246CD9A122}"/>
              </a:ext>
            </a:extLst>
          </p:cNvPr>
          <p:cNvSpPr txBox="1"/>
          <p:nvPr/>
        </p:nvSpPr>
        <p:spPr>
          <a:xfrm>
            <a:off x="865396" y="146119"/>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Répondez rapidement et clairement à cette question.</a:t>
            </a:r>
          </a:p>
        </p:txBody>
      </p:sp>
      <p:sp>
        <p:nvSpPr>
          <p:cNvPr id="8" name="Espace réservé du texte 2">
            <a:extLst>
              <a:ext uri="{FF2B5EF4-FFF2-40B4-BE49-F238E27FC236}">
                <a16:creationId xmlns:a16="http://schemas.microsoft.com/office/drawing/2014/main" id="{45B66E0F-8107-F0B0-3561-747520696F0C}"/>
              </a:ext>
            </a:extLst>
          </p:cNvPr>
          <p:cNvSpPr txBox="1">
            <a:spLocks/>
          </p:cNvSpPr>
          <p:nvPr/>
        </p:nvSpPr>
        <p:spPr>
          <a:xfrm>
            <a:off x="865396" y="436392"/>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MA" sz="1400" dirty="0">
                <a:latin typeface="Calibri" panose="020F0502020204030204" pitchFamily="34" charset="0"/>
                <a:cs typeface="Calibri" panose="020F0502020204030204" pitchFamily="34" charset="0"/>
              </a:rPr>
              <a:t>Désigner quelques </a:t>
            </a:r>
            <a:r>
              <a:rPr lang="fr-MA" sz="1400" dirty="0" smtClean="0">
                <a:latin typeface="Calibri" panose="020F0502020204030204" pitchFamily="34" charset="0"/>
                <a:cs typeface="Calibri" panose="020F0502020204030204" pitchFamily="34" charset="0"/>
              </a:rPr>
              <a:t>élèves.</a:t>
            </a:r>
            <a:endParaRPr lang="fr-FR" sz="1400" dirty="0">
              <a:latin typeface="Calibri" panose="020F0502020204030204" pitchFamily="34" charset="0"/>
              <a:cs typeface="Calibri" panose="020F0502020204030204" pitchFamily="34" charset="0"/>
            </a:endParaRPr>
          </a:p>
        </p:txBody>
      </p:sp>
      <p:pic>
        <p:nvPicPr>
          <p:cNvPr id="9" name="Picture 2" descr="Lever la main - Icônes mains et gestes gratuites">
            <a:extLst>
              <a:ext uri="{FF2B5EF4-FFF2-40B4-BE49-F238E27FC236}">
                <a16:creationId xmlns:a16="http://schemas.microsoft.com/office/drawing/2014/main" id="{2522451F-962A-40BC-8865-0997D4787A7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51472" y="3763820"/>
            <a:ext cx="1851917" cy="400110"/>
          </a:xfrm>
          <a:prstGeom prst="rect">
            <a:avLst/>
          </a:prstGeom>
        </p:spPr>
        <p:txBody>
          <a:bodyPr wrap="none">
            <a:spAutoFit/>
          </a:bodyPr>
          <a:lstStyle/>
          <a:p>
            <a:r>
              <a:rPr lang="fr-FR" sz="2000" b="1" dirty="0"/>
              <a:t>Question flash </a:t>
            </a:r>
          </a:p>
        </p:txBody>
      </p:sp>
      <p:pic>
        <p:nvPicPr>
          <p:cNvPr id="4" name="Image 3"/>
          <p:cNvPicPr>
            <a:picLocks noChangeAspect="1"/>
          </p:cNvPicPr>
          <p:nvPr/>
        </p:nvPicPr>
        <p:blipFill>
          <a:blip r:embed="rId3"/>
          <a:stretch>
            <a:fillRect/>
          </a:stretch>
        </p:blipFill>
        <p:spPr>
          <a:xfrm>
            <a:off x="353622" y="1792391"/>
            <a:ext cx="1647619" cy="1971429"/>
          </a:xfrm>
          <a:prstGeom prst="rect">
            <a:avLst/>
          </a:prstGeom>
        </p:spPr>
      </p:pic>
      <p:sp>
        <p:nvSpPr>
          <p:cNvPr id="6" name="Rectangle 5"/>
          <p:cNvSpPr/>
          <p:nvPr/>
        </p:nvSpPr>
        <p:spPr>
          <a:xfrm>
            <a:off x="2103389" y="2534352"/>
            <a:ext cx="6639918" cy="882678"/>
          </a:xfrm>
          <a:prstGeom prst="rect">
            <a:avLst/>
          </a:prstGeom>
        </p:spPr>
        <p:txBody>
          <a:bodyPr wrap="square">
            <a:spAutoFit/>
          </a:bodyPr>
          <a:lstStyle/>
          <a:p>
            <a:pPr algn="just">
              <a:lnSpc>
                <a:spcPct val="107000"/>
              </a:lnSpc>
              <a:spcAft>
                <a:spcPts val="800"/>
              </a:spcAft>
            </a:pPr>
            <a:r>
              <a:rPr lang="fr-FR" sz="2400" dirty="0" smtClean="0">
                <a:latin typeface="Calibri" panose="020F0502020204030204" pitchFamily="34" charset="0"/>
                <a:ea typeface="Calibri" panose="020F0502020204030204" pitchFamily="34" charset="0"/>
                <a:cs typeface="Arial" panose="020B0604020202020204" pitchFamily="34" charset="0"/>
              </a:rPr>
              <a:t>Qu’est-ce qu’on cherche à travers la question « Pourquoi ? » </a:t>
            </a:r>
            <a:r>
              <a:rPr lang="fr-FR" sz="2400" dirty="0">
                <a:latin typeface="Calibri" panose="020F0502020204030204" pitchFamily="34" charset="0"/>
                <a:ea typeface="Calibri" panose="020F0502020204030204" pitchFamily="34" charset="0"/>
                <a:cs typeface="Arial" panose="020B0604020202020204" pitchFamily="34" charset="0"/>
              </a:rPr>
              <a:t>?</a:t>
            </a:r>
          </a:p>
        </p:txBody>
      </p:sp>
    </p:spTree>
    <p:extLst>
      <p:ext uri="{BB962C8B-B14F-4D97-AF65-F5344CB8AC3E}">
        <p14:creationId xmlns:p14="http://schemas.microsoft.com/office/powerpoint/2010/main" val="340449852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1CBF6-922A-85E1-00C7-74B83E82DC6C}"/>
            </a:ext>
          </a:extLst>
        </p:cNvPr>
        <p:cNvGrpSpPr/>
        <p:nvPr/>
      </p:nvGrpSpPr>
      <p:grpSpPr>
        <a:xfrm>
          <a:off x="0" y="0"/>
          <a:ext cx="0" cy="0"/>
          <a:chOff x="0" y="0"/>
          <a:chExt cx="0" cy="0"/>
        </a:xfrm>
      </p:grpSpPr>
      <p:pic>
        <p:nvPicPr>
          <p:cNvPr id="2" name="Google Shape;1141;p76">
            <a:extLst>
              <a:ext uri="{FF2B5EF4-FFF2-40B4-BE49-F238E27FC236}">
                <a16:creationId xmlns:a16="http://schemas.microsoft.com/office/drawing/2014/main" id="{367831A9-45CD-8D91-D732-3CFE5E8B8CFE}"/>
              </a:ext>
            </a:extLst>
          </p:cNvPr>
          <p:cNvPicPr>
            <a:picLocks noChangeAspect="1"/>
          </p:cNvPicPr>
          <p:nvPr/>
        </p:nvPicPr>
        <p:blipFill>
          <a:blip r:embed="rId2">
            <a:alphaModFix/>
          </a:blip>
          <a:srcRect/>
          <a:stretch>
            <a:fillRect/>
          </a:stretch>
        </p:blipFill>
        <p:spPr>
          <a:xfrm>
            <a:off x="2961641" y="1425814"/>
            <a:ext cx="2783680" cy="2783680"/>
          </a:xfrm>
          <a:prstGeom prst="rect">
            <a:avLst/>
          </a:prstGeom>
          <a:noFill/>
          <a:ln cap="flat">
            <a:noFill/>
          </a:ln>
        </p:spPr>
      </p:pic>
      <p:sp>
        <p:nvSpPr>
          <p:cNvPr id="3" name="Titre 6">
            <a:extLst>
              <a:ext uri="{FF2B5EF4-FFF2-40B4-BE49-F238E27FC236}">
                <a16:creationId xmlns:a16="http://schemas.microsoft.com/office/drawing/2014/main" id="{692F1B43-DF4C-93B1-38A5-2B7FCE286261}"/>
              </a:ext>
            </a:extLst>
          </p:cNvPr>
          <p:cNvSpPr txBox="1">
            <a:spLocks/>
          </p:cNvSpPr>
          <p:nvPr/>
        </p:nvSpPr>
        <p:spPr>
          <a:xfrm>
            <a:off x="784445" y="204112"/>
            <a:ext cx="762082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dirty="0"/>
              <a:t>C’est la fin de notre séance. N’oubliez pas de réviser votre leçon et de terminer vos devoirs !</a:t>
            </a:r>
          </a:p>
        </p:txBody>
      </p:sp>
    </p:spTree>
    <p:extLst>
      <p:ext uri="{BB962C8B-B14F-4D97-AF65-F5344CB8AC3E}">
        <p14:creationId xmlns:p14="http://schemas.microsoft.com/office/powerpoint/2010/main" val="29077669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25BED-01D8-0B8A-0A22-83F944E43562}"/>
            </a:ext>
          </a:extLst>
        </p:cNvPr>
        <p:cNvGrpSpPr/>
        <p:nvPr/>
      </p:nvGrpSpPr>
      <p:grpSpPr>
        <a:xfrm>
          <a:off x="0" y="0"/>
          <a:ext cx="0" cy="0"/>
          <a:chOff x="0" y="0"/>
          <a:chExt cx="0" cy="0"/>
        </a:xfrm>
      </p:grpSpPr>
      <p:sp>
        <p:nvSpPr>
          <p:cNvPr id="3" name="Google Shape;286;p29">
            <a:extLst>
              <a:ext uri="{FF2B5EF4-FFF2-40B4-BE49-F238E27FC236}">
                <a16:creationId xmlns:a16="http://schemas.microsoft.com/office/drawing/2014/main" id="{0B6A0AAF-CCE4-001B-869B-30F75F389945}"/>
              </a:ext>
            </a:extLst>
          </p:cNvPr>
          <p:cNvSpPr/>
          <p:nvPr/>
        </p:nvSpPr>
        <p:spPr>
          <a:xfrm>
            <a:off x="2023110" y="1438314"/>
            <a:ext cx="679679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r>
              <a:rPr lang="fr-FR" sz="1400" b="1" kern="0" dirty="0">
                <a:solidFill>
                  <a:schemeClr val="bg1"/>
                </a:solidFill>
                <a:latin typeface="Calibri"/>
                <a:ea typeface="Calibri"/>
                <a:cs typeface="Calibri"/>
              </a:rPr>
              <a:t>Fiche de consolidation 3	</a:t>
            </a:r>
          </a:p>
        </p:txBody>
      </p:sp>
      <p:sp>
        <p:nvSpPr>
          <p:cNvPr id="4" name="Google Shape;287;p29">
            <a:extLst>
              <a:ext uri="{FF2B5EF4-FFF2-40B4-BE49-F238E27FC236}">
                <a16:creationId xmlns:a16="http://schemas.microsoft.com/office/drawing/2014/main" id="{79DEE257-3E50-3DA0-B460-CD991CE42FBB}"/>
              </a:ext>
            </a:extLst>
          </p:cNvPr>
          <p:cNvSpPr/>
          <p:nvPr/>
        </p:nvSpPr>
        <p:spPr>
          <a:xfrm>
            <a:off x="434047" y="1438314"/>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algn="ctr"/>
            <a:r>
              <a:rPr lang="fr-FR" sz="1400" b="1" kern="0" dirty="0">
                <a:solidFill>
                  <a:schemeClr val="bg1"/>
                </a:solidFill>
                <a:latin typeface="Calibri"/>
                <a:ea typeface="Calibri"/>
                <a:cs typeface="Calibri"/>
              </a:rPr>
              <a:t>Séance 5</a:t>
            </a:r>
          </a:p>
        </p:txBody>
      </p:sp>
      <p:sp>
        <p:nvSpPr>
          <p:cNvPr id="5" name="Google Shape;288;p29">
            <a:extLst>
              <a:ext uri="{FF2B5EF4-FFF2-40B4-BE49-F238E27FC236}">
                <a16:creationId xmlns:a16="http://schemas.microsoft.com/office/drawing/2014/main" id="{6A734B88-8DDA-0F49-2BA2-85AF25EB77F1}"/>
              </a:ext>
            </a:extLst>
          </p:cNvPr>
          <p:cNvSpPr/>
          <p:nvPr/>
        </p:nvSpPr>
        <p:spPr>
          <a:xfrm>
            <a:off x="2023110" y="2138966"/>
            <a:ext cx="679679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r>
              <a:rPr lang="fr-FR" sz="1400" b="1" kern="0" dirty="0">
                <a:solidFill>
                  <a:schemeClr val="bg1"/>
                </a:solidFill>
                <a:latin typeface="Calibri"/>
                <a:ea typeface="Calibri"/>
                <a:cs typeface="Calibri"/>
              </a:rPr>
              <a:t> Fiche de consolidation 4</a:t>
            </a:r>
          </a:p>
        </p:txBody>
      </p:sp>
      <p:sp>
        <p:nvSpPr>
          <p:cNvPr id="6" name="Google Shape;289;p29">
            <a:extLst>
              <a:ext uri="{FF2B5EF4-FFF2-40B4-BE49-F238E27FC236}">
                <a16:creationId xmlns:a16="http://schemas.microsoft.com/office/drawing/2014/main" id="{6483138D-1658-8B74-9ECA-5D9269DF8986}"/>
              </a:ext>
            </a:extLst>
          </p:cNvPr>
          <p:cNvSpPr/>
          <p:nvPr/>
        </p:nvSpPr>
        <p:spPr>
          <a:xfrm>
            <a:off x="434047" y="2138966"/>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algn="ctr"/>
            <a:r>
              <a:rPr lang="fr-FR" sz="1400" b="1" kern="0" dirty="0">
                <a:solidFill>
                  <a:schemeClr val="bg1"/>
                </a:solidFill>
                <a:latin typeface="Calibri"/>
                <a:ea typeface="Calibri"/>
                <a:cs typeface="Calibri"/>
              </a:rPr>
              <a:t>Séance 6</a:t>
            </a:r>
          </a:p>
        </p:txBody>
      </p:sp>
      <p:sp>
        <p:nvSpPr>
          <p:cNvPr id="7" name="Google Shape;290;p29">
            <a:extLst>
              <a:ext uri="{FF2B5EF4-FFF2-40B4-BE49-F238E27FC236}">
                <a16:creationId xmlns:a16="http://schemas.microsoft.com/office/drawing/2014/main" id="{96EF44EB-A92E-0BC1-CC4D-2A97532B36E4}"/>
              </a:ext>
            </a:extLst>
          </p:cNvPr>
          <p:cNvSpPr/>
          <p:nvPr/>
        </p:nvSpPr>
        <p:spPr>
          <a:xfrm>
            <a:off x="2023110" y="3540270"/>
            <a:ext cx="679679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r>
              <a:rPr lang="fr-FR" sz="1400" b="1" kern="0" dirty="0">
                <a:solidFill>
                  <a:schemeClr val="bg1"/>
                </a:solidFill>
                <a:latin typeface="Calibri"/>
                <a:ea typeface="Calibri"/>
                <a:cs typeface="Calibri"/>
              </a:rPr>
              <a:t>Fiche de consolidation </a:t>
            </a:r>
            <a:r>
              <a:rPr lang="fr-FR" sz="1400" b="1" kern="0" dirty="0" smtClean="0">
                <a:solidFill>
                  <a:schemeClr val="bg1"/>
                </a:solidFill>
                <a:latin typeface="Calibri"/>
                <a:ea typeface="Calibri"/>
                <a:cs typeface="Calibri"/>
              </a:rPr>
              <a:t>6</a:t>
            </a:r>
            <a:endParaRPr lang="fr-FR" sz="1400" b="1" kern="0" dirty="0">
              <a:solidFill>
                <a:schemeClr val="bg1"/>
              </a:solidFill>
              <a:latin typeface="Calibri"/>
              <a:ea typeface="Calibri"/>
              <a:cs typeface="Calibri"/>
            </a:endParaRPr>
          </a:p>
        </p:txBody>
      </p:sp>
      <p:sp>
        <p:nvSpPr>
          <p:cNvPr id="8" name="Google Shape;291;p29">
            <a:extLst>
              <a:ext uri="{FF2B5EF4-FFF2-40B4-BE49-F238E27FC236}">
                <a16:creationId xmlns:a16="http://schemas.microsoft.com/office/drawing/2014/main" id="{FEEAEE18-1A5B-C9BD-3916-C019B19E4CFF}"/>
              </a:ext>
            </a:extLst>
          </p:cNvPr>
          <p:cNvSpPr/>
          <p:nvPr/>
        </p:nvSpPr>
        <p:spPr>
          <a:xfrm>
            <a:off x="434047" y="3540270"/>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algn="ctr"/>
            <a:r>
              <a:rPr lang="fr-FR" sz="1400" b="1" kern="0" dirty="0">
                <a:solidFill>
                  <a:schemeClr val="bg1"/>
                </a:solidFill>
                <a:latin typeface="Calibri"/>
                <a:ea typeface="Calibri"/>
                <a:cs typeface="Calibri"/>
              </a:rPr>
              <a:t>Séance 8</a:t>
            </a:r>
          </a:p>
        </p:txBody>
      </p:sp>
      <p:sp>
        <p:nvSpPr>
          <p:cNvPr id="9" name="Google Shape;292;p29">
            <a:extLst>
              <a:ext uri="{FF2B5EF4-FFF2-40B4-BE49-F238E27FC236}">
                <a16:creationId xmlns:a16="http://schemas.microsoft.com/office/drawing/2014/main" id="{E3474BC2-B395-7527-66DD-9F210C82C378}"/>
              </a:ext>
            </a:extLst>
          </p:cNvPr>
          <p:cNvSpPr/>
          <p:nvPr/>
        </p:nvSpPr>
        <p:spPr>
          <a:xfrm>
            <a:off x="2023110" y="2881538"/>
            <a:ext cx="6796799" cy="46226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ln/>
        </p:spPr>
        <p:style>
          <a:lnRef idx="2">
            <a:schemeClr val="dk1"/>
          </a:lnRef>
          <a:fillRef idx="1">
            <a:schemeClr val="lt1"/>
          </a:fillRef>
          <a:effectRef idx="0">
            <a:schemeClr val="dk1"/>
          </a:effectRef>
          <a:fontRef idx="minor">
            <a:schemeClr val="dk1"/>
          </a:fontRef>
        </p:style>
        <p:txBody>
          <a:bodyPr vert="horz" wrap="square" lIns="68570" tIns="34271" rIns="68570" bIns="34271" anchor="ctr" anchorCtr="1" compatLnSpc="1">
            <a:noAutofit/>
          </a:bodyPr>
          <a:lstStyle/>
          <a:p>
            <a:r>
              <a:rPr lang="fr-FR" sz="1400" b="1" kern="0" dirty="0">
                <a:solidFill>
                  <a:schemeClr val="dk1"/>
                </a:solidFill>
                <a:latin typeface="Calibri"/>
                <a:ea typeface="Calibri"/>
                <a:cs typeface="Calibri"/>
              </a:rPr>
              <a:t>Fiche de consolidation 5</a:t>
            </a:r>
          </a:p>
        </p:txBody>
      </p:sp>
      <p:sp>
        <p:nvSpPr>
          <p:cNvPr id="10" name="Google Shape;293;p29">
            <a:extLst>
              <a:ext uri="{FF2B5EF4-FFF2-40B4-BE49-F238E27FC236}">
                <a16:creationId xmlns:a16="http://schemas.microsoft.com/office/drawing/2014/main" id="{F5CDD585-95EC-36B9-C6B3-E1B78327DE50}"/>
              </a:ext>
            </a:extLst>
          </p:cNvPr>
          <p:cNvSpPr/>
          <p:nvPr/>
        </p:nvSpPr>
        <p:spPr>
          <a:xfrm>
            <a:off x="434047" y="2839618"/>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ln/>
        </p:spPr>
        <p:style>
          <a:lnRef idx="2">
            <a:schemeClr val="accent4">
              <a:shade val="50000"/>
            </a:schemeClr>
          </a:lnRef>
          <a:fillRef idx="1">
            <a:schemeClr val="accent4"/>
          </a:fillRef>
          <a:effectRef idx="0">
            <a:schemeClr val="accent4"/>
          </a:effectRef>
          <a:fontRef idx="minor">
            <a:schemeClr val="lt1"/>
          </a:fontRef>
        </p:style>
        <p:txBody>
          <a:bodyPr vert="horz" wrap="square" lIns="68570" tIns="34271" rIns="68570" bIns="34271" anchor="ctr" anchorCtr="1" compatLnSpc="1">
            <a:noAutofit/>
          </a:bodyPr>
          <a:lstStyle/>
          <a:p>
            <a:pPr algn="ctr"/>
            <a:r>
              <a:rPr lang="fr-FR" sz="1400" b="1" kern="0" dirty="0">
                <a:solidFill>
                  <a:schemeClr val="bg1"/>
                </a:solidFill>
                <a:latin typeface="Calibri"/>
                <a:ea typeface="Calibri"/>
                <a:cs typeface="Calibri"/>
              </a:rPr>
              <a:t>Séance 7</a:t>
            </a:r>
          </a:p>
        </p:txBody>
      </p:sp>
      <p:sp>
        <p:nvSpPr>
          <p:cNvPr id="14"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Repérage dans la semaine</a:t>
            </a:r>
            <a:endParaRPr lang="fr-FR" sz="2400" i="1" kern="0" dirty="0">
              <a:solidFill>
                <a:srgbClr val="44546A"/>
              </a:solidFill>
              <a:latin typeface="Calibri"/>
              <a:ea typeface="Calibri"/>
              <a:cs typeface="Calibri"/>
            </a:endParaRPr>
          </a:p>
        </p:txBody>
      </p:sp>
      <p:pic>
        <p:nvPicPr>
          <p:cNvPr id="15"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67071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grpSp>
        <p:nvGrpSpPr>
          <p:cNvPr id="2" name="Google Shape;250;p28">
            <a:extLst>
              <a:ext uri="{FF2B5EF4-FFF2-40B4-BE49-F238E27FC236}">
                <a16:creationId xmlns:a16="http://schemas.microsoft.com/office/drawing/2014/main" id="{C800167E-37EA-13EC-1FB9-743D51DCFB5D}"/>
              </a:ext>
            </a:extLst>
          </p:cNvPr>
          <p:cNvGrpSpPr/>
          <p:nvPr/>
        </p:nvGrpSpPr>
        <p:grpSpPr>
          <a:xfrm>
            <a:off x="1619475" y="1029778"/>
            <a:ext cx="6095701" cy="2835071"/>
            <a:chOff x="1619475" y="1029778"/>
            <a:chExt cx="6095701" cy="3804525"/>
          </a:xfrm>
        </p:grpSpPr>
        <p:sp>
          <p:nvSpPr>
            <p:cNvPr id="3" name="Google Shape;251;p28">
              <a:extLst>
                <a:ext uri="{FF2B5EF4-FFF2-40B4-BE49-F238E27FC236}">
                  <a16:creationId xmlns:a16="http://schemas.microsoft.com/office/drawing/2014/main" id="{10870841-AEDA-07BF-4759-A91AE73C701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4" name="Google Shape;252;p28">
              <a:extLst>
                <a:ext uri="{FF2B5EF4-FFF2-40B4-BE49-F238E27FC236}">
                  <a16:creationId xmlns:a16="http://schemas.microsoft.com/office/drawing/2014/main" id="{83DDB58E-AC9C-C2A3-D510-E6E3A01973FA}"/>
                </a:ext>
              </a:extLst>
            </p:cNvPr>
            <p:cNvSpPr/>
            <p:nvPr/>
          </p:nvSpPr>
          <p:spPr>
            <a:xfrm>
              <a:off x="1692956" y="1084268"/>
              <a:ext cx="5924251"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sp>
        <p:nvSpPr>
          <p:cNvPr id="13" name="Google Shape;261;p28">
            <a:extLst>
              <a:ext uri="{FF2B5EF4-FFF2-40B4-BE49-F238E27FC236}">
                <a16:creationId xmlns:a16="http://schemas.microsoft.com/office/drawing/2014/main" id="{D42FFB8A-6FF1-36FE-8351-7B2FB36FD43A}"/>
              </a:ext>
            </a:extLst>
          </p:cNvPr>
          <p:cNvSpPr/>
          <p:nvPr/>
        </p:nvSpPr>
        <p:spPr>
          <a:xfrm>
            <a:off x="1779973" y="268219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3</a:t>
            </a:r>
            <a:endParaRPr lang="fr-FR" sz="1100" b="0" i="0" u="none" strike="noStrike" kern="0" cap="none" spc="0" baseline="0">
              <a:solidFill>
                <a:srgbClr val="000000"/>
              </a:solidFill>
              <a:uFillTx/>
              <a:latin typeface="Arial"/>
              <a:ea typeface="Arial"/>
              <a:cs typeface="Arial"/>
            </a:endParaRPr>
          </a:p>
        </p:txBody>
      </p:sp>
      <p:sp>
        <p:nvSpPr>
          <p:cNvPr id="14" name="Google Shape;262;p28">
            <a:extLst>
              <a:ext uri="{FF2B5EF4-FFF2-40B4-BE49-F238E27FC236}">
                <a16:creationId xmlns:a16="http://schemas.microsoft.com/office/drawing/2014/main" id="{02D5D283-BEBC-5F01-3589-E5EAF920562E}"/>
              </a:ext>
            </a:extLst>
          </p:cNvPr>
          <p:cNvSpPr/>
          <p:nvPr/>
        </p:nvSpPr>
        <p:spPr>
          <a:xfrm>
            <a:off x="1786179" y="3280741"/>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4</a:t>
            </a:r>
            <a:endParaRPr lang="fr-FR" sz="1100" b="0" i="0" u="none" strike="noStrike" kern="0" cap="none" spc="0" baseline="0">
              <a:solidFill>
                <a:srgbClr val="000000"/>
              </a:solidFill>
              <a:uFillTx/>
              <a:latin typeface="Arial"/>
              <a:ea typeface="Arial"/>
              <a:cs typeface="Arial"/>
            </a:endParaRPr>
          </a:p>
        </p:txBody>
      </p:sp>
      <p:sp>
        <p:nvSpPr>
          <p:cNvPr id="17" name="Google Shape;265;p28">
            <a:extLst>
              <a:ext uri="{FF2B5EF4-FFF2-40B4-BE49-F238E27FC236}">
                <a16:creationId xmlns:a16="http://schemas.microsoft.com/office/drawing/2014/main" id="{A53E7759-C409-E187-25DE-8F638F75F168}"/>
              </a:ext>
            </a:extLst>
          </p:cNvPr>
          <p:cNvSpPr/>
          <p:nvPr/>
        </p:nvSpPr>
        <p:spPr>
          <a:xfrm>
            <a:off x="1786179" y="204318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dirty="0">
                <a:solidFill>
                  <a:srgbClr val="FFFFFF"/>
                </a:solidFill>
                <a:uFillTx/>
                <a:latin typeface="Calibri"/>
                <a:ea typeface="Calibri"/>
                <a:cs typeface="Calibri"/>
              </a:rPr>
              <a:t>2</a:t>
            </a:r>
            <a:endParaRPr lang="fr-FR" sz="1100" b="0" i="0" u="none" strike="noStrike" kern="0" cap="none" spc="0" baseline="0" dirty="0">
              <a:solidFill>
                <a:srgbClr val="000000"/>
              </a:solidFill>
              <a:uFillTx/>
              <a:latin typeface="Arial"/>
              <a:ea typeface="Arial"/>
              <a:cs typeface="Arial"/>
            </a:endParaRPr>
          </a:p>
        </p:txBody>
      </p:sp>
      <p:sp>
        <p:nvSpPr>
          <p:cNvPr id="27" name="Google Shape;275;p28">
            <a:extLst>
              <a:ext uri="{FF2B5EF4-FFF2-40B4-BE49-F238E27FC236}">
                <a16:creationId xmlns:a16="http://schemas.microsoft.com/office/drawing/2014/main" id="{67272330-1CE8-D6A8-B8CF-47B277D2BBD3}"/>
              </a:ext>
            </a:extLst>
          </p:cNvPr>
          <p:cNvSpPr/>
          <p:nvPr/>
        </p:nvSpPr>
        <p:spPr>
          <a:xfrm>
            <a:off x="1786179" y="1343070"/>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1</a:t>
            </a:r>
            <a:endParaRPr lang="fr-FR" sz="1100" b="0" i="0" u="none" strike="noStrike" kern="0" cap="none" spc="0" baseline="0">
              <a:solidFill>
                <a:srgbClr val="000000"/>
              </a:solidFill>
              <a:uFillTx/>
              <a:latin typeface="Arial"/>
              <a:ea typeface="Arial"/>
              <a:cs typeface="Arial"/>
            </a:endParaRPr>
          </a:p>
        </p:txBody>
      </p:sp>
      <p:sp>
        <p:nvSpPr>
          <p:cNvPr id="28" name="Google Shape;276;p28">
            <a:extLst>
              <a:ext uri="{FF2B5EF4-FFF2-40B4-BE49-F238E27FC236}">
                <a16:creationId xmlns:a16="http://schemas.microsoft.com/office/drawing/2014/main" id="{97CB6729-6694-69AA-8803-AA1A6C36C246}"/>
              </a:ext>
            </a:extLst>
          </p:cNvPr>
          <p:cNvSpPr/>
          <p:nvPr/>
        </p:nvSpPr>
        <p:spPr>
          <a:xfrm>
            <a:off x="2155890" y="1278651"/>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31" name="Google Shape;279;p28">
            <a:extLst>
              <a:ext uri="{FF2B5EF4-FFF2-40B4-BE49-F238E27FC236}">
                <a16:creationId xmlns:a16="http://schemas.microsoft.com/office/drawing/2014/main" id="{BACF79E7-14FE-5818-D08F-B7C52F729DC1}"/>
              </a:ext>
            </a:extLst>
          </p:cNvPr>
          <p:cNvSpPr txBox="1"/>
          <p:nvPr/>
        </p:nvSpPr>
        <p:spPr>
          <a:xfrm>
            <a:off x="2236973" y="1385526"/>
            <a:ext cx="2941798" cy="230995"/>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Ouverture de la séance	 	</a:t>
            </a:r>
          </a:p>
        </p:txBody>
      </p:sp>
      <p:sp>
        <p:nvSpPr>
          <p:cNvPr id="33" name="Google Shape;276;p28">
            <a:extLst>
              <a:ext uri="{FF2B5EF4-FFF2-40B4-BE49-F238E27FC236}">
                <a16:creationId xmlns:a16="http://schemas.microsoft.com/office/drawing/2014/main" id="{BDCB94BB-9516-1639-87A9-83C101601C54}"/>
              </a:ext>
            </a:extLst>
          </p:cNvPr>
          <p:cNvSpPr/>
          <p:nvPr/>
        </p:nvSpPr>
        <p:spPr>
          <a:xfrm>
            <a:off x="2155890" y="1974554"/>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34" name="Google Shape;276;p28">
            <a:extLst>
              <a:ext uri="{FF2B5EF4-FFF2-40B4-BE49-F238E27FC236}">
                <a16:creationId xmlns:a16="http://schemas.microsoft.com/office/drawing/2014/main" id="{341939FC-64F4-5EBC-F6CC-748E61B76319}"/>
              </a:ext>
            </a:extLst>
          </p:cNvPr>
          <p:cNvSpPr/>
          <p:nvPr/>
        </p:nvSpPr>
        <p:spPr>
          <a:xfrm>
            <a:off x="2149856" y="2618929"/>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9" name="Google Shape;257;p28">
            <a:extLst>
              <a:ext uri="{FF2B5EF4-FFF2-40B4-BE49-F238E27FC236}">
                <a16:creationId xmlns:a16="http://schemas.microsoft.com/office/drawing/2014/main" id="{A73B61FF-3677-565B-274E-579DD9957AF2}"/>
              </a:ext>
            </a:extLst>
          </p:cNvPr>
          <p:cNvSpPr/>
          <p:nvPr/>
        </p:nvSpPr>
        <p:spPr>
          <a:xfrm>
            <a:off x="6727002" y="2606780"/>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0" name="Google Shape;258;p28">
            <a:extLst>
              <a:ext uri="{FF2B5EF4-FFF2-40B4-BE49-F238E27FC236}">
                <a16:creationId xmlns:a16="http://schemas.microsoft.com/office/drawing/2014/main" id="{CFCA1F65-D731-8B5F-4DC0-49045B5B188F}"/>
              </a:ext>
            </a:extLst>
          </p:cNvPr>
          <p:cNvSpPr txBox="1"/>
          <p:nvPr/>
        </p:nvSpPr>
        <p:spPr>
          <a:xfrm>
            <a:off x="5912446" y="2623623"/>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20 min</a:t>
            </a:r>
          </a:p>
        </p:txBody>
      </p:sp>
      <p:sp>
        <p:nvSpPr>
          <p:cNvPr id="11" name="Google Shape;259;p28">
            <a:extLst>
              <a:ext uri="{FF2B5EF4-FFF2-40B4-BE49-F238E27FC236}">
                <a16:creationId xmlns:a16="http://schemas.microsoft.com/office/drawing/2014/main" id="{DA941AF7-771D-0913-626D-436F1672174A}"/>
              </a:ext>
            </a:extLst>
          </p:cNvPr>
          <p:cNvSpPr/>
          <p:nvPr/>
        </p:nvSpPr>
        <p:spPr>
          <a:xfrm>
            <a:off x="6726221" y="3244843"/>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2" name="Google Shape;260;p28">
            <a:extLst>
              <a:ext uri="{FF2B5EF4-FFF2-40B4-BE49-F238E27FC236}">
                <a16:creationId xmlns:a16="http://schemas.microsoft.com/office/drawing/2014/main" id="{20E58848-DFDD-BFE2-FBA6-66A5F23A1887}"/>
              </a:ext>
            </a:extLst>
          </p:cNvPr>
          <p:cNvSpPr txBox="1"/>
          <p:nvPr/>
        </p:nvSpPr>
        <p:spPr>
          <a:xfrm>
            <a:off x="5912446" y="3272171"/>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05 min</a:t>
            </a:r>
          </a:p>
        </p:txBody>
      </p:sp>
      <p:sp>
        <p:nvSpPr>
          <p:cNvPr id="22" name="Google Shape;270;p28">
            <a:extLst>
              <a:ext uri="{FF2B5EF4-FFF2-40B4-BE49-F238E27FC236}">
                <a16:creationId xmlns:a16="http://schemas.microsoft.com/office/drawing/2014/main" id="{03707E3D-6943-E3E1-AC51-60A85FDC77F4}"/>
              </a:ext>
            </a:extLst>
          </p:cNvPr>
          <p:cNvSpPr txBox="1"/>
          <p:nvPr/>
        </p:nvSpPr>
        <p:spPr>
          <a:xfrm>
            <a:off x="5912446" y="1961104"/>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25 min</a:t>
            </a:r>
            <a:endParaRPr lang="fr-FR" sz="1100" b="0" i="0" u="none" strike="noStrike" kern="0" cap="none" spc="0" baseline="0" dirty="0">
              <a:solidFill>
                <a:srgbClr val="000000"/>
              </a:solidFill>
              <a:uFillTx/>
              <a:latin typeface="Arial"/>
              <a:ea typeface="Arial"/>
              <a:cs typeface="Arial"/>
            </a:endParaRPr>
          </a:p>
        </p:txBody>
      </p:sp>
      <p:sp>
        <p:nvSpPr>
          <p:cNvPr id="23" name="Google Shape;271;p28">
            <a:extLst>
              <a:ext uri="{FF2B5EF4-FFF2-40B4-BE49-F238E27FC236}">
                <a16:creationId xmlns:a16="http://schemas.microsoft.com/office/drawing/2014/main" id="{788EAAB2-8D03-EC99-9842-FCD5552D45D9}"/>
              </a:ext>
            </a:extLst>
          </p:cNvPr>
          <p:cNvSpPr/>
          <p:nvPr/>
        </p:nvSpPr>
        <p:spPr>
          <a:xfrm>
            <a:off x="6727002" y="1974876"/>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29" name="Google Shape;277;p28">
            <a:extLst>
              <a:ext uri="{FF2B5EF4-FFF2-40B4-BE49-F238E27FC236}">
                <a16:creationId xmlns:a16="http://schemas.microsoft.com/office/drawing/2014/main" id="{A6EF5B3E-01E0-E8C1-F060-3762D49504CE}"/>
              </a:ext>
            </a:extLst>
          </p:cNvPr>
          <p:cNvSpPr txBox="1"/>
          <p:nvPr/>
        </p:nvSpPr>
        <p:spPr>
          <a:xfrm>
            <a:off x="5894021" y="1331823"/>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05 min</a:t>
            </a:r>
            <a:endParaRPr lang="fr-FR" sz="1100" b="0" i="0" u="none" strike="noStrike" kern="0" cap="none" spc="0" baseline="0" dirty="0">
              <a:solidFill>
                <a:srgbClr val="000000"/>
              </a:solidFill>
              <a:uFillTx/>
              <a:latin typeface="Arial"/>
              <a:ea typeface="Arial"/>
              <a:cs typeface="Arial"/>
            </a:endParaRPr>
          </a:p>
        </p:txBody>
      </p:sp>
      <p:sp>
        <p:nvSpPr>
          <p:cNvPr id="30" name="Google Shape;278;p28">
            <a:extLst>
              <a:ext uri="{FF2B5EF4-FFF2-40B4-BE49-F238E27FC236}">
                <a16:creationId xmlns:a16="http://schemas.microsoft.com/office/drawing/2014/main" id="{7CFD7C7E-5E76-A852-EADC-9007259FD2DE}"/>
              </a:ext>
            </a:extLst>
          </p:cNvPr>
          <p:cNvSpPr/>
          <p:nvPr/>
        </p:nvSpPr>
        <p:spPr>
          <a:xfrm>
            <a:off x="6729839" y="1297144"/>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9" name="Google Shape;267;p28">
            <a:extLst>
              <a:ext uri="{FF2B5EF4-FFF2-40B4-BE49-F238E27FC236}">
                <a16:creationId xmlns:a16="http://schemas.microsoft.com/office/drawing/2014/main" id="{574FDEFC-F6B5-8DCA-D721-41DCB6D60F88}"/>
              </a:ext>
            </a:extLst>
          </p:cNvPr>
          <p:cNvSpPr txBox="1"/>
          <p:nvPr/>
        </p:nvSpPr>
        <p:spPr>
          <a:xfrm>
            <a:off x="2266732" y="3261009"/>
            <a:ext cx="2941798" cy="293157"/>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Clôture de la séance</a:t>
            </a:r>
            <a:endParaRPr lang="en-US" sz="1500" b="1" kern="0" dirty="0">
              <a:solidFill>
                <a:srgbClr val="44546A"/>
              </a:solidFill>
              <a:latin typeface="Calibri"/>
              <a:ea typeface="Calibri"/>
              <a:cs typeface="Calibri"/>
            </a:endParaRPr>
          </a:p>
        </p:txBody>
      </p:sp>
      <p:sp>
        <p:nvSpPr>
          <p:cNvPr id="15" name="Google Shape;263;p28">
            <a:extLst>
              <a:ext uri="{FF2B5EF4-FFF2-40B4-BE49-F238E27FC236}">
                <a16:creationId xmlns:a16="http://schemas.microsoft.com/office/drawing/2014/main" id="{01577F9E-AC54-2594-E89F-A87AF09A04E3}"/>
              </a:ext>
            </a:extLst>
          </p:cNvPr>
          <p:cNvSpPr txBox="1"/>
          <p:nvPr/>
        </p:nvSpPr>
        <p:spPr>
          <a:xfrm>
            <a:off x="2222705" y="2646914"/>
            <a:ext cx="2941798" cy="291683"/>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Compréhension de l’écrit</a:t>
            </a:r>
            <a:endParaRPr lang="en-US" sz="1500" b="1" kern="0" dirty="0">
              <a:solidFill>
                <a:srgbClr val="44546A"/>
              </a:solidFill>
              <a:latin typeface="Calibri"/>
              <a:ea typeface="Calibri"/>
              <a:cs typeface="Calibri"/>
            </a:endParaRPr>
          </a:p>
        </p:txBody>
      </p:sp>
      <p:sp>
        <p:nvSpPr>
          <p:cNvPr id="16" name="Google Shape;264;p28">
            <a:extLst>
              <a:ext uri="{FF2B5EF4-FFF2-40B4-BE49-F238E27FC236}">
                <a16:creationId xmlns:a16="http://schemas.microsoft.com/office/drawing/2014/main" id="{3DFE3686-B042-F90A-D825-CB4B978CFA35}"/>
              </a:ext>
            </a:extLst>
          </p:cNvPr>
          <p:cNvSpPr txBox="1"/>
          <p:nvPr/>
        </p:nvSpPr>
        <p:spPr>
          <a:xfrm>
            <a:off x="2222705" y="2004836"/>
            <a:ext cx="2148602" cy="291683"/>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Lecture fluence</a:t>
            </a:r>
            <a:endParaRPr lang="en-US" sz="1500" b="1" kern="0" dirty="0">
              <a:solidFill>
                <a:srgbClr val="44546A"/>
              </a:solidFill>
              <a:latin typeface="Calibri"/>
              <a:ea typeface="Calibri"/>
              <a:cs typeface="Calibri"/>
            </a:endParaRPr>
          </a:p>
        </p:txBody>
      </p:sp>
      <p:sp>
        <p:nvSpPr>
          <p:cNvPr id="26"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Structure de la séance</a:t>
            </a:r>
            <a:endParaRPr lang="fr-FR" sz="1100" kern="0" dirty="0">
              <a:solidFill>
                <a:srgbClr val="000000"/>
              </a:solidFill>
              <a:latin typeface="Arial"/>
              <a:ea typeface="Arial"/>
              <a:cs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3B19E-8B8D-1324-67BF-587110784755}"/>
            </a:ext>
          </a:extLst>
        </p:cNvPr>
        <p:cNvGrpSpPr/>
        <p:nvPr/>
      </p:nvGrpSpPr>
      <p:grpSpPr>
        <a:xfrm>
          <a:off x="0" y="0"/>
          <a:ext cx="0" cy="0"/>
          <a:chOff x="0" y="0"/>
          <a:chExt cx="0" cy="0"/>
        </a:xfrm>
      </p:grpSpPr>
      <p:sp>
        <p:nvSpPr>
          <p:cNvPr id="15" name="Google Shape;288;p29">
            <a:extLst>
              <a:ext uri="{FF2B5EF4-FFF2-40B4-BE49-F238E27FC236}">
                <a16:creationId xmlns:a16="http://schemas.microsoft.com/office/drawing/2014/main" id="{8CCFADBE-426F-1BD1-0052-CF95DF424457}"/>
              </a:ext>
            </a:extLst>
          </p:cNvPr>
          <p:cNvSpPr/>
          <p:nvPr/>
        </p:nvSpPr>
        <p:spPr>
          <a:xfrm>
            <a:off x="1898292" y="1238468"/>
            <a:ext cx="6894690"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A la fin de cette séance, les élèves doivent être capables de :</a:t>
            </a:r>
          </a:p>
          <a:p>
            <a:pPr marL="285750" indent="-285750">
              <a:buFont typeface="Arial" panose="020B0604020202020204" pitchFamily="34" charset="0"/>
              <a:buChar char="•"/>
            </a:pPr>
            <a:r>
              <a:rPr lang="fr-FR" sz="1400" kern="0" dirty="0" smtClean="0">
                <a:latin typeface="Calibri"/>
                <a:ea typeface="Calibri"/>
                <a:cs typeface="Calibri"/>
              </a:rPr>
              <a:t>Maitriser les notions étudiées pendant les trois semaines de révision intensive.</a:t>
            </a:r>
            <a:endParaRPr lang="fr-FR" sz="1400" kern="0" dirty="0">
              <a:latin typeface="Calibri"/>
              <a:ea typeface="Calibri"/>
              <a:cs typeface="Calibri"/>
            </a:endParaRPr>
          </a:p>
        </p:txBody>
      </p:sp>
      <p:sp>
        <p:nvSpPr>
          <p:cNvPr id="16" name="Google Shape;289;p29">
            <a:extLst>
              <a:ext uri="{FF2B5EF4-FFF2-40B4-BE49-F238E27FC236}">
                <a16:creationId xmlns:a16="http://schemas.microsoft.com/office/drawing/2014/main" id="{C3856963-9BED-6197-202B-2DC7FCE27198}"/>
              </a:ext>
            </a:extLst>
          </p:cNvPr>
          <p:cNvSpPr/>
          <p:nvPr/>
        </p:nvSpPr>
        <p:spPr>
          <a:xfrm>
            <a:off x="309229" y="1238468"/>
            <a:ext cx="1523911"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Tache à réussir par les élèves</a:t>
            </a:r>
            <a:endParaRPr lang="fr-FR" sz="1400" b="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17" name="Google Shape;292;p29">
            <a:extLst>
              <a:ext uri="{FF2B5EF4-FFF2-40B4-BE49-F238E27FC236}">
                <a16:creationId xmlns:a16="http://schemas.microsoft.com/office/drawing/2014/main" id="{2FFA696C-060A-544E-952F-61FC383E5B89}"/>
              </a:ext>
            </a:extLst>
          </p:cNvPr>
          <p:cNvSpPr/>
          <p:nvPr/>
        </p:nvSpPr>
        <p:spPr>
          <a:xfrm>
            <a:off x="1918464" y="2337906"/>
            <a:ext cx="6901508"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La stratégie enseignée pendant le modelage et pratiquée pendant le reste de la séance est : </a:t>
            </a:r>
          </a:p>
          <a:p>
            <a:pPr marL="215898" lvl="0" indent="-215898">
              <a:buClr>
                <a:srgbClr val="000000"/>
              </a:buClr>
              <a:buSzPts val="1200"/>
              <a:buFont typeface="Arial"/>
              <a:buChar char="•"/>
              <a:defRPr sz="1800" b="0" i="0" u="none" strike="noStrike" kern="0" cap="none" spc="0" baseline="0">
                <a:solidFill>
                  <a:srgbClr val="000000"/>
                </a:solidFill>
                <a:uFillTx/>
              </a:defRPr>
            </a:pPr>
            <a:r>
              <a:rPr lang="fr-FR" sz="1300" kern="0" dirty="0">
                <a:solidFill>
                  <a:srgbClr val="000000"/>
                </a:solidFill>
                <a:latin typeface="Calibri" panose="020F0502020204030204" pitchFamily="34" charset="0"/>
                <a:ea typeface="Calibri" panose="020F0502020204030204" pitchFamily="34" charset="0"/>
                <a:cs typeface="Calibri" panose="020F0502020204030204" pitchFamily="34" charset="0"/>
              </a:rPr>
              <a:t>Appliquer les règles pour </a:t>
            </a:r>
            <a:r>
              <a:rPr lang="fr-FR" sz="1300" kern="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lire correctement en adoptant le rythme et les intonations adéquates.</a:t>
            </a:r>
            <a:endParaRPr lang="fr-FR" sz="13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15898" lvl="0" indent="-215898">
              <a:buClr>
                <a:srgbClr val="000000"/>
              </a:buClr>
              <a:buSzPts val="1200"/>
              <a:buFont typeface="Arial"/>
              <a:buChar char="•"/>
              <a:defRPr sz="1800" b="0" i="0" u="none" strike="noStrike" kern="0" cap="none" spc="0" baseline="0">
                <a:solidFill>
                  <a:srgbClr val="000000"/>
                </a:solidFill>
                <a:uFillTx/>
              </a:defRPr>
            </a:pPr>
            <a:r>
              <a:rPr lang="fr-FR" sz="1300" kern="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Relever les éléments pertinents pour comprendre le sens d’un texte avec toutes ses composantes.</a:t>
            </a:r>
            <a:endParaRPr lang="fr-FR" sz="13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Google Shape;293;p29">
            <a:extLst>
              <a:ext uri="{FF2B5EF4-FFF2-40B4-BE49-F238E27FC236}">
                <a16:creationId xmlns:a16="http://schemas.microsoft.com/office/drawing/2014/main" id="{C3140FCC-47DA-0647-B3E7-AD4446CE28CF}"/>
              </a:ext>
            </a:extLst>
          </p:cNvPr>
          <p:cNvSpPr/>
          <p:nvPr/>
        </p:nvSpPr>
        <p:spPr>
          <a:xfrm>
            <a:off x="336122" y="2337906"/>
            <a:ext cx="1523911"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Stratégies et outils didactiques</a:t>
            </a:r>
          </a:p>
        </p:txBody>
      </p:sp>
      <p:sp>
        <p:nvSpPr>
          <p:cNvPr id="20" name="Google Shape;288;p29">
            <a:extLst>
              <a:ext uri="{FF2B5EF4-FFF2-40B4-BE49-F238E27FC236}">
                <a16:creationId xmlns:a16="http://schemas.microsoft.com/office/drawing/2014/main" id="{2033AB59-F0F3-EF02-8340-5CD20B0E656E}"/>
              </a:ext>
            </a:extLst>
          </p:cNvPr>
          <p:cNvSpPr/>
          <p:nvPr/>
        </p:nvSpPr>
        <p:spPr>
          <a:xfrm>
            <a:off x="1918464" y="3463953"/>
            <a:ext cx="6894690"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endPar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endPar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Pendant le feedback, attirer l’attention des élèves sur les erreurs fréquentes suivantes : </a:t>
            </a:r>
            <a:endParaRPr lang="fr-FR" sz="1400" b="1"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15898" indent="-215898" fontAlgn="base">
              <a:spcBef>
                <a:spcPct val="0"/>
              </a:spcBef>
              <a:spcAft>
                <a:spcPct val="0"/>
              </a:spcAft>
              <a:buClr>
                <a:srgbClr val="000000"/>
              </a:buClr>
              <a:buSzPts val="1200"/>
              <a:buFont typeface="Arial"/>
              <a:buChar char="•"/>
              <a:defRPr sz="1800" b="0" i="0" u="none" strike="noStrike" kern="0" cap="none" spc="0" baseline="0">
                <a:solidFill>
                  <a:srgbClr val="000000"/>
                </a:solidFill>
                <a:uFillTx/>
              </a:defRPr>
            </a:pPr>
            <a:r>
              <a:rPr lang="fr-FR" altLang="fr-FR" sz="1400" kern="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La lecture non fluide sans respect des notions déjà étudiées.</a:t>
            </a:r>
            <a:endParaRPr lang="fr-FR" alt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15898" indent="-215898" fontAlgn="base">
              <a:spcBef>
                <a:spcPct val="0"/>
              </a:spcBef>
              <a:spcAft>
                <a:spcPct val="0"/>
              </a:spcAft>
              <a:buClr>
                <a:srgbClr val="000000"/>
              </a:buClr>
              <a:buSzPts val="1200"/>
              <a:buFont typeface="Arial"/>
              <a:buChar char="•"/>
              <a:defRPr sz="1800" b="0" i="0" u="none" strike="noStrike" kern="0" cap="none" spc="0" baseline="0">
                <a:solidFill>
                  <a:srgbClr val="000000"/>
                </a:solidFill>
                <a:uFillTx/>
              </a:defRPr>
            </a:pPr>
            <a:r>
              <a:rPr lang="fr-FR" alt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Le relevé des éléments </a:t>
            </a:r>
            <a:r>
              <a:rPr lang="fr-FR" altLang="fr-FR" sz="1400" kern="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non-cohérents avec les questions proposées.</a:t>
            </a:r>
            <a:endParaRPr lang="fr-FR" alt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15898" indent="-215898" fontAlgn="base">
              <a:spcBef>
                <a:spcPct val="0"/>
              </a:spcBef>
              <a:spcAft>
                <a:spcPct val="0"/>
              </a:spcAft>
              <a:buClr>
                <a:srgbClr val="000000"/>
              </a:buClr>
              <a:buSzPts val="1200"/>
              <a:buFont typeface="Arial"/>
              <a:buChar char="•"/>
              <a:defRPr sz="1800" b="0" i="0" u="none" strike="noStrike" kern="0" cap="none" spc="0" baseline="0">
                <a:solidFill>
                  <a:srgbClr val="000000"/>
                </a:solidFill>
                <a:uFillTx/>
              </a:defRPr>
            </a:pPr>
            <a:endParaRPr lang="fr-FR" alt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endPar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21" name="Google Shape;289;p29">
            <a:extLst>
              <a:ext uri="{FF2B5EF4-FFF2-40B4-BE49-F238E27FC236}">
                <a16:creationId xmlns:a16="http://schemas.microsoft.com/office/drawing/2014/main" id="{A9CEE627-69A7-9846-18DA-BED9357BB184}"/>
              </a:ext>
            </a:extLst>
          </p:cNvPr>
          <p:cNvSpPr/>
          <p:nvPr/>
        </p:nvSpPr>
        <p:spPr>
          <a:xfrm>
            <a:off x="329401" y="3463953"/>
            <a:ext cx="1523911"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Eléments de feedback</a:t>
            </a:r>
            <a:endParaRPr lang="fr-FR" sz="1400" b="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10"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Orientations didactiques pour cette séance</a:t>
            </a:r>
            <a:endParaRPr lang="en-US" sz="1400" kern="0" dirty="0">
              <a:solidFill>
                <a:srgbClr val="44546A"/>
              </a:solidFill>
              <a:latin typeface="Arial"/>
              <a:ea typeface="Arial"/>
              <a:cs typeface="Arial"/>
            </a:endParaRPr>
          </a:p>
        </p:txBody>
      </p:sp>
      <p:pic>
        <p:nvPicPr>
          <p:cNvPr id="11"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5825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55336185-5681-780C-3049-2048E4900FAC}"/>
              </a:ext>
            </a:extLst>
          </p:cNvPr>
          <p:cNvGrpSpPr/>
          <p:nvPr/>
        </p:nvGrpSpPr>
        <p:grpSpPr>
          <a:xfrm>
            <a:off x="322662" y="957638"/>
            <a:ext cx="2840016" cy="2105602"/>
            <a:chOff x="2136532" y="1667303"/>
            <a:chExt cx="7127574" cy="5120358"/>
          </a:xfrm>
        </p:grpSpPr>
        <p:pic>
          <p:nvPicPr>
            <p:cNvPr id="18" name="Picture 17">
              <a:extLst>
                <a:ext uri="{FF2B5EF4-FFF2-40B4-BE49-F238E27FC236}">
                  <a16:creationId xmlns:a16="http://schemas.microsoft.com/office/drawing/2014/main" id="{F1441734-6B00-D37C-EDE4-DC401FAFE545}"/>
                </a:ext>
              </a:extLst>
            </p:cNvPr>
            <p:cNvPicPr>
              <a:picLocks noChangeAspect="1"/>
            </p:cNvPicPr>
            <p:nvPr/>
          </p:nvPicPr>
          <p:blipFill>
            <a:blip r:embed="rId2"/>
            <a:stretch>
              <a:fillRect/>
            </a:stretch>
          </p:blipFill>
          <p:spPr>
            <a:xfrm>
              <a:off x="4845293" y="1667303"/>
              <a:ext cx="4418813" cy="2491458"/>
            </a:xfrm>
            <a:prstGeom prst="rect">
              <a:avLst/>
            </a:prstGeom>
          </p:spPr>
        </p:pic>
        <p:pic>
          <p:nvPicPr>
            <p:cNvPr id="19" name="Picture 18">
              <a:extLst>
                <a:ext uri="{FF2B5EF4-FFF2-40B4-BE49-F238E27FC236}">
                  <a16:creationId xmlns:a16="http://schemas.microsoft.com/office/drawing/2014/main" id="{A5A11443-21E3-048F-10D6-66E3A54D474F}"/>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2136532" y="1740877"/>
              <a:ext cx="5046784" cy="5046784"/>
            </a:xfrm>
            <a:prstGeom prst="rect">
              <a:avLst/>
            </a:prstGeom>
          </p:spPr>
        </p:pic>
      </p:grpSp>
      <p:grpSp>
        <p:nvGrpSpPr>
          <p:cNvPr id="11" name="Group 14">
            <a:extLst>
              <a:ext uri="{FF2B5EF4-FFF2-40B4-BE49-F238E27FC236}">
                <a16:creationId xmlns:a16="http://schemas.microsoft.com/office/drawing/2014/main" id="{2693BB2B-A99B-2063-FE4E-0EA17DB4ED8F}"/>
              </a:ext>
            </a:extLst>
          </p:cNvPr>
          <p:cNvGrpSpPr/>
          <p:nvPr/>
        </p:nvGrpSpPr>
        <p:grpSpPr>
          <a:xfrm>
            <a:off x="3243126" y="714455"/>
            <a:ext cx="5397953" cy="2905447"/>
            <a:chOff x="1641585" y="1048972"/>
            <a:chExt cx="5867403" cy="3260732"/>
          </a:xfrm>
        </p:grpSpPr>
        <p:sp>
          <p:nvSpPr>
            <p:cNvPr id="12" name="Rectangle : coins arrondis 10">
              <a:extLst>
                <a:ext uri="{FF2B5EF4-FFF2-40B4-BE49-F238E27FC236}">
                  <a16:creationId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3" name="Rectangle 18">
              <a:extLst>
                <a:ext uri="{FF2B5EF4-FFF2-40B4-BE49-F238E27FC236}">
                  <a16:creationId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4" name="Rectangle 19">
              <a:extLst>
                <a:ext uri="{FF2B5EF4-FFF2-40B4-BE49-F238E27FC236}">
                  <a16:creationId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5" name="TextBox 6">
            <a:extLst>
              <a:ext uri="{FF2B5EF4-FFF2-40B4-BE49-F238E27FC236}">
                <a16:creationId xmlns:a16="http://schemas.microsoft.com/office/drawing/2014/main" id="{EAAB8F7F-D325-69A9-6BF7-14E64FC29DF1}"/>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Ouverture de la séance</a:t>
            </a: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5 min</a:t>
            </a:r>
            <a:endParaRPr lang="en-US" sz="3600" kern="0" dirty="0">
              <a:solidFill>
                <a:srgbClr val="44546A"/>
              </a:solidFill>
              <a:latin typeface="Arial"/>
              <a:ea typeface="Arial"/>
              <a:cs typeface="Arial"/>
            </a:endParaRPr>
          </a:p>
        </p:txBody>
      </p:sp>
      <p:sp>
        <p:nvSpPr>
          <p:cNvPr id="16" name="Oval 45">
            <a:extLst>
              <a:ext uri="{FF2B5EF4-FFF2-40B4-BE49-F238E27FC236}">
                <a16:creationId xmlns:a16="http://schemas.microsoft.com/office/drawing/2014/main" id="{0099B80A-89E8-278D-5AE8-2B93876D6A38}"/>
              </a:ext>
            </a:extLst>
          </p:cNvPr>
          <p:cNvSpPr/>
          <p:nvPr/>
        </p:nvSpPr>
        <p:spPr>
          <a:xfrm>
            <a:off x="5728896" y="1950939"/>
            <a:ext cx="389706" cy="389706"/>
          </a:xfrm>
          <a:prstGeom prst="ellipse">
            <a:avLst/>
          </a:prstGeom>
          <a:blipFill>
            <a:blip r:embed="rId5"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val="31137751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 name="Google Shape;250;p28">
            <a:extLst>
              <a:ext uri="{FF2B5EF4-FFF2-40B4-BE49-F238E27FC236}">
                <a16:creationId xmlns:a16="http://schemas.microsoft.com/office/drawing/2014/main" id="{23119887-D815-A3DE-23BC-E38CCAB80305}"/>
              </a:ext>
            </a:extLst>
          </p:cNvPr>
          <p:cNvGrpSpPr/>
          <p:nvPr/>
        </p:nvGrpSpPr>
        <p:grpSpPr>
          <a:xfrm>
            <a:off x="530260" y="821935"/>
            <a:ext cx="7991737" cy="3804525"/>
            <a:chOff x="530260" y="814620"/>
            <a:chExt cx="7991737" cy="3804525"/>
          </a:xfrm>
        </p:grpSpPr>
        <p:sp>
          <p:nvSpPr>
            <p:cNvPr id="16" name="Google Shape;251;p28">
              <a:extLst>
                <a:ext uri="{FF2B5EF4-FFF2-40B4-BE49-F238E27FC236}">
                  <a16:creationId xmlns:a16="http://schemas.microsoft.com/office/drawing/2014/main" id="{631027FC-70ED-5C06-DCF5-CB283F9B7E7C}"/>
                </a:ext>
              </a:extLst>
            </p:cNvPr>
            <p:cNvSpPr/>
            <p:nvPr/>
          </p:nvSpPr>
          <p:spPr>
            <a:xfrm>
              <a:off x="530260" y="814620"/>
              <a:ext cx="7991737"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17" name="Google Shape;252;p28">
              <a:extLst>
                <a:ext uri="{FF2B5EF4-FFF2-40B4-BE49-F238E27FC236}">
                  <a16:creationId xmlns:a16="http://schemas.microsoft.com/office/drawing/2014/main" id="{78957CA4-8284-6C27-B548-4E384E3684FC}"/>
                </a:ext>
              </a:extLst>
            </p:cNvPr>
            <p:cNvSpPr/>
            <p:nvPr/>
          </p:nvSpPr>
          <p:spPr>
            <a:xfrm>
              <a:off x="626601" y="869118"/>
              <a:ext cx="7766959"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sp>
        <p:nvSpPr>
          <p:cNvPr id="18" name="Google Shape;255;p28">
            <a:extLst>
              <a:ext uri="{FF2B5EF4-FFF2-40B4-BE49-F238E27FC236}">
                <a16:creationId xmlns:a16="http://schemas.microsoft.com/office/drawing/2014/main" id="{9E2175D2-986C-1BFD-098C-82CF13394720}"/>
              </a:ext>
            </a:extLst>
          </p:cNvPr>
          <p:cNvSpPr/>
          <p:nvPr/>
        </p:nvSpPr>
        <p:spPr>
          <a:xfrm>
            <a:off x="626601" y="174082"/>
            <a:ext cx="4668176"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Contrat de classe</a:t>
            </a:r>
            <a:endParaRPr lang="en-US" sz="1400" b="0" i="0" u="none" strike="noStrike" kern="0" cap="none" spc="0" baseline="0" dirty="0">
              <a:solidFill>
                <a:srgbClr val="000000"/>
              </a:solidFill>
              <a:uFillTx/>
              <a:latin typeface="Arial"/>
              <a:ea typeface="Arial"/>
              <a:cs typeface="Arial"/>
            </a:endParaRPr>
          </a:p>
        </p:txBody>
      </p:sp>
      <p:pic>
        <p:nvPicPr>
          <p:cNvPr id="20" name="Google Shape;1173;p113" descr="Lever la main - Icônes mains et gestes gratuites">
            <a:extLst>
              <a:ext uri="{FF2B5EF4-FFF2-40B4-BE49-F238E27FC236}">
                <a16:creationId xmlns:a16="http://schemas.microsoft.com/office/drawing/2014/main" id="{3B3CE945-741F-D51E-42C7-A6E173B4B0D4}"/>
              </a:ext>
            </a:extLst>
          </p:cNvPr>
          <p:cNvPicPr>
            <a:picLocks noChangeAspect="1"/>
          </p:cNvPicPr>
          <p:nvPr/>
        </p:nvPicPr>
        <p:blipFill>
          <a:blip r:embed="rId2">
            <a:alphaModFix/>
          </a:blip>
          <a:srcRect/>
          <a:stretch>
            <a:fillRect/>
          </a:stretch>
        </p:blipFill>
        <p:spPr>
          <a:xfrm>
            <a:off x="747752" y="1541628"/>
            <a:ext cx="526977" cy="526977"/>
          </a:xfrm>
          <a:prstGeom prst="rect">
            <a:avLst/>
          </a:prstGeom>
          <a:noFill/>
          <a:ln cap="flat">
            <a:noFill/>
          </a:ln>
        </p:spPr>
      </p:pic>
      <p:pic>
        <p:nvPicPr>
          <p:cNvPr id="21" name="Google Shape;1174;p113">
            <a:extLst>
              <a:ext uri="{FF2B5EF4-FFF2-40B4-BE49-F238E27FC236}">
                <a16:creationId xmlns:a16="http://schemas.microsoft.com/office/drawing/2014/main" id="{04F530A4-35C6-F17E-2BB2-9684BF813481}"/>
              </a:ext>
            </a:extLst>
          </p:cNvPr>
          <p:cNvPicPr>
            <a:picLocks noChangeAspect="1"/>
          </p:cNvPicPr>
          <p:nvPr/>
        </p:nvPicPr>
        <p:blipFill>
          <a:blip r:embed="rId3">
            <a:alphaModFix/>
          </a:blip>
          <a:srcRect/>
          <a:stretch>
            <a:fillRect/>
          </a:stretch>
        </p:blipFill>
        <p:spPr>
          <a:xfrm>
            <a:off x="750440" y="2334710"/>
            <a:ext cx="524289" cy="524289"/>
          </a:xfrm>
          <a:prstGeom prst="rect">
            <a:avLst/>
          </a:prstGeom>
          <a:noFill/>
          <a:ln cap="flat">
            <a:noFill/>
          </a:ln>
        </p:spPr>
      </p:pic>
      <p:pic>
        <p:nvPicPr>
          <p:cNvPr id="22" name="Google Shape;1175;p113">
            <a:extLst>
              <a:ext uri="{FF2B5EF4-FFF2-40B4-BE49-F238E27FC236}">
                <a16:creationId xmlns:a16="http://schemas.microsoft.com/office/drawing/2014/main" id="{0C388D0C-F87E-6982-BE38-97BAD0ACF583}"/>
              </a:ext>
            </a:extLst>
          </p:cNvPr>
          <p:cNvPicPr>
            <a:picLocks noChangeAspect="1"/>
          </p:cNvPicPr>
          <p:nvPr/>
        </p:nvPicPr>
        <p:blipFill>
          <a:blip r:embed="rId4">
            <a:alphaModFix/>
          </a:blip>
          <a:srcRect/>
          <a:stretch>
            <a:fillRect/>
          </a:stretch>
        </p:blipFill>
        <p:spPr>
          <a:xfrm>
            <a:off x="800037" y="3175172"/>
            <a:ext cx="477380" cy="477380"/>
          </a:xfrm>
          <a:prstGeom prst="rect">
            <a:avLst/>
          </a:prstGeom>
          <a:noFill/>
          <a:ln cap="flat">
            <a:noFill/>
          </a:ln>
        </p:spPr>
      </p:pic>
      <p:pic>
        <p:nvPicPr>
          <p:cNvPr id="23" name="Google Shape;1176;p113">
            <a:extLst>
              <a:ext uri="{FF2B5EF4-FFF2-40B4-BE49-F238E27FC236}">
                <a16:creationId xmlns:a16="http://schemas.microsoft.com/office/drawing/2014/main" id="{E571B638-1A3A-671A-3CB8-2ED33A7BF5DC}"/>
              </a:ext>
            </a:extLst>
          </p:cNvPr>
          <p:cNvPicPr>
            <a:picLocks noChangeAspect="1"/>
          </p:cNvPicPr>
          <p:nvPr/>
        </p:nvPicPr>
        <p:blipFill>
          <a:blip r:embed="rId5">
            <a:alphaModFix/>
          </a:blip>
          <a:srcRect/>
          <a:stretch>
            <a:fillRect/>
          </a:stretch>
        </p:blipFill>
        <p:spPr>
          <a:xfrm>
            <a:off x="842611" y="3979686"/>
            <a:ext cx="453816" cy="453816"/>
          </a:xfrm>
          <a:prstGeom prst="rect">
            <a:avLst/>
          </a:prstGeom>
          <a:noFill/>
          <a:ln cap="flat">
            <a:noFill/>
          </a:ln>
        </p:spPr>
      </p:pic>
      <p:sp>
        <p:nvSpPr>
          <p:cNvPr id="24" name="Google Shape;1177;p113">
            <a:extLst>
              <a:ext uri="{FF2B5EF4-FFF2-40B4-BE49-F238E27FC236}">
                <a16:creationId xmlns:a16="http://schemas.microsoft.com/office/drawing/2014/main" id="{EE72BEE6-A38D-09BB-F856-5446D088108A}"/>
              </a:ext>
            </a:extLst>
          </p:cNvPr>
          <p:cNvSpPr txBox="1">
            <a:spLocks noGrp="1"/>
          </p:cNvSpPr>
          <p:nvPr>
            <p:ph type="title"/>
          </p:nvPr>
        </p:nvSpPr>
        <p:spPr>
          <a:xfrm>
            <a:off x="1274730" y="922428"/>
            <a:ext cx="7118830" cy="332378"/>
          </a:xfrm>
          <a:noFill/>
        </p:spPr>
        <p:txBody>
          <a:bodyPr wrap="square">
            <a:spAutoFit/>
          </a:bodyPr>
          <a:lstStyle/>
          <a:p>
            <a:pPr>
              <a:spcAft>
                <a:spcPts val="600"/>
              </a:spcAft>
            </a:pPr>
            <a:r>
              <a:rPr lang="fr-FR" sz="1400" b="1" kern="1200" dirty="0">
                <a:solidFill>
                  <a:schemeClr val="bg2">
                    <a:lumMod val="50000"/>
                  </a:schemeClr>
                </a:solidFill>
                <a:latin typeface="Calibri" panose="020F0502020204030204" pitchFamily="34" charset="0"/>
                <a:ea typeface="+mn-ea"/>
                <a:cs typeface="Calibri" panose="020F0502020204030204" pitchFamily="34" charset="0"/>
              </a:rPr>
              <a:t>Qui peut me rappeler la signification de ces icônes ?</a:t>
            </a:r>
          </a:p>
        </p:txBody>
      </p:sp>
      <p:sp>
        <p:nvSpPr>
          <p:cNvPr id="25" name="Google Shape;1178;p113">
            <a:extLst>
              <a:ext uri="{FF2B5EF4-FFF2-40B4-BE49-F238E27FC236}">
                <a16:creationId xmlns:a16="http://schemas.microsoft.com/office/drawing/2014/main" id="{47418503-E934-4EF4-9A75-8FFE7AC3F906}"/>
              </a:ext>
            </a:extLst>
          </p:cNvPr>
          <p:cNvSpPr txBox="1">
            <a:spLocks/>
          </p:cNvSpPr>
          <p:nvPr/>
        </p:nvSpPr>
        <p:spPr>
          <a:xfrm>
            <a:off x="1296427" y="1205265"/>
            <a:ext cx="7118830" cy="219300"/>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à 3 élèves au hasard</a:t>
            </a:r>
          </a:p>
        </p:txBody>
      </p:sp>
      <p:pic>
        <p:nvPicPr>
          <p:cNvPr id="26" name="Google Shape;1333;p128">
            <a:extLst>
              <a:ext uri="{FF2B5EF4-FFF2-40B4-BE49-F238E27FC236}">
                <a16:creationId xmlns:a16="http://schemas.microsoft.com/office/drawing/2014/main" id="{831ECF76-1CE9-A753-0111-F0705AF51B07}"/>
              </a:ext>
            </a:extLst>
          </p:cNvPr>
          <p:cNvPicPr>
            <a:picLocks noChangeAspect="1"/>
          </p:cNvPicPr>
          <p:nvPr/>
        </p:nvPicPr>
        <p:blipFill>
          <a:blip r:embed="rId6">
            <a:alphaModFix/>
          </a:blip>
          <a:srcRect/>
          <a:stretch>
            <a:fillRect/>
          </a:stretch>
        </p:blipFill>
        <p:spPr>
          <a:xfrm>
            <a:off x="174559" y="135159"/>
            <a:ext cx="452042" cy="452042"/>
          </a:xfrm>
          <a:prstGeom prst="rect">
            <a:avLst/>
          </a:prstGeom>
          <a:noFill/>
          <a:ln cap="flat">
            <a:noFill/>
          </a:ln>
        </p:spPr>
      </p:pic>
    </p:spTree>
    <p:extLst>
      <p:ext uri="{BB962C8B-B14F-4D97-AF65-F5344CB8AC3E}">
        <p14:creationId xmlns:p14="http://schemas.microsoft.com/office/powerpoint/2010/main" val="37805536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 name="Google Shape;250;p28">
            <a:extLst>
              <a:ext uri="{FF2B5EF4-FFF2-40B4-BE49-F238E27FC236}">
                <a16:creationId xmlns:a16="http://schemas.microsoft.com/office/drawing/2014/main" id="{1E3F9CF6-39E6-1C94-E88A-88F346ADD19A}"/>
              </a:ext>
            </a:extLst>
          </p:cNvPr>
          <p:cNvGrpSpPr/>
          <p:nvPr/>
        </p:nvGrpSpPr>
        <p:grpSpPr>
          <a:xfrm>
            <a:off x="530260" y="814620"/>
            <a:ext cx="7991737" cy="3804525"/>
            <a:chOff x="530260" y="814620"/>
            <a:chExt cx="7991737" cy="3804525"/>
          </a:xfrm>
        </p:grpSpPr>
        <p:sp>
          <p:nvSpPr>
            <p:cNvPr id="16" name="Google Shape;251;p28">
              <a:extLst>
                <a:ext uri="{FF2B5EF4-FFF2-40B4-BE49-F238E27FC236}">
                  <a16:creationId xmlns:a16="http://schemas.microsoft.com/office/drawing/2014/main" id="{C61BF164-7EC4-CE5A-FA49-5F835F0BCCE9}"/>
                </a:ext>
              </a:extLst>
            </p:cNvPr>
            <p:cNvSpPr/>
            <p:nvPr/>
          </p:nvSpPr>
          <p:spPr>
            <a:xfrm>
              <a:off x="530260" y="814620"/>
              <a:ext cx="7991737"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17" name="Google Shape;252;p28">
              <a:extLst>
                <a:ext uri="{FF2B5EF4-FFF2-40B4-BE49-F238E27FC236}">
                  <a16:creationId xmlns:a16="http://schemas.microsoft.com/office/drawing/2014/main" id="{25ABE639-BBB5-CA39-5D8C-26A8A1415C14}"/>
                </a:ext>
              </a:extLst>
            </p:cNvPr>
            <p:cNvSpPr/>
            <p:nvPr/>
          </p:nvSpPr>
          <p:spPr>
            <a:xfrm>
              <a:off x="626601" y="869118"/>
              <a:ext cx="7766959"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pic>
        <p:nvPicPr>
          <p:cNvPr id="20" name="Google Shape;1173;p113" descr="Lever la main - Icônes mains et gestes gratuites">
            <a:extLst>
              <a:ext uri="{FF2B5EF4-FFF2-40B4-BE49-F238E27FC236}">
                <a16:creationId xmlns:a16="http://schemas.microsoft.com/office/drawing/2014/main" id="{E3FB6262-E6FA-A75F-CAD9-2803ED099A53}"/>
              </a:ext>
            </a:extLst>
          </p:cNvPr>
          <p:cNvPicPr>
            <a:picLocks noChangeAspect="1"/>
          </p:cNvPicPr>
          <p:nvPr/>
        </p:nvPicPr>
        <p:blipFill>
          <a:blip r:embed="rId2">
            <a:alphaModFix/>
          </a:blip>
          <a:srcRect/>
          <a:stretch>
            <a:fillRect/>
          </a:stretch>
        </p:blipFill>
        <p:spPr>
          <a:xfrm>
            <a:off x="747752" y="1541628"/>
            <a:ext cx="526977" cy="526977"/>
          </a:xfrm>
          <a:prstGeom prst="rect">
            <a:avLst/>
          </a:prstGeom>
          <a:noFill/>
          <a:ln cap="flat">
            <a:noFill/>
          </a:ln>
        </p:spPr>
      </p:pic>
      <p:pic>
        <p:nvPicPr>
          <p:cNvPr id="21" name="Google Shape;1174;p113">
            <a:extLst>
              <a:ext uri="{FF2B5EF4-FFF2-40B4-BE49-F238E27FC236}">
                <a16:creationId xmlns:a16="http://schemas.microsoft.com/office/drawing/2014/main" id="{1FD4C1D6-DAD5-F303-C5DB-D5A251E4AB54}"/>
              </a:ext>
            </a:extLst>
          </p:cNvPr>
          <p:cNvPicPr>
            <a:picLocks noChangeAspect="1"/>
          </p:cNvPicPr>
          <p:nvPr/>
        </p:nvPicPr>
        <p:blipFill>
          <a:blip r:embed="rId3">
            <a:alphaModFix/>
          </a:blip>
          <a:srcRect/>
          <a:stretch>
            <a:fillRect/>
          </a:stretch>
        </p:blipFill>
        <p:spPr>
          <a:xfrm>
            <a:off x="750440" y="2334710"/>
            <a:ext cx="524289" cy="524289"/>
          </a:xfrm>
          <a:prstGeom prst="rect">
            <a:avLst/>
          </a:prstGeom>
          <a:noFill/>
          <a:ln cap="flat">
            <a:noFill/>
          </a:ln>
        </p:spPr>
      </p:pic>
      <p:pic>
        <p:nvPicPr>
          <p:cNvPr id="22" name="Google Shape;1175;p113">
            <a:extLst>
              <a:ext uri="{FF2B5EF4-FFF2-40B4-BE49-F238E27FC236}">
                <a16:creationId xmlns:a16="http://schemas.microsoft.com/office/drawing/2014/main" id="{06A85C84-00C3-3ACE-D900-93A3BE1F1923}"/>
              </a:ext>
            </a:extLst>
          </p:cNvPr>
          <p:cNvPicPr>
            <a:picLocks noChangeAspect="1"/>
          </p:cNvPicPr>
          <p:nvPr/>
        </p:nvPicPr>
        <p:blipFill>
          <a:blip r:embed="rId4">
            <a:alphaModFix/>
          </a:blip>
          <a:srcRect/>
          <a:stretch>
            <a:fillRect/>
          </a:stretch>
        </p:blipFill>
        <p:spPr>
          <a:xfrm>
            <a:off x="800037" y="3175172"/>
            <a:ext cx="477380" cy="477380"/>
          </a:xfrm>
          <a:prstGeom prst="rect">
            <a:avLst/>
          </a:prstGeom>
          <a:noFill/>
          <a:ln cap="flat">
            <a:noFill/>
          </a:ln>
        </p:spPr>
      </p:pic>
      <p:pic>
        <p:nvPicPr>
          <p:cNvPr id="23" name="Google Shape;1176;p113">
            <a:extLst>
              <a:ext uri="{FF2B5EF4-FFF2-40B4-BE49-F238E27FC236}">
                <a16:creationId xmlns:a16="http://schemas.microsoft.com/office/drawing/2014/main" id="{EE5318B2-7D13-F3C4-2BFC-DC8375686D81}"/>
              </a:ext>
            </a:extLst>
          </p:cNvPr>
          <p:cNvPicPr>
            <a:picLocks noChangeAspect="1"/>
          </p:cNvPicPr>
          <p:nvPr/>
        </p:nvPicPr>
        <p:blipFill>
          <a:blip r:embed="rId5">
            <a:alphaModFix/>
          </a:blip>
          <a:srcRect/>
          <a:stretch>
            <a:fillRect/>
          </a:stretch>
        </p:blipFill>
        <p:spPr>
          <a:xfrm>
            <a:off x="842611" y="3979686"/>
            <a:ext cx="453816" cy="453816"/>
          </a:xfrm>
          <a:prstGeom prst="rect">
            <a:avLst/>
          </a:prstGeom>
          <a:noFill/>
          <a:ln cap="flat">
            <a:noFill/>
          </a:ln>
        </p:spPr>
      </p:pic>
      <p:sp>
        <p:nvSpPr>
          <p:cNvPr id="26" name="Google Shape;1185;p114">
            <a:extLst>
              <a:ext uri="{FF2B5EF4-FFF2-40B4-BE49-F238E27FC236}">
                <a16:creationId xmlns:a16="http://schemas.microsoft.com/office/drawing/2014/main" id="{810F50CF-B5E7-E085-E49B-7DFCE57E30FD}"/>
              </a:ext>
            </a:extLst>
          </p:cNvPr>
          <p:cNvSpPr txBox="1"/>
          <p:nvPr/>
        </p:nvSpPr>
        <p:spPr>
          <a:xfrm>
            <a:off x="1345718" y="1635227"/>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participe activement. Je lève la main pour participer</a:t>
            </a:r>
            <a:endParaRPr lang="fr-FR" sz="1100" b="0" i="0" u="none" strike="noStrike" kern="0" cap="none" spc="0" baseline="0" dirty="0">
              <a:solidFill>
                <a:srgbClr val="000000"/>
              </a:solidFill>
              <a:uFillTx/>
              <a:latin typeface="Arial"/>
              <a:ea typeface="Arial"/>
              <a:cs typeface="Arial"/>
            </a:endParaRPr>
          </a:p>
        </p:txBody>
      </p:sp>
      <p:sp>
        <p:nvSpPr>
          <p:cNvPr id="27" name="Google Shape;1186;p114">
            <a:extLst>
              <a:ext uri="{FF2B5EF4-FFF2-40B4-BE49-F238E27FC236}">
                <a16:creationId xmlns:a16="http://schemas.microsoft.com/office/drawing/2014/main" id="{CC94F0FF-E63B-A16E-1934-33420F0C4A9D}"/>
              </a:ext>
            </a:extLst>
          </p:cNvPr>
          <p:cNvSpPr txBox="1"/>
          <p:nvPr/>
        </p:nvSpPr>
        <p:spPr>
          <a:xfrm>
            <a:off x="1345718" y="2306312"/>
            <a:ext cx="7015742" cy="530876"/>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prête attention quand l’enseignant parle</a:t>
            </a:r>
            <a:endParaRPr lang="fr-FR" sz="1100" b="0" i="0" u="none" strike="noStrike" kern="0" cap="none" spc="0" baseline="0" dirty="0">
              <a:solidFill>
                <a:srgbClr val="000000"/>
              </a:solidFill>
              <a:uFillTx/>
              <a:latin typeface="Arial"/>
              <a:ea typeface="Arial"/>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prête attention quand d’autres camarades répondent à l’enseignant</a:t>
            </a:r>
            <a:endParaRPr lang="fr-FR" sz="1100" b="0" i="0" u="none" strike="noStrike" kern="0" cap="none" spc="0" baseline="0" dirty="0">
              <a:solidFill>
                <a:srgbClr val="000000"/>
              </a:solidFill>
              <a:uFillTx/>
              <a:latin typeface="Arial"/>
              <a:ea typeface="Arial"/>
              <a:cs typeface="Arial"/>
            </a:endParaRPr>
          </a:p>
        </p:txBody>
      </p:sp>
      <p:sp>
        <p:nvSpPr>
          <p:cNvPr id="28" name="Google Shape;1188;p114">
            <a:extLst>
              <a:ext uri="{FF2B5EF4-FFF2-40B4-BE49-F238E27FC236}">
                <a16:creationId xmlns:a16="http://schemas.microsoft.com/office/drawing/2014/main" id="{9C43998E-30CF-07A5-75EC-387B8CA2F18A}"/>
              </a:ext>
            </a:extLst>
          </p:cNvPr>
          <p:cNvSpPr txBox="1"/>
          <p:nvPr/>
        </p:nvSpPr>
        <p:spPr>
          <a:xfrm>
            <a:off x="1373758" y="3263840"/>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Si quelque chose n’est pas clair, je pose des questions</a:t>
            </a:r>
            <a:endParaRPr lang="fr-FR" sz="1100" b="0" i="0" u="none" strike="noStrike" kern="0" cap="none" spc="0" baseline="0" dirty="0">
              <a:solidFill>
                <a:srgbClr val="000000"/>
              </a:solidFill>
              <a:uFillTx/>
              <a:latin typeface="Arial"/>
              <a:ea typeface="Arial"/>
              <a:cs typeface="Arial"/>
            </a:endParaRPr>
          </a:p>
        </p:txBody>
      </p:sp>
      <p:sp>
        <p:nvSpPr>
          <p:cNvPr id="29" name="Google Shape;1189;p114">
            <a:extLst>
              <a:ext uri="{FF2B5EF4-FFF2-40B4-BE49-F238E27FC236}">
                <a16:creationId xmlns:a16="http://schemas.microsoft.com/office/drawing/2014/main" id="{F0CC3B64-ABA1-5C6C-D1E8-19B1742F934E}"/>
              </a:ext>
            </a:extLst>
          </p:cNvPr>
          <p:cNvSpPr txBox="1"/>
          <p:nvPr/>
        </p:nvSpPr>
        <p:spPr>
          <a:xfrm>
            <a:off x="1373758" y="405657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fais mes devoirs en classe et à la maison avec sérieux</a:t>
            </a:r>
            <a:endParaRPr lang="fr-FR" sz="1100" b="0" i="0" u="none" strike="noStrike" kern="0" cap="none" spc="0" baseline="0" dirty="0">
              <a:solidFill>
                <a:srgbClr val="000000"/>
              </a:solidFill>
              <a:uFillTx/>
              <a:latin typeface="Arial"/>
              <a:ea typeface="Arial"/>
              <a:cs typeface="Arial"/>
            </a:endParaRPr>
          </a:p>
        </p:txBody>
      </p:sp>
      <p:sp>
        <p:nvSpPr>
          <p:cNvPr id="19" name="Google Shape;255;p28">
            <a:extLst>
              <a:ext uri="{FF2B5EF4-FFF2-40B4-BE49-F238E27FC236}">
                <a16:creationId xmlns:a16="http://schemas.microsoft.com/office/drawing/2014/main" id="{9E2175D2-986C-1BFD-098C-82CF13394720}"/>
              </a:ext>
            </a:extLst>
          </p:cNvPr>
          <p:cNvSpPr/>
          <p:nvPr/>
        </p:nvSpPr>
        <p:spPr>
          <a:xfrm>
            <a:off x="626601" y="174082"/>
            <a:ext cx="4668176"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Contrat de classe</a:t>
            </a:r>
            <a:endParaRPr lang="en-US" sz="1400" b="0" i="0" u="none" strike="noStrike" kern="0" cap="none" spc="0" baseline="0" dirty="0">
              <a:solidFill>
                <a:srgbClr val="000000"/>
              </a:solidFill>
              <a:uFillTx/>
              <a:latin typeface="Arial"/>
              <a:ea typeface="Arial"/>
              <a:cs typeface="Arial"/>
            </a:endParaRPr>
          </a:p>
        </p:txBody>
      </p:sp>
      <p:pic>
        <p:nvPicPr>
          <p:cNvPr id="31" name="Google Shape;1333;p128">
            <a:extLst>
              <a:ext uri="{FF2B5EF4-FFF2-40B4-BE49-F238E27FC236}">
                <a16:creationId xmlns:a16="http://schemas.microsoft.com/office/drawing/2014/main" id="{831ECF76-1CE9-A753-0111-F0705AF51B07}"/>
              </a:ext>
            </a:extLst>
          </p:cNvPr>
          <p:cNvPicPr>
            <a:picLocks noChangeAspect="1"/>
          </p:cNvPicPr>
          <p:nvPr/>
        </p:nvPicPr>
        <p:blipFill>
          <a:blip r:embed="rId6">
            <a:alphaModFix/>
          </a:blip>
          <a:srcRect/>
          <a:stretch>
            <a:fillRect/>
          </a:stretch>
        </p:blipFill>
        <p:spPr>
          <a:xfrm>
            <a:off x="174559" y="135159"/>
            <a:ext cx="452042" cy="452042"/>
          </a:xfrm>
          <a:prstGeom prst="rect">
            <a:avLst/>
          </a:prstGeom>
          <a:noFill/>
          <a:ln cap="flat">
            <a:noFill/>
          </a:ln>
        </p:spPr>
      </p:pic>
      <p:sp>
        <p:nvSpPr>
          <p:cNvPr id="18" name="Google Shape;1177;p113">
            <a:extLst>
              <a:ext uri="{FF2B5EF4-FFF2-40B4-BE49-F238E27FC236}">
                <a16:creationId xmlns:a16="http://schemas.microsoft.com/office/drawing/2014/main" id="{EE72BEE6-A38D-09BB-F856-5446D088108A}"/>
              </a:ext>
            </a:extLst>
          </p:cNvPr>
          <p:cNvSpPr txBox="1">
            <a:spLocks noGrp="1"/>
          </p:cNvSpPr>
          <p:nvPr>
            <p:ph type="title"/>
          </p:nvPr>
        </p:nvSpPr>
        <p:spPr>
          <a:xfrm>
            <a:off x="1274730" y="922428"/>
            <a:ext cx="7118830" cy="332378"/>
          </a:xfrm>
          <a:noFill/>
        </p:spPr>
        <p:txBody>
          <a:bodyPr wrap="square">
            <a:spAutoFit/>
          </a:bodyPr>
          <a:lstStyle/>
          <a:p>
            <a:pPr>
              <a:spcAft>
                <a:spcPts val="600"/>
              </a:spcAft>
            </a:pPr>
            <a:r>
              <a:rPr lang="fr-FR" sz="1400" b="1" kern="1200" dirty="0">
                <a:solidFill>
                  <a:schemeClr val="bg2">
                    <a:lumMod val="50000"/>
                  </a:schemeClr>
                </a:solidFill>
                <a:latin typeface="Calibri" panose="020F0502020204030204" pitchFamily="34" charset="0"/>
                <a:ea typeface="+mn-ea"/>
                <a:cs typeface="Calibri" panose="020F0502020204030204" pitchFamily="34" charset="0"/>
              </a:rPr>
              <a:t>Qui peut me rappeler la signification de ces icônes ?</a:t>
            </a:r>
          </a:p>
        </p:txBody>
      </p:sp>
      <p:sp>
        <p:nvSpPr>
          <p:cNvPr id="30" name="Google Shape;1178;p113">
            <a:extLst>
              <a:ext uri="{FF2B5EF4-FFF2-40B4-BE49-F238E27FC236}">
                <a16:creationId xmlns:a16="http://schemas.microsoft.com/office/drawing/2014/main" id="{47418503-E934-4EF4-9A75-8FFE7AC3F906}"/>
              </a:ext>
            </a:extLst>
          </p:cNvPr>
          <p:cNvSpPr txBox="1">
            <a:spLocks/>
          </p:cNvSpPr>
          <p:nvPr/>
        </p:nvSpPr>
        <p:spPr>
          <a:xfrm>
            <a:off x="1296427" y="1205265"/>
            <a:ext cx="7118830" cy="219300"/>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à 3 élèves au hasard</a:t>
            </a:r>
          </a:p>
        </p:txBody>
      </p:sp>
    </p:spTree>
    <p:extLst>
      <p:ext uri="{BB962C8B-B14F-4D97-AF65-F5344CB8AC3E}">
        <p14:creationId xmlns:p14="http://schemas.microsoft.com/office/powerpoint/2010/main" val="78921158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5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Explicite " id="{FD5B412A-C9FB-4B00-A1F9-B24782C029EE}" vid="{85C32736-7674-4E61-97AF-966D7F035BCD}"/>
    </a:ext>
  </a:extLst>
</a:theme>
</file>

<file path=ppt/theme/theme3.xml><?xml version="1.0" encoding="utf-8"?>
<a:theme xmlns:a="http://schemas.openxmlformats.org/drawingml/2006/main" name="2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Explicite " id="{FD5B412A-C9FB-4B00-A1F9-B24782C029EE}" vid="{85C32736-7674-4E61-97AF-966D7F035BCD}"/>
    </a:ext>
  </a:extLst>
</a:theme>
</file>

<file path=ppt/theme/theme4.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3_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4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Explicite " id="{FD5B412A-C9FB-4B00-A1F9-B24782C029EE}" vid="{85C32736-7674-4E61-97AF-966D7F035BCD}"/>
    </a:ext>
  </a:extLst>
</a:theme>
</file>

<file path=ppt/theme/theme8.xml><?xml version="1.0" encoding="utf-8"?>
<a:theme xmlns:a="http://schemas.openxmlformats.org/drawingml/2006/main" name="1_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16792</TotalTime>
  <Words>3193</Words>
  <Application>Microsoft Office PowerPoint</Application>
  <PresentationFormat>Affichage à l'écran (16:9)</PresentationFormat>
  <Paragraphs>265</Paragraphs>
  <Slides>39</Slides>
  <Notes>6</Notes>
  <HiddenSlides>0</HiddenSlides>
  <MMClips>0</MMClips>
  <ScaleCrop>false</ScaleCrop>
  <HeadingPairs>
    <vt:vector size="6" baseType="variant">
      <vt:variant>
        <vt:lpstr>Polices utilisées</vt:lpstr>
      </vt:variant>
      <vt:variant>
        <vt:i4>11</vt:i4>
      </vt:variant>
      <vt:variant>
        <vt:lpstr>Thème</vt:lpstr>
      </vt:variant>
      <vt:variant>
        <vt:i4>8</vt:i4>
      </vt:variant>
      <vt:variant>
        <vt:lpstr>Titres des diapositives</vt:lpstr>
      </vt:variant>
      <vt:variant>
        <vt:i4>39</vt:i4>
      </vt:variant>
    </vt:vector>
  </HeadingPairs>
  <TitlesOfParts>
    <vt:vector size="58" baseType="lpstr">
      <vt:lpstr>맑은 고딕</vt:lpstr>
      <vt:lpstr>Aptos</vt:lpstr>
      <vt:lpstr>Aptos Display</vt:lpstr>
      <vt:lpstr>Arial</vt:lpstr>
      <vt:lpstr>Calibri</vt:lpstr>
      <vt:lpstr>Calibri (En-têtes)</vt:lpstr>
      <vt:lpstr>Calibri Light</vt:lpstr>
      <vt:lpstr>Dosis</vt:lpstr>
      <vt:lpstr>Poppins ExtraBold</vt:lpstr>
      <vt:lpstr>Simplified Arabic</vt:lpstr>
      <vt:lpstr>Wingdings</vt:lpstr>
      <vt:lpstr>Thème Office</vt:lpstr>
      <vt:lpstr>5_Thème Office</vt:lpstr>
      <vt:lpstr>2_Thème Office</vt:lpstr>
      <vt:lpstr>Conception personnalisée</vt:lpstr>
      <vt:lpstr>Thème Office</vt:lpstr>
      <vt:lpstr>3_Thème Office</vt:lpstr>
      <vt:lpstr>4_Thème Office</vt:lpstr>
      <vt:lpstr>1_Thème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Qui peut me rappeler la signification de ces icônes ?</vt:lpstr>
      <vt:lpstr>Qui peut me rappeler la signification de ces icônes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ADM</cp:lastModifiedBy>
  <cp:revision>605</cp:revision>
  <dcterms:modified xsi:type="dcterms:W3CDTF">2025-10-08T18:15:59Z</dcterms:modified>
</cp:coreProperties>
</file>