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5.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81" r:id="rId3"/>
    <p:sldMasterId id="2147483709" r:id="rId4"/>
    <p:sldMasterId id="2147483726" r:id="rId5"/>
    <p:sldMasterId id="2147483747" r:id="rId6"/>
  </p:sldMasterIdLst>
  <p:notesMasterIdLst>
    <p:notesMasterId r:id="rId42"/>
  </p:notesMasterIdLst>
  <p:sldIdLst>
    <p:sldId id="256" r:id="rId7"/>
    <p:sldId id="257" r:id="rId8"/>
    <p:sldId id="2147483616" r:id="rId9"/>
    <p:sldId id="2147483618" r:id="rId10"/>
    <p:sldId id="2147483617"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x="9144000" cy="5143500" type="screen16x9"/>
  <p:notesSz cx="6858000" cy="9144000"/>
  <p:embeddedFontLst>
    <p:embeddedFont>
      <p:font typeface="Aptos" panose="020B0004020202020204" pitchFamily="34" charset="0"/>
      <p:regular r:id="rId43"/>
    </p:embeddedFont>
    <p:embeddedFont>
      <p:font typeface="Calibri" panose="020F0502020204030204" pitchFamily="34" charset="0"/>
      <p:regular r:id="rId44"/>
      <p:bold r:id="rId45"/>
      <p:italic r:id="rId46"/>
      <p:boldItalic r:id="rId47"/>
    </p:embeddedFont>
    <p:embeddedFont>
      <p:font typeface="Dosis" panose="020B0604020202020204" charset="0"/>
      <p:regular r:id="rId48"/>
      <p:bold r:id="rId49"/>
    </p:embeddedFont>
    <p:embeddedFont>
      <p:font typeface="Calibri Light" panose="020F0302020204030204" pitchFamily="34" charset="0"/>
      <p:regular r:id="rId50"/>
      <p:italic r:id="rId51"/>
    </p:embeddedFont>
    <p:embeddedFont>
      <p:font typeface="Simplified Arabic" panose="02020603050405020304" pitchFamily="18" charset="-78"/>
      <p:regular r:id="rId52"/>
      <p:bold r:id="rId53"/>
    </p:embeddedFont>
    <p:embeddedFont>
      <p:font typeface="Poppins ExtraBold" panose="020B0604020202020204" charset="0"/>
      <p:bold r:id="rId54"/>
      <p:boldItalic r:id="rId55"/>
    </p:embeddedFont>
    <p:embeddedFont>
      <p:font typeface="Play" panose="020B0604020202020204" charset="0"/>
      <p:regular r:id="rId56"/>
      <p:bold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jlivBUX56c2FEPillQhMYaTlebD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93" d="100"/>
          <a:sy n="93" d="100"/>
        </p:scale>
        <p:origin x="4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font" Target="fonts/font3.fntdata"/><Relationship Id="rId53" Type="http://schemas.openxmlformats.org/officeDocument/2006/relationships/font" Target="fonts/font11.fntdata"/><Relationship Id="rId58" Type="http://customschemas.google.com/relationships/presentationmetadata" Target="metadata"/><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2.xml"/><Relationship Id="rId51" Type="http://schemas.openxmlformats.org/officeDocument/2006/relationships/font" Target="fonts/font9.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1:notes"/>
          <p:cNvSpPr txBox="1">
            <a:spLocks noGrp="1"/>
          </p:cNvSpPr>
          <p:nvPr>
            <p:ph type="body" idx="1"/>
          </p:nvPr>
        </p:nvSpPr>
        <p:spPr>
          <a:xfrm>
            <a:off x="685800" y="4400549"/>
            <a:ext cx="5486400" cy="3600596"/>
          </a:xfrm>
          <a:prstGeom prst="rect">
            <a:avLst/>
          </a:prstGeom>
          <a:noFill/>
          <a:ln>
            <a:noFill/>
          </a:ln>
        </p:spPr>
        <p:txBody>
          <a:bodyPr spcFirstLastPara="1" wrap="square" lIns="91400" tIns="45700" rIns="91400" bIns="45700" anchor="t" anchorCtr="0">
            <a:noAutofit/>
          </a:bodyPr>
          <a:lstStyle/>
          <a:p>
            <a:pPr marL="457200" lvl="0" indent="-228601" algn="l" rtl="0">
              <a:lnSpc>
                <a:spcPct val="100000"/>
              </a:lnSpc>
              <a:spcBef>
                <a:spcPts val="0"/>
              </a:spcBef>
              <a:spcAft>
                <a:spcPts val="0"/>
              </a:spcAft>
              <a:buSzPts val="1100"/>
              <a:buNone/>
            </a:pPr>
            <a:endParaRPr/>
          </a:p>
        </p:txBody>
      </p:sp>
      <p:sp>
        <p:nvSpPr>
          <p:cNvPr id="533" name="Google Shape;533;p1:notes"/>
          <p:cNvSpPr txBox="1">
            <a:spLocks noGrp="1"/>
          </p:cNvSpPr>
          <p:nvPr>
            <p:ph type="sldNum" idx="12"/>
          </p:nvPr>
        </p:nvSpPr>
        <p:spPr>
          <a:xfrm>
            <a:off x="3884608" y="8685208"/>
            <a:ext cx="2971800" cy="458699"/>
          </a:xfrm>
          <a:prstGeom prst="rect">
            <a:avLst/>
          </a:prstGeom>
          <a:noFill/>
          <a:ln>
            <a:noFill/>
          </a:ln>
        </p:spPr>
        <p:txBody>
          <a:bodyPr spcFirstLastPara="1" wrap="square" lIns="91400" tIns="45700" rIns="91400" bIns="45700" anchor="b" anchorCtr="0">
            <a:noAutofit/>
          </a:bodyPr>
          <a:lstStyle/>
          <a:p>
            <a:pPr marL="0" marR="0" lvl="0" indent="0" algn="r" rtl="0">
              <a:spcBef>
                <a:spcPts val="0"/>
              </a:spcBef>
              <a:spcAft>
                <a:spcPts val="0"/>
              </a:spcAft>
              <a:buNone/>
            </a:pPr>
            <a:fld id="{00000000-1234-1234-1234-123412341234}" type="slidenum">
              <a:rPr lang="fr-FR" sz="1800" b="0" i="0" u="none" strike="noStrike" cap="none">
                <a:solidFill>
                  <a:schemeClr val="dk1"/>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1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51" name="Google Shape;75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1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56" name="Google Shape;75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15: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63" name="Google Shape;76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16: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72" name="Google Shape;77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17: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779" name="Google Shape;77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1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90" name="Google Shape;7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1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00" name="Google Shape;80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2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05" name="Google Shape;80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2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12" name="Google Shape;81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2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22" name="Google Shape;82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549" name="Google Shape;5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2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32" name="Google Shape;83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2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42" name="Google Shape;84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25: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52" name="Google Shape;85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26: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63" name="Google Shape;86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2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73" name="Google Shape;87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28: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884" name="Google Shape;88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29: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894" name="Google Shape;89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30: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05" name="Google Shape;90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p31: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16" name="Google Shape;91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32: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27" name="Google Shape;92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p6:notes"/>
          <p:cNvSpPr txBox="1">
            <a:spLocks noGrp="1"/>
          </p:cNvSpPr>
          <p:nvPr>
            <p:ph type="body" idx="1"/>
          </p:nvPr>
        </p:nvSpPr>
        <p:spPr>
          <a:xfrm>
            <a:off x="685800" y="4400549"/>
            <a:ext cx="5486400" cy="3600596"/>
          </a:xfrm>
          <a:prstGeom prst="rect">
            <a:avLst/>
          </a:prstGeom>
          <a:noFill/>
          <a:ln>
            <a:noFill/>
          </a:ln>
        </p:spPr>
        <p:txBody>
          <a:bodyPr spcFirstLastPara="1" wrap="square" lIns="91400" tIns="45700" rIns="91400" bIns="45700" anchor="t" anchorCtr="0">
            <a:noAutofit/>
          </a:bodyPr>
          <a:lstStyle/>
          <a:p>
            <a:pPr marL="457200" lvl="0" indent="-228601" algn="l" rtl="0">
              <a:lnSpc>
                <a:spcPct val="100000"/>
              </a:lnSpc>
              <a:spcBef>
                <a:spcPts val="0"/>
              </a:spcBef>
              <a:spcAft>
                <a:spcPts val="0"/>
              </a:spcAft>
              <a:buSzPts val="1100"/>
              <a:buNone/>
            </a:pPr>
            <a:endParaRPr/>
          </a:p>
        </p:txBody>
      </p:sp>
      <p:sp>
        <p:nvSpPr>
          <p:cNvPr id="646" name="Google Shape;646;p6:notes"/>
          <p:cNvSpPr txBox="1">
            <a:spLocks noGrp="1"/>
          </p:cNvSpPr>
          <p:nvPr>
            <p:ph type="sldNum" idx="12"/>
          </p:nvPr>
        </p:nvSpPr>
        <p:spPr>
          <a:xfrm>
            <a:off x="3884608" y="8685208"/>
            <a:ext cx="2971800" cy="458699"/>
          </a:xfrm>
          <a:prstGeom prst="rect">
            <a:avLst/>
          </a:prstGeom>
          <a:noFill/>
          <a:ln>
            <a:noFill/>
          </a:ln>
        </p:spPr>
        <p:txBody>
          <a:bodyPr spcFirstLastPara="1" wrap="square" lIns="91400" tIns="45700" rIns="91400" bIns="45700" anchor="b" anchorCtr="0">
            <a:noAutofit/>
          </a:bodyPr>
          <a:lstStyle/>
          <a:p>
            <a:pPr marL="0" marR="0" lvl="0" indent="0" algn="r" rtl="0">
              <a:spcBef>
                <a:spcPts val="0"/>
              </a:spcBef>
              <a:spcAft>
                <a:spcPts val="0"/>
              </a:spcAft>
              <a:buNone/>
            </a:pPr>
            <a:fld id="{00000000-1234-1234-1234-123412341234}" type="slidenum">
              <a:rPr lang="fr-FR" sz="1800">
                <a:solidFill>
                  <a:schemeClr val="dk1"/>
                </a:solidFill>
                <a:latin typeface="Arial"/>
                <a:ea typeface="Arial"/>
                <a:cs typeface="Arial"/>
                <a:sym typeface="Arial"/>
              </a:rPr>
              <a:t>6</a:t>
            </a:fld>
            <a:endParaRPr sz="1400">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3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37" name="Google Shape;9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3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44" name="Google Shape;94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35: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51" name="Google Shape;951;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71" name="Google Shape;67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83" name="Google Shape;68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96" name="Google Shape;69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1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13" name="Google Shape;71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28" name="Google Shape;72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41" name="Google Shape;74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2"/>
        <p:cNvGrpSpPr/>
        <p:nvPr/>
      </p:nvGrpSpPr>
      <p:grpSpPr>
        <a:xfrm>
          <a:off x="0" y="0"/>
          <a:ext cx="0" cy="0"/>
          <a:chOff x="0" y="0"/>
          <a:chExt cx="0" cy="0"/>
        </a:xfrm>
      </p:grpSpPr>
      <p:sp>
        <p:nvSpPr>
          <p:cNvPr id="63" name="Google Shape;63;p80"/>
          <p:cNvSpPr txBox="1">
            <a:spLocks noGrp="1"/>
          </p:cNvSpPr>
          <p:nvPr>
            <p:ph type="title"/>
          </p:nvPr>
        </p:nvSpPr>
        <p:spPr>
          <a:xfrm>
            <a:off x="630238" y="342900"/>
            <a:ext cx="2949575"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80"/>
          <p:cNvSpPr>
            <a:spLocks noGrp="1"/>
          </p:cNvSpPr>
          <p:nvPr>
            <p:ph type="pic" idx="2"/>
          </p:nvPr>
        </p:nvSpPr>
        <p:spPr>
          <a:xfrm>
            <a:off x="3887788" y="741363"/>
            <a:ext cx="4629150" cy="3654425"/>
          </a:xfrm>
          <a:prstGeom prst="rect">
            <a:avLst/>
          </a:prstGeom>
          <a:noFill/>
          <a:ln>
            <a:noFill/>
          </a:ln>
        </p:spPr>
      </p:sp>
      <p:sp>
        <p:nvSpPr>
          <p:cNvPr id="65" name="Google Shape;65;p80"/>
          <p:cNvSpPr txBox="1">
            <a:spLocks noGrp="1"/>
          </p:cNvSpPr>
          <p:nvPr>
            <p:ph type="body" idx="1"/>
          </p:nvPr>
        </p:nvSpPr>
        <p:spPr>
          <a:xfrm>
            <a:off x="630238" y="1543050"/>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80"/>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80"/>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28/09/2025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91778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28/09/2025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4005487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28/09/2025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40820416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28/09/2025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136429878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28/09/2025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32356260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28/09/2025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6554731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28/09/2025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67816462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28/09/2025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8833968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453203"/>
      </p:ext>
    </p:extLst>
  </p:cSld>
  <p:clrMapOvr>
    <a:masterClrMapping/>
  </p:clrMapOvr>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413537324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69"/>
        <p:cNvGrpSpPr/>
        <p:nvPr/>
      </p:nvGrpSpPr>
      <p:grpSpPr>
        <a:xfrm>
          <a:off x="0" y="0"/>
          <a:ext cx="0" cy="0"/>
          <a:chOff x="0" y="0"/>
          <a:chExt cx="0" cy="0"/>
        </a:xfrm>
      </p:grpSpPr>
      <p:sp>
        <p:nvSpPr>
          <p:cNvPr id="70" name="Google Shape;70;p81"/>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81"/>
          <p:cNvSpPr txBox="1">
            <a:spLocks noGrp="1"/>
          </p:cNvSpPr>
          <p:nvPr>
            <p:ph type="body" idx="1"/>
          </p:nvPr>
        </p:nvSpPr>
        <p:spPr>
          <a:xfrm rot="5400000">
            <a:off x="2940844" y="-942181"/>
            <a:ext cx="3262312"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81"/>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1"/>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8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666427038"/>
      </p:ext>
    </p:extLst>
  </p:cSld>
  <p:clrMapOvr>
    <a:masterClrMapping/>
  </p:clrMapOvr>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3227218537"/>
      </p:ext>
    </p:extLst>
  </p:cSld>
  <p:clrMapOvr>
    <a:masterClrMapping/>
  </p:clrMapOvr>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03208908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038018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5"/>
        <p:cNvGrpSpPr/>
        <p:nvPr/>
      </p:nvGrpSpPr>
      <p:grpSpPr>
        <a:xfrm>
          <a:off x="0" y="0"/>
          <a:ext cx="0" cy="0"/>
          <a:chOff x="0" y="0"/>
          <a:chExt cx="0" cy="0"/>
        </a:xfrm>
      </p:grpSpPr>
      <p:sp>
        <p:nvSpPr>
          <p:cNvPr id="76" name="Google Shape;76;p82"/>
          <p:cNvSpPr txBox="1">
            <a:spLocks noGrp="1"/>
          </p:cNvSpPr>
          <p:nvPr>
            <p:ph type="title"/>
          </p:nvPr>
        </p:nvSpPr>
        <p:spPr>
          <a:xfrm rot="5400000">
            <a:off x="5350669" y="1467644"/>
            <a:ext cx="4357687"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82"/>
          <p:cNvSpPr txBox="1">
            <a:spLocks noGrp="1"/>
          </p:cNvSpPr>
          <p:nvPr>
            <p:ph type="body" idx="1"/>
          </p:nvPr>
        </p:nvSpPr>
        <p:spPr>
          <a:xfrm rot="5400000">
            <a:off x="1331119" y="-427831"/>
            <a:ext cx="4357687" cy="57626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82"/>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82"/>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8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p39"/>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4" name="Google Shape;84;p39"/>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5" name="Google Shape;85;p39"/>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Arial"/>
                <a:ea typeface="Arial"/>
                <a:cs typeface="Arial"/>
                <a:sym typeface="Arial"/>
              </a:defRPr>
            </a:lvl1pPr>
            <a:lvl2pPr marL="0" marR="0" lvl="1" indent="0" algn="l" rtl="0">
              <a:spcBef>
                <a:spcPts val="0"/>
              </a:spcBef>
              <a:buNone/>
              <a:defRPr sz="1800" b="0" i="0" u="none" strike="noStrike" cap="none">
                <a:solidFill>
                  <a:schemeClr val="dk1"/>
                </a:solidFill>
                <a:latin typeface="Arial"/>
                <a:ea typeface="Arial"/>
                <a:cs typeface="Arial"/>
                <a:sym typeface="Arial"/>
              </a:defRPr>
            </a:lvl2pPr>
            <a:lvl3pPr marL="0" marR="0" lvl="2" indent="0" algn="l" rtl="0">
              <a:spcBef>
                <a:spcPts val="0"/>
              </a:spcBef>
              <a:buNone/>
              <a:defRPr sz="1800" b="0" i="0" u="none" strike="noStrike" cap="none">
                <a:solidFill>
                  <a:schemeClr val="dk1"/>
                </a:solidFill>
                <a:latin typeface="Arial"/>
                <a:ea typeface="Arial"/>
                <a:cs typeface="Arial"/>
                <a:sym typeface="Arial"/>
              </a:defRPr>
            </a:lvl3pPr>
            <a:lvl4pPr marL="0" marR="0" lvl="3" indent="0" algn="l" rtl="0">
              <a:spcBef>
                <a:spcPts val="0"/>
              </a:spcBef>
              <a:buNone/>
              <a:defRPr sz="1800" b="0" i="0" u="none" strike="noStrike" cap="none">
                <a:solidFill>
                  <a:schemeClr val="dk1"/>
                </a:solidFill>
                <a:latin typeface="Arial"/>
                <a:ea typeface="Arial"/>
                <a:cs typeface="Arial"/>
                <a:sym typeface="Arial"/>
              </a:defRPr>
            </a:lvl4pPr>
            <a:lvl5pPr marL="0" marR="0" lvl="4" indent="0" algn="l" rtl="0">
              <a:spcBef>
                <a:spcPts val="0"/>
              </a:spcBef>
              <a:buNone/>
              <a:defRPr sz="1800" b="0" i="0" u="none" strike="noStrike" cap="none">
                <a:solidFill>
                  <a:schemeClr val="dk1"/>
                </a:solidFill>
                <a:latin typeface="Arial"/>
                <a:ea typeface="Arial"/>
                <a:cs typeface="Arial"/>
                <a:sym typeface="Arial"/>
              </a:defRPr>
            </a:lvl5pPr>
            <a:lvl6pPr marL="0" marR="0" lvl="5" indent="0" algn="l" rtl="0">
              <a:spcBef>
                <a:spcPts val="0"/>
              </a:spcBef>
              <a:buNone/>
              <a:defRPr sz="1800" b="0" i="0" u="none" strike="noStrike" cap="none">
                <a:solidFill>
                  <a:schemeClr val="dk1"/>
                </a:solidFill>
                <a:latin typeface="Arial"/>
                <a:ea typeface="Arial"/>
                <a:cs typeface="Arial"/>
                <a:sym typeface="Arial"/>
              </a:defRPr>
            </a:lvl6pPr>
            <a:lvl7pPr marL="0" marR="0" lvl="6" indent="0" algn="l" rtl="0">
              <a:spcBef>
                <a:spcPts val="0"/>
              </a:spcBef>
              <a:buNone/>
              <a:defRPr sz="1800" b="0" i="0" u="none" strike="noStrike" cap="none">
                <a:solidFill>
                  <a:schemeClr val="dk1"/>
                </a:solidFill>
                <a:latin typeface="Arial"/>
                <a:ea typeface="Arial"/>
                <a:cs typeface="Arial"/>
                <a:sym typeface="Arial"/>
              </a:defRPr>
            </a:lvl7pPr>
            <a:lvl8pPr marL="0" marR="0" lvl="7" indent="0" algn="l" rtl="0">
              <a:spcBef>
                <a:spcPts val="0"/>
              </a:spcBef>
              <a:buNone/>
              <a:defRPr sz="1800" b="0" i="0" u="none" strike="noStrike" cap="none">
                <a:solidFill>
                  <a:schemeClr val="dk1"/>
                </a:solidFill>
                <a:latin typeface="Arial"/>
                <a:ea typeface="Arial"/>
                <a:cs typeface="Arial"/>
                <a:sym typeface="Arial"/>
              </a:defRPr>
            </a:lvl8pPr>
            <a:lvl9pPr marL="0" marR="0" lvl="8" indent="0" algn="l" rtl="0">
              <a:spcBef>
                <a:spcPts val="0"/>
              </a:spcBef>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86"/>
        <p:cNvGrpSpPr/>
        <p:nvPr/>
      </p:nvGrpSpPr>
      <p:grpSpPr>
        <a:xfrm>
          <a:off x="0" y="0"/>
          <a:ext cx="0" cy="0"/>
          <a:chOff x="0" y="0"/>
          <a:chExt cx="0" cy="0"/>
        </a:xfrm>
      </p:grpSpPr>
      <p:sp>
        <p:nvSpPr>
          <p:cNvPr id="87" name="Google Shape;87;p83"/>
          <p:cNvSpPr/>
          <p:nvPr/>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88" name="Google Shape;88;p83"/>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9" name="Google Shape;89;p83" descr="Image générée"/>
          <p:cNvPicPr preferRelativeResize="0"/>
          <p:nvPr/>
        </p:nvPicPr>
        <p:blipFill rotWithShape="1">
          <a:blip r:embed="rId2">
            <a:alphaModFix/>
          </a:blip>
          <a:srcRect l="3539" t="24327" r="75793" b="61971"/>
          <a:stretch/>
        </p:blipFill>
        <p:spPr>
          <a:xfrm>
            <a:off x="62388" y="57071"/>
            <a:ext cx="628645" cy="62873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90"/>
        <p:cNvGrpSpPr/>
        <p:nvPr/>
      </p:nvGrpSpPr>
      <p:grpSpPr>
        <a:xfrm>
          <a:off x="0" y="0"/>
          <a:ext cx="0" cy="0"/>
          <a:chOff x="0" y="0"/>
          <a:chExt cx="0" cy="0"/>
        </a:xfrm>
      </p:grpSpPr>
      <p:sp>
        <p:nvSpPr>
          <p:cNvPr id="91" name="Google Shape;91;p84"/>
          <p:cNvSpPr txBox="1">
            <a:spLocks noGrp="1"/>
          </p:cNvSpPr>
          <p:nvPr>
            <p:ph type="ctrTitle"/>
          </p:nvPr>
        </p:nvSpPr>
        <p:spPr>
          <a:xfrm>
            <a:off x="1143000" y="841769"/>
            <a:ext cx="6858000" cy="1790696"/>
          </a:xfrm>
          <a:prstGeom prst="rect">
            <a:avLst/>
          </a:prstGeom>
          <a:noFill/>
          <a:ln>
            <a:noFill/>
          </a:ln>
        </p:spPr>
        <p:txBody>
          <a:bodyPr spcFirstLastPara="1" wrap="square" lIns="91425" tIns="45700" rIns="91425" bIns="45700" anchor="b" anchorCtr="1">
            <a:noAutofit/>
          </a:bodyPr>
          <a:lstStyle>
            <a:lvl1pPr marR="0" lvl="0" algn="ctr"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84"/>
          <p:cNvSpPr txBox="1">
            <a:spLocks noGrp="1"/>
          </p:cNvSpPr>
          <p:nvPr>
            <p:ph type="subTitle" idx="1"/>
          </p:nvPr>
        </p:nvSpPr>
        <p:spPr>
          <a:xfrm>
            <a:off x="1143000" y="2701530"/>
            <a:ext cx="6858000" cy="1241819"/>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3" name="Google Shape;93;p84"/>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4" name="Google Shape;94;p84"/>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5" name="Google Shape;95;p84"/>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96"/>
        <p:cNvGrpSpPr/>
        <p:nvPr/>
      </p:nvGrpSpPr>
      <p:grpSpPr>
        <a:xfrm>
          <a:off x="0" y="0"/>
          <a:ext cx="0" cy="0"/>
          <a:chOff x="0" y="0"/>
          <a:chExt cx="0" cy="0"/>
        </a:xfrm>
      </p:grpSpPr>
      <p:sp>
        <p:nvSpPr>
          <p:cNvPr id="97" name="Google Shape;97;p8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85"/>
          <p:cNvSpPr txBox="1">
            <a:spLocks noGrp="1"/>
          </p:cNvSpPr>
          <p:nvPr>
            <p:ph type="body" idx="1"/>
          </p:nvPr>
        </p:nvSpPr>
        <p:spPr>
          <a:xfrm>
            <a:off x="628650" y="1369222"/>
            <a:ext cx="78867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9" name="Google Shape;99;p85"/>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0" name="Google Shape;100;p85"/>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1" name="Google Shape;101;p85"/>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102"/>
        <p:cNvGrpSpPr/>
        <p:nvPr/>
      </p:nvGrpSpPr>
      <p:grpSpPr>
        <a:xfrm>
          <a:off x="0" y="0"/>
          <a:ext cx="0" cy="0"/>
          <a:chOff x="0" y="0"/>
          <a:chExt cx="0" cy="0"/>
        </a:xfrm>
      </p:grpSpPr>
      <p:sp>
        <p:nvSpPr>
          <p:cNvPr id="103" name="Google Shape;103;p86"/>
          <p:cNvSpPr txBox="1">
            <a:spLocks noGrp="1"/>
          </p:cNvSpPr>
          <p:nvPr>
            <p:ph type="title"/>
          </p:nvPr>
        </p:nvSpPr>
        <p:spPr>
          <a:xfrm>
            <a:off x="623885" y="1282299"/>
            <a:ext cx="7886700" cy="213954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86"/>
          <p:cNvSpPr txBox="1">
            <a:spLocks noGrp="1"/>
          </p:cNvSpPr>
          <p:nvPr>
            <p:ph type="body" idx="1"/>
          </p:nvPr>
        </p:nvSpPr>
        <p:spPr>
          <a:xfrm>
            <a:off x="623885" y="3442094"/>
            <a:ext cx="7886700" cy="11251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98989"/>
              </a:buClr>
              <a:buSzPts val="1800"/>
              <a:buFont typeface="Arial"/>
              <a:buNone/>
              <a:defRPr sz="1800" b="0" i="0" u="none" strike="noStrike" cap="none">
                <a:solidFill>
                  <a:srgbClr val="898989"/>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5" name="Google Shape;105;p8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6" name="Google Shape;106;p8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7" name="Google Shape;107;p8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108"/>
        <p:cNvGrpSpPr/>
        <p:nvPr/>
      </p:nvGrpSpPr>
      <p:grpSpPr>
        <a:xfrm>
          <a:off x="0" y="0"/>
          <a:ext cx="0" cy="0"/>
          <a:chOff x="0" y="0"/>
          <a:chExt cx="0" cy="0"/>
        </a:xfrm>
      </p:grpSpPr>
      <p:sp>
        <p:nvSpPr>
          <p:cNvPr id="109" name="Google Shape;109;p8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Google Shape;110;p87"/>
          <p:cNvSpPr txBox="1">
            <a:spLocks noGrp="1"/>
          </p:cNvSpPr>
          <p:nvPr>
            <p:ph type="body" idx="1"/>
          </p:nvPr>
        </p:nvSpPr>
        <p:spPr>
          <a:xfrm>
            <a:off x="628650"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1" name="Google Shape;111;p87"/>
          <p:cNvSpPr txBox="1">
            <a:spLocks noGrp="1"/>
          </p:cNvSpPr>
          <p:nvPr>
            <p:ph type="body" idx="2"/>
          </p:nvPr>
        </p:nvSpPr>
        <p:spPr>
          <a:xfrm>
            <a:off x="4629149"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2" name="Google Shape;112;p87"/>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3" name="Google Shape;113;p87"/>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4" name="Google Shape;114;p87"/>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115"/>
        <p:cNvGrpSpPr/>
        <p:nvPr/>
      </p:nvGrpSpPr>
      <p:grpSpPr>
        <a:xfrm>
          <a:off x="0" y="0"/>
          <a:ext cx="0" cy="0"/>
          <a:chOff x="0" y="0"/>
          <a:chExt cx="0" cy="0"/>
        </a:xfrm>
      </p:grpSpPr>
      <p:sp>
        <p:nvSpPr>
          <p:cNvPr id="116" name="Google Shape;116;p88"/>
          <p:cNvSpPr txBox="1">
            <a:spLocks noGrp="1"/>
          </p:cNvSpPr>
          <p:nvPr>
            <p:ph type="title"/>
          </p:nvPr>
        </p:nvSpPr>
        <p:spPr>
          <a:xfrm>
            <a:off x="629838"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88"/>
          <p:cNvSpPr txBox="1">
            <a:spLocks noGrp="1"/>
          </p:cNvSpPr>
          <p:nvPr>
            <p:ph type="body" idx="1"/>
          </p:nvPr>
        </p:nvSpPr>
        <p:spPr>
          <a:xfrm>
            <a:off x="629838" y="1260875"/>
            <a:ext cx="3868341"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8" name="Google Shape;118;p88"/>
          <p:cNvSpPr txBox="1">
            <a:spLocks noGrp="1"/>
          </p:cNvSpPr>
          <p:nvPr>
            <p:ph type="body" idx="2"/>
          </p:nvPr>
        </p:nvSpPr>
        <p:spPr>
          <a:xfrm>
            <a:off x="629838" y="1878808"/>
            <a:ext cx="3868341"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9" name="Google Shape;119;p88"/>
          <p:cNvSpPr txBox="1">
            <a:spLocks noGrp="1"/>
          </p:cNvSpPr>
          <p:nvPr>
            <p:ph type="body" idx="3"/>
          </p:nvPr>
        </p:nvSpPr>
        <p:spPr>
          <a:xfrm>
            <a:off x="4629149" y="1260875"/>
            <a:ext cx="3887388"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0" name="Google Shape;120;p88"/>
          <p:cNvSpPr txBox="1">
            <a:spLocks noGrp="1"/>
          </p:cNvSpPr>
          <p:nvPr>
            <p:ph type="body" idx="4"/>
          </p:nvPr>
        </p:nvSpPr>
        <p:spPr>
          <a:xfrm>
            <a:off x="4629149" y="1878808"/>
            <a:ext cx="3887388"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1" name="Google Shape;121;p88"/>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2" name="Google Shape;122;p88"/>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3" name="Google Shape;123;p88"/>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2"/>
        <p:cNvGrpSpPr/>
        <p:nvPr/>
      </p:nvGrpSpPr>
      <p:grpSpPr>
        <a:xfrm>
          <a:off x="0" y="0"/>
          <a:ext cx="0" cy="0"/>
          <a:chOff x="0" y="0"/>
          <a:chExt cx="0" cy="0"/>
        </a:xfrm>
      </p:grpSpPr>
      <p:sp>
        <p:nvSpPr>
          <p:cNvPr id="13" name="Google Shape;13;p72"/>
          <p:cNvSpPr txBox="1">
            <a:spLocks noGrp="1"/>
          </p:cNvSpPr>
          <p:nvPr>
            <p:ph type="ctrTitle"/>
          </p:nvPr>
        </p:nvSpPr>
        <p:spPr>
          <a:xfrm>
            <a:off x="1143000" y="841375"/>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72"/>
          <p:cNvSpPr txBox="1">
            <a:spLocks noGrp="1"/>
          </p:cNvSpPr>
          <p:nvPr>
            <p:ph type="subTitle" idx="1"/>
          </p:nvPr>
        </p:nvSpPr>
        <p:spPr>
          <a:xfrm>
            <a:off x="1143000" y="2701925"/>
            <a:ext cx="6858000" cy="124142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72"/>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72"/>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7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124"/>
        <p:cNvGrpSpPr/>
        <p:nvPr/>
      </p:nvGrpSpPr>
      <p:grpSpPr>
        <a:xfrm>
          <a:off x="0" y="0"/>
          <a:ext cx="0" cy="0"/>
          <a:chOff x="0" y="0"/>
          <a:chExt cx="0" cy="0"/>
        </a:xfrm>
      </p:grpSpPr>
      <p:sp>
        <p:nvSpPr>
          <p:cNvPr id="125" name="Google Shape;125;p89"/>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6" name="Google Shape;126;p89"/>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7" name="Google Shape;127;p89"/>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8" name="Google Shape;128;p89"/>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129"/>
        <p:cNvGrpSpPr/>
        <p:nvPr/>
      </p:nvGrpSpPr>
      <p:grpSpPr>
        <a:xfrm>
          <a:off x="0" y="0"/>
          <a:ext cx="0" cy="0"/>
          <a:chOff x="0" y="0"/>
          <a:chExt cx="0" cy="0"/>
        </a:xfrm>
      </p:grpSpPr>
      <p:sp>
        <p:nvSpPr>
          <p:cNvPr id="130" name="Google Shape;130;p90"/>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1" name="Google Shape;131;p90"/>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2" name="Google Shape;132;p90"/>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133"/>
        <p:cNvGrpSpPr/>
        <p:nvPr/>
      </p:nvGrpSpPr>
      <p:grpSpPr>
        <a:xfrm>
          <a:off x="0" y="0"/>
          <a:ext cx="0" cy="0"/>
          <a:chOff x="0" y="0"/>
          <a:chExt cx="0" cy="0"/>
        </a:xfrm>
      </p:grpSpPr>
      <p:sp>
        <p:nvSpPr>
          <p:cNvPr id="134" name="Google Shape;134;p91"/>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5" name="Google Shape;135;p91"/>
          <p:cNvSpPr txBox="1">
            <a:spLocks noGrp="1"/>
          </p:cNvSpPr>
          <p:nvPr>
            <p:ph type="body" idx="1"/>
          </p:nvPr>
        </p:nvSpPr>
        <p:spPr>
          <a:xfrm>
            <a:off x="3887388" y="740572"/>
            <a:ext cx="4629149" cy="365522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1pPr>
            <a:lvl2pPr marL="914400" marR="0" lvl="1" indent="-361950" algn="l" rtl="0">
              <a:lnSpc>
                <a:spcPct val="90000"/>
              </a:lnSpc>
              <a:spcBef>
                <a:spcPts val="5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3pPr>
            <a:lvl4pPr marL="1828800" marR="0" lvl="3"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4pPr>
            <a:lvl5pPr marL="2286000" marR="0" lvl="4"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6" name="Google Shape;136;p91"/>
          <p:cNvSpPr txBox="1">
            <a:spLocks noGrp="1"/>
          </p:cNvSpPr>
          <p:nvPr>
            <p:ph type="body" idx="2"/>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7" name="Google Shape;137;p91"/>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8" name="Google Shape;138;p91"/>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9" name="Google Shape;139;p91"/>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140"/>
        <p:cNvGrpSpPr/>
        <p:nvPr/>
      </p:nvGrpSpPr>
      <p:grpSpPr>
        <a:xfrm>
          <a:off x="0" y="0"/>
          <a:ext cx="0" cy="0"/>
          <a:chOff x="0" y="0"/>
          <a:chExt cx="0" cy="0"/>
        </a:xfrm>
      </p:grpSpPr>
      <p:sp>
        <p:nvSpPr>
          <p:cNvPr id="141" name="Google Shape;141;p92"/>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2" name="Google Shape;142;p92"/>
          <p:cNvSpPr>
            <a:spLocks noGrp="1"/>
          </p:cNvSpPr>
          <p:nvPr>
            <p:ph type="pic" idx="2"/>
          </p:nvPr>
        </p:nvSpPr>
        <p:spPr>
          <a:xfrm>
            <a:off x="3887388" y="740572"/>
            <a:ext cx="4629149" cy="3655222"/>
          </a:xfrm>
          <a:prstGeom prst="rect">
            <a:avLst/>
          </a:prstGeom>
          <a:noFill/>
          <a:ln>
            <a:noFill/>
          </a:ln>
        </p:spPr>
      </p:sp>
      <p:sp>
        <p:nvSpPr>
          <p:cNvPr id="143" name="Google Shape;143;p92"/>
          <p:cNvSpPr txBox="1">
            <a:spLocks noGrp="1"/>
          </p:cNvSpPr>
          <p:nvPr>
            <p:ph type="body" idx="1"/>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4" name="Google Shape;144;p9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5" name="Google Shape;145;p9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6" name="Google Shape;146;p9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47"/>
        <p:cNvGrpSpPr/>
        <p:nvPr/>
      </p:nvGrpSpPr>
      <p:grpSpPr>
        <a:xfrm>
          <a:off x="0" y="0"/>
          <a:ext cx="0" cy="0"/>
          <a:chOff x="0" y="0"/>
          <a:chExt cx="0" cy="0"/>
        </a:xfrm>
      </p:grpSpPr>
      <p:sp>
        <p:nvSpPr>
          <p:cNvPr id="148" name="Google Shape;148;p9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9" name="Google Shape;149;p93"/>
          <p:cNvSpPr txBox="1">
            <a:spLocks noGrp="1"/>
          </p:cNvSpPr>
          <p:nvPr>
            <p:ph type="body" idx="1"/>
          </p:nvPr>
        </p:nvSpPr>
        <p:spPr>
          <a:xfrm rot="5400000">
            <a:off x="2940249" y="-942377"/>
            <a:ext cx="3263502" cy="7886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0" name="Google Shape;150;p93"/>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1" name="Google Shape;151;p93"/>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2" name="Google Shape;152;p93"/>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53"/>
        <p:cNvGrpSpPr/>
        <p:nvPr/>
      </p:nvGrpSpPr>
      <p:grpSpPr>
        <a:xfrm>
          <a:off x="0" y="0"/>
          <a:ext cx="0" cy="0"/>
          <a:chOff x="0" y="0"/>
          <a:chExt cx="0" cy="0"/>
        </a:xfrm>
      </p:grpSpPr>
      <p:sp>
        <p:nvSpPr>
          <p:cNvPr id="154" name="Google Shape;154;p94"/>
          <p:cNvSpPr txBox="1">
            <a:spLocks noGrp="1"/>
          </p:cNvSpPr>
          <p:nvPr>
            <p:ph type="title"/>
          </p:nvPr>
        </p:nvSpPr>
        <p:spPr>
          <a:xfrm rot="5400000">
            <a:off x="5350072" y="1467447"/>
            <a:ext cx="4358880" cy="19716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5" name="Google Shape;155;p94"/>
          <p:cNvSpPr txBox="1">
            <a:spLocks noGrp="1"/>
          </p:cNvSpPr>
          <p:nvPr>
            <p:ph type="body" idx="1"/>
          </p:nvPr>
        </p:nvSpPr>
        <p:spPr>
          <a:xfrm rot="5400000">
            <a:off x="1349572" y="-447078"/>
            <a:ext cx="4358880" cy="58007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6" name="Google Shape;156;p94"/>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7" name="Google Shape;157;p94"/>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8" name="Google Shape;158;p94"/>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9"/>
        <p:cNvGrpSpPr/>
        <p:nvPr/>
      </p:nvGrpSpPr>
      <p:grpSpPr>
        <a:xfrm>
          <a:off x="0" y="0"/>
          <a:ext cx="0" cy="0"/>
          <a:chOff x="0" y="0"/>
          <a:chExt cx="0" cy="0"/>
        </a:xfrm>
      </p:grpSpPr>
      <p:sp>
        <p:nvSpPr>
          <p:cNvPr id="160" name="Google Shape;160;p95"/>
          <p:cNvSpPr/>
          <p:nvPr/>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161" name="Google Shape;161;p95"/>
          <p:cNvSpPr/>
          <p:nvPr/>
        </p:nvSpPr>
        <p:spPr>
          <a:xfrm>
            <a:off x="0" y="0"/>
            <a:ext cx="9144000" cy="5143500"/>
          </a:xfrm>
          <a:prstGeom prst="rect">
            <a:avLst/>
          </a:prstGeom>
          <a:noFill/>
          <a:ln w="76200" cap="flat" cmpd="sng">
            <a:solidFill>
              <a:srgbClr val="A98F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62" name="Google Shape;162;p95" descr="Image générée"/>
          <p:cNvPicPr preferRelativeResize="0"/>
          <p:nvPr/>
        </p:nvPicPr>
        <p:blipFill rotWithShape="1">
          <a:blip r:embed="rId2">
            <a:alphaModFix/>
          </a:blip>
          <a:srcRect l="3539" t="24327" r="75793" b="61971"/>
          <a:stretch/>
        </p:blipFill>
        <p:spPr>
          <a:xfrm>
            <a:off x="62389" y="48151"/>
            <a:ext cx="610712" cy="60733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63"/>
        <p:cNvGrpSpPr/>
        <p:nvPr/>
      </p:nvGrpSpPr>
      <p:grpSpPr>
        <a:xfrm>
          <a:off x="0" y="0"/>
          <a:ext cx="0" cy="0"/>
          <a:chOff x="0" y="0"/>
          <a:chExt cx="0" cy="0"/>
        </a:xfrm>
      </p:grpSpPr>
      <p:sp>
        <p:nvSpPr>
          <p:cNvPr id="164" name="Google Shape;164;p96"/>
          <p:cNvSpPr/>
          <p:nvPr/>
        </p:nvSpPr>
        <p:spPr>
          <a:xfrm>
            <a:off x="0" y="0"/>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65" name="Google Shape;165;p96"/>
          <p:cNvSpPr/>
          <p:nvPr/>
        </p:nvSpPr>
        <p:spPr>
          <a:xfrm rot="-10799991" flipH="1">
            <a:off x="371475" y="223443"/>
            <a:ext cx="342900" cy="23919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Title Slide">
  <p:cSld name="1_Title Slide 2">
    <p:spTree>
      <p:nvGrpSpPr>
        <p:cNvPr id="1" name="Shape 166"/>
        <p:cNvGrpSpPr/>
        <p:nvPr/>
      </p:nvGrpSpPr>
      <p:grpSpPr>
        <a:xfrm>
          <a:off x="0" y="0"/>
          <a:ext cx="0" cy="0"/>
          <a:chOff x="0" y="0"/>
          <a:chExt cx="0" cy="0"/>
        </a:xfrm>
      </p:grpSpPr>
      <p:sp>
        <p:nvSpPr>
          <p:cNvPr id="167" name="Google Shape;167;p97"/>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68" name="Google Shape;168;p97"/>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69" name="Google Shape;169;p97"/>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0" name="Google Shape;170;p97"/>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le Slide">
  <p:cSld name="1_Title Slide 3">
    <p:spTree>
      <p:nvGrpSpPr>
        <p:cNvPr id="1" name="Shape 171"/>
        <p:cNvGrpSpPr/>
        <p:nvPr/>
      </p:nvGrpSpPr>
      <p:grpSpPr>
        <a:xfrm>
          <a:off x="0" y="0"/>
          <a:ext cx="0" cy="0"/>
          <a:chOff x="0" y="0"/>
          <a:chExt cx="0" cy="0"/>
        </a:xfrm>
      </p:grpSpPr>
      <p:sp>
        <p:nvSpPr>
          <p:cNvPr id="172" name="Google Shape;172;p98"/>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73" name="Google Shape;173;p98"/>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74" name="Google Shape;174;p98"/>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98"/>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8"/>
        <p:cNvGrpSpPr/>
        <p:nvPr/>
      </p:nvGrpSpPr>
      <p:grpSpPr>
        <a:xfrm>
          <a:off x="0" y="0"/>
          <a:ext cx="0" cy="0"/>
          <a:chOff x="0" y="0"/>
          <a:chExt cx="0" cy="0"/>
        </a:xfrm>
      </p:grpSpPr>
      <p:sp>
        <p:nvSpPr>
          <p:cNvPr id="19" name="Google Shape;19;p73"/>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73"/>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73"/>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3"/>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7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76"/>
        <p:cNvGrpSpPr/>
        <p:nvPr/>
      </p:nvGrpSpPr>
      <p:grpSpPr>
        <a:xfrm>
          <a:off x="0" y="0"/>
          <a:ext cx="0" cy="0"/>
          <a:chOff x="0" y="0"/>
          <a:chExt cx="0" cy="0"/>
        </a:xfrm>
      </p:grpSpPr>
      <p:sp>
        <p:nvSpPr>
          <p:cNvPr id="177" name="Google Shape;177;p99"/>
          <p:cNvSpPr/>
          <p:nvPr/>
        </p:nvSpPr>
        <p:spPr>
          <a:xfrm>
            <a:off x="0" y="-2852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78" name="Google Shape;178;p99"/>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79" name="Google Shape;179;p99"/>
          <p:cNvSpPr txBox="1">
            <a:spLocks noGrp="1"/>
          </p:cNvSpPr>
          <p:nvPr>
            <p:ph type="title"/>
          </p:nvPr>
        </p:nvSpPr>
        <p:spPr>
          <a:xfrm>
            <a:off x="761585" y="146962"/>
            <a:ext cx="7620829" cy="352967"/>
          </a:xfrm>
          <a:prstGeom prst="rect">
            <a:avLst/>
          </a:prstGeom>
          <a:noFill/>
          <a:ln>
            <a:noFill/>
          </a:ln>
        </p:spPr>
        <p:txBody>
          <a:bodyPr spcFirstLastPara="1" wrap="square" lIns="91400" tIns="45700" rIns="91400" bIns="45700" anchor="t" anchorCtr="0">
            <a:noAutofit/>
          </a:bodyPr>
          <a:lstStyle>
            <a:lvl1pPr marR="0" lvl="0" algn="l" rtl="0">
              <a:lnSpc>
                <a:spcPct val="90000"/>
              </a:lnSpc>
              <a:spcBef>
                <a:spcPts val="0"/>
              </a:spcBef>
              <a:spcAft>
                <a:spcPts val="0"/>
              </a:spcAft>
              <a:buClr>
                <a:srgbClr val="757070"/>
              </a:buClr>
              <a:buSzPts val="1500"/>
              <a:buFont typeface="Calibri"/>
              <a:buNone/>
              <a:defRPr sz="1500" b="1" i="0"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0" name="Google Shape;180;p99"/>
          <p:cNvSpPr txBox="1">
            <a:spLocks noGrp="1"/>
          </p:cNvSpPr>
          <p:nvPr>
            <p:ph type="body" idx="1"/>
          </p:nvPr>
        </p:nvSpPr>
        <p:spPr>
          <a:xfrm>
            <a:off x="747714" y="514267"/>
            <a:ext cx="7634700" cy="219327"/>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0000"/>
              </a:lnSpc>
              <a:spcBef>
                <a:spcPts val="750"/>
              </a:spcBef>
              <a:spcAft>
                <a:spcPts val="0"/>
              </a:spcAft>
              <a:buClr>
                <a:srgbClr val="AEABAB"/>
              </a:buClr>
              <a:buSzPts val="1050"/>
              <a:buFont typeface="Arial"/>
              <a:buNone/>
              <a:defRPr sz="1050" b="0" i="1" u="none" strike="noStrike" cap="none">
                <a:solidFill>
                  <a:srgbClr val="AE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181"/>
        <p:cNvGrpSpPr/>
        <p:nvPr/>
      </p:nvGrpSpPr>
      <p:grpSpPr>
        <a:xfrm>
          <a:off x="0" y="0"/>
          <a:ext cx="0" cy="0"/>
          <a:chOff x="0" y="0"/>
          <a:chExt cx="0" cy="0"/>
        </a:xfrm>
      </p:grpSpPr>
      <p:sp>
        <p:nvSpPr>
          <p:cNvPr id="182" name="Google Shape;182;p100"/>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Autofit/>
          </a:bodyPr>
          <a:lstStyle>
            <a:lvl1pPr marR="0" lvl="0" algn="ctr" rtl="0">
              <a:lnSpc>
                <a:spcPct val="90000"/>
              </a:lnSpc>
              <a:spcBef>
                <a:spcPts val="75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3" name="Google Shape;183;p100"/>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4" name="Google Shape;184;p100"/>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5" name="Google Shape;185;p100"/>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186" name="Google Shape;186;p100"/>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87" name="Google Shape;187;p100"/>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88" name="Google Shape;188;p100"/>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t" anchorCtr="0">
            <a:noAutofit/>
          </a:bodyPr>
          <a:lstStyle>
            <a:lvl1pPr marR="0" lvl="0" algn="r" rtl="0">
              <a:lnSpc>
                <a:spcPct val="90000"/>
              </a:lnSpc>
              <a:spcBef>
                <a:spcPts val="0"/>
              </a:spcBef>
              <a:spcAft>
                <a:spcPts val="0"/>
              </a:spcAft>
              <a:buClr>
                <a:srgbClr val="757070"/>
              </a:buClr>
              <a:buSzPts val="1350"/>
              <a:buFont typeface="Calibri"/>
              <a:buNone/>
              <a:defRPr sz="1350" b="0" i="1"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0"/>
        <p:cNvGrpSpPr/>
        <p:nvPr/>
      </p:nvGrpSpPr>
      <p:grpSpPr>
        <a:xfrm>
          <a:off x="0" y="0"/>
          <a:ext cx="0" cy="0"/>
          <a:chOff x="0" y="0"/>
          <a:chExt cx="0" cy="0"/>
        </a:xfrm>
      </p:grpSpPr>
      <p:sp>
        <p:nvSpPr>
          <p:cNvPr id="191" name="Google Shape;191;p41"/>
          <p:cNvSpPr txBox="1">
            <a:spLocks noGrp="1"/>
          </p:cNvSpPr>
          <p:nvPr>
            <p:ph type="title"/>
          </p:nvPr>
        </p:nvSpPr>
        <p:spPr>
          <a:xfrm>
            <a:off x="1966298" y="1631088"/>
            <a:ext cx="2305504" cy="451503"/>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41"/>
          <p:cNvSpPr txBox="1">
            <a:spLocks noGrp="1"/>
          </p:cNvSpPr>
          <p:nvPr>
            <p:ph type="subTitle" idx="1"/>
          </p:nvPr>
        </p:nvSpPr>
        <p:spPr>
          <a:xfrm>
            <a:off x="1966307" y="2129189"/>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3" name="Google Shape;193;p41"/>
          <p:cNvSpPr txBox="1">
            <a:spLocks noGrp="1"/>
          </p:cNvSpPr>
          <p:nvPr>
            <p:ph type="subTitle" idx="2"/>
          </p:nvPr>
        </p:nvSpPr>
        <p:spPr>
          <a:xfrm>
            <a:off x="6015188" y="2129189"/>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4" name="Google Shape;194;p41"/>
          <p:cNvSpPr txBox="1">
            <a:spLocks noGrp="1"/>
          </p:cNvSpPr>
          <p:nvPr>
            <p:ph type="title" idx="3"/>
          </p:nvPr>
        </p:nvSpPr>
        <p:spPr>
          <a:xfrm>
            <a:off x="1966325" y="3138028"/>
            <a:ext cx="2305504" cy="527700"/>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41"/>
          <p:cNvSpPr txBox="1">
            <a:spLocks noGrp="1"/>
          </p:cNvSpPr>
          <p:nvPr>
            <p:ph type="subTitle" idx="4"/>
          </p:nvPr>
        </p:nvSpPr>
        <p:spPr>
          <a:xfrm>
            <a:off x="1966307" y="3626574"/>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6" name="Google Shape;196;p41"/>
          <p:cNvSpPr txBox="1">
            <a:spLocks noGrp="1"/>
          </p:cNvSpPr>
          <p:nvPr>
            <p:ph type="subTitle" idx="5"/>
          </p:nvPr>
        </p:nvSpPr>
        <p:spPr>
          <a:xfrm>
            <a:off x="6015188" y="3626574"/>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7" name="Google Shape;197;p41"/>
          <p:cNvSpPr txBox="1">
            <a:spLocks noGrp="1"/>
          </p:cNvSpPr>
          <p:nvPr>
            <p:ph type="title" idx="6"/>
          </p:nvPr>
        </p:nvSpPr>
        <p:spPr>
          <a:xfrm>
            <a:off x="823316" y="1815449"/>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8" name="Google Shape;198;p41"/>
          <p:cNvSpPr txBox="1">
            <a:spLocks noGrp="1"/>
          </p:cNvSpPr>
          <p:nvPr>
            <p:ph type="title" idx="7"/>
          </p:nvPr>
        </p:nvSpPr>
        <p:spPr>
          <a:xfrm>
            <a:off x="823316" y="3349118"/>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41"/>
          <p:cNvSpPr txBox="1">
            <a:spLocks noGrp="1"/>
          </p:cNvSpPr>
          <p:nvPr>
            <p:ph type="title" idx="8"/>
          </p:nvPr>
        </p:nvSpPr>
        <p:spPr>
          <a:xfrm>
            <a:off x="4872197" y="1815449"/>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0" name="Google Shape;200;p41"/>
          <p:cNvSpPr txBox="1">
            <a:spLocks noGrp="1"/>
          </p:cNvSpPr>
          <p:nvPr>
            <p:ph type="title" idx="9"/>
          </p:nvPr>
        </p:nvSpPr>
        <p:spPr>
          <a:xfrm>
            <a:off x="4872197" y="3349118"/>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1" name="Google Shape;201;p41"/>
          <p:cNvSpPr txBox="1">
            <a:spLocks noGrp="1"/>
          </p:cNvSpPr>
          <p:nvPr>
            <p:ph type="title" idx="13"/>
          </p:nvPr>
        </p:nvSpPr>
        <p:spPr>
          <a:xfrm>
            <a:off x="6015197" y="1631088"/>
            <a:ext cx="2305504" cy="451503"/>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2" name="Google Shape;202;p41"/>
          <p:cNvSpPr txBox="1">
            <a:spLocks noGrp="1"/>
          </p:cNvSpPr>
          <p:nvPr>
            <p:ph type="title" idx="14"/>
          </p:nvPr>
        </p:nvSpPr>
        <p:spPr>
          <a:xfrm>
            <a:off x="6015224" y="3138028"/>
            <a:ext cx="2305504" cy="527700"/>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3" name="Google Shape;203;p41"/>
          <p:cNvSpPr txBox="1">
            <a:spLocks noGrp="1"/>
          </p:cNvSpPr>
          <p:nvPr>
            <p:ph type="title" idx="15"/>
          </p:nvPr>
        </p:nvSpPr>
        <p:spPr>
          <a:xfrm>
            <a:off x="719998" y="445029"/>
            <a:ext cx="7704002" cy="572697"/>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204"/>
        <p:cNvGrpSpPr/>
        <p:nvPr/>
      </p:nvGrpSpPr>
      <p:grpSpPr>
        <a:xfrm>
          <a:off x="0" y="0"/>
          <a:ext cx="0" cy="0"/>
          <a:chOff x="0" y="0"/>
          <a:chExt cx="0" cy="0"/>
        </a:xfrm>
      </p:grpSpPr>
      <p:sp>
        <p:nvSpPr>
          <p:cNvPr id="205" name="Google Shape;205;p44"/>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6" name="Google Shape;206;p44"/>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7" name="Google Shape;207;p44"/>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8"/>
        <p:cNvGrpSpPr/>
        <p:nvPr/>
      </p:nvGrpSpPr>
      <p:grpSpPr>
        <a:xfrm>
          <a:off x="0" y="0"/>
          <a:ext cx="0" cy="0"/>
          <a:chOff x="0" y="0"/>
          <a:chExt cx="0" cy="0"/>
        </a:xfrm>
      </p:grpSpPr>
      <p:pic>
        <p:nvPicPr>
          <p:cNvPr id="209" name="Google Shape;209;p47"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210" name="Google Shape;210;p47"/>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211"/>
        <p:cNvGrpSpPr/>
        <p:nvPr/>
      </p:nvGrpSpPr>
      <p:grpSpPr>
        <a:xfrm>
          <a:off x="0" y="0"/>
          <a:ext cx="0" cy="0"/>
          <a:chOff x="0" y="0"/>
          <a:chExt cx="0" cy="0"/>
        </a:xfrm>
      </p:grpSpPr>
      <p:sp>
        <p:nvSpPr>
          <p:cNvPr id="212" name="Google Shape;212;p48"/>
          <p:cNvSpPr/>
          <p:nvPr/>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213" name="Google Shape;213;p48"/>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214" name="Google Shape;214;p48" descr="Image générée"/>
          <p:cNvPicPr preferRelativeResize="0"/>
          <p:nvPr/>
        </p:nvPicPr>
        <p:blipFill rotWithShape="1">
          <a:blip r:embed="rId2">
            <a:alphaModFix/>
          </a:blip>
          <a:srcRect l="3539" t="24327" r="75793" b="61971"/>
          <a:stretch/>
        </p:blipFill>
        <p:spPr>
          <a:xfrm>
            <a:off x="62388" y="57070"/>
            <a:ext cx="822096" cy="822207"/>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able of contents">
  <p:cSld name="1_Table of contents">
    <p:spTree>
      <p:nvGrpSpPr>
        <p:cNvPr id="1" name="Shape 215"/>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16"/>
        <p:cNvGrpSpPr/>
        <p:nvPr/>
      </p:nvGrpSpPr>
      <p:grpSpPr>
        <a:xfrm>
          <a:off x="0" y="0"/>
          <a:ext cx="0" cy="0"/>
          <a:chOff x="0" y="0"/>
          <a:chExt cx="0" cy="0"/>
        </a:xfrm>
      </p:grpSpPr>
      <p:pic>
        <p:nvPicPr>
          <p:cNvPr id="217" name="Google Shape;217;p50" descr="Image générée"/>
          <p:cNvPicPr preferRelativeResize="0"/>
          <p:nvPr/>
        </p:nvPicPr>
        <p:blipFill rotWithShape="1">
          <a:blip r:embed="rId2">
            <a:alphaModFix/>
          </a:blip>
          <a:srcRect l="3539" t="24327" r="75793" b="61971"/>
          <a:stretch/>
        </p:blipFill>
        <p:spPr>
          <a:xfrm>
            <a:off x="0" y="-12737"/>
            <a:ext cx="594323" cy="59331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isposition personnalisée">
  <p:cSld name="Disposition personnalisée">
    <p:spTree>
      <p:nvGrpSpPr>
        <p:cNvPr id="1" name="Shape 218"/>
        <p:cNvGrpSpPr/>
        <p:nvPr/>
      </p:nvGrpSpPr>
      <p:grpSpPr>
        <a:xfrm>
          <a:off x="0" y="0"/>
          <a:ext cx="0" cy="0"/>
          <a:chOff x="0" y="0"/>
          <a:chExt cx="0" cy="0"/>
        </a:xfrm>
      </p:grpSpPr>
      <p:sp>
        <p:nvSpPr>
          <p:cNvPr id="219" name="Google Shape;219;p51"/>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0" name="Google Shape;220;p51"/>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1" name="Google Shape;221;p51"/>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22" name="Google Shape;222;p51"/>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3" name="Google Shape;223;p51"/>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4" name="Google Shape;224;p51"/>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5" name="Google Shape;225;p51"/>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26" name="Google Shape;226;p51"/>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227"/>
        <p:cNvGrpSpPr/>
        <p:nvPr/>
      </p:nvGrpSpPr>
      <p:grpSpPr>
        <a:xfrm>
          <a:off x="0" y="0"/>
          <a:ext cx="0" cy="0"/>
          <a:chOff x="0" y="0"/>
          <a:chExt cx="0" cy="0"/>
        </a:xfrm>
      </p:grpSpPr>
      <p:sp>
        <p:nvSpPr>
          <p:cNvPr id="228" name="Google Shape;228;p52"/>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9" name="Google Shape;229;p52"/>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0" name="Google Shape;230;p52"/>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31" name="Google Shape;231;p52"/>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2" name="Google Shape;232;p52"/>
          <p:cNvSpPr/>
          <p:nvPr/>
        </p:nvSpPr>
        <p:spPr>
          <a:xfrm>
            <a:off x="1128488" y="718947"/>
            <a:ext cx="6857396" cy="3676500"/>
          </a:xfrm>
          <a:prstGeom prst="rect">
            <a:avLst/>
          </a:prstGeom>
          <a:solidFill>
            <a:srgbClr val="FFFFFF"/>
          </a:solidFill>
          <a:ln>
            <a:noFill/>
          </a:ln>
          <a:effectLst>
            <a:outerShdw algn="tl">
              <a:srgbClr val="000000">
                <a:alpha val="3921"/>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3" name="Google Shape;233;p52"/>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4" name="Google Shape;234;p52"/>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35" name="Google Shape;235;p52"/>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4"/>
        <p:cNvGrpSpPr/>
        <p:nvPr/>
      </p:nvGrpSpPr>
      <p:grpSpPr>
        <a:xfrm>
          <a:off x="0" y="0"/>
          <a:ext cx="0" cy="0"/>
          <a:chOff x="0" y="0"/>
          <a:chExt cx="0" cy="0"/>
        </a:xfrm>
      </p:grpSpPr>
      <p:sp>
        <p:nvSpPr>
          <p:cNvPr id="25" name="Google Shape;25;p74"/>
          <p:cNvSpPr txBox="1">
            <a:spLocks noGrp="1"/>
          </p:cNvSpPr>
          <p:nvPr>
            <p:ph type="title"/>
          </p:nvPr>
        </p:nvSpPr>
        <p:spPr>
          <a:xfrm>
            <a:off x="623888" y="1282700"/>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74"/>
          <p:cNvSpPr txBox="1">
            <a:spLocks noGrp="1"/>
          </p:cNvSpPr>
          <p:nvPr>
            <p:ph type="body" idx="1"/>
          </p:nvPr>
        </p:nvSpPr>
        <p:spPr>
          <a:xfrm>
            <a:off x="623888" y="3441700"/>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7" name="Google Shape;27;p74"/>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74"/>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7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36"/>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_Title Slide">
  <p:cSld name="2_Title Slide 2">
    <p:spTree>
      <p:nvGrpSpPr>
        <p:cNvPr id="1" name="Shape 237"/>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38"/>
        <p:cNvGrpSpPr/>
        <p:nvPr/>
      </p:nvGrpSpPr>
      <p:grpSpPr>
        <a:xfrm>
          <a:off x="0" y="0"/>
          <a:ext cx="0" cy="0"/>
          <a:chOff x="0" y="0"/>
          <a:chExt cx="0" cy="0"/>
        </a:xfrm>
      </p:grpSpPr>
      <p:sp>
        <p:nvSpPr>
          <p:cNvPr id="239" name="Google Shape;239;p55"/>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0" name="Google Shape;240;p55"/>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1" name="Google Shape;241;p55"/>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2" name="Google Shape;242;p55"/>
          <p:cNvSpPr txBox="1">
            <a:spLocks noGrp="1"/>
          </p:cNvSpPr>
          <p:nvPr>
            <p:ph type="body" idx="1"/>
          </p:nvPr>
        </p:nvSpPr>
        <p:spPr>
          <a:xfrm>
            <a:off x="2786405" y="60771"/>
            <a:ext cx="3568199" cy="623401"/>
          </a:xfrm>
          <a:prstGeom prst="rect">
            <a:avLst/>
          </a:prstGeom>
          <a:noFill/>
          <a:ln>
            <a:noFill/>
          </a:ln>
        </p:spPr>
        <p:txBody>
          <a:bodyPr spcFirstLastPara="1" wrap="square" lIns="91425" tIns="45700" rIns="91425" bIns="45700" anchor="t" anchorCtr="0">
            <a:spAutoFit/>
          </a:bodyPr>
          <a:lstStyle>
            <a:lvl1pPr marL="457200" marR="0" lvl="0" indent="-457200" algn="r" rtl="0">
              <a:lnSpc>
                <a:spcPct val="90000"/>
              </a:lnSpc>
              <a:spcBef>
                <a:spcPts val="800"/>
              </a:spcBef>
              <a:spcAft>
                <a:spcPts val="0"/>
              </a:spcAft>
              <a:buClr>
                <a:srgbClr val="000000"/>
              </a:buClr>
              <a:buSzPts val="3600"/>
              <a:buFont typeface="Arial"/>
              <a:buChar char="•"/>
              <a:defRPr sz="3600" b="1" i="0" u="none" strike="noStrike" cap="none">
                <a:solidFill>
                  <a:srgbClr val="000000"/>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43" name="Google Shape;243;p55"/>
          <p:cNvSpPr txBox="1">
            <a:spLocks noGrp="1"/>
          </p:cNvSpPr>
          <p:nvPr>
            <p:ph type="body" idx="2"/>
          </p:nvPr>
        </p:nvSpPr>
        <p:spPr>
          <a:xfrm>
            <a:off x="503496" y="1259000"/>
            <a:ext cx="8134200" cy="588599"/>
          </a:xfrm>
          <a:prstGeom prst="rect">
            <a:avLst/>
          </a:prstGeom>
          <a:noFill/>
          <a:ln>
            <a:noFill/>
          </a:ln>
        </p:spPr>
        <p:txBody>
          <a:bodyPr spcFirstLastPara="1" wrap="square" lIns="91425" tIns="45700" rIns="91425" bIns="45700" anchor="t" anchorCtr="0">
            <a:spAutoFit/>
          </a:bodyPr>
          <a:lstStyle>
            <a:lvl1pPr marL="457200" marR="0" lvl="0" indent="-374650" algn="r" rtl="0">
              <a:lnSpc>
                <a:spcPct val="90000"/>
              </a:lnSpc>
              <a:spcBef>
                <a:spcPts val="800"/>
              </a:spcBef>
              <a:spcAft>
                <a:spcPts val="0"/>
              </a:spcAft>
              <a:buClr>
                <a:srgbClr val="000000"/>
              </a:buClr>
              <a:buSzPts val="2300"/>
              <a:buFont typeface="Arial"/>
              <a:buChar char="•"/>
              <a:defRPr sz="2300" b="0" i="0" u="none" strike="noStrike" cap="none">
                <a:solidFill>
                  <a:srgbClr val="000000"/>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244"/>
        <p:cNvGrpSpPr/>
        <p:nvPr/>
      </p:nvGrpSpPr>
      <p:grpSpPr>
        <a:xfrm>
          <a:off x="0" y="0"/>
          <a:ext cx="0" cy="0"/>
          <a:chOff x="0" y="0"/>
          <a:chExt cx="0" cy="0"/>
        </a:xfrm>
      </p:grpSpPr>
      <p:sp>
        <p:nvSpPr>
          <p:cNvPr id="245" name="Google Shape;245;p56"/>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6" name="Google Shape;246;p56"/>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7" name="Google Shape;247;p56"/>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8" name="Google Shape;248;p56"/>
          <p:cNvSpPr txBox="1">
            <a:spLocks noGrp="1"/>
          </p:cNvSpPr>
          <p:nvPr>
            <p:ph type="body" idx="1"/>
          </p:nvPr>
        </p:nvSpPr>
        <p:spPr>
          <a:xfrm>
            <a:off x="2786405" y="60771"/>
            <a:ext cx="3568199" cy="530699"/>
          </a:xfrm>
          <a:prstGeom prst="rect">
            <a:avLst/>
          </a:prstGeom>
          <a:noFill/>
          <a:ln>
            <a:noFill/>
          </a:ln>
        </p:spPr>
        <p:txBody>
          <a:bodyPr spcFirstLastPara="1" wrap="square" lIns="91425" tIns="45700" rIns="91425" bIns="45700" anchor="t" anchorCtr="1">
            <a:spAutoFit/>
          </a:bodyPr>
          <a:lstStyle>
            <a:lvl1pPr marL="457200" marR="0" lvl="0" indent="-228600" algn="ctr" rtl="0">
              <a:lnSpc>
                <a:spcPct val="100000"/>
              </a:lnSpc>
              <a:spcBef>
                <a:spcPts val="0"/>
              </a:spcBef>
              <a:spcAft>
                <a:spcPts val="0"/>
              </a:spcAft>
              <a:buClr>
                <a:srgbClr val="000000"/>
              </a:buClr>
              <a:buSzPts val="2100"/>
              <a:buFont typeface="Arial"/>
              <a:buNone/>
              <a:defRPr sz="3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49" name="Google Shape;249;p56"/>
          <p:cNvSpPr txBox="1">
            <a:spLocks noGrp="1"/>
          </p:cNvSpPr>
          <p:nvPr>
            <p:ph type="body" idx="2"/>
          </p:nvPr>
        </p:nvSpPr>
        <p:spPr>
          <a:xfrm>
            <a:off x="503496" y="1259000"/>
            <a:ext cx="8134200" cy="2331601"/>
          </a:xfrm>
          <a:prstGeom prst="rect">
            <a:avLst/>
          </a:prstGeom>
          <a:noFill/>
          <a:ln>
            <a:noFill/>
          </a:ln>
        </p:spPr>
        <p:txBody>
          <a:bodyPr spcFirstLastPara="1" wrap="square" lIns="91425" tIns="45700" rIns="91425" bIns="45700" anchor="t" anchorCtr="0">
            <a:sp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2">
    <p:spTree>
      <p:nvGrpSpPr>
        <p:cNvPr id="1" name="Shape 250"/>
        <p:cNvGrpSpPr/>
        <p:nvPr/>
      </p:nvGrpSpPr>
      <p:grpSpPr>
        <a:xfrm>
          <a:off x="0" y="0"/>
          <a:ext cx="0" cy="0"/>
          <a:chOff x="0" y="0"/>
          <a:chExt cx="0" cy="0"/>
        </a:xfrm>
      </p:grpSpPr>
      <p:sp>
        <p:nvSpPr>
          <p:cNvPr id="251" name="Google Shape;251;p57"/>
          <p:cNvSpPr txBox="1">
            <a:spLocks noGrp="1"/>
          </p:cNvSpPr>
          <p:nvPr>
            <p:ph type="title"/>
          </p:nvPr>
        </p:nvSpPr>
        <p:spPr>
          <a:xfrm>
            <a:off x="628650" y="273844"/>
            <a:ext cx="7886700" cy="9941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2" name="Google Shape;252;p57"/>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3" name="Google Shape;253;p57"/>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4" name="Google Shape;254;p57"/>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55"/>
        <p:cNvGrpSpPr/>
        <p:nvPr/>
      </p:nvGrpSpPr>
      <p:grpSpPr>
        <a:xfrm>
          <a:off x="0" y="0"/>
          <a:ext cx="0" cy="0"/>
          <a:chOff x="0" y="0"/>
          <a:chExt cx="0" cy="0"/>
        </a:xfrm>
      </p:grpSpPr>
      <p:sp>
        <p:nvSpPr>
          <p:cNvPr id="256" name="Google Shape;256;p58"/>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7" name="Google Shape;257;p58"/>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8" name="Google Shape;258;p58"/>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59" name="Google Shape;259;p58"/>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60" name="Google Shape;260;p58"/>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61" name="Google Shape;261;p58"/>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2" name="Google Shape;262;p58"/>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63" name="Google Shape;263;p58"/>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_Disposition personnalisée">
  <p:cSld name="2_Disposition personnalisée">
    <p:spTree>
      <p:nvGrpSpPr>
        <p:cNvPr id="1" name="Shape 264"/>
        <p:cNvGrpSpPr/>
        <p:nvPr/>
      </p:nvGrpSpPr>
      <p:grpSpPr>
        <a:xfrm>
          <a:off x="0" y="0"/>
          <a:ext cx="0" cy="0"/>
          <a:chOff x="0" y="0"/>
          <a:chExt cx="0" cy="0"/>
        </a:xfrm>
      </p:grpSpPr>
      <p:sp>
        <p:nvSpPr>
          <p:cNvPr id="265" name="Google Shape;265;p59"/>
          <p:cNvSpPr/>
          <p:nvPr/>
        </p:nvSpPr>
        <p:spPr>
          <a:xfrm>
            <a:off x="927694" y="529571"/>
            <a:ext cx="7258796" cy="4033979"/>
          </a:xfrm>
          <a:prstGeom prst="roundRect">
            <a:avLst>
              <a:gd name="adj" fmla="val 2665"/>
            </a:avLst>
          </a:prstGeom>
          <a:solidFill>
            <a:schemeClr val="lt1"/>
          </a:solidFill>
          <a:ln w="19050" cap="flat" cmpd="sng">
            <a:solidFill>
              <a:srgbClr val="D8D8D8"/>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66" name="Google Shape;266;p5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7" name="Google Shape;267;p5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8" name="Google Shape;268;p5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69" name="Google Shape;269;p59"/>
          <p:cNvSpPr/>
          <p:nvPr/>
        </p:nvSpPr>
        <p:spPr>
          <a:xfrm>
            <a:off x="1020318" y="624676"/>
            <a:ext cx="7073623" cy="3865073"/>
          </a:xfrm>
          <a:prstGeom prst="rect">
            <a:avLst/>
          </a:prstGeom>
          <a:solidFill>
            <a:srgbClr val="E3EE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70" name="Google Shape;270;p59"/>
          <p:cNvSpPr/>
          <p:nvPr/>
        </p:nvSpPr>
        <p:spPr>
          <a:xfrm>
            <a:off x="1128490" y="718946"/>
            <a:ext cx="6857279" cy="3676533"/>
          </a:xfrm>
          <a:prstGeom prst="rect">
            <a:avLst/>
          </a:prstGeom>
          <a:solidFill>
            <a:schemeClr val="lt1"/>
          </a:solidFill>
          <a:ln>
            <a:noFill/>
          </a:ln>
          <a:effectLst>
            <a:outerShdw blurRad="63500" sx="102000" sy="102000" algn="ctr" rotWithShape="0">
              <a:srgbClr val="000000">
                <a:alpha val="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71" name="Google Shape;271;p59"/>
          <p:cNvSpPr txBox="1">
            <a:spLocks noGrp="1"/>
          </p:cNvSpPr>
          <p:nvPr>
            <p:ph type="title"/>
          </p:nvPr>
        </p:nvSpPr>
        <p:spPr>
          <a:xfrm>
            <a:off x="1441174" y="1733759"/>
            <a:ext cx="5829300" cy="1675982"/>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2"/>
              </a:buClr>
              <a:buSzPts val="4050"/>
              <a:buFont typeface="Calibri"/>
              <a:buNone/>
              <a:defRPr sz="4050" b="1"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2" name="Google Shape;272;p59"/>
          <p:cNvSpPr/>
          <p:nvPr/>
        </p:nvSpPr>
        <p:spPr>
          <a:xfrm>
            <a:off x="1329877" y="4020123"/>
            <a:ext cx="6457872" cy="80275"/>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pic>
        <p:nvPicPr>
          <p:cNvPr id="273" name="Google Shape;273;p59"/>
          <p:cNvPicPr preferRelativeResize="0"/>
          <p:nvPr/>
        </p:nvPicPr>
        <p:blipFill rotWithShape="1">
          <a:blip r:embed="rId2">
            <a:alphaModFix/>
          </a:blip>
          <a:srcRect/>
          <a:stretch/>
        </p:blipFill>
        <p:spPr>
          <a:xfrm>
            <a:off x="4111596" y="1043503"/>
            <a:ext cx="690324" cy="69032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74"/>
        <p:cNvGrpSpPr/>
        <p:nvPr/>
      </p:nvGrpSpPr>
      <p:grpSpPr>
        <a:xfrm>
          <a:off x="0" y="0"/>
          <a:ext cx="0" cy="0"/>
          <a:chOff x="0" y="0"/>
          <a:chExt cx="0" cy="0"/>
        </a:xfrm>
      </p:grpSpPr>
      <p:grpSp>
        <p:nvGrpSpPr>
          <p:cNvPr id="275" name="Google Shape;275;p60"/>
          <p:cNvGrpSpPr/>
          <p:nvPr/>
        </p:nvGrpSpPr>
        <p:grpSpPr>
          <a:xfrm>
            <a:off x="-1" y="-28531"/>
            <a:ext cx="9144000" cy="5143501"/>
            <a:chOff x="0" y="0"/>
            <a:chExt cx="13716000" cy="10287000"/>
          </a:xfrm>
        </p:grpSpPr>
        <p:sp>
          <p:nvSpPr>
            <p:cNvPr id="276" name="Google Shape;276;p60"/>
            <p:cNvSpPr/>
            <p:nvPr/>
          </p:nvSpPr>
          <p:spPr>
            <a:xfrm>
              <a:off x="0" y="0"/>
              <a:ext cx="13716000" cy="10287000"/>
            </a:xfrm>
            <a:prstGeom prst="rect">
              <a:avLst/>
            </a:prstGeom>
            <a:solidFill>
              <a:srgbClr val="1065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77" name="Google Shape;277;p60"/>
            <p:cNvSpPr/>
            <p:nvPr/>
          </p:nvSpPr>
          <p:spPr>
            <a:xfrm>
              <a:off x="304801" y="1158873"/>
              <a:ext cx="13106399"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78" name="Google Shape;278;p60"/>
            <p:cNvSpPr/>
            <p:nvPr/>
          </p:nvSpPr>
          <p:spPr>
            <a:xfrm>
              <a:off x="304801" y="281335"/>
              <a:ext cx="13106399"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grpSp>
      <p:sp>
        <p:nvSpPr>
          <p:cNvPr id="279" name="Google Shape;279;p60"/>
          <p:cNvSpPr/>
          <p:nvPr/>
        </p:nvSpPr>
        <p:spPr>
          <a:xfrm rot="10800000">
            <a:off x="8585614" y="204355"/>
            <a:ext cx="217532" cy="164478"/>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13" b="1">
              <a:solidFill>
                <a:srgbClr val="7F7F7F"/>
              </a:solidFill>
              <a:latin typeface="Dosis"/>
              <a:ea typeface="Dosis"/>
              <a:cs typeface="Dosis"/>
              <a:sym typeface="Dosis"/>
            </a:endParaRPr>
          </a:p>
        </p:txBody>
      </p:sp>
      <p:sp>
        <p:nvSpPr>
          <p:cNvPr id="280" name="Google Shape;280;p60"/>
          <p:cNvSpPr txBox="1">
            <a:spLocks noGrp="1"/>
          </p:cNvSpPr>
          <p:nvPr>
            <p:ph type="title"/>
          </p:nvPr>
        </p:nvSpPr>
        <p:spPr>
          <a:xfrm>
            <a:off x="761586" y="146960"/>
            <a:ext cx="7620828" cy="352963"/>
          </a:xfrm>
          <a:prstGeom prst="rect">
            <a:avLst/>
          </a:prstGeom>
          <a:noFill/>
          <a:ln>
            <a:noFill/>
          </a:ln>
        </p:spPr>
        <p:txBody>
          <a:bodyPr spcFirstLastPara="1" wrap="square" lIns="91425" tIns="45700" rIns="91425" bIns="45700" anchor="t" anchorCtr="0">
            <a:normAutofit/>
          </a:bodyPr>
          <a:lstStyle>
            <a:lvl1pPr marR="0" lvl="0" algn="r" rtl="0">
              <a:lnSpc>
                <a:spcPct val="90000"/>
              </a:lnSpc>
              <a:spcBef>
                <a:spcPts val="0"/>
              </a:spcBef>
              <a:spcAft>
                <a:spcPts val="0"/>
              </a:spcAft>
              <a:buClr>
                <a:srgbClr val="747474"/>
              </a:buClr>
              <a:buSzPts val="1500"/>
              <a:buFont typeface="Play"/>
              <a:buNone/>
              <a:defRPr sz="1500" b="1" i="0" u="none" strike="noStrike" cap="non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1" name="Google Shape;281;p60"/>
          <p:cNvSpPr txBox="1">
            <a:spLocks noGrp="1"/>
          </p:cNvSpPr>
          <p:nvPr>
            <p:ph type="body" idx="1"/>
          </p:nvPr>
        </p:nvSpPr>
        <p:spPr>
          <a:xfrm>
            <a:off x="747712" y="514267"/>
            <a:ext cx="7634702" cy="21933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800"/>
              </a:spcBef>
              <a:spcAft>
                <a:spcPts val="0"/>
              </a:spcAft>
              <a:buClr>
                <a:srgbClr val="000000"/>
              </a:buClr>
              <a:buSzPts val="2100"/>
              <a:buFont typeface="Arial"/>
              <a:buNone/>
              <a:defRPr sz="1050" b="0" i="1" u="none" strike="noStrike" cap="none">
                <a:solidFill>
                  <a:srgbClr val="AEAEA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7_Title Slide">
  <p:cSld name="7_Title Slide">
    <p:bg>
      <p:bgPr>
        <a:solidFill>
          <a:schemeClr val="lt1"/>
        </a:solidFill>
        <a:effectLst/>
      </p:bgPr>
    </p:bg>
    <p:spTree>
      <p:nvGrpSpPr>
        <p:cNvPr id="1" name="Shape 282"/>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83"/>
        <p:cNvGrpSpPr/>
        <p:nvPr/>
      </p:nvGrpSpPr>
      <p:grpSpPr>
        <a:xfrm>
          <a:off x="0" y="0"/>
          <a:ext cx="0" cy="0"/>
          <a:chOff x="0" y="0"/>
          <a:chExt cx="0" cy="0"/>
        </a:xfrm>
      </p:grpSpPr>
      <p:sp>
        <p:nvSpPr>
          <p:cNvPr id="284" name="Google Shape;284;p62"/>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0"/>
        <p:cNvGrpSpPr/>
        <p:nvPr/>
      </p:nvGrpSpPr>
      <p:grpSpPr>
        <a:xfrm>
          <a:off x="0" y="0"/>
          <a:ext cx="0" cy="0"/>
          <a:chOff x="0" y="0"/>
          <a:chExt cx="0" cy="0"/>
        </a:xfrm>
      </p:grpSpPr>
      <p:sp>
        <p:nvSpPr>
          <p:cNvPr id="31" name="Google Shape;31;p75"/>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75"/>
          <p:cNvSpPr txBox="1">
            <a:spLocks noGrp="1"/>
          </p:cNvSpPr>
          <p:nvPr>
            <p:ph type="body" idx="1"/>
          </p:nvPr>
        </p:nvSpPr>
        <p:spPr>
          <a:xfrm>
            <a:off x="628650" y="1370013"/>
            <a:ext cx="386715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5"/>
          <p:cNvSpPr txBox="1">
            <a:spLocks noGrp="1"/>
          </p:cNvSpPr>
          <p:nvPr>
            <p:ph type="body" idx="2"/>
          </p:nvPr>
        </p:nvSpPr>
        <p:spPr>
          <a:xfrm>
            <a:off x="4648200" y="1370013"/>
            <a:ext cx="386715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75"/>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5"/>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7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5"/>
        <p:cNvGrpSpPr/>
        <p:nvPr/>
      </p:nvGrpSpPr>
      <p:grpSpPr>
        <a:xfrm>
          <a:off x="0" y="0"/>
          <a:ext cx="0" cy="0"/>
          <a:chOff x="0" y="0"/>
          <a:chExt cx="0" cy="0"/>
        </a:xfrm>
      </p:grpSpPr>
      <p:sp>
        <p:nvSpPr>
          <p:cNvPr id="286" name="Google Shape;286;p63"/>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87" name="Google Shape;287;p63"/>
          <p:cNvSpPr txBox="1"/>
          <p:nvPr/>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88" name="Google Shape;288;p63"/>
          <p:cNvSpPr txBox="1"/>
          <p:nvPr/>
        </p:nvSpPr>
        <p:spPr>
          <a:xfrm>
            <a:off x="0" y="0"/>
            <a:ext cx="9144000" cy="762000"/>
          </a:xfrm>
          <a:prstGeom prst="rect">
            <a:avLst/>
          </a:prstGeom>
          <a:solidFill>
            <a:srgbClr val="FFC000"/>
          </a:solidFill>
          <a:ln>
            <a:noFill/>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89" name="Google Shape;289;p63"/>
          <p:cNvSpPr txBox="1">
            <a:spLocks noGrp="1"/>
          </p:cNvSpPr>
          <p:nvPr>
            <p:ph type="body" idx="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marL="457200" marR="0" lvl="0" indent="-361950" algn="r" rtl="0">
              <a:lnSpc>
                <a:spcPct val="90000"/>
              </a:lnSpc>
              <a:spcBef>
                <a:spcPts val="800"/>
              </a:spcBef>
              <a:spcAft>
                <a:spcPts val="0"/>
              </a:spcAft>
              <a:buClr>
                <a:srgbClr val="000000"/>
              </a:buClr>
              <a:buSzPts val="2100"/>
              <a:buFont typeface="Arial"/>
              <a:buChar char="•"/>
              <a:defRPr sz="3600" b="1" i="0" u="none" strike="noStrike" cap="none">
                <a:solidFill>
                  <a:schemeClr val="dk1"/>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90" name="Google Shape;290;p63"/>
          <p:cNvSpPr txBox="1">
            <a:spLocks noGrp="1"/>
          </p:cNvSpPr>
          <p:nvPr>
            <p:ph type="body" idx="2"/>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marL="457200" marR="0" lvl="0" indent="-361950" algn="r" rtl="0">
              <a:lnSpc>
                <a:spcPct val="90000"/>
              </a:lnSpc>
              <a:spcBef>
                <a:spcPts val="800"/>
              </a:spcBef>
              <a:spcAft>
                <a:spcPts val="0"/>
              </a:spcAft>
              <a:buClr>
                <a:srgbClr val="000000"/>
              </a:buClr>
              <a:buSzPts val="2100"/>
              <a:buFont typeface="Arial"/>
              <a:buChar char="•"/>
              <a:defRPr sz="2250" b="0" i="0" u="none" strike="noStrike" cap="none">
                <a:solidFill>
                  <a:schemeClr val="dk1"/>
                </a:solidFill>
                <a:latin typeface="Simplified Arabic"/>
                <a:ea typeface="Simplified Arabic"/>
                <a:cs typeface="Simplified Arabic"/>
                <a:sym typeface="Simplified Arabic"/>
              </a:defRPr>
            </a:lvl1pPr>
            <a:lvl2pPr marL="914400" marR="0" lvl="1" indent="-314325" algn="l" rtl="0">
              <a:lnSpc>
                <a:spcPct val="90000"/>
              </a:lnSpc>
              <a:spcBef>
                <a:spcPts val="5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2pPr>
            <a:lvl3pPr marL="1371600" marR="0" lvl="2" indent="-314325" algn="l" rtl="0">
              <a:lnSpc>
                <a:spcPct val="90000"/>
              </a:lnSpc>
              <a:spcBef>
                <a:spcPts val="5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291"/>
        <p:cNvGrpSpPr/>
        <p:nvPr/>
      </p:nvGrpSpPr>
      <p:grpSpPr>
        <a:xfrm>
          <a:off x="0" y="0"/>
          <a:ext cx="0" cy="0"/>
          <a:chOff x="0" y="0"/>
          <a:chExt cx="0" cy="0"/>
        </a:xfrm>
      </p:grpSpPr>
      <p:sp>
        <p:nvSpPr>
          <p:cNvPr id="292" name="Google Shape;292;p64"/>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93" name="Google Shape;293;p64"/>
          <p:cNvSpPr txBox="1"/>
          <p:nvPr/>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94" name="Google Shape;294;p64"/>
          <p:cNvSpPr txBox="1"/>
          <p:nvPr/>
        </p:nvSpPr>
        <p:spPr>
          <a:xfrm>
            <a:off x="0" y="0"/>
            <a:ext cx="9144000" cy="762000"/>
          </a:xfrm>
          <a:prstGeom prst="rect">
            <a:avLst/>
          </a:prstGeom>
          <a:solidFill>
            <a:srgbClr val="FFC000"/>
          </a:solidFill>
          <a:ln>
            <a:noFill/>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95" name="Google Shape;295;p64"/>
          <p:cNvSpPr txBox="1">
            <a:spLocks noGrp="1"/>
          </p:cNvSpPr>
          <p:nvPr>
            <p:ph type="body" idx="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457200" marR="0" lvl="0" indent="-228600" algn="ctr" rtl="0">
              <a:lnSpc>
                <a:spcPct val="100000"/>
              </a:lnSpc>
              <a:spcBef>
                <a:spcPts val="0"/>
              </a:spcBef>
              <a:spcAft>
                <a:spcPts val="0"/>
              </a:spcAft>
              <a:buClr>
                <a:schemeClr val="dk1"/>
              </a:buClr>
              <a:buSzPts val="4800"/>
              <a:buFont typeface="Simplified Arabic"/>
              <a:buNone/>
              <a:defRPr sz="3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96" name="Google Shape;296;p64"/>
          <p:cNvSpPr txBox="1">
            <a:spLocks noGrp="1"/>
          </p:cNvSpPr>
          <p:nvPr>
            <p:ph type="body" idx="2"/>
          </p:nvPr>
        </p:nvSpPr>
        <p:spPr>
          <a:xfrm>
            <a:off x="503499" y="1259004"/>
            <a:ext cx="8134109" cy="2354491"/>
          </a:xfrm>
          <a:prstGeom prst="rect">
            <a:avLst/>
          </a:prstGeom>
          <a:noFill/>
          <a:ln>
            <a:noFill/>
          </a:ln>
        </p:spPr>
        <p:txBody>
          <a:bodyPr spcFirstLastPara="1" wrap="square" lIns="91425" tIns="45700" rIns="91425" bIns="45700" anchor="t" anchorCtr="0">
            <a:sp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3_Disposition personnalisée">
  <p:cSld name="3_Disposition personnalisée">
    <p:spTree>
      <p:nvGrpSpPr>
        <p:cNvPr id="1" name="Shape 297"/>
        <p:cNvGrpSpPr/>
        <p:nvPr/>
      </p:nvGrpSpPr>
      <p:grpSpPr>
        <a:xfrm>
          <a:off x="0" y="0"/>
          <a:ext cx="0" cy="0"/>
          <a:chOff x="0" y="0"/>
          <a:chExt cx="0" cy="0"/>
        </a:xfrm>
      </p:grpSpPr>
      <p:sp>
        <p:nvSpPr>
          <p:cNvPr id="298" name="Google Shape;298;p6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9" name="Google Shape;299;p6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00" name="Google Shape;300;p6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01" name="Google Shape;301;p6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3_Contents slide layout">
  <p:cSld name="3_Contents slide layout">
    <p:spTree>
      <p:nvGrpSpPr>
        <p:cNvPr id="1" name="Shape 302"/>
        <p:cNvGrpSpPr/>
        <p:nvPr/>
      </p:nvGrpSpPr>
      <p:grpSpPr>
        <a:xfrm>
          <a:off x="0" y="0"/>
          <a:ext cx="0" cy="0"/>
          <a:chOff x="0" y="0"/>
          <a:chExt cx="0" cy="0"/>
        </a:xfrm>
      </p:grpSpPr>
      <p:sp>
        <p:nvSpPr>
          <p:cNvPr id="303" name="Google Shape;303;p66"/>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00"/>
              </a:spcBef>
              <a:spcAft>
                <a:spcPts val="0"/>
              </a:spcAft>
              <a:buClr>
                <a:srgbClr val="000000"/>
              </a:buClr>
              <a:buSzPts val="2100"/>
              <a:buFont typeface="Arial"/>
              <a:buNone/>
              <a:defRPr sz="4050" b="0" i="0" u="none" strike="noStrike" cap="none">
                <a:solidFill>
                  <a:srgbClr val="262626"/>
                </a:solidFill>
                <a:latin typeface="Play"/>
                <a:ea typeface="Play"/>
                <a:cs typeface="Play"/>
                <a:sym typeface="Play"/>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1_Title Slide">
  <p:cSld name="11_Title Slide">
    <p:bg>
      <p:bgPr>
        <a:solidFill>
          <a:schemeClr val="lt1"/>
        </a:solidFill>
        <a:effectLst/>
      </p:bgPr>
    </p:bg>
    <p:spTree>
      <p:nvGrpSpPr>
        <p:cNvPr id="1" name="Shape 304"/>
        <p:cNvGrpSpPr/>
        <p:nvPr/>
      </p:nvGrpSpPr>
      <p:grpSpPr>
        <a:xfrm>
          <a:off x="0" y="0"/>
          <a:ext cx="0" cy="0"/>
          <a:chOff x="0" y="0"/>
          <a:chExt cx="0" cy="0"/>
        </a:xfrm>
      </p:grpSpPr>
      <p:pic>
        <p:nvPicPr>
          <p:cNvPr id="305" name="Google Shape;305;p67"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06" name="Google Shape;306;p67"/>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2_Title Slide">
  <p:cSld name="12_Title Slide">
    <p:bg>
      <p:bgPr>
        <a:solidFill>
          <a:schemeClr val="lt1"/>
        </a:solidFill>
        <a:effectLst/>
      </p:bgPr>
    </p:bg>
    <p:spTree>
      <p:nvGrpSpPr>
        <p:cNvPr id="1" name="Shape 307"/>
        <p:cNvGrpSpPr/>
        <p:nvPr/>
      </p:nvGrpSpPr>
      <p:grpSpPr>
        <a:xfrm>
          <a:off x="0" y="0"/>
          <a:ext cx="0" cy="0"/>
          <a:chOff x="0" y="0"/>
          <a:chExt cx="0" cy="0"/>
        </a:xfrm>
      </p:grpSpPr>
      <p:pic>
        <p:nvPicPr>
          <p:cNvPr id="308" name="Google Shape;308;p68"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09" name="Google Shape;309;p68"/>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3_Title Slide">
  <p:cSld name="13_Title Slide">
    <p:bg>
      <p:bgPr>
        <a:solidFill>
          <a:schemeClr val="lt1"/>
        </a:solidFill>
        <a:effectLst/>
      </p:bgPr>
    </p:bg>
    <p:spTree>
      <p:nvGrpSpPr>
        <p:cNvPr id="1" name="Shape 310"/>
        <p:cNvGrpSpPr/>
        <p:nvPr/>
      </p:nvGrpSpPr>
      <p:grpSpPr>
        <a:xfrm>
          <a:off x="0" y="0"/>
          <a:ext cx="0" cy="0"/>
          <a:chOff x="0" y="0"/>
          <a:chExt cx="0" cy="0"/>
        </a:xfrm>
      </p:grpSpPr>
      <p:pic>
        <p:nvPicPr>
          <p:cNvPr id="311" name="Google Shape;311;p69"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12" name="Google Shape;312;p69"/>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4_Title Slide">
  <p:cSld name="14_Title Slide">
    <p:bg>
      <p:bgPr>
        <a:solidFill>
          <a:schemeClr val="lt1"/>
        </a:solidFill>
        <a:effectLst/>
      </p:bgPr>
    </p:bg>
    <p:spTree>
      <p:nvGrpSpPr>
        <p:cNvPr id="1" name="Shape 313"/>
        <p:cNvGrpSpPr/>
        <p:nvPr/>
      </p:nvGrpSpPr>
      <p:grpSpPr>
        <a:xfrm>
          <a:off x="0" y="0"/>
          <a:ext cx="0" cy="0"/>
          <a:chOff x="0" y="0"/>
          <a:chExt cx="0" cy="0"/>
        </a:xfrm>
      </p:grpSpPr>
      <p:pic>
        <p:nvPicPr>
          <p:cNvPr id="314" name="Google Shape;314;p70"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15" name="Google Shape;315;p70"/>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5_Title Slide">
  <p:cSld name="15_Title Slide">
    <p:bg>
      <p:bgPr>
        <a:solidFill>
          <a:schemeClr val="lt1"/>
        </a:solidFill>
        <a:effectLst/>
      </p:bgPr>
    </p:bg>
    <p:spTree>
      <p:nvGrpSpPr>
        <p:cNvPr id="1" name="Shape 316"/>
        <p:cNvGrpSpPr/>
        <p:nvPr/>
      </p:nvGrpSpPr>
      <p:grpSpPr>
        <a:xfrm>
          <a:off x="0" y="0"/>
          <a:ext cx="0" cy="0"/>
          <a:chOff x="0" y="0"/>
          <a:chExt cx="0" cy="0"/>
        </a:xfrm>
      </p:grpSpPr>
      <p:pic>
        <p:nvPicPr>
          <p:cNvPr id="317" name="Google Shape;317;p71"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18" name="Google Shape;318;p71"/>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5"/>
        <p:cNvGrpSpPr/>
        <p:nvPr/>
      </p:nvGrpSpPr>
      <p:grpSpPr>
        <a:xfrm>
          <a:off x="0" y="0"/>
          <a:ext cx="0" cy="0"/>
          <a:chOff x="0" y="0"/>
          <a:chExt cx="0" cy="0"/>
        </a:xfrm>
      </p:grpSpPr>
      <p:sp>
        <p:nvSpPr>
          <p:cNvPr id="326" name="Google Shape;326;p43"/>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7" name="Google Shape;327;p43"/>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43"/>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7"/>
        <p:cNvGrpSpPr/>
        <p:nvPr/>
      </p:nvGrpSpPr>
      <p:grpSpPr>
        <a:xfrm>
          <a:off x="0" y="0"/>
          <a:ext cx="0" cy="0"/>
          <a:chOff x="0" y="0"/>
          <a:chExt cx="0" cy="0"/>
        </a:xfrm>
      </p:grpSpPr>
      <p:sp>
        <p:nvSpPr>
          <p:cNvPr id="38" name="Google Shape;38;p76"/>
          <p:cNvSpPr txBox="1">
            <a:spLocks noGrp="1"/>
          </p:cNvSpPr>
          <p:nvPr>
            <p:ph type="title"/>
          </p:nvPr>
        </p:nvSpPr>
        <p:spPr>
          <a:xfrm>
            <a:off x="630238"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76"/>
          <p:cNvSpPr txBox="1">
            <a:spLocks noGrp="1"/>
          </p:cNvSpPr>
          <p:nvPr>
            <p:ph type="body" idx="1"/>
          </p:nvPr>
        </p:nvSpPr>
        <p:spPr>
          <a:xfrm>
            <a:off x="630238" y="1260475"/>
            <a:ext cx="3868737" cy="61912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76"/>
          <p:cNvSpPr txBox="1">
            <a:spLocks noGrp="1"/>
          </p:cNvSpPr>
          <p:nvPr>
            <p:ph type="body" idx="2"/>
          </p:nvPr>
        </p:nvSpPr>
        <p:spPr>
          <a:xfrm>
            <a:off x="630238" y="1879600"/>
            <a:ext cx="3868737"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76"/>
          <p:cNvSpPr txBox="1">
            <a:spLocks noGrp="1"/>
          </p:cNvSpPr>
          <p:nvPr>
            <p:ph type="body" idx="3"/>
          </p:nvPr>
        </p:nvSpPr>
        <p:spPr>
          <a:xfrm>
            <a:off x="4629150" y="1260475"/>
            <a:ext cx="3887788" cy="61912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76"/>
          <p:cNvSpPr txBox="1">
            <a:spLocks noGrp="1"/>
          </p:cNvSpPr>
          <p:nvPr>
            <p:ph type="body" idx="4"/>
          </p:nvPr>
        </p:nvSpPr>
        <p:spPr>
          <a:xfrm>
            <a:off x="4629150" y="1879600"/>
            <a:ext cx="3887788"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6"/>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6"/>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29"/>
        <p:cNvGrpSpPr/>
        <p:nvPr/>
      </p:nvGrpSpPr>
      <p:grpSpPr>
        <a:xfrm>
          <a:off x="0" y="0"/>
          <a:ext cx="0" cy="0"/>
          <a:chOff x="0" y="0"/>
          <a:chExt cx="0" cy="0"/>
        </a:xfrm>
      </p:grpSpPr>
      <p:sp>
        <p:nvSpPr>
          <p:cNvPr id="330" name="Google Shape;330;p101"/>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331" name="Google Shape;331;p101"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32" name="Google Shape;332;p101"/>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33"/>
        <p:cNvGrpSpPr/>
        <p:nvPr/>
      </p:nvGrpSpPr>
      <p:grpSpPr>
        <a:xfrm>
          <a:off x="0" y="0"/>
          <a:ext cx="0" cy="0"/>
          <a:chOff x="0" y="0"/>
          <a:chExt cx="0" cy="0"/>
        </a:xfrm>
      </p:grpSpPr>
      <p:sp>
        <p:nvSpPr>
          <p:cNvPr id="334" name="Google Shape;334;p102"/>
          <p:cNvSpPr txBox="1">
            <a:spLocks noGrp="1"/>
          </p:cNvSpPr>
          <p:nvPr>
            <p:ph type="title"/>
          </p:nvPr>
        </p:nvSpPr>
        <p:spPr>
          <a:xfrm>
            <a:off x="1966298" y="1631088"/>
            <a:ext cx="2305504" cy="451503"/>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102"/>
          <p:cNvSpPr txBox="1">
            <a:spLocks noGrp="1"/>
          </p:cNvSpPr>
          <p:nvPr>
            <p:ph type="subTitle" idx="1"/>
          </p:nvPr>
        </p:nvSpPr>
        <p:spPr>
          <a:xfrm>
            <a:off x="1966307" y="2129189"/>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36" name="Google Shape;336;p102"/>
          <p:cNvSpPr txBox="1">
            <a:spLocks noGrp="1"/>
          </p:cNvSpPr>
          <p:nvPr>
            <p:ph type="subTitle" idx="2"/>
          </p:nvPr>
        </p:nvSpPr>
        <p:spPr>
          <a:xfrm>
            <a:off x="6015188" y="2129189"/>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37" name="Google Shape;337;p102"/>
          <p:cNvSpPr txBox="1">
            <a:spLocks noGrp="1"/>
          </p:cNvSpPr>
          <p:nvPr>
            <p:ph type="title" idx="3"/>
          </p:nvPr>
        </p:nvSpPr>
        <p:spPr>
          <a:xfrm>
            <a:off x="1966325" y="3138028"/>
            <a:ext cx="2305504" cy="5277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8" name="Google Shape;338;p102"/>
          <p:cNvSpPr txBox="1">
            <a:spLocks noGrp="1"/>
          </p:cNvSpPr>
          <p:nvPr>
            <p:ph type="subTitle" idx="4"/>
          </p:nvPr>
        </p:nvSpPr>
        <p:spPr>
          <a:xfrm>
            <a:off x="1966307" y="3626574"/>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39" name="Google Shape;339;p102"/>
          <p:cNvSpPr txBox="1">
            <a:spLocks noGrp="1"/>
          </p:cNvSpPr>
          <p:nvPr>
            <p:ph type="subTitle" idx="5"/>
          </p:nvPr>
        </p:nvSpPr>
        <p:spPr>
          <a:xfrm>
            <a:off x="6015188" y="3626574"/>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40" name="Google Shape;340;p102"/>
          <p:cNvSpPr txBox="1">
            <a:spLocks noGrp="1"/>
          </p:cNvSpPr>
          <p:nvPr>
            <p:ph type="title" idx="6"/>
          </p:nvPr>
        </p:nvSpPr>
        <p:spPr>
          <a:xfrm>
            <a:off x="823316" y="1815449"/>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1" name="Google Shape;341;p102"/>
          <p:cNvSpPr txBox="1">
            <a:spLocks noGrp="1"/>
          </p:cNvSpPr>
          <p:nvPr>
            <p:ph type="title" idx="7"/>
          </p:nvPr>
        </p:nvSpPr>
        <p:spPr>
          <a:xfrm>
            <a:off x="823316" y="3349118"/>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102"/>
          <p:cNvSpPr txBox="1">
            <a:spLocks noGrp="1"/>
          </p:cNvSpPr>
          <p:nvPr>
            <p:ph type="title" idx="8"/>
          </p:nvPr>
        </p:nvSpPr>
        <p:spPr>
          <a:xfrm>
            <a:off x="4872197" y="1815449"/>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102"/>
          <p:cNvSpPr txBox="1">
            <a:spLocks noGrp="1"/>
          </p:cNvSpPr>
          <p:nvPr>
            <p:ph type="title" idx="9"/>
          </p:nvPr>
        </p:nvSpPr>
        <p:spPr>
          <a:xfrm>
            <a:off x="4872197" y="3349118"/>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p102"/>
          <p:cNvSpPr txBox="1">
            <a:spLocks noGrp="1"/>
          </p:cNvSpPr>
          <p:nvPr>
            <p:ph type="title" idx="13"/>
          </p:nvPr>
        </p:nvSpPr>
        <p:spPr>
          <a:xfrm>
            <a:off x="6015197" y="1631088"/>
            <a:ext cx="2305504" cy="451503"/>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5" name="Google Shape;345;p102"/>
          <p:cNvSpPr txBox="1">
            <a:spLocks noGrp="1"/>
          </p:cNvSpPr>
          <p:nvPr>
            <p:ph type="title" idx="14"/>
          </p:nvPr>
        </p:nvSpPr>
        <p:spPr>
          <a:xfrm>
            <a:off x="6015224" y="3138028"/>
            <a:ext cx="2305504" cy="5277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102"/>
          <p:cNvSpPr txBox="1">
            <a:spLocks noGrp="1"/>
          </p:cNvSpPr>
          <p:nvPr>
            <p:ph type="title" idx="15"/>
          </p:nvPr>
        </p:nvSpPr>
        <p:spPr>
          <a:xfrm>
            <a:off x="719998" y="445029"/>
            <a:ext cx="7704002" cy="572697"/>
          </a:xfrm>
          <a:prstGeom prst="rect">
            <a:avLst/>
          </a:prstGeom>
          <a:noFill/>
          <a:ln>
            <a:noFill/>
          </a:ln>
        </p:spPr>
        <p:txBody>
          <a:bodyPr spcFirstLastPara="1" wrap="square" lIns="68550" tIns="68550" rIns="68550" bIns="68550" anchor="t" anchorCtr="0">
            <a:no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Disposition personnalisée">
  <p:cSld name="Disposition personnalisée">
    <p:spTree>
      <p:nvGrpSpPr>
        <p:cNvPr id="1" name="Shape 347"/>
        <p:cNvGrpSpPr/>
        <p:nvPr/>
      </p:nvGrpSpPr>
      <p:grpSpPr>
        <a:xfrm>
          <a:off x="0" y="0"/>
          <a:ext cx="0" cy="0"/>
          <a:chOff x="0" y="0"/>
          <a:chExt cx="0" cy="0"/>
        </a:xfrm>
      </p:grpSpPr>
      <p:sp>
        <p:nvSpPr>
          <p:cNvPr id="348" name="Google Shape;348;p103"/>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103"/>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0" name="Google Shape;350;p103"/>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
        <p:nvSpPr>
          <p:cNvPr id="351" name="Google Shape;351;p103"/>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52" name="Google Shape;352;p103"/>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53" name="Google Shape;353;p103"/>
          <p:cNvSpPr txBox="1">
            <a:spLocks noGrp="1"/>
          </p:cNvSpPr>
          <p:nvPr>
            <p:ph type="title"/>
          </p:nvPr>
        </p:nvSpPr>
        <p:spPr>
          <a:xfrm>
            <a:off x="1441176" y="1733757"/>
            <a:ext cx="5829300" cy="1676104"/>
          </a:xfrm>
          <a:prstGeom prst="rect">
            <a:avLst/>
          </a:prstGeom>
          <a:noFill/>
          <a:ln>
            <a:noFill/>
          </a:ln>
        </p:spPr>
        <p:txBody>
          <a:bodyPr spcFirstLastPara="1" wrap="square" lIns="68550" tIns="34250" rIns="68550" bIns="34250" anchor="ctr" anchorCtr="1">
            <a:normAutofit/>
          </a:bodyPr>
          <a:lstStyle>
            <a:lvl1pPr lvl="0" algn="ctr">
              <a:lnSpc>
                <a:spcPct val="90000"/>
              </a:lnSpc>
              <a:spcBef>
                <a:spcPts val="0"/>
              </a:spcBef>
              <a:spcAft>
                <a:spcPts val="0"/>
              </a:spcAft>
              <a:buClr>
                <a:srgbClr val="44546A"/>
              </a:buClr>
              <a:buSzPts val="4100"/>
              <a:buFont typeface="Calibri"/>
              <a:buNone/>
              <a:defRPr sz="4100" b="1">
                <a:solidFill>
                  <a:srgbClr val="44546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4" name="Google Shape;354;p103"/>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355" name="Google Shape;355;p103"/>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56"/>
        <p:cNvGrpSpPr/>
        <p:nvPr/>
      </p:nvGrpSpPr>
      <p:grpSpPr>
        <a:xfrm>
          <a:off x="0" y="0"/>
          <a:ext cx="0" cy="0"/>
          <a:chOff x="0" y="0"/>
          <a:chExt cx="0" cy="0"/>
        </a:xfrm>
      </p:grpSpPr>
      <p:sp>
        <p:nvSpPr>
          <p:cNvPr id="357" name="Google Shape;357;p104"/>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58" name="Google Shape;358;p104"/>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359" name="Google Shape;359;p104"/>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104"/>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361"/>
        <p:cNvGrpSpPr/>
        <p:nvPr/>
      </p:nvGrpSpPr>
      <p:grpSpPr>
        <a:xfrm>
          <a:off x="0" y="0"/>
          <a:ext cx="0" cy="0"/>
          <a:chOff x="0" y="0"/>
          <a:chExt cx="0" cy="0"/>
        </a:xfrm>
      </p:grpSpPr>
      <p:sp>
        <p:nvSpPr>
          <p:cNvPr id="362" name="Google Shape;362;p105"/>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63" name="Google Shape;363;p105"/>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364"/>
        <p:cNvGrpSpPr/>
        <p:nvPr/>
      </p:nvGrpSpPr>
      <p:grpSpPr>
        <a:xfrm>
          <a:off x="0" y="0"/>
          <a:ext cx="0" cy="0"/>
          <a:chOff x="0" y="0"/>
          <a:chExt cx="0" cy="0"/>
        </a:xfrm>
      </p:grpSpPr>
      <p:sp>
        <p:nvSpPr>
          <p:cNvPr id="365" name="Google Shape;365;p106"/>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66" name="Google Shape;366;p106"/>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67" name="Google Shape;367;p106"/>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368"/>
        <p:cNvGrpSpPr/>
        <p:nvPr/>
      </p:nvGrpSpPr>
      <p:grpSpPr>
        <a:xfrm>
          <a:off x="0" y="0"/>
          <a:ext cx="0" cy="0"/>
          <a:chOff x="0" y="0"/>
          <a:chExt cx="0" cy="0"/>
        </a:xfrm>
      </p:grpSpPr>
      <p:sp>
        <p:nvSpPr>
          <p:cNvPr id="369" name="Google Shape;369;p107"/>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70" name="Google Shape;370;p107"/>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71" name="Google Shape;371;p107"/>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72" name="Google Shape;372;p107"/>
          <p:cNvSpPr txBox="1">
            <a:spLocks noGrp="1"/>
          </p:cNvSpPr>
          <p:nvPr>
            <p:ph type="body" idx="1"/>
          </p:nvPr>
        </p:nvSpPr>
        <p:spPr>
          <a:xfrm>
            <a:off x="2786405" y="60771"/>
            <a:ext cx="3568199" cy="530699"/>
          </a:xfrm>
          <a:prstGeom prst="rect">
            <a:avLst/>
          </a:prstGeom>
          <a:noFill/>
          <a:ln>
            <a:noFill/>
          </a:ln>
        </p:spPr>
        <p:txBody>
          <a:bodyPr spcFirstLastPara="1" wrap="square" lIns="68550" tIns="34250" rIns="68550" bIns="34250" anchor="t" anchorCtr="1">
            <a:spAutoFit/>
          </a:bodyPr>
          <a:lstStyle>
            <a:lvl1pPr marL="457200" lvl="0" indent="-228600" algn="ctr">
              <a:lnSpc>
                <a:spcPct val="100000"/>
              </a:lnSpc>
              <a:spcBef>
                <a:spcPts val="0"/>
              </a:spcBef>
              <a:spcAft>
                <a:spcPts val="0"/>
              </a:spcAft>
              <a:buSzPts val="2100"/>
              <a:buNone/>
              <a:defRPr sz="3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3" name="Google Shape;373;p107"/>
          <p:cNvSpPr txBox="1">
            <a:spLocks noGrp="1"/>
          </p:cNvSpPr>
          <p:nvPr>
            <p:ph type="body" idx="2"/>
          </p:nvPr>
        </p:nvSpPr>
        <p:spPr>
          <a:xfrm>
            <a:off x="503496" y="1259000"/>
            <a:ext cx="8134200" cy="2331601"/>
          </a:xfrm>
          <a:prstGeom prst="rect">
            <a:avLst/>
          </a:prstGeom>
          <a:noFill/>
          <a:ln>
            <a:noFill/>
          </a:ln>
        </p:spPr>
        <p:txBody>
          <a:bodyPr spcFirstLastPara="1" wrap="square" lIns="68550" tIns="34250" rIns="68550" bIns="34250" anchor="t" anchorCtr="0">
            <a:sp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374"/>
        <p:cNvGrpSpPr/>
        <p:nvPr/>
      </p:nvGrpSpPr>
      <p:grpSpPr>
        <a:xfrm>
          <a:off x="0" y="0"/>
          <a:ext cx="0" cy="0"/>
          <a:chOff x="0" y="0"/>
          <a:chExt cx="0" cy="0"/>
        </a:xfrm>
      </p:grpSpPr>
      <p:sp>
        <p:nvSpPr>
          <p:cNvPr id="375" name="Google Shape;375;p108"/>
          <p:cNvSpPr txBox="1">
            <a:spLocks noGrp="1"/>
          </p:cNvSpPr>
          <p:nvPr>
            <p:ph type="title"/>
          </p:nvPr>
        </p:nvSpPr>
        <p:spPr>
          <a:xfrm>
            <a:off x="628650" y="273844"/>
            <a:ext cx="7886700" cy="994199"/>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6" name="Google Shape;376;p108"/>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7" name="Google Shape;377;p108"/>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8" name="Google Shape;378;p108"/>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379"/>
        <p:cNvGrpSpPr/>
        <p:nvPr/>
      </p:nvGrpSpPr>
      <p:grpSpPr>
        <a:xfrm>
          <a:off x="0" y="0"/>
          <a:ext cx="0" cy="0"/>
          <a:chOff x="0" y="0"/>
          <a:chExt cx="0" cy="0"/>
        </a:xfrm>
      </p:grpSpPr>
      <p:sp>
        <p:nvSpPr>
          <p:cNvPr id="380" name="Google Shape;380;p109"/>
          <p:cNvSpPr/>
          <p:nvPr/>
        </p:nvSpPr>
        <p:spPr>
          <a:xfrm>
            <a:off x="0" y="0"/>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81" name="Google Shape;381;p109"/>
          <p:cNvSpPr/>
          <p:nvPr/>
        </p:nvSpPr>
        <p:spPr>
          <a:xfrm rot="-10799991" flipH="1">
            <a:off x="371484" y="224274"/>
            <a:ext cx="343439" cy="2383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cript">
  <p:cSld name="script">
    <p:spTree>
      <p:nvGrpSpPr>
        <p:cNvPr id="1" name="Shape 382"/>
        <p:cNvGrpSpPr/>
        <p:nvPr/>
      </p:nvGrpSpPr>
      <p:grpSpPr>
        <a:xfrm>
          <a:off x="0" y="0"/>
          <a:ext cx="0" cy="0"/>
          <a:chOff x="0" y="0"/>
          <a:chExt cx="0" cy="0"/>
        </a:xfrm>
      </p:grpSpPr>
      <p:sp>
        <p:nvSpPr>
          <p:cNvPr id="383" name="Google Shape;383;p110"/>
          <p:cNvSpPr/>
          <p:nvPr/>
        </p:nvSpPr>
        <p:spPr>
          <a:xfrm>
            <a:off x="0" y="-28529"/>
            <a:ext cx="9144457" cy="5172303"/>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84" name="Google Shape;384;p110"/>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385" name="Google Shape;385;p110"/>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6" name="Google Shape;386;p110"/>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6"/>
        <p:cNvGrpSpPr/>
        <p:nvPr/>
      </p:nvGrpSpPr>
      <p:grpSpPr>
        <a:xfrm>
          <a:off x="0" y="0"/>
          <a:ext cx="0" cy="0"/>
          <a:chOff x="0" y="0"/>
          <a:chExt cx="0" cy="0"/>
        </a:xfrm>
      </p:grpSpPr>
      <p:sp>
        <p:nvSpPr>
          <p:cNvPr id="47" name="Google Shape;47;p77"/>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7"/>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7"/>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7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387"/>
        <p:cNvGrpSpPr/>
        <p:nvPr/>
      </p:nvGrpSpPr>
      <p:grpSpPr>
        <a:xfrm>
          <a:off x="0" y="0"/>
          <a:ext cx="0" cy="0"/>
          <a:chOff x="0" y="0"/>
          <a:chExt cx="0" cy="0"/>
        </a:xfrm>
      </p:grpSpPr>
      <p:sp>
        <p:nvSpPr>
          <p:cNvPr id="388" name="Google Shape;388;p111"/>
          <p:cNvSpPr/>
          <p:nvPr/>
        </p:nvSpPr>
        <p:spPr>
          <a:xfrm>
            <a:off x="0" y="-28529"/>
            <a:ext cx="9144000" cy="517202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389" name="Google Shape;389;p111"/>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390" name="Google Shape;390;p111"/>
          <p:cNvSpPr txBox="1">
            <a:spLocks noGrp="1"/>
          </p:cNvSpPr>
          <p:nvPr>
            <p:ph type="title"/>
          </p:nvPr>
        </p:nvSpPr>
        <p:spPr>
          <a:xfrm>
            <a:off x="761585" y="146962"/>
            <a:ext cx="7620829" cy="352967"/>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222A35"/>
              </a:buClr>
              <a:buSzPts val="1500"/>
              <a:buFont typeface="Arial"/>
              <a:buNone/>
              <a:defRPr sz="1500" b="1">
                <a:solidFill>
                  <a:srgbClr val="222A3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1" name="Google Shape;391;p111"/>
          <p:cNvSpPr txBox="1">
            <a:spLocks noGrp="1"/>
          </p:cNvSpPr>
          <p:nvPr>
            <p:ph type="body" idx="1"/>
          </p:nvPr>
        </p:nvSpPr>
        <p:spPr>
          <a:xfrm>
            <a:off x="747714" y="514267"/>
            <a:ext cx="7634700" cy="219327"/>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050" i="1">
                <a:solidFill>
                  <a:srgbClr val="333F50"/>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392"/>
        <p:cNvGrpSpPr/>
        <p:nvPr/>
      </p:nvGrpSpPr>
      <p:grpSpPr>
        <a:xfrm>
          <a:off x="0" y="0"/>
          <a:ext cx="0" cy="0"/>
          <a:chOff x="0" y="0"/>
          <a:chExt cx="0" cy="0"/>
        </a:xfrm>
      </p:grpSpPr>
      <p:sp>
        <p:nvSpPr>
          <p:cNvPr id="393" name="Google Shape;393;p112"/>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94" name="Google Shape;394;p112"/>
          <p:cNvSpPr/>
          <p:nvPr/>
        </p:nvSpPr>
        <p:spPr>
          <a:xfrm rot="10799991">
            <a:off x="8587038" y="204323"/>
            <a:ext cx="216100" cy="164509"/>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395" name="Google Shape;395;p112"/>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r">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6" name="Google Shape;396;p112"/>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r">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_AND_BODY" type="tx">
  <p:cSld name="TITLE_AND_BODY">
    <p:bg>
      <p:bgPr>
        <a:solidFill>
          <a:srgbClr val="44546A"/>
        </a:solidFill>
        <a:effectLst/>
      </p:bgPr>
    </p:bg>
    <p:spTree>
      <p:nvGrpSpPr>
        <p:cNvPr id="1" name="Shape 397"/>
        <p:cNvGrpSpPr/>
        <p:nvPr/>
      </p:nvGrpSpPr>
      <p:grpSpPr>
        <a:xfrm>
          <a:off x="0" y="0"/>
          <a:ext cx="0" cy="0"/>
          <a:chOff x="0" y="0"/>
          <a:chExt cx="0" cy="0"/>
        </a:xfrm>
      </p:grpSpPr>
      <p:sp>
        <p:nvSpPr>
          <p:cNvPr id="398" name="Google Shape;398;p113"/>
          <p:cNvSpPr/>
          <p:nvPr/>
        </p:nvSpPr>
        <p:spPr>
          <a:xfrm flipH="1">
            <a:off x="3582600" y="1550703"/>
            <a:ext cx="5561399" cy="3592796"/>
          </a:xfrm>
          <a:custGeom>
            <a:avLst/>
            <a:gdLst/>
            <a:ahLst/>
            <a:cxnLst/>
            <a:rect l="l" t="t" r="r" b="b"/>
            <a:pathLst>
              <a:path w="120000" h="120000" extrusionOk="0">
                <a:moveTo>
                  <a:pt x="0" y="120000"/>
                </a:moveTo>
                <a:lnTo>
                  <a:pt x="0" y="0"/>
                </a:lnTo>
                <a:lnTo>
                  <a:pt x="120000" y="120000"/>
                </a:lnTo>
                <a:close/>
              </a:path>
            </a:pathLst>
          </a:custGeom>
          <a:solidFill>
            <a:srgbClr val="E7E6E6"/>
          </a:solidFill>
          <a:ln>
            <a:noFill/>
          </a:ln>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113"/>
          <p:cNvSpPr/>
          <p:nvPr/>
        </p:nvSpPr>
        <p:spPr>
          <a:xfrm>
            <a:off x="27" y="2824499"/>
            <a:ext cx="7370402" cy="2319000"/>
          </a:xfrm>
          <a:custGeom>
            <a:avLst/>
            <a:gdLst/>
            <a:ahLst/>
            <a:cxnLst/>
            <a:rect l="l" t="t" r="r" b="b"/>
            <a:pathLst>
              <a:path w="120000" h="120000" extrusionOk="0">
                <a:moveTo>
                  <a:pt x="0" y="120000"/>
                </a:moveTo>
                <a:lnTo>
                  <a:pt x="0" y="0"/>
                </a:lnTo>
                <a:lnTo>
                  <a:pt x="120000" y="120000"/>
                </a:lnTo>
                <a:close/>
              </a:path>
            </a:pathLst>
          </a:custGeom>
          <a:solidFill>
            <a:srgbClr val="36AFCE"/>
          </a:solidFill>
          <a:ln>
            <a:noFill/>
          </a:ln>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113"/>
          <p:cNvSpPr/>
          <p:nvPr/>
        </p:nvSpPr>
        <p:spPr>
          <a:xfrm>
            <a:off x="203225" y="206252"/>
            <a:ext cx="8737503" cy="4730995"/>
          </a:xfrm>
          <a:prstGeom prst="rect">
            <a:avLst/>
          </a:prstGeom>
          <a:solidFill>
            <a:srgbClr val="000000"/>
          </a:solidFill>
          <a:ln>
            <a:noFill/>
          </a:ln>
          <a:effectLst>
            <a:outerShdw algn="tl">
              <a:srgbClr val="000000">
                <a:alpha val="40000"/>
              </a:srgbClr>
            </a:outerShdw>
          </a:effectLst>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113"/>
          <p:cNvSpPr txBox="1">
            <a:spLocks noGrp="1"/>
          </p:cNvSpPr>
          <p:nvPr>
            <p:ph type="title"/>
          </p:nvPr>
        </p:nvSpPr>
        <p:spPr>
          <a:xfrm>
            <a:off x="819146" y="845600"/>
            <a:ext cx="7505696" cy="954597"/>
          </a:xfrm>
          <a:prstGeom prst="rect">
            <a:avLst/>
          </a:prstGeom>
          <a:noFill/>
          <a:ln>
            <a:noFill/>
          </a:ln>
        </p:spPr>
        <p:txBody>
          <a:bodyPr spcFirstLastPara="1" wrap="square" lIns="91400" tIns="91400" rIns="91400" bIns="91400" anchor="t" anchorCtr="0">
            <a:normAutofit/>
          </a:bodyPr>
          <a:lstStyle>
            <a:lvl1pPr lvl="0" algn="l">
              <a:lnSpc>
                <a:spcPct val="90000"/>
              </a:lnSpc>
              <a:spcBef>
                <a:spcPts val="0"/>
              </a:spcBef>
              <a:spcAft>
                <a:spcPts val="0"/>
              </a:spcAft>
              <a:buClr>
                <a:srgbClr val="000000"/>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113"/>
          <p:cNvSpPr txBox="1">
            <a:spLocks noGrp="1"/>
          </p:cNvSpPr>
          <p:nvPr>
            <p:ph type="body" idx="1"/>
          </p:nvPr>
        </p:nvSpPr>
        <p:spPr>
          <a:xfrm>
            <a:off x="819146" y="1990721"/>
            <a:ext cx="7505696" cy="2448004"/>
          </a:xfrm>
          <a:prstGeom prst="rect">
            <a:avLst/>
          </a:prstGeom>
          <a:noFill/>
          <a:ln>
            <a:noFill/>
          </a:ln>
        </p:spPr>
        <p:txBody>
          <a:bodyPr spcFirstLastPara="1" wrap="square" lIns="91400" tIns="91400" rIns="91400" bIns="91400" anchor="t" anchorCtr="0">
            <a:normAutofit/>
          </a:bodyPr>
          <a:lstStyle>
            <a:lvl1pPr marL="457200" lvl="0" indent="-311150" algn="l">
              <a:lnSpc>
                <a:spcPct val="90000"/>
              </a:lnSpc>
              <a:spcBef>
                <a:spcPts val="0"/>
              </a:spcBef>
              <a:spcAft>
                <a:spcPts val="0"/>
              </a:spcAft>
              <a:buSzPts val="13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3" name="Google Shape;403;p113"/>
          <p:cNvSpPr txBox="1">
            <a:spLocks noGrp="1"/>
          </p:cNvSpPr>
          <p:nvPr>
            <p:ph type="sldNum" idx="12"/>
          </p:nvPr>
        </p:nvSpPr>
        <p:spPr>
          <a:xfrm>
            <a:off x="8390735" y="4543671"/>
            <a:ext cx="548704" cy="393603"/>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404"/>
        <p:cNvGrpSpPr/>
        <p:nvPr/>
      </p:nvGrpSpPr>
      <p:grpSpPr>
        <a:xfrm>
          <a:off x="0" y="0"/>
          <a:ext cx="0" cy="0"/>
          <a:chOff x="0" y="0"/>
          <a:chExt cx="0" cy="0"/>
        </a:xfrm>
      </p:grpSpPr>
      <p:sp>
        <p:nvSpPr>
          <p:cNvPr id="405" name="Google Shape;405;p114"/>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rmAutofit/>
          </a:bodyPr>
          <a:lstStyle>
            <a:lvl1pPr lvl="0" algn="ctr">
              <a:lnSpc>
                <a:spcPct val="90000"/>
              </a:lnSpc>
              <a:spcBef>
                <a:spcPts val="750"/>
              </a:spcBef>
              <a:spcAft>
                <a:spcPts val="0"/>
              </a:spcAft>
              <a:buSzPts val="2100"/>
              <a:buNone/>
              <a:defRPr sz="18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406" name="Google Shape;406;p114"/>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7" name="Google Shape;407;p114"/>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114"/>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
        <p:nvSpPr>
          <p:cNvPr id="409" name="Google Shape;409;p114"/>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410" name="Google Shape;410;p114"/>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411" name="Google Shape;411;p114"/>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ctr" anchorCtr="0">
            <a:normAutofit/>
          </a:bodyPr>
          <a:lstStyle>
            <a:lvl1pPr lvl="0" algn="r">
              <a:lnSpc>
                <a:spcPct val="90000"/>
              </a:lnSpc>
              <a:spcBef>
                <a:spcPts val="0"/>
              </a:spcBef>
              <a:spcAft>
                <a:spcPts val="0"/>
              </a:spcAft>
              <a:buClr>
                <a:srgbClr val="757070"/>
              </a:buClr>
              <a:buSzPts val="1350"/>
              <a:buFont typeface="Calibri"/>
              <a:buNone/>
              <a:defRPr sz="1350" i="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412"/>
        <p:cNvGrpSpPr/>
        <p:nvPr/>
      </p:nvGrpSpPr>
      <p:grpSpPr>
        <a:xfrm>
          <a:off x="0" y="0"/>
          <a:ext cx="0" cy="0"/>
          <a:chOff x="0" y="0"/>
          <a:chExt cx="0" cy="0"/>
        </a:xfrm>
      </p:grpSpPr>
      <p:sp>
        <p:nvSpPr>
          <p:cNvPr id="413" name="Google Shape;413;p115"/>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sp>
        <p:nvSpPr>
          <p:cNvPr id="414" name="Google Shape;414;p115"/>
          <p:cNvSpPr txBox="1"/>
          <p:nvPr/>
        </p:nvSpPr>
        <p:spPr>
          <a:xfrm>
            <a:off x="0" y="0"/>
            <a:ext cx="9144000" cy="5143499"/>
          </a:xfrm>
          <a:prstGeom prst="rect">
            <a:avLst/>
          </a:prstGeom>
          <a:solidFill>
            <a:srgbClr val="FFF2CC"/>
          </a:solidFill>
          <a:ln w="12700"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15" name="Google Shape;415;p115"/>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16" name="Google Shape;416;p115"/>
          <p:cNvSpPr txBox="1">
            <a:spLocks noGrp="1"/>
          </p:cNvSpPr>
          <p:nvPr>
            <p:ph type="body" idx="1"/>
          </p:nvPr>
        </p:nvSpPr>
        <p:spPr>
          <a:xfrm>
            <a:off x="2786405" y="60771"/>
            <a:ext cx="3568299" cy="693480"/>
          </a:xfrm>
          <a:prstGeom prst="rect">
            <a:avLst/>
          </a:prstGeom>
          <a:noFill/>
          <a:ln>
            <a:noFill/>
          </a:ln>
        </p:spPr>
        <p:txBody>
          <a:bodyPr spcFirstLastPara="1" wrap="square" lIns="91400" tIns="45700" rIns="91400" bIns="45700" anchor="t" anchorCtr="0">
            <a:spAutoFit/>
          </a:bodyPr>
          <a:lstStyle>
            <a:lvl1pPr marL="457200" lvl="0" indent="-533400" algn="r">
              <a:lnSpc>
                <a:spcPct val="90000"/>
              </a:lnSpc>
              <a:spcBef>
                <a:spcPts val="750"/>
              </a:spcBef>
              <a:spcAft>
                <a:spcPts val="0"/>
              </a:spcAft>
              <a:buSzPts val="4800"/>
              <a:buChar char="•"/>
              <a:defRPr sz="3600" b="1">
                <a:latin typeface="Simplified Arabic"/>
                <a:ea typeface="Simplified Arabic"/>
                <a:cs typeface="Simplified Arabic"/>
                <a:sym typeface="Simplified Arab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115"/>
          <p:cNvSpPr txBox="1">
            <a:spLocks noGrp="1"/>
          </p:cNvSpPr>
          <p:nvPr>
            <p:ph type="body" idx="2"/>
          </p:nvPr>
        </p:nvSpPr>
        <p:spPr>
          <a:xfrm>
            <a:off x="503496" y="1259000"/>
            <a:ext cx="8134109" cy="506504"/>
          </a:xfrm>
          <a:prstGeom prst="rect">
            <a:avLst/>
          </a:prstGeom>
          <a:noFill/>
          <a:ln>
            <a:noFill/>
          </a:ln>
        </p:spPr>
        <p:txBody>
          <a:bodyPr spcFirstLastPara="1" wrap="square" lIns="91400" tIns="45700" rIns="91400" bIns="45700" anchor="t" anchorCtr="0">
            <a:spAutoFit/>
          </a:bodyPr>
          <a:lstStyle>
            <a:lvl1pPr marL="457200" lvl="0" indent="-419100" algn="r">
              <a:lnSpc>
                <a:spcPct val="90000"/>
              </a:lnSpc>
              <a:spcBef>
                <a:spcPts val="750"/>
              </a:spcBef>
              <a:spcAft>
                <a:spcPts val="0"/>
              </a:spcAft>
              <a:buSzPts val="3000"/>
              <a:buChar char="•"/>
              <a:defRPr sz="2250">
                <a:latin typeface="Simplified Arabic"/>
                <a:ea typeface="Simplified Arabic"/>
                <a:cs typeface="Simplified Arabic"/>
                <a:sym typeface="Simplified Arab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19"/>
        <p:cNvGrpSpPr/>
        <p:nvPr/>
      </p:nvGrpSpPr>
      <p:grpSpPr>
        <a:xfrm>
          <a:off x="0" y="0"/>
          <a:ext cx="0" cy="0"/>
          <a:chOff x="0" y="0"/>
          <a:chExt cx="0" cy="0"/>
        </a:xfrm>
      </p:grpSpPr>
      <p:sp>
        <p:nvSpPr>
          <p:cNvPr id="420" name="Google Shape;420;p46"/>
          <p:cNvSpPr/>
          <p:nvPr/>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421" name="Google Shape;421;p46"/>
          <p:cNvSpPr/>
          <p:nvPr/>
        </p:nvSpPr>
        <p:spPr>
          <a:xfrm>
            <a:off x="0" y="0"/>
            <a:ext cx="9144000" cy="5143500"/>
          </a:xfrm>
          <a:prstGeom prst="rect">
            <a:avLst/>
          </a:prstGeom>
          <a:noFill/>
          <a:ln w="76200" cap="flat" cmpd="sng">
            <a:solidFill>
              <a:srgbClr val="A98F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22" name="Google Shape;422;p46" descr="Image générée"/>
          <p:cNvPicPr preferRelativeResize="0"/>
          <p:nvPr/>
        </p:nvPicPr>
        <p:blipFill rotWithShape="1">
          <a:blip r:embed="rId2">
            <a:alphaModFix/>
          </a:blip>
          <a:srcRect l="3539" t="24327" r="75793" b="61971"/>
          <a:stretch/>
        </p:blipFill>
        <p:spPr>
          <a:xfrm>
            <a:off x="62388" y="111651"/>
            <a:ext cx="755759" cy="751583"/>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423"/>
        <p:cNvGrpSpPr/>
        <p:nvPr/>
      </p:nvGrpSpPr>
      <p:grpSpPr>
        <a:xfrm>
          <a:off x="0" y="0"/>
          <a:ext cx="0" cy="0"/>
          <a:chOff x="0" y="0"/>
          <a:chExt cx="0" cy="0"/>
        </a:xfrm>
      </p:grpSpPr>
      <p:sp>
        <p:nvSpPr>
          <p:cNvPr id="424" name="Google Shape;424;p116"/>
          <p:cNvSpPr/>
          <p:nvPr/>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425" name="Google Shape;425;p116"/>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26" name="Google Shape;426;p116" descr="Image générée"/>
          <p:cNvPicPr preferRelativeResize="0"/>
          <p:nvPr/>
        </p:nvPicPr>
        <p:blipFill rotWithShape="1">
          <a:blip r:embed="rId2">
            <a:alphaModFix/>
          </a:blip>
          <a:srcRect l="3539" t="24327" r="75793" b="61971"/>
          <a:stretch/>
        </p:blipFill>
        <p:spPr>
          <a:xfrm>
            <a:off x="62388" y="57070"/>
            <a:ext cx="822096" cy="822207"/>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7"/>
        <p:cNvGrpSpPr/>
        <p:nvPr/>
      </p:nvGrpSpPr>
      <p:grpSpPr>
        <a:xfrm>
          <a:off x="0" y="0"/>
          <a:ext cx="0" cy="0"/>
          <a:chOff x="0" y="0"/>
          <a:chExt cx="0" cy="0"/>
        </a:xfrm>
      </p:grpSpPr>
      <p:sp>
        <p:nvSpPr>
          <p:cNvPr id="428" name="Google Shape;428;p117"/>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29" name="Google Shape;429;p117"/>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0" name="Google Shape;430;p117"/>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431"/>
        <p:cNvGrpSpPr/>
        <p:nvPr/>
      </p:nvGrpSpPr>
      <p:grpSpPr>
        <a:xfrm>
          <a:off x="0" y="0"/>
          <a:ext cx="0" cy="0"/>
          <a:chOff x="0" y="0"/>
          <a:chExt cx="0" cy="0"/>
        </a:xfrm>
      </p:grpSpPr>
      <p:sp>
        <p:nvSpPr>
          <p:cNvPr id="432" name="Google Shape;432;p118"/>
          <p:cNvSpPr txBox="1">
            <a:spLocks noGrp="1"/>
          </p:cNvSpPr>
          <p:nvPr>
            <p:ph type="ctrTitle"/>
          </p:nvPr>
        </p:nvSpPr>
        <p:spPr>
          <a:xfrm>
            <a:off x="1143000" y="841769"/>
            <a:ext cx="6858000" cy="1790696"/>
          </a:xfrm>
          <a:prstGeom prst="rect">
            <a:avLst/>
          </a:prstGeom>
          <a:noFill/>
          <a:ln>
            <a:noFill/>
          </a:ln>
        </p:spPr>
        <p:txBody>
          <a:bodyPr spcFirstLastPara="1" wrap="square" lIns="91425" tIns="45700" rIns="91425" bIns="45700" anchor="b" anchorCtr="1">
            <a:noAutofit/>
          </a:bodyPr>
          <a:lstStyle>
            <a:lvl1pPr marR="0" lvl="0" algn="ctr"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3" name="Google Shape;433;p118"/>
          <p:cNvSpPr txBox="1">
            <a:spLocks noGrp="1"/>
          </p:cNvSpPr>
          <p:nvPr>
            <p:ph type="subTitle" idx="1"/>
          </p:nvPr>
        </p:nvSpPr>
        <p:spPr>
          <a:xfrm>
            <a:off x="1143000" y="2701530"/>
            <a:ext cx="6858000" cy="1241819"/>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34" name="Google Shape;434;p118"/>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5" name="Google Shape;435;p118"/>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6" name="Google Shape;436;p118"/>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437"/>
        <p:cNvGrpSpPr/>
        <p:nvPr/>
      </p:nvGrpSpPr>
      <p:grpSpPr>
        <a:xfrm>
          <a:off x="0" y="0"/>
          <a:ext cx="0" cy="0"/>
          <a:chOff x="0" y="0"/>
          <a:chExt cx="0" cy="0"/>
        </a:xfrm>
      </p:grpSpPr>
      <p:sp>
        <p:nvSpPr>
          <p:cNvPr id="438" name="Google Shape;438;p119"/>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9" name="Google Shape;439;p119"/>
          <p:cNvSpPr txBox="1">
            <a:spLocks noGrp="1"/>
          </p:cNvSpPr>
          <p:nvPr>
            <p:ph type="body" idx="1"/>
          </p:nvPr>
        </p:nvSpPr>
        <p:spPr>
          <a:xfrm>
            <a:off x="628650" y="1369222"/>
            <a:ext cx="78867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0" name="Google Shape;440;p119"/>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1" name="Google Shape;441;p119"/>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2" name="Google Shape;442;p119"/>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1"/>
        <p:cNvGrpSpPr/>
        <p:nvPr/>
      </p:nvGrpSpPr>
      <p:grpSpPr>
        <a:xfrm>
          <a:off x="0" y="0"/>
          <a:ext cx="0" cy="0"/>
          <a:chOff x="0" y="0"/>
          <a:chExt cx="0" cy="0"/>
        </a:xfrm>
      </p:grpSpPr>
      <p:sp>
        <p:nvSpPr>
          <p:cNvPr id="52" name="Google Shape;52;p78"/>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8"/>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443"/>
        <p:cNvGrpSpPr/>
        <p:nvPr/>
      </p:nvGrpSpPr>
      <p:grpSpPr>
        <a:xfrm>
          <a:off x="0" y="0"/>
          <a:ext cx="0" cy="0"/>
          <a:chOff x="0" y="0"/>
          <a:chExt cx="0" cy="0"/>
        </a:xfrm>
      </p:grpSpPr>
      <p:sp>
        <p:nvSpPr>
          <p:cNvPr id="444" name="Google Shape;444;p120"/>
          <p:cNvSpPr txBox="1">
            <a:spLocks noGrp="1"/>
          </p:cNvSpPr>
          <p:nvPr>
            <p:ph type="title"/>
          </p:nvPr>
        </p:nvSpPr>
        <p:spPr>
          <a:xfrm>
            <a:off x="623885" y="1282299"/>
            <a:ext cx="7886700" cy="213954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5" name="Google Shape;445;p120"/>
          <p:cNvSpPr txBox="1">
            <a:spLocks noGrp="1"/>
          </p:cNvSpPr>
          <p:nvPr>
            <p:ph type="body" idx="1"/>
          </p:nvPr>
        </p:nvSpPr>
        <p:spPr>
          <a:xfrm>
            <a:off x="623885" y="3442094"/>
            <a:ext cx="7886700" cy="11251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98989"/>
              </a:buClr>
              <a:buSzPts val="1800"/>
              <a:buFont typeface="Arial"/>
              <a:buNone/>
              <a:defRPr sz="1800" b="0" i="0" u="none" strike="noStrike" cap="none">
                <a:solidFill>
                  <a:srgbClr val="898989"/>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6" name="Google Shape;446;p120"/>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7" name="Google Shape;447;p120"/>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8" name="Google Shape;448;p120"/>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449"/>
        <p:cNvGrpSpPr/>
        <p:nvPr/>
      </p:nvGrpSpPr>
      <p:grpSpPr>
        <a:xfrm>
          <a:off x="0" y="0"/>
          <a:ext cx="0" cy="0"/>
          <a:chOff x="0" y="0"/>
          <a:chExt cx="0" cy="0"/>
        </a:xfrm>
      </p:grpSpPr>
      <p:sp>
        <p:nvSpPr>
          <p:cNvPr id="450" name="Google Shape;450;p12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1" name="Google Shape;451;p121"/>
          <p:cNvSpPr txBox="1">
            <a:spLocks noGrp="1"/>
          </p:cNvSpPr>
          <p:nvPr>
            <p:ph type="body" idx="1"/>
          </p:nvPr>
        </p:nvSpPr>
        <p:spPr>
          <a:xfrm>
            <a:off x="628650"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2" name="Google Shape;452;p121"/>
          <p:cNvSpPr txBox="1">
            <a:spLocks noGrp="1"/>
          </p:cNvSpPr>
          <p:nvPr>
            <p:ph type="body" idx="2"/>
          </p:nvPr>
        </p:nvSpPr>
        <p:spPr>
          <a:xfrm>
            <a:off x="4629149"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3" name="Google Shape;453;p121"/>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4" name="Google Shape;454;p121"/>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5" name="Google Shape;455;p121"/>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56"/>
        <p:cNvGrpSpPr/>
        <p:nvPr/>
      </p:nvGrpSpPr>
      <p:grpSpPr>
        <a:xfrm>
          <a:off x="0" y="0"/>
          <a:ext cx="0" cy="0"/>
          <a:chOff x="0" y="0"/>
          <a:chExt cx="0" cy="0"/>
        </a:xfrm>
      </p:grpSpPr>
      <p:sp>
        <p:nvSpPr>
          <p:cNvPr id="457" name="Google Shape;457;p122"/>
          <p:cNvSpPr txBox="1">
            <a:spLocks noGrp="1"/>
          </p:cNvSpPr>
          <p:nvPr>
            <p:ph type="title"/>
          </p:nvPr>
        </p:nvSpPr>
        <p:spPr>
          <a:xfrm>
            <a:off x="629838"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8" name="Google Shape;458;p122"/>
          <p:cNvSpPr txBox="1">
            <a:spLocks noGrp="1"/>
          </p:cNvSpPr>
          <p:nvPr>
            <p:ph type="body" idx="1"/>
          </p:nvPr>
        </p:nvSpPr>
        <p:spPr>
          <a:xfrm>
            <a:off x="629838" y="1260875"/>
            <a:ext cx="3868341"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9" name="Google Shape;459;p122"/>
          <p:cNvSpPr txBox="1">
            <a:spLocks noGrp="1"/>
          </p:cNvSpPr>
          <p:nvPr>
            <p:ph type="body" idx="2"/>
          </p:nvPr>
        </p:nvSpPr>
        <p:spPr>
          <a:xfrm>
            <a:off x="629838" y="1878808"/>
            <a:ext cx="3868341"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0" name="Google Shape;460;p122"/>
          <p:cNvSpPr txBox="1">
            <a:spLocks noGrp="1"/>
          </p:cNvSpPr>
          <p:nvPr>
            <p:ph type="body" idx="3"/>
          </p:nvPr>
        </p:nvSpPr>
        <p:spPr>
          <a:xfrm>
            <a:off x="4629149" y="1260875"/>
            <a:ext cx="3887388"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1" name="Google Shape;461;p122"/>
          <p:cNvSpPr txBox="1">
            <a:spLocks noGrp="1"/>
          </p:cNvSpPr>
          <p:nvPr>
            <p:ph type="body" idx="4"/>
          </p:nvPr>
        </p:nvSpPr>
        <p:spPr>
          <a:xfrm>
            <a:off x="4629149" y="1878808"/>
            <a:ext cx="3887388"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2" name="Google Shape;462;p12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3" name="Google Shape;463;p12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4" name="Google Shape;464;p12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65"/>
        <p:cNvGrpSpPr/>
        <p:nvPr/>
      </p:nvGrpSpPr>
      <p:grpSpPr>
        <a:xfrm>
          <a:off x="0" y="0"/>
          <a:ext cx="0" cy="0"/>
          <a:chOff x="0" y="0"/>
          <a:chExt cx="0" cy="0"/>
        </a:xfrm>
      </p:grpSpPr>
      <p:sp>
        <p:nvSpPr>
          <p:cNvPr id="466" name="Google Shape;466;p12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7" name="Google Shape;467;p123"/>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8" name="Google Shape;468;p123"/>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9" name="Google Shape;469;p123"/>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470"/>
        <p:cNvGrpSpPr/>
        <p:nvPr/>
      </p:nvGrpSpPr>
      <p:grpSpPr>
        <a:xfrm>
          <a:off x="0" y="0"/>
          <a:ext cx="0" cy="0"/>
          <a:chOff x="0" y="0"/>
          <a:chExt cx="0" cy="0"/>
        </a:xfrm>
      </p:grpSpPr>
      <p:sp>
        <p:nvSpPr>
          <p:cNvPr id="471" name="Google Shape;471;p124"/>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2" name="Google Shape;472;p124"/>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3" name="Google Shape;473;p124"/>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474"/>
        <p:cNvGrpSpPr/>
        <p:nvPr/>
      </p:nvGrpSpPr>
      <p:grpSpPr>
        <a:xfrm>
          <a:off x="0" y="0"/>
          <a:ext cx="0" cy="0"/>
          <a:chOff x="0" y="0"/>
          <a:chExt cx="0" cy="0"/>
        </a:xfrm>
      </p:grpSpPr>
      <p:sp>
        <p:nvSpPr>
          <p:cNvPr id="475" name="Google Shape;475;p125"/>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6" name="Google Shape;476;p125"/>
          <p:cNvSpPr txBox="1">
            <a:spLocks noGrp="1"/>
          </p:cNvSpPr>
          <p:nvPr>
            <p:ph type="body" idx="1"/>
          </p:nvPr>
        </p:nvSpPr>
        <p:spPr>
          <a:xfrm>
            <a:off x="3887388" y="740572"/>
            <a:ext cx="4629149" cy="365522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1pPr>
            <a:lvl2pPr marL="914400" marR="0" lvl="1" indent="-361950" algn="l" rtl="0">
              <a:lnSpc>
                <a:spcPct val="90000"/>
              </a:lnSpc>
              <a:spcBef>
                <a:spcPts val="5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3pPr>
            <a:lvl4pPr marL="1828800" marR="0" lvl="3"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4pPr>
            <a:lvl5pPr marL="2286000" marR="0" lvl="4"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7" name="Google Shape;477;p125"/>
          <p:cNvSpPr txBox="1">
            <a:spLocks noGrp="1"/>
          </p:cNvSpPr>
          <p:nvPr>
            <p:ph type="body" idx="2"/>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8" name="Google Shape;478;p125"/>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9" name="Google Shape;479;p125"/>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0" name="Google Shape;480;p125"/>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481"/>
        <p:cNvGrpSpPr/>
        <p:nvPr/>
      </p:nvGrpSpPr>
      <p:grpSpPr>
        <a:xfrm>
          <a:off x="0" y="0"/>
          <a:ext cx="0" cy="0"/>
          <a:chOff x="0" y="0"/>
          <a:chExt cx="0" cy="0"/>
        </a:xfrm>
      </p:grpSpPr>
      <p:sp>
        <p:nvSpPr>
          <p:cNvPr id="482" name="Google Shape;482;p126"/>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3" name="Google Shape;483;p126"/>
          <p:cNvSpPr>
            <a:spLocks noGrp="1"/>
          </p:cNvSpPr>
          <p:nvPr>
            <p:ph type="pic" idx="2"/>
          </p:nvPr>
        </p:nvSpPr>
        <p:spPr>
          <a:xfrm>
            <a:off x="3887388" y="740572"/>
            <a:ext cx="4629149" cy="3655222"/>
          </a:xfrm>
          <a:prstGeom prst="rect">
            <a:avLst/>
          </a:prstGeom>
          <a:noFill/>
          <a:ln>
            <a:noFill/>
          </a:ln>
        </p:spPr>
      </p:sp>
      <p:sp>
        <p:nvSpPr>
          <p:cNvPr id="484" name="Google Shape;484;p126"/>
          <p:cNvSpPr txBox="1">
            <a:spLocks noGrp="1"/>
          </p:cNvSpPr>
          <p:nvPr>
            <p:ph type="body" idx="1"/>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85" name="Google Shape;485;p12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6" name="Google Shape;486;p12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7" name="Google Shape;487;p12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488"/>
        <p:cNvGrpSpPr/>
        <p:nvPr/>
      </p:nvGrpSpPr>
      <p:grpSpPr>
        <a:xfrm>
          <a:off x="0" y="0"/>
          <a:ext cx="0" cy="0"/>
          <a:chOff x="0" y="0"/>
          <a:chExt cx="0" cy="0"/>
        </a:xfrm>
      </p:grpSpPr>
      <p:sp>
        <p:nvSpPr>
          <p:cNvPr id="489" name="Google Shape;489;p12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0" name="Google Shape;490;p127"/>
          <p:cNvSpPr txBox="1">
            <a:spLocks noGrp="1"/>
          </p:cNvSpPr>
          <p:nvPr>
            <p:ph type="body" idx="1"/>
          </p:nvPr>
        </p:nvSpPr>
        <p:spPr>
          <a:xfrm rot="5400000">
            <a:off x="2940249" y="-942377"/>
            <a:ext cx="3263502" cy="7886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1" name="Google Shape;491;p127"/>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2" name="Google Shape;492;p127"/>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3" name="Google Shape;493;p127"/>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494"/>
        <p:cNvGrpSpPr/>
        <p:nvPr/>
      </p:nvGrpSpPr>
      <p:grpSpPr>
        <a:xfrm>
          <a:off x="0" y="0"/>
          <a:ext cx="0" cy="0"/>
          <a:chOff x="0" y="0"/>
          <a:chExt cx="0" cy="0"/>
        </a:xfrm>
      </p:grpSpPr>
      <p:sp>
        <p:nvSpPr>
          <p:cNvPr id="495" name="Google Shape;495;p128"/>
          <p:cNvSpPr txBox="1">
            <a:spLocks noGrp="1"/>
          </p:cNvSpPr>
          <p:nvPr>
            <p:ph type="title"/>
          </p:nvPr>
        </p:nvSpPr>
        <p:spPr>
          <a:xfrm rot="5400000">
            <a:off x="5350072" y="1467447"/>
            <a:ext cx="4358880" cy="19716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6" name="Google Shape;496;p128"/>
          <p:cNvSpPr txBox="1">
            <a:spLocks noGrp="1"/>
          </p:cNvSpPr>
          <p:nvPr>
            <p:ph type="body" idx="1"/>
          </p:nvPr>
        </p:nvSpPr>
        <p:spPr>
          <a:xfrm rot="5400000">
            <a:off x="1349572" y="-447078"/>
            <a:ext cx="4358880" cy="58007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7" name="Google Shape;497;p128"/>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8" name="Google Shape;498;p128"/>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9" name="Google Shape;499;p128"/>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500"/>
        <p:cNvGrpSpPr/>
        <p:nvPr/>
      </p:nvGrpSpPr>
      <p:grpSpPr>
        <a:xfrm>
          <a:off x="0" y="0"/>
          <a:ext cx="0" cy="0"/>
          <a:chOff x="0" y="0"/>
          <a:chExt cx="0" cy="0"/>
        </a:xfrm>
      </p:grpSpPr>
      <p:sp>
        <p:nvSpPr>
          <p:cNvPr id="501" name="Google Shape;501;p129"/>
          <p:cNvSpPr/>
          <p:nvPr/>
        </p:nvSpPr>
        <p:spPr>
          <a:xfrm>
            <a:off x="0" y="0"/>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02" name="Google Shape;502;p129"/>
          <p:cNvSpPr/>
          <p:nvPr/>
        </p:nvSpPr>
        <p:spPr>
          <a:xfrm rot="-10799991" flipH="1">
            <a:off x="371475" y="223443"/>
            <a:ext cx="342900" cy="23919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5"/>
        <p:cNvGrpSpPr/>
        <p:nvPr/>
      </p:nvGrpSpPr>
      <p:grpSpPr>
        <a:xfrm>
          <a:off x="0" y="0"/>
          <a:ext cx="0" cy="0"/>
          <a:chOff x="0" y="0"/>
          <a:chExt cx="0" cy="0"/>
        </a:xfrm>
      </p:grpSpPr>
      <p:sp>
        <p:nvSpPr>
          <p:cNvPr id="56" name="Google Shape;56;p79"/>
          <p:cNvSpPr txBox="1">
            <a:spLocks noGrp="1"/>
          </p:cNvSpPr>
          <p:nvPr>
            <p:ph type="title"/>
          </p:nvPr>
        </p:nvSpPr>
        <p:spPr>
          <a:xfrm>
            <a:off x="630238" y="342900"/>
            <a:ext cx="2949575"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79"/>
          <p:cNvSpPr txBox="1">
            <a:spLocks noGrp="1"/>
          </p:cNvSpPr>
          <p:nvPr>
            <p:ph type="body" idx="1"/>
          </p:nvPr>
        </p:nvSpPr>
        <p:spPr>
          <a:xfrm>
            <a:off x="3887788" y="741363"/>
            <a:ext cx="4629150" cy="36544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8" name="Google Shape;58;p79"/>
          <p:cNvSpPr txBox="1">
            <a:spLocks noGrp="1"/>
          </p:cNvSpPr>
          <p:nvPr>
            <p:ph type="body" idx="2"/>
          </p:nvPr>
        </p:nvSpPr>
        <p:spPr>
          <a:xfrm>
            <a:off x="630238" y="1543050"/>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79"/>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79"/>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7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503"/>
        <p:cNvGrpSpPr/>
        <p:nvPr/>
      </p:nvGrpSpPr>
      <p:grpSpPr>
        <a:xfrm>
          <a:off x="0" y="0"/>
          <a:ext cx="0" cy="0"/>
          <a:chOff x="0" y="0"/>
          <a:chExt cx="0" cy="0"/>
        </a:xfrm>
      </p:grpSpPr>
      <p:sp>
        <p:nvSpPr>
          <p:cNvPr id="504" name="Google Shape;504;p130"/>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05" name="Google Shape;505;p130"/>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06" name="Google Shape;506;p130"/>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7" name="Google Shape;507;p130"/>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508"/>
        <p:cNvGrpSpPr/>
        <p:nvPr/>
      </p:nvGrpSpPr>
      <p:grpSpPr>
        <a:xfrm>
          <a:off x="0" y="0"/>
          <a:ext cx="0" cy="0"/>
          <a:chOff x="0" y="0"/>
          <a:chExt cx="0" cy="0"/>
        </a:xfrm>
      </p:grpSpPr>
      <p:sp>
        <p:nvSpPr>
          <p:cNvPr id="509" name="Google Shape;509;p131"/>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10" name="Google Shape;510;p131"/>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11" name="Google Shape;511;p131"/>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2" name="Google Shape;512;p131"/>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513"/>
        <p:cNvGrpSpPr/>
        <p:nvPr/>
      </p:nvGrpSpPr>
      <p:grpSpPr>
        <a:xfrm>
          <a:off x="0" y="0"/>
          <a:ext cx="0" cy="0"/>
          <a:chOff x="0" y="0"/>
          <a:chExt cx="0" cy="0"/>
        </a:xfrm>
      </p:grpSpPr>
      <p:sp>
        <p:nvSpPr>
          <p:cNvPr id="514" name="Google Shape;514;p132"/>
          <p:cNvSpPr/>
          <p:nvPr/>
        </p:nvSpPr>
        <p:spPr>
          <a:xfrm>
            <a:off x="0" y="-2852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15" name="Google Shape;515;p132"/>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16" name="Google Shape;516;p132"/>
          <p:cNvSpPr txBox="1">
            <a:spLocks noGrp="1"/>
          </p:cNvSpPr>
          <p:nvPr>
            <p:ph type="title"/>
          </p:nvPr>
        </p:nvSpPr>
        <p:spPr>
          <a:xfrm>
            <a:off x="761585" y="146962"/>
            <a:ext cx="7620829" cy="352967"/>
          </a:xfrm>
          <a:prstGeom prst="rect">
            <a:avLst/>
          </a:prstGeom>
          <a:noFill/>
          <a:ln>
            <a:noFill/>
          </a:ln>
        </p:spPr>
        <p:txBody>
          <a:bodyPr spcFirstLastPara="1" wrap="square" lIns="91400" tIns="45700" rIns="91400" bIns="45700" anchor="t" anchorCtr="0">
            <a:noAutofit/>
          </a:bodyPr>
          <a:lstStyle>
            <a:lvl1pPr marR="0" lvl="0" algn="l" rtl="0">
              <a:lnSpc>
                <a:spcPct val="90000"/>
              </a:lnSpc>
              <a:spcBef>
                <a:spcPts val="0"/>
              </a:spcBef>
              <a:spcAft>
                <a:spcPts val="0"/>
              </a:spcAft>
              <a:buClr>
                <a:srgbClr val="757070"/>
              </a:buClr>
              <a:buSzPts val="1500"/>
              <a:buFont typeface="Calibri"/>
              <a:buNone/>
              <a:defRPr sz="1500" b="1" i="0"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7" name="Google Shape;517;p132"/>
          <p:cNvSpPr txBox="1">
            <a:spLocks noGrp="1"/>
          </p:cNvSpPr>
          <p:nvPr>
            <p:ph type="body" idx="1"/>
          </p:nvPr>
        </p:nvSpPr>
        <p:spPr>
          <a:xfrm>
            <a:off x="747714" y="514267"/>
            <a:ext cx="7634700" cy="219327"/>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0000"/>
              </a:lnSpc>
              <a:spcBef>
                <a:spcPts val="750"/>
              </a:spcBef>
              <a:spcAft>
                <a:spcPts val="0"/>
              </a:spcAft>
              <a:buClr>
                <a:srgbClr val="AEABAB"/>
              </a:buClr>
              <a:buSzPts val="1050"/>
              <a:buFont typeface="Arial"/>
              <a:buNone/>
              <a:defRPr sz="1050" b="0" i="1" u="none" strike="noStrike" cap="none">
                <a:solidFill>
                  <a:srgbClr val="AE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518"/>
        <p:cNvGrpSpPr/>
        <p:nvPr/>
      </p:nvGrpSpPr>
      <p:grpSpPr>
        <a:xfrm>
          <a:off x="0" y="0"/>
          <a:ext cx="0" cy="0"/>
          <a:chOff x="0" y="0"/>
          <a:chExt cx="0" cy="0"/>
        </a:xfrm>
      </p:grpSpPr>
      <p:sp>
        <p:nvSpPr>
          <p:cNvPr id="519" name="Google Shape;519;p133"/>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Autofit/>
          </a:bodyPr>
          <a:lstStyle>
            <a:lvl1pPr marR="0" lvl="0" algn="ctr" rtl="0">
              <a:lnSpc>
                <a:spcPct val="90000"/>
              </a:lnSpc>
              <a:spcBef>
                <a:spcPts val="75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20" name="Google Shape;520;p133"/>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21" name="Google Shape;521;p133"/>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22" name="Google Shape;522;p133"/>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523" name="Google Shape;523;p133"/>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24" name="Google Shape;524;p133"/>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25" name="Google Shape;525;p133"/>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t" anchorCtr="0">
            <a:noAutofit/>
          </a:bodyPr>
          <a:lstStyle>
            <a:lvl1pPr marR="0" lvl="0" algn="r" rtl="0">
              <a:lnSpc>
                <a:spcPct val="90000"/>
              </a:lnSpc>
              <a:spcBef>
                <a:spcPts val="0"/>
              </a:spcBef>
              <a:spcAft>
                <a:spcPts val="0"/>
              </a:spcAft>
              <a:buClr>
                <a:srgbClr val="757070"/>
              </a:buClr>
              <a:buSzPts val="1350"/>
              <a:buFont typeface="Calibri"/>
              <a:buNone/>
              <a:defRPr sz="1350" b="0" i="1"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1_Title Slide">
  <p:cSld name="6_Title Slide">
    <p:spTree>
      <p:nvGrpSpPr>
        <p:cNvPr id="1" name="Shape 526"/>
        <p:cNvGrpSpPr/>
        <p:nvPr/>
      </p:nvGrpSpPr>
      <p:grpSpPr>
        <a:xfrm>
          <a:off x="0" y="0"/>
          <a:ext cx="0" cy="0"/>
          <a:chOff x="0" y="0"/>
          <a:chExt cx="0" cy="0"/>
        </a:xfrm>
      </p:grpSpPr>
      <p:sp>
        <p:nvSpPr>
          <p:cNvPr id="527" name="Google Shape;527;p134"/>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28" name="Google Shape;528;p134"/>
          <p:cNvSpPr/>
          <p:nvPr/>
        </p:nvSpPr>
        <p:spPr>
          <a:xfrm>
            <a:off x="0" y="0"/>
            <a:ext cx="9144000" cy="5143500"/>
          </a:xfrm>
          <a:prstGeom prst="rect">
            <a:avLst/>
          </a:prstGeom>
          <a:noFill/>
          <a:ln w="76200" cap="flat" cmpd="sng">
            <a:solidFill>
              <a:srgbClr val="54AF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529" name="Google Shape;529;p134" descr="Image générée"/>
          <p:cNvPicPr preferRelativeResize="0"/>
          <p:nvPr/>
        </p:nvPicPr>
        <p:blipFill rotWithShape="1">
          <a:blip r:embed="rId2">
            <a:alphaModFix/>
          </a:blip>
          <a:srcRect l="3539" t="24327" r="75793" b="61971"/>
          <a:stretch/>
        </p:blipFill>
        <p:spPr>
          <a:xfrm>
            <a:off x="40820" y="41296"/>
            <a:ext cx="575339" cy="572159"/>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516163"/>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24348811"/>
      </p:ext>
    </p:extLst>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28/09/2025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8494560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28/09/2025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7927073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28/09/2025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00429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theme" Target="../theme/theme4.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 Type="http://schemas.openxmlformats.org/officeDocument/2006/relationships/slideLayout" Target="../slideLayouts/slideLayout77.xml"/><Relationship Id="rId21" Type="http://schemas.openxmlformats.org/officeDocument/2006/relationships/theme" Target="../theme/theme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theme" Target="../theme/theme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6"/>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6"/>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6"/>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1"/>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Shape 319"/>
        <p:cNvGrpSpPr/>
        <p:nvPr/>
      </p:nvGrpSpPr>
      <p:grpSpPr>
        <a:xfrm>
          <a:off x="0" y="0"/>
          <a:ext cx="0" cy="0"/>
          <a:chOff x="0" y="0"/>
          <a:chExt cx="0" cy="0"/>
        </a:xfrm>
      </p:grpSpPr>
      <p:sp>
        <p:nvSpPr>
          <p:cNvPr id="320" name="Google Shape;320;p42"/>
          <p:cNvSpPr txBox="1">
            <a:spLocks noGrp="1"/>
          </p:cNvSpPr>
          <p:nvPr>
            <p:ph type="title"/>
          </p:nvPr>
        </p:nvSpPr>
        <p:spPr>
          <a:xfrm>
            <a:off x="628650" y="273844"/>
            <a:ext cx="7886700" cy="994199"/>
          </a:xfrm>
          <a:prstGeom prst="rect">
            <a:avLst/>
          </a:prstGeom>
          <a:noFill/>
          <a:ln>
            <a:noFill/>
          </a:ln>
        </p:spPr>
        <p:txBody>
          <a:bodyPr spcFirstLastPara="1" wrap="square" lIns="68550" tIns="34250" rIns="68550" bIns="34250" anchor="ctr" anchorCtr="0">
            <a:norm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 name="Google Shape;321;p42"/>
          <p:cNvSpPr txBox="1">
            <a:spLocks noGrp="1"/>
          </p:cNvSpPr>
          <p:nvPr>
            <p:ph type="body" idx="1"/>
          </p:nvPr>
        </p:nvSpPr>
        <p:spPr>
          <a:xfrm>
            <a:off x="628650" y="1369222"/>
            <a:ext cx="7886700" cy="3263402"/>
          </a:xfrm>
          <a:prstGeom prst="rect">
            <a:avLst/>
          </a:prstGeom>
          <a:noFill/>
          <a:ln>
            <a:noFill/>
          </a:ln>
        </p:spPr>
        <p:txBody>
          <a:bodyPr spcFirstLastPara="1" wrap="square" lIns="68550" tIns="34250" rIns="68550" bIns="34250" anchor="t" anchorCtr="0">
            <a:norm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22" name="Google Shape;322;p42"/>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marR="0" lvl="0" algn="l"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3" name="Google Shape;323;p42"/>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marR="0" lvl="0" algn="ct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4" name="Google Shape;324;p42"/>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92047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5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5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22.gi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5.xml"/><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32.xml"/><Relationship Id="rId4" Type="http://schemas.openxmlformats.org/officeDocument/2006/relationships/image" Target="../media/image22.gi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7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35.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35.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3.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35.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5.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22.gi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5.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75.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75.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6.xml"/></Relationships>
</file>

<file path=ppt/slides/_rels/slide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22.gif"/><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pic>
        <p:nvPicPr>
          <p:cNvPr id="535" name="Google Shape;535;p1" descr="الصفحة الرئيسية"/>
          <p:cNvPicPr preferRelativeResize="0"/>
          <p:nvPr/>
        </p:nvPicPr>
        <p:blipFill rotWithShape="1">
          <a:blip r:embed="rId3">
            <a:alphaModFix/>
          </a:blip>
          <a:srcRect/>
          <a:stretch/>
        </p:blipFill>
        <p:spPr>
          <a:xfrm>
            <a:off x="2932133" y="137909"/>
            <a:ext cx="3279733" cy="497323"/>
          </a:xfrm>
          <a:prstGeom prst="rect">
            <a:avLst/>
          </a:prstGeom>
          <a:noFill/>
          <a:ln>
            <a:noFill/>
          </a:ln>
        </p:spPr>
      </p:pic>
      <p:sp>
        <p:nvSpPr>
          <p:cNvPr id="536" name="Google Shape;536;p1"/>
          <p:cNvSpPr/>
          <p:nvPr/>
        </p:nvSpPr>
        <p:spPr>
          <a:xfrm>
            <a:off x="228234" y="3647022"/>
            <a:ext cx="8309976" cy="658316"/>
          </a:xfrm>
          <a:prstGeom prst="rect">
            <a:avLst/>
          </a:prstGeom>
          <a:solidFill>
            <a:srgbClr val="3FB2CB"/>
          </a:solidFill>
          <a:ln w="38100" cap="flat" cmpd="sng">
            <a:solidFill>
              <a:srgbClr val="FFFFFF"/>
            </a:solidFill>
            <a:prstDash val="solid"/>
            <a:round/>
            <a:headEnd type="none" w="sm" len="sm"/>
            <a:tailEnd type="none" w="sm" len="sm"/>
          </a:ln>
          <a:effectLst>
            <a:outerShdw dist="19997" dir="5400000" algn="tl">
              <a:srgbClr val="000000">
                <a:alpha val="37647"/>
              </a:srgbClr>
            </a:outerShdw>
          </a:effectLst>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a:solidFill>
                  <a:srgbClr val="FFFFFF"/>
                </a:solidFill>
                <a:latin typeface="Calibri"/>
                <a:ea typeface="Calibri"/>
                <a:cs typeface="Calibri"/>
                <a:sym typeface="Calibri"/>
              </a:rPr>
              <a:t>Séance 4 </a:t>
            </a:r>
            <a:endParaRPr/>
          </a:p>
        </p:txBody>
      </p:sp>
      <p:sp>
        <p:nvSpPr>
          <p:cNvPr id="537" name="Google Shape;537;p1"/>
          <p:cNvSpPr txBox="1"/>
          <p:nvPr/>
        </p:nvSpPr>
        <p:spPr>
          <a:xfrm>
            <a:off x="1564426" y="3860588"/>
            <a:ext cx="6208858" cy="276999"/>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chemeClr val="lt1"/>
              </a:buClr>
              <a:buSzPts val="1800"/>
              <a:buFont typeface="Noto Sans Symbols"/>
              <a:buChar char="⮚"/>
            </a:pPr>
            <a:r>
              <a:rPr lang="fr-FR" sz="1800" b="1" i="0" u="none" strike="noStrike" cap="none">
                <a:solidFill>
                  <a:schemeClr val="lt1"/>
                </a:solidFill>
                <a:latin typeface="Calibri"/>
                <a:ea typeface="Calibri"/>
                <a:cs typeface="Calibri"/>
                <a:sym typeface="Calibri"/>
              </a:rPr>
              <a:t>Réviser les acquis des trois séances de remédiation.</a:t>
            </a:r>
            <a:endParaRPr sz="1800" b="1" i="0" u="none" strike="noStrike" cap="none">
              <a:solidFill>
                <a:schemeClr val="lt1"/>
              </a:solidFill>
              <a:latin typeface="Calibri"/>
              <a:ea typeface="Calibri"/>
              <a:cs typeface="Calibri"/>
              <a:sym typeface="Calibri"/>
            </a:endParaRPr>
          </a:p>
        </p:txBody>
      </p:sp>
      <p:sp>
        <p:nvSpPr>
          <p:cNvPr id="538" name="Google Shape;538;p1"/>
          <p:cNvSpPr txBox="1"/>
          <p:nvPr/>
        </p:nvSpPr>
        <p:spPr>
          <a:xfrm>
            <a:off x="327310" y="1065126"/>
            <a:ext cx="5810993" cy="830997"/>
          </a:xfrm>
          <a:prstGeom prst="rect">
            <a:avLst/>
          </a:prstGeom>
          <a:noFill/>
          <a:ln>
            <a:noFill/>
          </a:ln>
        </p:spPr>
        <p:txBody>
          <a:bodyPr spcFirstLastPara="1" wrap="square" lIns="0" tIns="0" rIns="0" bIns="0" anchor="t" anchorCtr="1">
            <a:spAutoFit/>
          </a:bodyPr>
          <a:lstStyle/>
          <a:p>
            <a:pPr marL="0" marR="0" lvl="0" indent="0" algn="ctr" rtl="0">
              <a:lnSpc>
                <a:spcPct val="100000"/>
              </a:lnSpc>
              <a:spcBef>
                <a:spcPts val="0"/>
              </a:spcBef>
              <a:spcAft>
                <a:spcPts val="0"/>
              </a:spcAft>
              <a:buClr>
                <a:srgbClr val="3FB2CB"/>
              </a:buClr>
              <a:buSzPts val="5400"/>
              <a:buFont typeface="Calibri"/>
              <a:buNone/>
            </a:pPr>
            <a:r>
              <a:rPr lang="fr-FR" sz="5400" b="1" i="0" u="none" strike="noStrike" cap="none">
                <a:solidFill>
                  <a:srgbClr val="3FB2CB"/>
                </a:solidFill>
                <a:latin typeface="Calibri"/>
                <a:ea typeface="Calibri"/>
                <a:cs typeface="Calibri"/>
                <a:sym typeface="Calibri"/>
              </a:rPr>
              <a:t>Français </a:t>
            </a:r>
            <a:endParaRPr sz="1400" b="0" i="0" u="none" strike="noStrike" cap="none">
              <a:solidFill>
                <a:srgbClr val="3FB2CB"/>
              </a:solidFill>
              <a:latin typeface="Arial"/>
              <a:ea typeface="Arial"/>
              <a:cs typeface="Arial"/>
              <a:sym typeface="Arial"/>
            </a:endParaRPr>
          </a:p>
        </p:txBody>
      </p:sp>
      <p:sp>
        <p:nvSpPr>
          <p:cNvPr id="539" name="Google Shape;539;p1"/>
          <p:cNvSpPr txBox="1"/>
          <p:nvPr/>
        </p:nvSpPr>
        <p:spPr>
          <a:xfrm>
            <a:off x="6226816" y="801673"/>
            <a:ext cx="1278303" cy="215396"/>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Clr>
                <a:srgbClr val="FFFFFF"/>
              </a:buClr>
              <a:buSzPts val="1400"/>
              <a:buFont typeface="Calibri"/>
              <a:buNone/>
            </a:pPr>
            <a:r>
              <a:rPr lang="fr-FR" sz="1400" b="1" i="0" u="none" strike="noStrike" cap="none">
                <a:solidFill>
                  <a:srgbClr val="FFFFFF"/>
                </a:solidFill>
                <a:latin typeface="Calibri"/>
                <a:ea typeface="Calibri"/>
                <a:cs typeface="Calibri"/>
                <a:sym typeface="Calibri"/>
              </a:rPr>
              <a:t>Niveau</a:t>
            </a:r>
            <a:r>
              <a:rPr lang="fr-FR" sz="1200" b="1" i="0" u="none" strike="noStrike" cap="none">
                <a:solidFill>
                  <a:srgbClr val="FFFFFF"/>
                </a:solidFill>
                <a:latin typeface="Dosis"/>
                <a:ea typeface="Dosis"/>
                <a:cs typeface="Dosis"/>
                <a:sym typeface="Dosis"/>
              </a:rPr>
              <a:t>    </a:t>
            </a:r>
            <a:r>
              <a:rPr lang="fr-FR" sz="1000" b="1" i="0" u="none" strike="noStrike" cap="none">
                <a:solidFill>
                  <a:srgbClr val="FFFFFF"/>
                </a:solidFill>
                <a:latin typeface="Dosis"/>
                <a:ea typeface="Dosis"/>
                <a:cs typeface="Dosis"/>
                <a:sym typeface="Dosis"/>
              </a:rPr>
              <a:t>            </a:t>
            </a:r>
            <a:r>
              <a:rPr lang="fr-FR" sz="1200" b="1" i="0" u="none" strike="noStrike" cap="none">
                <a:solidFill>
                  <a:srgbClr val="FFFFFF"/>
                </a:solidFill>
                <a:latin typeface="Dosis"/>
                <a:ea typeface="Dosis"/>
                <a:cs typeface="Dosis"/>
                <a:sym typeface="Dosis"/>
              </a:rPr>
              <a:t>             </a:t>
            </a:r>
            <a:endParaRPr sz="1100" b="0" i="0" u="none" strike="noStrike" cap="none">
              <a:solidFill>
                <a:srgbClr val="000000"/>
              </a:solidFill>
              <a:latin typeface="Arial"/>
              <a:ea typeface="Arial"/>
              <a:cs typeface="Arial"/>
              <a:sym typeface="Arial"/>
            </a:endParaRPr>
          </a:p>
        </p:txBody>
      </p:sp>
      <p:pic>
        <p:nvPicPr>
          <p:cNvPr id="540" name="Google Shape;540;p1"/>
          <p:cNvPicPr preferRelativeResize="0"/>
          <p:nvPr/>
        </p:nvPicPr>
        <p:blipFill rotWithShape="1">
          <a:blip r:embed="rId4">
            <a:alphaModFix/>
          </a:blip>
          <a:srcRect/>
          <a:stretch/>
        </p:blipFill>
        <p:spPr>
          <a:xfrm>
            <a:off x="6157001" y="711358"/>
            <a:ext cx="1519859" cy="1217796"/>
          </a:xfrm>
          <a:prstGeom prst="rect">
            <a:avLst/>
          </a:prstGeom>
          <a:noFill/>
          <a:ln>
            <a:noFill/>
          </a:ln>
        </p:spPr>
      </p:pic>
      <p:sp>
        <p:nvSpPr>
          <p:cNvPr id="541" name="Google Shape;541;p1"/>
          <p:cNvSpPr txBox="1"/>
          <p:nvPr/>
        </p:nvSpPr>
        <p:spPr>
          <a:xfrm>
            <a:off x="6277778" y="851554"/>
            <a:ext cx="1278303" cy="443198"/>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Clr>
                <a:srgbClr val="FFFFFF"/>
              </a:buClr>
              <a:buSzPts val="1800"/>
              <a:buFont typeface="Calibri"/>
              <a:buNone/>
            </a:pPr>
            <a:r>
              <a:rPr lang="fr-FR" sz="1800" b="1" i="0" u="none" strike="noStrike" cap="none">
                <a:solidFill>
                  <a:srgbClr val="FFFFFF"/>
                </a:solidFill>
                <a:latin typeface="Calibri"/>
                <a:ea typeface="Calibri"/>
                <a:cs typeface="Calibri"/>
                <a:sym typeface="Calibri"/>
              </a:rPr>
              <a:t>Niveau</a:t>
            </a:r>
            <a:r>
              <a:rPr lang="fr-FR" sz="1600" b="1"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542" name="Google Shape;542;p1"/>
          <p:cNvSpPr txBox="1"/>
          <p:nvPr/>
        </p:nvSpPr>
        <p:spPr>
          <a:xfrm>
            <a:off x="6355327" y="1320256"/>
            <a:ext cx="1123203" cy="346200"/>
          </a:xfrm>
          <a:prstGeom prst="rect">
            <a:avLst/>
          </a:prstGeom>
          <a:noFill/>
          <a:ln>
            <a:noFill/>
          </a:ln>
        </p:spPr>
        <p:txBody>
          <a:bodyPr spcFirstLastPara="1" wrap="square" lIns="68550" tIns="34250" rIns="68550" bIns="34250" anchor="t" anchorCtr="1">
            <a:spAutoFit/>
          </a:bodyPr>
          <a:lstStyle/>
          <a:p>
            <a:pPr marL="0" marR="0" lvl="0" indent="0" algn="ctr" rtl="0">
              <a:lnSpc>
                <a:spcPct val="100000"/>
              </a:lnSpc>
              <a:spcBef>
                <a:spcPts val="0"/>
              </a:spcBef>
              <a:spcAft>
                <a:spcPts val="0"/>
              </a:spcAft>
              <a:buClr>
                <a:srgbClr val="FCBF18"/>
              </a:buClr>
              <a:buSzPts val="1800"/>
              <a:buFont typeface="Calibri"/>
              <a:buNone/>
            </a:pPr>
            <a:r>
              <a:rPr lang="fr-FR" sz="1800" b="1" i="0" u="none" strike="noStrike" cap="none" dirty="0">
                <a:solidFill>
                  <a:srgbClr val="FCBF18"/>
                </a:solidFill>
                <a:latin typeface="Calibri"/>
                <a:ea typeface="Calibri"/>
                <a:cs typeface="Calibri"/>
                <a:sym typeface="Calibri"/>
              </a:rPr>
              <a:t>1 AC</a:t>
            </a:r>
            <a:endParaRPr sz="1800" b="1" i="0" u="none" strike="noStrike" cap="none" dirty="0">
              <a:solidFill>
                <a:srgbClr val="FCBF18"/>
              </a:solidFill>
              <a:latin typeface="Calibri"/>
              <a:ea typeface="Calibri"/>
              <a:cs typeface="Calibri"/>
              <a:sym typeface="Calibri"/>
            </a:endParaRPr>
          </a:p>
        </p:txBody>
      </p:sp>
      <p:sp>
        <p:nvSpPr>
          <p:cNvPr id="543" name="Google Shape;543;p1"/>
          <p:cNvSpPr/>
          <p:nvPr/>
        </p:nvSpPr>
        <p:spPr>
          <a:xfrm>
            <a:off x="1681035" y="2127720"/>
            <a:ext cx="3169712" cy="382217"/>
          </a:xfrm>
          <a:prstGeom prst="rect">
            <a:avLst/>
          </a:prstGeom>
          <a:noFill/>
          <a:ln w="38100" cap="flat" cmpd="sng">
            <a:solidFill>
              <a:srgbClr val="FFFFFF"/>
            </a:solidFill>
            <a:prstDash val="solid"/>
            <a:round/>
            <a:headEnd type="none" w="sm" len="sm"/>
            <a:tailEnd type="none" w="sm" len="sm"/>
          </a:ln>
        </p:spPr>
        <p:txBody>
          <a:bodyPr spcFirstLastPara="1" wrap="square" lIns="68550" tIns="34250" rIns="68550" bIns="34250" anchor="ctr" anchorCtr="0">
            <a:noAutofit/>
          </a:bodyPr>
          <a:lstStyle/>
          <a:p>
            <a:pPr marL="0" marR="0" lvl="0" indent="0" algn="l" rtl="0">
              <a:spcBef>
                <a:spcPts val="0"/>
              </a:spcBef>
              <a:spcAft>
                <a:spcPts val="0"/>
              </a:spcAft>
              <a:buNone/>
            </a:pPr>
            <a:r>
              <a:rPr lang="fr-FR" sz="2400" b="1" i="0" u="none" strike="noStrike" cap="none">
                <a:solidFill>
                  <a:srgbClr val="0070C0"/>
                </a:solidFill>
                <a:latin typeface="Calibri"/>
                <a:ea typeface="Calibri"/>
                <a:cs typeface="Calibri"/>
                <a:sym typeface="Calibri"/>
              </a:rPr>
              <a:t>Période de remédiation</a:t>
            </a:r>
            <a:endParaRPr sz="2400" b="1" i="0" u="none" strike="noStrike" cap="none">
              <a:solidFill>
                <a:srgbClr val="0070C0"/>
              </a:solidFill>
              <a:latin typeface="Calibri"/>
              <a:ea typeface="Calibri"/>
              <a:cs typeface="Calibri"/>
              <a:sym typeface="Calibri"/>
            </a:endParaRPr>
          </a:p>
        </p:txBody>
      </p:sp>
      <p:pic>
        <p:nvPicPr>
          <p:cNvPr id="544" name="Google Shape;544;p1"/>
          <p:cNvPicPr preferRelativeResize="0"/>
          <p:nvPr/>
        </p:nvPicPr>
        <p:blipFill rotWithShape="1">
          <a:blip r:embed="rId5">
            <a:alphaModFix/>
          </a:blip>
          <a:srcRect/>
          <a:stretch/>
        </p:blipFill>
        <p:spPr>
          <a:xfrm>
            <a:off x="5112359" y="1681290"/>
            <a:ext cx="3536149" cy="1792076"/>
          </a:xfrm>
          <a:prstGeom prst="rect">
            <a:avLst/>
          </a:prstGeom>
          <a:noFill/>
          <a:ln>
            <a:noFill/>
          </a:ln>
        </p:spPr>
      </p:pic>
      <p:sp>
        <p:nvSpPr>
          <p:cNvPr id="545" name="Google Shape;545;p1"/>
          <p:cNvSpPr/>
          <p:nvPr/>
        </p:nvSpPr>
        <p:spPr>
          <a:xfrm>
            <a:off x="228233" y="2965728"/>
            <a:ext cx="4884125" cy="522597"/>
          </a:xfrm>
          <a:prstGeom prst="rect">
            <a:avLst/>
          </a:prstGeom>
          <a:solidFill>
            <a:srgbClr val="336FB6"/>
          </a:solidFill>
          <a:ln w="38100" cap="flat" cmpd="sng">
            <a:solidFill>
              <a:srgbClr val="FFFFFF"/>
            </a:solidFill>
            <a:prstDash val="solid"/>
            <a:round/>
            <a:headEnd type="none" w="sm" len="sm"/>
            <a:tailEnd type="none" w="sm" len="sm"/>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dirty="0">
                <a:solidFill>
                  <a:srgbClr val="FFFFFF"/>
                </a:solidFill>
                <a:latin typeface="Calibri"/>
                <a:ea typeface="Calibri"/>
                <a:cs typeface="Calibri"/>
                <a:sym typeface="Calibri"/>
              </a:rPr>
              <a:t>Palier                                                  Semaine   3</a:t>
            </a:r>
            <a:endParaRPr sz="2000" b="1" i="0" u="none" strike="noStrike" cap="none" dirty="0">
              <a:solidFill>
                <a:srgbClr val="FFFFFF"/>
              </a:solidFill>
              <a:latin typeface="Calibri"/>
              <a:ea typeface="Calibri"/>
              <a:cs typeface="Calibri"/>
              <a:sym typeface="Calibri"/>
            </a:endParaRPr>
          </a:p>
        </p:txBody>
      </p:sp>
      <p:sp>
        <p:nvSpPr>
          <p:cNvPr id="546" name="Google Shape;546;p1"/>
          <p:cNvSpPr txBox="1"/>
          <p:nvPr/>
        </p:nvSpPr>
        <p:spPr>
          <a:xfrm>
            <a:off x="1564426" y="3088863"/>
            <a:ext cx="233219" cy="30777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a:solidFill>
                  <a:srgbClr val="FFFFFF"/>
                </a:solidFill>
                <a:latin typeface="Calibri"/>
                <a:ea typeface="Calibri"/>
                <a:cs typeface="Calibri"/>
                <a:sym typeface="Calibri"/>
              </a:rPr>
              <a:t>4</a:t>
            </a:r>
            <a:endParaRPr sz="2000" b="0" i="0" u="none" strike="noStrike" cap="non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14"/>
        <p:cNvGrpSpPr/>
        <p:nvPr/>
      </p:nvGrpSpPr>
      <p:grpSpPr>
        <a:xfrm>
          <a:off x="0" y="0"/>
          <a:ext cx="0" cy="0"/>
          <a:chOff x="0" y="0"/>
          <a:chExt cx="0" cy="0"/>
        </a:xfrm>
      </p:grpSpPr>
      <p:sp>
        <p:nvSpPr>
          <p:cNvPr id="715" name="Google Shape;715;p10"/>
          <p:cNvSpPr/>
          <p:nvPr/>
        </p:nvSpPr>
        <p:spPr>
          <a:xfrm>
            <a:off x="476783" y="139503"/>
            <a:ext cx="8483102"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Icônes pour l’enseignant</a:t>
            </a:r>
            <a:endParaRPr sz="1400" b="0" i="0" u="none" strike="noStrike" cap="none">
              <a:solidFill>
                <a:srgbClr val="000000"/>
              </a:solidFill>
              <a:latin typeface="Arial"/>
              <a:ea typeface="Arial"/>
              <a:cs typeface="Arial"/>
              <a:sym typeface="Arial"/>
            </a:endParaRPr>
          </a:p>
        </p:txBody>
      </p:sp>
      <p:pic>
        <p:nvPicPr>
          <p:cNvPr id="716" name="Google Shape;716;p10" descr="Image générée"/>
          <p:cNvPicPr preferRelativeResize="0"/>
          <p:nvPr/>
        </p:nvPicPr>
        <p:blipFill rotWithShape="1">
          <a:blip r:embed="rId3">
            <a:alphaModFix/>
          </a:blip>
          <a:srcRect l="4008" t="77363" r="68628" b="4644"/>
          <a:stretch/>
        </p:blipFill>
        <p:spPr>
          <a:xfrm>
            <a:off x="301971" y="3827620"/>
            <a:ext cx="898071" cy="885825"/>
          </a:xfrm>
          <a:prstGeom prst="rect">
            <a:avLst/>
          </a:prstGeom>
          <a:noFill/>
          <a:ln>
            <a:noFill/>
          </a:ln>
        </p:spPr>
      </p:pic>
      <p:pic>
        <p:nvPicPr>
          <p:cNvPr id="717" name="Google Shape;717;p10" descr="Image générée"/>
          <p:cNvPicPr preferRelativeResize="0"/>
          <p:nvPr/>
        </p:nvPicPr>
        <p:blipFill rotWithShape="1">
          <a:blip r:embed="rId4">
            <a:alphaModFix/>
          </a:blip>
          <a:srcRect t="23546" r="71115" b="60700"/>
          <a:stretch/>
        </p:blipFill>
        <p:spPr>
          <a:xfrm>
            <a:off x="281548" y="1438528"/>
            <a:ext cx="948012" cy="775607"/>
          </a:xfrm>
          <a:prstGeom prst="rect">
            <a:avLst/>
          </a:prstGeom>
          <a:noFill/>
          <a:ln>
            <a:noFill/>
          </a:ln>
        </p:spPr>
      </p:pic>
      <p:pic>
        <p:nvPicPr>
          <p:cNvPr id="718" name="Google Shape;718;p10" descr="Image générée"/>
          <p:cNvPicPr preferRelativeResize="0"/>
          <p:nvPr/>
        </p:nvPicPr>
        <p:blipFill rotWithShape="1">
          <a:blip r:embed="rId3">
            <a:alphaModFix/>
          </a:blip>
          <a:srcRect l="3381" t="42118" r="70997" b="41629"/>
          <a:stretch/>
        </p:blipFill>
        <p:spPr>
          <a:xfrm>
            <a:off x="310721" y="2214135"/>
            <a:ext cx="840921" cy="800100"/>
          </a:xfrm>
          <a:prstGeom prst="rect">
            <a:avLst/>
          </a:prstGeom>
          <a:noFill/>
          <a:ln>
            <a:noFill/>
          </a:ln>
        </p:spPr>
      </p:pic>
      <p:pic>
        <p:nvPicPr>
          <p:cNvPr id="719" name="Google Shape;719;p10" descr="Image générée"/>
          <p:cNvPicPr preferRelativeResize="0"/>
          <p:nvPr/>
        </p:nvPicPr>
        <p:blipFill rotWithShape="1">
          <a:blip r:embed="rId5">
            <a:alphaModFix/>
          </a:blip>
          <a:srcRect l="4961" t="59121" r="71159" b="24461"/>
          <a:stretch/>
        </p:blipFill>
        <p:spPr>
          <a:xfrm>
            <a:off x="372072" y="2981578"/>
            <a:ext cx="783772" cy="808264"/>
          </a:xfrm>
          <a:prstGeom prst="rect">
            <a:avLst/>
          </a:prstGeom>
          <a:noFill/>
          <a:ln>
            <a:noFill/>
          </a:ln>
        </p:spPr>
      </p:pic>
      <p:sp>
        <p:nvSpPr>
          <p:cNvPr id="720" name="Google Shape;720;p10"/>
          <p:cNvSpPr txBox="1"/>
          <p:nvPr/>
        </p:nvSpPr>
        <p:spPr>
          <a:xfrm>
            <a:off x="1126669" y="89927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Pages réservées à l’enseignant</a:t>
            </a:r>
            <a:endParaRPr sz="1100" b="0" i="0" u="none" strike="noStrike" cap="none">
              <a:solidFill>
                <a:srgbClr val="000000"/>
              </a:solidFill>
              <a:latin typeface="Arial"/>
              <a:ea typeface="Arial"/>
              <a:cs typeface="Arial"/>
              <a:sym typeface="Arial"/>
            </a:endParaRPr>
          </a:p>
        </p:txBody>
      </p:sp>
      <p:sp>
        <p:nvSpPr>
          <p:cNvPr id="721" name="Google Shape;721;p10"/>
          <p:cNvSpPr txBox="1"/>
          <p:nvPr/>
        </p:nvSpPr>
        <p:spPr>
          <a:xfrm>
            <a:off x="1126669" y="1643836"/>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Consignes et explications données aux élèves (à dire à haute voix)</a:t>
            </a:r>
            <a:endParaRPr sz="1100" b="0" i="0" u="none" strike="noStrike" cap="none">
              <a:solidFill>
                <a:srgbClr val="000000"/>
              </a:solidFill>
              <a:latin typeface="Arial"/>
              <a:ea typeface="Arial"/>
              <a:cs typeface="Arial"/>
              <a:sym typeface="Arial"/>
            </a:endParaRPr>
          </a:p>
        </p:txBody>
      </p:sp>
      <p:sp>
        <p:nvSpPr>
          <p:cNvPr id="722" name="Google Shape;722;p10"/>
          <p:cNvSpPr txBox="1"/>
          <p:nvPr/>
        </p:nvSpPr>
        <p:spPr>
          <a:xfrm>
            <a:off x="1126669" y="2419443"/>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Page dans le livret de l’élève</a:t>
            </a:r>
            <a:endParaRPr sz="1100" b="0" i="0" u="none" strike="noStrike" cap="none">
              <a:solidFill>
                <a:srgbClr val="000000"/>
              </a:solidFill>
              <a:latin typeface="Arial"/>
              <a:ea typeface="Arial"/>
              <a:cs typeface="Arial"/>
              <a:sym typeface="Arial"/>
            </a:endParaRPr>
          </a:p>
        </p:txBody>
      </p:sp>
      <p:sp>
        <p:nvSpPr>
          <p:cNvPr id="723" name="Google Shape;723;p10"/>
          <p:cNvSpPr txBox="1"/>
          <p:nvPr/>
        </p:nvSpPr>
        <p:spPr>
          <a:xfrm>
            <a:off x="1126669" y="329342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Activité prioritaire à réaliser en classe</a:t>
            </a:r>
            <a:endParaRPr sz="1100" b="0" i="0" u="none" strike="noStrike" cap="none">
              <a:solidFill>
                <a:srgbClr val="000000"/>
              </a:solidFill>
              <a:latin typeface="Arial"/>
              <a:ea typeface="Arial"/>
              <a:cs typeface="Arial"/>
              <a:sym typeface="Arial"/>
            </a:endParaRPr>
          </a:p>
        </p:txBody>
      </p:sp>
      <p:sp>
        <p:nvSpPr>
          <p:cNvPr id="724" name="Google Shape;724;p10"/>
          <p:cNvSpPr txBox="1"/>
          <p:nvPr/>
        </p:nvSpPr>
        <p:spPr>
          <a:xfrm>
            <a:off x="1126669" y="4060085"/>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Activité optionnelle à omettre en cas de manque de temps</a:t>
            </a:r>
            <a:endParaRPr sz="1100" b="0" i="0" u="none" strike="noStrike" cap="none">
              <a:solidFill>
                <a:srgbClr val="000000"/>
              </a:solidFill>
              <a:latin typeface="Arial"/>
              <a:ea typeface="Arial"/>
              <a:cs typeface="Arial"/>
              <a:sym typeface="Arial"/>
            </a:endParaRPr>
          </a:p>
        </p:txBody>
      </p:sp>
      <p:pic>
        <p:nvPicPr>
          <p:cNvPr id="725" name="Google Shape;725;p10" descr="Image générée"/>
          <p:cNvPicPr preferRelativeResize="0"/>
          <p:nvPr/>
        </p:nvPicPr>
        <p:blipFill rotWithShape="1">
          <a:blip r:embed="rId6">
            <a:alphaModFix/>
          </a:blip>
          <a:srcRect t="11064" b="10678"/>
          <a:stretch/>
        </p:blipFill>
        <p:spPr>
          <a:xfrm>
            <a:off x="476783" y="644711"/>
            <a:ext cx="574350" cy="6742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29"/>
        <p:cNvGrpSpPr/>
        <p:nvPr/>
      </p:nvGrpSpPr>
      <p:grpSpPr>
        <a:xfrm>
          <a:off x="0" y="0"/>
          <a:ext cx="0" cy="0"/>
          <a:chOff x="0" y="0"/>
          <a:chExt cx="0" cy="0"/>
        </a:xfrm>
      </p:grpSpPr>
      <p:sp>
        <p:nvSpPr>
          <p:cNvPr id="730" name="Google Shape;730;p11"/>
          <p:cNvSpPr txBox="1"/>
          <p:nvPr/>
        </p:nvSpPr>
        <p:spPr>
          <a:xfrm>
            <a:off x="1327397" y="1028171"/>
            <a:ext cx="7546637"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Contrat de classe</a:t>
            </a:r>
            <a:endParaRPr/>
          </a:p>
        </p:txBody>
      </p:sp>
      <p:sp>
        <p:nvSpPr>
          <p:cNvPr id="731" name="Google Shape;731;p11"/>
          <p:cNvSpPr txBox="1"/>
          <p:nvPr/>
        </p:nvSpPr>
        <p:spPr>
          <a:xfrm>
            <a:off x="1327397" y="2005876"/>
            <a:ext cx="7546637"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J’utilise l’ardoise pour répondre </a:t>
            </a:r>
            <a:endParaRPr/>
          </a:p>
        </p:txBody>
      </p:sp>
      <p:sp>
        <p:nvSpPr>
          <p:cNvPr id="732" name="Google Shape;732;p11"/>
          <p:cNvSpPr txBox="1"/>
          <p:nvPr/>
        </p:nvSpPr>
        <p:spPr>
          <a:xfrm>
            <a:off x="1327398" y="2983581"/>
            <a:ext cx="7546636"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Pratique autonome</a:t>
            </a:r>
            <a:endParaRPr/>
          </a:p>
        </p:txBody>
      </p:sp>
      <p:sp>
        <p:nvSpPr>
          <p:cNvPr id="733" name="Google Shape;733;p11"/>
          <p:cNvSpPr txBox="1"/>
          <p:nvPr/>
        </p:nvSpPr>
        <p:spPr>
          <a:xfrm>
            <a:off x="1327398" y="3961286"/>
            <a:ext cx="7546636"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Pratique guidée en binôme</a:t>
            </a:r>
            <a:endParaRPr/>
          </a:p>
        </p:txBody>
      </p:sp>
      <p:pic>
        <p:nvPicPr>
          <p:cNvPr id="734" name="Google Shape;734;p11"/>
          <p:cNvPicPr preferRelativeResize="0"/>
          <p:nvPr/>
        </p:nvPicPr>
        <p:blipFill rotWithShape="1">
          <a:blip r:embed="rId3">
            <a:alphaModFix/>
          </a:blip>
          <a:srcRect/>
          <a:stretch/>
        </p:blipFill>
        <p:spPr>
          <a:xfrm>
            <a:off x="344754" y="770434"/>
            <a:ext cx="743475" cy="743475"/>
          </a:xfrm>
          <a:prstGeom prst="rect">
            <a:avLst/>
          </a:prstGeom>
          <a:noFill/>
          <a:ln>
            <a:noFill/>
          </a:ln>
        </p:spPr>
      </p:pic>
      <p:pic>
        <p:nvPicPr>
          <p:cNvPr id="735" name="Google Shape;735;p11" descr="Une image contenant Dessin animé, clipart, Animation, illustration&#10;&#10;Description générée automatiquement"/>
          <p:cNvPicPr preferRelativeResize="0"/>
          <p:nvPr/>
        </p:nvPicPr>
        <p:blipFill rotWithShape="1">
          <a:blip r:embed="rId4">
            <a:alphaModFix/>
          </a:blip>
          <a:srcRect l="18242" t="9344" r="18458" b="23864"/>
          <a:stretch/>
        </p:blipFill>
        <p:spPr>
          <a:xfrm>
            <a:off x="344753" y="1779647"/>
            <a:ext cx="743475" cy="784435"/>
          </a:xfrm>
          <a:prstGeom prst="rect">
            <a:avLst/>
          </a:prstGeom>
          <a:noFill/>
          <a:ln>
            <a:noFill/>
          </a:ln>
        </p:spPr>
      </p:pic>
      <p:pic>
        <p:nvPicPr>
          <p:cNvPr id="736" name="Google Shape;736;p11"/>
          <p:cNvPicPr preferRelativeResize="0"/>
          <p:nvPr/>
        </p:nvPicPr>
        <p:blipFill rotWithShape="1">
          <a:blip r:embed="rId5">
            <a:alphaModFix/>
          </a:blip>
          <a:srcRect/>
          <a:stretch/>
        </p:blipFill>
        <p:spPr>
          <a:xfrm>
            <a:off x="344754" y="2787358"/>
            <a:ext cx="743474" cy="743474"/>
          </a:xfrm>
          <a:prstGeom prst="rect">
            <a:avLst/>
          </a:prstGeom>
          <a:noFill/>
          <a:ln>
            <a:noFill/>
          </a:ln>
        </p:spPr>
      </p:pic>
      <p:pic>
        <p:nvPicPr>
          <p:cNvPr id="737" name="Google Shape;737;p11"/>
          <p:cNvPicPr preferRelativeResize="0"/>
          <p:nvPr/>
        </p:nvPicPr>
        <p:blipFill rotWithShape="1">
          <a:blip r:embed="rId6">
            <a:alphaModFix/>
          </a:blip>
          <a:srcRect/>
          <a:stretch/>
        </p:blipFill>
        <p:spPr>
          <a:xfrm>
            <a:off x="344754" y="3761689"/>
            <a:ext cx="743474" cy="694102"/>
          </a:xfrm>
          <a:prstGeom prst="rect">
            <a:avLst/>
          </a:prstGeom>
          <a:noFill/>
          <a:ln>
            <a:noFill/>
          </a:ln>
        </p:spPr>
      </p:pic>
      <p:sp>
        <p:nvSpPr>
          <p:cNvPr id="738" name="Google Shape;738;p11"/>
          <p:cNvSpPr/>
          <p:nvPr/>
        </p:nvSpPr>
        <p:spPr>
          <a:xfrm>
            <a:off x="476783" y="139503"/>
            <a:ext cx="8483102"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Icônes pour l’élève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grpSp>
        <p:nvGrpSpPr>
          <p:cNvPr id="743" name="Google Shape;743;p12"/>
          <p:cNvGrpSpPr/>
          <p:nvPr/>
        </p:nvGrpSpPr>
        <p:grpSpPr>
          <a:xfrm>
            <a:off x="3310728" y="763007"/>
            <a:ext cx="5260250" cy="2783794"/>
            <a:chOff x="1715066" y="1103461"/>
            <a:chExt cx="5717724" cy="3124203"/>
          </a:xfrm>
        </p:grpSpPr>
        <p:sp>
          <p:nvSpPr>
            <p:cNvPr id="744" name="Google Shape;744;p12"/>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745" name="Google Shape;745;p12"/>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746" name="Google Shape;746;p12"/>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Atelier de lecture fluence</a:t>
            </a:r>
            <a:r>
              <a:rPr lang="fr-FR" sz="3600" b="1" i="0" u="none" strike="noStrike" cap="none">
                <a:solidFill>
                  <a:srgbClr val="44546A"/>
                </a:solidFill>
                <a:latin typeface="Calibri"/>
                <a:ea typeface="Calibri"/>
                <a:cs typeface="Calibri"/>
                <a:sym typeface="Calibri"/>
              </a:rPr>
              <a:t> </a:t>
            </a:r>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25 min</a:t>
            </a:r>
            <a:endParaRPr sz="3600">
              <a:solidFill>
                <a:srgbClr val="44546A"/>
              </a:solidFill>
              <a:latin typeface="Arial"/>
              <a:ea typeface="Arial"/>
              <a:cs typeface="Arial"/>
              <a:sym typeface="Arial"/>
            </a:endParaRPr>
          </a:p>
        </p:txBody>
      </p:sp>
      <p:pic>
        <p:nvPicPr>
          <p:cNvPr id="747" name="Google Shape;747;p12"/>
          <p:cNvPicPr preferRelativeResize="0"/>
          <p:nvPr/>
        </p:nvPicPr>
        <p:blipFill rotWithShape="1">
          <a:blip r:embed="rId3">
            <a:alphaModFix/>
          </a:blip>
          <a:srcRect/>
          <a:stretch/>
        </p:blipFill>
        <p:spPr>
          <a:xfrm>
            <a:off x="441110" y="744784"/>
            <a:ext cx="2802017" cy="2802017"/>
          </a:xfrm>
          <a:prstGeom prst="rect">
            <a:avLst/>
          </a:prstGeom>
          <a:noFill/>
          <a:ln>
            <a:noFill/>
          </a:ln>
        </p:spPr>
      </p:pic>
      <p:sp>
        <p:nvSpPr>
          <p:cNvPr id="748" name="Google Shape;748;p12"/>
          <p:cNvSpPr/>
          <p:nvPr/>
        </p:nvSpPr>
        <p:spPr>
          <a:xfrm>
            <a:off x="5728896" y="1950939"/>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752"/>
        <p:cNvGrpSpPr/>
        <p:nvPr/>
      </p:nvGrpSpPr>
      <p:grpSpPr>
        <a:xfrm>
          <a:off x="0" y="0"/>
          <a:ext cx="0" cy="0"/>
          <a:chOff x="0" y="0"/>
          <a:chExt cx="0" cy="0"/>
        </a:xfrm>
      </p:grpSpPr>
      <p:sp>
        <p:nvSpPr>
          <p:cNvPr id="753" name="Google Shape;753;p13"/>
          <p:cNvSpPr txBox="1"/>
          <p:nvPr/>
        </p:nvSpPr>
        <p:spPr>
          <a:xfrm>
            <a:off x="0" y="198274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Déclaration de l’objectif</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14"/>
          <p:cNvSpPr txBox="1"/>
          <p:nvPr/>
        </p:nvSpPr>
        <p:spPr>
          <a:xfrm>
            <a:off x="916712" y="171354"/>
            <a:ext cx="822319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Pendant cette séance, nous allons :</a:t>
            </a:r>
            <a:endParaRPr/>
          </a:p>
        </p:txBody>
      </p:sp>
      <p:sp>
        <p:nvSpPr>
          <p:cNvPr id="759" name="Google Shape;759;p14"/>
          <p:cNvSpPr/>
          <p:nvPr/>
        </p:nvSpPr>
        <p:spPr>
          <a:xfrm>
            <a:off x="916712" y="2029866"/>
            <a:ext cx="7896839" cy="532772"/>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fr-FR" sz="2000" b="1">
                <a:solidFill>
                  <a:schemeClr val="dk1"/>
                </a:solidFill>
                <a:latin typeface="Calibri"/>
                <a:ea typeface="Calibri"/>
                <a:cs typeface="Calibri"/>
                <a:sym typeface="Calibri"/>
              </a:rPr>
              <a:t>Réviser les acquis des trois séances de remédiation.</a:t>
            </a:r>
            <a:endParaRPr/>
          </a:p>
        </p:txBody>
      </p:sp>
      <p:pic>
        <p:nvPicPr>
          <p:cNvPr id="760" name="Google Shape;760;p14"/>
          <p:cNvPicPr preferRelativeResize="0"/>
          <p:nvPr/>
        </p:nvPicPr>
        <p:blipFill rotWithShape="1">
          <a:blip r:embed="rId3">
            <a:alphaModFix/>
          </a:blip>
          <a:srcRect/>
          <a:stretch/>
        </p:blipFill>
        <p:spPr>
          <a:xfrm>
            <a:off x="614633" y="1994173"/>
            <a:ext cx="604158" cy="60415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pic>
        <p:nvPicPr>
          <p:cNvPr id="765" name="Google Shape;765;p15"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766" name="Google Shape;766;p15"/>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Vous allez passer au tableau pour lire ces phrases à haute voix.</a:t>
            </a:r>
            <a:endParaRPr sz="1400" b="1">
              <a:solidFill>
                <a:srgbClr val="747474"/>
              </a:solidFill>
              <a:latin typeface="Calibri"/>
              <a:ea typeface="Calibri"/>
              <a:cs typeface="Calibri"/>
              <a:sym typeface="Calibri"/>
            </a:endParaRPr>
          </a:p>
        </p:txBody>
      </p:sp>
      <p:sp>
        <p:nvSpPr>
          <p:cNvPr id="767" name="Google Shape;767;p15"/>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5 élèves au hasard. Apporter un feedback immédiat. Donner un modèle de lecture.</a:t>
            </a:r>
            <a:endParaRPr/>
          </a:p>
        </p:txBody>
      </p:sp>
      <p:sp>
        <p:nvSpPr>
          <p:cNvPr id="768" name="Google Shape;768;p15"/>
          <p:cNvSpPr/>
          <p:nvPr/>
        </p:nvSpPr>
        <p:spPr>
          <a:xfrm>
            <a:off x="418288" y="3978130"/>
            <a:ext cx="8000292" cy="95410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1D6FA9"/>
              </a:buClr>
              <a:buSzPts val="2000"/>
              <a:buFont typeface="Calibri"/>
              <a:buNone/>
            </a:pPr>
            <a:r>
              <a:rPr lang="fr-FR" sz="2000" b="1">
                <a:solidFill>
                  <a:srgbClr val="1D6FA9"/>
                </a:solidFill>
                <a:latin typeface="Calibri"/>
                <a:ea typeface="Calibri"/>
                <a:cs typeface="Calibri"/>
                <a:sym typeface="Calibri"/>
              </a:rPr>
              <a:t>R</a:t>
            </a:r>
            <a:r>
              <a:rPr lang="fr-FR" sz="2000" b="1" i="0" u="none" strike="noStrike" cap="none">
                <a:solidFill>
                  <a:srgbClr val="1D6FA9"/>
                </a:solidFill>
                <a:latin typeface="Calibri"/>
                <a:ea typeface="Calibri"/>
                <a:cs typeface="Calibri"/>
                <a:sym typeface="Calibri"/>
              </a:rPr>
              <a:t>ègles à respecter</a:t>
            </a:r>
            <a:r>
              <a:rPr lang="fr-FR" sz="2000" b="0" i="0" u="none" strike="noStrike" cap="none">
                <a:solidFill>
                  <a:srgbClr val="1D6FA9"/>
                </a:solidFill>
                <a:latin typeface="Calibri"/>
                <a:ea typeface="Calibri"/>
                <a:cs typeface="Calibri"/>
                <a:sym typeface="Calibri"/>
              </a:rPr>
              <a:t> :</a:t>
            </a:r>
            <a:endParaRPr sz="2000">
              <a:solidFill>
                <a:srgbClr val="1D6FA9"/>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Je fais des pauses selon la ponctuation et les groupes de mots.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Je change ma voix pour rendre ma lecture vivante.</a:t>
            </a:r>
            <a:endParaRPr/>
          </a:p>
        </p:txBody>
      </p:sp>
      <p:sp>
        <p:nvSpPr>
          <p:cNvPr id="769" name="Google Shape;769;p15"/>
          <p:cNvSpPr/>
          <p:nvPr/>
        </p:nvSpPr>
        <p:spPr>
          <a:xfrm>
            <a:off x="418288" y="863891"/>
            <a:ext cx="8352884" cy="3056221"/>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pense que c’est bien de fermer le centre de loisirs, même si certains sont déçus. </a:t>
            </a:r>
            <a:endParaRPr/>
          </a:p>
          <a:p>
            <a:pPr marL="342900" marR="0" lvl="0" indent="-3429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Même s’il pleut beaucoup, il faut nettoyer les jeux pour que tout soit prêt après. </a:t>
            </a:r>
            <a:endParaRPr/>
          </a:p>
          <a:p>
            <a:pPr marL="342900" marR="0" lvl="0" indent="-3429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Certains disent que ce n’est pas grave, mais moi je trouve que c’est bien de tout réparer. </a:t>
            </a:r>
            <a:endParaRPr/>
          </a:p>
          <a:p>
            <a:pPr marL="342900" marR="0" lvl="0" indent="-3429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Ils ont fermé le centre parce que les sols étaient glissants. </a:t>
            </a:r>
            <a:endParaRPr/>
          </a:p>
          <a:p>
            <a:pPr marL="342900" marR="0" lvl="0" indent="-3429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Les enfants sont partis à la maison, donc ils reviendront quand le centre sera propre.</a:t>
            </a:r>
            <a:endParaRPr sz="20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pic>
        <p:nvPicPr>
          <p:cNvPr id="774" name="Google Shape;774;p16"/>
          <p:cNvPicPr preferRelativeResize="0"/>
          <p:nvPr/>
        </p:nvPicPr>
        <p:blipFill rotWithShape="1">
          <a:blip r:embed="rId3">
            <a:alphaModFix/>
          </a:blip>
          <a:srcRect/>
          <a:stretch/>
        </p:blipFill>
        <p:spPr>
          <a:xfrm>
            <a:off x="8363111" y="147579"/>
            <a:ext cx="637720" cy="595371"/>
          </a:xfrm>
          <a:prstGeom prst="rect">
            <a:avLst/>
          </a:prstGeom>
          <a:noFill/>
          <a:ln>
            <a:noFill/>
          </a:ln>
        </p:spPr>
      </p:pic>
      <p:sp>
        <p:nvSpPr>
          <p:cNvPr id="775" name="Google Shape;775;p16"/>
          <p:cNvSpPr/>
          <p:nvPr/>
        </p:nvSpPr>
        <p:spPr>
          <a:xfrm>
            <a:off x="488792" y="1521163"/>
            <a:ext cx="8193179" cy="2397579"/>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trouve que c’est très bien qu’ils nettoient et réparent le centre de loisirs. </a:t>
            </a:r>
            <a:endParaRPr sz="2000">
              <a:solidFill>
                <a:schemeClr val="dk1"/>
              </a:solidFill>
              <a:latin typeface="Calibri"/>
              <a:ea typeface="Calibri"/>
              <a:cs typeface="Calibri"/>
              <a:sym typeface="Calibri"/>
            </a:endParaRPr>
          </a:p>
          <a:p>
            <a:pPr marL="457200" marR="0" lvl="0" indent="-4572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trouve que c’est très bien qu’ils nettoient et réparent le centre de loisirs, car cela permettra à tout le monde de jouer en sécurité. </a:t>
            </a:r>
            <a:endParaRPr sz="2000">
              <a:solidFill>
                <a:schemeClr val="dk1"/>
              </a:solidFill>
              <a:latin typeface="Calibri"/>
              <a:ea typeface="Calibri"/>
              <a:cs typeface="Calibri"/>
              <a:sym typeface="Calibri"/>
            </a:endParaRPr>
          </a:p>
          <a:p>
            <a:pPr marL="457200" marR="0" lvl="0" indent="-457200" algn="just" rtl="0">
              <a:lnSpc>
                <a:spcPct val="107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trouve que c’est très bien qu’ils nettoient et réparent le centre de loisirs, car cela permettra à tout le monde de jouer en sécurité et de profiter pleinement des activités. </a:t>
            </a:r>
            <a:endParaRPr/>
          </a:p>
        </p:txBody>
      </p:sp>
      <p:sp>
        <p:nvSpPr>
          <p:cNvPr id="776" name="Google Shape;776;p16"/>
          <p:cNvSpPr txBox="1"/>
          <p:nvPr/>
        </p:nvSpPr>
        <p:spPr>
          <a:xfrm>
            <a:off x="594323" y="35634"/>
            <a:ext cx="817684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Le premier élève lit la première phrase à haute voix, le deuxième lit la phrase suivante, continuez ainsi jusqu’à la dernière phrase, puis échangez les rôles et recommencez depuis le début.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17"/>
          <p:cNvSpPr/>
          <p:nvPr/>
        </p:nvSpPr>
        <p:spPr>
          <a:xfrm rot="-5400013" flipH="1">
            <a:off x="6384094" y="4102318"/>
            <a:ext cx="71396" cy="18269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782" name="Google Shape;782;p17"/>
          <p:cNvSpPr txBox="1"/>
          <p:nvPr/>
        </p:nvSpPr>
        <p:spPr>
          <a:xfrm>
            <a:off x="865396" y="9329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Maintenant, vous allez lire individuellement ce texte à haute voix.</a:t>
            </a:r>
            <a:endParaRPr/>
          </a:p>
        </p:txBody>
      </p:sp>
      <p:sp>
        <p:nvSpPr>
          <p:cNvPr id="783" name="Google Shape;783;p17"/>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6 élèves au hasard. Apporter un feedback immédiat.</a:t>
            </a:r>
            <a:endParaRPr/>
          </a:p>
        </p:txBody>
      </p:sp>
      <p:pic>
        <p:nvPicPr>
          <p:cNvPr id="784" name="Google Shape;784;p17"/>
          <p:cNvPicPr preferRelativeResize="0"/>
          <p:nvPr/>
        </p:nvPicPr>
        <p:blipFill rotWithShape="1">
          <a:blip r:embed="rId3">
            <a:alphaModFix/>
          </a:blip>
          <a:srcRect/>
          <a:stretch/>
        </p:blipFill>
        <p:spPr>
          <a:xfrm>
            <a:off x="8343899" y="104723"/>
            <a:ext cx="686915" cy="686915"/>
          </a:xfrm>
          <a:prstGeom prst="rect">
            <a:avLst/>
          </a:prstGeom>
          <a:noFill/>
          <a:ln>
            <a:noFill/>
          </a:ln>
        </p:spPr>
      </p:pic>
      <p:sp>
        <p:nvSpPr>
          <p:cNvPr id="785" name="Google Shape;785;p17"/>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786" name="Google Shape;786;p17"/>
          <p:cNvPicPr preferRelativeResize="0"/>
          <p:nvPr/>
        </p:nvPicPr>
        <p:blipFill rotWithShape="1">
          <a:blip r:embed="rId4">
            <a:alphaModFix/>
          </a:blip>
          <a:srcRect/>
          <a:stretch/>
        </p:blipFill>
        <p:spPr>
          <a:xfrm>
            <a:off x="504204" y="932551"/>
            <a:ext cx="7943773" cy="486004"/>
          </a:xfrm>
          <a:prstGeom prst="rect">
            <a:avLst/>
          </a:prstGeom>
          <a:noFill/>
          <a:ln>
            <a:noFill/>
          </a:ln>
        </p:spPr>
      </p:pic>
      <p:pic>
        <p:nvPicPr>
          <p:cNvPr id="787" name="Google Shape;787;p17"/>
          <p:cNvPicPr preferRelativeResize="0"/>
          <p:nvPr/>
        </p:nvPicPr>
        <p:blipFill rotWithShape="1">
          <a:blip r:embed="rId5">
            <a:alphaModFix/>
          </a:blip>
          <a:srcRect/>
          <a:stretch/>
        </p:blipFill>
        <p:spPr>
          <a:xfrm>
            <a:off x="6585942" y="2206023"/>
            <a:ext cx="2310377" cy="15692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pic>
        <p:nvPicPr>
          <p:cNvPr id="792" name="Google Shape;792;p18"/>
          <p:cNvPicPr preferRelativeResize="0"/>
          <p:nvPr/>
        </p:nvPicPr>
        <p:blipFill rotWithShape="1">
          <a:blip r:embed="rId3">
            <a:alphaModFix/>
          </a:blip>
          <a:srcRect/>
          <a:stretch/>
        </p:blipFill>
        <p:spPr>
          <a:xfrm>
            <a:off x="272087" y="744784"/>
            <a:ext cx="2802017" cy="2802017"/>
          </a:xfrm>
          <a:prstGeom prst="rect">
            <a:avLst/>
          </a:prstGeom>
          <a:noFill/>
          <a:ln>
            <a:noFill/>
          </a:ln>
        </p:spPr>
      </p:pic>
      <p:grpSp>
        <p:nvGrpSpPr>
          <p:cNvPr id="793" name="Google Shape;793;p18"/>
          <p:cNvGrpSpPr/>
          <p:nvPr/>
        </p:nvGrpSpPr>
        <p:grpSpPr>
          <a:xfrm>
            <a:off x="3310728" y="763007"/>
            <a:ext cx="5260250" cy="2783794"/>
            <a:chOff x="1715066" y="1103461"/>
            <a:chExt cx="5717724" cy="3124203"/>
          </a:xfrm>
        </p:grpSpPr>
        <p:sp>
          <p:nvSpPr>
            <p:cNvPr id="794" name="Google Shape;794;p18"/>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795" name="Google Shape;795;p18"/>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796" name="Google Shape;796;p18"/>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Atelier de compréhension</a:t>
            </a: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20 min</a:t>
            </a:r>
            <a:endParaRPr sz="3600">
              <a:solidFill>
                <a:srgbClr val="44546A"/>
              </a:solidFill>
              <a:latin typeface="Arial"/>
              <a:ea typeface="Arial"/>
              <a:cs typeface="Arial"/>
              <a:sym typeface="Arial"/>
            </a:endParaRPr>
          </a:p>
        </p:txBody>
      </p:sp>
      <p:sp>
        <p:nvSpPr>
          <p:cNvPr id="797" name="Google Shape;797;p18"/>
          <p:cNvSpPr/>
          <p:nvPr/>
        </p:nvSpPr>
        <p:spPr>
          <a:xfrm>
            <a:off x="5728896" y="1950939"/>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801"/>
        <p:cNvGrpSpPr/>
        <p:nvPr/>
      </p:nvGrpSpPr>
      <p:grpSpPr>
        <a:xfrm>
          <a:off x="0" y="0"/>
          <a:ext cx="0" cy="0"/>
          <a:chOff x="0" y="0"/>
          <a:chExt cx="0" cy="0"/>
        </a:xfrm>
      </p:grpSpPr>
      <p:sp>
        <p:nvSpPr>
          <p:cNvPr id="802" name="Google Shape;802;p19"/>
          <p:cNvSpPr txBox="1"/>
          <p:nvPr/>
        </p:nvSpPr>
        <p:spPr>
          <a:xfrm>
            <a:off x="0" y="214276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Déclaration de l’objectif</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50"/>
        <p:cNvGrpSpPr/>
        <p:nvPr/>
      </p:nvGrpSpPr>
      <p:grpSpPr>
        <a:xfrm>
          <a:off x="0" y="0"/>
          <a:ext cx="0" cy="0"/>
          <a:chOff x="0" y="0"/>
          <a:chExt cx="0" cy="0"/>
        </a:xfrm>
      </p:grpSpPr>
      <p:sp>
        <p:nvSpPr>
          <p:cNvPr id="551" name="Google Shape;551;p2"/>
          <p:cNvSpPr/>
          <p:nvPr/>
        </p:nvSpPr>
        <p:spPr>
          <a:xfrm>
            <a:off x="619320" y="291433"/>
            <a:ext cx="7449654" cy="370579"/>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Structure des paliers du niveau 1AC</a:t>
            </a:r>
            <a:endParaRPr sz="1100" b="0" i="0" u="none" strike="noStrike" cap="none">
              <a:solidFill>
                <a:srgbClr val="000000"/>
              </a:solidFill>
              <a:latin typeface="Arial"/>
              <a:ea typeface="Arial"/>
              <a:cs typeface="Arial"/>
              <a:sym typeface="Arial"/>
            </a:endParaRPr>
          </a:p>
        </p:txBody>
      </p:sp>
      <p:cxnSp>
        <p:nvCxnSpPr>
          <p:cNvPr id="552" name="Google Shape;552;p2"/>
          <p:cNvCxnSpPr/>
          <p:nvPr/>
        </p:nvCxnSpPr>
        <p:spPr>
          <a:xfrm>
            <a:off x="2735388"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53" name="Google Shape;553;p2"/>
          <p:cNvSpPr/>
          <p:nvPr/>
        </p:nvSpPr>
        <p:spPr>
          <a:xfrm>
            <a:off x="1178053" y="1371246"/>
            <a:ext cx="7449655" cy="130571"/>
          </a:xfrm>
          <a:prstGeom prst="rightArrow">
            <a:avLst>
              <a:gd name="adj1" fmla="val 50000"/>
              <a:gd name="adj2" fmla="val 50000"/>
            </a:avLst>
          </a:prstGeom>
          <a:solidFill>
            <a:srgbClr val="074F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4" name="Google Shape;554;p2"/>
          <p:cNvSpPr/>
          <p:nvPr/>
        </p:nvSpPr>
        <p:spPr>
          <a:xfrm>
            <a:off x="0" y="1663121"/>
            <a:ext cx="1383090" cy="735555"/>
          </a:xfrm>
          <a:prstGeom prst="rect">
            <a:avLst/>
          </a:prstGeom>
          <a:solidFill>
            <a:srgbClr val="00707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200" b="1" i="0" u="none" strike="noStrike" cap="none">
                <a:solidFill>
                  <a:schemeClr val="lt1"/>
                </a:solidFill>
                <a:latin typeface="Arial"/>
                <a:ea typeface="Arial"/>
                <a:cs typeface="Arial"/>
                <a:sym typeface="Arial"/>
              </a:rPr>
              <a:t>Lecture fluence</a:t>
            </a:r>
            <a:endParaRPr/>
          </a:p>
        </p:txBody>
      </p:sp>
      <p:sp>
        <p:nvSpPr>
          <p:cNvPr id="555" name="Google Shape;555;p2"/>
          <p:cNvSpPr/>
          <p:nvPr/>
        </p:nvSpPr>
        <p:spPr>
          <a:xfrm>
            <a:off x="0" y="2786166"/>
            <a:ext cx="1383090" cy="768939"/>
          </a:xfrm>
          <a:prstGeom prst="rect">
            <a:avLst/>
          </a:prstGeom>
          <a:solidFill>
            <a:srgbClr val="00707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200" b="1" i="0" u="none" strike="noStrike" cap="none">
                <a:solidFill>
                  <a:schemeClr val="lt1"/>
                </a:solidFill>
                <a:latin typeface="Arial"/>
                <a:ea typeface="Arial"/>
                <a:cs typeface="Arial"/>
                <a:sym typeface="Arial"/>
              </a:rPr>
              <a:t>Compréhension directe</a:t>
            </a:r>
            <a:endParaRPr/>
          </a:p>
        </p:txBody>
      </p:sp>
      <p:sp>
        <p:nvSpPr>
          <p:cNvPr id="556" name="Google Shape;556;p2"/>
          <p:cNvSpPr/>
          <p:nvPr/>
        </p:nvSpPr>
        <p:spPr>
          <a:xfrm>
            <a:off x="1535553" y="950956"/>
            <a:ext cx="1028827"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Mot</a:t>
            </a:r>
            <a:endParaRPr/>
          </a:p>
        </p:txBody>
      </p:sp>
      <p:sp>
        <p:nvSpPr>
          <p:cNvPr id="557" name="Google Shape;557;p2"/>
          <p:cNvSpPr/>
          <p:nvPr/>
        </p:nvSpPr>
        <p:spPr>
          <a:xfrm>
            <a:off x="2951215" y="950956"/>
            <a:ext cx="1028827"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simple</a:t>
            </a:r>
            <a:endParaRPr/>
          </a:p>
        </p:txBody>
      </p:sp>
      <p:sp>
        <p:nvSpPr>
          <p:cNvPr id="558" name="Google Shape;558;p2"/>
          <p:cNvSpPr/>
          <p:nvPr/>
        </p:nvSpPr>
        <p:spPr>
          <a:xfrm>
            <a:off x="4366877" y="950956"/>
            <a:ext cx="1115052"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enrichie</a:t>
            </a:r>
            <a:endParaRPr/>
          </a:p>
        </p:txBody>
      </p:sp>
      <p:sp>
        <p:nvSpPr>
          <p:cNvPr id="559" name="Google Shape;559;p2"/>
          <p:cNvSpPr/>
          <p:nvPr/>
        </p:nvSpPr>
        <p:spPr>
          <a:xfrm>
            <a:off x="5782539" y="950956"/>
            <a:ext cx="1115052"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étendue</a:t>
            </a:r>
            <a:endParaRPr/>
          </a:p>
        </p:txBody>
      </p:sp>
      <p:sp>
        <p:nvSpPr>
          <p:cNvPr id="560" name="Google Shape;560;p2"/>
          <p:cNvSpPr/>
          <p:nvPr/>
        </p:nvSpPr>
        <p:spPr>
          <a:xfrm>
            <a:off x="7106768" y="950956"/>
            <a:ext cx="1403174" cy="653693"/>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Paragraphe</a:t>
            </a:r>
            <a:endParaRPr/>
          </a:p>
        </p:txBody>
      </p:sp>
      <p:sp>
        <p:nvSpPr>
          <p:cNvPr id="561" name="Google Shape;561;p2"/>
          <p:cNvSpPr/>
          <p:nvPr/>
        </p:nvSpPr>
        <p:spPr>
          <a:xfrm>
            <a:off x="1535553"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2" name="Google Shape;562;p2"/>
          <p:cNvSpPr/>
          <p:nvPr/>
        </p:nvSpPr>
        <p:spPr>
          <a:xfrm>
            <a:off x="2951215"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3" name="Google Shape;563;p2"/>
          <p:cNvSpPr/>
          <p:nvPr/>
        </p:nvSpPr>
        <p:spPr>
          <a:xfrm>
            <a:off x="4388467"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4" name="Google Shape;564;p2"/>
          <p:cNvSpPr/>
          <p:nvPr/>
        </p:nvSpPr>
        <p:spPr>
          <a:xfrm>
            <a:off x="5782539"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5" name="Google Shape;565;p2"/>
          <p:cNvSpPr/>
          <p:nvPr/>
        </p:nvSpPr>
        <p:spPr>
          <a:xfrm>
            <a:off x="7198201" y="1604649"/>
            <a:ext cx="1106063"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6" name="Google Shape;566;p2"/>
          <p:cNvSpPr/>
          <p:nvPr/>
        </p:nvSpPr>
        <p:spPr>
          <a:xfrm>
            <a:off x="1383089" y="2793854"/>
            <a:ext cx="7126854" cy="563340"/>
          </a:xfrm>
          <a:prstGeom prst="rect">
            <a:avLst/>
          </a:prstGeom>
          <a:solidFill>
            <a:srgbClr val="00707C">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7" name="Google Shape;567;p2"/>
          <p:cNvSpPr/>
          <p:nvPr/>
        </p:nvSpPr>
        <p:spPr>
          <a:xfrm>
            <a:off x="1383089" y="1835336"/>
            <a:ext cx="7126854" cy="563340"/>
          </a:xfrm>
          <a:prstGeom prst="rect">
            <a:avLst/>
          </a:prstGeom>
          <a:solidFill>
            <a:srgbClr val="00707C">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8" name="Google Shape;568;p2"/>
          <p:cNvSpPr/>
          <p:nvPr/>
        </p:nvSpPr>
        <p:spPr>
          <a:xfrm>
            <a:off x="2612754"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69" name="Google Shape;569;p2"/>
          <p:cNvCxnSpPr/>
          <p:nvPr/>
        </p:nvCxnSpPr>
        <p:spPr>
          <a:xfrm>
            <a:off x="4169976"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70" name="Google Shape;570;p2"/>
          <p:cNvSpPr/>
          <p:nvPr/>
        </p:nvSpPr>
        <p:spPr>
          <a:xfrm>
            <a:off x="4047342"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71" name="Google Shape;571;p2"/>
          <p:cNvCxnSpPr/>
          <p:nvPr/>
        </p:nvCxnSpPr>
        <p:spPr>
          <a:xfrm>
            <a:off x="5604564"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72" name="Google Shape;572;p2"/>
          <p:cNvSpPr/>
          <p:nvPr/>
        </p:nvSpPr>
        <p:spPr>
          <a:xfrm>
            <a:off x="5481930"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73" name="Google Shape;573;p2"/>
          <p:cNvCxnSpPr/>
          <p:nvPr/>
        </p:nvCxnSpPr>
        <p:spPr>
          <a:xfrm>
            <a:off x="7002179"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74" name="Google Shape;574;p2"/>
          <p:cNvSpPr txBox="1"/>
          <p:nvPr/>
        </p:nvSpPr>
        <p:spPr>
          <a:xfrm>
            <a:off x="2314801"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i="0" u="none" strike="noStrike" cap="none">
                <a:solidFill>
                  <a:srgbClr val="C00000"/>
                </a:solidFill>
                <a:latin typeface="Arial"/>
                <a:ea typeface="Arial"/>
                <a:cs typeface="Arial"/>
                <a:sym typeface="Arial"/>
              </a:rPr>
              <a:t>Palier 2</a:t>
            </a:r>
            <a:endParaRPr/>
          </a:p>
        </p:txBody>
      </p:sp>
      <p:sp>
        <p:nvSpPr>
          <p:cNvPr id="575" name="Google Shape;575;p2"/>
          <p:cNvSpPr txBox="1"/>
          <p:nvPr/>
        </p:nvSpPr>
        <p:spPr>
          <a:xfrm>
            <a:off x="3749389"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3</a:t>
            </a:r>
            <a:endParaRPr/>
          </a:p>
        </p:txBody>
      </p:sp>
      <p:sp>
        <p:nvSpPr>
          <p:cNvPr id="576" name="Google Shape;576;p2"/>
          <p:cNvSpPr txBox="1"/>
          <p:nvPr/>
        </p:nvSpPr>
        <p:spPr>
          <a:xfrm>
            <a:off x="5172518"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4</a:t>
            </a:r>
            <a:endParaRPr/>
          </a:p>
        </p:txBody>
      </p:sp>
      <p:pic>
        <p:nvPicPr>
          <p:cNvPr id="577" name="Google Shape;577;p2" descr="Téléchargez gratuitement des icônes sur Test aux formats PNG et SVG"/>
          <p:cNvPicPr preferRelativeResize="0"/>
          <p:nvPr/>
        </p:nvPicPr>
        <p:blipFill rotWithShape="1">
          <a:blip r:embed="rId3">
            <a:alphaModFix/>
          </a:blip>
          <a:srcRect/>
          <a:stretch/>
        </p:blipFill>
        <p:spPr>
          <a:xfrm>
            <a:off x="2882673" y="3807336"/>
            <a:ext cx="192335" cy="161802"/>
          </a:xfrm>
          <a:prstGeom prst="rect">
            <a:avLst/>
          </a:prstGeom>
          <a:noFill/>
          <a:ln>
            <a:noFill/>
          </a:ln>
        </p:spPr>
      </p:pic>
      <p:pic>
        <p:nvPicPr>
          <p:cNvPr id="578" name="Google Shape;578;p2" descr="Téléchargez gratuitement des icônes sur Test aux formats PNG et SVG"/>
          <p:cNvPicPr preferRelativeResize="0"/>
          <p:nvPr/>
        </p:nvPicPr>
        <p:blipFill rotWithShape="1">
          <a:blip r:embed="rId3">
            <a:alphaModFix/>
          </a:blip>
          <a:srcRect/>
          <a:stretch/>
        </p:blipFill>
        <p:spPr>
          <a:xfrm>
            <a:off x="4314956" y="3807336"/>
            <a:ext cx="192335" cy="161802"/>
          </a:xfrm>
          <a:prstGeom prst="rect">
            <a:avLst/>
          </a:prstGeom>
          <a:noFill/>
          <a:ln>
            <a:noFill/>
          </a:ln>
        </p:spPr>
      </p:pic>
      <p:cxnSp>
        <p:nvCxnSpPr>
          <p:cNvPr id="579" name="Google Shape;579;p2"/>
          <p:cNvCxnSpPr/>
          <p:nvPr/>
        </p:nvCxnSpPr>
        <p:spPr>
          <a:xfrm>
            <a:off x="1464429"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80" name="Google Shape;580;p2"/>
          <p:cNvSpPr/>
          <p:nvPr/>
        </p:nvSpPr>
        <p:spPr>
          <a:xfrm>
            <a:off x="1341795"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1" name="Google Shape;581;p2"/>
          <p:cNvSpPr txBox="1"/>
          <p:nvPr/>
        </p:nvSpPr>
        <p:spPr>
          <a:xfrm>
            <a:off x="1043841"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1</a:t>
            </a:r>
            <a:endParaRPr/>
          </a:p>
        </p:txBody>
      </p:sp>
      <p:sp>
        <p:nvSpPr>
          <p:cNvPr id="582" name="Google Shape;582;p2"/>
          <p:cNvSpPr txBox="1"/>
          <p:nvPr/>
        </p:nvSpPr>
        <p:spPr>
          <a:xfrm>
            <a:off x="5906971" y="2244471"/>
            <a:ext cx="9154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900" b="1" i="1">
                <a:solidFill>
                  <a:srgbClr val="C00000"/>
                </a:solidFill>
                <a:latin typeface="Arial"/>
                <a:ea typeface="Arial"/>
                <a:cs typeface="Arial"/>
                <a:sym typeface="Arial"/>
              </a:rPr>
              <a:t>Vous êtes ici</a:t>
            </a:r>
            <a:endParaRPr/>
          </a:p>
        </p:txBody>
      </p:sp>
      <p:pic>
        <p:nvPicPr>
          <p:cNvPr id="583" name="Google Shape;583;p2" descr="Image générée"/>
          <p:cNvPicPr preferRelativeResize="0"/>
          <p:nvPr/>
        </p:nvPicPr>
        <p:blipFill rotWithShape="1">
          <a:blip r:embed="rId4">
            <a:alphaModFix/>
          </a:blip>
          <a:srcRect t="11064" b="10678"/>
          <a:stretch/>
        </p:blipFill>
        <p:spPr>
          <a:xfrm>
            <a:off x="139474" y="113199"/>
            <a:ext cx="479846" cy="563276"/>
          </a:xfrm>
          <a:prstGeom prst="rect">
            <a:avLst/>
          </a:prstGeom>
          <a:noFill/>
          <a:ln>
            <a:noFill/>
          </a:ln>
        </p:spPr>
      </p:pic>
      <p:pic>
        <p:nvPicPr>
          <p:cNvPr id="584" name="Google Shape;584;p2"/>
          <p:cNvPicPr preferRelativeResize="0"/>
          <p:nvPr/>
        </p:nvPicPr>
        <p:blipFill rotWithShape="1">
          <a:blip r:embed="rId5">
            <a:alphaModFix/>
          </a:blip>
          <a:srcRect/>
          <a:stretch/>
        </p:blipFill>
        <p:spPr>
          <a:xfrm>
            <a:off x="5813742" y="1510180"/>
            <a:ext cx="922188" cy="85597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20"/>
          <p:cNvSpPr txBox="1"/>
          <p:nvPr/>
        </p:nvSpPr>
        <p:spPr>
          <a:xfrm>
            <a:off x="916712" y="171354"/>
            <a:ext cx="822319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Pendant cette séance, nous allons :</a:t>
            </a:r>
            <a:endParaRPr/>
          </a:p>
        </p:txBody>
      </p:sp>
      <p:sp>
        <p:nvSpPr>
          <p:cNvPr id="808" name="Google Shape;808;p20"/>
          <p:cNvSpPr/>
          <p:nvPr/>
        </p:nvSpPr>
        <p:spPr>
          <a:xfrm>
            <a:off x="916712" y="2029866"/>
            <a:ext cx="7896839" cy="532772"/>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fr-FR" sz="2000" b="1">
                <a:solidFill>
                  <a:schemeClr val="dk1"/>
                </a:solidFill>
                <a:latin typeface="Calibri"/>
                <a:ea typeface="Calibri"/>
                <a:cs typeface="Calibri"/>
                <a:sym typeface="Calibri"/>
              </a:rPr>
              <a:t>Réviser les acquis des trois séances de remédiation.</a:t>
            </a:r>
            <a:endParaRPr/>
          </a:p>
        </p:txBody>
      </p:sp>
      <p:pic>
        <p:nvPicPr>
          <p:cNvPr id="809" name="Google Shape;809;p20"/>
          <p:cNvPicPr preferRelativeResize="0"/>
          <p:nvPr/>
        </p:nvPicPr>
        <p:blipFill rotWithShape="1">
          <a:blip r:embed="rId3">
            <a:alphaModFix/>
          </a:blip>
          <a:srcRect/>
          <a:stretch/>
        </p:blipFill>
        <p:spPr>
          <a:xfrm>
            <a:off x="614633" y="1994173"/>
            <a:ext cx="604158" cy="60415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21"/>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Regardez l’image puis lisez silencieusement le texte.</a:t>
            </a:r>
            <a:endParaRPr sz="1400" b="1">
              <a:solidFill>
                <a:srgbClr val="747474"/>
              </a:solidFill>
              <a:latin typeface="Calibri"/>
              <a:ea typeface="Calibri"/>
              <a:cs typeface="Calibri"/>
              <a:sym typeface="Calibri"/>
            </a:endParaRPr>
          </a:p>
        </p:txBody>
      </p:sp>
      <p:sp>
        <p:nvSpPr>
          <p:cNvPr id="815" name="Google Shape;815;p21"/>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le lieu et les personnages et d’établir des liens avec l’image.</a:t>
            </a:r>
            <a:endParaRPr/>
          </a:p>
        </p:txBody>
      </p:sp>
      <p:pic>
        <p:nvPicPr>
          <p:cNvPr id="816" name="Google Shape;816;p21"/>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817" name="Google Shape;817;p21"/>
          <p:cNvSpPr/>
          <p:nvPr/>
        </p:nvSpPr>
        <p:spPr>
          <a:xfrm rot="-5400013" flipH="1">
            <a:off x="6384094" y="4102318"/>
            <a:ext cx="71396" cy="18269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818" name="Google Shape;818;p21"/>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19" name="Google Shape;819;p21"/>
          <p:cNvPicPr preferRelativeResize="0"/>
          <p:nvPr/>
        </p:nvPicPr>
        <p:blipFill rotWithShape="1">
          <a:blip r:embed="rId4">
            <a:alphaModFix/>
          </a:blip>
          <a:srcRect/>
          <a:stretch/>
        </p:blipFill>
        <p:spPr>
          <a:xfrm>
            <a:off x="6585942" y="2206023"/>
            <a:ext cx="2310377" cy="156921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22"/>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Nous allons répondre ensemble à la question suivante :</a:t>
            </a:r>
            <a:endParaRPr sz="1400" b="1">
              <a:solidFill>
                <a:srgbClr val="747474"/>
              </a:solidFill>
              <a:latin typeface="Calibri"/>
              <a:ea typeface="Calibri"/>
              <a:cs typeface="Calibri"/>
              <a:sym typeface="Calibri"/>
            </a:endParaRPr>
          </a:p>
        </p:txBody>
      </p:sp>
      <p:sp>
        <p:nvSpPr>
          <p:cNvPr id="825" name="Google Shape;825;p22"/>
          <p:cNvSpPr txBox="1"/>
          <p:nvPr/>
        </p:nvSpPr>
        <p:spPr>
          <a:xfrm>
            <a:off x="279817" y="714511"/>
            <a:ext cx="8616502" cy="646331"/>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Dans quel état se trouvent les allées, les bancs et les jeux ?</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a:p>
        </p:txBody>
      </p:sp>
      <p:pic>
        <p:nvPicPr>
          <p:cNvPr id="826" name="Google Shape;826;p22"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827" name="Google Shape;827;p22"/>
          <p:cNvSpPr/>
          <p:nvPr/>
        </p:nvSpPr>
        <p:spPr>
          <a:xfrm rot="-5400013" flipH="1">
            <a:off x="6384094" y="4102318"/>
            <a:ext cx="71396" cy="18269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828" name="Google Shape;828;p22"/>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29" name="Google Shape;829;p22"/>
          <p:cNvPicPr preferRelativeResize="0"/>
          <p:nvPr/>
        </p:nvPicPr>
        <p:blipFill rotWithShape="1">
          <a:blip r:embed="rId4">
            <a:alphaModFix/>
          </a:blip>
          <a:srcRect/>
          <a:stretch/>
        </p:blipFill>
        <p:spPr>
          <a:xfrm>
            <a:off x="6585942" y="2206023"/>
            <a:ext cx="2310377" cy="156921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pic>
        <p:nvPicPr>
          <p:cNvPr id="834" name="Google Shape;834;p23"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835" name="Google Shape;835;p23"/>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Nous allons répondre ensemble à la question suivante :</a:t>
            </a:r>
            <a:endParaRPr sz="1400" b="1">
              <a:solidFill>
                <a:srgbClr val="747474"/>
              </a:solidFill>
              <a:latin typeface="Calibri"/>
              <a:ea typeface="Calibri"/>
              <a:cs typeface="Calibri"/>
              <a:sym typeface="Calibri"/>
            </a:endParaRPr>
          </a:p>
        </p:txBody>
      </p:sp>
      <p:sp>
        <p:nvSpPr>
          <p:cNvPr id="836" name="Google Shape;836;p23"/>
          <p:cNvSpPr txBox="1"/>
          <p:nvPr/>
        </p:nvSpPr>
        <p:spPr>
          <a:xfrm>
            <a:off x="263749" y="709833"/>
            <a:ext cx="8616502" cy="754053"/>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Dans quel état se trouvent les allées, les bancs et les jeux ?</a:t>
            </a:r>
            <a:endParaRPr/>
          </a:p>
          <a:p>
            <a:pPr marL="0" marR="0" lvl="0" indent="0" algn="l" rtl="0">
              <a:spcBef>
                <a:spcPts val="0"/>
              </a:spcBef>
              <a:spcAft>
                <a:spcPts val="0"/>
              </a:spcAft>
              <a:buNone/>
            </a:pPr>
            <a:r>
              <a:rPr lang="fr-FR" sz="1600">
                <a:solidFill>
                  <a:schemeClr val="dk1"/>
                </a:solidFill>
                <a:latin typeface="Calibri"/>
                <a:ea typeface="Calibri"/>
                <a:cs typeface="Calibri"/>
                <a:sym typeface="Calibri"/>
              </a:rPr>
              <a:t>      .........................................................................................................................................</a:t>
            </a:r>
            <a:endParaRPr/>
          </a:p>
        </p:txBody>
      </p:sp>
      <p:sp>
        <p:nvSpPr>
          <p:cNvPr id="837" name="Google Shape;837;p23"/>
          <p:cNvSpPr txBox="1"/>
          <p:nvPr/>
        </p:nvSpPr>
        <p:spPr>
          <a:xfrm>
            <a:off x="594527" y="1045140"/>
            <a:ext cx="795494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i="1">
                <a:solidFill>
                  <a:srgbClr val="0852A4"/>
                </a:solidFill>
                <a:latin typeface="Calibri"/>
                <a:ea typeface="Calibri"/>
                <a:cs typeface="Calibri"/>
                <a:sym typeface="Calibri"/>
              </a:rPr>
              <a:t>les allées, les bancs et les jeux sont devenus sales et abîmés à cause de la pluie.</a:t>
            </a:r>
            <a:endParaRPr/>
          </a:p>
        </p:txBody>
      </p:sp>
      <p:sp>
        <p:nvSpPr>
          <p:cNvPr id="838" name="Google Shape;838;p23"/>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a:t>
            </a:r>
            <a:r>
              <a:rPr lang="fr-FR" sz="2000">
                <a:solidFill>
                  <a:srgbClr val="000000"/>
                </a:solidFill>
                <a:highlight>
                  <a:srgbClr val="FFFF00"/>
                </a:highlight>
                <a:latin typeface="Calibri"/>
                <a:ea typeface="Calibri"/>
                <a:cs typeface="Calibri"/>
                <a:sym typeface="Calibri"/>
              </a:rPr>
              <a:t>sale et abîmé</a:t>
            </a:r>
            <a:r>
              <a:rPr lang="fr-FR" sz="2000">
                <a:solidFill>
                  <a:srgbClr val="000000"/>
                </a:solidFill>
                <a:latin typeface="Calibri"/>
                <a:ea typeface="Calibri"/>
                <a:cs typeface="Calibri"/>
                <a:sym typeface="Calibri"/>
              </a:rPr>
              <a:t>.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39" name="Google Shape;839;p23"/>
          <p:cNvPicPr preferRelativeResize="0"/>
          <p:nvPr/>
        </p:nvPicPr>
        <p:blipFill rotWithShape="1">
          <a:blip r:embed="rId4">
            <a:alphaModFix/>
          </a:blip>
          <a:srcRect/>
          <a:stretch/>
        </p:blipFill>
        <p:spPr>
          <a:xfrm>
            <a:off x="6585942" y="2206023"/>
            <a:ext cx="2310377" cy="156921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24"/>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Maintenant, cherchez vous-mêmes dans le texte l’information pour répondre à cette question. </a:t>
            </a:r>
            <a:endParaRPr/>
          </a:p>
        </p:txBody>
      </p:sp>
      <p:sp>
        <p:nvSpPr>
          <p:cNvPr id="845" name="Google Shape;845;p24"/>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d’appliquer la même stratégie pour répondre à cette question.</a:t>
            </a:r>
            <a:endParaRPr/>
          </a:p>
        </p:txBody>
      </p:sp>
      <p:pic>
        <p:nvPicPr>
          <p:cNvPr id="846" name="Google Shape;846;p24"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847" name="Google Shape;847;p24"/>
          <p:cNvSpPr txBox="1"/>
          <p:nvPr/>
        </p:nvSpPr>
        <p:spPr>
          <a:xfrm>
            <a:off x="263749" y="807112"/>
            <a:ext cx="8616502" cy="646331"/>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Pourquoi les responsables ont-ils fermé le parc ?</a:t>
            </a:r>
            <a:r>
              <a:rPr lang="fr-FR" sz="1800">
                <a:solidFill>
                  <a:schemeClr val="dk1"/>
                </a:solidFill>
                <a:latin typeface="Calibri"/>
                <a:ea typeface="Calibri"/>
                <a:cs typeface="Calibri"/>
                <a:sym typeface="Calibri"/>
              </a:rPr>
              <a:t>      .........................................................................................................................................</a:t>
            </a:r>
            <a:endParaRPr/>
          </a:p>
        </p:txBody>
      </p:sp>
      <p:sp>
        <p:nvSpPr>
          <p:cNvPr id="848" name="Google Shape;848;p24"/>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49" name="Google Shape;849;p24"/>
          <p:cNvPicPr preferRelativeResize="0"/>
          <p:nvPr/>
        </p:nvPicPr>
        <p:blipFill rotWithShape="1">
          <a:blip r:embed="rId4">
            <a:alphaModFix/>
          </a:blip>
          <a:srcRect/>
          <a:stretch/>
        </p:blipFill>
        <p:spPr>
          <a:xfrm>
            <a:off x="6585942" y="2206023"/>
            <a:ext cx="2310377" cy="156921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25"/>
          <p:cNvSpPr txBox="1"/>
          <p:nvPr/>
        </p:nvSpPr>
        <p:spPr>
          <a:xfrm>
            <a:off x="263749" y="684827"/>
            <a:ext cx="8616502" cy="735522"/>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Pourquoi les responsables ont-ils fermé le parc ? </a:t>
            </a:r>
            <a:r>
              <a:rPr lang="fr-FR" sz="1600">
                <a:solidFill>
                  <a:schemeClr val="dk1"/>
                </a:solidFill>
                <a:latin typeface="Calibri"/>
                <a:ea typeface="Calibri"/>
                <a:cs typeface="Calibri"/>
                <a:sym typeface="Calibri"/>
              </a:rPr>
              <a:t>      </a:t>
            </a:r>
            <a:r>
              <a:rPr lang="fr-FR" sz="1100">
                <a:solidFill>
                  <a:schemeClr val="dk1"/>
                </a:solidFill>
                <a:latin typeface="Calibri"/>
                <a:ea typeface="Calibri"/>
                <a:cs typeface="Calibri"/>
                <a:sym typeface="Calibri"/>
              </a:rPr>
              <a:t>.........................................................................................................................................</a:t>
            </a:r>
            <a:endParaRPr sz="1600">
              <a:solidFill>
                <a:schemeClr val="dk1"/>
              </a:solidFill>
              <a:latin typeface="Calibri"/>
              <a:ea typeface="Calibri"/>
              <a:cs typeface="Calibri"/>
              <a:sym typeface="Calibri"/>
            </a:endParaRPr>
          </a:p>
        </p:txBody>
      </p:sp>
      <p:sp>
        <p:nvSpPr>
          <p:cNvPr id="855" name="Google Shape;855;p25"/>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a:t>
            </a:r>
            <a:endParaRPr/>
          </a:p>
        </p:txBody>
      </p:sp>
      <p:sp>
        <p:nvSpPr>
          <p:cNvPr id="856" name="Google Shape;856;p25"/>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857" name="Google Shape;857;p25"/>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858" name="Google Shape;858;p25"/>
          <p:cNvSpPr txBox="1"/>
          <p:nvPr/>
        </p:nvSpPr>
        <p:spPr>
          <a:xfrm>
            <a:off x="263749" y="1027111"/>
            <a:ext cx="888025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i="1">
                <a:solidFill>
                  <a:srgbClr val="0852A4"/>
                </a:solidFill>
                <a:latin typeface="Calibri"/>
                <a:ea typeface="Calibri"/>
                <a:cs typeface="Calibri"/>
                <a:sym typeface="Calibri"/>
              </a:rPr>
              <a:t>Les responsables ont fermé  le parc  parce que la pluie a rendu les chemins trop glissants. </a:t>
            </a:r>
            <a:endParaRPr/>
          </a:p>
        </p:txBody>
      </p:sp>
      <p:sp>
        <p:nvSpPr>
          <p:cNvPr id="859" name="Google Shape;859;p25"/>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a:t>
            </a:r>
            <a:r>
              <a:rPr lang="fr-FR" sz="2000">
                <a:solidFill>
                  <a:srgbClr val="000000"/>
                </a:solidFill>
                <a:highlight>
                  <a:srgbClr val="FFFF00"/>
                </a:highlight>
                <a:latin typeface="Calibri"/>
                <a:ea typeface="Calibri"/>
                <a:cs typeface="Calibri"/>
                <a:sym typeface="Calibri"/>
              </a:rPr>
              <a:t>la pluie a rendu les chemins trop glissants.</a:t>
            </a:r>
            <a:r>
              <a:rPr lang="fr-FR" sz="2000">
                <a:solidFill>
                  <a:srgbClr val="000000"/>
                </a:solidFill>
                <a:latin typeface="Calibri"/>
                <a:ea typeface="Calibri"/>
                <a:cs typeface="Calibri"/>
                <a:sym typeface="Calibri"/>
              </a:rPr>
              <a:t>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60" name="Google Shape;860;p25"/>
          <p:cNvPicPr preferRelativeResize="0"/>
          <p:nvPr/>
        </p:nvPicPr>
        <p:blipFill rotWithShape="1">
          <a:blip r:embed="rId4">
            <a:alphaModFix/>
          </a:blip>
          <a:srcRect/>
          <a:stretch/>
        </p:blipFill>
        <p:spPr>
          <a:xfrm>
            <a:off x="6585942" y="2206023"/>
            <a:ext cx="2310377" cy="156921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26"/>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Répondez à cette question. Travaillez en binômes. </a:t>
            </a:r>
            <a:endParaRPr sz="1400" b="1">
              <a:solidFill>
                <a:srgbClr val="747474"/>
              </a:solidFill>
              <a:latin typeface="Calibri"/>
              <a:ea typeface="Calibri"/>
              <a:cs typeface="Calibri"/>
              <a:sym typeface="Calibri"/>
            </a:endParaRPr>
          </a:p>
        </p:txBody>
      </p:sp>
      <p:sp>
        <p:nvSpPr>
          <p:cNvPr id="866" name="Google Shape;866;p26"/>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Circuler dans les rangs. Choisir 2 binômes pour dire leurs réponses à la classe. </a:t>
            </a:r>
            <a:endParaRPr/>
          </a:p>
        </p:txBody>
      </p:sp>
      <p:pic>
        <p:nvPicPr>
          <p:cNvPr id="867" name="Google Shape;867;p26"/>
          <p:cNvPicPr preferRelativeResize="0"/>
          <p:nvPr/>
        </p:nvPicPr>
        <p:blipFill rotWithShape="1">
          <a:blip r:embed="rId3">
            <a:alphaModFix/>
          </a:blip>
          <a:srcRect/>
          <a:stretch/>
        </p:blipFill>
        <p:spPr>
          <a:xfrm>
            <a:off x="8363111" y="147579"/>
            <a:ext cx="637720" cy="595371"/>
          </a:xfrm>
          <a:prstGeom prst="rect">
            <a:avLst/>
          </a:prstGeom>
          <a:noFill/>
          <a:ln>
            <a:noFill/>
          </a:ln>
        </p:spPr>
      </p:pic>
      <p:sp>
        <p:nvSpPr>
          <p:cNvPr id="868" name="Google Shape;868;p26"/>
          <p:cNvSpPr txBox="1"/>
          <p:nvPr/>
        </p:nvSpPr>
        <p:spPr>
          <a:xfrm>
            <a:off x="353347" y="794027"/>
            <a:ext cx="8503153" cy="646331"/>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Que veulent-ils faire dans le parc ?</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869" name="Google Shape;869;p26"/>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70" name="Google Shape;870;p26"/>
          <p:cNvPicPr preferRelativeResize="0"/>
          <p:nvPr/>
        </p:nvPicPr>
        <p:blipFill rotWithShape="1">
          <a:blip r:embed="rId4">
            <a:alphaModFix/>
          </a:blip>
          <a:srcRect/>
          <a:stretch/>
        </p:blipFill>
        <p:spPr>
          <a:xfrm>
            <a:off x="6585942" y="2206023"/>
            <a:ext cx="2310377" cy="156921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27"/>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876" name="Google Shape;876;p27"/>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877" name="Google Shape;877;p27"/>
          <p:cNvPicPr preferRelativeResize="0"/>
          <p:nvPr/>
        </p:nvPicPr>
        <p:blipFill rotWithShape="1">
          <a:blip r:embed="rId3">
            <a:alphaModFix/>
          </a:blip>
          <a:srcRect/>
          <a:stretch/>
        </p:blipFill>
        <p:spPr>
          <a:xfrm>
            <a:off x="8496641" y="52651"/>
            <a:ext cx="558661" cy="558661"/>
          </a:xfrm>
          <a:prstGeom prst="rect">
            <a:avLst/>
          </a:prstGeom>
          <a:noFill/>
          <a:ln>
            <a:noFill/>
          </a:ln>
        </p:spPr>
      </p:pic>
      <p:sp>
        <p:nvSpPr>
          <p:cNvPr id="878" name="Google Shape;878;p27"/>
          <p:cNvSpPr txBox="1"/>
          <p:nvPr/>
        </p:nvSpPr>
        <p:spPr>
          <a:xfrm>
            <a:off x="431170" y="641741"/>
            <a:ext cx="8503153" cy="880369"/>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Que veulent-ils faire dans le parc ?</a:t>
            </a:r>
            <a:endParaRPr/>
          </a:p>
          <a:p>
            <a:pPr marL="0" marR="0" lvl="0" indent="0" algn="l" rtl="0">
              <a:lnSpc>
                <a:spcPct val="150000"/>
              </a:lnSpc>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879" name="Google Shape;879;p27"/>
          <p:cNvSpPr txBox="1"/>
          <p:nvPr/>
        </p:nvSpPr>
        <p:spPr>
          <a:xfrm>
            <a:off x="737487" y="1099158"/>
            <a:ext cx="76690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i="1">
                <a:solidFill>
                  <a:srgbClr val="0852A4"/>
                </a:solidFill>
                <a:latin typeface="Calibri"/>
                <a:ea typeface="Calibri"/>
                <a:cs typeface="Calibri"/>
                <a:sym typeface="Calibri"/>
              </a:rPr>
              <a:t>Ils veulent réparer et nettoyer les allées, les bancs et les jeux. </a:t>
            </a:r>
            <a:endParaRPr/>
          </a:p>
        </p:txBody>
      </p:sp>
      <p:sp>
        <p:nvSpPr>
          <p:cNvPr id="880" name="Google Shape;880;p27"/>
          <p:cNvSpPr txBox="1"/>
          <p:nvPr/>
        </p:nvSpPr>
        <p:spPr>
          <a:xfrm>
            <a:off x="309187" y="1559468"/>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a:t>
            </a:r>
            <a:r>
              <a:rPr lang="fr-FR" sz="2000">
                <a:solidFill>
                  <a:srgbClr val="000000"/>
                </a:solidFill>
                <a:highlight>
                  <a:srgbClr val="FFFF00"/>
                </a:highlight>
                <a:latin typeface="Calibri"/>
                <a:ea typeface="Calibri"/>
                <a:cs typeface="Calibri"/>
                <a:sym typeface="Calibri"/>
              </a:rPr>
              <a:t>réparer et nettoyer les allées, les bancs et les jeux</a:t>
            </a:r>
            <a:r>
              <a:rPr lang="fr-FR" sz="2000">
                <a:solidFill>
                  <a:srgbClr val="000000"/>
                </a:solidFill>
                <a:latin typeface="Calibri"/>
                <a:ea typeface="Calibri"/>
                <a:cs typeface="Calibri"/>
                <a:sym typeface="Calibri"/>
              </a:rPr>
              <a:t>,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81" name="Google Shape;881;p27"/>
          <p:cNvPicPr preferRelativeResize="0"/>
          <p:nvPr/>
        </p:nvPicPr>
        <p:blipFill rotWithShape="1">
          <a:blip r:embed="rId4">
            <a:alphaModFix/>
          </a:blip>
          <a:srcRect/>
          <a:stretch/>
        </p:blipFill>
        <p:spPr>
          <a:xfrm>
            <a:off x="6585942" y="2206023"/>
            <a:ext cx="2310377" cy="156921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28"/>
          <p:cNvSpPr txBox="1"/>
          <p:nvPr/>
        </p:nvSpPr>
        <p:spPr>
          <a:xfrm>
            <a:off x="865396" y="3614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Répondez à cette question. Travaillez individuellement. </a:t>
            </a:r>
            <a:endParaRPr sz="1400" b="1">
              <a:solidFill>
                <a:srgbClr val="747474"/>
              </a:solidFill>
              <a:latin typeface="Calibri"/>
              <a:ea typeface="Calibri"/>
              <a:cs typeface="Calibri"/>
              <a:sym typeface="Calibri"/>
            </a:endParaRPr>
          </a:p>
        </p:txBody>
      </p:sp>
      <p:sp>
        <p:nvSpPr>
          <p:cNvPr id="887" name="Google Shape;887;p28"/>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Circuler dans les rangs. Choisir quelques élèves pour dire leurs réponses à la classe. </a:t>
            </a:r>
            <a:endParaRPr/>
          </a:p>
        </p:txBody>
      </p:sp>
      <p:pic>
        <p:nvPicPr>
          <p:cNvPr id="888" name="Google Shape;888;p28"/>
          <p:cNvPicPr preferRelativeResize="0"/>
          <p:nvPr/>
        </p:nvPicPr>
        <p:blipFill rotWithShape="1">
          <a:blip r:embed="rId3">
            <a:alphaModFix/>
          </a:blip>
          <a:srcRect/>
          <a:stretch/>
        </p:blipFill>
        <p:spPr>
          <a:xfrm>
            <a:off x="8343899" y="104723"/>
            <a:ext cx="686915" cy="686915"/>
          </a:xfrm>
          <a:prstGeom prst="rect">
            <a:avLst/>
          </a:prstGeom>
          <a:noFill/>
          <a:ln>
            <a:noFill/>
          </a:ln>
        </p:spPr>
      </p:pic>
      <p:sp>
        <p:nvSpPr>
          <p:cNvPr id="889" name="Google Shape;889;p28"/>
          <p:cNvSpPr txBox="1"/>
          <p:nvPr/>
        </p:nvSpPr>
        <p:spPr>
          <a:xfrm>
            <a:off x="431170" y="994075"/>
            <a:ext cx="8503153" cy="646331"/>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Pourquoi les responsables ne veulent-ils pas réouvrir tout de suite le centre ?</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890" name="Google Shape;890;p28"/>
          <p:cNvSpPr txBox="1"/>
          <p:nvPr/>
        </p:nvSpPr>
        <p:spPr>
          <a:xfrm>
            <a:off x="280004" y="1734566"/>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891" name="Google Shape;891;p28"/>
          <p:cNvPicPr preferRelativeResize="0"/>
          <p:nvPr/>
        </p:nvPicPr>
        <p:blipFill rotWithShape="1">
          <a:blip r:embed="rId4">
            <a:alphaModFix/>
          </a:blip>
          <a:srcRect/>
          <a:stretch/>
        </p:blipFill>
        <p:spPr>
          <a:xfrm>
            <a:off x="6623946" y="2381121"/>
            <a:ext cx="2310377" cy="156921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29"/>
          <p:cNvSpPr txBox="1"/>
          <p:nvPr/>
        </p:nvSpPr>
        <p:spPr>
          <a:xfrm>
            <a:off x="865396" y="3614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897" name="Google Shape;897;p29"/>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898" name="Google Shape;898;p29"/>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899" name="Google Shape;899;p29"/>
          <p:cNvSpPr txBox="1"/>
          <p:nvPr/>
        </p:nvSpPr>
        <p:spPr>
          <a:xfrm>
            <a:off x="320423" y="890832"/>
            <a:ext cx="8503153" cy="923330"/>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Pourquoi les responsables ne veulent-ils pas réouvrir tout de suite le centre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900" name="Google Shape;900;p29"/>
          <p:cNvSpPr txBox="1"/>
          <p:nvPr/>
        </p:nvSpPr>
        <p:spPr>
          <a:xfrm>
            <a:off x="320423" y="1127902"/>
            <a:ext cx="850315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i="1">
                <a:solidFill>
                  <a:srgbClr val="0852A4"/>
                </a:solidFill>
                <a:latin typeface="Calibri"/>
                <a:ea typeface="Calibri"/>
                <a:cs typeface="Calibri"/>
                <a:sym typeface="Calibri"/>
              </a:rPr>
              <a:t>Ils veulent d'abord tout réparer et nettoyer pour éviter les accidents et garantir la sécurité des visiteurs.</a:t>
            </a:r>
            <a:endParaRPr/>
          </a:p>
        </p:txBody>
      </p:sp>
      <p:sp>
        <p:nvSpPr>
          <p:cNvPr id="901" name="Google Shape;901;p29"/>
          <p:cNvSpPr txBox="1"/>
          <p:nvPr/>
        </p:nvSpPr>
        <p:spPr>
          <a:xfrm>
            <a:off x="241093" y="1855501"/>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a:t>
            </a:r>
            <a:r>
              <a:rPr lang="fr-FR" sz="2000">
                <a:solidFill>
                  <a:srgbClr val="000000"/>
                </a:solidFill>
                <a:highlight>
                  <a:srgbClr val="FFFF00"/>
                </a:highlight>
                <a:latin typeface="Calibri"/>
                <a:ea typeface="Calibri"/>
                <a:cs typeface="Calibri"/>
                <a:sym typeface="Calibri"/>
              </a:rPr>
              <a:t>Pour éviter les accidents</a:t>
            </a:r>
            <a:r>
              <a:rPr lang="fr-FR" sz="2000">
                <a:solidFill>
                  <a:srgbClr val="000000"/>
                </a:solidFill>
                <a:latin typeface="Calibri"/>
                <a:ea typeface="Calibri"/>
                <a:cs typeface="Calibri"/>
                <a:sym typeface="Calibri"/>
              </a:rPr>
              <a:t>,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902" name="Google Shape;902;p29"/>
          <p:cNvPicPr preferRelativeResize="0"/>
          <p:nvPr/>
        </p:nvPicPr>
        <p:blipFill rotWithShape="1">
          <a:blip r:embed="rId4">
            <a:alphaModFix/>
          </a:blip>
          <a:srcRect/>
          <a:stretch/>
        </p:blipFill>
        <p:spPr>
          <a:xfrm>
            <a:off x="6623946" y="2381121"/>
            <a:ext cx="2310377" cy="15692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4310" y="1933768"/>
            <a:ext cx="1803" cy="37598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780501" y="1437101"/>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Palier 2</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2" name="Straight Connector 50">
            <a:extLst>
              <a:ext uri="{FF2B5EF4-FFF2-40B4-BE49-F238E27FC236}">
                <a16:creationId xmlns:a16="http://schemas.microsoft.com/office/drawing/2014/main" id="{F4034310-1B9D-C2F7-39B0-8DB765CB65EE}"/>
              </a:ext>
            </a:extLst>
          </p:cNvPr>
          <p:cNvCxnSpPr>
            <a:cxnSpLocks/>
          </p:cNvCxnSpPr>
          <p:nvPr/>
        </p:nvCxnSpPr>
        <p:spPr>
          <a:xfrm flipH="1" flipV="1">
            <a:off x="4708124" y="1940575"/>
            <a:ext cx="679" cy="4612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
        <p:nvSpPr>
          <p:cNvPr id="38" name="Google Shape;629;p3">
            <a:extLst>
              <a:ext uri="{FF2B5EF4-FFF2-40B4-BE49-F238E27FC236}">
                <a16:creationId xmlns:a16="http://schemas.microsoft.com/office/drawing/2014/main" id="{5AEBCCD9-7768-A1F1-314D-D239F462E46C}"/>
              </a:ext>
            </a:extLst>
          </p:cNvPr>
          <p:cNvSpPr/>
          <p:nvPr/>
        </p:nvSpPr>
        <p:spPr>
          <a:xfrm>
            <a:off x="2823734" y="1420801"/>
            <a:ext cx="1956463" cy="729458"/>
          </a:xfrm>
          <a:prstGeom prst="ellipse">
            <a:avLst/>
          </a:prstGeom>
          <a:solidFill>
            <a:srgbClr val="FFFFFF"/>
          </a:solidFill>
          <a:ln w="1905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a:ln>
                  <a:noFill/>
                </a:ln>
                <a:solidFill>
                  <a:sysClr val="windowText" lastClr="000000"/>
                </a:solidFill>
                <a:effectLst/>
                <a:uLnTx/>
                <a:uFillTx/>
                <a:latin typeface="Calibri"/>
                <a:ea typeface="Calibri"/>
                <a:cs typeface="Calibri"/>
                <a:sym typeface="Calibri"/>
              </a:rPr>
              <a:t>Réviser les acquis des trois séances de remédiation.</a:t>
            </a:r>
            <a:endParaRPr kumimoji="0"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55918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p30"/>
          <p:cNvSpPr/>
          <p:nvPr/>
        </p:nvSpPr>
        <p:spPr>
          <a:xfrm rot="-5400013" flipH="1">
            <a:off x="6384094" y="4102318"/>
            <a:ext cx="71396" cy="18269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908" name="Google Shape;908;p30"/>
          <p:cNvSpPr txBox="1"/>
          <p:nvPr/>
        </p:nvSpPr>
        <p:spPr>
          <a:xfrm>
            <a:off x="865396" y="9329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Maintenant, vous allez lire individuellement ce texte à haute voix.</a:t>
            </a:r>
            <a:endParaRPr/>
          </a:p>
        </p:txBody>
      </p:sp>
      <p:sp>
        <p:nvSpPr>
          <p:cNvPr id="909" name="Google Shape;909;p30"/>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 au hasard. Apporter un feedback immédiat.</a:t>
            </a:r>
            <a:endParaRPr/>
          </a:p>
        </p:txBody>
      </p:sp>
      <p:pic>
        <p:nvPicPr>
          <p:cNvPr id="910" name="Google Shape;910;p30"/>
          <p:cNvPicPr preferRelativeResize="0"/>
          <p:nvPr/>
        </p:nvPicPr>
        <p:blipFill rotWithShape="1">
          <a:blip r:embed="rId3">
            <a:alphaModFix/>
          </a:blip>
          <a:srcRect/>
          <a:stretch/>
        </p:blipFill>
        <p:spPr>
          <a:xfrm>
            <a:off x="8343899" y="104723"/>
            <a:ext cx="686915" cy="686915"/>
          </a:xfrm>
          <a:prstGeom prst="rect">
            <a:avLst/>
          </a:prstGeom>
          <a:noFill/>
          <a:ln>
            <a:noFill/>
          </a:ln>
        </p:spPr>
      </p:pic>
      <p:sp>
        <p:nvSpPr>
          <p:cNvPr id="911" name="Google Shape;911;p30"/>
          <p:cNvSpPr txBox="1"/>
          <p:nvPr/>
        </p:nvSpPr>
        <p:spPr>
          <a:xfrm>
            <a:off x="431170" y="994075"/>
            <a:ext cx="8503153" cy="646331"/>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Que pensent les habitants de la décision des responsables de la ville ?</a:t>
            </a:r>
            <a:r>
              <a:rPr lang="fr-FR" sz="1800">
                <a:solidFill>
                  <a:schemeClr val="dk1"/>
                </a:solidFill>
                <a:latin typeface="Calibri"/>
                <a:ea typeface="Calibri"/>
                <a:cs typeface="Calibri"/>
                <a:sym typeface="Calibri"/>
              </a:rPr>
              <a:t>     .........................................................................................................................................</a:t>
            </a:r>
            <a:endParaRPr/>
          </a:p>
        </p:txBody>
      </p:sp>
      <p:sp>
        <p:nvSpPr>
          <p:cNvPr id="912" name="Google Shape;912;p30"/>
          <p:cNvSpPr txBox="1"/>
          <p:nvPr/>
        </p:nvSpPr>
        <p:spPr>
          <a:xfrm>
            <a:off x="309187" y="1842843"/>
            <a:ext cx="6201954" cy="2862322"/>
          </a:xfrm>
          <a:prstGeom prst="rect">
            <a:avLst/>
          </a:prstGeom>
          <a:solidFill>
            <a:srgbClr val="FFFFCC"/>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Les familles comprennent cette décision et trouvent que c’est une bonne idée.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913" name="Google Shape;913;p30"/>
          <p:cNvPicPr preferRelativeResize="0"/>
          <p:nvPr/>
        </p:nvPicPr>
        <p:blipFill rotWithShape="1">
          <a:blip r:embed="rId4">
            <a:alphaModFix/>
          </a:blip>
          <a:srcRect/>
          <a:stretch/>
        </p:blipFill>
        <p:spPr>
          <a:xfrm>
            <a:off x="6623946" y="2489398"/>
            <a:ext cx="2310377" cy="15692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31"/>
          <p:cNvSpPr txBox="1"/>
          <p:nvPr/>
        </p:nvSpPr>
        <p:spPr>
          <a:xfrm>
            <a:off x="865396" y="104239"/>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19" name="Google Shape;919;p31"/>
          <p:cNvSpPr txBox="1"/>
          <p:nvPr/>
        </p:nvSpPr>
        <p:spPr>
          <a:xfrm>
            <a:off x="865396" y="416962"/>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20" name="Google Shape;920;p31"/>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921" name="Google Shape;921;p31"/>
          <p:cNvSpPr txBox="1"/>
          <p:nvPr/>
        </p:nvSpPr>
        <p:spPr>
          <a:xfrm>
            <a:off x="320423" y="900612"/>
            <a:ext cx="8503153" cy="923330"/>
          </a:xfrm>
          <a:prstGeom prst="rect">
            <a:avLst/>
          </a:prstGeom>
          <a:solidFill>
            <a:srgbClr val="CCFFFF"/>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Que pensent les habitants de la décision des responsables de la ville ?</a:t>
            </a:r>
            <a:endParaRPr/>
          </a:p>
          <a:p>
            <a:pPr marL="0" marR="0" lvl="0" indent="0" algn="l" rtl="0">
              <a:lnSpc>
                <a:spcPct val="150000"/>
              </a:lnSpc>
              <a:spcBef>
                <a:spcPts val="0"/>
              </a:spcBef>
              <a:spcAft>
                <a:spcPts val="0"/>
              </a:spcAft>
              <a:buNone/>
            </a:pPr>
            <a:r>
              <a:rPr lang="fr-FR" sz="1800" b="1">
                <a:solidFill>
                  <a:schemeClr val="dk1"/>
                </a:solidFill>
                <a:latin typeface="Calibri"/>
                <a:ea typeface="Calibri"/>
                <a:cs typeface="Calibri"/>
                <a:sym typeface="Calibri"/>
              </a:rPr>
              <a:t> </a:t>
            </a:r>
            <a:r>
              <a:rPr lang="fr-FR" sz="1800">
                <a:solidFill>
                  <a:schemeClr val="dk1"/>
                </a:solidFill>
                <a:latin typeface="Calibri"/>
                <a:ea typeface="Calibri"/>
                <a:cs typeface="Calibri"/>
                <a:sym typeface="Calibri"/>
              </a:rPr>
              <a:t>.........................................................................................................................................</a:t>
            </a:r>
            <a:endParaRPr/>
          </a:p>
        </p:txBody>
      </p:sp>
      <p:sp>
        <p:nvSpPr>
          <p:cNvPr id="922" name="Google Shape;922;p31"/>
          <p:cNvSpPr txBox="1"/>
          <p:nvPr/>
        </p:nvSpPr>
        <p:spPr>
          <a:xfrm>
            <a:off x="333480" y="1293515"/>
            <a:ext cx="87218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i="1">
                <a:solidFill>
                  <a:srgbClr val="0852A4"/>
                </a:solidFill>
                <a:latin typeface="Calibri"/>
                <a:ea typeface="Calibri"/>
                <a:cs typeface="Calibri"/>
                <a:sym typeface="Calibri"/>
              </a:rPr>
              <a:t>Les habitants trouvent que cette décision est bonne.</a:t>
            </a:r>
            <a:r>
              <a:rPr lang="fr-FR" sz="1800">
                <a:solidFill>
                  <a:schemeClr val="dk1"/>
                </a:solidFill>
                <a:latin typeface="Calibri"/>
                <a:ea typeface="Calibri"/>
                <a:cs typeface="Calibri"/>
                <a:sym typeface="Calibri"/>
              </a:rPr>
              <a:t> </a:t>
            </a:r>
            <a:r>
              <a:rPr lang="fr-FR" sz="1800" b="1" i="1">
                <a:solidFill>
                  <a:srgbClr val="1F5C99"/>
                </a:solidFill>
                <a:latin typeface="Calibri"/>
                <a:ea typeface="Calibri"/>
                <a:cs typeface="Calibri"/>
                <a:sym typeface="Calibri"/>
              </a:rPr>
              <a:t>Ils sont d'accord avec la fermeture pour des raisons de sécurité. </a:t>
            </a:r>
            <a:endParaRPr/>
          </a:p>
        </p:txBody>
      </p:sp>
      <p:sp>
        <p:nvSpPr>
          <p:cNvPr id="923" name="Google Shape;923;p31"/>
          <p:cNvSpPr txBox="1"/>
          <p:nvPr/>
        </p:nvSpPr>
        <p:spPr>
          <a:xfrm>
            <a:off x="320423" y="1939846"/>
            <a:ext cx="6283265" cy="2862322"/>
          </a:xfrm>
          <a:prstGeom prst="rect">
            <a:avLst/>
          </a:prstGeom>
          <a:solidFill>
            <a:srgbClr val="FFFFCC"/>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000000"/>
                </a:solidFill>
                <a:latin typeface="Calibri"/>
                <a:ea typeface="Calibri"/>
                <a:cs typeface="Calibri"/>
                <a:sym typeface="Calibri"/>
              </a:rPr>
              <a:t>En été, les responsables de la ville ont décidé de fermer le centre de loisirs parce que la pluie a rendu les chemins trop glissants. Pour éviter les accidents, on a placé une pancarte à l’entrée : Centre de loisirs fermé. Ils vont réparer et nettoyer les allées, les bancs et les jeux, car tout est devenu sale et abîmé. </a:t>
            </a:r>
            <a:r>
              <a:rPr lang="fr-FR" sz="2000">
                <a:solidFill>
                  <a:srgbClr val="000000"/>
                </a:solidFill>
                <a:highlight>
                  <a:srgbClr val="FFFF00"/>
                </a:highlight>
                <a:latin typeface="Calibri"/>
                <a:ea typeface="Calibri"/>
                <a:cs typeface="Calibri"/>
                <a:sym typeface="Calibri"/>
              </a:rPr>
              <a:t>Les familles comprennent cette décision et trouvent que c’est une bonne idée</a:t>
            </a:r>
            <a:r>
              <a:rPr lang="fr-FR" sz="2000">
                <a:solidFill>
                  <a:srgbClr val="000000"/>
                </a:solidFill>
                <a:latin typeface="Calibri"/>
                <a:ea typeface="Calibri"/>
                <a:cs typeface="Calibri"/>
                <a:sym typeface="Calibri"/>
              </a:rPr>
              <a:t>. Elles espèrent que le centre de loisirs sera bientôt propre et sûr, afin que tout le monde puisse en profiter à nouveau.</a:t>
            </a:r>
            <a:endParaRPr sz="2000">
              <a:solidFill>
                <a:schemeClr val="dk1"/>
              </a:solidFill>
              <a:latin typeface="Calibri"/>
              <a:ea typeface="Calibri"/>
              <a:cs typeface="Calibri"/>
              <a:sym typeface="Calibri"/>
            </a:endParaRPr>
          </a:p>
        </p:txBody>
      </p:sp>
      <p:pic>
        <p:nvPicPr>
          <p:cNvPr id="924" name="Google Shape;924;p31"/>
          <p:cNvPicPr preferRelativeResize="0"/>
          <p:nvPr/>
        </p:nvPicPr>
        <p:blipFill rotWithShape="1">
          <a:blip r:embed="rId4">
            <a:alphaModFix/>
          </a:blip>
          <a:srcRect/>
          <a:stretch/>
        </p:blipFill>
        <p:spPr>
          <a:xfrm>
            <a:off x="6623946" y="2489398"/>
            <a:ext cx="2310377" cy="156921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pic>
        <p:nvPicPr>
          <p:cNvPr id="929" name="Google Shape;929;p32" descr="Image générée"/>
          <p:cNvPicPr preferRelativeResize="0"/>
          <p:nvPr/>
        </p:nvPicPr>
        <p:blipFill rotWithShape="1">
          <a:blip r:embed="rId3">
            <a:alphaModFix/>
          </a:blip>
          <a:srcRect/>
          <a:stretch/>
        </p:blipFill>
        <p:spPr>
          <a:xfrm>
            <a:off x="464109" y="889906"/>
            <a:ext cx="3363686" cy="3363686"/>
          </a:xfrm>
          <a:prstGeom prst="rect">
            <a:avLst/>
          </a:prstGeom>
          <a:noFill/>
          <a:ln>
            <a:noFill/>
          </a:ln>
        </p:spPr>
      </p:pic>
      <p:grpSp>
        <p:nvGrpSpPr>
          <p:cNvPr id="930" name="Google Shape;930;p32"/>
          <p:cNvGrpSpPr/>
          <p:nvPr/>
        </p:nvGrpSpPr>
        <p:grpSpPr>
          <a:xfrm>
            <a:off x="3969445" y="1167578"/>
            <a:ext cx="4540783" cy="2783794"/>
            <a:chOff x="1715066" y="1103461"/>
            <a:chExt cx="5717724" cy="3124203"/>
          </a:xfrm>
        </p:grpSpPr>
        <p:sp>
          <p:nvSpPr>
            <p:cNvPr id="931" name="Google Shape;931;p32"/>
            <p:cNvSpPr/>
            <p:nvPr/>
          </p:nvSpPr>
          <p:spPr>
            <a:xfrm>
              <a:off x="1715066" y="1103461"/>
              <a:ext cx="5717724" cy="3124203"/>
            </a:xfrm>
            <a:prstGeom prst="rect">
              <a:avLst/>
            </a:prstGeom>
            <a:noFill/>
            <a:ln w="19050" cap="flat" cmpd="sng">
              <a:solidFill>
                <a:srgbClr val="A98FC3"/>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932" name="Google Shape;932;p32"/>
            <p:cNvSpPr/>
            <p:nvPr/>
          </p:nvSpPr>
          <p:spPr>
            <a:xfrm>
              <a:off x="1802501" y="1179667"/>
              <a:ext cx="5542845" cy="2971800"/>
            </a:xfrm>
            <a:prstGeom prst="rect">
              <a:avLst/>
            </a:prstGeom>
            <a:solidFill>
              <a:srgbClr val="FFFFFF"/>
            </a:solidFill>
            <a:ln w="19050" cap="flat" cmpd="sng">
              <a:solidFill>
                <a:srgbClr val="A98FC3"/>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933" name="Google Shape;933;p32"/>
          <p:cNvSpPr txBox="1"/>
          <p:nvPr/>
        </p:nvSpPr>
        <p:spPr>
          <a:xfrm>
            <a:off x="4322182" y="1514729"/>
            <a:ext cx="3835300"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A98FC3"/>
                </a:solidFill>
                <a:latin typeface="Calibri"/>
                <a:ea typeface="Calibri"/>
                <a:cs typeface="Calibri"/>
                <a:sym typeface="Calibri"/>
              </a:rPr>
              <a:t>Clôture de la séance</a:t>
            </a:r>
            <a:endParaRPr sz="2800" b="1" i="1">
              <a:solidFill>
                <a:srgbClr val="A98FC3"/>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A98FC3"/>
                </a:solidFill>
                <a:latin typeface="Calibri"/>
                <a:ea typeface="Calibri"/>
                <a:cs typeface="Calibri"/>
                <a:sym typeface="Calibri"/>
              </a:rPr>
              <a:t> </a:t>
            </a:r>
            <a:endParaRPr/>
          </a:p>
          <a:p>
            <a:pPr marL="0" marR="0" lvl="0" indent="0" algn="ctr" rtl="0">
              <a:lnSpc>
                <a:spcPct val="131218"/>
              </a:lnSpc>
              <a:spcBef>
                <a:spcPts val="0"/>
              </a:spcBef>
              <a:spcAft>
                <a:spcPts val="0"/>
              </a:spcAft>
              <a:buNone/>
            </a:pPr>
            <a:r>
              <a:rPr lang="fr-FR" sz="3600" b="1" i="0" u="none" strike="noStrike" cap="none">
                <a:solidFill>
                  <a:srgbClr val="A98FC3"/>
                </a:solidFill>
                <a:latin typeface="Calibri"/>
                <a:ea typeface="Calibri"/>
                <a:cs typeface="Calibri"/>
                <a:sym typeface="Calibri"/>
              </a:rPr>
              <a:t>5 min</a:t>
            </a:r>
            <a:endParaRPr sz="3600">
              <a:solidFill>
                <a:srgbClr val="A98FC3"/>
              </a:solidFill>
              <a:latin typeface="Arial"/>
              <a:ea typeface="Arial"/>
              <a:cs typeface="Arial"/>
              <a:sym typeface="Arial"/>
            </a:endParaRPr>
          </a:p>
        </p:txBody>
      </p:sp>
      <p:sp>
        <p:nvSpPr>
          <p:cNvPr id="934" name="Google Shape;934;p32"/>
          <p:cNvSpPr/>
          <p:nvPr/>
        </p:nvSpPr>
        <p:spPr>
          <a:xfrm>
            <a:off x="6044979" y="2500335"/>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33"/>
          <p:cNvSpPr/>
          <p:nvPr/>
        </p:nvSpPr>
        <p:spPr>
          <a:xfrm>
            <a:off x="350195" y="1141622"/>
            <a:ext cx="8180963" cy="3447098"/>
          </a:xfrm>
          <a:prstGeom prst="rect">
            <a:avLst/>
          </a:prstGeom>
          <a:solidFill>
            <a:srgbClr val="E3F6FD"/>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vous distribue des textes courts contenant :</a:t>
            </a:r>
            <a:endParaRPr/>
          </a:p>
          <a:p>
            <a:pPr marL="914400" marR="0" lvl="1" indent="-457200" algn="l" rtl="0">
              <a:spcBef>
                <a:spcPts val="0"/>
              </a:spcBef>
              <a:spcAft>
                <a:spcPts val="0"/>
              </a:spcAft>
              <a:buClr>
                <a:schemeClr val="dk1"/>
              </a:buClr>
              <a:buSzPts val="2000"/>
              <a:buFont typeface="Play"/>
              <a:buAutoNum type="arabicPeriod"/>
            </a:pPr>
            <a:r>
              <a:rPr lang="fr-FR" sz="2000" b="0" i="0" u="none" strike="noStrike" cap="none">
                <a:solidFill>
                  <a:schemeClr val="dk1"/>
                </a:solidFill>
                <a:latin typeface="Calibri"/>
                <a:ea typeface="Calibri"/>
                <a:cs typeface="Calibri"/>
                <a:sym typeface="Calibri"/>
              </a:rPr>
              <a:t>des phrases avec des opinions, des ajouts ou des oppositions,</a:t>
            </a:r>
            <a:endParaRPr/>
          </a:p>
          <a:p>
            <a:pPr marL="914400" marR="0" lvl="1" indent="-457200" algn="l" rtl="0">
              <a:spcBef>
                <a:spcPts val="0"/>
              </a:spcBef>
              <a:spcAft>
                <a:spcPts val="0"/>
              </a:spcAft>
              <a:buClr>
                <a:schemeClr val="dk1"/>
              </a:buClr>
              <a:buSzPts val="2000"/>
              <a:buFont typeface="Play"/>
              <a:buAutoNum type="arabicPeriod"/>
            </a:pPr>
            <a:r>
              <a:rPr lang="fr-FR" sz="2000" b="0" i="0" u="none" strike="noStrike" cap="none">
                <a:solidFill>
                  <a:schemeClr val="dk1"/>
                </a:solidFill>
                <a:latin typeface="Calibri"/>
                <a:ea typeface="Calibri"/>
                <a:cs typeface="Calibri"/>
                <a:sym typeface="Calibri"/>
              </a:rPr>
              <a:t>une intention cachée du personnage ou de l’auteur.</a:t>
            </a:r>
            <a:endParaRPr/>
          </a:p>
          <a:p>
            <a:pPr marL="342900" marR="0" lvl="0" indent="-342900" algn="l" rtl="0">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Un élève lit l’extrait à haute voix, en respectant le ton et le rythme.</a:t>
            </a:r>
            <a:endParaRPr/>
          </a:p>
          <a:p>
            <a:pPr marL="342900" marR="0" lvl="0" indent="-342900" algn="l" rtl="0">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Les autres élèves jouent les détectives et doivent répondre :</a:t>
            </a:r>
            <a:endParaRPr/>
          </a:p>
          <a:p>
            <a:pPr marL="914400" marR="0" lvl="1" indent="-457200" algn="l" rtl="0">
              <a:spcBef>
                <a:spcPts val="0"/>
              </a:spcBef>
              <a:spcAft>
                <a:spcPts val="0"/>
              </a:spcAft>
              <a:buClr>
                <a:schemeClr val="dk1"/>
              </a:buClr>
              <a:buSzPts val="2000"/>
              <a:buFont typeface="Play"/>
              <a:buAutoNum type="arabicPeriod"/>
            </a:pPr>
            <a:r>
              <a:rPr lang="fr-FR" sz="2000" b="0" i="0" u="none" strike="noStrike" cap="none">
                <a:solidFill>
                  <a:schemeClr val="dk1"/>
                </a:solidFill>
                <a:latin typeface="Calibri"/>
                <a:ea typeface="Calibri"/>
                <a:cs typeface="Calibri"/>
                <a:sym typeface="Calibri"/>
              </a:rPr>
              <a:t>Quelle est l’opinion exprimée ?</a:t>
            </a:r>
            <a:endParaRPr/>
          </a:p>
          <a:p>
            <a:pPr marL="914400" marR="0" lvl="1" indent="-457200" algn="l" rtl="0">
              <a:spcBef>
                <a:spcPts val="0"/>
              </a:spcBef>
              <a:spcAft>
                <a:spcPts val="0"/>
              </a:spcAft>
              <a:buClr>
                <a:schemeClr val="dk1"/>
              </a:buClr>
              <a:buSzPts val="2000"/>
              <a:buFont typeface="Play"/>
              <a:buAutoNum type="arabicPeriod"/>
            </a:pPr>
            <a:r>
              <a:rPr lang="fr-FR" sz="2000" b="0" i="0" u="none" strike="noStrike" cap="none">
                <a:solidFill>
                  <a:schemeClr val="dk1"/>
                </a:solidFill>
                <a:latin typeface="Calibri"/>
                <a:ea typeface="Calibri"/>
                <a:cs typeface="Calibri"/>
                <a:sym typeface="Calibri"/>
              </a:rPr>
              <a:t>Y a-t-il une opposition ou un ajout ?</a:t>
            </a:r>
            <a:endParaRPr/>
          </a:p>
          <a:p>
            <a:pPr marL="914400" marR="0" lvl="1" indent="-457200" algn="l" rtl="0">
              <a:spcBef>
                <a:spcPts val="0"/>
              </a:spcBef>
              <a:spcAft>
                <a:spcPts val="0"/>
              </a:spcAft>
              <a:buClr>
                <a:schemeClr val="dk1"/>
              </a:buClr>
              <a:buSzPts val="2000"/>
              <a:buFont typeface="Play"/>
              <a:buAutoNum type="arabicPeriod"/>
            </a:pPr>
            <a:r>
              <a:rPr lang="fr-FR" sz="2000" b="0" i="0" u="none" strike="noStrike" cap="none">
                <a:solidFill>
                  <a:schemeClr val="dk1"/>
                </a:solidFill>
                <a:latin typeface="Calibri"/>
                <a:ea typeface="Calibri"/>
                <a:cs typeface="Calibri"/>
                <a:sym typeface="Calibri"/>
              </a:rPr>
              <a:t>Quelle est l’intention cachée ?</a:t>
            </a:r>
            <a:endParaRPr/>
          </a:p>
          <a:p>
            <a:pPr marL="0" marR="0" lvl="0" indent="0" algn="l" rtl="0">
              <a:spcBef>
                <a:spcPts val="0"/>
              </a:spcBef>
              <a:spcAft>
                <a:spcPts val="0"/>
              </a:spcAft>
              <a:buNone/>
            </a:pPr>
            <a:r>
              <a:rPr lang="fr-FR" sz="2000" b="1">
                <a:solidFill>
                  <a:srgbClr val="C00000"/>
                </a:solidFill>
                <a:latin typeface="Calibri"/>
                <a:ea typeface="Calibri"/>
                <a:cs typeface="Calibri"/>
                <a:sym typeface="Calibri"/>
              </a:rPr>
              <a:t>Points :</a:t>
            </a:r>
            <a:endParaRPr/>
          </a:p>
          <a:p>
            <a:pPr marL="1257300" marR="0" lvl="2" indent="-342900" algn="l" rtl="0">
              <a:spcBef>
                <a:spcPts val="0"/>
              </a:spcBef>
              <a:spcAft>
                <a:spcPts val="0"/>
              </a:spcAft>
              <a:buClr>
                <a:srgbClr val="336FB6"/>
              </a:buClr>
              <a:buSzPts val="2000"/>
              <a:buFont typeface="Noto Sans Symbols"/>
              <a:buChar char="⮚"/>
            </a:pPr>
            <a:r>
              <a:rPr lang="fr-FR" sz="2000" b="1" i="0" u="none" strike="noStrike" cap="none">
                <a:solidFill>
                  <a:srgbClr val="336FB6"/>
                </a:solidFill>
                <a:latin typeface="Calibri"/>
                <a:ea typeface="Calibri"/>
                <a:cs typeface="Calibri"/>
                <a:sym typeface="Calibri"/>
              </a:rPr>
              <a:t>1 point pour une lecture fluide et expressive.</a:t>
            </a:r>
            <a:endParaRPr/>
          </a:p>
          <a:p>
            <a:pPr marL="1257300" marR="0" lvl="2" indent="-342900" algn="l" rtl="0">
              <a:spcBef>
                <a:spcPts val="0"/>
              </a:spcBef>
              <a:spcAft>
                <a:spcPts val="0"/>
              </a:spcAft>
              <a:buClr>
                <a:srgbClr val="336FB6"/>
              </a:buClr>
              <a:buSzPts val="2000"/>
              <a:buFont typeface="Noto Sans Symbols"/>
              <a:buChar char="⮚"/>
            </a:pPr>
            <a:r>
              <a:rPr lang="fr-FR" sz="2000" b="1" i="0" u="none" strike="noStrike" cap="none">
                <a:solidFill>
                  <a:srgbClr val="336FB6"/>
                </a:solidFill>
                <a:latin typeface="Calibri"/>
                <a:ea typeface="Calibri"/>
                <a:cs typeface="Calibri"/>
                <a:sym typeface="Calibri"/>
              </a:rPr>
              <a:t>1 point pour chaque réponse correcte.</a:t>
            </a:r>
            <a:endParaRPr/>
          </a:p>
        </p:txBody>
      </p:sp>
      <p:sp>
        <p:nvSpPr>
          <p:cNvPr id="940" name="Google Shape;940;p33"/>
          <p:cNvSpPr/>
          <p:nvPr/>
        </p:nvSpPr>
        <p:spPr>
          <a:xfrm>
            <a:off x="350195" y="830658"/>
            <a:ext cx="15647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Déroulement :</a:t>
            </a:r>
            <a:endParaRPr/>
          </a:p>
        </p:txBody>
      </p:sp>
      <p:sp>
        <p:nvSpPr>
          <p:cNvPr id="941" name="Google Shape;941;p33"/>
          <p:cNvSpPr txBox="1"/>
          <p:nvPr/>
        </p:nvSpPr>
        <p:spPr>
          <a:xfrm>
            <a:off x="776714" y="72840"/>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C’est la fin de la séance. Nous allons jouer au </a:t>
            </a:r>
            <a:r>
              <a:rPr lang="fr-FR" sz="1400" b="1" i="1">
                <a:solidFill>
                  <a:srgbClr val="C00000"/>
                </a:solidFill>
                <a:latin typeface="Calibri"/>
                <a:ea typeface="Calibri"/>
                <a:cs typeface="Calibri"/>
                <a:sym typeface="Calibri"/>
              </a:rPr>
              <a:t>Théâtre de la Lecture</a:t>
            </a:r>
            <a:r>
              <a:rPr lang="fr-FR" sz="1400" b="1">
                <a:solidFill>
                  <a:srgbClr val="747474"/>
                </a:solidFill>
                <a:latin typeface="Calibri"/>
                <a:ea typeface="Calibri"/>
                <a:cs typeface="Calibri"/>
                <a:sym typeface="Calibri"/>
              </a:rPr>
              <a:t>. Ecoutez l’explication du jeu :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34"/>
          <p:cNvSpPr txBox="1"/>
          <p:nvPr/>
        </p:nvSpPr>
        <p:spPr>
          <a:xfrm>
            <a:off x="865396" y="158607"/>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N’oubliez pas de faire ces activités à la maison.</a:t>
            </a:r>
            <a:endParaRPr/>
          </a:p>
        </p:txBody>
      </p:sp>
      <p:pic>
        <p:nvPicPr>
          <p:cNvPr id="947" name="Google Shape;947;p34"/>
          <p:cNvPicPr preferRelativeResize="0"/>
          <p:nvPr/>
        </p:nvPicPr>
        <p:blipFill rotWithShape="1">
          <a:blip r:embed="rId3">
            <a:alphaModFix/>
          </a:blip>
          <a:srcRect/>
          <a:stretch/>
        </p:blipFill>
        <p:spPr>
          <a:xfrm>
            <a:off x="3232534" y="1621069"/>
            <a:ext cx="2953861" cy="1066056"/>
          </a:xfrm>
          <a:prstGeom prst="rect">
            <a:avLst/>
          </a:prstGeom>
          <a:noFill/>
          <a:ln>
            <a:noFill/>
          </a:ln>
        </p:spPr>
      </p:pic>
      <p:sp>
        <p:nvSpPr>
          <p:cNvPr id="948" name="Google Shape;948;p34"/>
          <p:cNvSpPr txBox="1"/>
          <p:nvPr/>
        </p:nvSpPr>
        <p:spPr>
          <a:xfrm>
            <a:off x="728918" y="3220954"/>
            <a:ext cx="7558605" cy="400110"/>
          </a:xfrm>
          <a:prstGeom prst="rect">
            <a:avLst/>
          </a:prstGeom>
          <a:noFill/>
          <a:ln>
            <a:noFill/>
          </a:ln>
        </p:spPr>
        <p:txBody>
          <a:bodyPr spcFirstLastPara="1" wrap="square" lIns="91425" tIns="45700" rIns="91425" bIns="45700" anchor="t" anchorCtr="0">
            <a:spAutoFit/>
          </a:bodyPr>
          <a:lstStyle/>
          <a:p>
            <a:pPr marL="514350" marR="0" lvl="0" indent="-514350" algn="just" rtl="0">
              <a:spcBef>
                <a:spcPts val="0"/>
              </a:spcBef>
              <a:spcAft>
                <a:spcPts val="0"/>
              </a:spcAft>
              <a:buClr>
                <a:schemeClr val="dk1"/>
              </a:buClr>
              <a:buSzPts val="2000"/>
              <a:buFont typeface="Calibri"/>
              <a:buAutoNum type="arabicPeriod"/>
            </a:pPr>
            <a:r>
              <a:rPr lang="fr-FR" sz="2000" b="1" dirty="0">
                <a:solidFill>
                  <a:schemeClr val="dk1"/>
                </a:solidFill>
                <a:latin typeface="Calibri"/>
                <a:ea typeface="Calibri"/>
                <a:cs typeface="Calibri"/>
                <a:sym typeface="Calibri"/>
              </a:rPr>
              <a:t>Entrainez-vous à lire à haute voix le texte p. </a:t>
            </a:r>
            <a:r>
              <a:rPr lang="fr-FR" sz="2000" b="1">
                <a:solidFill>
                  <a:schemeClr val="dk1"/>
                </a:solidFill>
                <a:latin typeface="Calibri"/>
                <a:ea typeface="Calibri"/>
                <a:cs typeface="Calibri"/>
                <a:sym typeface="Calibri"/>
              </a:rPr>
              <a:t>89 </a:t>
            </a:r>
            <a:r>
              <a:rPr lang="fr-FR" sz="2000" b="1" dirty="0">
                <a:solidFill>
                  <a:schemeClr val="dk1"/>
                </a:solidFill>
                <a:latin typeface="Calibri"/>
                <a:ea typeface="Calibri"/>
                <a:cs typeface="Calibri"/>
                <a:sym typeface="Calibri"/>
              </a:rPr>
              <a:t>du livret.</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pic>
        <p:nvPicPr>
          <p:cNvPr id="953" name="Google Shape;953;p35"/>
          <p:cNvPicPr preferRelativeResize="0"/>
          <p:nvPr/>
        </p:nvPicPr>
        <p:blipFill rotWithShape="1">
          <a:blip r:embed="rId3">
            <a:alphaModFix/>
          </a:blip>
          <a:srcRect/>
          <a:stretch/>
        </p:blipFill>
        <p:spPr>
          <a:xfrm>
            <a:off x="2961641" y="1425814"/>
            <a:ext cx="2783680" cy="2783680"/>
          </a:xfrm>
          <a:prstGeom prst="rect">
            <a:avLst/>
          </a:prstGeom>
          <a:noFill/>
          <a:ln>
            <a:noFill/>
          </a:ln>
        </p:spPr>
      </p:pic>
      <p:sp>
        <p:nvSpPr>
          <p:cNvPr id="954" name="Google Shape;954;p35"/>
          <p:cNvSpPr txBox="1"/>
          <p:nvPr/>
        </p:nvSpPr>
        <p:spPr>
          <a:xfrm>
            <a:off x="784445" y="204112"/>
            <a:ext cx="76208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C’est la fin de notre séance. N’oubliez pas de réviser votre leçon et de terminer vos devoirs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1893100" y="1438314"/>
            <a:ext cx="7050604"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latin typeface="Calibri" panose="020F0502020204030204" pitchFamily="34" charset="0"/>
                <a:cs typeface="Calibri" panose="020F0502020204030204" pitchFamily="34" charset="0"/>
              </a:rPr>
              <a:t>Tâche 1 : Lire en respectant le ton et le rythme.</a:t>
            </a:r>
          </a:p>
          <a:p>
            <a:r>
              <a:rPr lang="fr-FR" sz="1400" dirty="0">
                <a:solidFill>
                  <a:schemeClr val="bg1"/>
                </a:solidFill>
                <a:latin typeface="Calibri" panose="020F0502020204030204" pitchFamily="34" charset="0"/>
                <a:cs typeface="Calibri" panose="020F0502020204030204" pitchFamily="34" charset="0"/>
              </a:rPr>
              <a:t>Tâche 2 : Identifier une opinion à propos d’un fait dans un texte.</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1893100" y="2138966"/>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400" dirty="0">
                <a:solidFill>
                  <a:schemeClr val="bg1"/>
                </a:solidFill>
                <a:latin typeface="Calibri" panose="020F0502020204030204" pitchFamily="34" charset="0"/>
                <a:cs typeface="Calibri" panose="020F0502020204030204" pitchFamily="34" charset="0"/>
              </a:rPr>
              <a:t>Tâche 1 : Lire de manière fluide</a:t>
            </a:r>
            <a:r>
              <a:rPr lang="fr-FR" sz="1400" dirty="0" smtClean="0">
                <a:solidFill>
                  <a:schemeClr val="bg1"/>
                </a:solidFill>
                <a:latin typeface="Calibri" panose="020F0502020204030204" pitchFamily="34" charset="0"/>
                <a:cs typeface="Calibri" panose="020F0502020204030204" pitchFamily="34" charset="0"/>
              </a:rPr>
              <a:t>.</a:t>
            </a:r>
          </a:p>
          <a:p>
            <a:pPr lvl="0"/>
            <a:r>
              <a:rPr lang="fr-FR" sz="1400" dirty="0" smtClean="0">
                <a:solidFill>
                  <a:schemeClr val="bg1"/>
                </a:solidFill>
                <a:latin typeface="Calibri" panose="020F0502020204030204" pitchFamily="34" charset="0"/>
                <a:cs typeface="Calibri" panose="020F0502020204030204" pitchFamily="34" charset="0"/>
              </a:rPr>
              <a:t>Tâche 2 : </a:t>
            </a:r>
            <a:r>
              <a:rPr lang="fr-FR" sz="1400" dirty="0">
                <a:solidFill>
                  <a:schemeClr val="bg1"/>
                </a:solidFill>
                <a:latin typeface="Calibri" panose="020F0502020204030204" pitchFamily="34" charset="0"/>
                <a:cs typeface="Calibri" panose="020F0502020204030204" pitchFamily="34" charset="0"/>
              </a:rPr>
              <a:t>Comprendre une opposition ou un ajout dans un texte.</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1893100" y="3540270"/>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0" compatLnSpc="1">
            <a:noAutofit/>
          </a:bodyPr>
          <a:lstStyle/>
          <a:p>
            <a:r>
              <a:rPr lang="fr-FR" sz="1400" b="1" kern="0" dirty="0">
                <a:latin typeface="Calibri"/>
                <a:ea typeface="Calibri"/>
                <a:cs typeface="Calibri"/>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rgbClr val="000000"/>
                </a:solidFill>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1893100" y="2881538"/>
            <a:ext cx="692680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400" dirty="0">
                <a:solidFill>
                  <a:schemeClr val="bg1"/>
                </a:solidFill>
                <a:latin typeface="Calibri" panose="020F0502020204030204" pitchFamily="34" charset="0"/>
                <a:cs typeface="Calibri" panose="020F0502020204030204" pitchFamily="34" charset="0"/>
              </a:rPr>
              <a:t>Tâche 1 : Lire de manière fluide.</a:t>
            </a:r>
          </a:p>
          <a:p>
            <a:pPr lvl="0"/>
            <a:r>
              <a:rPr lang="fr-FR" sz="1400" dirty="0" smtClean="0">
                <a:solidFill>
                  <a:schemeClr val="bg1"/>
                </a:solidFill>
                <a:latin typeface="Calibri" panose="020F0502020204030204" pitchFamily="34" charset="0"/>
                <a:cs typeface="Calibri" panose="020F0502020204030204" pitchFamily="34" charset="0"/>
              </a:rPr>
              <a:t>Tâche </a:t>
            </a:r>
            <a:r>
              <a:rPr lang="fr-FR" sz="1400" dirty="0">
                <a:solidFill>
                  <a:schemeClr val="bg1"/>
                </a:solidFill>
                <a:latin typeface="Calibri" panose="020F0502020204030204" pitchFamily="34" charset="0"/>
                <a:cs typeface="Calibri" panose="020F0502020204030204" pitchFamily="34" charset="0"/>
              </a:rPr>
              <a:t>2 : Comprendre une intention cachée dans le texte.</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79397" y="3489830"/>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337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seront capables de :</a:t>
            </a:r>
          </a:p>
          <a:p>
            <a:pPr marL="285750" indent="-285750">
              <a:buFont typeface="Arial" panose="020B0604020202020204" pitchFamily="34" charset="0"/>
              <a:buChar char="•"/>
            </a:pPr>
            <a:r>
              <a:rPr lang="fr-FR" sz="1400" kern="0" dirty="0">
                <a:latin typeface="Calibri"/>
                <a:ea typeface="Calibri"/>
                <a:cs typeface="Calibri"/>
              </a:rPr>
              <a:t>Maitriser les notions étudiées pendant les séances précédentes.</a:t>
            </a: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lire correctement en adoptant le rythme et les intonations adéquates.</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rPr>
              <a:t>Poser des questions pour déterminer les informations sur les actions et les émotions des personnages.</a:t>
            </a: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L’utilisation des intonations inadéquates avec le sens des phrases.</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éléments non-cohérents avec les questions proposées.</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920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6"/>
          <p:cNvSpPr/>
          <p:nvPr/>
        </p:nvSpPr>
        <p:spPr>
          <a:xfrm>
            <a:off x="1692956" y="1070383"/>
            <a:ext cx="5924251" cy="2745706"/>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sp>
        <p:nvSpPr>
          <p:cNvPr id="649" name="Google Shape;649;p6"/>
          <p:cNvSpPr/>
          <p:nvPr/>
        </p:nvSpPr>
        <p:spPr>
          <a:xfrm>
            <a:off x="1779973" y="268219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3</a:t>
            </a:r>
            <a:endParaRPr sz="1100" b="0" i="0" u="none" strike="noStrike" cap="none">
              <a:solidFill>
                <a:srgbClr val="000000"/>
              </a:solidFill>
              <a:latin typeface="Arial"/>
              <a:ea typeface="Arial"/>
              <a:cs typeface="Arial"/>
              <a:sym typeface="Arial"/>
            </a:endParaRPr>
          </a:p>
        </p:txBody>
      </p:sp>
      <p:sp>
        <p:nvSpPr>
          <p:cNvPr id="650" name="Google Shape;650;p6"/>
          <p:cNvSpPr/>
          <p:nvPr/>
        </p:nvSpPr>
        <p:spPr>
          <a:xfrm>
            <a:off x="1786179" y="3280741"/>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4</a:t>
            </a:r>
            <a:endParaRPr sz="1100" b="0" i="0" u="none" strike="noStrike" cap="none">
              <a:solidFill>
                <a:srgbClr val="000000"/>
              </a:solidFill>
              <a:latin typeface="Arial"/>
              <a:ea typeface="Arial"/>
              <a:cs typeface="Arial"/>
              <a:sym typeface="Arial"/>
            </a:endParaRPr>
          </a:p>
        </p:txBody>
      </p:sp>
      <p:sp>
        <p:nvSpPr>
          <p:cNvPr id="651" name="Google Shape;651;p6"/>
          <p:cNvSpPr/>
          <p:nvPr/>
        </p:nvSpPr>
        <p:spPr>
          <a:xfrm>
            <a:off x="1786179" y="204318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p:txBody>
      </p:sp>
      <p:sp>
        <p:nvSpPr>
          <p:cNvPr id="652" name="Google Shape;652;p6"/>
          <p:cNvSpPr/>
          <p:nvPr/>
        </p:nvSpPr>
        <p:spPr>
          <a:xfrm>
            <a:off x="1786179" y="1343070"/>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1</a:t>
            </a:r>
            <a:endParaRPr sz="1100" b="0" i="0" u="none" strike="noStrike" cap="none">
              <a:solidFill>
                <a:srgbClr val="000000"/>
              </a:solidFill>
              <a:latin typeface="Arial"/>
              <a:ea typeface="Arial"/>
              <a:cs typeface="Arial"/>
              <a:sym typeface="Arial"/>
            </a:endParaRPr>
          </a:p>
        </p:txBody>
      </p:sp>
      <p:sp>
        <p:nvSpPr>
          <p:cNvPr id="653" name="Google Shape;653;p6"/>
          <p:cNvSpPr/>
          <p:nvPr/>
        </p:nvSpPr>
        <p:spPr>
          <a:xfrm>
            <a:off x="2155890" y="1278651"/>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54" name="Google Shape;654;p6"/>
          <p:cNvSpPr txBox="1"/>
          <p:nvPr/>
        </p:nvSpPr>
        <p:spPr>
          <a:xfrm>
            <a:off x="2236973" y="1385526"/>
            <a:ext cx="2941798" cy="23099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Ouverture de la séance	 	</a:t>
            </a:r>
            <a:endParaRPr/>
          </a:p>
        </p:txBody>
      </p:sp>
      <p:sp>
        <p:nvSpPr>
          <p:cNvPr id="655" name="Google Shape;655;p6"/>
          <p:cNvSpPr/>
          <p:nvPr/>
        </p:nvSpPr>
        <p:spPr>
          <a:xfrm>
            <a:off x="2155890" y="1974554"/>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56" name="Google Shape;656;p6"/>
          <p:cNvSpPr/>
          <p:nvPr/>
        </p:nvSpPr>
        <p:spPr>
          <a:xfrm>
            <a:off x="2149856" y="2618929"/>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57" name="Google Shape;657;p6"/>
          <p:cNvSpPr/>
          <p:nvPr/>
        </p:nvSpPr>
        <p:spPr>
          <a:xfrm>
            <a:off x="6727002" y="2606780"/>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58" name="Google Shape;658;p6"/>
          <p:cNvSpPr txBox="1"/>
          <p:nvPr/>
        </p:nvSpPr>
        <p:spPr>
          <a:xfrm>
            <a:off x="5912446" y="2623623"/>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20 min</a:t>
            </a:r>
            <a:endParaRPr/>
          </a:p>
        </p:txBody>
      </p:sp>
      <p:sp>
        <p:nvSpPr>
          <p:cNvPr id="659" name="Google Shape;659;p6"/>
          <p:cNvSpPr/>
          <p:nvPr/>
        </p:nvSpPr>
        <p:spPr>
          <a:xfrm>
            <a:off x="6726221" y="3244843"/>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60" name="Google Shape;660;p6"/>
          <p:cNvSpPr txBox="1"/>
          <p:nvPr/>
        </p:nvSpPr>
        <p:spPr>
          <a:xfrm>
            <a:off x="5912446" y="3272171"/>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05 min</a:t>
            </a:r>
            <a:endParaRPr/>
          </a:p>
        </p:txBody>
      </p:sp>
      <p:sp>
        <p:nvSpPr>
          <p:cNvPr id="661" name="Google Shape;661;p6"/>
          <p:cNvSpPr txBox="1"/>
          <p:nvPr/>
        </p:nvSpPr>
        <p:spPr>
          <a:xfrm>
            <a:off x="5912446" y="1961104"/>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25 min</a:t>
            </a:r>
            <a:endParaRPr sz="1100" b="0" i="0" u="none" strike="noStrike" cap="none">
              <a:solidFill>
                <a:srgbClr val="000000"/>
              </a:solidFill>
              <a:latin typeface="Arial"/>
              <a:ea typeface="Arial"/>
              <a:cs typeface="Arial"/>
              <a:sym typeface="Arial"/>
            </a:endParaRPr>
          </a:p>
        </p:txBody>
      </p:sp>
      <p:sp>
        <p:nvSpPr>
          <p:cNvPr id="662" name="Google Shape;662;p6"/>
          <p:cNvSpPr/>
          <p:nvPr/>
        </p:nvSpPr>
        <p:spPr>
          <a:xfrm>
            <a:off x="6727002" y="1974876"/>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63" name="Google Shape;663;p6"/>
          <p:cNvSpPr txBox="1"/>
          <p:nvPr/>
        </p:nvSpPr>
        <p:spPr>
          <a:xfrm>
            <a:off x="5894021" y="1331823"/>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05 min</a:t>
            </a:r>
            <a:endParaRPr sz="1100" b="0" i="0" u="none" strike="noStrike" cap="none">
              <a:solidFill>
                <a:srgbClr val="000000"/>
              </a:solidFill>
              <a:latin typeface="Arial"/>
              <a:ea typeface="Arial"/>
              <a:cs typeface="Arial"/>
              <a:sym typeface="Arial"/>
            </a:endParaRPr>
          </a:p>
        </p:txBody>
      </p:sp>
      <p:sp>
        <p:nvSpPr>
          <p:cNvPr id="664" name="Google Shape;664;p6"/>
          <p:cNvSpPr/>
          <p:nvPr/>
        </p:nvSpPr>
        <p:spPr>
          <a:xfrm>
            <a:off x="6729839" y="1297144"/>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65" name="Google Shape;665;p6"/>
          <p:cNvSpPr txBox="1"/>
          <p:nvPr/>
        </p:nvSpPr>
        <p:spPr>
          <a:xfrm>
            <a:off x="2266732" y="3261009"/>
            <a:ext cx="2941798" cy="293157"/>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Clôture de la séance</a:t>
            </a:r>
            <a:endParaRPr sz="1500" b="1">
              <a:solidFill>
                <a:srgbClr val="44546A"/>
              </a:solidFill>
              <a:latin typeface="Calibri"/>
              <a:ea typeface="Calibri"/>
              <a:cs typeface="Calibri"/>
              <a:sym typeface="Calibri"/>
            </a:endParaRPr>
          </a:p>
        </p:txBody>
      </p:sp>
      <p:sp>
        <p:nvSpPr>
          <p:cNvPr id="666" name="Google Shape;666;p6"/>
          <p:cNvSpPr txBox="1"/>
          <p:nvPr/>
        </p:nvSpPr>
        <p:spPr>
          <a:xfrm>
            <a:off x="2222705" y="2646914"/>
            <a:ext cx="2941798" cy="291683"/>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Compréhension de l’écrit</a:t>
            </a:r>
            <a:endParaRPr sz="1500" b="1">
              <a:solidFill>
                <a:srgbClr val="44546A"/>
              </a:solidFill>
              <a:latin typeface="Calibri"/>
              <a:ea typeface="Calibri"/>
              <a:cs typeface="Calibri"/>
              <a:sym typeface="Calibri"/>
            </a:endParaRPr>
          </a:p>
        </p:txBody>
      </p:sp>
      <p:sp>
        <p:nvSpPr>
          <p:cNvPr id="667" name="Google Shape;667;p6"/>
          <p:cNvSpPr txBox="1"/>
          <p:nvPr/>
        </p:nvSpPr>
        <p:spPr>
          <a:xfrm>
            <a:off x="2222705" y="2004836"/>
            <a:ext cx="2148602" cy="291683"/>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Lecture fluence</a:t>
            </a:r>
            <a:endParaRPr sz="1500" b="1">
              <a:solidFill>
                <a:srgbClr val="44546A"/>
              </a:solidFill>
              <a:latin typeface="Calibri"/>
              <a:ea typeface="Calibri"/>
              <a:cs typeface="Calibri"/>
              <a:sym typeface="Calibri"/>
            </a:endParaRPr>
          </a:p>
        </p:txBody>
      </p:sp>
      <p:sp>
        <p:nvSpPr>
          <p:cNvPr id="668" name="Google Shape;668;p6"/>
          <p:cNvSpPr/>
          <p:nvPr/>
        </p:nvSpPr>
        <p:spPr>
          <a:xfrm>
            <a:off x="619320" y="291433"/>
            <a:ext cx="7449654" cy="370579"/>
          </a:xfrm>
          <a:prstGeom prst="rect">
            <a:avLst/>
          </a:prstGeom>
          <a:noFill/>
          <a:ln>
            <a:noFill/>
          </a:ln>
        </p:spPr>
        <p:txBody>
          <a:bodyPr spcFirstLastPara="1" wrap="square" lIns="68550" tIns="34250" rIns="68550" bIns="34250" anchor="t" anchorCtr="0">
            <a:no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Structure de la séance</a:t>
            </a:r>
            <a:endParaRPr sz="11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grpSp>
        <p:nvGrpSpPr>
          <p:cNvPr id="673" name="Google Shape;673;p7"/>
          <p:cNvGrpSpPr/>
          <p:nvPr/>
        </p:nvGrpSpPr>
        <p:grpSpPr>
          <a:xfrm>
            <a:off x="322662" y="957638"/>
            <a:ext cx="2840016" cy="2105602"/>
            <a:chOff x="2136532" y="1667303"/>
            <a:chExt cx="7127574" cy="5120358"/>
          </a:xfrm>
        </p:grpSpPr>
        <p:pic>
          <p:nvPicPr>
            <p:cNvPr id="674" name="Google Shape;674;p7"/>
            <p:cNvPicPr preferRelativeResize="0"/>
            <p:nvPr/>
          </p:nvPicPr>
          <p:blipFill rotWithShape="1">
            <a:blip r:embed="rId3">
              <a:alphaModFix/>
            </a:blip>
            <a:srcRect/>
            <a:stretch/>
          </p:blipFill>
          <p:spPr>
            <a:xfrm>
              <a:off x="4845293" y="1667303"/>
              <a:ext cx="4418813" cy="2491458"/>
            </a:xfrm>
            <a:prstGeom prst="rect">
              <a:avLst/>
            </a:prstGeom>
            <a:noFill/>
            <a:ln>
              <a:noFill/>
            </a:ln>
          </p:spPr>
        </p:pic>
        <p:pic>
          <p:nvPicPr>
            <p:cNvPr id="675" name="Google Shape;675;p7"/>
            <p:cNvPicPr preferRelativeResize="0"/>
            <p:nvPr/>
          </p:nvPicPr>
          <p:blipFill rotWithShape="1">
            <a:blip r:embed="rId4">
              <a:alphaModFix/>
            </a:blip>
            <a:srcRect/>
            <a:stretch/>
          </p:blipFill>
          <p:spPr>
            <a:xfrm>
              <a:off x="2136532" y="1740877"/>
              <a:ext cx="5046784" cy="5046784"/>
            </a:xfrm>
            <a:prstGeom prst="rect">
              <a:avLst/>
            </a:prstGeom>
            <a:noFill/>
            <a:ln>
              <a:noFill/>
            </a:ln>
          </p:spPr>
        </p:pic>
      </p:grpSp>
      <p:grpSp>
        <p:nvGrpSpPr>
          <p:cNvPr id="676" name="Google Shape;676;p7"/>
          <p:cNvGrpSpPr/>
          <p:nvPr/>
        </p:nvGrpSpPr>
        <p:grpSpPr>
          <a:xfrm>
            <a:off x="3310728" y="763007"/>
            <a:ext cx="5260250" cy="2783794"/>
            <a:chOff x="1715066" y="1103461"/>
            <a:chExt cx="5717724" cy="3124203"/>
          </a:xfrm>
        </p:grpSpPr>
        <p:sp>
          <p:nvSpPr>
            <p:cNvPr id="677" name="Google Shape;677;p7"/>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678" name="Google Shape;678;p7"/>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679" name="Google Shape;679;p7"/>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Ouverture de la séance</a:t>
            </a: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5 min</a:t>
            </a:r>
            <a:endParaRPr sz="3600">
              <a:solidFill>
                <a:srgbClr val="44546A"/>
              </a:solidFill>
              <a:latin typeface="Arial"/>
              <a:ea typeface="Arial"/>
              <a:cs typeface="Arial"/>
              <a:sym typeface="Arial"/>
            </a:endParaRPr>
          </a:p>
        </p:txBody>
      </p:sp>
      <p:sp>
        <p:nvSpPr>
          <p:cNvPr id="680" name="Google Shape;680;p7"/>
          <p:cNvSpPr/>
          <p:nvPr/>
        </p:nvSpPr>
        <p:spPr>
          <a:xfrm>
            <a:off x="5728896" y="1950939"/>
            <a:ext cx="389706" cy="389706"/>
          </a:xfrm>
          <a:prstGeom prst="ellipse">
            <a:avLst/>
          </a:prstGeom>
          <a:blipFill rotWithShape="1">
            <a:blip r:embed="rId5">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4"/>
        <p:cNvGrpSpPr/>
        <p:nvPr/>
      </p:nvGrpSpPr>
      <p:grpSpPr>
        <a:xfrm>
          <a:off x="0" y="0"/>
          <a:ext cx="0" cy="0"/>
          <a:chOff x="0" y="0"/>
          <a:chExt cx="0" cy="0"/>
        </a:xfrm>
      </p:grpSpPr>
      <p:sp>
        <p:nvSpPr>
          <p:cNvPr id="685" name="Google Shape;685;p8"/>
          <p:cNvSpPr/>
          <p:nvPr/>
        </p:nvSpPr>
        <p:spPr>
          <a:xfrm>
            <a:off x="626601" y="876433"/>
            <a:ext cx="7766959" cy="3684602"/>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sp>
        <p:nvSpPr>
          <p:cNvPr id="686" name="Google Shape;686;p8"/>
          <p:cNvSpPr/>
          <p:nvPr/>
        </p:nvSpPr>
        <p:spPr>
          <a:xfrm>
            <a:off x="626601" y="174082"/>
            <a:ext cx="4668176"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Contrat de classe</a:t>
            </a:r>
            <a:endParaRPr sz="1400" b="0" i="0" u="none" strike="noStrike" cap="none">
              <a:solidFill>
                <a:srgbClr val="000000"/>
              </a:solidFill>
              <a:latin typeface="Arial"/>
              <a:ea typeface="Arial"/>
              <a:cs typeface="Arial"/>
              <a:sym typeface="Arial"/>
            </a:endParaRPr>
          </a:p>
        </p:txBody>
      </p:sp>
      <p:pic>
        <p:nvPicPr>
          <p:cNvPr id="687" name="Google Shape;687;p8" descr="Lever la main - Icônes mains et gestes gratuites"/>
          <p:cNvPicPr preferRelativeResize="0"/>
          <p:nvPr/>
        </p:nvPicPr>
        <p:blipFill rotWithShape="1">
          <a:blip r:embed="rId3">
            <a:alphaModFix/>
          </a:blip>
          <a:srcRect/>
          <a:stretch/>
        </p:blipFill>
        <p:spPr>
          <a:xfrm>
            <a:off x="747752" y="1541628"/>
            <a:ext cx="526977" cy="526977"/>
          </a:xfrm>
          <a:prstGeom prst="rect">
            <a:avLst/>
          </a:prstGeom>
          <a:noFill/>
          <a:ln>
            <a:noFill/>
          </a:ln>
        </p:spPr>
      </p:pic>
      <p:pic>
        <p:nvPicPr>
          <p:cNvPr id="688" name="Google Shape;688;p8"/>
          <p:cNvPicPr preferRelativeResize="0"/>
          <p:nvPr/>
        </p:nvPicPr>
        <p:blipFill rotWithShape="1">
          <a:blip r:embed="rId4">
            <a:alphaModFix/>
          </a:blip>
          <a:srcRect/>
          <a:stretch/>
        </p:blipFill>
        <p:spPr>
          <a:xfrm>
            <a:off x="750440" y="2334710"/>
            <a:ext cx="524289" cy="524289"/>
          </a:xfrm>
          <a:prstGeom prst="rect">
            <a:avLst/>
          </a:prstGeom>
          <a:noFill/>
          <a:ln>
            <a:noFill/>
          </a:ln>
        </p:spPr>
      </p:pic>
      <p:pic>
        <p:nvPicPr>
          <p:cNvPr id="689" name="Google Shape;689;p8"/>
          <p:cNvPicPr preferRelativeResize="0"/>
          <p:nvPr/>
        </p:nvPicPr>
        <p:blipFill rotWithShape="1">
          <a:blip r:embed="rId5">
            <a:alphaModFix/>
          </a:blip>
          <a:srcRect/>
          <a:stretch/>
        </p:blipFill>
        <p:spPr>
          <a:xfrm>
            <a:off x="800037" y="3175172"/>
            <a:ext cx="477380" cy="477380"/>
          </a:xfrm>
          <a:prstGeom prst="rect">
            <a:avLst/>
          </a:prstGeom>
          <a:noFill/>
          <a:ln>
            <a:noFill/>
          </a:ln>
        </p:spPr>
      </p:pic>
      <p:pic>
        <p:nvPicPr>
          <p:cNvPr id="690" name="Google Shape;690;p8"/>
          <p:cNvPicPr preferRelativeResize="0"/>
          <p:nvPr/>
        </p:nvPicPr>
        <p:blipFill rotWithShape="1">
          <a:blip r:embed="rId6">
            <a:alphaModFix/>
          </a:blip>
          <a:srcRect/>
          <a:stretch/>
        </p:blipFill>
        <p:spPr>
          <a:xfrm>
            <a:off x="842611" y="3979686"/>
            <a:ext cx="453816" cy="453816"/>
          </a:xfrm>
          <a:prstGeom prst="rect">
            <a:avLst/>
          </a:prstGeom>
          <a:noFill/>
          <a:ln>
            <a:noFill/>
          </a:ln>
        </p:spPr>
      </p:pic>
      <p:sp>
        <p:nvSpPr>
          <p:cNvPr id="691" name="Google Shape;691;p8"/>
          <p:cNvSpPr txBox="1">
            <a:spLocks noGrp="1"/>
          </p:cNvSpPr>
          <p:nvPr>
            <p:ph type="title"/>
          </p:nvPr>
        </p:nvSpPr>
        <p:spPr>
          <a:xfrm>
            <a:off x="1274730" y="922428"/>
            <a:ext cx="7118830" cy="332378"/>
          </a:xfrm>
          <a:prstGeom prst="rect">
            <a:avLst/>
          </a:prstGeom>
          <a:noFill/>
          <a:ln>
            <a:noFill/>
          </a:ln>
        </p:spPr>
        <p:txBody>
          <a:bodyPr spcFirstLastPara="1" wrap="square" lIns="91425" tIns="68550" rIns="91425" bIns="68550" anchor="t" anchorCtr="0">
            <a:spAutoFit/>
          </a:bodyPr>
          <a:lstStyle/>
          <a:p>
            <a:pPr marL="0" lvl="0" indent="0" algn="l" rtl="0">
              <a:lnSpc>
                <a:spcPct val="90000"/>
              </a:lnSpc>
              <a:spcBef>
                <a:spcPts val="0"/>
              </a:spcBef>
              <a:spcAft>
                <a:spcPts val="0"/>
              </a:spcAft>
              <a:buClr>
                <a:srgbClr val="747474"/>
              </a:buClr>
              <a:buSzPts val="1400"/>
              <a:buFont typeface="Calibri"/>
              <a:buNone/>
            </a:pPr>
            <a:r>
              <a:rPr lang="fr-FR" sz="1400" b="1">
                <a:solidFill>
                  <a:srgbClr val="747474"/>
                </a:solidFill>
                <a:latin typeface="Calibri"/>
                <a:ea typeface="Calibri"/>
                <a:cs typeface="Calibri"/>
                <a:sym typeface="Calibri"/>
              </a:rPr>
              <a:t>Qui peut me rappeler la signification de ces icônes ?</a:t>
            </a:r>
            <a:endParaRPr/>
          </a:p>
        </p:txBody>
      </p:sp>
      <p:sp>
        <p:nvSpPr>
          <p:cNvPr id="692" name="Google Shape;692;p8"/>
          <p:cNvSpPr txBox="1"/>
          <p:nvPr/>
        </p:nvSpPr>
        <p:spPr>
          <a:xfrm>
            <a:off x="1296427" y="1205265"/>
            <a:ext cx="7118830" cy="21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à 3 élèves au hasard</a:t>
            </a:r>
            <a:endParaRPr/>
          </a:p>
        </p:txBody>
      </p:sp>
      <p:pic>
        <p:nvPicPr>
          <p:cNvPr id="693" name="Google Shape;693;p8"/>
          <p:cNvPicPr preferRelativeResize="0"/>
          <p:nvPr/>
        </p:nvPicPr>
        <p:blipFill rotWithShape="1">
          <a:blip r:embed="rId7">
            <a:alphaModFix/>
          </a:blip>
          <a:srcRect/>
          <a:stretch/>
        </p:blipFill>
        <p:spPr>
          <a:xfrm>
            <a:off x="174559" y="135159"/>
            <a:ext cx="452042" cy="45204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7"/>
        <p:cNvGrpSpPr/>
        <p:nvPr/>
      </p:nvGrpSpPr>
      <p:grpSpPr>
        <a:xfrm>
          <a:off x="0" y="0"/>
          <a:ext cx="0" cy="0"/>
          <a:chOff x="0" y="0"/>
          <a:chExt cx="0" cy="0"/>
        </a:xfrm>
      </p:grpSpPr>
      <p:sp>
        <p:nvSpPr>
          <p:cNvPr id="698" name="Google Shape;698;p9"/>
          <p:cNvSpPr/>
          <p:nvPr/>
        </p:nvSpPr>
        <p:spPr>
          <a:xfrm>
            <a:off x="626601" y="869118"/>
            <a:ext cx="7766959" cy="3684602"/>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pic>
        <p:nvPicPr>
          <p:cNvPr id="699" name="Google Shape;699;p9" descr="Lever la main - Icônes mains et gestes gratuites"/>
          <p:cNvPicPr preferRelativeResize="0"/>
          <p:nvPr/>
        </p:nvPicPr>
        <p:blipFill rotWithShape="1">
          <a:blip r:embed="rId3">
            <a:alphaModFix/>
          </a:blip>
          <a:srcRect/>
          <a:stretch/>
        </p:blipFill>
        <p:spPr>
          <a:xfrm>
            <a:off x="747752" y="1541628"/>
            <a:ext cx="526977" cy="526977"/>
          </a:xfrm>
          <a:prstGeom prst="rect">
            <a:avLst/>
          </a:prstGeom>
          <a:noFill/>
          <a:ln>
            <a:noFill/>
          </a:ln>
        </p:spPr>
      </p:pic>
      <p:pic>
        <p:nvPicPr>
          <p:cNvPr id="700" name="Google Shape;700;p9"/>
          <p:cNvPicPr preferRelativeResize="0"/>
          <p:nvPr/>
        </p:nvPicPr>
        <p:blipFill rotWithShape="1">
          <a:blip r:embed="rId4">
            <a:alphaModFix/>
          </a:blip>
          <a:srcRect/>
          <a:stretch/>
        </p:blipFill>
        <p:spPr>
          <a:xfrm>
            <a:off x="750440" y="2334710"/>
            <a:ext cx="524289" cy="524289"/>
          </a:xfrm>
          <a:prstGeom prst="rect">
            <a:avLst/>
          </a:prstGeom>
          <a:noFill/>
          <a:ln>
            <a:noFill/>
          </a:ln>
        </p:spPr>
      </p:pic>
      <p:pic>
        <p:nvPicPr>
          <p:cNvPr id="701" name="Google Shape;701;p9"/>
          <p:cNvPicPr preferRelativeResize="0"/>
          <p:nvPr/>
        </p:nvPicPr>
        <p:blipFill rotWithShape="1">
          <a:blip r:embed="rId5">
            <a:alphaModFix/>
          </a:blip>
          <a:srcRect/>
          <a:stretch/>
        </p:blipFill>
        <p:spPr>
          <a:xfrm>
            <a:off x="800037" y="3175172"/>
            <a:ext cx="477380" cy="477380"/>
          </a:xfrm>
          <a:prstGeom prst="rect">
            <a:avLst/>
          </a:prstGeom>
          <a:noFill/>
          <a:ln>
            <a:noFill/>
          </a:ln>
        </p:spPr>
      </p:pic>
      <p:pic>
        <p:nvPicPr>
          <p:cNvPr id="702" name="Google Shape;702;p9"/>
          <p:cNvPicPr preferRelativeResize="0"/>
          <p:nvPr/>
        </p:nvPicPr>
        <p:blipFill rotWithShape="1">
          <a:blip r:embed="rId6">
            <a:alphaModFix/>
          </a:blip>
          <a:srcRect/>
          <a:stretch/>
        </p:blipFill>
        <p:spPr>
          <a:xfrm>
            <a:off x="842611" y="3979686"/>
            <a:ext cx="453816" cy="453816"/>
          </a:xfrm>
          <a:prstGeom prst="rect">
            <a:avLst/>
          </a:prstGeom>
          <a:noFill/>
          <a:ln>
            <a:noFill/>
          </a:ln>
        </p:spPr>
      </p:pic>
      <p:sp>
        <p:nvSpPr>
          <p:cNvPr id="703" name="Google Shape;703;p9"/>
          <p:cNvSpPr txBox="1"/>
          <p:nvPr/>
        </p:nvSpPr>
        <p:spPr>
          <a:xfrm>
            <a:off x="1345718" y="1635227"/>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participe activement. Je lève la main pour participer</a:t>
            </a:r>
            <a:endParaRPr sz="1100" b="0" i="0" u="none" strike="noStrike" cap="none">
              <a:solidFill>
                <a:srgbClr val="000000"/>
              </a:solidFill>
              <a:latin typeface="Arial"/>
              <a:ea typeface="Arial"/>
              <a:cs typeface="Arial"/>
              <a:sym typeface="Arial"/>
            </a:endParaRPr>
          </a:p>
        </p:txBody>
      </p:sp>
      <p:sp>
        <p:nvSpPr>
          <p:cNvPr id="704" name="Google Shape;704;p9"/>
          <p:cNvSpPr txBox="1"/>
          <p:nvPr/>
        </p:nvSpPr>
        <p:spPr>
          <a:xfrm>
            <a:off x="1345718" y="2306312"/>
            <a:ext cx="7015742" cy="530876"/>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prête attention quand l’enseignant parle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prête attention quand d’autres camarades répondent à l’enseignant</a:t>
            </a:r>
            <a:endParaRPr sz="1100" b="0" i="0" u="none" strike="noStrike" cap="none">
              <a:solidFill>
                <a:srgbClr val="000000"/>
              </a:solidFill>
              <a:latin typeface="Arial"/>
              <a:ea typeface="Arial"/>
              <a:cs typeface="Arial"/>
              <a:sym typeface="Arial"/>
            </a:endParaRPr>
          </a:p>
        </p:txBody>
      </p:sp>
      <p:sp>
        <p:nvSpPr>
          <p:cNvPr id="705" name="Google Shape;705;p9"/>
          <p:cNvSpPr txBox="1"/>
          <p:nvPr/>
        </p:nvSpPr>
        <p:spPr>
          <a:xfrm>
            <a:off x="1373758" y="3263840"/>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Si quelque chose n’est pas clair, je pose des questions</a:t>
            </a:r>
            <a:endParaRPr sz="1100" b="0" i="0" u="none" strike="noStrike" cap="none">
              <a:solidFill>
                <a:srgbClr val="000000"/>
              </a:solidFill>
              <a:latin typeface="Arial"/>
              <a:ea typeface="Arial"/>
              <a:cs typeface="Arial"/>
              <a:sym typeface="Arial"/>
            </a:endParaRPr>
          </a:p>
        </p:txBody>
      </p:sp>
      <p:sp>
        <p:nvSpPr>
          <p:cNvPr id="706" name="Google Shape;706;p9"/>
          <p:cNvSpPr txBox="1"/>
          <p:nvPr/>
        </p:nvSpPr>
        <p:spPr>
          <a:xfrm>
            <a:off x="1373758" y="405657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fais mes devoirs en classe et à la maison avec sérieux</a:t>
            </a:r>
            <a:endParaRPr sz="1100" b="0" i="0" u="none" strike="noStrike" cap="none">
              <a:solidFill>
                <a:srgbClr val="000000"/>
              </a:solidFill>
              <a:latin typeface="Arial"/>
              <a:ea typeface="Arial"/>
              <a:cs typeface="Arial"/>
              <a:sym typeface="Arial"/>
            </a:endParaRPr>
          </a:p>
        </p:txBody>
      </p:sp>
      <p:sp>
        <p:nvSpPr>
          <p:cNvPr id="707" name="Google Shape;707;p9"/>
          <p:cNvSpPr/>
          <p:nvPr/>
        </p:nvSpPr>
        <p:spPr>
          <a:xfrm>
            <a:off x="626601" y="174082"/>
            <a:ext cx="4668176"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Contrat de classe</a:t>
            </a:r>
            <a:endParaRPr sz="1400" b="0" i="0" u="none" strike="noStrike" cap="none">
              <a:solidFill>
                <a:srgbClr val="000000"/>
              </a:solidFill>
              <a:latin typeface="Arial"/>
              <a:ea typeface="Arial"/>
              <a:cs typeface="Arial"/>
              <a:sym typeface="Arial"/>
            </a:endParaRPr>
          </a:p>
        </p:txBody>
      </p:sp>
      <p:pic>
        <p:nvPicPr>
          <p:cNvPr id="708" name="Google Shape;708;p9"/>
          <p:cNvPicPr preferRelativeResize="0"/>
          <p:nvPr/>
        </p:nvPicPr>
        <p:blipFill rotWithShape="1">
          <a:blip r:embed="rId7">
            <a:alphaModFix/>
          </a:blip>
          <a:srcRect/>
          <a:stretch/>
        </p:blipFill>
        <p:spPr>
          <a:xfrm>
            <a:off x="174559" y="135159"/>
            <a:ext cx="452042" cy="452042"/>
          </a:xfrm>
          <a:prstGeom prst="rect">
            <a:avLst/>
          </a:prstGeom>
          <a:noFill/>
          <a:ln>
            <a:noFill/>
          </a:ln>
        </p:spPr>
      </p:pic>
      <p:sp>
        <p:nvSpPr>
          <p:cNvPr id="709" name="Google Shape;709;p9"/>
          <p:cNvSpPr txBox="1">
            <a:spLocks noGrp="1"/>
          </p:cNvSpPr>
          <p:nvPr>
            <p:ph type="title"/>
          </p:nvPr>
        </p:nvSpPr>
        <p:spPr>
          <a:xfrm>
            <a:off x="1274730" y="922428"/>
            <a:ext cx="7118830" cy="332378"/>
          </a:xfrm>
          <a:prstGeom prst="rect">
            <a:avLst/>
          </a:prstGeom>
          <a:noFill/>
          <a:ln>
            <a:noFill/>
          </a:ln>
        </p:spPr>
        <p:txBody>
          <a:bodyPr spcFirstLastPara="1" wrap="square" lIns="91425" tIns="68550" rIns="91425" bIns="68550" anchor="t" anchorCtr="0">
            <a:spAutoFit/>
          </a:bodyPr>
          <a:lstStyle/>
          <a:p>
            <a:pPr marL="0" lvl="0" indent="0" algn="l" rtl="0">
              <a:lnSpc>
                <a:spcPct val="90000"/>
              </a:lnSpc>
              <a:spcBef>
                <a:spcPts val="0"/>
              </a:spcBef>
              <a:spcAft>
                <a:spcPts val="0"/>
              </a:spcAft>
              <a:buClr>
                <a:srgbClr val="747474"/>
              </a:buClr>
              <a:buSzPts val="1400"/>
              <a:buFont typeface="Calibri"/>
              <a:buNone/>
            </a:pPr>
            <a:r>
              <a:rPr lang="fr-FR" sz="1400" b="1">
                <a:solidFill>
                  <a:srgbClr val="747474"/>
                </a:solidFill>
                <a:latin typeface="Calibri"/>
                <a:ea typeface="Calibri"/>
                <a:cs typeface="Calibri"/>
                <a:sym typeface="Calibri"/>
              </a:rPr>
              <a:t>Qui peut me rappeler la signification de ces icônes ?</a:t>
            </a:r>
            <a:endParaRPr/>
          </a:p>
        </p:txBody>
      </p:sp>
      <p:sp>
        <p:nvSpPr>
          <p:cNvPr id="710" name="Google Shape;710;p9"/>
          <p:cNvSpPr txBox="1"/>
          <p:nvPr/>
        </p:nvSpPr>
        <p:spPr>
          <a:xfrm>
            <a:off x="1296427" y="1205265"/>
            <a:ext cx="7118830" cy="21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à 3 élèves au hasard</a:t>
            </a:r>
            <a:endParaRPr/>
          </a:p>
        </p:txBody>
      </p:sp>
    </p:spTree>
  </p:cSld>
  <p:clrMapOvr>
    <a:masterClrMapping/>
  </p:clrMapOvr>
</p:sld>
</file>

<file path=ppt/theme/theme1.xml><?xml version="1.0" encoding="utf-8"?>
<a:theme xmlns:a="http://schemas.openxmlformats.org/drawingml/2006/main" name="Conception personnalisé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2638</Words>
  <Application>Microsoft Office PowerPoint</Application>
  <PresentationFormat>Affichage à l'écran (16:9)</PresentationFormat>
  <Paragraphs>225</Paragraphs>
  <Slides>35</Slides>
  <Notes>32</Notes>
  <HiddenSlides>0</HiddenSlides>
  <MMClips>0</MMClips>
  <ScaleCrop>false</ScaleCrop>
  <HeadingPairs>
    <vt:vector size="6" baseType="variant">
      <vt:variant>
        <vt:lpstr>Polices utilisées</vt:lpstr>
      </vt:variant>
      <vt:variant>
        <vt:i4>9</vt:i4>
      </vt:variant>
      <vt:variant>
        <vt:lpstr>Thème</vt:lpstr>
      </vt:variant>
      <vt:variant>
        <vt:i4>6</vt:i4>
      </vt:variant>
      <vt:variant>
        <vt:lpstr>Titres des diapositives</vt:lpstr>
      </vt:variant>
      <vt:variant>
        <vt:i4>35</vt:i4>
      </vt:variant>
    </vt:vector>
  </HeadingPairs>
  <TitlesOfParts>
    <vt:vector size="50" baseType="lpstr">
      <vt:lpstr>Aptos</vt:lpstr>
      <vt:lpstr>Calibri</vt:lpstr>
      <vt:lpstr>Dosis</vt:lpstr>
      <vt:lpstr>Arial</vt:lpstr>
      <vt:lpstr>Calibri Light</vt:lpstr>
      <vt:lpstr>Simplified Arabic</vt:lpstr>
      <vt:lpstr>Poppins ExtraBold</vt:lpstr>
      <vt:lpstr>Play</vt:lpstr>
      <vt:lpstr>Noto Sans Symbols</vt:lpstr>
      <vt:lpstr>Conception personnalisée</vt:lpstr>
      <vt:lpstr>Thème Office</vt:lpstr>
      <vt:lpstr>Thème Office</vt:lpstr>
      <vt:lpstr>3_Thème Office</vt:lpstr>
      <vt:lpstr>1_Thème Office</vt:lpstr>
      <vt:lpstr>2_Thème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2</cp:revision>
  <dcterms:modified xsi:type="dcterms:W3CDTF">2025-09-27T23:29:17Z</dcterms:modified>
</cp:coreProperties>
</file>