
<file path=[Content_Types].xml><?xml version="1.0" encoding="utf-8"?>
<Types xmlns="http://schemas.openxmlformats.org/package/2006/content-types">
  <Default Extension="png" ContentType="image/png"/>
  <Default Extension="svg" ContentType="image/svg+xml"/>
  <Default Extension="rels" ContentType="application/vnd.openxmlformats-package.relationships+xml"/>
  <Default Extension="xml" ContentType="application/xml"/>
  <Default Extension="fntdata" ContentType="application/x-fontdata"/>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4.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5.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Override PartName="/ppt/revisionInfo.xml" ContentType="application/vnd.ms-powerpoint.revisioninfo+xml"/>
  <Override PartName="/ppt/changesInfos/changesInfo1.xml" ContentType="application/vnd.ms-powerpoint.changes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1" r:id="rId2"/>
    <p:sldMasterId id="2147483681" r:id="rId3"/>
    <p:sldMasterId id="2147483709" r:id="rId4"/>
    <p:sldMasterId id="2147483726" r:id="rId5"/>
    <p:sldMasterId id="2147483747" r:id="rId6"/>
  </p:sldMasterIdLst>
  <p:notesMasterIdLst>
    <p:notesMasterId r:id="rId51"/>
  </p:notesMasterIdLst>
  <p:sldIdLst>
    <p:sldId id="256" r:id="rId7"/>
    <p:sldId id="257" r:id="rId8"/>
    <p:sldId id="2147483605" r:id="rId9"/>
    <p:sldId id="2147483568" r:id="rId10"/>
    <p:sldId id="2147483606" r:id="rId11"/>
    <p:sldId id="259"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 id="294" r:id="rId46"/>
    <p:sldId id="295" r:id="rId47"/>
    <p:sldId id="296" r:id="rId48"/>
    <p:sldId id="297" r:id="rId49"/>
    <p:sldId id="298" r:id="rId50"/>
  </p:sldIdLst>
  <p:sldSz cx="9144000" cy="5143500" type="screen16x9"/>
  <p:notesSz cx="6858000" cy="9144000"/>
  <p:embeddedFontLst>
    <p:embeddedFont>
      <p:font typeface="Aptos" panose="020B0004020202020204" pitchFamily="34" charset="0"/>
      <p:regular r:id="rId52"/>
    </p:embeddedFont>
    <p:embeddedFont>
      <p:font typeface="Calibri" panose="020F0502020204030204" pitchFamily="34" charset="0"/>
      <p:regular r:id="rId53"/>
      <p:bold r:id="rId54"/>
      <p:italic r:id="rId55"/>
      <p:boldItalic r:id="rId56"/>
    </p:embeddedFont>
    <p:embeddedFont>
      <p:font typeface="Dosis" panose="020B0604020202020204" charset="0"/>
      <p:regular r:id="rId57"/>
      <p:bold r:id="rId58"/>
    </p:embeddedFont>
    <p:embeddedFont>
      <p:font typeface="Calibri Light" panose="020F0302020204030204" pitchFamily="34" charset="0"/>
      <p:regular r:id="rId59"/>
      <p:italic r:id="rId60"/>
    </p:embeddedFont>
    <p:embeddedFont>
      <p:font typeface="Simplified Arabic" panose="02020603050405020304" pitchFamily="18" charset="-78"/>
      <p:regular r:id="rId61"/>
      <p:bold r:id="rId62"/>
    </p:embeddedFont>
    <p:embeddedFont>
      <p:font typeface="Poppins ExtraBold" panose="020B0604020202020204" charset="0"/>
      <p:bold r:id="rId63"/>
      <p:boldItalic r:id="rId64"/>
    </p:embeddedFont>
    <p:embeddedFont>
      <p:font typeface="Play" panose="020B0604020202020204" charset="0"/>
      <p:regular r:id="rId65"/>
      <p:bold r:id="rId6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iGQLWKAWQwJ6BRmoyxnlscMslnO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4B6CA3D-6CA9-49DC-90B1-5463745AD64E}" v="3" dt="2025-09-27T21:30:45.87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howGuides="1">
      <p:cViewPr varScale="1">
        <p:scale>
          <a:sx n="93" d="100"/>
          <a:sy n="93" d="100"/>
        </p:scale>
        <p:origin x="48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font" Target="fonts/font12.fntdata"/><Relationship Id="rId68"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font" Target="fonts/font2.fntdata"/><Relationship Id="rId58" Type="http://schemas.openxmlformats.org/officeDocument/2006/relationships/font" Target="fonts/font7.fntdata"/><Relationship Id="rId66" Type="http://schemas.openxmlformats.org/officeDocument/2006/relationships/font" Target="fonts/font15.fntdata"/><Relationship Id="rId5" Type="http://schemas.openxmlformats.org/officeDocument/2006/relationships/slideMaster" Target="slideMasters/slideMaster5.xml"/><Relationship Id="rId61" Type="http://schemas.openxmlformats.org/officeDocument/2006/relationships/font" Target="fonts/font10.fntdata"/><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font" Target="fonts/font5.fntdata"/><Relationship Id="rId64" Type="http://schemas.openxmlformats.org/officeDocument/2006/relationships/font" Target="fonts/font13.fntdata"/><Relationship Id="rId69" Type="http://schemas.openxmlformats.org/officeDocument/2006/relationships/viewProps" Target="viewProps.xml"/><Relationship Id="rId8" Type="http://schemas.openxmlformats.org/officeDocument/2006/relationships/slide" Target="slides/slide2.xml"/><Relationship Id="rId51" Type="http://schemas.openxmlformats.org/officeDocument/2006/relationships/notesMaster" Target="notesMasters/notesMaster1.xml"/><Relationship Id="rId72" Type="http://schemas.microsoft.com/office/2015/10/relationships/revisionInfo" Target="revisionInfo.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font" Target="fonts/font8.fntdata"/><Relationship Id="rId67" Type="http://customschemas.google.com/relationships/presentationmetadata" Target="metadata"/><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font" Target="fonts/font3.fntdata"/><Relationship Id="rId62" Type="http://schemas.openxmlformats.org/officeDocument/2006/relationships/font" Target="fonts/font11.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font" Target="fonts/font6.fntdata"/><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font" Target="fonts/font1.fntdata"/><Relationship Id="rId60" Type="http://schemas.openxmlformats.org/officeDocument/2006/relationships/font" Target="fonts/font9.fntdata"/><Relationship Id="rId65" Type="http://schemas.openxmlformats.org/officeDocument/2006/relationships/font" Target="fonts/font14.fntdata"/><Relationship Id="rId73"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font" Target="fonts/font4.fntdata"/><Relationship Id="rId7" Type="http://schemas.openxmlformats.org/officeDocument/2006/relationships/slide" Target="slides/slide1.xml"/><Relationship Id="rId71"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BDELAZIZ.ASSEBBANE" userId="af44cbbb-d77c-45ae-bf3f-17cd253b121b" providerId="ADAL" clId="{9124E342-7500-48D5-BF5B-0920EAD0209E}"/>
    <pc:docChg chg="addSld delSld modSld">
      <pc:chgData name="ABDELAZIZ.ASSEBBANE" userId="af44cbbb-d77c-45ae-bf3f-17cd253b121b" providerId="ADAL" clId="{9124E342-7500-48D5-BF5B-0920EAD0209E}" dt="2025-09-27T21:35:22.642" v="29" actId="20577"/>
      <pc:docMkLst>
        <pc:docMk/>
      </pc:docMkLst>
      <pc:sldChg chg="modSp mod">
        <pc:chgData name="ABDELAZIZ.ASSEBBANE" userId="af44cbbb-d77c-45ae-bf3f-17cd253b121b" providerId="ADAL" clId="{9124E342-7500-48D5-BF5B-0920EAD0209E}" dt="2025-09-27T21:35:22.642" v="29" actId="20577"/>
        <pc:sldMkLst>
          <pc:docMk/>
          <pc:sldMk cId="0" sldId="256"/>
        </pc:sldMkLst>
        <pc:spChg chg="mod">
          <ac:chgData name="ABDELAZIZ.ASSEBBANE" userId="af44cbbb-d77c-45ae-bf3f-17cd253b121b" providerId="ADAL" clId="{9124E342-7500-48D5-BF5B-0920EAD0209E}" dt="2025-09-27T21:26:07.898" v="1" actId="20577"/>
          <ac:spMkLst>
            <pc:docMk/>
            <pc:sldMk cId="0" sldId="256"/>
            <ac:spMk id="542" creationId="{00000000-0000-0000-0000-000000000000}"/>
          </ac:spMkLst>
        </pc:spChg>
        <pc:spChg chg="mod">
          <ac:chgData name="ABDELAZIZ.ASSEBBANE" userId="af44cbbb-d77c-45ae-bf3f-17cd253b121b" providerId="ADAL" clId="{9124E342-7500-48D5-BF5B-0920EAD0209E}" dt="2025-09-27T21:35:22.642" v="29" actId="20577"/>
          <ac:spMkLst>
            <pc:docMk/>
            <pc:sldMk cId="0" sldId="256"/>
            <ac:spMk id="545" creationId="{00000000-0000-0000-0000-000000000000}"/>
          </ac:spMkLst>
        </pc:spChg>
      </pc:sldChg>
      <pc:sldChg chg="del">
        <pc:chgData name="ABDELAZIZ.ASSEBBANE" userId="af44cbbb-d77c-45ae-bf3f-17cd253b121b" providerId="ADAL" clId="{9124E342-7500-48D5-BF5B-0920EAD0209E}" dt="2025-09-27T21:30:51.496" v="12" actId="2696"/>
        <pc:sldMkLst>
          <pc:docMk/>
          <pc:sldMk cId="0" sldId="258"/>
        </pc:sldMkLst>
      </pc:sldChg>
      <pc:sldChg chg="modSp mod">
        <pc:chgData name="ABDELAZIZ.ASSEBBANE" userId="af44cbbb-d77c-45ae-bf3f-17cd253b121b" providerId="ADAL" clId="{9124E342-7500-48D5-BF5B-0920EAD0209E}" dt="2025-09-27T21:34:49.755" v="28" actId="20577"/>
        <pc:sldMkLst>
          <pc:docMk/>
          <pc:sldMk cId="0" sldId="297"/>
        </pc:sldMkLst>
        <pc:spChg chg="mod">
          <ac:chgData name="ABDELAZIZ.ASSEBBANE" userId="af44cbbb-d77c-45ae-bf3f-17cd253b121b" providerId="ADAL" clId="{9124E342-7500-48D5-BF5B-0920EAD0209E}" dt="2025-09-27T21:34:49.755" v="28" actId="20577"/>
          <ac:spMkLst>
            <pc:docMk/>
            <pc:sldMk cId="0" sldId="297"/>
            <ac:spMk id="1006" creationId="{00000000-0000-0000-0000-000000000000}"/>
          </ac:spMkLst>
        </pc:spChg>
      </pc:sldChg>
      <pc:sldChg chg="modSp add mod">
        <pc:chgData name="ABDELAZIZ.ASSEBBANE" userId="af44cbbb-d77c-45ae-bf3f-17cd253b121b" providerId="ADAL" clId="{9124E342-7500-48D5-BF5B-0920EAD0209E}" dt="2025-09-27T21:32:53.179" v="26" actId="207"/>
        <pc:sldMkLst>
          <pc:docMk/>
          <pc:sldMk cId="2763781551" sldId="2147483568"/>
        </pc:sldMkLst>
        <pc:spChg chg="mod">
          <ac:chgData name="ABDELAZIZ.ASSEBBANE" userId="af44cbbb-d77c-45ae-bf3f-17cd253b121b" providerId="ADAL" clId="{9124E342-7500-48D5-BF5B-0920EAD0209E}" dt="2025-09-27T21:32:25.813" v="21" actId="1076"/>
          <ac:spMkLst>
            <pc:docMk/>
            <pc:sldMk cId="2763781551" sldId="2147483568"/>
            <ac:spMk id="5" creationId="{6A734B88-8DDA-0F49-2BA2-85AF25EB77F1}"/>
          </ac:spMkLst>
        </pc:spChg>
        <pc:spChg chg="mod">
          <ac:chgData name="ABDELAZIZ.ASSEBBANE" userId="af44cbbb-d77c-45ae-bf3f-17cd253b121b" providerId="ADAL" clId="{9124E342-7500-48D5-BF5B-0920EAD0209E}" dt="2025-09-27T21:32:32.429" v="23" actId="20577"/>
          <ac:spMkLst>
            <pc:docMk/>
            <pc:sldMk cId="2763781551" sldId="2147483568"/>
            <ac:spMk id="6" creationId="{6483138D-1658-8B74-9ECA-5D9269DF8986}"/>
          </ac:spMkLst>
        </pc:spChg>
        <pc:spChg chg="mod">
          <ac:chgData name="ABDELAZIZ.ASSEBBANE" userId="af44cbbb-d77c-45ae-bf3f-17cd253b121b" providerId="ADAL" clId="{9124E342-7500-48D5-BF5B-0920EAD0209E}" dt="2025-09-27T21:32:37.730" v="24" actId="1076"/>
          <ac:spMkLst>
            <pc:docMk/>
            <pc:sldMk cId="2763781551" sldId="2147483568"/>
            <ac:spMk id="8" creationId="{FEEAEE18-1A5B-C9BD-3916-C019B19E4CFF}"/>
          </ac:spMkLst>
        </pc:spChg>
        <pc:spChg chg="mod">
          <ac:chgData name="ABDELAZIZ.ASSEBBANE" userId="af44cbbb-d77c-45ae-bf3f-17cd253b121b" providerId="ADAL" clId="{9124E342-7500-48D5-BF5B-0920EAD0209E}" dt="2025-09-27T21:32:53.179" v="26" actId="207"/>
          <ac:spMkLst>
            <pc:docMk/>
            <pc:sldMk cId="2763781551" sldId="2147483568"/>
            <ac:spMk id="9" creationId="{E3474BC2-B395-7527-66DD-9F210C82C378}"/>
          </ac:spMkLst>
        </pc:spChg>
        <pc:spChg chg="mod">
          <ac:chgData name="ABDELAZIZ.ASSEBBANE" userId="af44cbbb-d77c-45ae-bf3f-17cd253b121b" providerId="ADAL" clId="{9124E342-7500-48D5-BF5B-0920EAD0209E}" dt="2025-09-27T21:32:28.270" v="22" actId="20577"/>
          <ac:spMkLst>
            <pc:docMk/>
            <pc:sldMk cId="2763781551" sldId="2147483568"/>
            <ac:spMk id="10" creationId="{F5CDD585-95EC-36B9-C6B3-E1B78327DE50}"/>
          </ac:spMkLst>
        </pc:spChg>
        <pc:spChg chg="mod">
          <ac:chgData name="ABDELAZIZ.ASSEBBANE" userId="af44cbbb-d77c-45ae-bf3f-17cd253b121b" providerId="ADAL" clId="{9124E342-7500-48D5-BF5B-0920EAD0209E}" dt="2025-09-27T21:31:03.919" v="16" actId="1076"/>
          <ac:spMkLst>
            <pc:docMk/>
            <pc:sldMk cId="2763781551" sldId="2147483568"/>
            <ac:spMk id="12" creationId="{903539F8-A00F-BC5E-4838-0740E7F50060}"/>
          </ac:spMkLst>
        </pc:spChg>
      </pc:sldChg>
      <pc:sldChg chg="modSp add mod">
        <pc:chgData name="ABDELAZIZ.ASSEBBANE" userId="af44cbbb-d77c-45ae-bf3f-17cd253b121b" providerId="ADAL" clId="{9124E342-7500-48D5-BF5B-0920EAD0209E}" dt="2025-09-27T21:30:31.241" v="10"/>
        <pc:sldMkLst>
          <pc:docMk/>
          <pc:sldMk cId="3654356905" sldId="2147483605"/>
        </pc:sldMkLst>
        <pc:spChg chg="mod">
          <ac:chgData name="ABDELAZIZ.ASSEBBANE" userId="af44cbbb-d77c-45ae-bf3f-17cd253b121b" providerId="ADAL" clId="{9124E342-7500-48D5-BF5B-0920EAD0209E}" dt="2025-09-27T21:30:13.877" v="9"/>
          <ac:spMkLst>
            <pc:docMk/>
            <pc:sldMk cId="3654356905" sldId="2147483605"/>
            <ac:spMk id="40" creationId="{BDC644E0-A73A-184D-1105-81CBF0DB8242}"/>
          </ac:spMkLst>
        </pc:spChg>
        <pc:spChg chg="mod">
          <ac:chgData name="ABDELAZIZ.ASSEBBANE" userId="af44cbbb-d77c-45ae-bf3f-17cd253b121b" providerId="ADAL" clId="{9124E342-7500-48D5-BF5B-0920EAD0209E}" dt="2025-09-27T21:30:31.241" v="10"/>
          <ac:spMkLst>
            <pc:docMk/>
            <pc:sldMk cId="3654356905" sldId="2147483605"/>
            <ac:spMk id="42" creationId="{C7433409-0A23-70AF-AD58-5DF552AC8231}"/>
          </ac:spMkLst>
        </pc:spChg>
        <pc:cxnChg chg="mod">
          <ac:chgData name="ABDELAZIZ.ASSEBBANE" userId="af44cbbb-d77c-45ae-bf3f-17cd253b121b" providerId="ADAL" clId="{9124E342-7500-48D5-BF5B-0920EAD0209E}" dt="2025-09-27T21:26:58.139" v="4" actId="1076"/>
          <ac:cxnSpMkLst>
            <pc:docMk/>
            <pc:sldMk cId="3654356905" sldId="2147483605"/>
            <ac:cxnSpMk id="52" creationId="{F4034310-1B9D-C2F7-39B0-8DB765CB65EE}"/>
          </ac:cxnSpMkLst>
        </pc:cxnChg>
        <pc:cxnChg chg="mod">
          <ac:chgData name="ABDELAZIZ.ASSEBBANE" userId="af44cbbb-d77c-45ae-bf3f-17cd253b121b" providerId="ADAL" clId="{9124E342-7500-48D5-BF5B-0920EAD0209E}" dt="2025-09-27T21:26:56.315" v="3" actId="1076"/>
          <ac:cxnSpMkLst>
            <pc:docMk/>
            <pc:sldMk cId="3654356905" sldId="2147483605"/>
            <ac:cxnSpMk id="65" creationId="{F4034310-1B9D-C2F7-39B0-8DB765CB65EE}"/>
          </ac:cxnSpMkLst>
        </pc:cxnChg>
      </pc:sldChg>
      <pc:sldChg chg="add del">
        <pc:chgData name="ABDELAZIZ.ASSEBBANE" userId="af44cbbb-d77c-45ae-bf3f-17cd253b121b" providerId="ADAL" clId="{9124E342-7500-48D5-BF5B-0920EAD0209E}" dt="2025-09-27T21:30:01.150" v="8" actId="2696"/>
        <pc:sldMkLst>
          <pc:docMk/>
          <pc:sldMk cId="3155918117" sldId="2147483616"/>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00" tIns="91400" rIns="91400" bIns="91400"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2pPr>
            <a:lvl3pPr marL="1371600" marR="0" lvl="2"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3pPr>
            <a:lvl4pPr marL="1828800" marR="0" lvl="3"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4pPr>
            <a:lvl5pPr marL="2286000" marR="0" lvl="4"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5pPr>
            <a:lvl6pPr marL="2743200" marR="0" lvl="5"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6pPr>
            <a:lvl7pPr marL="3200400" marR="0" lvl="6"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7pPr>
            <a:lvl8pPr marL="3657600" marR="0" lvl="7"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8pPr>
            <a:lvl9pPr marL="4114800" marR="0" lvl="8" indent="-228600" algn="l" rtl="0">
              <a:spcBef>
                <a:spcPts val="0"/>
              </a:spcBef>
              <a:spcAft>
                <a:spcPts val="0"/>
              </a:spcAft>
              <a:buSzPts val="1400"/>
              <a:buNone/>
              <a:defRPr sz="12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32" name="Google Shape;532;p1: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533" name="Google Shape;533;p1: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b="0" i="0" u="none" strike="noStrike" cap="none">
                <a:solidFill>
                  <a:schemeClr val="dk1"/>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0"/>
        <p:cNvGrpSpPr/>
        <p:nvPr/>
      </p:nvGrpSpPr>
      <p:grpSpPr>
        <a:xfrm>
          <a:off x="0" y="0"/>
          <a:ext cx="0" cy="0"/>
          <a:chOff x="0" y="0"/>
          <a:chExt cx="0" cy="0"/>
        </a:xfrm>
      </p:grpSpPr>
      <p:sp>
        <p:nvSpPr>
          <p:cNvPr id="701" name="Google Shape;701;p1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02" name="Google Shape;702;p12: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p1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10" name="Google Shape;710;p13: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6"/>
        <p:cNvGrpSpPr/>
        <p:nvPr/>
      </p:nvGrpSpPr>
      <p:grpSpPr>
        <a:xfrm>
          <a:off x="0" y="0"/>
          <a:ext cx="0" cy="0"/>
          <a:chOff x="0" y="0"/>
          <a:chExt cx="0" cy="0"/>
        </a:xfrm>
      </p:grpSpPr>
      <p:sp>
        <p:nvSpPr>
          <p:cNvPr id="717" name="Google Shape;717;p1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18" name="Google Shape;718;p14: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8"/>
        <p:cNvGrpSpPr/>
        <p:nvPr/>
      </p:nvGrpSpPr>
      <p:grpSpPr>
        <a:xfrm>
          <a:off x="0" y="0"/>
          <a:ext cx="0" cy="0"/>
          <a:chOff x="0" y="0"/>
          <a:chExt cx="0" cy="0"/>
        </a:xfrm>
      </p:grpSpPr>
      <p:sp>
        <p:nvSpPr>
          <p:cNvPr id="729" name="Google Shape;729;p1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30" name="Google Shape;730;p15: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8"/>
        <p:cNvGrpSpPr/>
        <p:nvPr/>
      </p:nvGrpSpPr>
      <p:grpSpPr>
        <a:xfrm>
          <a:off x="0" y="0"/>
          <a:ext cx="0" cy="0"/>
          <a:chOff x="0" y="0"/>
          <a:chExt cx="0" cy="0"/>
        </a:xfrm>
      </p:grpSpPr>
      <p:sp>
        <p:nvSpPr>
          <p:cNvPr id="739" name="Google Shape;739;p1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40" name="Google Shape;740;p16: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3"/>
        <p:cNvGrpSpPr/>
        <p:nvPr/>
      </p:nvGrpSpPr>
      <p:grpSpPr>
        <a:xfrm>
          <a:off x="0" y="0"/>
          <a:ext cx="0" cy="0"/>
          <a:chOff x="0" y="0"/>
          <a:chExt cx="0" cy="0"/>
        </a:xfrm>
      </p:grpSpPr>
      <p:sp>
        <p:nvSpPr>
          <p:cNvPr id="744" name="Google Shape;744;p1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45" name="Google Shape;745;p17: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3"/>
        <p:cNvGrpSpPr/>
        <p:nvPr/>
      </p:nvGrpSpPr>
      <p:grpSpPr>
        <a:xfrm>
          <a:off x="0" y="0"/>
          <a:ext cx="0" cy="0"/>
          <a:chOff x="0" y="0"/>
          <a:chExt cx="0" cy="0"/>
        </a:xfrm>
      </p:grpSpPr>
      <p:sp>
        <p:nvSpPr>
          <p:cNvPr id="754" name="Google Shape;754;p1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55" name="Google Shape;755;p18: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4"/>
        <p:cNvGrpSpPr/>
        <p:nvPr/>
      </p:nvGrpSpPr>
      <p:grpSpPr>
        <a:xfrm>
          <a:off x="0" y="0"/>
          <a:ext cx="0" cy="0"/>
          <a:chOff x="0" y="0"/>
          <a:chExt cx="0" cy="0"/>
        </a:xfrm>
      </p:grpSpPr>
      <p:sp>
        <p:nvSpPr>
          <p:cNvPr id="765" name="Google Shape;765;p1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66" name="Google Shape;766;p19: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6"/>
        <p:cNvGrpSpPr/>
        <p:nvPr/>
      </p:nvGrpSpPr>
      <p:grpSpPr>
        <a:xfrm>
          <a:off x="0" y="0"/>
          <a:ext cx="0" cy="0"/>
          <a:chOff x="0" y="0"/>
          <a:chExt cx="0" cy="0"/>
        </a:xfrm>
      </p:grpSpPr>
      <p:sp>
        <p:nvSpPr>
          <p:cNvPr id="777" name="Google Shape;777;p2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78" name="Google Shape;778;p20: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2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87" name="Google Shape;787;p21: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7"/>
        <p:cNvGrpSpPr/>
        <p:nvPr/>
      </p:nvGrpSpPr>
      <p:grpSpPr>
        <a:xfrm>
          <a:off x="0" y="0"/>
          <a:ext cx="0" cy="0"/>
          <a:chOff x="0" y="0"/>
          <a:chExt cx="0" cy="0"/>
        </a:xfrm>
      </p:grpSpPr>
      <p:sp>
        <p:nvSpPr>
          <p:cNvPr id="548" name="Google Shape;548;p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549" name="Google Shape;549;p2: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3"/>
        <p:cNvGrpSpPr/>
        <p:nvPr/>
      </p:nvGrpSpPr>
      <p:grpSpPr>
        <a:xfrm>
          <a:off x="0" y="0"/>
          <a:ext cx="0" cy="0"/>
          <a:chOff x="0" y="0"/>
          <a:chExt cx="0" cy="0"/>
        </a:xfrm>
      </p:grpSpPr>
      <p:sp>
        <p:nvSpPr>
          <p:cNvPr id="794" name="Google Shape;794;p2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795" name="Google Shape;795;p22: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2"/>
        <p:cNvGrpSpPr/>
        <p:nvPr/>
      </p:nvGrpSpPr>
      <p:grpSpPr>
        <a:xfrm>
          <a:off x="0" y="0"/>
          <a:ext cx="0" cy="0"/>
          <a:chOff x="0" y="0"/>
          <a:chExt cx="0" cy="0"/>
        </a:xfrm>
      </p:grpSpPr>
      <p:sp>
        <p:nvSpPr>
          <p:cNvPr id="803" name="Google Shape;803;p2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04" name="Google Shape;804;p23: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3"/>
        <p:cNvGrpSpPr/>
        <p:nvPr/>
      </p:nvGrpSpPr>
      <p:grpSpPr>
        <a:xfrm>
          <a:off x="0" y="0"/>
          <a:ext cx="0" cy="0"/>
          <a:chOff x="0" y="0"/>
          <a:chExt cx="0" cy="0"/>
        </a:xfrm>
      </p:grpSpPr>
      <p:sp>
        <p:nvSpPr>
          <p:cNvPr id="814" name="Google Shape;814;p2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15" name="Google Shape;815;p24: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1"/>
        <p:cNvGrpSpPr/>
        <p:nvPr/>
      </p:nvGrpSpPr>
      <p:grpSpPr>
        <a:xfrm>
          <a:off x="0" y="0"/>
          <a:ext cx="0" cy="0"/>
          <a:chOff x="0" y="0"/>
          <a:chExt cx="0" cy="0"/>
        </a:xfrm>
      </p:grpSpPr>
      <p:sp>
        <p:nvSpPr>
          <p:cNvPr id="822" name="Google Shape;822;p25: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823" name="Google Shape;82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2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32" name="Google Shape;832;p26: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2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42" name="Google Shape;842;p27: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2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47" name="Google Shape;847;p28: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2"/>
        <p:cNvGrpSpPr/>
        <p:nvPr/>
      </p:nvGrpSpPr>
      <p:grpSpPr>
        <a:xfrm>
          <a:off x="0" y="0"/>
          <a:ext cx="0" cy="0"/>
          <a:chOff x="0" y="0"/>
          <a:chExt cx="0" cy="0"/>
        </a:xfrm>
      </p:grpSpPr>
      <p:sp>
        <p:nvSpPr>
          <p:cNvPr id="863" name="Google Shape;863;p2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64" name="Google Shape;864;p29: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4"/>
        <p:cNvGrpSpPr/>
        <p:nvPr/>
      </p:nvGrpSpPr>
      <p:grpSpPr>
        <a:xfrm>
          <a:off x="0" y="0"/>
          <a:ext cx="0" cy="0"/>
          <a:chOff x="0" y="0"/>
          <a:chExt cx="0" cy="0"/>
        </a:xfrm>
      </p:grpSpPr>
      <p:sp>
        <p:nvSpPr>
          <p:cNvPr id="875" name="Google Shape;875;p3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76" name="Google Shape;876;p30: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6"/>
        <p:cNvGrpSpPr/>
        <p:nvPr/>
      </p:nvGrpSpPr>
      <p:grpSpPr>
        <a:xfrm>
          <a:off x="0" y="0"/>
          <a:ext cx="0" cy="0"/>
          <a:chOff x="0" y="0"/>
          <a:chExt cx="0" cy="0"/>
        </a:xfrm>
      </p:grpSpPr>
      <p:sp>
        <p:nvSpPr>
          <p:cNvPr id="887" name="Google Shape;887;p3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888" name="Google Shape;888;p31: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3"/>
        <p:cNvGrpSpPr/>
        <p:nvPr/>
      </p:nvGrpSpPr>
      <p:grpSpPr>
        <a:xfrm>
          <a:off x="0" y="0"/>
          <a:ext cx="0" cy="0"/>
          <a:chOff x="0" y="0"/>
          <a:chExt cx="0" cy="0"/>
        </a:xfrm>
      </p:grpSpPr>
      <p:sp>
        <p:nvSpPr>
          <p:cNvPr id="594" name="Google Shape;59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5" name="Google Shape;595;p4:notes"/>
          <p:cNvSpPr txBox="1">
            <a:spLocks noGrp="1"/>
          </p:cNvSpPr>
          <p:nvPr>
            <p:ph type="body" idx="1"/>
          </p:nvPr>
        </p:nvSpPr>
        <p:spPr>
          <a:xfrm>
            <a:off x="685800" y="4400549"/>
            <a:ext cx="5486400" cy="3600596"/>
          </a:xfrm>
          <a:prstGeom prst="rect">
            <a:avLst/>
          </a:prstGeom>
          <a:noFill/>
          <a:ln>
            <a:noFill/>
          </a:ln>
        </p:spPr>
        <p:txBody>
          <a:bodyPr spcFirstLastPara="1" wrap="square" lIns="91400" tIns="45700" rIns="91400" bIns="45700" anchor="t" anchorCtr="0">
            <a:noAutofit/>
          </a:bodyPr>
          <a:lstStyle/>
          <a:p>
            <a:pPr marL="457200" lvl="0" indent="-228601" algn="l" rtl="0">
              <a:lnSpc>
                <a:spcPct val="100000"/>
              </a:lnSpc>
              <a:spcBef>
                <a:spcPts val="0"/>
              </a:spcBef>
              <a:spcAft>
                <a:spcPts val="0"/>
              </a:spcAft>
              <a:buSzPts val="1100"/>
              <a:buNone/>
            </a:pPr>
            <a:endParaRPr/>
          </a:p>
        </p:txBody>
      </p:sp>
      <p:sp>
        <p:nvSpPr>
          <p:cNvPr id="596" name="Google Shape;596;p4:notes"/>
          <p:cNvSpPr txBox="1">
            <a:spLocks noGrp="1"/>
          </p:cNvSpPr>
          <p:nvPr>
            <p:ph type="sldNum" idx="12"/>
          </p:nvPr>
        </p:nvSpPr>
        <p:spPr>
          <a:xfrm>
            <a:off x="3884608" y="8685208"/>
            <a:ext cx="2971800" cy="458699"/>
          </a:xfrm>
          <a:prstGeom prst="rect">
            <a:avLst/>
          </a:prstGeom>
          <a:noFill/>
          <a:ln>
            <a:noFill/>
          </a:ln>
        </p:spPr>
        <p:txBody>
          <a:bodyPr spcFirstLastPara="1" wrap="square" lIns="91400" tIns="45700" rIns="91400" bIns="45700" anchor="b" anchorCtr="0">
            <a:noAutofit/>
          </a:bodyPr>
          <a:lstStyle/>
          <a:p>
            <a:pPr marL="0" marR="0" lvl="0" indent="0" algn="r" rtl="0">
              <a:spcBef>
                <a:spcPts val="0"/>
              </a:spcBef>
              <a:spcAft>
                <a:spcPts val="0"/>
              </a:spcAft>
              <a:buNone/>
            </a:pPr>
            <a:fld id="{00000000-1234-1234-1234-123412341234}" type="slidenum">
              <a:rPr lang="fr-FR" sz="1800">
                <a:solidFill>
                  <a:schemeClr val="dk1"/>
                </a:solidFill>
                <a:latin typeface="Arial"/>
                <a:ea typeface="Arial"/>
                <a:cs typeface="Arial"/>
                <a:sym typeface="Arial"/>
              </a:rPr>
              <a:t>6</a:t>
            </a:fld>
            <a:endParaRPr sz="1400">
              <a:solidFill>
                <a:srgbClr val="000000"/>
              </a:solidFill>
              <a:latin typeface="Arial"/>
              <a:ea typeface="Arial"/>
              <a:cs typeface="Arial"/>
              <a:sym typeface="Arial"/>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p3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00" name="Google Shape;900;p32: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1"/>
        <p:cNvGrpSpPr/>
        <p:nvPr/>
      </p:nvGrpSpPr>
      <p:grpSpPr>
        <a:xfrm>
          <a:off x="0" y="0"/>
          <a:ext cx="0" cy="0"/>
          <a:chOff x="0" y="0"/>
          <a:chExt cx="0" cy="0"/>
        </a:xfrm>
      </p:grpSpPr>
      <p:sp>
        <p:nvSpPr>
          <p:cNvPr id="912" name="Google Shape;912;p3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13" name="Google Shape;913;p33: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0"/>
        <p:cNvGrpSpPr/>
        <p:nvPr/>
      </p:nvGrpSpPr>
      <p:grpSpPr>
        <a:xfrm>
          <a:off x="0" y="0"/>
          <a:ext cx="0" cy="0"/>
          <a:chOff x="0" y="0"/>
          <a:chExt cx="0" cy="0"/>
        </a:xfrm>
      </p:grpSpPr>
      <p:sp>
        <p:nvSpPr>
          <p:cNvPr id="921" name="Google Shape;921;p34: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22" name="Google Shape;922;p34: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0"/>
        <p:cNvGrpSpPr/>
        <p:nvPr/>
      </p:nvGrpSpPr>
      <p:grpSpPr>
        <a:xfrm>
          <a:off x="0" y="0"/>
          <a:ext cx="0" cy="0"/>
          <a:chOff x="0" y="0"/>
          <a:chExt cx="0" cy="0"/>
        </a:xfrm>
      </p:grpSpPr>
      <p:sp>
        <p:nvSpPr>
          <p:cNvPr id="931" name="Google Shape;931;p35: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32" name="Google Shape;932;p35: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9"/>
        <p:cNvGrpSpPr/>
        <p:nvPr/>
      </p:nvGrpSpPr>
      <p:grpSpPr>
        <a:xfrm>
          <a:off x="0" y="0"/>
          <a:ext cx="0" cy="0"/>
          <a:chOff x="0" y="0"/>
          <a:chExt cx="0" cy="0"/>
        </a:xfrm>
      </p:grpSpPr>
      <p:sp>
        <p:nvSpPr>
          <p:cNvPr id="940" name="Google Shape;940;p3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41" name="Google Shape;941;p36: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9"/>
        <p:cNvGrpSpPr/>
        <p:nvPr/>
      </p:nvGrpSpPr>
      <p:grpSpPr>
        <a:xfrm>
          <a:off x="0" y="0"/>
          <a:ext cx="0" cy="0"/>
          <a:chOff x="0" y="0"/>
          <a:chExt cx="0" cy="0"/>
        </a:xfrm>
      </p:grpSpPr>
      <p:sp>
        <p:nvSpPr>
          <p:cNvPr id="950" name="Google Shape;950;p37: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51" name="Google Shape;951;p3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8"/>
        <p:cNvGrpSpPr/>
        <p:nvPr/>
      </p:nvGrpSpPr>
      <p:grpSpPr>
        <a:xfrm>
          <a:off x="0" y="0"/>
          <a:ext cx="0" cy="0"/>
          <a:chOff x="0" y="0"/>
          <a:chExt cx="0" cy="0"/>
        </a:xfrm>
      </p:grpSpPr>
      <p:sp>
        <p:nvSpPr>
          <p:cNvPr id="959" name="Google Shape;959;p38: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60" name="Google Shape;960;p3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8"/>
        <p:cNvGrpSpPr/>
        <p:nvPr/>
      </p:nvGrpSpPr>
      <p:grpSpPr>
        <a:xfrm>
          <a:off x="0" y="0"/>
          <a:ext cx="0" cy="0"/>
          <a:chOff x="0" y="0"/>
          <a:chExt cx="0" cy="0"/>
        </a:xfrm>
      </p:grpSpPr>
      <p:sp>
        <p:nvSpPr>
          <p:cNvPr id="969" name="Google Shape;969;p39:notes"/>
          <p:cNvSpPr txBox="1">
            <a:spLocks noGrp="1"/>
          </p:cNvSpPr>
          <p:nvPr>
            <p:ph type="body" idx="1"/>
          </p:nvPr>
        </p:nvSpPr>
        <p:spPr>
          <a:xfrm>
            <a:off x="685800" y="4400549"/>
            <a:ext cx="5486400" cy="3600596"/>
          </a:xfrm>
          <a:prstGeom prst="rect">
            <a:avLst/>
          </a:prstGeom>
          <a:noFill/>
          <a:ln>
            <a:noFill/>
          </a:ln>
        </p:spPr>
        <p:txBody>
          <a:bodyPr spcFirstLastPara="1" wrap="square" lIns="91400" tIns="91400" rIns="91400" bIns="91400" anchor="t" anchorCtr="0">
            <a:noAutofit/>
          </a:bodyPr>
          <a:lstStyle/>
          <a:p>
            <a:pPr marL="457200" lvl="0" indent="-228601" algn="l" rtl="0">
              <a:lnSpc>
                <a:spcPct val="100000"/>
              </a:lnSpc>
              <a:spcBef>
                <a:spcPts val="0"/>
              </a:spcBef>
              <a:spcAft>
                <a:spcPts val="0"/>
              </a:spcAft>
              <a:buSzPts val="1100"/>
              <a:buNone/>
            </a:pPr>
            <a:endParaRPr/>
          </a:p>
        </p:txBody>
      </p:sp>
      <p:sp>
        <p:nvSpPr>
          <p:cNvPr id="970" name="Google Shape;970;p3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8"/>
        <p:cNvGrpSpPr/>
        <p:nvPr/>
      </p:nvGrpSpPr>
      <p:grpSpPr>
        <a:xfrm>
          <a:off x="0" y="0"/>
          <a:ext cx="0" cy="0"/>
          <a:chOff x="0" y="0"/>
          <a:chExt cx="0" cy="0"/>
        </a:xfrm>
      </p:grpSpPr>
      <p:sp>
        <p:nvSpPr>
          <p:cNvPr id="979" name="Google Shape;979;p4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80" name="Google Shape;980;p40: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9"/>
        <p:cNvGrpSpPr/>
        <p:nvPr/>
      </p:nvGrpSpPr>
      <p:grpSpPr>
        <a:xfrm>
          <a:off x="0" y="0"/>
          <a:ext cx="0" cy="0"/>
          <a:chOff x="0" y="0"/>
          <a:chExt cx="0" cy="0"/>
        </a:xfrm>
      </p:grpSpPr>
      <p:sp>
        <p:nvSpPr>
          <p:cNvPr id="990" name="Google Shape;990;p4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991" name="Google Shape;991;p41: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5"/>
        <p:cNvGrpSpPr/>
        <p:nvPr/>
      </p:nvGrpSpPr>
      <p:grpSpPr>
        <a:xfrm>
          <a:off x="0" y="0"/>
          <a:ext cx="0" cy="0"/>
          <a:chOff x="0" y="0"/>
          <a:chExt cx="0" cy="0"/>
        </a:xfrm>
      </p:grpSpPr>
      <p:sp>
        <p:nvSpPr>
          <p:cNvPr id="626" name="Google Shape;626;p6: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27" name="Google Shape;627;p6: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p42: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02" name="Google Shape;1002;p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p43: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1010" name="Google Shape;1010;p43: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7"/>
        <p:cNvGrpSpPr/>
        <p:nvPr/>
      </p:nvGrpSpPr>
      <p:grpSpPr>
        <a:xfrm>
          <a:off x="0" y="0"/>
          <a:ext cx="0" cy="0"/>
          <a:chOff x="0" y="0"/>
          <a:chExt cx="0" cy="0"/>
        </a:xfrm>
      </p:grpSpPr>
      <p:sp>
        <p:nvSpPr>
          <p:cNvPr id="638" name="Google Shape;638;p7: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39" name="Google Shape;639;p7: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0"/>
        <p:cNvGrpSpPr/>
        <p:nvPr/>
      </p:nvGrpSpPr>
      <p:grpSpPr>
        <a:xfrm>
          <a:off x="0" y="0"/>
          <a:ext cx="0" cy="0"/>
          <a:chOff x="0" y="0"/>
          <a:chExt cx="0" cy="0"/>
        </a:xfrm>
      </p:grpSpPr>
      <p:sp>
        <p:nvSpPr>
          <p:cNvPr id="651" name="Google Shape;651;p8: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52" name="Google Shape;652;p8: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9: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69" name="Google Shape;669;p9: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2"/>
        <p:cNvGrpSpPr/>
        <p:nvPr/>
      </p:nvGrpSpPr>
      <p:grpSpPr>
        <a:xfrm>
          <a:off x="0" y="0"/>
          <a:ext cx="0" cy="0"/>
          <a:chOff x="0" y="0"/>
          <a:chExt cx="0" cy="0"/>
        </a:xfrm>
      </p:grpSpPr>
      <p:sp>
        <p:nvSpPr>
          <p:cNvPr id="683" name="Google Shape;683;p10: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84" name="Google Shape;684;p10: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5"/>
        <p:cNvGrpSpPr/>
        <p:nvPr/>
      </p:nvGrpSpPr>
      <p:grpSpPr>
        <a:xfrm>
          <a:off x="0" y="0"/>
          <a:ext cx="0" cy="0"/>
          <a:chOff x="0" y="0"/>
          <a:chExt cx="0" cy="0"/>
        </a:xfrm>
      </p:grpSpPr>
      <p:sp>
        <p:nvSpPr>
          <p:cNvPr id="696" name="Google Shape;696;p11:notes"/>
          <p:cNvSpPr txBox="1">
            <a:spLocks noGrp="1"/>
          </p:cNvSpPr>
          <p:nvPr>
            <p:ph type="body" idx="1"/>
          </p:nvPr>
        </p:nvSpPr>
        <p:spPr>
          <a:xfrm>
            <a:off x="685800" y="4343400"/>
            <a:ext cx="5486400" cy="4114800"/>
          </a:xfrm>
          <a:prstGeom prst="rect">
            <a:avLst/>
          </a:prstGeom>
        </p:spPr>
        <p:txBody>
          <a:bodyPr spcFirstLastPara="1" wrap="square" lIns="91400" tIns="91400" rIns="91400" bIns="91400" anchor="t" anchorCtr="0">
            <a:noAutofit/>
          </a:bodyPr>
          <a:lstStyle/>
          <a:p>
            <a:pPr marL="0" lvl="0" indent="0" algn="l" rtl="0">
              <a:spcBef>
                <a:spcPts val="0"/>
              </a:spcBef>
              <a:spcAft>
                <a:spcPts val="0"/>
              </a:spcAft>
              <a:buNone/>
            </a:pPr>
            <a:endParaRPr/>
          </a:p>
        </p:txBody>
      </p:sp>
      <p:sp>
        <p:nvSpPr>
          <p:cNvPr id="697" name="Google Shape;697;p11:notes"/>
          <p:cNvSpPr>
            <a:spLocks noGrp="1" noRot="1" noChangeAspect="1"/>
          </p:cNvSpPr>
          <p:nvPr>
            <p:ph type="sldImg" idx="2"/>
          </p:nvPr>
        </p:nvSpPr>
        <p:spPr>
          <a:xfrm>
            <a:off x="381295" y="685800"/>
            <a:ext cx="6096076"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1"/>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62"/>
        <p:cNvGrpSpPr/>
        <p:nvPr/>
      </p:nvGrpSpPr>
      <p:grpSpPr>
        <a:xfrm>
          <a:off x="0" y="0"/>
          <a:ext cx="0" cy="0"/>
          <a:chOff x="0" y="0"/>
          <a:chExt cx="0" cy="0"/>
        </a:xfrm>
      </p:grpSpPr>
      <p:sp>
        <p:nvSpPr>
          <p:cNvPr id="63" name="Google Shape;63;p88"/>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4" name="Google Shape;64;p88"/>
          <p:cNvSpPr>
            <a:spLocks noGrp="1"/>
          </p:cNvSpPr>
          <p:nvPr>
            <p:ph type="pic" idx="2"/>
          </p:nvPr>
        </p:nvSpPr>
        <p:spPr>
          <a:xfrm>
            <a:off x="3887788" y="741363"/>
            <a:ext cx="4629150" cy="3654425"/>
          </a:xfrm>
          <a:prstGeom prst="rect">
            <a:avLst/>
          </a:prstGeom>
          <a:noFill/>
          <a:ln>
            <a:noFill/>
          </a:ln>
        </p:spPr>
      </p:sp>
      <p:sp>
        <p:nvSpPr>
          <p:cNvPr id="65" name="Google Shape;65;p88"/>
          <p:cNvSpPr txBox="1">
            <a:spLocks noGrp="1"/>
          </p:cNvSpPr>
          <p:nvPr>
            <p:ph type="body" idx="1"/>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6" name="Google Shape;66;p88"/>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88"/>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88"/>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E3F56D4-C390-6CB6-860D-A2D23454D18B}"/>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ABB8FC78-9E9A-2810-9029-F64DDF26DD25}"/>
              </a:ext>
            </a:extLst>
          </p:cNvPr>
          <p:cNvSpPr txBox="1">
            <a:spLocks noGrp="1"/>
          </p:cNvSpPr>
          <p:nvPr>
            <p:ph idx="1"/>
          </p:nvPr>
        </p:nvSpPr>
        <p:spPr>
          <a:xfrm>
            <a:off x="628650"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23603502-9A30-4E5F-9309-78EF62F36A87}"/>
              </a:ext>
            </a:extLst>
          </p:cNvPr>
          <p:cNvSpPr txBox="1">
            <a:spLocks noGrp="1"/>
          </p:cNvSpPr>
          <p:nvPr>
            <p:ph idx="2"/>
          </p:nvPr>
        </p:nvSpPr>
        <p:spPr>
          <a:xfrm>
            <a:off x="4629149" y="1369222"/>
            <a:ext cx="38862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963BB7BA-5645-2C56-F1A8-3FAAE4448BC1}"/>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0022089-A5D7-4EF6-B709-E23F02F99E33}" type="datetime1">
              <a:rPr lang="fr-FR"/>
              <a:pPr lvl="0"/>
              <a:t>28/09/2025</a:t>
            </a:fld>
            <a:endParaRPr lang="fr-FR"/>
          </a:p>
        </p:txBody>
      </p:sp>
      <p:sp>
        <p:nvSpPr>
          <p:cNvPr id="6" name="Espace réservé du pied de page 5">
            <a:extLst>
              <a:ext uri="{FF2B5EF4-FFF2-40B4-BE49-F238E27FC236}">
                <a16:creationId xmlns:a16="http://schemas.microsoft.com/office/drawing/2014/main" id="{063D669F-90CE-62A8-D56C-6A45E2A25AA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FEB402BF-B0A2-417A-543B-DCF7F5148AA7}"/>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439C9F48-11D4-4921-8BD7-2A616E495D9D}" type="slidenum">
              <a:rPr/>
              <a:pPr lvl="0"/>
              <a:t>‹N°›</a:t>
            </a:fld>
            <a:endParaRPr lang="fr-FR"/>
          </a:p>
        </p:txBody>
      </p:sp>
    </p:spTree>
    <p:extLst>
      <p:ext uri="{BB962C8B-B14F-4D97-AF65-F5344CB8AC3E}">
        <p14:creationId xmlns:p14="http://schemas.microsoft.com/office/powerpoint/2010/main" val="3881028120"/>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7D861A3-7257-3FFF-C891-4650B6F485EB}"/>
              </a:ext>
            </a:extLst>
          </p:cNvPr>
          <p:cNvSpPr txBox="1">
            <a:spLocks noGrp="1"/>
          </p:cNvSpPr>
          <p:nvPr>
            <p:ph type="title"/>
          </p:nvPr>
        </p:nvSpPr>
        <p:spPr>
          <a:xfrm>
            <a:off x="629838" y="273844"/>
            <a:ext cx="7886700" cy="994172"/>
          </a:xfrm>
          <a:prstGeom prst="rect">
            <a:avLst/>
          </a:prstGeom>
        </p:spPr>
        <p:txBody>
          <a:bodyPr/>
          <a:lstStyle>
            <a:lvl1pPr>
              <a:defRPr/>
            </a:lvl1pPr>
          </a:lstStyle>
          <a:p>
            <a:pPr lvl="0"/>
            <a:r>
              <a:rPr lang="fr-FR"/>
              <a:t>Modifiez le style du titre</a:t>
            </a:r>
          </a:p>
        </p:txBody>
      </p:sp>
      <p:sp>
        <p:nvSpPr>
          <p:cNvPr id="3" name="Espace réservé du texte 2">
            <a:extLst>
              <a:ext uri="{FF2B5EF4-FFF2-40B4-BE49-F238E27FC236}">
                <a16:creationId xmlns:a16="http://schemas.microsoft.com/office/drawing/2014/main" id="{1201EC79-B0FA-E7AB-CB38-5EAE87840AEF}"/>
              </a:ext>
            </a:extLst>
          </p:cNvPr>
          <p:cNvSpPr txBox="1">
            <a:spLocks noGrp="1"/>
          </p:cNvSpPr>
          <p:nvPr>
            <p:ph type="body" idx="1"/>
          </p:nvPr>
        </p:nvSpPr>
        <p:spPr>
          <a:xfrm>
            <a:off x="629838" y="1260875"/>
            <a:ext cx="3868341"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11A2FA59-16DE-D95A-A143-34FA408214E0}"/>
              </a:ext>
            </a:extLst>
          </p:cNvPr>
          <p:cNvSpPr txBox="1">
            <a:spLocks noGrp="1"/>
          </p:cNvSpPr>
          <p:nvPr>
            <p:ph idx="2"/>
          </p:nvPr>
        </p:nvSpPr>
        <p:spPr>
          <a:xfrm>
            <a:off x="629838" y="1878808"/>
            <a:ext cx="3868341"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A5445CB9-81A6-B8FF-6877-A855C692534C}"/>
              </a:ext>
            </a:extLst>
          </p:cNvPr>
          <p:cNvSpPr txBox="1">
            <a:spLocks noGrp="1"/>
          </p:cNvSpPr>
          <p:nvPr>
            <p:ph type="body" idx="3"/>
          </p:nvPr>
        </p:nvSpPr>
        <p:spPr>
          <a:xfrm>
            <a:off x="4629149" y="1260875"/>
            <a:ext cx="3887388" cy="617933"/>
          </a:xfrm>
          <a:prstGeom prst="rect">
            <a:avLst/>
          </a:prstGeom>
        </p:spPr>
        <p:txBody>
          <a:bodyPr anchor="b"/>
          <a:lstStyle>
            <a:lvl1pPr marL="0" indent="0">
              <a:buNone/>
              <a:defRPr sz="1800" b="1"/>
            </a:lvl1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B65F5C5E-CE78-E84F-B7CF-E6176F62652F}"/>
              </a:ext>
            </a:extLst>
          </p:cNvPr>
          <p:cNvSpPr txBox="1">
            <a:spLocks noGrp="1"/>
          </p:cNvSpPr>
          <p:nvPr>
            <p:ph idx="4"/>
          </p:nvPr>
        </p:nvSpPr>
        <p:spPr>
          <a:xfrm>
            <a:off x="4629149" y="1878808"/>
            <a:ext cx="3887388" cy="2763444"/>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E65D0E5-2B05-2F3C-BDC2-E9B7783B0CBB}"/>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D7A5BC3-5753-4B61-943C-1ED6A0A093D1}" type="datetime1">
              <a:rPr lang="fr-FR"/>
              <a:pPr lvl="0"/>
              <a:t>28/09/2025</a:t>
            </a:fld>
            <a:endParaRPr lang="fr-FR"/>
          </a:p>
        </p:txBody>
      </p:sp>
      <p:sp>
        <p:nvSpPr>
          <p:cNvPr id="8" name="Espace réservé du pied de page 7">
            <a:extLst>
              <a:ext uri="{FF2B5EF4-FFF2-40B4-BE49-F238E27FC236}">
                <a16:creationId xmlns:a16="http://schemas.microsoft.com/office/drawing/2014/main" id="{0F9DD5E7-93D3-EFEE-295B-FE58033BB590}"/>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9" name="Espace réservé du numéro de diapositive 8">
            <a:extLst>
              <a:ext uri="{FF2B5EF4-FFF2-40B4-BE49-F238E27FC236}">
                <a16:creationId xmlns:a16="http://schemas.microsoft.com/office/drawing/2014/main" id="{811A4997-08A9-DECF-1904-BCE014C6CAFA}"/>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EB2BBBD4-193B-42A1-A6DE-43C107483E0B}" type="slidenum">
              <a:rPr/>
              <a:pPr lvl="0"/>
              <a:t>‹N°›</a:t>
            </a:fld>
            <a:endParaRPr lang="fr-FR"/>
          </a:p>
        </p:txBody>
      </p:sp>
    </p:spTree>
    <p:extLst>
      <p:ext uri="{BB962C8B-B14F-4D97-AF65-F5344CB8AC3E}">
        <p14:creationId xmlns:p14="http://schemas.microsoft.com/office/powerpoint/2010/main" val="1458218461"/>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B4A63-F6A4-324A-3119-29767294AE91}"/>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e la date 2">
            <a:extLst>
              <a:ext uri="{FF2B5EF4-FFF2-40B4-BE49-F238E27FC236}">
                <a16:creationId xmlns:a16="http://schemas.microsoft.com/office/drawing/2014/main" id="{80F86BA8-13B2-70C9-E6D1-01F5210B8AE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2DCEF032-47C8-43A4-BB2B-CF252202F2C0}" type="datetime1">
              <a:rPr lang="fr-FR"/>
              <a:pPr lvl="0"/>
              <a:t>28/09/2025</a:t>
            </a:fld>
            <a:endParaRPr lang="fr-FR"/>
          </a:p>
        </p:txBody>
      </p:sp>
      <p:sp>
        <p:nvSpPr>
          <p:cNvPr id="4" name="Espace réservé du pied de page 3">
            <a:extLst>
              <a:ext uri="{FF2B5EF4-FFF2-40B4-BE49-F238E27FC236}">
                <a16:creationId xmlns:a16="http://schemas.microsoft.com/office/drawing/2014/main" id="{4659D9A4-A511-4ED5-C2F4-CAFB55A75BDC}"/>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5" name="Espace réservé du numéro de diapositive 4">
            <a:extLst>
              <a:ext uri="{FF2B5EF4-FFF2-40B4-BE49-F238E27FC236}">
                <a16:creationId xmlns:a16="http://schemas.microsoft.com/office/drawing/2014/main" id="{38242524-682C-5AA3-EAE2-30D0935571D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A0D16A6-909F-438F-82DE-9C6754152741}" type="slidenum">
              <a:rPr/>
              <a:pPr lvl="0"/>
              <a:t>‹N°›</a:t>
            </a:fld>
            <a:endParaRPr lang="fr-FR"/>
          </a:p>
        </p:txBody>
      </p:sp>
    </p:spTree>
    <p:extLst>
      <p:ext uri="{BB962C8B-B14F-4D97-AF65-F5344CB8AC3E}">
        <p14:creationId xmlns:p14="http://schemas.microsoft.com/office/powerpoint/2010/main" val="13013760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0D755582-D47E-68CE-5081-465A0B1E1D05}"/>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7B1C7C0B-62D7-4401-80B9-CE6945F5B4AB}" type="datetime1">
              <a:rPr lang="fr-FR"/>
              <a:pPr lvl="0"/>
              <a:t>28/09/2025</a:t>
            </a:fld>
            <a:endParaRPr lang="fr-FR"/>
          </a:p>
        </p:txBody>
      </p:sp>
      <p:sp>
        <p:nvSpPr>
          <p:cNvPr id="3" name="Espace réservé du pied de page 2">
            <a:extLst>
              <a:ext uri="{FF2B5EF4-FFF2-40B4-BE49-F238E27FC236}">
                <a16:creationId xmlns:a16="http://schemas.microsoft.com/office/drawing/2014/main" id="{DF920608-270D-8028-D89E-C419F010FFA7}"/>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4" name="Espace réservé du numéro de diapositive 3">
            <a:extLst>
              <a:ext uri="{FF2B5EF4-FFF2-40B4-BE49-F238E27FC236}">
                <a16:creationId xmlns:a16="http://schemas.microsoft.com/office/drawing/2014/main" id="{8D95BEB0-A0CA-87BB-BD94-01BB6F613655}"/>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BABAE430-7260-4094-B089-F06E6B7B5A52}" type="slidenum">
              <a:rPr/>
              <a:pPr lvl="0"/>
              <a:t>‹N°›</a:t>
            </a:fld>
            <a:endParaRPr lang="fr-FR"/>
          </a:p>
        </p:txBody>
      </p:sp>
    </p:spTree>
    <p:extLst>
      <p:ext uri="{BB962C8B-B14F-4D97-AF65-F5344CB8AC3E}">
        <p14:creationId xmlns:p14="http://schemas.microsoft.com/office/powerpoint/2010/main" val="6159775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28C9FF8-FBED-3209-8E29-22CDA499DC93}"/>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du contenu 2">
            <a:extLst>
              <a:ext uri="{FF2B5EF4-FFF2-40B4-BE49-F238E27FC236}">
                <a16:creationId xmlns:a16="http://schemas.microsoft.com/office/drawing/2014/main" id="{8DE6BD8D-C5B3-5CE7-3C01-6C89B172345D}"/>
              </a:ext>
            </a:extLst>
          </p:cNvPr>
          <p:cNvSpPr txBox="1">
            <a:spLocks noGrp="1"/>
          </p:cNvSpPr>
          <p:nvPr>
            <p:ph idx="1"/>
          </p:nvPr>
        </p:nvSpPr>
        <p:spPr>
          <a:xfrm>
            <a:off x="3887388" y="740572"/>
            <a:ext cx="4629149" cy="3655222"/>
          </a:xfrm>
          <a:prstGeom prst="rect">
            <a:avLst/>
          </a:prstGeom>
        </p:spPr>
        <p:txBody>
          <a:bodyPr/>
          <a:lstStyle>
            <a:lvl1pPr>
              <a:defRPr sz="2400"/>
            </a:lvl1pPr>
            <a:lvl2pPr>
              <a:defRPr sz="2100"/>
            </a:lvl2pPr>
            <a:lvl3pPr>
              <a:defRPr sz="1800"/>
            </a:lvl3pPr>
            <a:lvl4pPr>
              <a:defRPr sz="1500"/>
            </a:lvl4pPr>
            <a:lvl5pPr>
              <a:defRPr sz="1500"/>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519F1979-6FAC-5CB2-0DCB-B3F1D987AA6D}"/>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33D80433-8FF5-9D7C-BCC7-E90031C82C0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3C7A46FA-C00D-499A-9F3C-5031298100A3}" type="datetime1">
              <a:rPr lang="fr-FR"/>
              <a:pPr lvl="0"/>
              <a:t>28/09/2025</a:t>
            </a:fld>
            <a:endParaRPr lang="fr-FR"/>
          </a:p>
        </p:txBody>
      </p:sp>
      <p:sp>
        <p:nvSpPr>
          <p:cNvPr id="6" name="Espace réservé du pied de page 5">
            <a:extLst>
              <a:ext uri="{FF2B5EF4-FFF2-40B4-BE49-F238E27FC236}">
                <a16:creationId xmlns:a16="http://schemas.microsoft.com/office/drawing/2014/main" id="{62B4B6C8-035E-7EA4-3D77-9B8F6138C2C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3B7D4C27-8EDC-4840-DE38-FD292EF12E4C}"/>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9F8E816-F8CA-414A-9DF9-48887FAFE377}" type="slidenum">
              <a:rPr/>
              <a:pPr lvl="0"/>
              <a:t>‹N°›</a:t>
            </a:fld>
            <a:endParaRPr lang="fr-FR"/>
          </a:p>
        </p:txBody>
      </p:sp>
    </p:spTree>
    <p:extLst>
      <p:ext uri="{BB962C8B-B14F-4D97-AF65-F5344CB8AC3E}">
        <p14:creationId xmlns:p14="http://schemas.microsoft.com/office/powerpoint/2010/main" val="57640601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5B342-C1DC-471C-E88E-E04EC2794D3E}"/>
              </a:ext>
            </a:extLst>
          </p:cNvPr>
          <p:cNvSpPr txBox="1">
            <a:spLocks noGrp="1"/>
          </p:cNvSpPr>
          <p:nvPr>
            <p:ph type="title"/>
          </p:nvPr>
        </p:nvSpPr>
        <p:spPr>
          <a:xfrm>
            <a:off x="629838" y="342900"/>
            <a:ext cx="2949177" cy="1200150"/>
          </a:xfrm>
          <a:prstGeom prst="rect">
            <a:avLst/>
          </a:prstGeom>
        </p:spPr>
        <p:txBody>
          <a:bodyPr anchor="b"/>
          <a:lstStyle>
            <a:lvl1pPr>
              <a:defRPr sz="2400"/>
            </a:lvl1pPr>
          </a:lstStyle>
          <a:p>
            <a:pPr lvl="0"/>
            <a:r>
              <a:rPr lang="fr-FR"/>
              <a:t>Modifiez le style du titre</a:t>
            </a:r>
          </a:p>
        </p:txBody>
      </p:sp>
      <p:sp>
        <p:nvSpPr>
          <p:cNvPr id="3" name="Espace réservé pour une image  2">
            <a:extLst>
              <a:ext uri="{FF2B5EF4-FFF2-40B4-BE49-F238E27FC236}">
                <a16:creationId xmlns:a16="http://schemas.microsoft.com/office/drawing/2014/main" id="{1CCB19D9-71BD-4D2E-93A2-CD2EA8E73079}"/>
              </a:ext>
            </a:extLst>
          </p:cNvPr>
          <p:cNvSpPr txBox="1">
            <a:spLocks noGrp="1"/>
          </p:cNvSpPr>
          <p:nvPr>
            <p:ph type="pic" idx="1"/>
          </p:nvPr>
        </p:nvSpPr>
        <p:spPr>
          <a:xfrm>
            <a:off x="3887388" y="740572"/>
            <a:ext cx="4629149" cy="3655222"/>
          </a:xfrm>
          <a:prstGeom prst="rect">
            <a:avLst/>
          </a:prstGeom>
        </p:spPr>
        <p:txBody>
          <a:bodyPr/>
          <a:lstStyle>
            <a:lvl1pPr marL="0" indent="0">
              <a:buNone/>
              <a:defRPr sz="2400"/>
            </a:lvl1pPr>
          </a:lstStyle>
          <a:p>
            <a:pPr lvl="0"/>
            <a:endParaRPr lang="fr-FR"/>
          </a:p>
        </p:txBody>
      </p:sp>
      <p:sp>
        <p:nvSpPr>
          <p:cNvPr id="4" name="Espace réservé du texte 3">
            <a:extLst>
              <a:ext uri="{FF2B5EF4-FFF2-40B4-BE49-F238E27FC236}">
                <a16:creationId xmlns:a16="http://schemas.microsoft.com/office/drawing/2014/main" id="{E8DCB4CB-0A77-93DF-29D2-0F7198F23AC7}"/>
              </a:ext>
            </a:extLst>
          </p:cNvPr>
          <p:cNvSpPr txBox="1">
            <a:spLocks noGrp="1"/>
          </p:cNvSpPr>
          <p:nvPr>
            <p:ph type="body" idx="2"/>
          </p:nvPr>
        </p:nvSpPr>
        <p:spPr>
          <a:xfrm>
            <a:off x="629838" y="1543050"/>
            <a:ext cx="2949177" cy="2858688"/>
          </a:xfrm>
          <a:prstGeom prst="rect">
            <a:avLst/>
          </a:prstGeom>
        </p:spPr>
        <p:txBody>
          <a:bodyPr/>
          <a:lstStyle>
            <a:lvl1pPr marL="0" indent="0">
              <a:buNone/>
              <a:defRPr sz="1200"/>
            </a:lvl1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1733742-FE5B-280B-7826-D4D7D1896C1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4546EF5-36E1-4FC0-9B6C-CE745D939A2E}" type="datetime1">
              <a:rPr lang="fr-FR"/>
              <a:pPr lvl="0"/>
              <a:t>28/09/2025</a:t>
            </a:fld>
            <a:endParaRPr lang="fr-FR"/>
          </a:p>
        </p:txBody>
      </p:sp>
      <p:sp>
        <p:nvSpPr>
          <p:cNvPr id="6" name="Espace réservé du pied de page 5">
            <a:extLst>
              <a:ext uri="{FF2B5EF4-FFF2-40B4-BE49-F238E27FC236}">
                <a16:creationId xmlns:a16="http://schemas.microsoft.com/office/drawing/2014/main" id="{44A6D4B7-0FE1-0096-592B-BFD5DA8D7ED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7" name="Espace réservé du numéro de diapositive 6">
            <a:extLst>
              <a:ext uri="{FF2B5EF4-FFF2-40B4-BE49-F238E27FC236}">
                <a16:creationId xmlns:a16="http://schemas.microsoft.com/office/drawing/2014/main" id="{6740D0BE-188F-5CB9-F9EB-180B98DC5AFB}"/>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0ECF4397-6344-48E4-BD3C-CC9ADFFCA9BE}" type="slidenum">
              <a:rPr/>
              <a:pPr lvl="0"/>
              <a:t>‹N°›</a:t>
            </a:fld>
            <a:endParaRPr lang="fr-FR"/>
          </a:p>
        </p:txBody>
      </p:sp>
    </p:spTree>
    <p:extLst>
      <p:ext uri="{BB962C8B-B14F-4D97-AF65-F5344CB8AC3E}">
        <p14:creationId xmlns:p14="http://schemas.microsoft.com/office/powerpoint/2010/main" val="240105326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1654958-3209-AE7C-BB3B-078CF67C5534}"/>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BC378066-F081-9593-7E3F-F66D288CE40B}"/>
              </a:ext>
            </a:extLst>
          </p:cNvPr>
          <p:cNvSpPr txBox="1">
            <a:spLocks noGrp="1"/>
          </p:cNvSpPr>
          <p:nvPr>
            <p:ph type="body" orient="vert" idx="1"/>
          </p:nvPr>
        </p:nvSpPr>
        <p:spPr>
          <a:xfrm>
            <a:off x="628650" y="1369222"/>
            <a:ext cx="7886700" cy="3263502"/>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C8696B9-4347-2A19-9CC9-34270676560A}"/>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F008C36E-DEE8-4925-8903-E0D3352E3C5C}" type="datetime1">
              <a:rPr lang="fr-FR"/>
              <a:pPr lvl="0"/>
              <a:t>28/09/2025</a:t>
            </a:fld>
            <a:endParaRPr lang="fr-FR"/>
          </a:p>
        </p:txBody>
      </p:sp>
      <p:sp>
        <p:nvSpPr>
          <p:cNvPr id="5" name="Espace réservé du pied de page 4">
            <a:extLst>
              <a:ext uri="{FF2B5EF4-FFF2-40B4-BE49-F238E27FC236}">
                <a16:creationId xmlns:a16="http://schemas.microsoft.com/office/drawing/2014/main" id="{E83E7B45-707E-5A21-BAB7-DFA8019E695B}"/>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CB170EE3-964B-20C4-BF4F-D1CA9D9FE5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7D9E9DCD-5922-45E1-8FF1-273D4ACF9B4B}" type="slidenum">
              <a:rPr/>
              <a:pPr lvl="0"/>
              <a:t>‹N°›</a:t>
            </a:fld>
            <a:endParaRPr lang="fr-FR"/>
          </a:p>
        </p:txBody>
      </p:sp>
    </p:spTree>
    <p:extLst>
      <p:ext uri="{BB962C8B-B14F-4D97-AF65-F5344CB8AC3E}">
        <p14:creationId xmlns:p14="http://schemas.microsoft.com/office/powerpoint/2010/main" val="133143041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6DC70E6A-32D0-804B-E902-F248C47B9308}"/>
              </a:ext>
            </a:extLst>
          </p:cNvPr>
          <p:cNvSpPr txBox="1">
            <a:spLocks noGrp="1"/>
          </p:cNvSpPr>
          <p:nvPr>
            <p:ph type="title" orient="vert"/>
          </p:nvPr>
        </p:nvSpPr>
        <p:spPr>
          <a:xfrm>
            <a:off x="6543675" y="273844"/>
            <a:ext cx="1971674" cy="4358880"/>
          </a:xfrm>
          <a:prstGeom prst="rect">
            <a:avLst/>
          </a:prstGeom>
        </p:spPr>
        <p:txBody>
          <a:bodyPr vert="eaVert"/>
          <a:lstStyle>
            <a:lvl1pPr>
              <a:defRPr/>
            </a:lvl1pPr>
          </a:lstStyle>
          <a:p>
            <a:pPr lvl="0"/>
            <a:r>
              <a:rPr lang="fr-FR"/>
              <a:t>Modifiez le style du titre</a:t>
            </a:r>
          </a:p>
        </p:txBody>
      </p:sp>
      <p:sp>
        <p:nvSpPr>
          <p:cNvPr id="3" name="Espace réservé du texte vertical 2">
            <a:extLst>
              <a:ext uri="{FF2B5EF4-FFF2-40B4-BE49-F238E27FC236}">
                <a16:creationId xmlns:a16="http://schemas.microsoft.com/office/drawing/2014/main" id="{9556C7FA-ADD5-0F4E-CCA9-DEF001AFA9C7}"/>
              </a:ext>
            </a:extLst>
          </p:cNvPr>
          <p:cNvSpPr txBox="1">
            <a:spLocks noGrp="1"/>
          </p:cNvSpPr>
          <p:nvPr>
            <p:ph type="body" orient="vert" idx="1"/>
          </p:nvPr>
        </p:nvSpPr>
        <p:spPr>
          <a:xfrm>
            <a:off x="628650" y="273844"/>
            <a:ext cx="5800725" cy="4358880"/>
          </a:xfrm>
          <a:prstGeom prst="rect">
            <a:avLst/>
          </a:prstGeom>
        </p:spPr>
        <p:txBody>
          <a:bodyPr vert="eaVert"/>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4D903D1-46F5-4FBE-0685-6685524A2CC0}"/>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59B690EA-43CC-4D64-832D-87C89E722281}" type="datetime1">
              <a:rPr lang="fr-FR"/>
              <a:pPr lvl="0"/>
              <a:t>28/09/2025</a:t>
            </a:fld>
            <a:endParaRPr lang="fr-FR"/>
          </a:p>
        </p:txBody>
      </p:sp>
      <p:sp>
        <p:nvSpPr>
          <p:cNvPr id="5" name="Espace réservé du pied de page 4">
            <a:extLst>
              <a:ext uri="{FF2B5EF4-FFF2-40B4-BE49-F238E27FC236}">
                <a16:creationId xmlns:a16="http://schemas.microsoft.com/office/drawing/2014/main" id="{9F2B0519-6879-085E-E603-07D8D070DC3E}"/>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EB1E32DB-F487-7649-4382-E2EA0C2414A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93514F1B-96EF-4601-8348-C6047C08BFF5}" type="slidenum">
              <a:rPr/>
              <a:pPr lvl="0"/>
              <a:t>‹N°›</a:t>
            </a:fld>
            <a:endParaRPr lang="fr-FR"/>
          </a:p>
        </p:txBody>
      </p:sp>
    </p:spTree>
    <p:extLst>
      <p:ext uri="{BB962C8B-B14F-4D97-AF65-F5344CB8AC3E}">
        <p14:creationId xmlns:p14="http://schemas.microsoft.com/office/powerpoint/2010/main" val="330295600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10" name="Google Shape;105;p16">
            <a:extLst>
              <a:ext uri="{FF2B5EF4-FFF2-40B4-BE49-F238E27FC236}">
                <a16:creationId xmlns:a16="http://schemas.microsoft.com/office/drawing/2014/main" id="{44468C3F-5542-9E8F-EC61-F1A67848BE09}"/>
              </a:ext>
            </a:extLst>
          </p:cNvPr>
          <p:cNvSpPr/>
          <p:nvPr userDrawn="1"/>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1" name="Rectangle 10">
            <a:extLst>
              <a:ext uri="{FF2B5EF4-FFF2-40B4-BE49-F238E27FC236}">
                <a16:creationId xmlns:a16="http://schemas.microsoft.com/office/drawing/2014/main" id="{7412CA2E-B457-01FE-C276-59C1DFEE27A3}"/>
              </a:ext>
            </a:extLst>
          </p:cNvPr>
          <p:cNvSpPr/>
          <p:nvPr userDrawn="1"/>
        </p:nvSpPr>
        <p:spPr>
          <a:xfrm>
            <a:off x="0" y="0"/>
            <a:ext cx="9144000" cy="51435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2" name="Picture 2" descr="Image générée">
            <a:extLst>
              <a:ext uri="{FF2B5EF4-FFF2-40B4-BE49-F238E27FC236}">
                <a16:creationId xmlns:a16="http://schemas.microsoft.com/office/drawing/2014/main" id="{0D969D0E-61D8-BD1E-DD41-4BB1194A1B7C}"/>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9" y="48151"/>
            <a:ext cx="610712" cy="607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0004109"/>
      </p:ext>
    </p:extLst>
  </p:cSld>
  <p:clrMapOvr>
    <a:masterClrMapping/>
  </p:clrMapOvr>
  <p:hf sldNum="0"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2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085C4DBA-4569-AC43-D429-33DA51606C81}"/>
              </a:ext>
            </a:extLst>
          </p:cNvPr>
          <p:cNvGrpSpPr/>
          <p:nvPr/>
        </p:nvGrpSpPr>
        <p:grpSpPr>
          <a:xfrm>
            <a:off x="0" y="0"/>
            <a:ext cx="9144000" cy="5143499"/>
            <a:chOff x="0" y="0"/>
            <a:chExt cx="9144000" cy="5143499"/>
          </a:xfrm>
        </p:grpSpPr>
        <p:sp>
          <p:nvSpPr>
            <p:cNvPr id="3" name="Rectangle 7">
              <a:extLst>
                <a:ext uri="{FF2B5EF4-FFF2-40B4-BE49-F238E27FC236}">
                  <a16:creationId xmlns:a16="http://schemas.microsoft.com/office/drawing/2014/main" id="{CD84C02F-398B-8D7E-5F2D-22C11896BF77}"/>
                </a:ext>
              </a:extLst>
            </p:cNvPr>
            <p:cNvSpPr/>
            <p:nvPr/>
          </p:nvSpPr>
          <p:spPr>
            <a:xfrm>
              <a:off x="0" y="0"/>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A41F6D8F-7EC8-64DB-4276-45C783E245EA}"/>
                </a:ext>
              </a:extLst>
            </p:cNvPr>
            <p:cNvSpPr/>
            <p:nvPr/>
          </p:nvSpPr>
          <p:spPr>
            <a:xfrm>
              <a:off x="203197" y="391975"/>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E4A4F86B-5D3F-3F62-0D1B-BCA92126E9E0}"/>
                </a:ext>
              </a:extLst>
            </p:cNvPr>
            <p:cNvSpPr/>
            <p:nvPr/>
          </p:nvSpPr>
          <p:spPr>
            <a:xfrm>
              <a:off x="203197" y="155118"/>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07ABB235-8A44-BBB0-3520-B76CAD24E6E7}"/>
              </a:ext>
            </a:extLst>
          </p:cNvPr>
          <p:cNvSpPr/>
          <p:nvPr/>
        </p:nvSpPr>
        <p:spPr>
          <a:xfrm rot="10800009" flipH="1">
            <a:off x="371475" y="223443"/>
            <a:ext cx="342900" cy="239197"/>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Tree>
    <p:extLst>
      <p:ext uri="{BB962C8B-B14F-4D97-AF65-F5344CB8AC3E}">
        <p14:creationId xmlns:p14="http://schemas.microsoft.com/office/powerpoint/2010/main" val="1039480523"/>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69"/>
        <p:cNvGrpSpPr/>
        <p:nvPr/>
      </p:nvGrpSpPr>
      <p:grpSpPr>
        <a:xfrm>
          <a:off x="0" y="0"/>
          <a:ext cx="0" cy="0"/>
          <a:chOff x="0" y="0"/>
          <a:chExt cx="0" cy="0"/>
        </a:xfrm>
      </p:grpSpPr>
      <p:sp>
        <p:nvSpPr>
          <p:cNvPr id="70" name="Google Shape;70;p89"/>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1" name="Google Shape;71;p89"/>
          <p:cNvSpPr txBox="1">
            <a:spLocks noGrp="1"/>
          </p:cNvSpPr>
          <p:nvPr>
            <p:ph type="body" idx="1"/>
          </p:nvPr>
        </p:nvSpPr>
        <p:spPr>
          <a:xfrm rot="5400000">
            <a:off x="2940844" y="-942181"/>
            <a:ext cx="3262312"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2" name="Google Shape;72;p89"/>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89"/>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89"/>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3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8F87D6F5-CE57-8D51-0600-DA07065A3583}"/>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D8183CC8-72DB-E498-D17D-09533558086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51CAC1DF-7251-73FE-92D0-28EDAB3FE8C2}"/>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F4C2EC6D-B32C-9DFD-4CBC-C0DB46EBC9B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EFB79256-9A33-8A21-1896-6F7EEA6D4579}"/>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52F870C8-0803-9A41-8273-F3168667A278}"/>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E450CA4C-5FF6-5C97-8DD7-03B57D115D5D}"/>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789066122"/>
      </p:ext>
    </p:extLst>
  </p:cSld>
  <p:clrMapOvr>
    <a:masterClrMapping/>
  </p:clrMapOvr>
  <p:hf sldNum="0"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4_Title Slide">
    <p:spTree>
      <p:nvGrpSpPr>
        <p:cNvPr id="1" name=""/>
        <p:cNvGrpSpPr/>
        <p:nvPr/>
      </p:nvGrpSpPr>
      <p:grpSpPr>
        <a:xfrm>
          <a:off x="0" y="0"/>
          <a:ext cx="0" cy="0"/>
          <a:chOff x="0" y="0"/>
          <a:chExt cx="0" cy="0"/>
        </a:xfrm>
      </p:grpSpPr>
      <p:grpSp>
        <p:nvGrpSpPr>
          <p:cNvPr id="2" name="Groupe 5">
            <a:extLst>
              <a:ext uri="{FF2B5EF4-FFF2-40B4-BE49-F238E27FC236}">
                <a16:creationId xmlns:a16="http://schemas.microsoft.com/office/drawing/2014/main" id="{CCC46D4F-727A-750D-4B33-56A532D21FD5}"/>
              </a:ext>
            </a:extLst>
          </p:cNvPr>
          <p:cNvGrpSpPr/>
          <p:nvPr/>
        </p:nvGrpSpPr>
        <p:grpSpPr>
          <a:xfrm>
            <a:off x="0" y="-28529"/>
            <a:ext cx="9144000" cy="5143499"/>
            <a:chOff x="0" y="-28529"/>
            <a:chExt cx="9144000" cy="5143499"/>
          </a:xfrm>
        </p:grpSpPr>
        <p:sp>
          <p:nvSpPr>
            <p:cNvPr id="3" name="Rectangle 7">
              <a:extLst>
                <a:ext uri="{FF2B5EF4-FFF2-40B4-BE49-F238E27FC236}">
                  <a16:creationId xmlns:a16="http://schemas.microsoft.com/office/drawing/2014/main" id="{F1A76693-2062-8935-6CC8-1A44F7D58B17}"/>
                </a:ext>
              </a:extLst>
            </p:cNvPr>
            <p:cNvSpPr/>
            <p:nvPr/>
          </p:nvSpPr>
          <p:spPr>
            <a:xfrm>
              <a:off x="0" y="-28529"/>
              <a:ext cx="9144000" cy="5143499"/>
            </a:xfrm>
            <a:prstGeom prst="rect">
              <a:avLst/>
            </a:prstGeom>
            <a:solidFill>
              <a:srgbClr val="106585"/>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4" name="Rectangle : coins arrondis 7">
              <a:extLst>
                <a:ext uri="{FF2B5EF4-FFF2-40B4-BE49-F238E27FC236}">
                  <a16:creationId xmlns:a16="http://schemas.microsoft.com/office/drawing/2014/main" id="{2BA7CAAE-D8D2-0F68-430D-37BAD0D2CA60}"/>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0" i="0" u="none" strike="noStrike" kern="0" cap="none" spc="0" baseline="0">
                <a:solidFill>
                  <a:srgbClr val="FFFFFF"/>
                </a:solidFill>
                <a:uFillTx/>
                <a:latin typeface="Dosis" pitchFamily="2"/>
              </a:endParaRPr>
            </a:p>
          </p:txBody>
        </p:sp>
        <p:sp>
          <p:nvSpPr>
            <p:cNvPr id="5" name="Rectangle : coins arrondis 8">
              <a:extLst>
                <a:ext uri="{FF2B5EF4-FFF2-40B4-BE49-F238E27FC236}">
                  <a16:creationId xmlns:a16="http://schemas.microsoft.com/office/drawing/2014/main" id="{7449C942-846B-5C35-155F-236E026823FC}"/>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40" tIns="45720" rIns="91440" bIns="45720" anchor="ctr" anchorCtr="1" compatLnSpc="1">
              <a:noAutofit/>
            </a:bodyPr>
            <a:lstStyle/>
            <a:p>
              <a:pPr marL="0" marR="0" lvl="0" indent="0" algn="ctr" defTabSz="51434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pitchFamily="2"/>
              </a:endParaRPr>
            </a:p>
          </p:txBody>
        </p:sp>
      </p:grpSp>
      <p:sp>
        <p:nvSpPr>
          <p:cNvPr id="6" name="Freeform 8">
            <a:extLst>
              <a:ext uri="{FF2B5EF4-FFF2-40B4-BE49-F238E27FC236}">
                <a16:creationId xmlns:a16="http://schemas.microsoft.com/office/drawing/2014/main" id="{61327B88-35D1-0E06-07C7-97D2CFED3411}"/>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extLst>
                <a:ext uri="{96DAC541-7B7A-43D3-8B79-37D633B846F1}">
                  <asvg:svgBlip xmlns:asvg="http://schemas.microsoft.com/office/drawing/2016/SVG/main" xmlns="" r:embed="rId3"/>
                </a:ext>
              </a:extLst>
            </a:blip>
            <a:stretch>
              <a:fillRect/>
            </a:stretch>
          </a:blipFill>
          <a:ln cap="flat">
            <a:noFill/>
            <a:prstDash val="solid"/>
          </a:ln>
        </p:spPr>
        <p:txBody>
          <a:bodyPr vert="horz" wrap="square" lIns="91440" tIns="45720" rIns="91440" bIns="45720"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MA" sz="1013" b="1" i="0" u="none" strike="noStrike" kern="0" cap="none" spc="0" baseline="0">
              <a:solidFill>
                <a:srgbClr val="7F7F7F"/>
              </a:solidFill>
              <a:uFillTx/>
              <a:latin typeface="Dosis" pitchFamily="2"/>
              <a:ea typeface="Arial"/>
              <a:cs typeface="Arial"/>
            </a:endParaRPr>
          </a:p>
        </p:txBody>
      </p:sp>
      <p:sp>
        <p:nvSpPr>
          <p:cNvPr id="7" name="Title 1">
            <a:extLst>
              <a:ext uri="{FF2B5EF4-FFF2-40B4-BE49-F238E27FC236}">
                <a16:creationId xmlns:a16="http://schemas.microsoft.com/office/drawing/2014/main" id="{2486A4F8-0FE2-A244-2109-189AEFF055A0}"/>
              </a:ext>
            </a:extLst>
          </p:cNvPr>
          <p:cNvSpPr txBox="1">
            <a:spLocks noGrp="1"/>
          </p:cNvSpPr>
          <p:nvPr>
            <p:ph type="title"/>
          </p:nvPr>
        </p:nvSpPr>
        <p:spPr>
          <a:xfrm>
            <a:off x="761585" y="146962"/>
            <a:ext cx="7620829" cy="352967"/>
          </a:xfrm>
          <a:prstGeom prst="rect">
            <a:avLst/>
          </a:prstGeom>
        </p:spPr>
        <p:txBody>
          <a:bodyPr/>
          <a:lstStyle>
            <a:lvl1pPr>
              <a:defRPr sz="1500" b="1">
                <a:solidFill>
                  <a:srgbClr val="767171"/>
                </a:solidFill>
              </a:defRPr>
            </a:lvl1pPr>
          </a:lstStyle>
          <a:p>
            <a:pPr lvl="0"/>
            <a:r>
              <a:rPr lang="fr-FR"/>
              <a:t>Modifiez le style du titre</a:t>
            </a:r>
          </a:p>
        </p:txBody>
      </p:sp>
      <p:sp>
        <p:nvSpPr>
          <p:cNvPr id="8" name="Text Placeholder 5">
            <a:extLst>
              <a:ext uri="{FF2B5EF4-FFF2-40B4-BE49-F238E27FC236}">
                <a16:creationId xmlns:a16="http://schemas.microsoft.com/office/drawing/2014/main" id="{97BCF218-F84A-D18C-99A8-27DC0A6C7305}"/>
              </a:ext>
            </a:extLst>
          </p:cNvPr>
          <p:cNvSpPr txBox="1">
            <a:spLocks noGrp="1"/>
          </p:cNvSpPr>
          <p:nvPr>
            <p:ph type="body" idx="4294967295"/>
          </p:nvPr>
        </p:nvSpPr>
        <p:spPr>
          <a:xfrm>
            <a:off x="747714" y="514267"/>
            <a:ext cx="7634700" cy="219327"/>
          </a:xfrm>
          <a:prstGeom prst="rect">
            <a:avLst/>
          </a:prstGeom>
        </p:spPr>
        <p:txBody>
          <a:bodyPr>
            <a:noAutofit/>
          </a:bodyPr>
          <a:lstStyle>
            <a:lvl1pPr marL="0" indent="0">
              <a:buNone/>
              <a:defRPr sz="1050" i="1">
                <a:solidFill>
                  <a:srgbClr val="AFABAB"/>
                </a:solidFill>
              </a:defRPr>
            </a:lvl1pPr>
          </a:lstStyle>
          <a:p>
            <a:pPr lvl="0"/>
            <a:r>
              <a:rPr lang="fr-FR"/>
              <a:t>Modifiez les styles du texte du masque</a:t>
            </a:r>
          </a:p>
        </p:txBody>
      </p:sp>
    </p:spTree>
    <p:extLst>
      <p:ext uri="{BB962C8B-B14F-4D97-AF65-F5344CB8AC3E}">
        <p14:creationId xmlns:p14="http://schemas.microsoft.com/office/powerpoint/2010/main" val="1838802740"/>
      </p:ext>
    </p:extLst>
  </p:cSld>
  <p:clrMapOvr>
    <a:masterClrMapping/>
  </p:clrMapOvr>
  <p:hf sldNum="0"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5_Title Slide">
    <p:spTree>
      <p:nvGrpSpPr>
        <p:cNvPr id="1" name=""/>
        <p:cNvGrpSpPr/>
        <p:nvPr/>
      </p:nvGrpSpPr>
      <p:grpSpPr>
        <a:xfrm>
          <a:off x="0" y="0"/>
          <a:ext cx="0" cy="0"/>
          <a:chOff x="0" y="0"/>
          <a:chExt cx="0" cy="0"/>
        </a:xfrm>
      </p:grpSpPr>
      <p:grpSp>
        <p:nvGrpSpPr>
          <p:cNvPr id="2" name="Google Shape;44;p62">
            <a:extLst>
              <a:ext uri="{FF2B5EF4-FFF2-40B4-BE49-F238E27FC236}">
                <a16:creationId xmlns:a16="http://schemas.microsoft.com/office/drawing/2014/main" id="{BD712924-EDCF-CA49-27F5-8DC83EAC1E98}"/>
              </a:ext>
            </a:extLst>
          </p:cNvPr>
          <p:cNvGrpSpPr/>
          <p:nvPr/>
        </p:nvGrpSpPr>
        <p:grpSpPr>
          <a:xfrm>
            <a:off x="0" y="-28529"/>
            <a:ext cx="9144000" cy="5143499"/>
            <a:chOff x="0" y="-28529"/>
            <a:chExt cx="9144000" cy="5143499"/>
          </a:xfrm>
        </p:grpSpPr>
        <p:sp>
          <p:nvSpPr>
            <p:cNvPr id="3" name="Google Shape;45;p62">
              <a:extLst>
                <a:ext uri="{FF2B5EF4-FFF2-40B4-BE49-F238E27FC236}">
                  <a16:creationId xmlns:a16="http://schemas.microsoft.com/office/drawing/2014/main" id="{22429514-140A-14F2-FDE3-1AB4073ACF3E}"/>
                </a:ext>
              </a:extLst>
            </p:cNvPr>
            <p:cNvSpPr/>
            <p:nvPr/>
          </p:nvSpPr>
          <p:spPr>
            <a:xfrm>
              <a:off x="0" y="-2852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4" name="Google Shape;46;p62">
              <a:extLst>
                <a:ext uri="{FF2B5EF4-FFF2-40B4-BE49-F238E27FC236}">
                  <a16:creationId xmlns:a16="http://schemas.microsoft.com/office/drawing/2014/main" id="{AFD857E5-15B2-7DC7-6C12-2D9E216D24D9}"/>
                </a:ext>
              </a:extLst>
            </p:cNvPr>
            <p:cNvSpPr/>
            <p:nvPr/>
          </p:nvSpPr>
          <p:spPr>
            <a:xfrm>
              <a:off x="203197" y="550907"/>
              <a:ext cx="8737594" cy="4450640"/>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5" name="Google Shape;47;p62">
              <a:extLst>
                <a:ext uri="{FF2B5EF4-FFF2-40B4-BE49-F238E27FC236}">
                  <a16:creationId xmlns:a16="http://schemas.microsoft.com/office/drawing/2014/main" id="{FA3EA33A-E7A0-2E28-8B27-92160CD8D589}"/>
                </a:ext>
              </a:extLst>
            </p:cNvPr>
            <p:cNvSpPr/>
            <p:nvPr/>
          </p:nvSpPr>
          <p:spPr>
            <a:xfrm>
              <a:off x="203197" y="112132"/>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6" name="Google Shape;48;p62">
            <a:extLst>
              <a:ext uri="{FF2B5EF4-FFF2-40B4-BE49-F238E27FC236}">
                <a16:creationId xmlns:a16="http://schemas.microsoft.com/office/drawing/2014/main" id="{317A13B7-C035-1C17-D03E-0A288AEDA7E4}"/>
              </a:ext>
            </a:extLst>
          </p:cNvPr>
          <p:cNvSpPr/>
          <p:nvPr/>
        </p:nvSpPr>
        <p:spPr>
          <a:xfrm rot="10800009" flipH="1">
            <a:off x="439808" y="223432"/>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7" name="Google Shape;49;p62">
            <a:extLst>
              <a:ext uri="{FF2B5EF4-FFF2-40B4-BE49-F238E27FC236}">
                <a16:creationId xmlns:a16="http://schemas.microsoft.com/office/drawing/2014/main" id="{2B3A19E9-7A83-66DD-EBF0-15E1ACAE8C51}"/>
              </a:ext>
            </a:extLst>
          </p:cNvPr>
          <p:cNvSpPr txBox="1">
            <a:spLocks noGrp="1"/>
          </p:cNvSpPr>
          <p:nvPr>
            <p:ph type="title"/>
          </p:nvPr>
        </p:nvSpPr>
        <p:spPr>
          <a:xfrm>
            <a:off x="761585" y="146962"/>
            <a:ext cx="7620829" cy="352967"/>
          </a:xfrm>
          <a:prstGeom prst="rect">
            <a:avLst/>
          </a:prstGeom>
        </p:spPr>
        <p:txBody>
          <a:bodyPr lIns="91421" tIns="45701" rIns="91421" bIns="45701"/>
          <a:lstStyle>
            <a:lvl1pPr>
              <a:defRPr sz="1500" b="1">
                <a:solidFill>
                  <a:srgbClr val="757070"/>
                </a:solidFill>
                <a:latin typeface="Calibri"/>
                <a:ea typeface="Calibri"/>
                <a:cs typeface="Calibri"/>
              </a:defRPr>
            </a:lvl1pPr>
          </a:lstStyle>
          <a:p>
            <a:pPr lvl="0"/>
            <a:endParaRPr lang="fr-FR"/>
          </a:p>
        </p:txBody>
      </p:sp>
      <p:sp>
        <p:nvSpPr>
          <p:cNvPr id="8" name="Google Shape;50;p62">
            <a:extLst>
              <a:ext uri="{FF2B5EF4-FFF2-40B4-BE49-F238E27FC236}">
                <a16:creationId xmlns:a16="http://schemas.microsoft.com/office/drawing/2014/main" id="{26EAC432-9C41-ED3E-4A83-45E2BBDFA7AC}"/>
              </a:ext>
            </a:extLst>
          </p:cNvPr>
          <p:cNvSpPr txBox="1">
            <a:spLocks noGrp="1"/>
          </p:cNvSpPr>
          <p:nvPr>
            <p:ph type="body" idx="4294967295"/>
          </p:nvPr>
        </p:nvSpPr>
        <p:spPr>
          <a:xfrm>
            <a:off x="747714" y="514267"/>
            <a:ext cx="7634700" cy="219327"/>
          </a:xfrm>
          <a:prstGeom prst="rect">
            <a:avLst/>
          </a:prstGeom>
        </p:spPr>
        <p:txBody>
          <a:bodyPr lIns="91421" tIns="45701" rIns="91421" bIns="45701">
            <a:noAutofit/>
          </a:bodyPr>
          <a:lstStyle>
            <a:lvl1pPr marL="342900" indent="-171450">
              <a:spcBef>
                <a:spcPts val="750"/>
              </a:spcBef>
              <a:buNone/>
              <a:defRPr sz="1050" i="1">
                <a:solidFill>
                  <a:srgbClr val="AEABAB"/>
                </a:solidFill>
              </a:defRPr>
            </a:lvl1pPr>
          </a:lstStyle>
          <a:p>
            <a:pPr lvl="0"/>
            <a:endParaRPr lang="fr-FR"/>
          </a:p>
        </p:txBody>
      </p:sp>
    </p:spTree>
    <p:extLst>
      <p:ext uri="{BB962C8B-B14F-4D97-AF65-F5344CB8AC3E}">
        <p14:creationId xmlns:p14="http://schemas.microsoft.com/office/powerpoint/2010/main" val="2138545564"/>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1_Diapositive de titre">
    <p:spTree>
      <p:nvGrpSpPr>
        <p:cNvPr id="1" name=""/>
        <p:cNvGrpSpPr/>
        <p:nvPr/>
      </p:nvGrpSpPr>
      <p:grpSpPr>
        <a:xfrm>
          <a:off x="0" y="0"/>
          <a:ext cx="0" cy="0"/>
          <a:chOff x="0" y="0"/>
          <a:chExt cx="0" cy="0"/>
        </a:xfrm>
      </p:grpSpPr>
      <p:sp>
        <p:nvSpPr>
          <p:cNvPr id="2" name="Google Shape;48;p79">
            <a:extLst>
              <a:ext uri="{FF2B5EF4-FFF2-40B4-BE49-F238E27FC236}">
                <a16:creationId xmlns:a16="http://schemas.microsoft.com/office/drawing/2014/main" id="{575412F3-D3A0-AE57-0813-F102899FB756}"/>
              </a:ext>
            </a:extLst>
          </p:cNvPr>
          <p:cNvSpPr txBox="1">
            <a:spLocks noGrp="1"/>
          </p:cNvSpPr>
          <p:nvPr>
            <p:ph type="subTitle" idx="4294967295"/>
          </p:nvPr>
        </p:nvSpPr>
        <p:spPr>
          <a:xfrm>
            <a:off x="1143000" y="2701530"/>
            <a:ext cx="6858000" cy="1241819"/>
          </a:xfrm>
          <a:prstGeom prst="rect">
            <a:avLst/>
          </a:prstGeom>
        </p:spPr>
        <p:txBody>
          <a:bodyPr lIns="91421" tIns="45701" rIns="91421" bIns="45701" anchorCtr="1"/>
          <a:lstStyle>
            <a:lvl1pPr algn="ctr">
              <a:spcBef>
                <a:spcPts val="750"/>
              </a:spcBef>
              <a:buNone/>
              <a:defRPr sz="1800"/>
            </a:lvl1pPr>
          </a:lstStyle>
          <a:p>
            <a:pPr lvl="0"/>
            <a:endParaRPr lang="fr-FR"/>
          </a:p>
        </p:txBody>
      </p:sp>
      <p:sp>
        <p:nvSpPr>
          <p:cNvPr id="3" name="Google Shape;49;p79">
            <a:extLst>
              <a:ext uri="{FF2B5EF4-FFF2-40B4-BE49-F238E27FC236}">
                <a16:creationId xmlns:a16="http://schemas.microsoft.com/office/drawing/2014/main" id="{97901B13-C46E-85BA-225E-67014654B7DF}"/>
              </a:ext>
            </a:extLst>
          </p:cNvPr>
          <p:cNvSpPr txBox="1">
            <a:spLocks noGrp="1"/>
          </p:cNvSpPr>
          <p:nvPr>
            <p:ph type="dt" sz="half" idx="7"/>
          </p:nvPr>
        </p:nvSpPr>
        <p:spPr>
          <a:xfrm>
            <a:off x="628650" y="4767260"/>
            <a:ext cx="2057400" cy="273844"/>
          </a:xfrm>
          <a:prstGeom prst="rect">
            <a:avLst/>
          </a:prstGeom>
        </p:spPr>
        <p:txBody>
          <a:bodyPr lIns="91421" tIns="45701" rIns="91421" bIns="45701"/>
          <a:lstStyle>
            <a:lvl1pPr>
              <a:defRPr/>
            </a:lvl1pPr>
          </a:lstStyle>
          <a:p>
            <a:pPr lvl="0"/>
            <a:endParaRPr lang="fr-FR"/>
          </a:p>
        </p:txBody>
      </p:sp>
      <p:sp>
        <p:nvSpPr>
          <p:cNvPr id="4" name="Google Shape;50;p79">
            <a:extLst>
              <a:ext uri="{FF2B5EF4-FFF2-40B4-BE49-F238E27FC236}">
                <a16:creationId xmlns:a16="http://schemas.microsoft.com/office/drawing/2014/main" id="{A59023D1-5FD1-C856-E0FA-61966CDFF2E5}"/>
              </a:ext>
            </a:extLst>
          </p:cNvPr>
          <p:cNvSpPr txBox="1">
            <a:spLocks noGrp="1"/>
          </p:cNvSpPr>
          <p:nvPr>
            <p:ph type="ftr" sz="quarter" idx="9"/>
          </p:nvPr>
        </p:nvSpPr>
        <p:spPr>
          <a:xfrm>
            <a:off x="3028949" y="4767260"/>
            <a:ext cx="3086099" cy="273844"/>
          </a:xfrm>
          <a:prstGeom prst="rect">
            <a:avLst/>
          </a:prstGeom>
        </p:spPr>
        <p:txBody>
          <a:bodyPr lIns="91421" tIns="45701" rIns="91421" bIns="45701"/>
          <a:lstStyle>
            <a:lvl1pPr>
              <a:defRPr/>
            </a:lvl1pPr>
          </a:lstStyle>
          <a:p>
            <a:pPr lvl="0"/>
            <a:endParaRPr lang="fr-FR"/>
          </a:p>
        </p:txBody>
      </p:sp>
      <p:sp>
        <p:nvSpPr>
          <p:cNvPr id="5" name="Google Shape;51;p79">
            <a:extLst>
              <a:ext uri="{FF2B5EF4-FFF2-40B4-BE49-F238E27FC236}">
                <a16:creationId xmlns:a16="http://schemas.microsoft.com/office/drawing/2014/main" id="{DA9D258F-B1B6-378D-9A35-B05AF48C98E4}"/>
              </a:ext>
            </a:extLst>
          </p:cNvPr>
          <p:cNvSpPr txBox="1">
            <a:spLocks noGrp="1"/>
          </p:cNvSpPr>
          <p:nvPr>
            <p:ph type="sldNum" sz="quarter" idx="8"/>
          </p:nvPr>
        </p:nvSpPr>
        <p:spPr>
          <a:xfrm>
            <a:off x="6457949" y="4767260"/>
            <a:ext cx="2057400" cy="273844"/>
          </a:xfrm>
          <a:prstGeom prst="rect">
            <a:avLst/>
          </a:prstGeom>
        </p:spPr>
        <p:txBody>
          <a:bodyPr lIns="91421" tIns="45701" rIns="91421" bIns="45701"/>
          <a:lstStyle>
            <a:lvl1pPr>
              <a:defRPr/>
            </a:lvl1pPr>
          </a:lstStyle>
          <a:p>
            <a:pPr lvl="0"/>
            <a:fld id="{BBE84098-2294-4EF7-98CF-E51B5DE54DE1}" type="slidenum">
              <a:rPr/>
              <a:pPr lvl="0"/>
              <a:t>‹N°›</a:t>
            </a:fld>
            <a:endParaRPr lang="fr-FR"/>
          </a:p>
        </p:txBody>
      </p:sp>
      <p:grpSp>
        <p:nvGrpSpPr>
          <p:cNvPr id="6" name="Google Shape;52;p79">
            <a:extLst>
              <a:ext uri="{FF2B5EF4-FFF2-40B4-BE49-F238E27FC236}">
                <a16:creationId xmlns:a16="http://schemas.microsoft.com/office/drawing/2014/main" id="{7A8F863C-2A74-ABE1-2206-DDF95A963332}"/>
              </a:ext>
            </a:extLst>
          </p:cNvPr>
          <p:cNvGrpSpPr/>
          <p:nvPr/>
        </p:nvGrpSpPr>
        <p:grpSpPr>
          <a:xfrm>
            <a:off x="0" y="-19879"/>
            <a:ext cx="9144000" cy="5143499"/>
            <a:chOff x="0" y="-19879"/>
            <a:chExt cx="9144000" cy="5143499"/>
          </a:xfrm>
        </p:grpSpPr>
        <p:sp>
          <p:nvSpPr>
            <p:cNvPr id="7" name="Google Shape;53;p79">
              <a:extLst>
                <a:ext uri="{FF2B5EF4-FFF2-40B4-BE49-F238E27FC236}">
                  <a16:creationId xmlns:a16="http://schemas.microsoft.com/office/drawing/2014/main" id="{DE9A71E9-24B0-CD58-1238-30F60FAA82E4}"/>
                </a:ext>
              </a:extLst>
            </p:cNvPr>
            <p:cNvSpPr/>
            <p:nvPr/>
          </p:nvSpPr>
          <p:spPr>
            <a:xfrm>
              <a:off x="0" y="-19879"/>
              <a:ext cx="9144000" cy="5143499"/>
            </a:xfrm>
            <a:prstGeom prst="rect">
              <a:avLst/>
            </a:prstGeom>
            <a:solidFill>
              <a:srgbClr val="106585"/>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8" name="Google Shape;54;p79">
              <a:extLst>
                <a:ext uri="{FF2B5EF4-FFF2-40B4-BE49-F238E27FC236}">
                  <a16:creationId xmlns:a16="http://schemas.microsoft.com/office/drawing/2014/main" id="{582E233C-9A8E-EAEF-E20C-69B120F4AA77}"/>
                </a:ext>
              </a:extLst>
            </p:cNvPr>
            <p:cNvSpPr/>
            <p:nvPr/>
          </p:nvSpPr>
          <p:spPr>
            <a:xfrm>
              <a:off x="203197" y="440173"/>
              <a:ext cx="8737594" cy="4580074"/>
            </a:xfrm>
            <a:custGeom>
              <a:avLst>
                <a:gd name="f0" fmla="val 481"/>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sp>
          <p:nvSpPr>
            <p:cNvPr id="9" name="Google Shape;55;p79">
              <a:extLst>
                <a:ext uri="{FF2B5EF4-FFF2-40B4-BE49-F238E27FC236}">
                  <a16:creationId xmlns:a16="http://schemas.microsoft.com/office/drawing/2014/main" id="{D4D55FB1-9E0D-E58E-7C5D-93DCF651E6D2}"/>
                </a:ext>
              </a:extLst>
            </p:cNvPr>
            <p:cNvSpPr/>
            <p:nvPr/>
          </p:nvSpPr>
          <p:spPr>
            <a:xfrm>
              <a:off x="203197" y="135239"/>
              <a:ext cx="8737594" cy="615043"/>
            </a:xfrm>
            <a:custGeom>
              <a:avLst>
                <a:gd name="f0" fmla="val 3118"/>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2F2F2"/>
            </a:solidFill>
            <a:ln cap="flat">
              <a:noFill/>
              <a:prstDash val="solid"/>
            </a:ln>
          </p:spPr>
          <p:txBody>
            <a:bodyPr vert="horz" wrap="square" lIns="91421" tIns="45701" rIns="91421" bIns="4570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0" i="0" u="none" strike="noStrike" kern="0" cap="none" spc="0" baseline="0">
                <a:solidFill>
                  <a:srgbClr val="FFFFFF"/>
                </a:solidFill>
                <a:uFillTx/>
                <a:latin typeface="Dosis"/>
                <a:ea typeface="Dosis"/>
                <a:cs typeface="Dosis"/>
              </a:endParaRPr>
            </a:p>
          </p:txBody>
        </p:sp>
      </p:grpSp>
      <p:sp>
        <p:nvSpPr>
          <p:cNvPr id="10" name="Google Shape;56;p79">
            <a:extLst>
              <a:ext uri="{FF2B5EF4-FFF2-40B4-BE49-F238E27FC236}">
                <a16:creationId xmlns:a16="http://schemas.microsoft.com/office/drawing/2014/main" id="{D87173D8-889B-C425-0D29-B999C7F59C3C}"/>
              </a:ext>
            </a:extLst>
          </p:cNvPr>
          <p:cNvSpPr/>
          <p:nvPr/>
        </p:nvSpPr>
        <p:spPr>
          <a:xfrm flipH="1">
            <a:off x="8515350" y="272418"/>
            <a:ext cx="274566" cy="168533"/>
          </a:xfrm>
          <a:custGeom>
            <a:avLst/>
            <a:gdLst>
              <a:gd name="f0" fmla="val w"/>
              <a:gd name="f1" fmla="val h"/>
              <a:gd name="f2" fmla="val 0"/>
              <a:gd name="f3" fmla="val 771785"/>
              <a:gd name="f4" fmla="val 671453"/>
              <a:gd name="f5" fmla="*/ f0 1 771785"/>
              <a:gd name="f6" fmla="*/ f1 1 671453"/>
              <a:gd name="f7" fmla="val f2"/>
              <a:gd name="f8" fmla="val f3"/>
              <a:gd name="f9" fmla="val f4"/>
              <a:gd name="f10" fmla="+- f9 0 f7"/>
              <a:gd name="f11" fmla="+- f8 0 f7"/>
              <a:gd name="f12" fmla="*/ f11 1 771785"/>
              <a:gd name="f13" fmla="*/ f10 1 671453"/>
              <a:gd name="f14" fmla="*/ f7 1 f12"/>
              <a:gd name="f15" fmla="*/ f8 1 f12"/>
              <a:gd name="f16" fmla="*/ f7 1 f13"/>
              <a:gd name="f17" fmla="*/ f9 1 f13"/>
              <a:gd name="f18" fmla="*/ f14 f5 1"/>
              <a:gd name="f19" fmla="*/ f15 f5 1"/>
              <a:gd name="f20" fmla="*/ f17 f6 1"/>
              <a:gd name="f21" fmla="*/ f16 f6 1"/>
            </a:gdLst>
            <a:ahLst/>
            <a:cxnLst>
              <a:cxn ang="3cd4">
                <a:pos x="hc" y="t"/>
              </a:cxn>
              <a:cxn ang="0">
                <a:pos x="r" y="vc"/>
              </a:cxn>
              <a:cxn ang="cd4">
                <a:pos x="hc" y="b"/>
              </a:cxn>
              <a:cxn ang="cd2">
                <a:pos x="l" y="vc"/>
              </a:cxn>
            </a:cxnLst>
            <a:rect l="f18" t="f21" r="f19" b="f20"/>
            <a:pathLst>
              <a:path w="771785" h="671453">
                <a:moveTo>
                  <a:pt x="f2" y="f2"/>
                </a:moveTo>
                <a:lnTo>
                  <a:pt x="f3" y="f2"/>
                </a:lnTo>
                <a:lnTo>
                  <a:pt x="f3" y="f4"/>
                </a:lnTo>
                <a:lnTo>
                  <a:pt x="f2" y="f4"/>
                </a:lnTo>
                <a:lnTo>
                  <a:pt x="f2" y="f2"/>
                </a:lnTo>
                <a:close/>
              </a:path>
            </a:pathLst>
          </a:custGeom>
          <a:blipFill>
            <a:blip r:embed="rId2" cstate="print">
              <a:alphaModFix/>
            </a:blip>
            <a:stretch>
              <a:fillRect/>
            </a:stretch>
          </a:blipFill>
          <a:ln cap="flat">
            <a:noFill/>
            <a:prstDash val="solid"/>
          </a:ln>
        </p:spPr>
        <p:txBody>
          <a:bodyPr vert="horz" wrap="square" lIns="68570" tIns="34271" rIns="68570" bIns="34271" anchor="t" anchorCtr="0" compatLnSpc="1">
            <a:noAutofit/>
          </a:bodyPr>
          <a:lstStyle/>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fr-FR" sz="1013" b="1" i="0" u="none" strike="noStrike" kern="0" cap="none" spc="0" baseline="0">
              <a:solidFill>
                <a:srgbClr val="7F7F7F"/>
              </a:solidFill>
              <a:uFillTx/>
              <a:latin typeface="Dosis"/>
              <a:ea typeface="Dosis"/>
              <a:cs typeface="Dosis"/>
            </a:endParaRPr>
          </a:p>
        </p:txBody>
      </p:sp>
      <p:sp>
        <p:nvSpPr>
          <p:cNvPr id="11" name="Google Shape;57;p79">
            <a:extLst>
              <a:ext uri="{FF2B5EF4-FFF2-40B4-BE49-F238E27FC236}">
                <a16:creationId xmlns:a16="http://schemas.microsoft.com/office/drawing/2014/main" id="{7D9CFAC8-B793-96C3-F8D1-A7D89D10DFAC}"/>
              </a:ext>
            </a:extLst>
          </p:cNvPr>
          <p:cNvSpPr txBox="1">
            <a:spLocks noGrp="1"/>
          </p:cNvSpPr>
          <p:nvPr>
            <p:ph type="title"/>
          </p:nvPr>
        </p:nvSpPr>
        <p:spPr>
          <a:xfrm>
            <a:off x="894520" y="392917"/>
            <a:ext cx="7620829" cy="352967"/>
          </a:xfrm>
          <a:prstGeom prst="rect">
            <a:avLst/>
          </a:prstGeom>
        </p:spPr>
        <p:txBody>
          <a:bodyPr lIns="91421" tIns="45701" rIns="91421" bIns="45701"/>
          <a:lstStyle>
            <a:lvl1pPr algn="r">
              <a:defRPr sz="1350" i="1">
                <a:solidFill>
                  <a:srgbClr val="757070"/>
                </a:solidFill>
                <a:latin typeface="Calibri"/>
                <a:ea typeface="Calibri"/>
                <a:cs typeface="Calibri"/>
              </a:defRPr>
            </a:lvl1pPr>
          </a:lstStyle>
          <a:p>
            <a:pPr lvl="0"/>
            <a:endParaRPr lang="fr-FR"/>
          </a:p>
        </p:txBody>
      </p:sp>
    </p:spTree>
    <p:extLst>
      <p:ext uri="{BB962C8B-B14F-4D97-AF65-F5344CB8AC3E}">
        <p14:creationId xmlns:p14="http://schemas.microsoft.com/office/powerpoint/2010/main" val="4226626040"/>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1966298" y="1631088"/>
            <a:ext cx="2305504" cy="451503"/>
          </a:xfrm>
          <a:prstGeom prst="rect">
            <a:avLst/>
          </a:prstGeom>
        </p:spPr>
        <p:txBody>
          <a:bodyPr tIns="68570" bIns="68570">
            <a:noAutofit/>
          </a:bodyPr>
          <a:lstStyle>
            <a:lvl1pPr>
              <a:defRPr sz="24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1966307"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6015188" y="2129189"/>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1966325" y="3138028"/>
            <a:ext cx="2305504" cy="527700"/>
          </a:xfrm>
          <a:prstGeom prst="rect">
            <a:avLst/>
          </a:prstGeom>
        </p:spPr>
        <p:txBody>
          <a:bodyPr tIns="68570" bIns="68570">
            <a:noAutofit/>
          </a:bodyPr>
          <a:lstStyle>
            <a:lvl1pPr>
              <a:defRPr sz="24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1966307"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6015188" y="3626574"/>
            <a:ext cx="2305504" cy="484796"/>
          </a:xfrm>
          <a:prstGeom prst="rect">
            <a:avLst/>
          </a:prstGeom>
        </p:spPr>
        <p:txBody>
          <a:bodyPr tIns="68570" bIns="68570" anchor="ctr">
            <a:noAutofit/>
          </a:bodyPr>
          <a:lstStyle>
            <a:lvl1pPr>
              <a:lnSpc>
                <a:spcPct val="100000"/>
              </a:lnSpc>
              <a:spcBef>
                <a:spcPts val="0"/>
              </a:spcBef>
              <a:buNone/>
              <a:defRPr sz="1400"/>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823316" y="1815449"/>
            <a:ext cx="1143000" cy="572697"/>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823316" y="3349118"/>
            <a:ext cx="1143000" cy="572697"/>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4872197" y="1815449"/>
            <a:ext cx="1143000" cy="572697"/>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4872197" y="3349118"/>
            <a:ext cx="1143000" cy="572697"/>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6015197" y="1631088"/>
            <a:ext cx="2305504" cy="451503"/>
          </a:xfrm>
          <a:prstGeom prst="rect">
            <a:avLst/>
          </a:prstGeom>
        </p:spPr>
        <p:txBody>
          <a:bodyPr tIns="68570" bIns="68570">
            <a:noAutofit/>
          </a:bodyPr>
          <a:lstStyle>
            <a:lvl1pPr>
              <a:defRPr sz="24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6015224" y="3138028"/>
            <a:ext cx="2305504" cy="527700"/>
          </a:xfrm>
          <a:prstGeom prst="rect">
            <a:avLst/>
          </a:prstGeom>
        </p:spPr>
        <p:txBody>
          <a:bodyPr tIns="68570" bIns="68570">
            <a:noAutofit/>
          </a:bodyPr>
          <a:lstStyle>
            <a:lvl1pPr>
              <a:defRPr sz="24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719998" y="445029"/>
            <a:ext cx="7704002" cy="572697"/>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1289163097"/>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75"/>
        <p:cNvGrpSpPr/>
        <p:nvPr/>
      </p:nvGrpSpPr>
      <p:grpSpPr>
        <a:xfrm>
          <a:off x="0" y="0"/>
          <a:ext cx="0" cy="0"/>
          <a:chOff x="0" y="0"/>
          <a:chExt cx="0" cy="0"/>
        </a:xfrm>
      </p:grpSpPr>
      <p:sp>
        <p:nvSpPr>
          <p:cNvPr id="76" name="Google Shape;76;p90"/>
          <p:cNvSpPr txBox="1">
            <a:spLocks noGrp="1"/>
          </p:cNvSpPr>
          <p:nvPr>
            <p:ph type="title"/>
          </p:nvPr>
        </p:nvSpPr>
        <p:spPr>
          <a:xfrm rot="5400000">
            <a:off x="5350669" y="1467644"/>
            <a:ext cx="4357687"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90"/>
          <p:cNvSpPr txBox="1">
            <a:spLocks noGrp="1"/>
          </p:cNvSpPr>
          <p:nvPr>
            <p:ph type="body" idx="1"/>
          </p:nvPr>
        </p:nvSpPr>
        <p:spPr>
          <a:xfrm rot="5400000">
            <a:off x="1331119" y="-427831"/>
            <a:ext cx="4357687" cy="57626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8" name="Google Shape;78;p9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9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0" name="Google Shape;80;p9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2"/>
        <p:cNvGrpSpPr/>
        <p:nvPr/>
      </p:nvGrpSpPr>
      <p:grpSpPr>
        <a:xfrm>
          <a:off x="0" y="0"/>
          <a:ext cx="0" cy="0"/>
          <a:chOff x="0" y="0"/>
          <a:chExt cx="0" cy="0"/>
        </a:xfrm>
      </p:grpSpPr>
      <p:sp>
        <p:nvSpPr>
          <p:cNvPr id="83" name="Google Shape;83;p47"/>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4" name="Google Shape;84;p47"/>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85" name="Google Shape;85;p47"/>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b="0" i="0" u="none" strike="noStrike" cap="none">
                <a:solidFill>
                  <a:schemeClr val="dk1"/>
                </a:solidFill>
                <a:latin typeface="Arial"/>
                <a:ea typeface="Arial"/>
                <a:cs typeface="Arial"/>
                <a:sym typeface="Arial"/>
              </a:defRPr>
            </a:lvl1pPr>
            <a:lvl2pPr marL="0" marR="0" lvl="1" indent="0" algn="l" rtl="0">
              <a:spcBef>
                <a:spcPts val="0"/>
              </a:spcBef>
              <a:buNone/>
              <a:defRPr sz="1800" b="0" i="0" u="none" strike="noStrike" cap="none">
                <a:solidFill>
                  <a:schemeClr val="dk1"/>
                </a:solidFill>
                <a:latin typeface="Arial"/>
                <a:ea typeface="Arial"/>
                <a:cs typeface="Arial"/>
                <a:sym typeface="Arial"/>
              </a:defRPr>
            </a:lvl2pPr>
            <a:lvl3pPr marL="0" marR="0" lvl="2" indent="0" algn="l" rtl="0">
              <a:spcBef>
                <a:spcPts val="0"/>
              </a:spcBef>
              <a:buNone/>
              <a:defRPr sz="1800" b="0" i="0" u="none" strike="noStrike" cap="none">
                <a:solidFill>
                  <a:schemeClr val="dk1"/>
                </a:solidFill>
                <a:latin typeface="Arial"/>
                <a:ea typeface="Arial"/>
                <a:cs typeface="Arial"/>
                <a:sym typeface="Arial"/>
              </a:defRPr>
            </a:lvl3pPr>
            <a:lvl4pPr marL="0" marR="0" lvl="3" indent="0" algn="l" rtl="0">
              <a:spcBef>
                <a:spcPts val="0"/>
              </a:spcBef>
              <a:buNone/>
              <a:defRPr sz="1800" b="0" i="0" u="none" strike="noStrike" cap="none">
                <a:solidFill>
                  <a:schemeClr val="dk1"/>
                </a:solidFill>
                <a:latin typeface="Arial"/>
                <a:ea typeface="Arial"/>
                <a:cs typeface="Arial"/>
                <a:sym typeface="Arial"/>
              </a:defRPr>
            </a:lvl4pPr>
            <a:lvl5pPr marL="0" marR="0" lvl="4" indent="0" algn="l" rtl="0">
              <a:spcBef>
                <a:spcPts val="0"/>
              </a:spcBef>
              <a:buNone/>
              <a:defRPr sz="1800" b="0" i="0" u="none" strike="noStrike" cap="none">
                <a:solidFill>
                  <a:schemeClr val="dk1"/>
                </a:solidFill>
                <a:latin typeface="Arial"/>
                <a:ea typeface="Arial"/>
                <a:cs typeface="Arial"/>
                <a:sym typeface="Arial"/>
              </a:defRPr>
            </a:lvl5pPr>
            <a:lvl6pPr marL="0" marR="0" lvl="5" indent="0" algn="l" rtl="0">
              <a:spcBef>
                <a:spcPts val="0"/>
              </a:spcBef>
              <a:buNone/>
              <a:defRPr sz="1800" b="0" i="0" u="none" strike="noStrike" cap="none">
                <a:solidFill>
                  <a:schemeClr val="dk1"/>
                </a:solidFill>
                <a:latin typeface="Arial"/>
                <a:ea typeface="Arial"/>
                <a:cs typeface="Arial"/>
                <a:sym typeface="Arial"/>
              </a:defRPr>
            </a:lvl6pPr>
            <a:lvl7pPr marL="0" marR="0" lvl="6" indent="0" algn="l" rtl="0">
              <a:spcBef>
                <a:spcPts val="0"/>
              </a:spcBef>
              <a:buNone/>
              <a:defRPr sz="1800" b="0" i="0" u="none" strike="noStrike" cap="none">
                <a:solidFill>
                  <a:schemeClr val="dk1"/>
                </a:solidFill>
                <a:latin typeface="Arial"/>
                <a:ea typeface="Arial"/>
                <a:cs typeface="Arial"/>
                <a:sym typeface="Arial"/>
              </a:defRPr>
            </a:lvl7pPr>
            <a:lvl8pPr marL="0" marR="0" lvl="7" indent="0" algn="l" rtl="0">
              <a:spcBef>
                <a:spcPts val="0"/>
              </a:spcBef>
              <a:buNone/>
              <a:defRPr sz="1800" b="0" i="0" u="none" strike="noStrike" cap="none">
                <a:solidFill>
                  <a:schemeClr val="dk1"/>
                </a:solidFill>
                <a:latin typeface="Arial"/>
                <a:ea typeface="Arial"/>
                <a:cs typeface="Arial"/>
                <a:sym typeface="Arial"/>
              </a:defRPr>
            </a:lvl8pPr>
            <a:lvl9pPr marL="0" marR="0" lvl="8" indent="0" algn="l" rtl="0">
              <a:spcBef>
                <a:spcPts val="0"/>
              </a:spcBef>
              <a:buNone/>
              <a:defRPr sz="1800" b="0" i="0" u="none" strike="noStrike" cap="none">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86"/>
        <p:cNvGrpSpPr/>
        <p:nvPr/>
      </p:nvGrpSpPr>
      <p:grpSpPr>
        <a:xfrm>
          <a:off x="0" y="0"/>
          <a:ext cx="0" cy="0"/>
          <a:chOff x="0" y="0"/>
          <a:chExt cx="0" cy="0"/>
        </a:xfrm>
      </p:grpSpPr>
      <p:sp>
        <p:nvSpPr>
          <p:cNvPr id="87" name="Google Shape;87;p91"/>
          <p:cNvSpPr/>
          <p:nvPr/>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88" name="Google Shape;88;p91"/>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9" name="Google Shape;89;p91" descr="Image générée"/>
          <p:cNvPicPr preferRelativeResize="0"/>
          <p:nvPr/>
        </p:nvPicPr>
        <p:blipFill rotWithShape="1">
          <a:blip r:embed="rId2">
            <a:alphaModFix/>
          </a:blip>
          <a:srcRect l="3539" t="24327" r="75793" b="61971"/>
          <a:stretch/>
        </p:blipFill>
        <p:spPr>
          <a:xfrm>
            <a:off x="62388" y="57071"/>
            <a:ext cx="628645" cy="628730"/>
          </a:xfrm>
          <a:prstGeom prst="rect">
            <a:avLst/>
          </a:prstGeom>
          <a:noFill/>
          <a:ln>
            <a:noFill/>
          </a:ln>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90"/>
        <p:cNvGrpSpPr/>
        <p:nvPr/>
      </p:nvGrpSpPr>
      <p:grpSpPr>
        <a:xfrm>
          <a:off x="0" y="0"/>
          <a:ext cx="0" cy="0"/>
          <a:chOff x="0" y="0"/>
          <a:chExt cx="0" cy="0"/>
        </a:xfrm>
      </p:grpSpPr>
      <p:sp>
        <p:nvSpPr>
          <p:cNvPr id="91" name="Google Shape;91;p92"/>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92"/>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3" name="Google Shape;93;p9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4" name="Google Shape;94;p9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5" name="Google Shape;95;p9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96"/>
        <p:cNvGrpSpPr/>
        <p:nvPr/>
      </p:nvGrpSpPr>
      <p:grpSpPr>
        <a:xfrm>
          <a:off x="0" y="0"/>
          <a:ext cx="0" cy="0"/>
          <a:chOff x="0" y="0"/>
          <a:chExt cx="0" cy="0"/>
        </a:xfrm>
      </p:grpSpPr>
      <p:sp>
        <p:nvSpPr>
          <p:cNvPr id="97" name="Google Shape;97;p9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93"/>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99" name="Google Shape;99;p9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0" name="Google Shape;100;p9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1" name="Google Shape;101;p9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102"/>
        <p:cNvGrpSpPr/>
        <p:nvPr/>
      </p:nvGrpSpPr>
      <p:grpSpPr>
        <a:xfrm>
          <a:off x="0" y="0"/>
          <a:ext cx="0" cy="0"/>
          <a:chOff x="0" y="0"/>
          <a:chExt cx="0" cy="0"/>
        </a:xfrm>
      </p:grpSpPr>
      <p:sp>
        <p:nvSpPr>
          <p:cNvPr id="103" name="Google Shape;103;p94"/>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94"/>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05" name="Google Shape;105;p9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6" name="Google Shape;106;p9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7" name="Google Shape;107;p9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108"/>
        <p:cNvGrpSpPr/>
        <p:nvPr/>
      </p:nvGrpSpPr>
      <p:grpSpPr>
        <a:xfrm>
          <a:off x="0" y="0"/>
          <a:ext cx="0" cy="0"/>
          <a:chOff x="0" y="0"/>
          <a:chExt cx="0" cy="0"/>
        </a:xfrm>
      </p:grpSpPr>
      <p:sp>
        <p:nvSpPr>
          <p:cNvPr id="109" name="Google Shape;109;p9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95"/>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1" name="Google Shape;111;p95"/>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2" name="Google Shape;112;p9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3" name="Google Shape;113;p9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14" name="Google Shape;114;p9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115"/>
        <p:cNvGrpSpPr/>
        <p:nvPr/>
      </p:nvGrpSpPr>
      <p:grpSpPr>
        <a:xfrm>
          <a:off x="0" y="0"/>
          <a:ext cx="0" cy="0"/>
          <a:chOff x="0" y="0"/>
          <a:chExt cx="0" cy="0"/>
        </a:xfrm>
      </p:grpSpPr>
      <p:sp>
        <p:nvSpPr>
          <p:cNvPr id="116" name="Google Shape;116;p96"/>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96"/>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8" name="Google Shape;118;p96"/>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19" name="Google Shape;119;p96"/>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0" name="Google Shape;120;p96"/>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1" name="Google Shape;121;p9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2" name="Google Shape;122;p9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3" name="Google Shape;123;p9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12"/>
        <p:cNvGrpSpPr/>
        <p:nvPr/>
      </p:nvGrpSpPr>
      <p:grpSpPr>
        <a:xfrm>
          <a:off x="0" y="0"/>
          <a:ext cx="0" cy="0"/>
          <a:chOff x="0" y="0"/>
          <a:chExt cx="0" cy="0"/>
        </a:xfrm>
      </p:grpSpPr>
      <p:sp>
        <p:nvSpPr>
          <p:cNvPr id="13" name="Google Shape;13;p80"/>
          <p:cNvSpPr txBox="1">
            <a:spLocks noGrp="1"/>
          </p:cNvSpPr>
          <p:nvPr>
            <p:ph type="ctrTitle"/>
          </p:nvPr>
        </p:nvSpPr>
        <p:spPr>
          <a:xfrm>
            <a:off x="1143000" y="841375"/>
            <a:ext cx="68580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4" name="Google Shape;14;p80"/>
          <p:cNvSpPr txBox="1">
            <a:spLocks noGrp="1"/>
          </p:cNvSpPr>
          <p:nvPr>
            <p:ph type="subTitle" idx="1"/>
          </p:nvPr>
        </p:nvSpPr>
        <p:spPr>
          <a:xfrm>
            <a:off x="1143000" y="2701925"/>
            <a:ext cx="6858000" cy="124142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 name="Google Shape;15;p80"/>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80"/>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7" name="Google Shape;17;p80"/>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124"/>
        <p:cNvGrpSpPr/>
        <p:nvPr/>
      </p:nvGrpSpPr>
      <p:grpSpPr>
        <a:xfrm>
          <a:off x="0" y="0"/>
          <a:ext cx="0" cy="0"/>
          <a:chOff x="0" y="0"/>
          <a:chExt cx="0" cy="0"/>
        </a:xfrm>
      </p:grpSpPr>
      <p:sp>
        <p:nvSpPr>
          <p:cNvPr id="125" name="Google Shape;125;p9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6" name="Google Shape;126;p9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7" name="Google Shape;127;p9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28" name="Google Shape;128;p9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129"/>
        <p:cNvGrpSpPr/>
        <p:nvPr/>
      </p:nvGrpSpPr>
      <p:grpSpPr>
        <a:xfrm>
          <a:off x="0" y="0"/>
          <a:ext cx="0" cy="0"/>
          <a:chOff x="0" y="0"/>
          <a:chExt cx="0" cy="0"/>
        </a:xfrm>
      </p:grpSpPr>
      <p:sp>
        <p:nvSpPr>
          <p:cNvPr id="130" name="Google Shape;130;p9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1" name="Google Shape;131;p9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2" name="Google Shape;132;p9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133"/>
        <p:cNvGrpSpPr/>
        <p:nvPr/>
      </p:nvGrpSpPr>
      <p:grpSpPr>
        <a:xfrm>
          <a:off x="0" y="0"/>
          <a:ext cx="0" cy="0"/>
          <a:chOff x="0" y="0"/>
          <a:chExt cx="0" cy="0"/>
        </a:xfrm>
      </p:grpSpPr>
      <p:sp>
        <p:nvSpPr>
          <p:cNvPr id="134" name="Google Shape;134;p99"/>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5" name="Google Shape;135;p99"/>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6" name="Google Shape;136;p99"/>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37" name="Google Shape;137;p9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8" name="Google Shape;138;p9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9" name="Google Shape;139;p9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140"/>
        <p:cNvGrpSpPr/>
        <p:nvPr/>
      </p:nvGrpSpPr>
      <p:grpSpPr>
        <a:xfrm>
          <a:off x="0" y="0"/>
          <a:ext cx="0" cy="0"/>
          <a:chOff x="0" y="0"/>
          <a:chExt cx="0" cy="0"/>
        </a:xfrm>
      </p:grpSpPr>
      <p:sp>
        <p:nvSpPr>
          <p:cNvPr id="141" name="Google Shape;141;p100"/>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2" name="Google Shape;142;p100"/>
          <p:cNvSpPr>
            <a:spLocks noGrp="1"/>
          </p:cNvSpPr>
          <p:nvPr>
            <p:ph type="pic" idx="2"/>
          </p:nvPr>
        </p:nvSpPr>
        <p:spPr>
          <a:xfrm>
            <a:off x="3887388" y="740572"/>
            <a:ext cx="4629149" cy="3655222"/>
          </a:xfrm>
          <a:prstGeom prst="rect">
            <a:avLst/>
          </a:prstGeom>
          <a:noFill/>
          <a:ln>
            <a:noFill/>
          </a:ln>
        </p:spPr>
      </p:sp>
      <p:sp>
        <p:nvSpPr>
          <p:cNvPr id="143" name="Google Shape;143;p100"/>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44" name="Google Shape;144;p10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5" name="Google Shape;145;p10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6" name="Google Shape;146;p10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147"/>
        <p:cNvGrpSpPr/>
        <p:nvPr/>
      </p:nvGrpSpPr>
      <p:grpSpPr>
        <a:xfrm>
          <a:off x="0" y="0"/>
          <a:ext cx="0" cy="0"/>
          <a:chOff x="0" y="0"/>
          <a:chExt cx="0" cy="0"/>
        </a:xfrm>
      </p:grpSpPr>
      <p:sp>
        <p:nvSpPr>
          <p:cNvPr id="148" name="Google Shape;148;p10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101"/>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0" name="Google Shape;150;p10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1" name="Google Shape;151;p10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2" name="Google Shape;152;p10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153"/>
        <p:cNvGrpSpPr/>
        <p:nvPr/>
      </p:nvGrpSpPr>
      <p:grpSpPr>
        <a:xfrm>
          <a:off x="0" y="0"/>
          <a:ext cx="0" cy="0"/>
          <a:chOff x="0" y="0"/>
          <a:chExt cx="0" cy="0"/>
        </a:xfrm>
      </p:grpSpPr>
      <p:sp>
        <p:nvSpPr>
          <p:cNvPr id="154" name="Google Shape;154;p102"/>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5" name="Google Shape;155;p102"/>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56" name="Google Shape;156;p10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7" name="Google Shape;157;p10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58" name="Google Shape;158;p10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159"/>
        <p:cNvGrpSpPr/>
        <p:nvPr/>
      </p:nvGrpSpPr>
      <p:grpSpPr>
        <a:xfrm>
          <a:off x="0" y="0"/>
          <a:ext cx="0" cy="0"/>
          <a:chOff x="0" y="0"/>
          <a:chExt cx="0" cy="0"/>
        </a:xfrm>
      </p:grpSpPr>
      <p:sp>
        <p:nvSpPr>
          <p:cNvPr id="160" name="Google Shape;160;p103"/>
          <p:cNvSpPr/>
          <p:nvPr/>
        </p:nvSpPr>
        <p:spPr>
          <a:xfrm>
            <a:off x="46346" y="43179"/>
            <a:ext cx="9081612" cy="675810"/>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161" name="Google Shape;161;p103"/>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162" name="Google Shape;162;p103" descr="Image générée"/>
          <p:cNvPicPr preferRelativeResize="0"/>
          <p:nvPr/>
        </p:nvPicPr>
        <p:blipFill rotWithShape="1">
          <a:blip r:embed="rId2">
            <a:alphaModFix/>
          </a:blip>
          <a:srcRect l="3539" t="24327" r="75793" b="61971"/>
          <a:stretch/>
        </p:blipFill>
        <p:spPr>
          <a:xfrm>
            <a:off x="62389" y="48151"/>
            <a:ext cx="610712" cy="607337"/>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163"/>
        <p:cNvGrpSpPr/>
        <p:nvPr/>
      </p:nvGrpSpPr>
      <p:grpSpPr>
        <a:xfrm>
          <a:off x="0" y="0"/>
          <a:ext cx="0" cy="0"/>
          <a:chOff x="0" y="0"/>
          <a:chExt cx="0" cy="0"/>
        </a:xfrm>
      </p:grpSpPr>
      <p:sp>
        <p:nvSpPr>
          <p:cNvPr id="164" name="Google Shape;164;p104"/>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5" name="Google Shape;165;p104"/>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itle Slide">
  <p:cSld name="1_Title Slide 2">
    <p:spTree>
      <p:nvGrpSpPr>
        <p:cNvPr id="1" name="Shape 166"/>
        <p:cNvGrpSpPr/>
        <p:nvPr/>
      </p:nvGrpSpPr>
      <p:grpSpPr>
        <a:xfrm>
          <a:off x="0" y="0"/>
          <a:ext cx="0" cy="0"/>
          <a:chOff x="0" y="0"/>
          <a:chExt cx="0" cy="0"/>
        </a:xfrm>
      </p:grpSpPr>
      <p:sp>
        <p:nvSpPr>
          <p:cNvPr id="167" name="Google Shape;167;p105"/>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68" name="Google Shape;168;p105"/>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69" name="Google Shape;169;p105"/>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0" name="Google Shape;170;p105"/>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1_Title Slide">
  <p:cSld name="1_Title Slide 3">
    <p:spTree>
      <p:nvGrpSpPr>
        <p:cNvPr id="1" name="Shape 171"/>
        <p:cNvGrpSpPr/>
        <p:nvPr/>
      </p:nvGrpSpPr>
      <p:grpSpPr>
        <a:xfrm>
          <a:off x="0" y="0"/>
          <a:ext cx="0" cy="0"/>
          <a:chOff x="0" y="0"/>
          <a:chExt cx="0" cy="0"/>
        </a:xfrm>
      </p:grpSpPr>
      <p:sp>
        <p:nvSpPr>
          <p:cNvPr id="172" name="Google Shape;172;p106"/>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3" name="Google Shape;173;p106"/>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4" name="Google Shape;174;p106"/>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75" name="Google Shape;175;p106"/>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18"/>
        <p:cNvGrpSpPr/>
        <p:nvPr/>
      </p:nvGrpSpPr>
      <p:grpSpPr>
        <a:xfrm>
          <a:off x="0" y="0"/>
          <a:ext cx="0" cy="0"/>
          <a:chOff x="0" y="0"/>
          <a:chExt cx="0" cy="0"/>
        </a:xfrm>
      </p:grpSpPr>
      <p:sp>
        <p:nvSpPr>
          <p:cNvPr id="19" name="Google Shape;19;p81"/>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81"/>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 name="Google Shape;21;p81"/>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81"/>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81"/>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176"/>
        <p:cNvGrpSpPr/>
        <p:nvPr/>
      </p:nvGrpSpPr>
      <p:grpSpPr>
        <a:xfrm>
          <a:off x="0" y="0"/>
          <a:ext cx="0" cy="0"/>
          <a:chOff x="0" y="0"/>
          <a:chExt cx="0" cy="0"/>
        </a:xfrm>
      </p:grpSpPr>
      <p:sp>
        <p:nvSpPr>
          <p:cNvPr id="177" name="Google Shape;177;p107"/>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78" name="Google Shape;178;p107"/>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79" name="Google Shape;179;p107"/>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80" name="Google Shape;180;p107"/>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181"/>
        <p:cNvGrpSpPr/>
        <p:nvPr/>
      </p:nvGrpSpPr>
      <p:grpSpPr>
        <a:xfrm>
          <a:off x="0" y="0"/>
          <a:ext cx="0" cy="0"/>
          <a:chOff x="0" y="0"/>
          <a:chExt cx="0" cy="0"/>
        </a:xfrm>
      </p:grpSpPr>
      <p:sp>
        <p:nvSpPr>
          <p:cNvPr id="182" name="Google Shape;182;p108"/>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83" name="Google Shape;183;p108"/>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4" name="Google Shape;184;p108"/>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85" name="Google Shape;185;p108"/>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186" name="Google Shape;186;p108"/>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187" name="Google Shape;187;p108"/>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188" name="Google Shape;188;p108"/>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90"/>
        <p:cNvGrpSpPr/>
        <p:nvPr/>
      </p:nvGrpSpPr>
      <p:grpSpPr>
        <a:xfrm>
          <a:off x="0" y="0"/>
          <a:ext cx="0" cy="0"/>
          <a:chOff x="0" y="0"/>
          <a:chExt cx="0" cy="0"/>
        </a:xfrm>
      </p:grpSpPr>
      <p:sp>
        <p:nvSpPr>
          <p:cNvPr id="191" name="Google Shape;191;p49"/>
          <p:cNvSpPr txBox="1">
            <a:spLocks noGrp="1"/>
          </p:cNvSpPr>
          <p:nvPr>
            <p:ph type="title"/>
          </p:nvPr>
        </p:nvSpPr>
        <p:spPr>
          <a:xfrm>
            <a:off x="1966298"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2" name="Google Shape;192;p49"/>
          <p:cNvSpPr txBox="1">
            <a:spLocks noGrp="1"/>
          </p:cNvSpPr>
          <p:nvPr>
            <p:ph type="subTitle" idx="1"/>
          </p:nvPr>
        </p:nvSpPr>
        <p:spPr>
          <a:xfrm>
            <a:off x="1966307"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3" name="Google Shape;193;p49"/>
          <p:cNvSpPr txBox="1">
            <a:spLocks noGrp="1"/>
          </p:cNvSpPr>
          <p:nvPr>
            <p:ph type="subTitle" idx="2"/>
          </p:nvPr>
        </p:nvSpPr>
        <p:spPr>
          <a:xfrm>
            <a:off x="6015188" y="2129189"/>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4" name="Google Shape;194;p49"/>
          <p:cNvSpPr txBox="1">
            <a:spLocks noGrp="1"/>
          </p:cNvSpPr>
          <p:nvPr>
            <p:ph type="title" idx="3"/>
          </p:nvPr>
        </p:nvSpPr>
        <p:spPr>
          <a:xfrm>
            <a:off x="1966325"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5" name="Google Shape;195;p49"/>
          <p:cNvSpPr txBox="1">
            <a:spLocks noGrp="1"/>
          </p:cNvSpPr>
          <p:nvPr>
            <p:ph type="subTitle" idx="4"/>
          </p:nvPr>
        </p:nvSpPr>
        <p:spPr>
          <a:xfrm>
            <a:off x="1966307"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6" name="Google Shape;196;p49"/>
          <p:cNvSpPr txBox="1">
            <a:spLocks noGrp="1"/>
          </p:cNvSpPr>
          <p:nvPr>
            <p:ph type="subTitle" idx="5"/>
          </p:nvPr>
        </p:nvSpPr>
        <p:spPr>
          <a:xfrm>
            <a:off x="6015188" y="3626574"/>
            <a:ext cx="2305504" cy="484796"/>
          </a:xfrm>
          <a:prstGeom prst="rect">
            <a:avLst/>
          </a:prstGeom>
          <a:noFill/>
          <a:ln>
            <a:noFill/>
          </a:ln>
        </p:spPr>
        <p:txBody>
          <a:bodyPr spcFirstLastPara="1" wrap="square" lIns="91425" tIns="68550" rIns="91425" bIns="68550" anchor="ctr" anchorCtr="0">
            <a:noAutofit/>
          </a:bodyPr>
          <a:lstStyle>
            <a:lvl1pPr marR="0" lvl="0" algn="l" rtl="0">
              <a:lnSpc>
                <a:spcPct val="100000"/>
              </a:lnSpc>
              <a:spcBef>
                <a:spcPts val="0"/>
              </a:spcBef>
              <a:spcAft>
                <a:spcPts val="0"/>
              </a:spcAft>
              <a:buClr>
                <a:srgbClr val="000000"/>
              </a:buClr>
              <a:buSzPts val="2100"/>
              <a:buFont typeface="Arial"/>
              <a:buNone/>
              <a:defRPr sz="14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R="0" lvl="2"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R="0" lvl="3"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R="0" lvl="4"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97" name="Google Shape;197;p49"/>
          <p:cNvSpPr txBox="1">
            <a:spLocks noGrp="1"/>
          </p:cNvSpPr>
          <p:nvPr>
            <p:ph type="title" idx="6"/>
          </p:nvPr>
        </p:nvSpPr>
        <p:spPr>
          <a:xfrm>
            <a:off x="823316"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8" name="Google Shape;198;p49"/>
          <p:cNvSpPr txBox="1">
            <a:spLocks noGrp="1"/>
          </p:cNvSpPr>
          <p:nvPr>
            <p:ph type="title" idx="7"/>
          </p:nvPr>
        </p:nvSpPr>
        <p:spPr>
          <a:xfrm>
            <a:off x="823316"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99" name="Google Shape;199;p49"/>
          <p:cNvSpPr txBox="1">
            <a:spLocks noGrp="1"/>
          </p:cNvSpPr>
          <p:nvPr>
            <p:ph type="title" idx="8"/>
          </p:nvPr>
        </p:nvSpPr>
        <p:spPr>
          <a:xfrm>
            <a:off x="4872197" y="1815449"/>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0" name="Google Shape;200;p49"/>
          <p:cNvSpPr txBox="1">
            <a:spLocks noGrp="1"/>
          </p:cNvSpPr>
          <p:nvPr>
            <p:ph type="title" idx="9"/>
          </p:nvPr>
        </p:nvSpPr>
        <p:spPr>
          <a:xfrm>
            <a:off x="4872197" y="3349118"/>
            <a:ext cx="1143000" cy="572697"/>
          </a:xfrm>
          <a:prstGeom prst="rect">
            <a:avLst/>
          </a:prstGeom>
          <a:noFill/>
          <a:ln>
            <a:noFill/>
          </a:ln>
        </p:spPr>
        <p:txBody>
          <a:bodyPr spcFirstLastPara="1" wrap="square" lIns="91425" tIns="68550" rIns="91425" bIns="68550" anchor="t" anchorCtr="1">
            <a:noAutofit/>
          </a:bodyPr>
          <a:lstStyle>
            <a:lvl1pPr marR="0" lvl="0" algn="ctr"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1" name="Google Shape;201;p49"/>
          <p:cNvSpPr txBox="1">
            <a:spLocks noGrp="1"/>
          </p:cNvSpPr>
          <p:nvPr>
            <p:ph type="title" idx="13"/>
          </p:nvPr>
        </p:nvSpPr>
        <p:spPr>
          <a:xfrm>
            <a:off x="6015197" y="1631088"/>
            <a:ext cx="2305504" cy="451503"/>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2" name="Google Shape;202;p49"/>
          <p:cNvSpPr txBox="1">
            <a:spLocks noGrp="1"/>
          </p:cNvSpPr>
          <p:nvPr>
            <p:ph type="title" idx="14"/>
          </p:nvPr>
        </p:nvSpPr>
        <p:spPr>
          <a:xfrm>
            <a:off x="6015224" y="3138028"/>
            <a:ext cx="2305504" cy="527700"/>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03" name="Google Shape;203;p49"/>
          <p:cNvSpPr txBox="1">
            <a:spLocks noGrp="1"/>
          </p:cNvSpPr>
          <p:nvPr>
            <p:ph type="title" idx="15"/>
          </p:nvPr>
        </p:nvSpPr>
        <p:spPr>
          <a:xfrm>
            <a:off x="719998" y="445029"/>
            <a:ext cx="7704002" cy="572697"/>
          </a:xfrm>
          <a:prstGeom prst="rect">
            <a:avLst/>
          </a:prstGeom>
          <a:noFill/>
          <a:ln>
            <a:noFill/>
          </a:ln>
        </p:spPr>
        <p:txBody>
          <a:bodyPr spcFirstLastPara="1" wrap="square" lIns="91425" tIns="68550" rIns="91425" bIns="6855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204"/>
        <p:cNvGrpSpPr/>
        <p:nvPr/>
      </p:nvGrpSpPr>
      <p:grpSpPr>
        <a:xfrm>
          <a:off x="0" y="0"/>
          <a:ext cx="0" cy="0"/>
          <a:chOff x="0" y="0"/>
          <a:chExt cx="0" cy="0"/>
        </a:xfrm>
      </p:grpSpPr>
      <p:sp>
        <p:nvSpPr>
          <p:cNvPr id="205" name="Google Shape;205;p52"/>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6" name="Google Shape;206;p52"/>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07" name="Google Shape;207;p52"/>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208"/>
        <p:cNvGrpSpPr/>
        <p:nvPr/>
      </p:nvGrpSpPr>
      <p:grpSpPr>
        <a:xfrm>
          <a:off x="0" y="0"/>
          <a:ext cx="0" cy="0"/>
          <a:chOff x="0" y="0"/>
          <a:chExt cx="0" cy="0"/>
        </a:xfrm>
      </p:grpSpPr>
      <p:pic>
        <p:nvPicPr>
          <p:cNvPr id="209" name="Google Shape;209;p53"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210" name="Google Shape;210;p53"/>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1_Table of contents">
  <p:cSld name="1_Table of contents">
    <p:spTree>
      <p:nvGrpSpPr>
        <p:cNvPr id="1" name="Shape 211"/>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212"/>
        <p:cNvGrpSpPr/>
        <p:nvPr/>
      </p:nvGrpSpPr>
      <p:grpSpPr>
        <a:xfrm>
          <a:off x="0" y="0"/>
          <a:ext cx="0" cy="0"/>
          <a:chOff x="0" y="0"/>
          <a:chExt cx="0" cy="0"/>
        </a:xfrm>
      </p:grpSpPr>
      <p:sp>
        <p:nvSpPr>
          <p:cNvPr id="213" name="Google Shape;213;p57"/>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214" name="Google Shape;214;p57"/>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215" name="Google Shape;215;p57"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216"/>
        <p:cNvGrpSpPr/>
        <p:nvPr/>
      </p:nvGrpSpPr>
      <p:grpSpPr>
        <a:xfrm>
          <a:off x="0" y="0"/>
          <a:ext cx="0" cy="0"/>
          <a:chOff x="0" y="0"/>
          <a:chExt cx="0" cy="0"/>
        </a:xfrm>
      </p:grpSpPr>
      <p:pic>
        <p:nvPicPr>
          <p:cNvPr id="217" name="Google Shape;217;p58" descr="Image générée"/>
          <p:cNvPicPr preferRelativeResize="0"/>
          <p:nvPr/>
        </p:nvPicPr>
        <p:blipFill rotWithShape="1">
          <a:blip r:embed="rId2">
            <a:alphaModFix/>
          </a:blip>
          <a:srcRect l="3539" t="24327" r="75793" b="61971"/>
          <a:stretch/>
        </p:blipFill>
        <p:spPr>
          <a:xfrm>
            <a:off x="0" y="-12737"/>
            <a:ext cx="594323" cy="593312"/>
          </a:xfrm>
          <a:prstGeom prst="rect">
            <a:avLst/>
          </a:prstGeom>
          <a:noFill/>
          <a:ln>
            <a:noFill/>
          </a:ln>
        </p:spPr>
      </p:pic>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218"/>
        <p:cNvGrpSpPr/>
        <p:nvPr/>
      </p:nvGrpSpPr>
      <p:grpSpPr>
        <a:xfrm>
          <a:off x="0" y="0"/>
          <a:ext cx="0" cy="0"/>
          <a:chOff x="0" y="0"/>
          <a:chExt cx="0" cy="0"/>
        </a:xfrm>
      </p:grpSpPr>
      <p:sp>
        <p:nvSpPr>
          <p:cNvPr id="219" name="Google Shape;219;p59"/>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0" name="Google Shape;220;p59"/>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1" name="Google Shape;221;p59"/>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22" name="Google Shape;222;p59"/>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3" name="Google Shape;223;p59"/>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24" name="Google Shape;224;p59"/>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25" name="Google Shape;225;p59"/>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26" name="Google Shape;226;p59"/>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227"/>
        <p:cNvGrpSpPr/>
        <p:nvPr/>
      </p:nvGrpSpPr>
      <p:grpSpPr>
        <a:xfrm>
          <a:off x="0" y="0"/>
          <a:ext cx="0" cy="0"/>
          <a:chOff x="0" y="0"/>
          <a:chExt cx="0" cy="0"/>
        </a:xfrm>
      </p:grpSpPr>
      <p:sp>
        <p:nvSpPr>
          <p:cNvPr id="228" name="Google Shape;228;p60"/>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29" name="Google Shape;229;p60"/>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30" name="Google Shape;230;p60"/>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31" name="Google Shape;231;p60"/>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2" name="Google Shape;232;p60"/>
          <p:cNvSpPr/>
          <p:nvPr/>
        </p:nvSpPr>
        <p:spPr>
          <a:xfrm>
            <a:off x="1128488" y="718947"/>
            <a:ext cx="6857396" cy="3676500"/>
          </a:xfrm>
          <a:prstGeom prst="rect">
            <a:avLst/>
          </a:prstGeom>
          <a:solidFill>
            <a:srgbClr val="FFFFFF"/>
          </a:solidFill>
          <a:ln>
            <a:noFill/>
          </a:ln>
          <a:effectLst>
            <a:outerShdw algn="tl">
              <a:srgbClr val="000000">
                <a:alpha val="3921"/>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33" name="Google Shape;233;p60"/>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34" name="Google Shape;234;p60"/>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35" name="Google Shape;235;p60"/>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24"/>
        <p:cNvGrpSpPr/>
        <p:nvPr/>
      </p:nvGrpSpPr>
      <p:grpSpPr>
        <a:xfrm>
          <a:off x="0" y="0"/>
          <a:ext cx="0" cy="0"/>
          <a:chOff x="0" y="0"/>
          <a:chExt cx="0" cy="0"/>
        </a:xfrm>
      </p:grpSpPr>
      <p:sp>
        <p:nvSpPr>
          <p:cNvPr id="25" name="Google Shape;25;p82"/>
          <p:cNvSpPr txBox="1">
            <a:spLocks noGrp="1"/>
          </p:cNvSpPr>
          <p:nvPr>
            <p:ph type="title"/>
          </p:nvPr>
        </p:nvSpPr>
        <p:spPr>
          <a:xfrm>
            <a:off x="623888" y="1282700"/>
            <a:ext cx="7886700" cy="21399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6" name="Google Shape;26;p82"/>
          <p:cNvSpPr txBox="1">
            <a:spLocks noGrp="1"/>
          </p:cNvSpPr>
          <p:nvPr>
            <p:ph type="body" idx="1"/>
          </p:nvPr>
        </p:nvSpPr>
        <p:spPr>
          <a:xfrm>
            <a:off x="623888" y="3441700"/>
            <a:ext cx="7886700" cy="112553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27" name="Google Shape;27;p82"/>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82"/>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82"/>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236"/>
        <p:cNvGrpSpPr/>
        <p:nvPr/>
      </p:nvGrpSpPr>
      <p:grpSpPr>
        <a:xfrm>
          <a:off x="0" y="0"/>
          <a:ext cx="0" cy="0"/>
          <a:chOff x="0" y="0"/>
          <a:chExt cx="0" cy="0"/>
        </a:xfrm>
      </p:grpSpPr>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2_Title Slide">
  <p:cSld name="2_Title Slide 2">
    <p:spTree>
      <p:nvGrpSpPr>
        <p:cNvPr id="1" name="Shape 237"/>
        <p:cNvGrpSpPr/>
        <p:nvPr/>
      </p:nvGrpSpPr>
      <p:grpSpPr>
        <a:xfrm>
          <a:off x="0" y="0"/>
          <a:ext cx="0" cy="0"/>
          <a:chOff x="0" y="0"/>
          <a:chExt cx="0" cy="0"/>
        </a:xfrm>
      </p:grpSpPr>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238"/>
        <p:cNvGrpSpPr/>
        <p:nvPr/>
      </p:nvGrpSpPr>
      <p:grpSpPr>
        <a:xfrm>
          <a:off x="0" y="0"/>
          <a:ext cx="0" cy="0"/>
          <a:chOff x="0" y="0"/>
          <a:chExt cx="0" cy="0"/>
        </a:xfrm>
      </p:grpSpPr>
      <p:sp>
        <p:nvSpPr>
          <p:cNvPr id="239" name="Google Shape;239;p63"/>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0" name="Google Shape;240;p63"/>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1" name="Google Shape;241;p63"/>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2" name="Google Shape;242;p63"/>
          <p:cNvSpPr txBox="1">
            <a:spLocks noGrp="1"/>
          </p:cNvSpPr>
          <p:nvPr>
            <p:ph type="body" idx="1"/>
          </p:nvPr>
        </p:nvSpPr>
        <p:spPr>
          <a:xfrm>
            <a:off x="2786405" y="60771"/>
            <a:ext cx="3568199" cy="623401"/>
          </a:xfrm>
          <a:prstGeom prst="rect">
            <a:avLst/>
          </a:prstGeom>
          <a:noFill/>
          <a:ln>
            <a:noFill/>
          </a:ln>
        </p:spPr>
        <p:txBody>
          <a:bodyPr spcFirstLastPara="1" wrap="square" lIns="91425" tIns="45700" rIns="91425" bIns="45700" anchor="t" anchorCtr="0">
            <a:spAutoFit/>
          </a:bodyPr>
          <a:lstStyle>
            <a:lvl1pPr marL="457200" marR="0" lvl="0" indent="-457200" algn="r" rtl="0">
              <a:lnSpc>
                <a:spcPct val="90000"/>
              </a:lnSpc>
              <a:spcBef>
                <a:spcPts val="800"/>
              </a:spcBef>
              <a:spcAft>
                <a:spcPts val="0"/>
              </a:spcAft>
              <a:buClr>
                <a:srgbClr val="000000"/>
              </a:buClr>
              <a:buSzPts val="3600"/>
              <a:buFont typeface="Arial"/>
              <a:buChar char="•"/>
              <a:defRPr sz="3600" b="1"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3" name="Google Shape;243;p63"/>
          <p:cNvSpPr txBox="1">
            <a:spLocks noGrp="1"/>
          </p:cNvSpPr>
          <p:nvPr>
            <p:ph type="body" idx="2"/>
          </p:nvPr>
        </p:nvSpPr>
        <p:spPr>
          <a:xfrm>
            <a:off x="503496" y="1259000"/>
            <a:ext cx="8134200" cy="588599"/>
          </a:xfrm>
          <a:prstGeom prst="rect">
            <a:avLst/>
          </a:prstGeom>
          <a:noFill/>
          <a:ln>
            <a:noFill/>
          </a:ln>
        </p:spPr>
        <p:txBody>
          <a:bodyPr spcFirstLastPara="1" wrap="square" lIns="91425" tIns="45700" rIns="91425" bIns="45700" anchor="t" anchorCtr="0">
            <a:spAutoFit/>
          </a:bodyPr>
          <a:lstStyle>
            <a:lvl1pPr marL="457200" marR="0" lvl="0" indent="-374650" algn="r" rtl="0">
              <a:lnSpc>
                <a:spcPct val="90000"/>
              </a:lnSpc>
              <a:spcBef>
                <a:spcPts val="800"/>
              </a:spcBef>
              <a:spcAft>
                <a:spcPts val="0"/>
              </a:spcAft>
              <a:buClr>
                <a:srgbClr val="000000"/>
              </a:buClr>
              <a:buSzPts val="2300"/>
              <a:buFont typeface="Arial"/>
              <a:buChar char="•"/>
              <a:defRPr sz="2300" b="0" i="0" u="none" strike="noStrike" cap="none">
                <a:solidFill>
                  <a:srgbClr val="000000"/>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244"/>
        <p:cNvGrpSpPr/>
        <p:nvPr/>
      </p:nvGrpSpPr>
      <p:grpSpPr>
        <a:xfrm>
          <a:off x="0" y="0"/>
          <a:ext cx="0" cy="0"/>
          <a:chOff x="0" y="0"/>
          <a:chExt cx="0" cy="0"/>
        </a:xfrm>
      </p:grpSpPr>
      <p:sp>
        <p:nvSpPr>
          <p:cNvPr id="245" name="Google Shape;245;p64"/>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46" name="Google Shape;246;p64"/>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7" name="Google Shape;247;p64"/>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48" name="Google Shape;248;p64"/>
          <p:cNvSpPr txBox="1">
            <a:spLocks noGrp="1"/>
          </p:cNvSpPr>
          <p:nvPr>
            <p:ph type="body" idx="1"/>
          </p:nvPr>
        </p:nvSpPr>
        <p:spPr>
          <a:xfrm>
            <a:off x="2786405" y="60771"/>
            <a:ext cx="3568199" cy="530699"/>
          </a:xfrm>
          <a:prstGeom prst="rect">
            <a:avLst/>
          </a:prstGeom>
          <a:noFill/>
          <a:ln>
            <a:noFill/>
          </a:ln>
        </p:spPr>
        <p:txBody>
          <a:bodyPr spcFirstLastPara="1" wrap="square" lIns="91425" tIns="45700" rIns="91425" bIns="45700" anchor="t" anchorCtr="1">
            <a:spAutoFit/>
          </a:bodyPr>
          <a:lstStyle>
            <a:lvl1pPr marL="457200" marR="0" lvl="0" indent="-228600" algn="ctr" rtl="0">
              <a:lnSpc>
                <a:spcPct val="100000"/>
              </a:lnSpc>
              <a:spcBef>
                <a:spcPts val="0"/>
              </a:spcBef>
              <a:spcAft>
                <a:spcPts val="0"/>
              </a:spcAft>
              <a:buClr>
                <a:srgbClr val="000000"/>
              </a:buClr>
              <a:buSzPts val="2100"/>
              <a:buFont typeface="Arial"/>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49" name="Google Shape;249;p64"/>
          <p:cNvSpPr txBox="1">
            <a:spLocks noGrp="1"/>
          </p:cNvSpPr>
          <p:nvPr>
            <p:ph type="body" idx="2"/>
          </p:nvPr>
        </p:nvSpPr>
        <p:spPr>
          <a:xfrm>
            <a:off x="503496" y="1259000"/>
            <a:ext cx="8134200" cy="233160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2">
    <p:spTree>
      <p:nvGrpSpPr>
        <p:cNvPr id="1" name="Shape 250"/>
        <p:cNvGrpSpPr/>
        <p:nvPr/>
      </p:nvGrpSpPr>
      <p:grpSpPr>
        <a:xfrm>
          <a:off x="0" y="0"/>
          <a:ext cx="0" cy="0"/>
          <a:chOff x="0" y="0"/>
          <a:chExt cx="0" cy="0"/>
        </a:xfrm>
      </p:grpSpPr>
      <p:sp>
        <p:nvSpPr>
          <p:cNvPr id="251" name="Google Shape;251;p65"/>
          <p:cNvSpPr txBox="1">
            <a:spLocks noGrp="1"/>
          </p:cNvSpPr>
          <p:nvPr>
            <p:ph type="title"/>
          </p:nvPr>
        </p:nvSpPr>
        <p:spPr>
          <a:xfrm>
            <a:off x="628650" y="273844"/>
            <a:ext cx="7886700" cy="994199"/>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52" name="Google Shape;252;p65"/>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3" name="Google Shape;253;p65"/>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4" name="Google Shape;254;p65"/>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255"/>
        <p:cNvGrpSpPr/>
        <p:nvPr/>
      </p:nvGrpSpPr>
      <p:grpSpPr>
        <a:xfrm>
          <a:off x="0" y="0"/>
          <a:ext cx="0" cy="0"/>
          <a:chOff x="0" y="0"/>
          <a:chExt cx="0" cy="0"/>
        </a:xfrm>
      </p:grpSpPr>
      <p:sp>
        <p:nvSpPr>
          <p:cNvPr id="256" name="Google Shape;256;p66"/>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7" name="Google Shape;257;p66"/>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58" name="Google Shape;258;p66"/>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59" name="Google Shape;259;p66"/>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0" name="Google Shape;260;p66"/>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261" name="Google Shape;261;p66"/>
          <p:cNvSpPr txBox="1">
            <a:spLocks noGrp="1"/>
          </p:cNvSpPr>
          <p:nvPr>
            <p:ph type="title"/>
          </p:nvPr>
        </p:nvSpPr>
        <p:spPr>
          <a:xfrm>
            <a:off x="1441176" y="1733757"/>
            <a:ext cx="5829300" cy="1676104"/>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0"/>
              </a:spcBef>
              <a:spcAft>
                <a:spcPts val="0"/>
              </a:spcAft>
              <a:buClr>
                <a:srgbClr val="44546A"/>
              </a:buClr>
              <a:buSzPts val="4100"/>
              <a:buFont typeface="Calibri"/>
              <a:buNone/>
              <a:defRPr sz="4100" b="1" i="0" u="none" strike="noStrike" cap="none">
                <a:solidFill>
                  <a:srgbClr val="44546A"/>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62" name="Google Shape;262;p66"/>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263" name="Google Shape;263;p66"/>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2_Disposition personnalisée">
  <p:cSld name="2_Disposition personnalisée">
    <p:spTree>
      <p:nvGrpSpPr>
        <p:cNvPr id="1" name="Shape 264"/>
        <p:cNvGrpSpPr/>
        <p:nvPr/>
      </p:nvGrpSpPr>
      <p:grpSpPr>
        <a:xfrm>
          <a:off x="0" y="0"/>
          <a:ext cx="0" cy="0"/>
          <a:chOff x="0" y="0"/>
          <a:chExt cx="0" cy="0"/>
        </a:xfrm>
      </p:grpSpPr>
      <p:sp>
        <p:nvSpPr>
          <p:cNvPr id="265" name="Google Shape;265;p67"/>
          <p:cNvSpPr/>
          <p:nvPr/>
        </p:nvSpPr>
        <p:spPr>
          <a:xfrm>
            <a:off x="927694" y="529571"/>
            <a:ext cx="7258796" cy="4033979"/>
          </a:xfrm>
          <a:prstGeom prst="roundRect">
            <a:avLst>
              <a:gd name="adj" fmla="val 2665"/>
            </a:avLst>
          </a:prstGeom>
          <a:solidFill>
            <a:schemeClr val="lt1"/>
          </a:solidFill>
          <a:ln w="19050" cap="flat" cmpd="sng">
            <a:solidFill>
              <a:srgbClr val="D8D8D8"/>
            </a:solidFill>
            <a:prstDash val="solid"/>
            <a:miter lim="800000"/>
            <a:headEnd type="none" w="sm" len="sm"/>
            <a:tailEnd type="none" w="sm" len="sm"/>
          </a:ln>
          <a:effectLst>
            <a:outerShdw blurRad="63500" sx="102000" sy="102000" algn="ctr" rotWithShape="0">
              <a:srgbClr val="000000">
                <a:alpha val="6666"/>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66" name="Google Shape;266;p6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7" name="Google Shape;267;p6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268" name="Google Shape;268;p6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269" name="Google Shape;269;p67"/>
          <p:cNvSpPr/>
          <p:nvPr/>
        </p:nvSpPr>
        <p:spPr>
          <a:xfrm>
            <a:off x="1020318" y="624676"/>
            <a:ext cx="7073623" cy="3865073"/>
          </a:xfrm>
          <a:prstGeom prst="rect">
            <a:avLst/>
          </a:prstGeom>
          <a:solidFill>
            <a:srgbClr val="E3EE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70" name="Google Shape;270;p67"/>
          <p:cNvSpPr/>
          <p:nvPr/>
        </p:nvSpPr>
        <p:spPr>
          <a:xfrm>
            <a:off x="1128490" y="718946"/>
            <a:ext cx="6857279" cy="3676533"/>
          </a:xfrm>
          <a:prstGeom prst="rect">
            <a:avLst/>
          </a:prstGeom>
          <a:solidFill>
            <a:schemeClr val="lt1"/>
          </a:solidFill>
          <a:ln>
            <a:noFill/>
          </a:ln>
          <a:effectLst>
            <a:outerShdw blurRad="63500" sx="102000" sy="102000" algn="ctr" rotWithShape="0">
              <a:srgbClr val="000000">
                <a:alpha val="4705"/>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71" name="Google Shape;271;p67"/>
          <p:cNvSpPr txBox="1">
            <a:spLocks noGrp="1"/>
          </p:cNvSpPr>
          <p:nvPr>
            <p:ph type="title"/>
          </p:nvPr>
        </p:nvSpPr>
        <p:spPr>
          <a:xfrm>
            <a:off x="1441174" y="1733759"/>
            <a:ext cx="5829300" cy="1675982"/>
          </a:xfrm>
          <a:prstGeom prst="rect">
            <a:avLst/>
          </a:prstGeom>
          <a:noFill/>
          <a:ln>
            <a:noFill/>
          </a:ln>
        </p:spPr>
        <p:txBody>
          <a:bodyPr spcFirstLastPara="1" wrap="square" lIns="91425" tIns="45700" rIns="91425" bIns="45700" anchor="t" anchorCtr="0">
            <a:normAutofit/>
          </a:bodyPr>
          <a:lstStyle>
            <a:lvl1pPr marR="0" lvl="0" algn="ctr" rtl="0">
              <a:lnSpc>
                <a:spcPct val="90000"/>
              </a:lnSpc>
              <a:spcBef>
                <a:spcPts val="0"/>
              </a:spcBef>
              <a:spcAft>
                <a:spcPts val="0"/>
              </a:spcAft>
              <a:buClr>
                <a:schemeClr val="dk2"/>
              </a:buClr>
              <a:buSzPts val="4050"/>
              <a:buFont typeface="Calibri"/>
              <a:buNone/>
              <a:defRPr sz="4050" b="1" i="0" u="none" strike="noStrike" cap="none">
                <a:solidFill>
                  <a:schemeClr val="dk2"/>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72" name="Google Shape;272;p67"/>
          <p:cNvSpPr/>
          <p:nvPr/>
        </p:nvSpPr>
        <p:spPr>
          <a:xfrm>
            <a:off x="1329877" y="4020123"/>
            <a:ext cx="6457872" cy="80275"/>
          </a:xfrm>
          <a:prstGeom prst="rect">
            <a:avLst/>
          </a:prstGeom>
          <a:solidFill>
            <a:srgbClr val="FFC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pic>
        <p:nvPicPr>
          <p:cNvPr id="273" name="Google Shape;273;p67"/>
          <p:cNvPicPr preferRelativeResize="0"/>
          <p:nvPr/>
        </p:nvPicPr>
        <p:blipFill rotWithShape="1">
          <a:blip r:embed="rId2">
            <a:alphaModFix/>
          </a:blip>
          <a:srcRect/>
          <a:stretch/>
        </p:blipFill>
        <p:spPr>
          <a:xfrm>
            <a:off x="4111596" y="1043503"/>
            <a:ext cx="690324" cy="690324"/>
          </a:xfrm>
          <a:prstGeom prst="rect">
            <a:avLst/>
          </a:prstGeom>
          <a:noFill/>
          <a:ln>
            <a:noFill/>
          </a:ln>
        </p:spPr>
      </p:pic>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274"/>
        <p:cNvGrpSpPr/>
        <p:nvPr/>
      </p:nvGrpSpPr>
      <p:grpSpPr>
        <a:xfrm>
          <a:off x="0" y="0"/>
          <a:ext cx="0" cy="0"/>
          <a:chOff x="0" y="0"/>
          <a:chExt cx="0" cy="0"/>
        </a:xfrm>
      </p:grpSpPr>
      <p:grpSp>
        <p:nvGrpSpPr>
          <p:cNvPr id="275" name="Google Shape;275;p68"/>
          <p:cNvGrpSpPr/>
          <p:nvPr/>
        </p:nvGrpSpPr>
        <p:grpSpPr>
          <a:xfrm>
            <a:off x="-1" y="-28531"/>
            <a:ext cx="9144000" cy="5143501"/>
            <a:chOff x="0" y="0"/>
            <a:chExt cx="13716000" cy="10287000"/>
          </a:xfrm>
        </p:grpSpPr>
        <p:sp>
          <p:nvSpPr>
            <p:cNvPr id="276" name="Google Shape;276;p68"/>
            <p:cNvSpPr/>
            <p:nvPr/>
          </p:nvSpPr>
          <p:spPr>
            <a:xfrm>
              <a:off x="0" y="0"/>
              <a:ext cx="13716000" cy="10287000"/>
            </a:xfrm>
            <a:prstGeom prst="rect">
              <a:avLst/>
            </a:prstGeom>
            <a:solidFill>
              <a:srgbClr val="106585"/>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77" name="Google Shape;277;p68"/>
            <p:cNvSpPr/>
            <p:nvPr/>
          </p:nvSpPr>
          <p:spPr>
            <a:xfrm>
              <a:off x="304801" y="1158873"/>
              <a:ext cx="13106399"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sp>
          <p:nvSpPr>
            <p:cNvPr id="278" name="Google Shape;278;p68"/>
            <p:cNvSpPr/>
            <p:nvPr/>
          </p:nvSpPr>
          <p:spPr>
            <a:xfrm>
              <a:off x="304801" y="281335"/>
              <a:ext cx="13106399"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a:solidFill>
                  <a:srgbClr val="FFFFFF"/>
                </a:solidFill>
                <a:latin typeface="Dosis"/>
                <a:ea typeface="Dosis"/>
                <a:cs typeface="Dosis"/>
                <a:sym typeface="Dosis"/>
              </a:endParaRPr>
            </a:p>
          </p:txBody>
        </p:sp>
      </p:grpSp>
      <p:sp>
        <p:nvSpPr>
          <p:cNvPr id="279" name="Google Shape;279;p68"/>
          <p:cNvSpPr/>
          <p:nvPr/>
        </p:nvSpPr>
        <p:spPr>
          <a:xfrm rot="10800000">
            <a:off x="8585614" y="204355"/>
            <a:ext cx="217532" cy="164478"/>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013" b="1">
              <a:solidFill>
                <a:srgbClr val="7F7F7F"/>
              </a:solidFill>
              <a:latin typeface="Dosis"/>
              <a:ea typeface="Dosis"/>
              <a:cs typeface="Dosis"/>
              <a:sym typeface="Dosis"/>
            </a:endParaRPr>
          </a:p>
        </p:txBody>
      </p:sp>
      <p:sp>
        <p:nvSpPr>
          <p:cNvPr id="280" name="Google Shape;280;p68"/>
          <p:cNvSpPr txBox="1">
            <a:spLocks noGrp="1"/>
          </p:cNvSpPr>
          <p:nvPr>
            <p:ph type="title"/>
          </p:nvPr>
        </p:nvSpPr>
        <p:spPr>
          <a:xfrm>
            <a:off x="761586" y="146960"/>
            <a:ext cx="7620828" cy="352963"/>
          </a:xfrm>
          <a:prstGeom prst="rect">
            <a:avLst/>
          </a:prstGeom>
          <a:noFill/>
          <a:ln>
            <a:noFill/>
          </a:ln>
        </p:spPr>
        <p:txBody>
          <a:bodyPr spcFirstLastPara="1" wrap="square" lIns="91425" tIns="45700" rIns="91425" bIns="45700" anchor="t" anchorCtr="0">
            <a:normAutofit/>
          </a:bodyPr>
          <a:lstStyle>
            <a:lvl1pPr marR="0" lvl="0" algn="r" rtl="0">
              <a:lnSpc>
                <a:spcPct val="90000"/>
              </a:lnSpc>
              <a:spcBef>
                <a:spcPts val="0"/>
              </a:spcBef>
              <a:spcAft>
                <a:spcPts val="0"/>
              </a:spcAft>
              <a:buClr>
                <a:srgbClr val="747474"/>
              </a:buClr>
              <a:buSzPts val="1500"/>
              <a:buFont typeface="Play"/>
              <a:buNone/>
              <a:defRPr sz="1500" b="1" i="0" u="none" strike="noStrike" cap="none">
                <a:solidFill>
                  <a:srgbClr val="747474"/>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81" name="Google Shape;281;p68"/>
          <p:cNvSpPr txBox="1">
            <a:spLocks noGrp="1"/>
          </p:cNvSpPr>
          <p:nvPr>
            <p:ph type="body" idx="1"/>
          </p:nvPr>
        </p:nvSpPr>
        <p:spPr>
          <a:xfrm>
            <a:off x="747712" y="514267"/>
            <a:ext cx="7634702" cy="219332"/>
          </a:xfrm>
          <a:prstGeom prst="rect">
            <a:avLst/>
          </a:prstGeom>
          <a:noFill/>
          <a:ln>
            <a:noFill/>
          </a:ln>
        </p:spPr>
        <p:txBody>
          <a:bodyPr spcFirstLastPara="1" wrap="square" lIns="91425" tIns="45700" rIns="91425" bIns="45700" anchor="t" anchorCtr="0">
            <a:noAutofit/>
          </a:bodyPr>
          <a:lstStyle>
            <a:lvl1pPr marL="457200" marR="0" lvl="0" indent="-228600" algn="r" rtl="0">
              <a:lnSpc>
                <a:spcPct val="90000"/>
              </a:lnSpc>
              <a:spcBef>
                <a:spcPts val="800"/>
              </a:spcBef>
              <a:spcAft>
                <a:spcPts val="0"/>
              </a:spcAft>
              <a:buClr>
                <a:srgbClr val="000000"/>
              </a:buClr>
              <a:buSzPts val="2100"/>
              <a:buFont typeface="Arial"/>
              <a:buNone/>
              <a:defRPr sz="1050" b="0" i="1" u="none" strike="noStrike" cap="none">
                <a:solidFill>
                  <a:srgbClr val="AEAEAE"/>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7_Title Slide">
  <p:cSld name="7_Title Slide">
    <p:bg>
      <p:bgPr>
        <a:solidFill>
          <a:schemeClr val="lt1"/>
        </a:solidFill>
        <a:effectLst/>
      </p:bgPr>
    </p:bg>
    <p:spTree>
      <p:nvGrpSpPr>
        <p:cNvPr id="1" name="Shape 282"/>
        <p:cNvGrpSpPr/>
        <p:nvPr/>
      </p:nvGrpSpPr>
      <p:grpSpPr>
        <a:xfrm>
          <a:off x="0" y="0"/>
          <a:ext cx="0" cy="0"/>
          <a:chOff x="0" y="0"/>
          <a:chExt cx="0" cy="0"/>
        </a:xfrm>
      </p:grpSpPr>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283"/>
        <p:cNvGrpSpPr/>
        <p:nvPr/>
      </p:nvGrpSpPr>
      <p:grpSpPr>
        <a:xfrm>
          <a:off x="0" y="0"/>
          <a:ext cx="0" cy="0"/>
          <a:chOff x="0" y="0"/>
          <a:chExt cx="0" cy="0"/>
        </a:xfrm>
      </p:grpSpPr>
      <p:sp>
        <p:nvSpPr>
          <p:cNvPr id="284" name="Google Shape;284;p70"/>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30"/>
        <p:cNvGrpSpPr/>
        <p:nvPr/>
      </p:nvGrpSpPr>
      <p:grpSpPr>
        <a:xfrm>
          <a:off x="0" y="0"/>
          <a:ext cx="0" cy="0"/>
          <a:chOff x="0" y="0"/>
          <a:chExt cx="0" cy="0"/>
        </a:xfrm>
      </p:grpSpPr>
      <p:sp>
        <p:nvSpPr>
          <p:cNvPr id="31" name="Google Shape;31;p83"/>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83"/>
          <p:cNvSpPr txBox="1">
            <a:spLocks noGrp="1"/>
          </p:cNvSpPr>
          <p:nvPr>
            <p:ph type="body" idx="1"/>
          </p:nvPr>
        </p:nvSpPr>
        <p:spPr>
          <a:xfrm>
            <a:off x="62865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83"/>
          <p:cNvSpPr txBox="1">
            <a:spLocks noGrp="1"/>
          </p:cNvSpPr>
          <p:nvPr>
            <p:ph type="body" idx="2"/>
          </p:nvPr>
        </p:nvSpPr>
        <p:spPr>
          <a:xfrm>
            <a:off x="4648200" y="1370013"/>
            <a:ext cx="3867150" cy="3262312"/>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4" name="Google Shape;34;p83"/>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83"/>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83"/>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285"/>
        <p:cNvGrpSpPr/>
        <p:nvPr/>
      </p:nvGrpSpPr>
      <p:grpSpPr>
        <a:xfrm>
          <a:off x="0" y="0"/>
          <a:ext cx="0" cy="0"/>
          <a:chOff x="0" y="0"/>
          <a:chExt cx="0" cy="0"/>
        </a:xfrm>
      </p:grpSpPr>
      <p:sp>
        <p:nvSpPr>
          <p:cNvPr id="286" name="Google Shape;286;p71"/>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87" name="Google Shape;287;p71"/>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88" name="Google Shape;288;p71"/>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89" name="Google Shape;289;p71"/>
          <p:cNvSpPr txBox="1">
            <a:spLocks noGrp="1"/>
          </p:cNvSpPr>
          <p:nvPr>
            <p:ph type="body" idx="1"/>
          </p:nvPr>
        </p:nvSpPr>
        <p:spPr>
          <a:xfrm>
            <a:off x="2786401" y="60769"/>
            <a:ext cx="3568304" cy="646290"/>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3600" b="1" i="0" u="none" strike="noStrike" cap="none">
                <a:solidFill>
                  <a:schemeClr val="dk1"/>
                </a:solidFill>
                <a:latin typeface="Simplified Arabic"/>
                <a:ea typeface="Simplified Arabic"/>
                <a:cs typeface="Simplified Arabic"/>
                <a:sym typeface="Simplified Arabic"/>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0" name="Google Shape;290;p71"/>
          <p:cNvSpPr txBox="1">
            <a:spLocks noGrp="1"/>
          </p:cNvSpPr>
          <p:nvPr>
            <p:ph type="body" idx="2"/>
          </p:nvPr>
        </p:nvSpPr>
        <p:spPr>
          <a:xfrm>
            <a:off x="503499" y="1259003"/>
            <a:ext cx="8134109" cy="611666"/>
          </a:xfrm>
          <a:prstGeom prst="rect">
            <a:avLst/>
          </a:prstGeom>
          <a:noFill/>
          <a:ln>
            <a:noFill/>
          </a:ln>
        </p:spPr>
        <p:txBody>
          <a:bodyPr spcFirstLastPara="1" wrap="square" lIns="91425" tIns="45700" rIns="91425" bIns="45700" anchor="t" anchorCtr="0">
            <a:spAutoFit/>
          </a:bodyPr>
          <a:lstStyle>
            <a:lvl1pPr marL="457200" marR="0" lvl="0" indent="-361950" algn="r" rtl="0">
              <a:lnSpc>
                <a:spcPct val="90000"/>
              </a:lnSpc>
              <a:spcBef>
                <a:spcPts val="800"/>
              </a:spcBef>
              <a:spcAft>
                <a:spcPts val="0"/>
              </a:spcAft>
              <a:buClr>
                <a:srgbClr val="000000"/>
              </a:buClr>
              <a:buSzPts val="2100"/>
              <a:buFont typeface="Arial"/>
              <a:buChar char="•"/>
              <a:defRPr sz="2250" b="0" i="0" u="none" strike="noStrike" cap="none">
                <a:solidFill>
                  <a:schemeClr val="dk1"/>
                </a:solidFill>
                <a:latin typeface="Simplified Arabic"/>
                <a:ea typeface="Simplified Arabic"/>
                <a:cs typeface="Simplified Arabic"/>
                <a:sym typeface="Simplified Arabic"/>
              </a:defRPr>
            </a:lvl1pPr>
            <a:lvl2pPr marL="914400" marR="0" lvl="1"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2pPr>
            <a:lvl3pPr marL="1371600" marR="0" lvl="2" indent="-314325" algn="l" rtl="0">
              <a:lnSpc>
                <a:spcPct val="90000"/>
              </a:lnSpc>
              <a:spcBef>
                <a:spcPts val="500"/>
              </a:spcBef>
              <a:spcAft>
                <a:spcPts val="0"/>
              </a:spcAft>
              <a:buClr>
                <a:schemeClr val="dk1"/>
              </a:buClr>
              <a:buSzPts val="1350"/>
              <a:buFont typeface="Arial"/>
              <a:buChar char="•"/>
              <a:defRPr sz="135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10_Title Slide">
  <p:cSld name="10_Title Slide">
    <p:spTree>
      <p:nvGrpSpPr>
        <p:cNvPr id="1" name="Shape 291"/>
        <p:cNvGrpSpPr/>
        <p:nvPr/>
      </p:nvGrpSpPr>
      <p:grpSpPr>
        <a:xfrm>
          <a:off x="0" y="0"/>
          <a:ext cx="0" cy="0"/>
          <a:chOff x="0" y="0"/>
          <a:chExt cx="0" cy="0"/>
        </a:xfrm>
      </p:grpSpPr>
      <p:sp>
        <p:nvSpPr>
          <p:cNvPr id="292" name="Google Shape;292;p72"/>
          <p:cNvSpPr/>
          <p:nvPr/>
        </p:nvSpPr>
        <p:spPr>
          <a:xfrm>
            <a:off x="0" y="0"/>
            <a:ext cx="9144000" cy="5143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chemeClr val="lt1"/>
              </a:solidFill>
              <a:latin typeface="Arial"/>
              <a:ea typeface="Arial"/>
              <a:cs typeface="Arial"/>
              <a:sym typeface="Arial"/>
            </a:endParaRPr>
          </a:p>
        </p:txBody>
      </p:sp>
      <p:sp>
        <p:nvSpPr>
          <p:cNvPr id="293" name="Google Shape;293;p72"/>
          <p:cNvSpPr txBox="1"/>
          <p:nvPr/>
        </p:nvSpPr>
        <p:spPr>
          <a:xfrm>
            <a:off x="0" y="0"/>
            <a:ext cx="9144000" cy="5143500"/>
          </a:xfrm>
          <a:prstGeom prst="rect">
            <a:avLst/>
          </a:prstGeom>
          <a:solidFill>
            <a:srgbClr val="FFF2CC"/>
          </a:solidFill>
          <a:ln w="12700" cap="flat" cmpd="sng">
            <a:solidFill>
              <a:srgbClr val="70AD47"/>
            </a:solidFill>
            <a:prstDash val="solid"/>
            <a:miter lim="800000"/>
            <a:headEnd type="none" w="sm" len="sm"/>
            <a:tailEnd type="none" w="sm" len="sm"/>
          </a:ln>
        </p:spPr>
        <p:txBody>
          <a:bodyPr spcFirstLastPara="1" wrap="square" lIns="540000" tIns="270000" rIns="540000" bIns="270000"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94" name="Google Shape;294;p72"/>
          <p:cNvSpPr txBox="1"/>
          <p:nvPr/>
        </p:nvSpPr>
        <p:spPr>
          <a:xfrm>
            <a:off x="0" y="0"/>
            <a:ext cx="9144000" cy="762000"/>
          </a:xfrm>
          <a:prstGeom prst="rect">
            <a:avLst/>
          </a:prstGeom>
          <a:solidFill>
            <a:srgbClr val="FFC000"/>
          </a:solidFill>
          <a:ln>
            <a:noFill/>
          </a:ln>
        </p:spPr>
        <p:txBody>
          <a:bodyPr spcFirstLastPara="1" wrap="square" lIns="68550" tIns="34275" rIns="68550" bIns="34275" anchor="ctr" anchorCtr="0">
            <a:noAutofit/>
          </a:bodyPr>
          <a:lstStyle/>
          <a:p>
            <a:pPr marL="0" marR="0" lvl="0" indent="0" algn="l" rtl="0">
              <a:lnSpc>
                <a:spcPct val="100000"/>
              </a:lnSpc>
              <a:spcBef>
                <a:spcPts val="0"/>
              </a:spcBef>
              <a:spcAft>
                <a:spcPts val="0"/>
              </a:spcAft>
              <a:buClr>
                <a:schemeClr val="dk1"/>
              </a:buClr>
              <a:buSzPts val="1350"/>
              <a:buFont typeface="Arial"/>
              <a:buNone/>
            </a:pPr>
            <a:endParaRPr sz="1350" b="0" i="0" u="none">
              <a:solidFill>
                <a:schemeClr val="dk1"/>
              </a:solidFill>
              <a:latin typeface="Calibri"/>
              <a:ea typeface="Calibri"/>
              <a:cs typeface="Calibri"/>
              <a:sym typeface="Calibri"/>
            </a:endParaRPr>
          </a:p>
        </p:txBody>
      </p:sp>
      <p:sp>
        <p:nvSpPr>
          <p:cNvPr id="295" name="Google Shape;295;p72"/>
          <p:cNvSpPr txBox="1">
            <a:spLocks noGrp="1"/>
          </p:cNvSpPr>
          <p:nvPr>
            <p:ph type="body" idx="1"/>
          </p:nvPr>
        </p:nvSpPr>
        <p:spPr>
          <a:xfrm>
            <a:off x="2786401" y="60769"/>
            <a:ext cx="3568304" cy="553957"/>
          </a:xfrm>
          <a:prstGeom prst="rect">
            <a:avLst/>
          </a:prstGeom>
          <a:noFill/>
          <a:ln>
            <a:noFill/>
          </a:ln>
        </p:spPr>
        <p:txBody>
          <a:bodyPr spcFirstLastPara="1" wrap="square" lIns="91425" tIns="45700" rIns="91425" bIns="45700" anchor="t" anchorCtr="0">
            <a:spAutoFit/>
          </a:bodyPr>
          <a:lstStyle>
            <a:lvl1pPr marL="457200" marR="0" lvl="0" indent="-228600" algn="ctr" rtl="0">
              <a:lnSpc>
                <a:spcPct val="100000"/>
              </a:lnSpc>
              <a:spcBef>
                <a:spcPts val="0"/>
              </a:spcBef>
              <a:spcAft>
                <a:spcPts val="0"/>
              </a:spcAft>
              <a:buClr>
                <a:schemeClr val="dk1"/>
              </a:buClr>
              <a:buSzPts val="4800"/>
              <a:buFont typeface="Simplified Arabic"/>
              <a:buNone/>
              <a:defRPr sz="30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296" name="Google Shape;296;p72"/>
          <p:cNvSpPr txBox="1">
            <a:spLocks noGrp="1"/>
          </p:cNvSpPr>
          <p:nvPr>
            <p:ph type="body" idx="2"/>
          </p:nvPr>
        </p:nvSpPr>
        <p:spPr>
          <a:xfrm>
            <a:off x="503499" y="1259004"/>
            <a:ext cx="8134109" cy="2354491"/>
          </a:xfrm>
          <a:prstGeom prst="rect">
            <a:avLst/>
          </a:prstGeom>
          <a:noFill/>
          <a:ln>
            <a:noFill/>
          </a:ln>
        </p:spPr>
        <p:txBody>
          <a:bodyPr spcFirstLastPara="1" wrap="square" lIns="91425" tIns="45700" rIns="91425" bIns="45700" anchor="t" anchorCtr="0">
            <a:sp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3_Disposition personnalisée">
  <p:cSld name="3_Disposition personnalisée">
    <p:spTree>
      <p:nvGrpSpPr>
        <p:cNvPr id="1" name="Shape 297"/>
        <p:cNvGrpSpPr/>
        <p:nvPr/>
      </p:nvGrpSpPr>
      <p:grpSpPr>
        <a:xfrm>
          <a:off x="0" y="0"/>
          <a:ext cx="0" cy="0"/>
          <a:chOff x="0" y="0"/>
          <a:chExt cx="0" cy="0"/>
        </a:xfrm>
      </p:grpSpPr>
      <p:sp>
        <p:nvSpPr>
          <p:cNvPr id="298" name="Google Shape;298;p73"/>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299" name="Google Shape;299;p7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00" name="Google Shape;300;p7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01" name="Google Shape;301;p7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3_Contents slide layout">
  <p:cSld name="3_Contents slide layout">
    <p:spTree>
      <p:nvGrpSpPr>
        <p:cNvPr id="1" name="Shape 302"/>
        <p:cNvGrpSpPr/>
        <p:nvPr/>
      </p:nvGrpSpPr>
      <p:grpSpPr>
        <a:xfrm>
          <a:off x="0" y="0"/>
          <a:ext cx="0" cy="0"/>
          <a:chOff x="0" y="0"/>
          <a:chExt cx="0" cy="0"/>
        </a:xfrm>
      </p:grpSpPr>
      <p:sp>
        <p:nvSpPr>
          <p:cNvPr id="303" name="Google Shape;303;p74"/>
          <p:cNvSpPr txBox="1">
            <a:spLocks noGrp="1"/>
          </p:cNvSpPr>
          <p:nvPr>
            <p:ph type="body" idx="1"/>
          </p:nvPr>
        </p:nvSpPr>
        <p:spPr>
          <a:xfrm>
            <a:off x="242647" y="254632"/>
            <a:ext cx="8679898" cy="543185"/>
          </a:xfrm>
          <a:prstGeom prst="rect">
            <a:avLst/>
          </a:prstGeom>
          <a:noFill/>
          <a:ln>
            <a:noFill/>
          </a:ln>
        </p:spPr>
        <p:txBody>
          <a:bodyPr spcFirstLastPara="1" wrap="square" lIns="91425" tIns="45700" rIns="91425" bIns="45700" anchor="ctr" anchorCtr="0">
            <a:noAutofit/>
          </a:bodyPr>
          <a:lstStyle>
            <a:lvl1pPr marL="457200" marR="0" lvl="0" indent="-228600" algn="ctr" rtl="0">
              <a:lnSpc>
                <a:spcPct val="90000"/>
              </a:lnSpc>
              <a:spcBef>
                <a:spcPts val="800"/>
              </a:spcBef>
              <a:spcAft>
                <a:spcPts val="0"/>
              </a:spcAft>
              <a:buClr>
                <a:srgbClr val="000000"/>
              </a:buClr>
              <a:buSzPts val="2100"/>
              <a:buFont typeface="Arial"/>
              <a:buNone/>
              <a:defRPr sz="4050" b="0" i="0" u="none" strike="noStrike" cap="none">
                <a:solidFill>
                  <a:srgbClr val="262626"/>
                </a:solidFill>
                <a:latin typeface="Play"/>
                <a:ea typeface="Play"/>
                <a:cs typeface="Play"/>
                <a:sym typeface="Play"/>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11_Title Slide">
  <p:cSld name="11_Title Slide">
    <p:bg>
      <p:bgPr>
        <a:solidFill>
          <a:schemeClr val="lt1"/>
        </a:solidFill>
        <a:effectLst/>
      </p:bgPr>
    </p:bg>
    <p:spTree>
      <p:nvGrpSpPr>
        <p:cNvPr id="1" name="Shape 304"/>
        <p:cNvGrpSpPr/>
        <p:nvPr/>
      </p:nvGrpSpPr>
      <p:grpSpPr>
        <a:xfrm>
          <a:off x="0" y="0"/>
          <a:ext cx="0" cy="0"/>
          <a:chOff x="0" y="0"/>
          <a:chExt cx="0" cy="0"/>
        </a:xfrm>
      </p:grpSpPr>
      <p:pic>
        <p:nvPicPr>
          <p:cNvPr id="305" name="Google Shape;305;p75"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06" name="Google Shape;306;p75"/>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12_Title Slide">
  <p:cSld name="12_Title Slide">
    <p:bg>
      <p:bgPr>
        <a:solidFill>
          <a:schemeClr val="lt1"/>
        </a:solidFill>
        <a:effectLst/>
      </p:bgPr>
    </p:bg>
    <p:spTree>
      <p:nvGrpSpPr>
        <p:cNvPr id="1" name="Shape 307"/>
        <p:cNvGrpSpPr/>
        <p:nvPr/>
      </p:nvGrpSpPr>
      <p:grpSpPr>
        <a:xfrm>
          <a:off x="0" y="0"/>
          <a:ext cx="0" cy="0"/>
          <a:chOff x="0" y="0"/>
          <a:chExt cx="0" cy="0"/>
        </a:xfrm>
      </p:grpSpPr>
      <p:pic>
        <p:nvPicPr>
          <p:cNvPr id="308" name="Google Shape;308;p76"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09" name="Google Shape;309;p76"/>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13_Title Slide">
  <p:cSld name="13_Title Slide">
    <p:bg>
      <p:bgPr>
        <a:solidFill>
          <a:schemeClr val="lt1"/>
        </a:solidFill>
        <a:effectLst/>
      </p:bgPr>
    </p:bg>
    <p:spTree>
      <p:nvGrpSpPr>
        <p:cNvPr id="1" name="Shape 310"/>
        <p:cNvGrpSpPr/>
        <p:nvPr/>
      </p:nvGrpSpPr>
      <p:grpSpPr>
        <a:xfrm>
          <a:off x="0" y="0"/>
          <a:ext cx="0" cy="0"/>
          <a:chOff x="0" y="0"/>
          <a:chExt cx="0" cy="0"/>
        </a:xfrm>
      </p:grpSpPr>
      <p:pic>
        <p:nvPicPr>
          <p:cNvPr id="311" name="Google Shape;311;p77"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2" name="Google Shape;312;p77"/>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14_Title Slide">
  <p:cSld name="14_Title Slide">
    <p:bg>
      <p:bgPr>
        <a:solidFill>
          <a:schemeClr val="lt1"/>
        </a:solidFill>
        <a:effectLst/>
      </p:bgPr>
    </p:bg>
    <p:spTree>
      <p:nvGrpSpPr>
        <p:cNvPr id="1" name="Shape 313"/>
        <p:cNvGrpSpPr/>
        <p:nvPr/>
      </p:nvGrpSpPr>
      <p:grpSpPr>
        <a:xfrm>
          <a:off x="0" y="0"/>
          <a:ext cx="0" cy="0"/>
          <a:chOff x="0" y="0"/>
          <a:chExt cx="0" cy="0"/>
        </a:xfrm>
      </p:grpSpPr>
      <p:pic>
        <p:nvPicPr>
          <p:cNvPr id="314" name="Google Shape;314;p78"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5" name="Google Shape;315;p78"/>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15_Title Slide">
  <p:cSld name="15_Title Slide">
    <p:bg>
      <p:bgPr>
        <a:solidFill>
          <a:schemeClr val="lt1"/>
        </a:solidFill>
        <a:effectLst/>
      </p:bgPr>
    </p:bg>
    <p:spTree>
      <p:nvGrpSpPr>
        <p:cNvPr id="1" name="Shape 316"/>
        <p:cNvGrpSpPr/>
        <p:nvPr/>
      </p:nvGrpSpPr>
      <p:grpSpPr>
        <a:xfrm>
          <a:off x="0" y="0"/>
          <a:ext cx="0" cy="0"/>
          <a:chOff x="0" y="0"/>
          <a:chExt cx="0" cy="0"/>
        </a:xfrm>
      </p:grpSpPr>
      <p:pic>
        <p:nvPicPr>
          <p:cNvPr id="317" name="Google Shape;317;p79"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18" name="Google Shape;318;p79"/>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25"/>
        <p:cNvGrpSpPr/>
        <p:nvPr/>
      </p:nvGrpSpPr>
      <p:grpSpPr>
        <a:xfrm>
          <a:off x="0" y="0"/>
          <a:ext cx="0" cy="0"/>
          <a:chOff x="0" y="0"/>
          <a:chExt cx="0" cy="0"/>
        </a:xfrm>
      </p:grpSpPr>
      <p:sp>
        <p:nvSpPr>
          <p:cNvPr id="326" name="Google Shape;326;p51"/>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7" name="Google Shape;327;p51"/>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8" name="Google Shape;328;p51"/>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37"/>
        <p:cNvGrpSpPr/>
        <p:nvPr/>
      </p:nvGrpSpPr>
      <p:grpSpPr>
        <a:xfrm>
          <a:off x="0" y="0"/>
          <a:ext cx="0" cy="0"/>
          <a:chOff x="0" y="0"/>
          <a:chExt cx="0" cy="0"/>
        </a:xfrm>
      </p:grpSpPr>
      <p:sp>
        <p:nvSpPr>
          <p:cNvPr id="38" name="Google Shape;38;p84"/>
          <p:cNvSpPr txBox="1">
            <a:spLocks noGrp="1"/>
          </p:cNvSpPr>
          <p:nvPr>
            <p:ph type="title"/>
          </p:nvPr>
        </p:nvSpPr>
        <p:spPr>
          <a:xfrm>
            <a:off x="630238"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84"/>
          <p:cNvSpPr txBox="1">
            <a:spLocks noGrp="1"/>
          </p:cNvSpPr>
          <p:nvPr>
            <p:ph type="body" idx="1"/>
          </p:nvPr>
        </p:nvSpPr>
        <p:spPr>
          <a:xfrm>
            <a:off x="630238" y="1260475"/>
            <a:ext cx="3868737"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0" name="Google Shape;40;p84"/>
          <p:cNvSpPr txBox="1">
            <a:spLocks noGrp="1"/>
          </p:cNvSpPr>
          <p:nvPr>
            <p:ph type="body" idx="2"/>
          </p:nvPr>
        </p:nvSpPr>
        <p:spPr>
          <a:xfrm>
            <a:off x="630238" y="1879600"/>
            <a:ext cx="3868737"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84"/>
          <p:cNvSpPr txBox="1">
            <a:spLocks noGrp="1"/>
          </p:cNvSpPr>
          <p:nvPr>
            <p:ph type="body" idx="3"/>
          </p:nvPr>
        </p:nvSpPr>
        <p:spPr>
          <a:xfrm>
            <a:off x="4629150" y="1260475"/>
            <a:ext cx="3887788" cy="619125"/>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2" name="Google Shape;42;p84"/>
          <p:cNvSpPr txBox="1">
            <a:spLocks noGrp="1"/>
          </p:cNvSpPr>
          <p:nvPr>
            <p:ph type="body" idx="4"/>
          </p:nvPr>
        </p:nvSpPr>
        <p:spPr>
          <a:xfrm>
            <a:off x="4629150" y="1879600"/>
            <a:ext cx="3887788" cy="276225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3" name="Google Shape;43;p84"/>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84"/>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8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329"/>
        <p:cNvGrpSpPr/>
        <p:nvPr/>
      </p:nvGrpSpPr>
      <p:grpSpPr>
        <a:xfrm>
          <a:off x="0" y="0"/>
          <a:ext cx="0" cy="0"/>
          <a:chOff x="0" y="0"/>
          <a:chExt cx="0" cy="0"/>
        </a:xfrm>
      </p:grpSpPr>
      <p:sp>
        <p:nvSpPr>
          <p:cNvPr id="330" name="Google Shape;330;p109"/>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31" name="Google Shape;331;p109" descr="Image générée"/>
          <p:cNvPicPr preferRelativeResize="0"/>
          <p:nvPr/>
        </p:nvPicPr>
        <p:blipFill rotWithShape="1">
          <a:blip r:embed="rId2">
            <a:alphaModFix/>
          </a:blip>
          <a:srcRect l="3539" t="24327" r="75793" b="61971"/>
          <a:stretch/>
        </p:blipFill>
        <p:spPr>
          <a:xfrm>
            <a:off x="0" y="1777"/>
            <a:ext cx="594323" cy="593312"/>
          </a:xfrm>
          <a:prstGeom prst="rect">
            <a:avLst/>
          </a:prstGeom>
          <a:noFill/>
          <a:ln>
            <a:noFill/>
          </a:ln>
        </p:spPr>
      </p:pic>
      <p:sp>
        <p:nvSpPr>
          <p:cNvPr id="332" name="Google Shape;332;p109"/>
          <p:cNvSpPr/>
          <p:nvPr/>
        </p:nvSpPr>
        <p:spPr>
          <a:xfrm>
            <a:off x="-2893" y="0"/>
            <a:ext cx="9125874" cy="5143500"/>
          </a:xfrm>
          <a:prstGeom prst="rect">
            <a:avLst/>
          </a:prstGeom>
          <a:noFill/>
          <a:ln w="76200" cap="flat" cmpd="sng">
            <a:solidFill>
              <a:srgbClr val="0F9ED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Arial"/>
              <a:buNone/>
            </a:pPr>
            <a:endParaRPr sz="1800" b="0" i="0" u="none" strike="noStrike" cap="none">
              <a:solidFill>
                <a:srgbClr val="FFFFFF"/>
              </a:solidFill>
              <a:latin typeface="Arial"/>
              <a:ea typeface="Arial"/>
              <a:cs typeface="Arial"/>
              <a:sym typeface="Arial"/>
            </a:endParaRPr>
          </a:p>
        </p:txBody>
      </p:sp>
    </p:spTree>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333"/>
        <p:cNvGrpSpPr/>
        <p:nvPr/>
      </p:nvGrpSpPr>
      <p:grpSpPr>
        <a:xfrm>
          <a:off x="0" y="0"/>
          <a:ext cx="0" cy="0"/>
          <a:chOff x="0" y="0"/>
          <a:chExt cx="0" cy="0"/>
        </a:xfrm>
      </p:grpSpPr>
      <p:sp>
        <p:nvSpPr>
          <p:cNvPr id="334" name="Google Shape;334;p110"/>
          <p:cNvSpPr txBox="1">
            <a:spLocks noGrp="1"/>
          </p:cNvSpPr>
          <p:nvPr>
            <p:ph type="title"/>
          </p:nvPr>
        </p:nvSpPr>
        <p:spPr>
          <a:xfrm>
            <a:off x="1966298"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5" name="Google Shape;335;p110"/>
          <p:cNvSpPr txBox="1">
            <a:spLocks noGrp="1"/>
          </p:cNvSpPr>
          <p:nvPr>
            <p:ph type="subTitle" idx="1"/>
          </p:nvPr>
        </p:nvSpPr>
        <p:spPr>
          <a:xfrm>
            <a:off x="1966307"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6" name="Google Shape;336;p110"/>
          <p:cNvSpPr txBox="1">
            <a:spLocks noGrp="1"/>
          </p:cNvSpPr>
          <p:nvPr>
            <p:ph type="subTitle" idx="2"/>
          </p:nvPr>
        </p:nvSpPr>
        <p:spPr>
          <a:xfrm>
            <a:off x="6015188" y="2129189"/>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7" name="Google Shape;337;p110"/>
          <p:cNvSpPr txBox="1">
            <a:spLocks noGrp="1"/>
          </p:cNvSpPr>
          <p:nvPr>
            <p:ph type="title" idx="3"/>
          </p:nvPr>
        </p:nvSpPr>
        <p:spPr>
          <a:xfrm>
            <a:off x="1966325"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8" name="Google Shape;338;p110"/>
          <p:cNvSpPr txBox="1">
            <a:spLocks noGrp="1"/>
          </p:cNvSpPr>
          <p:nvPr>
            <p:ph type="subTitle" idx="4"/>
          </p:nvPr>
        </p:nvSpPr>
        <p:spPr>
          <a:xfrm>
            <a:off x="1966307"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39" name="Google Shape;339;p110"/>
          <p:cNvSpPr txBox="1">
            <a:spLocks noGrp="1"/>
          </p:cNvSpPr>
          <p:nvPr>
            <p:ph type="subTitle" idx="5"/>
          </p:nvPr>
        </p:nvSpPr>
        <p:spPr>
          <a:xfrm>
            <a:off x="6015188" y="3626574"/>
            <a:ext cx="2305504" cy="484796"/>
          </a:xfrm>
          <a:prstGeom prst="rect">
            <a:avLst/>
          </a:prstGeom>
          <a:noFill/>
          <a:ln>
            <a:noFill/>
          </a:ln>
        </p:spPr>
        <p:txBody>
          <a:bodyPr spcFirstLastPara="1" wrap="square" lIns="68550" tIns="68550" rIns="68550" bIns="68550" anchor="ctr" anchorCtr="0">
            <a:noAutofit/>
          </a:bodyPr>
          <a:lstStyle>
            <a:lvl1pPr lvl="0" algn="l">
              <a:lnSpc>
                <a:spcPct val="100000"/>
              </a:lnSpc>
              <a:spcBef>
                <a:spcPts val="0"/>
              </a:spcBef>
              <a:spcAft>
                <a:spcPts val="0"/>
              </a:spcAft>
              <a:buSzPts val="2100"/>
              <a:buNone/>
              <a:defRPr sz="14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340" name="Google Shape;340;p110"/>
          <p:cNvSpPr txBox="1">
            <a:spLocks noGrp="1"/>
          </p:cNvSpPr>
          <p:nvPr>
            <p:ph type="title" idx="6"/>
          </p:nvPr>
        </p:nvSpPr>
        <p:spPr>
          <a:xfrm>
            <a:off x="823316"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1" name="Google Shape;341;p110"/>
          <p:cNvSpPr txBox="1">
            <a:spLocks noGrp="1"/>
          </p:cNvSpPr>
          <p:nvPr>
            <p:ph type="title" idx="7"/>
          </p:nvPr>
        </p:nvSpPr>
        <p:spPr>
          <a:xfrm>
            <a:off x="823316"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2" name="Google Shape;342;p110"/>
          <p:cNvSpPr txBox="1">
            <a:spLocks noGrp="1"/>
          </p:cNvSpPr>
          <p:nvPr>
            <p:ph type="title" idx="8"/>
          </p:nvPr>
        </p:nvSpPr>
        <p:spPr>
          <a:xfrm>
            <a:off x="4872197" y="1815449"/>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3" name="Google Shape;343;p110"/>
          <p:cNvSpPr txBox="1">
            <a:spLocks noGrp="1"/>
          </p:cNvSpPr>
          <p:nvPr>
            <p:ph type="title" idx="9"/>
          </p:nvPr>
        </p:nvSpPr>
        <p:spPr>
          <a:xfrm>
            <a:off x="4872197" y="3349118"/>
            <a:ext cx="1143000" cy="572697"/>
          </a:xfrm>
          <a:prstGeom prst="rect">
            <a:avLst/>
          </a:prstGeom>
          <a:noFill/>
          <a:ln>
            <a:noFill/>
          </a:ln>
        </p:spPr>
        <p:txBody>
          <a:bodyPr spcFirstLastPara="1" wrap="square" lIns="68550" tIns="68550" rIns="68550" bIns="68550" anchor="ctr" anchorCtr="1">
            <a:noAutofit/>
          </a:bodyPr>
          <a:lstStyle>
            <a:lvl1pPr lvl="0" algn="ctr">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4" name="Google Shape;344;p110"/>
          <p:cNvSpPr txBox="1">
            <a:spLocks noGrp="1"/>
          </p:cNvSpPr>
          <p:nvPr>
            <p:ph type="title" idx="13"/>
          </p:nvPr>
        </p:nvSpPr>
        <p:spPr>
          <a:xfrm>
            <a:off x="6015197" y="1631088"/>
            <a:ext cx="2305504" cy="451503"/>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5" name="Google Shape;345;p110"/>
          <p:cNvSpPr txBox="1">
            <a:spLocks noGrp="1"/>
          </p:cNvSpPr>
          <p:nvPr>
            <p:ph type="title" idx="14"/>
          </p:nvPr>
        </p:nvSpPr>
        <p:spPr>
          <a:xfrm>
            <a:off x="6015224" y="3138028"/>
            <a:ext cx="2305504" cy="527700"/>
          </a:xfrm>
          <a:prstGeom prst="rect">
            <a:avLst/>
          </a:prstGeom>
          <a:noFill/>
          <a:ln>
            <a:noFill/>
          </a:ln>
        </p:spPr>
        <p:txBody>
          <a:bodyPr spcFirstLastPara="1" wrap="square" lIns="68550" tIns="68550" rIns="68550" bIns="68550" anchor="ctr" anchorCtr="0">
            <a:noAutofit/>
          </a:bodyPr>
          <a:lstStyle>
            <a:lvl1pPr lvl="0" algn="l">
              <a:lnSpc>
                <a:spcPct val="90000"/>
              </a:lnSpc>
              <a:spcBef>
                <a:spcPts val="0"/>
              </a:spcBef>
              <a:spcAft>
                <a:spcPts val="0"/>
              </a:spcAft>
              <a:buClr>
                <a:srgbClr val="000000"/>
              </a:buClr>
              <a:buSzPts val="2400"/>
              <a:buFont typeface="Calibri"/>
              <a:buNone/>
              <a:defRPr sz="24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6" name="Google Shape;346;p110"/>
          <p:cNvSpPr txBox="1">
            <a:spLocks noGrp="1"/>
          </p:cNvSpPr>
          <p:nvPr>
            <p:ph type="title" idx="15"/>
          </p:nvPr>
        </p:nvSpPr>
        <p:spPr>
          <a:xfrm>
            <a:off x="719998" y="445029"/>
            <a:ext cx="7704002" cy="572697"/>
          </a:xfrm>
          <a:prstGeom prst="rect">
            <a:avLst/>
          </a:prstGeom>
          <a:noFill/>
          <a:ln>
            <a:noFill/>
          </a:ln>
        </p:spPr>
        <p:txBody>
          <a:bodyPr spcFirstLastPara="1" wrap="square" lIns="68550" tIns="68550" rIns="68550" bIns="68550" anchor="t" anchorCtr="0">
            <a:no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matchingName="Disposition personnalisée">
  <p:cSld name="Disposition personnalisée">
    <p:spTree>
      <p:nvGrpSpPr>
        <p:cNvPr id="1" name="Shape 347"/>
        <p:cNvGrpSpPr/>
        <p:nvPr/>
      </p:nvGrpSpPr>
      <p:grpSpPr>
        <a:xfrm>
          <a:off x="0" y="0"/>
          <a:ext cx="0" cy="0"/>
          <a:chOff x="0" y="0"/>
          <a:chExt cx="0" cy="0"/>
        </a:xfrm>
      </p:grpSpPr>
      <p:sp>
        <p:nvSpPr>
          <p:cNvPr id="348" name="Google Shape;348;p111"/>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9" name="Google Shape;349;p111"/>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0" name="Google Shape;350;p111"/>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351" name="Google Shape;351;p111"/>
          <p:cNvSpPr/>
          <p:nvPr/>
        </p:nvSpPr>
        <p:spPr>
          <a:xfrm>
            <a:off x="1020314" y="624672"/>
            <a:ext cx="7073697" cy="3864903"/>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52" name="Google Shape;352;p111"/>
          <p:cNvSpPr/>
          <p:nvPr/>
        </p:nvSpPr>
        <p:spPr>
          <a:xfrm>
            <a:off x="1128488" y="718947"/>
            <a:ext cx="6857396" cy="3676500"/>
          </a:xfrm>
          <a:prstGeom prst="rect">
            <a:avLst/>
          </a:prstGeom>
          <a:solidFill>
            <a:srgbClr val="FFFFFF"/>
          </a:solidFill>
          <a:ln>
            <a:noFill/>
          </a:ln>
          <a:effectLst>
            <a:outerShdw algn="tl">
              <a:srgbClr val="000000">
                <a:alpha val="4705"/>
              </a:srgbClr>
            </a:outerShdw>
          </a:effectLst>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53" name="Google Shape;353;p111"/>
          <p:cNvSpPr txBox="1">
            <a:spLocks noGrp="1"/>
          </p:cNvSpPr>
          <p:nvPr>
            <p:ph type="title"/>
          </p:nvPr>
        </p:nvSpPr>
        <p:spPr>
          <a:xfrm>
            <a:off x="1441176" y="1733757"/>
            <a:ext cx="5829300" cy="1676104"/>
          </a:xfrm>
          <a:prstGeom prst="rect">
            <a:avLst/>
          </a:prstGeom>
          <a:noFill/>
          <a:ln>
            <a:noFill/>
          </a:ln>
        </p:spPr>
        <p:txBody>
          <a:bodyPr spcFirstLastPara="1" wrap="square" lIns="68550" tIns="34250" rIns="68550" bIns="34250" anchor="ctr" anchorCtr="1">
            <a:normAutofit/>
          </a:bodyPr>
          <a:lstStyle>
            <a:lvl1pPr lvl="0" algn="ctr">
              <a:lnSpc>
                <a:spcPct val="90000"/>
              </a:lnSpc>
              <a:spcBef>
                <a:spcPts val="0"/>
              </a:spcBef>
              <a:spcAft>
                <a:spcPts val="0"/>
              </a:spcAft>
              <a:buClr>
                <a:srgbClr val="44546A"/>
              </a:buClr>
              <a:buSzPts val="4100"/>
              <a:buFont typeface="Calibri"/>
              <a:buNone/>
              <a:defRPr sz="4100" b="1">
                <a:solidFill>
                  <a:srgbClr val="44546A"/>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4" name="Google Shape;354;p111"/>
          <p:cNvSpPr/>
          <p:nvPr/>
        </p:nvSpPr>
        <p:spPr>
          <a:xfrm>
            <a:off x="1329875" y="4020123"/>
            <a:ext cx="6458096" cy="80403"/>
          </a:xfrm>
          <a:prstGeom prst="rect">
            <a:avLst/>
          </a:prstGeom>
          <a:solidFill>
            <a:srgbClr val="FFC000"/>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pic>
        <p:nvPicPr>
          <p:cNvPr id="355" name="Google Shape;355;p111"/>
          <p:cNvPicPr preferRelativeResize="0"/>
          <p:nvPr/>
        </p:nvPicPr>
        <p:blipFill rotWithShape="1">
          <a:blip r:embed="rId2">
            <a:alphaModFix/>
          </a:blip>
          <a:srcRect/>
          <a:stretch/>
        </p:blipFill>
        <p:spPr>
          <a:xfrm>
            <a:off x="4111599" y="1043504"/>
            <a:ext cx="690326" cy="6903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56"/>
        <p:cNvGrpSpPr/>
        <p:nvPr/>
      </p:nvGrpSpPr>
      <p:grpSpPr>
        <a:xfrm>
          <a:off x="0" y="0"/>
          <a:ext cx="0" cy="0"/>
          <a:chOff x="0" y="0"/>
          <a:chExt cx="0" cy="0"/>
        </a:xfrm>
      </p:grpSpPr>
      <p:sp>
        <p:nvSpPr>
          <p:cNvPr id="357" name="Google Shape;357;p112"/>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58" name="Google Shape;358;p112"/>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59" name="Google Shape;359;p112"/>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0" name="Google Shape;360;p112"/>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361"/>
        <p:cNvGrpSpPr/>
        <p:nvPr/>
      </p:nvGrpSpPr>
      <p:grpSpPr>
        <a:xfrm>
          <a:off x="0" y="0"/>
          <a:ext cx="0" cy="0"/>
          <a:chOff x="0" y="0"/>
          <a:chExt cx="0" cy="0"/>
        </a:xfrm>
      </p:grpSpPr>
      <p:sp>
        <p:nvSpPr>
          <p:cNvPr id="362" name="Google Shape;362;p113"/>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63" name="Google Shape;363;p113"/>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364"/>
        <p:cNvGrpSpPr/>
        <p:nvPr/>
      </p:nvGrpSpPr>
      <p:grpSpPr>
        <a:xfrm>
          <a:off x="0" y="0"/>
          <a:ext cx="0" cy="0"/>
          <a:chOff x="0" y="0"/>
          <a:chExt cx="0" cy="0"/>
        </a:xfrm>
      </p:grpSpPr>
      <p:sp>
        <p:nvSpPr>
          <p:cNvPr id="365" name="Google Shape;365;p114"/>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66" name="Google Shape;366;p114"/>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67" name="Google Shape;367;p114"/>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matchingName="6_Title Slide">
  <p:cSld name="6_Title Slide">
    <p:spTree>
      <p:nvGrpSpPr>
        <p:cNvPr id="1" name="Shape 368"/>
        <p:cNvGrpSpPr/>
        <p:nvPr/>
      </p:nvGrpSpPr>
      <p:grpSpPr>
        <a:xfrm>
          <a:off x="0" y="0"/>
          <a:ext cx="0" cy="0"/>
          <a:chOff x="0" y="0"/>
          <a:chExt cx="0" cy="0"/>
        </a:xfrm>
      </p:grpSpPr>
      <p:sp>
        <p:nvSpPr>
          <p:cNvPr id="369" name="Google Shape;369;p115"/>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rgbClr val="FFFFFF"/>
              </a:solidFill>
              <a:latin typeface="Calibri"/>
              <a:ea typeface="Calibri"/>
              <a:cs typeface="Calibri"/>
              <a:sym typeface="Calibri"/>
            </a:endParaRPr>
          </a:p>
        </p:txBody>
      </p:sp>
      <p:sp>
        <p:nvSpPr>
          <p:cNvPr id="370" name="Google Shape;370;p115"/>
          <p:cNvSpPr txBox="1"/>
          <p:nvPr/>
        </p:nvSpPr>
        <p:spPr>
          <a:xfrm>
            <a:off x="0" y="0"/>
            <a:ext cx="9144000" cy="5143499"/>
          </a:xfrm>
          <a:prstGeom prst="rect">
            <a:avLst/>
          </a:prstGeom>
          <a:solidFill>
            <a:srgbClr val="FFF2CC"/>
          </a:solidFill>
          <a:ln w="9525"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71" name="Google Shape;371;p115"/>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372" name="Google Shape;372;p115"/>
          <p:cNvSpPr txBox="1">
            <a:spLocks noGrp="1"/>
          </p:cNvSpPr>
          <p:nvPr>
            <p:ph type="body" idx="1"/>
          </p:nvPr>
        </p:nvSpPr>
        <p:spPr>
          <a:xfrm>
            <a:off x="2786405" y="60771"/>
            <a:ext cx="3568199" cy="530699"/>
          </a:xfrm>
          <a:prstGeom prst="rect">
            <a:avLst/>
          </a:prstGeom>
          <a:noFill/>
          <a:ln>
            <a:noFill/>
          </a:ln>
        </p:spPr>
        <p:txBody>
          <a:bodyPr spcFirstLastPara="1" wrap="square" lIns="68550" tIns="34250" rIns="68550" bIns="34250" anchor="t" anchorCtr="1">
            <a:spAutoFit/>
          </a:bodyPr>
          <a:lstStyle>
            <a:lvl1pPr marL="457200" lvl="0" indent="-228600" algn="ctr">
              <a:lnSpc>
                <a:spcPct val="100000"/>
              </a:lnSpc>
              <a:spcBef>
                <a:spcPts val="0"/>
              </a:spcBef>
              <a:spcAft>
                <a:spcPts val="0"/>
              </a:spcAft>
              <a:buSzPts val="2100"/>
              <a:buNone/>
              <a:defRPr sz="3000"/>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3" name="Google Shape;373;p115"/>
          <p:cNvSpPr txBox="1">
            <a:spLocks noGrp="1"/>
          </p:cNvSpPr>
          <p:nvPr>
            <p:ph type="body" idx="2"/>
          </p:nvPr>
        </p:nvSpPr>
        <p:spPr>
          <a:xfrm>
            <a:off x="503496" y="1259000"/>
            <a:ext cx="8134200" cy="2331601"/>
          </a:xfrm>
          <a:prstGeom prst="rect">
            <a:avLst/>
          </a:prstGeom>
          <a:noFill/>
          <a:ln>
            <a:noFill/>
          </a:ln>
        </p:spPr>
        <p:txBody>
          <a:bodyPr spcFirstLastPara="1" wrap="square" lIns="68550" tIns="34250" rIns="68550" bIns="34250" anchor="t" anchorCtr="0">
            <a:spAutoFit/>
          </a:bodyPr>
          <a:lstStyle>
            <a:lvl1pPr marL="457200" lvl="0" indent="-361950" algn="l">
              <a:lnSpc>
                <a:spcPct val="90000"/>
              </a:lnSpc>
              <a:spcBef>
                <a:spcPts val="800"/>
              </a:spcBef>
              <a:spcAft>
                <a:spcPts val="0"/>
              </a:spcAft>
              <a:buSzPts val="21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matchingName="1_Disposition personnalisée">
  <p:cSld name="1_Disposition personnalisée">
    <p:spTree>
      <p:nvGrpSpPr>
        <p:cNvPr id="1" name="Shape 374"/>
        <p:cNvGrpSpPr/>
        <p:nvPr/>
      </p:nvGrpSpPr>
      <p:grpSpPr>
        <a:xfrm>
          <a:off x="0" y="0"/>
          <a:ext cx="0" cy="0"/>
          <a:chOff x="0" y="0"/>
          <a:chExt cx="0" cy="0"/>
        </a:xfrm>
      </p:grpSpPr>
      <p:sp>
        <p:nvSpPr>
          <p:cNvPr id="375" name="Google Shape;375;p116"/>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000000"/>
              </a:buClr>
              <a:buSzPts val="33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6" name="Google Shape;376;p116"/>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7" name="Google Shape;377;p116"/>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8" name="Google Shape;378;p116"/>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379"/>
        <p:cNvGrpSpPr/>
        <p:nvPr/>
      </p:nvGrpSpPr>
      <p:grpSpPr>
        <a:xfrm>
          <a:off x="0" y="0"/>
          <a:ext cx="0" cy="0"/>
          <a:chOff x="0" y="0"/>
          <a:chExt cx="0" cy="0"/>
        </a:xfrm>
      </p:grpSpPr>
      <p:sp>
        <p:nvSpPr>
          <p:cNvPr id="380" name="Google Shape;380;p117"/>
          <p:cNvSpPr/>
          <p:nvPr/>
        </p:nvSpPr>
        <p:spPr>
          <a:xfrm>
            <a:off x="0" y="0"/>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81" name="Google Shape;381;p117"/>
          <p:cNvSpPr/>
          <p:nvPr/>
        </p:nvSpPr>
        <p:spPr>
          <a:xfrm rot="-10799991" flipH="1">
            <a:off x="371484" y="224274"/>
            <a:ext cx="343439" cy="2383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matchingName="script">
  <p:cSld name="script">
    <p:spTree>
      <p:nvGrpSpPr>
        <p:cNvPr id="1" name="Shape 382"/>
        <p:cNvGrpSpPr/>
        <p:nvPr/>
      </p:nvGrpSpPr>
      <p:grpSpPr>
        <a:xfrm>
          <a:off x="0" y="0"/>
          <a:ext cx="0" cy="0"/>
          <a:chOff x="0" y="0"/>
          <a:chExt cx="0" cy="0"/>
        </a:xfrm>
      </p:grpSpPr>
      <p:sp>
        <p:nvSpPr>
          <p:cNvPr id="383" name="Google Shape;383;p118"/>
          <p:cNvSpPr/>
          <p:nvPr/>
        </p:nvSpPr>
        <p:spPr>
          <a:xfrm>
            <a:off x="0" y="-28529"/>
            <a:ext cx="9144457" cy="5172303"/>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84" name="Google Shape;384;p118"/>
          <p:cNvSpPr/>
          <p:nvPr/>
        </p:nvSpPr>
        <p:spPr>
          <a:xfrm rot="-10799991" flipH="1">
            <a:off x="439807" y="224110"/>
            <a:ext cx="275911" cy="167865"/>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85" name="Google Shape;385;p118"/>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6" name="Google Shape;386;p118"/>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6"/>
        <p:cNvGrpSpPr/>
        <p:nvPr/>
      </p:nvGrpSpPr>
      <p:grpSpPr>
        <a:xfrm>
          <a:off x="0" y="0"/>
          <a:ext cx="0" cy="0"/>
          <a:chOff x="0" y="0"/>
          <a:chExt cx="0" cy="0"/>
        </a:xfrm>
      </p:grpSpPr>
      <p:sp>
        <p:nvSpPr>
          <p:cNvPr id="47" name="Google Shape;47;p85"/>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5"/>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85"/>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0" name="Google Shape;50;p85"/>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matchingName="7_Title Slide">
  <p:cSld name="7_Title Slide">
    <p:spTree>
      <p:nvGrpSpPr>
        <p:cNvPr id="1" name="Shape 387"/>
        <p:cNvGrpSpPr/>
        <p:nvPr/>
      </p:nvGrpSpPr>
      <p:grpSpPr>
        <a:xfrm>
          <a:off x="0" y="0"/>
          <a:ext cx="0" cy="0"/>
          <a:chOff x="0" y="0"/>
          <a:chExt cx="0" cy="0"/>
        </a:xfrm>
      </p:grpSpPr>
      <p:sp>
        <p:nvSpPr>
          <p:cNvPr id="388" name="Google Shape;388;p119"/>
          <p:cNvSpPr/>
          <p:nvPr/>
        </p:nvSpPr>
        <p:spPr>
          <a:xfrm>
            <a:off x="0" y="-28529"/>
            <a:ext cx="9144000" cy="517202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389" name="Google Shape;389;p119"/>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390" name="Google Shape;390;p119"/>
          <p:cNvSpPr txBox="1">
            <a:spLocks noGrp="1"/>
          </p:cNvSpPr>
          <p:nvPr>
            <p:ph type="title"/>
          </p:nvPr>
        </p:nvSpPr>
        <p:spPr>
          <a:xfrm>
            <a:off x="761585" y="146962"/>
            <a:ext cx="7620829" cy="352967"/>
          </a:xfrm>
          <a:prstGeom prst="rect">
            <a:avLst/>
          </a:prstGeom>
          <a:noFill/>
          <a:ln>
            <a:noFill/>
          </a:ln>
        </p:spPr>
        <p:txBody>
          <a:bodyPr spcFirstLastPara="1" wrap="square" lIns="68550" tIns="34250" rIns="68550" bIns="34250" anchor="ctr" anchorCtr="0">
            <a:normAutofit/>
          </a:bodyPr>
          <a:lstStyle>
            <a:lvl1pPr lvl="0" algn="l">
              <a:lnSpc>
                <a:spcPct val="90000"/>
              </a:lnSpc>
              <a:spcBef>
                <a:spcPts val="0"/>
              </a:spcBef>
              <a:spcAft>
                <a:spcPts val="0"/>
              </a:spcAft>
              <a:buClr>
                <a:srgbClr val="222A35"/>
              </a:buClr>
              <a:buSzPts val="1500"/>
              <a:buFont typeface="Arial"/>
              <a:buNone/>
              <a:defRPr sz="1500" b="1">
                <a:solidFill>
                  <a:srgbClr val="222A3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1" name="Google Shape;391;p119"/>
          <p:cNvSpPr txBox="1">
            <a:spLocks noGrp="1"/>
          </p:cNvSpPr>
          <p:nvPr>
            <p:ph type="body" idx="1"/>
          </p:nvPr>
        </p:nvSpPr>
        <p:spPr>
          <a:xfrm>
            <a:off x="747714" y="514267"/>
            <a:ext cx="7634700" cy="219327"/>
          </a:xfrm>
          <a:prstGeom prst="rect">
            <a:avLst/>
          </a:prstGeom>
          <a:noFill/>
          <a:ln>
            <a:noFill/>
          </a:ln>
        </p:spPr>
        <p:txBody>
          <a:bodyPr spcFirstLastPara="1" wrap="square" lIns="68550" tIns="34250" rIns="68550" bIns="34250" anchor="t" anchorCtr="0">
            <a:noAutofit/>
          </a:bodyPr>
          <a:lstStyle>
            <a:lvl1pPr marL="457200" lvl="0" indent="-228600" algn="l">
              <a:lnSpc>
                <a:spcPct val="90000"/>
              </a:lnSpc>
              <a:spcBef>
                <a:spcPts val="800"/>
              </a:spcBef>
              <a:spcAft>
                <a:spcPts val="0"/>
              </a:spcAft>
              <a:buSzPts val="2100"/>
              <a:buNone/>
              <a:defRPr sz="1050" i="1">
                <a:solidFill>
                  <a:srgbClr val="333F50"/>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matchingName="8_Title Slide">
  <p:cSld name="8_Title Slide">
    <p:spTree>
      <p:nvGrpSpPr>
        <p:cNvPr id="1" name="Shape 392"/>
        <p:cNvGrpSpPr/>
        <p:nvPr/>
      </p:nvGrpSpPr>
      <p:grpSpPr>
        <a:xfrm>
          <a:off x="0" y="0"/>
          <a:ext cx="0" cy="0"/>
          <a:chOff x="0" y="0"/>
          <a:chExt cx="0" cy="0"/>
        </a:xfrm>
      </p:grpSpPr>
      <p:sp>
        <p:nvSpPr>
          <p:cNvPr id="393" name="Google Shape;393;p120"/>
          <p:cNvSpPr/>
          <p:nvPr/>
        </p:nvSpPr>
        <p:spPr>
          <a:xfrm>
            <a:off x="0" y="-28529"/>
            <a:ext cx="9144457" cy="5143499"/>
          </a:xfrm>
          <a:prstGeom prst="rect">
            <a:avLst/>
          </a:prstGeom>
          <a:solidFill>
            <a:srgbClr val="106585"/>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00"/>
              <a:buFont typeface="Arial"/>
              <a:buNone/>
            </a:pPr>
            <a:endParaRPr sz="1000" b="0" i="0" u="none" strike="noStrike" cap="none">
              <a:solidFill>
                <a:srgbClr val="FFFFFF"/>
              </a:solidFill>
              <a:latin typeface="Dosis"/>
              <a:ea typeface="Dosis"/>
              <a:cs typeface="Dosis"/>
              <a:sym typeface="Dosis"/>
            </a:endParaRPr>
          </a:p>
        </p:txBody>
      </p:sp>
      <p:sp>
        <p:nvSpPr>
          <p:cNvPr id="394" name="Google Shape;394;p120"/>
          <p:cNvSpPr/>
          <p:nvPr/>
        </p:nvSpPr>
        <p:spPr>
          <a:xfrm rot="10799991">
            <a:off x="8587038" y="204323"/>
            <a:ext cx="216100" cy="164509"/>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00"/>
              <a:buFont typeface="Arial"/>
              <a:buNone/>
            </a:pPr>
            <a:endParaRPr sz="1000" b="1" i="0" u="none" strike="noStrike" cap="none">
              <a:solidFill>
                <a:srgbClr val="7F7F7F"/>
              </a:solidFill>
              <a:latin typeface="Dosis"/>
              <a:ea typeface="Dosis"/>
              <a:cs typeface="Dosis"/>
              <a:sym typeface="Dosis"/>
            </a:endParaRPr>
          </a:p>
        </p:txBody>
      </p:sp>
      <p:sp>
        <p:nvSpPr>
          <p:cNvPr id="395" name="Google Shape;395;p120"/>
          <p:cNvSpPr txBox="1">
            <a:spLocks noGrp="1"/>
          </p:cNvSpPr>
          <p:nvPr>
            <p:ph type="title"/>
          </p:nvPr>
        </p:nvSpPr>
        <p:spPr>
          <a:xfrm>
            <a:off x="761585" y="146962"/>
            <a:ext cx="7620902" cy="353095"/>
          </a:xfrm>
          <a:prstGeom prst="rect">
            <a:avLst/>
          </a:prstGeom>
          <a:noFill/>
          <a:ln>
            <a:noFill/>
          </a:ln>
        </p:spPr>
        <p:txBody>
          <a:bodyPr spcFirstLastPara="1" wrap="square" lIns="68550" tIns="34250" rIns="68550" bIns="34250" anchor="ctr" anchorCtr="0">
            <a:normAutofit/>
          </a:bodyPr>
          <a:lstStyle>
            <a:lvl1pPr lvl="0" algn="r">
              <a:lnSpc>
                <a:spcPct val="90000"/>
              </a:lnSpc>
              <a:spcBef>
                <a:spcPts val="0"/>
              </a:spcBef>
              <a:spcAft>
                <a:spcPts val="0"/>
              </a:spcAft>
              <a:buClr>
                <a:srgbClr val="757070"/>
              </a:buClr>
              <a:buSzPts val="1500"/>
              <a:buFont typeface="Calibri"/>
              <a:buNone/>
              <a:defRPr sz="1500" b="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6" name="Google Shape;396;p120"/>
          <p:cNvSpPr txBox="1">
            <a:spLocks noGrp="1"/>
          </p:cNvSpPr>
          <p:nvPr>
            <p:ph type="body" idx="1"/>
          </p:nvPr>
        </p:nvSpPr>
        <p:spPr>
          <a:xfrm>
            <a:off x="747714" y="514267"/>
            <a:ext cx="7634700" cy="219300"/>
          </a:xfrm>
          <a:prstGeom prst="rect">
            <a:avLst/>
          </a:prstGeom>
          <a:noFill/>
          <a:ln>
            <a:noFill/>
          </a:ln>
        </p:spPr>
        <p:txBody>
          <a:bodyPr spcFirstLastPara="1" wrap="square" lIns="68550" tIns="34250" rIns="68550" bIns="34250" anchor="t" anchorCtr="0">
            <a:noAutofit/>
          </a:bodyPr>
          <a:lstStyle>
            <a:lvl1pPr marL="457200" lvl="0" indent="-228600" algn="r">
              <a:lnSpc>
                <a:spcPct val="90000"/>
              </a:lnSpc>
              <a:spcBef>
                <a:spcPts val="800"/>
              </a:spcBef>
              <a:spcAft>
                <a:spcPts val="0"/>
              </a:spcAft>
              <a:buSzPts val="2100"/>
              <a:buNone/>
              <a:defRPr sz="1100" i="1">
                <a:solidFill>
                  <a:srgbClr val="AEABAB"/>
                </a:solidFill>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matchingName="TITLE_AND_BODY" type="tx">
  <p:cSld name="TITLE_AND_BODY">
    <p:bg>
      <p:bgPr>
        <a:solidFill>
          <a:srgbClr val="44546A"/>
        </a:solidFill>
        <a:effectLst/>
      </p:bgPr>
    </p:bg>
    <p:spTree>
      <p:nvGrpSpPr>
        <p:cNvPr id="1" name="Shape 397"/>
        <p:cNvGrpSpPr/>
        <p:nvPr/>
      </p:nvGrpSpPr>
      <p:grpSpPr>
        <a:xfrm>
          <a:off x="0" y="0"/>
          <a:ext cx="0" cy="0"/>
          <a:chOff x="0" y="0"/>
          <a:chExt cx="0" cy="0"/>
        </a:xfrm>
      </p:grpSpPr>
      <p:sp>
        <p:nvSpPr>
          <p:cNvPr id="398" name="Google Shape;398;p121"/>
          <p:cNvSpPr/>
          <p:nvPr/>
        </p:nvSpPr>
        <p:spPr>
          <a:xfrm flipH="1">
            <a:off x="3582600" y="1550703"/>
            <a:ext cx="5561399" cy="3592796"/>
          </a:xfrm>
          <a:custGeom>
            <a:avLst/>
            <a:gdLst/>
            <a:ahLst/>
            <a:cxnLst/>
            <a:rect l="l" t="t" r="r" b="b"/>
            <a:pathLst>
              <a:path w="120000" h="120000" extrusionOk="0">
                <a:moveTo>
                  <a:pt x="0" y="120000"/>
                </a:moveTo>
                <a:lnTo>
                  <a:pt x="0" y="0"/>
                </a:lnTo>
                <a:lnTo>
                  <a:pt x="120000" y="120000"/>
                </a:lnTo>
                <a:close/>
              </a:path>
            </a:pathLst>
          </a:custGeom>
          <a:solidFill>
            <a:srgbClr val="E7E6E6"/>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99" name="Google Shape;399;p121"/>
          <p:cNvSpPr/>
          <p:nvPr/>
        </p:nvSpPr>
        <p:spPr>
          <a:xfrm>
            <a:off x="27" y="2824499"/>
            <a:ext cx="7370402" cy="2319000"/>
          </a:xfrm>
          <a:custGeom>
            <a:avLst/>
            <a:gdLst/>
            <a:ahLst/>
            <a:cxnLst/>
            <a:rect l="l" t="t" r="r" b="b"/>
            <a:pathLst>
              <a:path w="120000" h="120000" extrusionOk="0">
                <a:moveTo>
                  <a:pt x="0" y="120000"/>
                </a:moveTo>
                <a:lnTo>
                  <a:pt x="0" y="0"/>
                </a:lnTo>
                <a:lnTo>
                  <a:pt x="120000" y="120000"/>
                </a:lnTo>
                <a:close/>
              </a:path>
            </a:pathLst>
          </a:custGeom>
          <a:solidFill>
            <a:srgbClr val="36AFCE"/>
          </a:solidFill>
          <a:ln>
            <a:noFill/>
          </a:ln>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0" name="Google Shape;400;p121"/>
          <p:cNvSpPr/>
          <p:nvPr/>
        </p:nvSpPr>
        <p:spPr>
          <a:xfrm>
            <a:off x="203225" y="206252"/>
            <a:ext cx="8737503" cy="4730995"/>
          </a:xfrm>
          <a:prstGeom prst="rect">
            <a:avLst/>
          </a:prstGeom>
          <a:solidFill>
            <a:srgbClr val="000000"/>
          </a:solidFill>
          <a:ln>
            <a:noFill/>
          </a:ln>
          <a:effectLst>
            <a:outerShdw algn="tl">
              <a:srgbClr val="000000">
                <a:alpha val="40000"/>
              </a:srgbClr>
            </a:outerShdw>
          </a:effectLst>
        </p:spPr>
        <p:txBody>
          <a:bodyPr spcFirstLastPara="1" wrap="square" lIns="91400" tIns="91400" rIns="91400" bIns="914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401" name="Google Shape;401;p121"/>
          <p:cNvSpPr txBox="1">
            <a:spLocks noGrp="1"/>
          </p:cNvSpPr>
          <p:nvPr>
            <p:ph type="title"/>
          </p:nvPr>
        </p:nvSpPr>
        <p:spPr>
          <a:xfrm>
            <a:off x="819146" y="845600"/>
            <a:ext cx="7505696" cy="954597"/>
          </a:xfrm>
          <a:prstGeom prst="rect">
            <a:avLst/>
          </a:prstGeom>
          <a:noFill/>
          <a:ln>
            <a:noFill/>
          </a:ln>
        </p:spPr>
        <p:txBody>
          <a:bodyPr spcFirstLastPara="1" wrap="square" lIns="91400" tIns="91400" rIns="91400" bIns="91400" anchor="t" anchorCtr="0">
            <a:normAutofit/>
          </a:bodyPr>
          <a:lstStyle>
            <a:lvl1pPr lvl="0" algn="l">
              <a:lnSpc>
                <a:spcPct val="90000"/>
              </a:lnSpc>
              <a:spcBef>
                <a:spcPts val="0"/>
              </a:spcBef>
              <a:spcAft>
                <a:spcPts val="0"/>
              </a:spcAft>
              <a:buClr>
                <a:srgbClr val="000000"/>
              </a:buClr>
              <a:buSzPts val="3000"/>
              <a:buFont typeface="Calibri"/>
              <a:buNone/>
              <a:defRPr sz="3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2" name="Google Shape;402;p121"/>
          <p:cNvSpPr txBox="1">
            <a:spLocks noGrp="1"/>
          </p:cNvSpPr>
          <p:nvPr>
            <p:ph type="body" idx="1"/>
          </p:nvPr>
        </p:nvSpPr>
        <p:spPr>
          <a:xfrm>
            <a:off x="819146" y="1990721"/>
            <a:ext cx="7505696" cy="2448004"/>
          </a:xfrm>
          <a:prstGeom prst="rect">
            <a:avLst/>
          </a:prstGeom>
          <a:noFill/>
          <a:ln>
            <a:noFill/>
          </a:ln>
        </p:spPr>
        <p:txBody>
          <a:bodyPr spcFirstLastPara="1" wrap="square" lIns="91400" tIns="91400" rIns="91400" bIns="91400" anchor="t" anchorCtr="0">
            <a:normAutofit/>
          </a:bodyPr>
          <a:lstStyle>
            <a:lvl1pPr marL="457200" lvl="0" indent="-311150" algn="l">
              <a:lnSpc>
                <a:spcPct val="90000"/>
              </a:lnSpc>
              <a:spcBef>
                <a:spcPts val="0"/>
              </a:spcBef>
              <a:spcAft>
                <a:spcPts val="0"/>
              </a:spcAft>
              <a:buSzPts val="13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3" name="Google Shape;403;p121"/>
          <p:cNvSpPr txBox="1">
            <a:spLocks noGrp="1"/>
          </p:cNvSpPr>
          <p:nvPr>
            <p:ph type="sldNum" idx="12"/>
          </p:nvPr>
        </p:nvSpPr>
        <p:spPr>
          <a:xfrm>
            <a:off x="8390735" y="4543671"/>
            <a:ext cx="548704" cy="393603"/>
          </a:xfrm>
          <a:prstGeom prst="rect">
            <a:avLst/>
          </a:prstGeom>
          <a:noFill/>
          <a:ln>
            <a:noFill/>
          </a:ln>
        </p:spPr>
        <p:txBody>
          <a:bodyPr spcFirstLastPara="1" wrap="square" lIns="91400" tIns="91400" rIns="91400" bIns="91400" anchor="ctr" anchorCtr="0">
            <a:norm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404"/>
        <p:cNvGrpSpPr/>
        <p:nvPr/>
      </p:nvGrpSpPr>
      <p:grpSpPr>
        <a:xfrm>
          <a:off x="0" y="0"/>
          <a:ext cx="0" cy="0"/>
          <a:chOff x="0" y="0"/>
          <a:chExt cx="0" cy="0"/>
        </a:xfrm>
      </p:grpSpPr>
      <p:sp>
        <p:nvSpPr>
          <p:cNvPr id="405" name="Google Shape;405;p122"/>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rmAutofit/>
          </a:bodyPr>
          <a:lstStyle>
            <a:lvl1pPr lvl="0" algn="ctr">
              <a:lnSpc>
                <a:spcPct val="90000"/>
              </a:lnSpc>
              <a:spcBef>
                <a:spcPts val="750"/>
              </a:spcBef>
              <a:spcAft>
                <a:spcPts val="0"/>
              </a:spcAft>
              <a:buSzPts val="2100"/>
              <a:buNone/>
              <a:defRPr sz="1800"/>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a:endParaRPr/>
          </a:p>
        </p:txBody>
      </p:sp>
      <p:sp>
        <p:nvSpPr>
          <p:cNvPr id="406" name="Google Shape;406;p122"/>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ctr" anchorCtr="0">
            <a:noAutofit/>
          </a:bodyPr>
          <a:lstStyle>
            <a:lvl1pPr lvl="0" algn="l">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7" name="Google Shape;407;p122"/>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ctr" anchorCtr="1">
            <a:noAutofit/>
          </a:bodyPr>
          <a:lstStyle>
            <a:lvl1pPr lvl="0" algn="ctr">
              <a:lnSpc>
                <a:spcPct val="100000"/>
              </a:lnSpc>
              <a:spcBef>
                <a:spcPts val="0"/>
              </a:spcBef>
              <a:spcAft>
                <a:spcPts val="0"/>
              </a:spcAft>
              <a:buClr>
                <a:srgbClr val="888888"/>
              </a:buClr>
              <a:buSzPts val="900"/>
              <a:buFont typeface="Calibri"/>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8" name="Google Shape;408;p122"/>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ctr" anchorCtr="0">
            <a:noAutofit/>
          </a:bodyPr>
          <a:lstStyle>
            <a:lvl1pPr marL="0" marR="0" lvl="0" indent="0" algn="r">
              <a:lnSpc>
                <a:spcPct val="100000"/>
              </a:lnSpc>
              <a:spcBef>
                <a:spcPts val="0"/>
              </a:spcBef>
              <a:spcAft>
                <a:spcPts val="0"/>
              </a:spcAft>
              <a:buClr>
                <a:srgbClr val="888888"/>
              </a:buClr>
              <a:buSzPts val="900"/>
              <a:buFont typeface="Calibri"/>
              <a:buNone/>
              <a:defRPr/>
            </a:lvl1pPr>
            <a:lvl2pPr marL="0" marR="0" lvl="1" indent="0" algn="r">
              <a:lnSpc>
                <a:spcPct val="100000"/>
              </a:lnSpc>
              <a:spcBef>
                <a:spcPts val="0"/>
              </a:spcBef>
              <a:spcAft>
                <a:spcPts val="0"/>
              </a:spcAft>
              <a:buClr>
                <a:srgbClr val="888888"/>
              </a:buClr>
              <a:buSzPts val="900"/>
              <a:buFont typeface="Calibri"/>
              <a:buNone/>
              <a:defRPr/>
            </a:lvl2pPr>
            <a:lvl3pPr marL="0" marR="0" lvl="2" indent="0" algn="r">
              <a:lnSpc>
                <a:spcPct val="100000"/>
              </a:lnSpc>
              <a:spcBef>
                <a:spcPts val="0"/>
              </a:spcBef>
              <a:spcAft>
                <a:spcPts val="0"/>
              </a:spcAft>
              <a:buClr>
                <a:srgbClr val="888888"/>
              </a:buClr>
              <a:buSzPts val="900"/>
              <a:buFont typeface="Calibri"/>
              <a:buNone/>
              <a:defRPr/>
            </a:lvl3pPr>
            <a:lvl4pPr marL="0" marR="0" lvl="3" indent="0" algn="r">
              <a:lnSpc>
                <a:spcPct val="100000"/>
              </a:lnSpc>
              <a:spcBef>
                <a:spcPts val="0"/>
              </a:spcBef>
              <a:spcAft>
                <a:spcPts val="0"/>
              </a:spcAft>
              <a:buClr>
                <a:srgbClr val="888888"/>
              </a:buClr>
              <a:buSzPts val="900"/>
              <a:buFont typeface="Calibri"/>
              <a:buNone/>
              <a:defRPr/>
            </a:lvl4pPr>
            <a:lvl5pPr marL="0" marR="0" lvl="4" indent="0" algn="r">
              <a:lnSpc>
                <a:spcPct val="100000"/>
              </a:lnSpc>
              <a:spcBef>
                <a:spcPts val="0"/>
              </a:spcBef>
              <a:spcAft>
                <a:spcPts val="0"/>
              </a:spcAft>
              <a:buClr>
                <a:srgbClr val="888888"/>
              </a:buClr>
              <a:buSzPts val="900"/>
              <a:buFont typeface="Calibri"/>
              <a:buNone/>
              <a:defRPr/>
            </a:lvl5pPr>
            <a:lvl6pPr marL="0" marR="0" lvl="5" indent="0" algn="r">
              <a:lnSpc>
                <a:spcPct val="100000"/>
              </a:lnSpc>
              <a:spcBef>
                <a:spcPts val="0"/>
              </a:spcBef>
              <a:spcAft>
                <a:spcPts val="0"/>
              </a:spcAft>
              <a:buClr>
                <a:srgbClr val="888888"/>
              </a:buClr>
              <a:buSzPts val="900"/>
              <a:buFont typeface="Calibri"/>
              <a:buNone/>
              <a:defRPr/>
            </a:lvl6pPr>
            <a:lvl7pPr marL="0" marR="0" lvl="6" indent="0" algn="r">
              <a:lnSpc>
                <a:spcPct val="100000"/>
              </a:lnSpc>
              <a:spcBef>
                <a:spcPts val="0"/>
              </a:spcBef>
              <a:spcAft>
                <a:spcPts val="0"/>
              </a:spcAft>
              <a:buClr>
                <a:srgbClr val="888888"/>
              </a:buClr>
              <a:buSzPts val="900"/>
              <a:buFont typeface="Calibri"/>
              <a:buNone/>
              <a:defRPr/>
            </a:lvl7pPr>
            <a:lvl8pPr marL="0" marR="0" lvl="7" indent="0" algn="r">
              <a:lnSpc>
                <a:spcPct val="100000"/>
              </a:lnSpc>
              <a:spcBef>
                <a:spcPts val="0"/>
              </a:spcBef>
              <a:spcAft>
                <a:spcPts val="0"/>
              </a:spcAft>
              <a:buClr>
                <a:srgbClr val="888888"/>
              </a:buClr>
              <a:buSzPts val="900"/>
              <a:buFont typeface="Calibri"/>
              <a:buNone/>
              <a:defRPr/>
            </a:lvl8pPr>
            <a:lvl9pPr marL="0" marR="0" lvl="8" indent="0" algn="r">
              <a:lnSpc>
                <a:spcPct val="100000"/>
              </a:lnSpc>
              <a:spcBef>
                <a:spcPts val="0"/>
              </a:spcBef>
              <a:spcAft>
                <a:spcPts val="0"/>
              </a:spcAft>
              <a:buClr>
                <a:srgbClr val="888888"/>
              </a:buClr>
              <a:buSzPts val="900"/>
              <a:buFont typeface="Calibri"/>
              <a:buNone/>
              <a:defRPr/>
            </a:lvl9pPr>
          </a:lstStyle>
          <a:p>
            <a:pPr marL="0" lvl="0" indent="0" algn="r" rtl="0">
              <a:spcBef>
                <a:spcPts val="0"/>
              </a:spcBef>
              <a:spcAft>
                <a:spcPts val="0"/>
              </a:spcAft>
              <a:buNone/>
            </a:pPr>
            <a:fld id="{00000000-1234-1234-1234-123412341234}" type="slidenum">
              <a:rPr lang="fr-FR"/>
              <a:t>‹N°›</a:t>
            </a:fld>
            <a:endParaRPr sz="900" b="0" i="0" u="none" strike="noStrike" cap="none">
              <a:solidFill>
                <a:srgbClr val="888888"/>
              </a:solidFill>
              <a:latin typeface="Calibri"/>
              <a:ea typeface="Calibri"/>
              <a:cs typeface="Calibri"/>
              <a:sym typeface="Calibri"/>
            </a:endParaRPr>
          </a:p>
        </p:txBody>
      </p:sp>
      <p:sp>
        <p:nvSpPr>
          <p:cNvPr id="409" name="Google Shape;409;p122"/>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410" name="Google Shape;410;p122"/>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411" name="Google Shape;411;p122"/>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ctr" anchorCtr="0">
            <a:normAutofit/>
          </a:bodyPr>
          <a:lstStyle>
            <a:lvl1pPr lvl="0" algn="r">
              <a:lnSpc>
                <a:spcPct val="90000"/>
              </a:lnSpc>
              <a:spcBef>
                <a:spcPts val="0"/>
              </a:spcBef>
              <a:spcAft>
                <a:spcPts val="0"/>
              </a:spcAft>
              <a:buClr>
                <a:srgbClr val="757070"/>
              </a:buClr>
              <a:buSzPts val="1350"/>
              <a:buFont typeface="Calibri"/>
              <a:buNone/>
              <a:defRPr sz="1350" i="1">
                <a:solidFill>
                  <a:srgbClr val="75707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matchingName="9_Title Slide">
  <p:cSld name="9_Title Slide">
    <p:spTree>
      <p:nvGrpSpPr>
        <p:cNvPr id="1" name="Shape 412"/>
        <p:cNvGrpSpPr/>
        <p:nvPr/>
      </p:nvGrpSpPr>
      <p:grpSpPr>
        <a:xfrm>
          <a:off x="0" y="0"/>
          <a:ext cx="0" cy="0"/>
          <a:chOff x="0" y="0"/>
          <a:chExt cx="0" cy="0"/>
        </a:xfrm>
      </p:grpSpPr>
      <p:sp>
        <p:nvSpPr>
          <p:cNvPr id="413" name="Google Shape;413;p123"/>
          <p:cNvSpPr/>
          <p:nvPr/>
        </p:nvSpPr>
        <p:spPr>
          <a:xfrm>
            <a:off x="0" y="0"/>
            <a:ext cx="9144000" cy="5143499"/>
          </a:xfrm>
          <a:prstGeom prst="rect">
            <a:avLst/>
          </a:prstGeom>
          <a:solidFill>
            <a:srgbClr val="FFFFFF"/>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1050"/>
              <a:buFont typeface="Arial"/>
              <a:buNone/>
            </a:pPr>
            <a:endParaRPr sz="1050" b="0" i="0" u="none" strike="noStrike" cap="none">
              <a:solidFill>
                <a:srgbClr val="FFFFFF"/>
              </a:solidFill>
              <a:latin typeface="Arial"/>
              <a:ea typeface="Arial"/>
              <a:cs typeface="Arial"/>
              <a:sym typeface="Arial"/>
            </a:endParaRPr>
          </a:p>
        </p:txBody>
      </p:sp>
      <p:sp>
        <p:nvSpPr>
          <p:cNvPr id="414" name="Google Shape;414;p123"/>
          <p:cNvSpPr txBox="1"/>
          <p:nvPr/>
        </p:nvSpPr>
        <p:spPr>
          <a:xfrm>
            <a:off x="0" y="0"/>
            <a:ext cx="9144000" cy="5143499"/>
          </a:xfrm>
          <a:prstGeom prst="rect">
            <a:avLst/>
          </a:prstGeom>
          <a:solidFill>
            <a:srgbClr val="FFF2CC"/>
          </a:solidFill>
          <a:ln w="12700" cap="flat" cmpd="sng">
            <a:solidFill>
              <a:srgbClr val="70AD47"/>
            </a:solidFill>
            <a:prstDash val="solid"/>
            <a:miter lim="8000"/>
            <a:headEnd type="none" w="sm" len="sm"/>
            <a:tailEnd type="none" w="sm" len="sm"/>
          </a:ln>
        </p:spPr>
        <p:txBody>
          <a:bodyPr spcFirstLastPara="1" wrap="square" lIns="539975" tIns="270000" rIns="539975" bIns="27000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15" name="Google Shape;415;p123"/>
          <p:cNvSpPr txBox="1"/>
          <p:nvPr/>
        </p:nvSpPr>
        <p:spPr>
          <a:xfrm>
            <a:off x="0" y="0"/>
            <a:ext cx="9144000" cy="761996"/>
          </a:xfrm>
          <a:prstGeom prst="rect">
            <a:avLst/>
          </a:prstGeom>
          <a:solidFill>
            <a:srgbClr val="FFC000"/>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350"/>
              <a:buFont typeface="Arial"/>
              <a:buNone/>
            </a:pPr>
            <a:endParaRPr sz="1350" b="0" i="0" u="none" strike="noStrike" cap="none">
              <a:solidFill>
                <a:srgbClr val="000000"/>
              </a:solidFill>
              <a:latin typeface="Calibri"/>
              <a:ea typeface="Calibri"/>
              <a:cs typeface="Calibri"/>
              <a:sym typeface="Calibri"/>
            </a:endParaRPr>
          </a:p>
        </p:txBody>
      </p:sp>
      <p:sp>
        <p:nvSpPr>
          <p:cNvPr id="416" name="Google Shape;416;p123"/>
          <p:cNvSpPr txBox="1">
            <a:spLocks noGrp="1"/>
          </p:cNvSpPr>
          <p:nvPr>
            <p:ph type="body" idx="1"/>
          </p:nvPr>
        </p:nvSpPr>
        <p:spPr>
          <a:xfrm>
            <a:off x="2786405" y="60771"/>
            <a:ext cx="3568299" cy="693480"/>
          </a:xfrm>
          <a:prstGeom prst="rect">
            <a:avLst/>
          </a:prstGeom>
          <a:noFill/>
          <a:ln>
            <a:noFill/>
          </a:ln>
        </p:spPr>
        <p:txBody>
          <a:bodyPr spcFirstLastPara="1" wrap="square" lIns="91400" tIns="45700" rIns="91400" bIns="45700" anchor="t" anchorCtr="0">
            <a:spAutoFit/>
          </a:bodyPr>
          <a:lstStyle>
            <a:lvl1pPr marL="457200" lvl="0" indent="-533400" algn="r">
              <a:lnSpc>
                <a:spcPct val="90000"/>
              </a:lnSpc>
              <a:spcBef>
                <a:spcPts val="750"/>
              </a:spcBef>
              <a:spcAft>
                <a:spcPts val="0"/>
              </a:spcAft>
              <a:buSzPts val="4800"/>
              <a:buChar char="•"/>
              <a:defRPr sz="3600" b="1">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7" name="Google Shape;417;p123"/>
          <p:cNvSpPr txBox="1">
            <a:spLocks noGrp="1"/>
          </p:cNvSpPr>
          <p:nvPr>
            <p:ph type="body" idx="2"/>
          </p:nvPr>
        </p:nvSpPr>
        <p:spPr>
          <a:xfrm>
            <a:off x="503496" y="1259000"/>
            <a:ext cx="8134109" cy="506504"/>
          </a:xfrm>
          <a:prstGeom prst="rect">
            <a:avLst/>
          </a:prstGeom>
          <a:noFill/>
          <a:ln>
            <a:noFill/>
          </a:ln>
        </p:spPr>
        <p:txBody>
          <a:bodyPr spcFirstLastPara="1" wrap="square" lIns="91400" tIns="45700" rIns="91400" bIns="45700" anchor="t" anchorCtr="0">
            <a:spAutoFit/>
          </a:bodyPr>
          <a:lstStyle>
            <a:lvl1pPr marL="457200" lvl="0" indent="-419100" algn="r">
              <a:lnSpc>
                <a:spcPct val="90000"/>
              </a:lnSpc>
              <a:spcBef>
                <a:spcPts val="750"/>
              </a:spcBef>
              <a:spcAft>
                <a:spcPts val="0"/>
              </a:spcAft>
              <a:buSzPts val="3000"/>
              <a:buChar char="•"/>
              <a:defRPr sz="2250">
                <a:latin typeface="Simplified Arabic"/>
                <a:ea typeface="Simplified Arabic"/>
                <a:cs typeface="Simplified Arabic"/>
                <a:sym typeface="Simplified Arabic"/>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419"/>
        <p:cNvGrpSpPr/>
        <p:nvPr/>
      </p:nvGrpSpPr>
      <p:grpSpPr>
        <a:xfrm>
          <a:off x="0" y="0"/>
          <a:ext cx="0" cy="0"/>
          <a:chOff x="0" y="0"/>
          <a:chExt cx="0" cy="0"/>
        </a:xfrm>
      </p:grpSpPr>
      <p:sp>
        <p:nvSpPr>
          <p:cNvPr id="420" name="Google Shape;420;p55"/>
          <p:cNvSpPr/>
          <p:nvPr/>
        </p:nvSpPr>
        <p:spPr>
          <a:xfrm>
            <a:off x="46346" y="43178"/>
            <a:ext cx="9081612"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21" name="Google Shape;421;p55"/>
          <p:cNvSpPr/>
          <p:nvPr/>
        </p:nvSpPr>
        <p:spPr>
          <a:xfrm>
            <a:off x="0" y="0"/>
            <a:ext cx="9144000" cy="5143500"/>
          </a:xfrm>
          <a:prstGeom prst="rect">
            <a:avLst/>
          </a:prstGeom>
          <a:noFill/>
          <a:ln w="76200" cap="flat" cmpd="sng">
            <a:solidFill>
              <a:srgbClr val="A98FC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22" name="Google Shape;422;p55" descr="Image générée"/>
          <p:cNvPicPr preferRelativeResize="0"/>
          <p:nvPr/>
        </p:nvPicPr>
        <p:blipFill rotWithShape="1">
          <a:blip r:embed="rId2">
            <a:alphaModFix/>
          </a:blip>
          <a:srcRect l="3539" t="24327" r="75793" b="61971"/>
          <a:stretch/>
        </p:blipFill>
        <p:spPr>
          <a:xfrm>
            <a:off x="62388" y="111651"/>
            <a:ext cx="755759" cy="751583"/>
          </a:xfrm>
          <a:prstGeom prst="rect">
            <a:avLst/>
          </a:prstGeom>
          <a:noFill/>
          <a:ln>
            <a:noFill/>
          </a:ln>
        </p:spPr>
      </p:pic>
    </p:spTree>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matchingName="1_script">
  <p:cSld name="1_script">
    <p:spTree>
      <p:nvGrpSpPr>
        <p:cNvPr id="1" name="Shape 423"/>
        <p:cNvGrpSpPr/>
        <p:nvPr/>
      </p:nvGrpSpPr>
      <p:grpSpPr>
        <a:xfrm>
          <a:off x="0" y="0"/>
          <a:ext cx="0" cy="0"/>
          <a:chOff x="0" y="0"/>
          <a:chExt cx="0" cy="0"/>
        </a:xfrm>
      </p:grpSpPr>
      <p:sp>
        <p:nvSpPr>
          <p:cNvPr id="424" name="Google Shape;424;p124"/>
          <p:cNvSpPr/>
          <p:nvPr/>
        </p:nvSpPr>
        <p:spPr>
          <a:xfrm>
            <a:off x="62388" y="43178"/>
            <a:ext cx="9029849" cy="820057"/>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SzPts val="1350"/>
              <a:buFont typeface="Arial"/>
              <a:buNone/>
            </a:pPr>
            <a:endParaRPr sz="1350">
              <a:solidFill>
                <a:srgbClr val="FFFFFF"/>
              </a:solidFill>
              <a:latin typeface="Dosis"/>
              <a:ea typeface="Dosis"/>
              <a:cs typeface="Dosis"/>
              <a:sym typeface="Dosis"/>
            </a:endParaRPr>
          </a:p>
        </p:txBody>
      </p:sp>
      <p:sp>
        <p:nvSpPr>
          <p:cNvPr id="425" name="Google Shape;425;p124"/>
          <p:cNvSpPr/>
          <p:nvPr/>
        </p:nvSpPr>
        <p:spPr>
          <a:xfrm>
            <a:off x="0" y="0"/>
            <a:ext cx="9092237" cy="5143500"/>
          </a:xfrm>
          <a:prstGeom prst="rect">
            <a:avLst/>
          </a:prstGeom>
          <a:noFill/>
          <a:ln w="76200" cap="flat" cmpd="sng">
            <a:solidFill>
              <a:srgbClr val="8BC145"/>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426" name="Google Shape;426;p124" descr="Image générée"/>
          <p:cNvPicPr preferRelativeResize="0"/>
          <p:nvPr/>
        </p:nvPicPr>
        <p:blipFill rotWithShape="1">
          <a:blip r:embed="rId2">
            <a:alphaModFix/>
          </a:blip>
          <a:srcRect l="3539" t="24327" r="75793" b="61971"/>
          <a:stretch/>
        </p:blipFill>
        <p:spPr>
          <a:xfrm>
            <a:off x="62388" y="57070"/>
            <a:ext cx="822096" cy="822207"/>
          </a:xfrm>
          <a:prstGeom prst="rect">
            <a:avLst/>
          </a:prstGeom>
          <a:noFill/>
          <a:ln>
            <a:noFill/>
          </a:ln>
        </p:spPr>
      </p:pic>
    </p:spTree>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27"/>
        <p:cNvGrpSpPr/>
        <p:nvPr/>
      </p:nvGrpSpPr>
      <p:grpSpPr>
        <a:xfrm>
          <a:off x="0" y="0"/>
          <a:ext cx="0" cy="0"/>
          <a:chOff x="0" y="0"/>
          <a:chExt cx="0" cy="0"/>
        </a:xfrm>
      </p:grpSpPr>
      <p:sp>
        <p:nvSpPr>
          <p:cNvPr id="428" name="Google Shape;428;p125"/>
          <p:cNvSpPr txBox="1">
            <a:spLocks noGrp="1"/>
          </p:cNvSpPr>
          <p:nvPr>
            <p:ph type="dt" idx="10"/>
          </p:nvPr>
        </p:nvSpPr>
        <p:spPr>
          <a:xfrm>
            <a:off x="628650" y="4767260"/>
            <a:ext cx="2057400"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29" name="Google Shape;429;p125"/>
          <p:cNvSpPr txBox="1">
            <a:spLocks noGrp="1"/>
          </p:cNvSpPr>
          <p:nvPr>
            <p:ph type="ftr" idx="11"/>
          </p:nvPr>
        </p:nvSpPr>
        <p:spPr>
          <a:xfrm>
            <a:off x="3028949" y="4767260"/>
            <a:ext cx="3086099" cy="273899"/>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0" name="Google Shape;430;p125"/>
          <p:cNvSpPr txBox="1">
            <a:spLocks noGrp="1"/>
          </p:cNvSpPr>
          <p:nvPr>
            <p:ph type="sldNum" idx="12"/>
          </p:nvPr>
        </p:nvSpPr>
        <p:spPr>
          <a:xfrm>
            <a:off x="6457949" y="4767260"/>
            <a:ext cx="2057400" cy="273899"/>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matchingName="Diapositive de titre" type="title">
  <p:cSld name="TITLE">
    <p:spTree>
      <p:nvGrpSpPr>
        <p:cNvPr id="1" name="Shape 431"/>
        <p:cNvGrpSpPr/>
        <p:nvPr/>
      </p:nvGrpSpPr>
      <p:grpSpPr>
        <a:xfrm>
          <a:off x="0" y="0"/>
          <a:ext cx="0" cy="0"/>
          <a:chOff x="0" y="0"/>
          <a:chExt cx="0" cy="0"/>
        </a:xfrm>
      </p:grpSpPr>
      <p:sp>
        <p:nvSpPr>
          <p:cNvPr id="432" name="Google Shape;432;p126"/>
          <p:cNvSpPr txBox="1">
            <a:spLocks noGrp="1"/>
          </p:cNvSpPr>
          <p:nvPr>
            <p:ph type="ctrTitle"/>
          </p:nvPr>
        </p:nvSpPr>
        <p:spPr>
          <a:xfrm>
            <a:off x="1143000" y="841769"/>
            <a:ext cx="6858000" cy="1790696"/>
          </a:xfrm>
          <a:prstGeom prst="rect">
            <a:avLst/>
          </a:prstGeom>
          <a:noFill/>
          <a:ln>
            <a:noFill/>
          </a:ln>
        </p:spPr>
        <p:txBody>
          <a:bodyPr spcFirstLastPara="1" wrap="square" lIns="91425" tIns="45700" rIns="91425" bIns="45700" anchor="b" anchorCtr="1">
            <a:noAutofit/>
          </a:bodyPr>
          <a:lstStyle>
            <a:lvl1pPr marR="0" lvl="0" algn="ctr"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3" name="Google Shape;433;p126"/>
          <p:cNvSpPr txBox="1">
            <a:spLocks noGrp="1"/>
          </p:cNvSpPr>
          <p:nvPr>
            <p:ph type="subTitle" idx="1"/>
          </p:nvPr>
        </p:nvSpPr>
        <p:spPr>
          <a:xfrm>
            <a:off x="1143000" y="2701530"/>
            <a:ext cx="6858000" cy="1241819"/>
          </a:xfrm>
          <a:prstGeom prst="rect">
            <a:avLst/>
          </a:prstGeom>
          <a:noFill/>
          <a:ln>
            <a:noFill/>
          </a:ln>
        </p:spPr>
        <p:txBody>
          <a:bodyPr spcFirstLastPara="1" wrap="square" lIns="91425" tIns="45700" rIns="91425" bIns="45700" anchor="t" anchorCtr="1">
            <a:noAutofit/>
          </a:bodyPr>
          <a:lstStyle>
            <a:lvl1pPr marR="0" lvl="0" algn="ctr" rtl="0">
              <a:lnSpc>
                <a:spcPct val="90000"/>
              </a:lnSpc>
              <a:spcBef>
                <a:spcPts val="100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34" name="Google Shape;434;p12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5" name="Google Shape;435;p12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36" name="Google Shape;436;p12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matchingName="Titre et contenu" type="obj">
  <p:cSld name="OBJECT">
    <p:spTree>
      <p:nvGrpSpPr>
        <p:cNvPr id="1" name="Shape 437"/>
        <p:cNvGrpSpPr/>
        <p:nvPr/>
      </p:nvGrpSpPr>
      <p:grpSpPr>
        <a:xfrm>
          <a:off x="0" y="0"/>
          <a:ext cx="0" cy="0"/>
          <a:chOff x="0" y="0"/>
          <a:chExt cx="0" cy="0"/>
        </a:xfrm>
      </p:grpSpPr>
      <p:sp>
        <p:nvSpPr>
          <p:cNvPr id="438" name="Google Shape;438;p127"/>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39" name="Google Shape;439;p127"/>
          <p:cNvSpPr txBox="1">
            <a:spLocks noGrp="1"/>
          </p:cNvSpPr>
          <p:nvPr>
            <p:ph type="body" idx="1"/>
          </p:nvPr>
        </p:nvSpPr>
        <p:spPr>
          <a:xfrm>
            <a:off x="628650" y="1369222"/>
            <a:ext cx="78867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0" name="Google Shape;440;p127"/>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1" name="Google Shape;441;p127"/>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2" name="Google Shape;442;p127"/>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Vide" type="blank">
  <p:cSld name="BLANK">
    <p:spTree>
      <p:nvGrpSpPr>
        <p:cNvPr id="1" name="Shape 51"/>
        <p:cNvGrpSpPr/>
        <p:nvPr/>
      </p:nvGrpSpPr>
      <p:grpSpPr>
        <a:xfrm>
          <a:off x="0" y="0"/>
          <a:ext cx="0" cy="0"/>
          <a:chOff x="0" y="0"/>
          <a:chExt cx="0" cy="0"/>
        </a:xfrm>
      </p:grpSpPr>
      <p:sp>
        <p:nvSpPr>
          <p:cNvPr id="52" name="Google Shape;52;p86"/>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6"/>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86"/>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matchingName="Titre de section" type="secHead">
  <p:cSld name="SECTION_HEADER">
    <p:spTree>
      <p:nvGrpSpPr>
        <p:cNvPr id="1" name="Shape 443"/>
        <p:cNvGrpSpPr/>
        <p:nvPr/>
      </p:nvGrpSpPr>
      <p:grpSpPr>
        <a:xfrm>
          <a:off x="0" y="0"/>
          <a:ext cx="0" cy="0"/>
          <a:chOff x="0" y="0"/>
          <a:chExt cx="0" cy="0"/>
        </a:xfrm>
      </p:grpSpPr>
      <p:sp>
        <p:nvSpPr>
          <p:cNvPr id="444" name="Google Shape;444;p128"/>
          <p:cNvSpPr txBox="1">
            <a:spLocks noGrp="1"/>
          </p:cNvSpPr>
          <p:nvPr>
            <p:ph type="title"/>
          </p:nvPr>
        </p:nvSpPr>
        <p:spPr>
          <a:xfrm>
            <a:off x="623885" y="1282299"/>
            <a:ext cx="7886700" cy="2139549"/>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4500"/>
              <a:buFont typeface="Calibri"/>
              <a:buNone/>
              <a:defRPr sz="45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45" name="Google Shape;445;p128"/>
          <p:cNvSpPr txBox="1">
            <a:spLocks noGrp="1"/>
          </p:cNvSpPr>
          <p:nvPr>
            <p:ph type="body" idx="1"/>
          </p:nvPr>
        </p:nvSpPr>
        <p:spPr>
          <a:xfrm>
            <a:off x="623885" y="3442094"/>
            <a:ext cx="7886700" cy="1125141"/>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98989"/>
              </a:buClr>
              <a:buSzPts val="1800"/>
              <a:buFont typeface="Arial"/>
              <a:buNone/>
              <a:defRPr sz="1800" b="0" i="0" u="none" strike="noStrike" cap="none">
                <a:solidFill>
                  <a:srgbClr val="898989"/>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46" name="Google Shape;446;p128"/>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7" name="Google Shape;447;p128"/>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48" name="Google Shape;448;p128"/>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matchingName="Deux contenus" type="twoObj">
  <p:cSld name="TWO_OBJECTS">
    <p:spTree>
      <p:nvGrpSpPr>
        <p:cNvPr id="1" name="Shape 449"/>
        <p:cNvGrpSpPr/>
        <p:nvPr/>
      </p:nvGrpSpPr>
      <p:grpSpPr>
        <a:xfrm>
          <a:off x="0" y="0"/>
          <a:ext cx="0" cy="0"/>
          <a:chOff x="0" y="0"/>
          <a:chExt cx="0" cy="0"/>
        </a:xfrm>
      </p:grpSpPr>
      <p:sp>
        <p:nvSpPr>
          <p:cNvPr id="450" name="Google Shape;450;p129"/>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1" name="Google Shape;451;p129"/>
          <p:cNvSpPr txBox="1">
            <a:spLocks noGrp="1"/>
          </p:cNvSpPr>
          <p:nvPr>
            <p:ph type="body" idx="1"/>
          </p:nvPr>
        </p:nvSpPr>
        <p:spPr>
          <a:xfrm>
            <a:off x="628650"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2" name="Google Shape;452;p129"/>
          <p:cNvSpPr txBox="1">
            <a:spLocks noGrp="1"/>
          </p:cNvSpPr>
          <p:nvPr>
            <p:ph type="body" idx="2"/>
          </p:nvPr>
        </p:nvSpPr>
        <p:spPr>
          <a:xfrm>
            <a:off x="4629149" y="1369222"/>
            <a:ext cx="3886200" cy="3263502"/>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3" name="Google Shape;453;p129"/>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4" name="Google Shape;454;p129"/>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55" name="Google Shape;455;p129"/>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matchingName="Comparaison" type="twoTxTwoObj">
  <p:cSld name="TWO_OBJECTS_WITH_TEXT">
    <p:spTree>
      <p:nvGrpSpPr>
        <p:cNvPr id="1" name="Shape 456"/>
        <p:cNvGrpSpPr/>
        <p:nvPr/>
      </p:nvGrpSpPr>
      <p:grpSpPr>
        <a:xfrm>
          <a:off x="0" y="0"/>
          <a:ext cx="0" cy="0"/>
          <a:chOff x="0" y="0"/>
          <a:chExt cx="0" cy="0"/>
        </a:xfrm>
      </p:grpSpPr>
      <p:sp>
        <p:nvSpPr>
          <p:cNvPr id="457" name="Google Shape;457;p130"/>
          <p:cNvSpPr txBox="1">
            <a:spLocks noGrp="1"/>
          </p:cNvSpPr>
          <p:nvPr>
            <p:ph type="title"/>
          </p:nvPr>
        </p:nvSpPr>
        <p:spPr>
          <a:xfrm>
            <a:off x="629838"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58" name="Google Shape;458;p130"/>
          <p:cNvSpPr txBox="1">
            <a:spLocks noGrp="1"/>
          </p:cNvSpPr>
          <p:nvPr>
            <p:ph type="body" idx="1"/>
          </p:nvPr>
        </p:nvSpPr>
        <p:spPr>
          <a:xfrm>
            <a:off x="629838" y="1260875"/>
            <a:ext cx="3868341"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59" name="Google Shape;459;p130"/>
          <p:cNvSpPr txBox="1">
            <a:spLocks noGrp="1"/>
          </p:cNvSpPr>
          <p:nvPr>
            <p:ph type="body" idx="2"/>
          </p:nvPr>
        </p:nvSpPr>
        <p:spPr>
          <a:xfrm>
            <a:off x="629838" y="1878808"/>
            <a:ext cx="3868341"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0" name="Google Shape;460;p130"/>
          <p:cNvSpPr txBox="1">
            <a:spLocks noGrp="1"/>
          </p:cNvSpPr>
          <p:nvPr>
            <p:ph type="body" idx="3"/>
          </p:nvPr>
        </p:nvSpPr>
        <p:spPr>
          <a:xfrm>
            <a:off x="4629149" y="1260875"/>
            <a:ext cx="3887388" cy="617933"/>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rgbClr val="000000"/>
              </a:buClr>
              <a:buSzPts val="1800"/>
              <a:buFont typeface="Arial"/>
              <a:buNone/>
              <a:defRPr sz="1800" b="1"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1" name="Google Shape;461;p130"/>
          <p:cNvSpPr txBox="1">
            <a:spLocks noGrp="1"/>
          </p:cNvSpPr>
          <p:nvPr>
            <p:ph type="body" idx="4"/>
          </p:nvPr>
        </p:nvSpPr>
        <p:spPr>
          <a:xfrm>
            <a:off x="4629149" y="1878808"/>
            <a:ext cx="3887388" cy="2763444"/>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62" name="Google Shape;462;p130"/>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3" name="Google Shape;463;p130"/>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4" name="Google Shape;464;p130"/>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matchingName="Titre seul" type="titleOnly">
  <p:cSld name="TITLE_ONLY">
    <p:spTree>
      <p:nvGrpSpPr>
        <p:cNvPr id="1" name="Shape 465"/>
        <p:cNvGrpSpPr/>
        <p:nvPr/>
      </p:nvGrpSpPr>
      <p:grpSpPr>
        <a:xfrm>
          <a:off x="0" y="0"/>
          <a:ext cx="0" cy="0"/>
          <a:chOff x="0" y="0"/>
          <a:chExt cx="0" cy="0"/>
        </a:xfrm>
      </p:grpSpPr>
      <p:sp>
        <p:nvSpPr>
          <p:cNvPr id="466" name="Google Shape;466;p131"/>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67" name="Google Shape;467;p131"/>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8" name="Google Shape;468;p131"/>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69" name="Google Shape;469;p131"/>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matchingName="Vide">
  <p:cSld name="Vide">
    <p:spTree>
      <p:nvGrpSpPr>
        <p:cNvPr id="1" name="Shape 470"/>
        <p:cNvGrpSpPr/>
        <p:nvPr/>
      </p:nvGrpSpPr>
      <p:grpSpPr>
        <a:xfrm>
          <a:off x="0" y="0"/>
          <a:ext cx="0" cy="0"/>
          <a:chOff x="0" y="0"/>
          <a:chExt cx="0" cy="0"/>
        </a:xfrm>
      </p:grpSpPr>
      <p:sp>
        <p:nvSpPr>
          <p:cNvPr id="471" name="Google Shape;471;p132"/>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2" name="Google Shape;472;p132"/>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3" name="Google Shape;473;p132"/>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474"/>
        <p:cNvGrpSpPr/>
        <p:nvPr/>
      </p:nvGrpSpPr>
      <p:grpSpPr>
        <a:xfrm>
          <a:off x="0" y="0"/>
          <a:ext cx="0" cy="0"/>
          <a:chOff x="0" y="0"/>
          <a:chExt cx="0" cy="0"/>
        </a:xfrm>
      </p:grpSpPr>
      <p:sp>
        <p:nvSpPr>
          <p:cNvPr id="475" name="Google Shape;475;p133"/>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76" name="Google Shape;476;p133"/>
          <p:cNvSpPr txBox="1">
            <a:spLocks noGrp="1"/>
          </p:cNvSpPr>
          <p:nvPr>
            <p:ph type="body" idx="1"/>
          </p:nvPr>
        </p:nvSpPr>
        <p:spPr>
          <a:xfrm>
            <a:off x="3887388" y="740572"/>
            <a:ext cx="4629149" cy="3655222"/>
          </a:xfrm>
          <a:prstGeom prst="rect">
            <a:avLst/>
          </a:prstGeom>
          <a:noFill/>
          <a:ln>
            <a:noFill/>
          </a:ln>
        </p:spPr>
        <p:txBody>
          <a:bodyPr spcFirstLastPara="1" wrap="square" lIns="91425" tIns="45700" rIns="91425" bIns="45700" anchor="t" anchorCtr="0">
            <a:noAutofit/>
          </a:bodyPr>
          <a:lstStyle>
            <a:lvl1pPr marL="457200" marR="0" lvl="0" indent="-381000" algn="l" rtl="0">
              <a:lnSpc>
                <a:spcPct val="90000"/>
              </a:lnSpc>
              <a:spcBef>
                <a:spcPts val="10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1pPr>
            <a:lvl2pPr marL="914400" marR="0" lvl="1" indent="-361950" algn="l" rtl="0">
              <a:lnSpc>
                <a:spcPct val="90000"/>
              </a:lnSpc>
              <a:spcBef>
                <a:spcPts val="5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2pPr>
            <a:lvl3pPr marL="1371600" marR="0" lvl="2"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3pPr>
            <a:lvl4pPr marL="1828800" marR="0" lvl="3"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4pPr>
            <a:lvl5pPr marL="2286000" marR="0" lvl="4" indent="-323850" algn="l" rtl="0">
              <a:lnSpc>
                <a:spcPct val="90000"/>
              </a:lnSpc>
              <a:spcBef>
                <a:spcPts val="500"/>
              </a:spcBef>
              <a:spcAft>
                <a:spcPts val="0"/>
              </a:spcAft>
              <a:buClr>
                <a:srgbClr val="000000"/>
              </a:buClr>
              <a:buSzPts val="1500"/>
              <a:buFont typeface="Arial"/>
              <a:buChar char="•"/>
              <a:defRPr sz="15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7" name="Google Shape;477;p133"/>
          <p:cNvSpPr txBox="1">
            <a:spLocks noGrp="1"/>
          </p:cNvSpPr>
          <p:nvPr>
            <p:ph type="body" idx="2"/>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78" name="Google Shape;478;p133"/>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79" name="Google Shape;479;p133"/>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0" name="Google Shape;480;p133"/>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matchingName="Image avec légende" type="picTx">
  <p:cSld name="PICTURE_WITH_CAPTION_TEXT">
    <p:spTree>
      <p:nvGrpSpPr>
        <p:cNvPr id="1" name="Shape 481"/>
        <p:cNvGrpSpPr/>
        <p:nvPr/>
      </p:nvGrpSpPr>
      <p:grpSpPr>
        <a:xfrm>
          <a:off x="0" y="0"/>
          <a:ext cx="0" cy="0"/>
          <a:chOff x="0" y="0"/>
          <a:chExt cx="0" cy="0"/>
        </a:xfrm>
      </p:grpSpPr>
      <p:sp>
        <p:nvSpPr>
          <p:cNvPr id="482" name="Google Shape;482;p134"/>
          <p:cNvSpPr txBox="1">
            <a:spLocks noGrp="1"/>
          </p:cNvSpPr>
          <p:nvPr>
            <p:ph type="title"/>
          </p:nvPr>
        </p:nvSpPr>
        <p:spPr>
          <a:xfrm>
            <a:off x="629838" y="342900"/>
            <a:ext cx="2949177" cy="120015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000000"/>
              </a:buClr>
              <a:buSzPts val="2400"/>
              <a:buFont typeface="Calibri"/>
              <a:buNone/>
              <a:defRPr sz="2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83" name="Google Shape;483;p134"/>
          <p:cNvSpPr>
            <a:spLocks noGrp="1"/>
          </p:cNvSpPr>
          <p:nvPr>
            <p:ph type="pic" idx="2"/>
          </p:nvPr>
        </p:nvSpPr>
        <p:spPr>
          <a:xfrm>
            <a:off x="3887388" y="740572"/>
            <a:ext cx="4629149" cy="3655222"/>
          </a:xfrm>
          <a:prstGeom prst="rect">
            <a:avLst/>
          </a:prstGeom>
          <a:noFill/>
          <a:ln>
            <a:noFill/>
          </a:ln>
        </p:spPr>
      </p:sp>
      <p:sp>
        <p:nvSpPr>
          <p:cNvPr id="484" name="Google Shape;484;p134"/>
          <p:cNvSpPr txBox="1">
            <a:spLocks noGrp="1"/>
          </p:cNvSpPr>
          <p:nvPr>
            <p:ph type="body" idx="1"/>
          </p:nvPr>
        </p:nvSpPr>
        <p:spPr>
          <a:xfrm>
            <a:off x="629838" y="1543050"/>
            <a:ext cx="2949177" cy="28586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000000"/>
              </a:buClr>
              <a:buSzPts val="1200"/>
              <a:buFont typeface="Arial"/>
              <a:buNone/>
              <a:defRPr sz="12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85" name="Google Shape;485;p134"/>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6" name="Google Shape;486;p134"/>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87" name="Google Shape;487;p134"/>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matchingName="Titre et texte vertical" type="vertTx">
  <p:cSld name="VERTICAL_TEXT">
    <p:spTree>
      <p:nvGrpSpPr>
        <p:cNvPr id="1" name="Shape 488"/>
        <p:cNvGrpSpPr/>
        <p:nvPr/>
      </p:nvGrpSpPr>
      <p:grpSpPr>
        <a:xfrm>
          <a:off x="0" y="0"/>
          <a:ext cx="0" cy="0"/>
          <a:chOff x="0" y="0"/>
          <a:chExt cx="0" cy="0"/>
        </a:xfrm>
      </p:grpSpPr>
      <p:sp>
        <p:nvSpPr>
          <p:cNvPr id="489" name="Google Shape;489;p135"/>
          <p:cNvSpPr txBox="1">
            <a:spLocks noGrp="1"/>
          </p:cNvSpPr>
          <p:nvPr>
            <p:ph type="title"/>
          </p:nvPr>
        </p:nvSpPr>
        <p:spPr>
          <a:xfrm>
            <a:off x="628650" y="273844"/>
            <a:ext cx="7886700" cy="994172"/>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0" name="Google Shape;490;p135"/>
          <p:cNvSpPr txBox="1">
            <a:spLocks noGrp="1"/>
          </p:cNvSpPr>
          <p:nvPr>
            <p:ph type="body" idx="1"/>
          </p:nvPr>
        </p:nvSpPr>
        <p:spPr>
          <a:xfrm rot="5400000">
            <a:off x="2940249" y="-942377"/>
            <a:ext cx="3263502" cy="78867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1" name="Google Shape;491;p135"/>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2" name="Google Shape;492;p135"/>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3" name="Google Shape;493;p135"/>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matchingName="Titre vertical et texte" type="vertTitleAndTx">
  <p:cSld name="VERTICAL_TITLE_AND_VERTICAL_TEXT">
    <p:spTree>
      <p:nvGrpSpPr>
        <p:cNvPr id="1" name="Shape 494"/>
        <p:cNvGrpSpPr/>
        <p:nvPr/>
      </p:nvGrpSpPr>
      <p:grpSpPr>
        <a:xfrm>
          <a:off x="0" y="0"/>
          <a:ext cx="0" cy="0"/>
          <a:chOff x="0" y="0"/>
          <a:chExt cx="0" cy="0"/>
        </a:xfrm>
      </p:grpSpPr>
      <p:sp>
        <p:nvSpPr>
          <p:cNvPr id="495" name="Google Shape;495;p136"/>
          <p:cNvSpPr txBox="1">
            <a:spLocks noGrp="1"/>
          </p:cNvSpPr>
          <p:nvPr>
            <p:ph type="title"/>
          </p:nvPr>
        </p:nvSpPr>
        <p:spPr>
          <a:xfrm rot="5400000">
            <a:off x="5350072" y="1467447"/>
            <a:ext cx="4358880" cy="1971674"/>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000000"/>
              </a:buClr>
              <a:buSzPts val="4400"/>
              <a:buFont typeface="Calibri"/>
              <a:buNone/>
              <a:defRPr sz="44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496" name="Google Shape;496;p136"/>
          <p:cNvSpPr txBox="1">
            <a:spLocks noGrp="1"/>
          </p:cNvSpPr>
          <p:nvPr>
            <p:ph type="body" idx="1"/>
          </p:nvPr>
        </p:nvSpPr>
        <p:spPr>
          <a:xfrm rot="5400000">
            <a:off x="1349572" y="-447078"/>
            <a:ext cx="4358880" cy="5800725"/>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rgbClr val="000000"/>
              </a:buClr>
              <a:buSzPts val="2800"/>
              <a:buFont typeface="Arial"/>
              <a:buChar char="•"/>
              <a:defRPr sz="28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497" name="Google Shape;497;p136"/>
          <p:cNvSpPr txBox="1">
            <a:spLocks noGrp="1"/>
          </p:cNvSpPr>
          <p:nvPr>
            <p:ph type="dt" idx="10"/>
          </p:nvPr>
        </p:nvSpPr>
        <p:spPr>
          <a:xfrm>
            <a:off x="628650" y="4767260"/>
            <a:ext cx="2057400"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8" name="Google Shape;498;p136"/>
          <p:cNvSpPr txBox="1">
            <a:spLocks noGrp="1"/>
          </p:cNvSpPr>
          <p:nvPr>
            <p:ph type="ftr" idx="11"/>
          </p:nvPr>
        </p:nvSpPr>
        <p:spPr>
          <a:xfrm>
            <a:off x="3028949" y="4767260"/>
            <a:ext cx="3086099" cy="273844"/>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499" name="Google Shape;499;p136"/>
          <p:cNvSpPr txBox="1">
            <a:spLocks noGrp="1"/>
          </p:cNvSpPr>
          <p:nvPr>
            <p:ph type="sldNum" idx="12"/>
          </p:nvPr>
        </p:nvSpPr>
        <p:spPr>
          <a:xfrm>
            <a:off x="6457949" y="4767260"/>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matchingName="2_Title Slide">
  <p:cSld name="2_Title Slide">
    <p:spTree>
      <p:nvGrpSpPr>
        <p:cNvPr id="1" name="Shape 500"/>
        <p:cNvGrpSpPr/>
        <p:nvPr/>
      </p:nvGrpSpPr>
      <p:grpSpPr>
        <a:xfrm>
          <a:off x="0" y="0"/>
          <a:ext cx="0" cy="0"/>
          <a:chOff x="0" y="0"/>
          <a:chExt cx="0" cy="0"/>
        </a:xfrm>
      </p:grpSpPr>
      <p:sp>
        <p:nvSpPr>
          <p:cNvPr id="501" name="Google Shape;501;p137"/>
          <p:cNvSpPr/>
          <p:nvPr/>
        </p:nvSpPr>
        <p:spPr>
          <a:xfrm>
            <a:off x="0" y="0"/>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02" name="Google Shape;502;p137"/>
          <p:cNvSpPr/>
          <p:nvPr/>
        </p:nvSpPr>
        <p:spPr>
          <a:xfrm rot="-10799991" flipH="1">
            <a:off x="371475" y="223443"/>
            <a:ext cx="342900" cy="239197"/>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 avec légende" type="objTx">
  <p:cSld name="OBJECT_WITH_CAPTION_TEXT">
    <p:spTree>
      <p:nvGrpSpPr>
        <p:cNvPr id="1" name="Shape 55"/>
        <p:cNvGrpSpPr/>
        <p:nvPr/>
      </p:nvGrpSpPr>
      <p:grpSpPr>
        <a:xfrm>
          <a:off x="0" y="0"/>
          <a:ext cx="0" cy="0"/>
          <a:chOff x="0" y="0"/>
          <a:chExt cx="0" cy="0"/>
        </a:xfrm>
      </p:grpSpPr>
      <p:sp>
        <p:nvSpPr>
          <p:cNvPr id="56" name="Google Shape;56;p87"/>
          <p:cNvSpPr txBox="1">
            <a:spLocks noGrp="1"/>
          </p:cNvSpPr>
          <p:nvPr>
            <p:ph type="title"/>
          </p:nvPr>
        </p:nvSpPr>
        <p:spPr>
          <a:xfrm>
            <a:off x="630238" y="342900"/>
            <a:ext cx="2949575"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7" name="Google Shape;57;p87"/>
          <p:cNvSpPr txBox="1">
            <a:spLocks noGrp="1"/>
          </p:cNvSpPr>
          <p:nvPr>
            <p:ph type="body" idx="1"/>
          </p:nvPr>
        </p:nvSpPr>
        <p:spPr>
          <a:xfrm>
            <a:off x="3887788" y="741363"/>
            <a:ext cx="4629150" cy="36544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8" name="Google Shape;58;p87"/>
          <p:cNvSpPr txBox="1">
            <a:spLocks noGrp="1"/>
          </p:cNvSpPr>
          <p:nvPr>
            <p:ph type="body" idx="2"/>
          </p:nvPr>
        </p:nvSpPr>
        <p:spPr>
          <a:xfrm>
            <a:off x="630238" y="1543050"/>
            <a:ext cx="2949575" cy="28590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9" name="Google Shape;59;p87"/>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7"/>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87"/>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fr-FR"/>
              <a:t>‹N°›</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matchingName="3_Title Slide">
  <p:cSld name="3_Title Slide">
    <p:spTree>
      <p:nvGrpSpPr>
        <p:cNvPr id="1" name="Shape 503"/>
        <p:cNvGrpSpPr/>
        <p:nvPr/>
      </p:nvGrpSpPr>
      <p:grpSpPr>
        <a:xfrm>
          <a:off x="0" y="0"/>
          <a:ext cx="0" cy="0"/>
          <a:chOff x="0" y="0"/>
          <a:chExt cx="0" cy="0"/>
        </a:xfrm>
      </p:grpSpPr>
      <p:sp>
        <p:nvSpPr>
          <p:cNvPr id="504" name="Google Shape;504;p138"/>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05" name="Google Shape;505;p138"/>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06" name="Google Shape;506;p138"/>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07" name="Google Shape;507;p138"/>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matchingName="4_Title Slide">
  <p:cSld name="4_Title Slide">
    <p:spTree>
      <p:nvGrpSpPr>
        <p:cNvPr id="1" name="Shape 508"/>
        <p:cNvGrpSpPr/>
        <p:nvPr/>
      </p:nvGrpSpPr>
      <p:grpSpPr>
        <a:xfrm>
          <a:off x="0" y="0"/>
          <a:ext cx="0" cy="0"/>
          <a:chOff x="0" y="0"/>
          <a:chExt cx="0" cy="0"/>
        </a:xfrm>
      </p:grpSpPr>
      <p:sp>
        <p:nvSpPr>
          <p:cNvPr id="509" name="Google Shape;509;p139"/>
          <p:cNvSpPr/>
          <p:nvPr/>
        </p:nvSpPr>
        <p:spPr>
          <a:xfrm>
            <a:off x="0" y="-28529"/>
            <a:ext cx="9144000" cy="5143499"/>
          </a:xfrm>
          <a:prstGeom prst="rect">
            <a:avLst/>
          </a:prstGeom>
          <a:solidFill>
            <a:srgbClr val="106585"/>
          </a:solidFill>
          <a:ln>
            <a:noFill/>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10" name="Google Shape;510;p139"/>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11" name="Google Shape;511;p139"/>
          <p:cNvSpPr txBox="1">
            <a:spLocks noGrp="1"/>
          </p:cNvSpPr>
          <p:nvPr>
            <p:ph type="title"/>
          </p:nvPr>
        </p:nvSpPr>
        <p:spPr>
          <a:xfrm>
            <a:off x="761585" y="146962"/>
            <a:ext cx="7620829" cy="352967"/>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767171"/>
              </a:buClr>
              <a:buSzPts val="1500"/>
              <a:buFont typeface="Calibri"/>
              <a:buNone/>
              <a:defRPr sz="1500" b="1" i="0" u="none" strike="noStrike" cap="none">
                <a:solidFill>
                  <a:srgbClr val="76717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2" name="Google Shape;512;p139"/>
          <p:cNvSpPr txBox="1">
            <a:spLocks noGrp="1"/>
          </p:cNvSpPr>
          <p:nvPr>
            <p:ph type="body" idx="1"/>
          </p:nvPr>
        </p:nvSpPr>
        <p:spPr>
          <a:xfrm>
            <a:off x="747714" y="514267"/>
            <a:ext cx="7634700" cy="21932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AFABAB"/>
              </a:buClr>
              <a:buSzPts val="1050"/>
              <a:buFont typeface="Arial"/>
              <a:buNone/>
              <a:defRPr sz="1050" b="0" i="1" u="none" strike="noStrike" cap="none">
                <a:solidFill>
                  <a:srgbClr val="AF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matchingName="5_Title Slide">
  <p:cSld name="5_Title Slide">
    <p:spTree>
      <p:nvGrpSpPr>
        <p:cNvPr id="1" name="Shape 513"/>
        <p:cNvGrpSpPr/>
        <p:nvPr/>
      </p:nvGrpSpPr>
      <p:grpSpPr>
        <a:xfrm>
          <a:off x="0" y="0"/>
          <a:ext cx="0" cy="0"/>
          <a:chOff x="0" y="0"/>
          <a:chExt cx="0" cy="0"/>
        </a:xfrm>
      </p:grpSpPr>
      <p:sp>
        <p:nvSpPr>
          <p:cNvPr id="514" name="Google Shape;514;p140"/>
          <p:cNvSpPr/>
          <p:nvPr/>
        </p:nvSpPr>
        <p:spPr>
          <a:xfrm>
            <a:off x="0" y="-2852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15" name="Google Shape;515;p140"/>
          <p:cNvSpPr/>
          <p:nvPr/>
        </p:nvSpPr>
        <p:spPr>
          <a:xfrm rot="-10799991" flipH="1">
            <a:off x="439808" y="223432"/>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16" name="Google Shape;516;p140"/>
          <p:cNvSpPr txBox="1">
            <a:spLocks noGrp="1"/>
          </p:cNvSpPr>
          <p:nvPr>
            <p:ph type="title"/>
          </p:nvPr>
        </p:nvSpPr>
        <p:spPr>
          <a:xfrm>
            <a:off x="761585" y="146962"/>
            <a:ext cx="7620829" cy="352967"/>
          </a:xfrm>
          <a:prstGeom prst="rect">
            <a:avLst/>
          </a:prstGeom>
          <a:noFill/>
          <a:ln>
            <a:noFill/>
          </a:ln>
        </p:spPr>
        <p:txBody>
          <a:bodyPr spcFirstLastPara="1" wrap="square" lIns="91400" tIns="45700" rIns="91400" bIns="45700" anchor="t" anchorCtr="0">
            <a:noAutofit/>
          </a:bodyPr>
          <a:lstStyle>
            <a:lvl1pPr marR="0" lvl="0" algn="l" rtl="0">
              <a:lnSpc>
                <a:spcPct val="90000"/>
              </a:lnSpc>
              <a:spcBef>
                <a:spcPts val="0"/>
              </a:spcBef>
              <a:spcAft>
                <a:spcPts val="0"/>
              </a:spcAft>
              <a:buClr>
                <a:srgbClr val="757070"/>
              </a:buClr>
              <a:buSzPts val="1500"/>
              <a:buFont typeface="Calibri"/>
              <a:buNone/>
              <a:defRPr sz="1500" b="1" i="0"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17" name="Google Shape;517;p140"/>
          <p:cNvSpPr txBox="1">
            <a:spLocks noGrp="1"/>
          </p:cNvSpPr>
          <p:nvPr>
            <p:ph type="body" idx="1"/>
          </p:nvPr>
        </p:nvSpPr>
        <p:spPr>
          <a:xfrm>
            <a:off x="747714" y="514267"/>
            <a:ext cx="7634700" cy="219327"/>
          </a:xfrm>
          <a:prstGeom prst="rect">
            <a:avLst/>
          </a:prstGeom>
          <a:noFill/>
          <a:ln>
            <a:noFill/>
          </a:ln>
        </p:spPr>
        <p:txBody>
          <a:bodyPr spcFirstLastPara="1" wrap="square" lIns="91400" tIns="45700" rIns="91400" bIns="45700" anchor="t" anchorCtr="0">
            <a:noAutofit/>
          </a:bodyPr>
          <a:lstStyle>
            <a:lvl1pPr marL="457200" marR="0" lvl="0" indent="-228600" algn="l" rtl="0">
              <a:lnSpc>
                <a:spcPct val="90000"/>
              </a:lnSpc>
              <a:spcBef>
                <a:spcPts val="750"/>
              </a:spcBef>
              <a:spcAft>
                <a:spcPts val="0"/>
              </a:spcAft>
              <a:buClr>
                <a:srgbClr val="AEABAB"/>
              </a:buClr>
              <a:buSzPts val="1050"/>
              <a:buFont typeface="Arial"/>
              <a:buNone/>
              <a:defRPr sz="1050" b="0" i="1" u="none" strike="noStrike" cap="none">
                <a:solidFill>
                  <a:srgbClr val="AEABAB"/>
                </a:solidFill>
                <a:latin typeface="Calibri"/>
                <a:ea typeface="Calibri"/>
                <a:cs typeface="Calibri"/>
                <a:sym typeface="Calibri"/>
              </a:defRPr>
            </a:lvl1pPr>
            <a:lvl2pPr marL="914400" marR="0" lvl="1" indent="-381000"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L="1371600" marR="0" lvl="2" indent="-355600"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L="1828800" marR="0" lvl="3"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L="2286000" marR="0" lvl="4" indent="-342900"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matchingName="1_Diapositive de titre">
  <p:cSld name="1_Diapositive de titre">
    <p:spTree>
      <p:nvGrpSpPr>
        <p:cNvPr id="1" name="Shape 518"/>
        <p:cNvGrpSpPr/>
        <p:nvPr/>
      </p:nvGrpSpPr>
      <p:grpSpPr>
        <a:xfrm>
          <a:off x="0" y="0"/>
          <a:ext cx="0" cy="0"/>
          <a:chOff x="0" y="0"/>
          <a:chExt cx="0" cy="0"/>
        </a:xfrm>
      </p:grpSpPr>
      <p:sp>
        <p:nvSpPr>
          <p:cNvPr id="519" name="Google Shape;519;p141"/>
          <p:cNvSpPr txBox="1">
            <a:spLocks noGrp="1"/>
          </p:cNvSpPr>
          <p:nvPr>
            <p:ph type="subTitle" idx="1"/>
          </p:nvPr>
        </p:nvSpPr>
        <p:spPr>
          <a:xfrm>
            <a:off x="1143000" y="2701530"/>
            <a:ext cx="6858000" cy="1241819"/>
          </a:xfrm>
          <a:prstGeom prst="rect">
            <a:avLst/>
          </a:prstGeom>
          <a:noFill/>
          <a:ln>
            <a:noFill/>
          </a:ln>
        </p:spPr>
        <p:txBody>
          <a:bodyPr spcFirstLastPara="1" wrap="square" lIns="91400" tIns="45700" rIns="91400" bIns="45700" anchor="t" anchorCtr="1">
            <a:noAutofit/>
          </a:bodyPr>
          <a:lstStyle>
            <a:lvl1pPr marR="0" lvl="0" algn="ctr" rtl="0">
              <a:lnSpc>
                <a:spcPct val="90000"/>
              </a:lnSpc>
              <a:spcBef>
                <a:spcPts val="750"/>
              </a:spcBef>
              <a:spcAft>
                <a:spcPts val="0"/>
              </a:spcAft>
              <a:buClr>
                <a:srgbClr val="000000"/>
              </a:buClr>
              <a:buSzPts val="1800"/>
              <a:buFont typeface="Arial"/>
              <a:buNone/>
              <a:defRPr sz="1800" b="0" i="0" u="none" strike="noStrike" cap="none">
                <a:solidFill>
                  <a:srgbClr val="000000"/>
                </a:solidFill>
                <a:latin typeface="Calibri"/>
                <a:ea typeface="Calibri"/>
                <a:cs typeface="Calibri"/>
                <a:sym typeface="Calibri"/>
              </a:defRPr>
            </a:lvl1pPr>
            <a:lvl2pPr marR="0" lvl="1" algn="l" rtl="0">
              <a:lnSpc>
                <a:spcPct val="90000"/>
              </a:lnSpc>
              <a:spcBef>
                <a:spcPts val="500"/>
              </a:spcBef>
              <a:spcAft>
                <a:spcPts val="0"/>
              </a:spcAft>
              <a:buClr>
                <a:srgbClr val="000000"/>
              </a:buClr>
              <a:buSzPts val="2400"/>
              <a:buFont typeface="Arial"/>
              <a:buChar char="•"/>
              <a:defRPr sz="2400" b="0" i="0" u="none" strike="noStrike" cap="none">
                <a:solidFill>
                  <a:srgbClr val="000000"/>
                </a:solidFill>
                <a:latin typeface="Calibri"/>
                <a:ea typeface="Calibri"/>
                <a:cs typeface="Calibri"/>
                <a:sym typeface="Calibri"/>
              </a:defRPr>
            </a:lvl2pPr>
            <a:lvl3pPr marR="0" lvl="2" algn="l" rtl="0">
              <a:lnSpc>
                <a:spcPct val="90000"/>
              </a:lnSpc>
              <a:spcBef>
                <a:spcPts val="500"/>
              </a:spcBef>
              <a:spcAft>
                <a:spcPts val="0"/>
              </a:spcAft>
              <a:buClr>
                <a:srgbClr val="000000"/>
              </a:buClr>
              <a:buSzPts val="2000"/>
              <a:buFont typeface="Arial"/>
              <a:buChar char="•"/>
              <a:defRPr sz="2000" b="0" i="0" u="none" strike="noStrike" cap="none">
                <a:solidFill>
                  <a:srgbClr val="000000"/>
                </a:solidFill>
                <a:latin typeface="Calibri"/>
                <a:ea typeface="Calibri"/>
                <a:cs typeface="Calibri"/>
                <a:sym typeface="Calibri"/>
              </a:defRPr>
            </a:lvl3pPr>
            <a:lvl4pPr marR="0" lvl="3"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4pPr>
            <a:lvl5pPr marR="0" lvl="4" algn="l" rtl="0">
              <a:lnSpc>
                <a:spcPct val="90000"/>
              </a:lnSpc>
              <a:spcBef>
                <a:spcPts val="500"/>
              </a:spcBef>
              <a:spcAft>
                <a:spcPts val="0"/>
              </a:spcAft>
              <a:buClr>
                <a:srgbClr val="000000"/>
              </a:buClr>
              <a:buSzPts val="1800"/>
              <a:buFont typeface="Arial"/>
              <a:buChar char="•"/>
              <a:defRPr sz="1800" b="0" i="0" u="none" strike="noStrike" cap="none">
                <a:solidFill>
                  <a:srgbClr val="000000"/>
                </a:solidFill>
                <a:latin typeface="Calibri"/>
                <a:ea typeface="Calibri"/>
                <a:cs typeface="Calibri"/>
                <a:sym typeface="Calibri"/>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520" name="Google Shape;520;p141"/>
          <p:cNvSpPr txBox="1">
            <a:spLocks noGrp="1"/>
          </p:cNvSpPr>
          <p:nvPr>
            <p:ph type="dt" idx="10"/>
          </p:nvPr>
        </p:nvSpPr>
        <p:spPr>
          <a:xfrm>
            <a:off x="628650" y="4767260"/>
            <a:ext cx="2057400"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1" name="Google Shape;521;p141"/>
          <p:cNvSpPr txBox="1">
            <a:spLocks noGrp="1"/>
          </p:cNvSpPr>
          <p:nvPr>
            <p:ph type="ftr" idx="11"/>
          </p:nvPr>
        </p:nvSpPr>
        <p:spPr>
          <a:xfrm>
            <a:off x="3028949" y="4767260"/>
            <a:ext cx="3086099" cy="273844"/>
          </a:xfrm>
          <a:prstGeom prst="rect">
            <a:avLst/>
          </a:prstGeom>
          <a:noFill/>
          <a:ln>
            <a:noFill/>
          </a:ln>
        </p:spPr>
        <p:txBody>
          <a:bodyPr spcFirstLastPara="1" wrap="square" lIns="91400" tIns="45700" rIns="91400" bIns="45700" anchor="t" anchorCtr="0">
            <a:noAutofit/>
          </a:bodyPr>
          <a:lstStyle>
            <a:lvl1pPr marR="0" lvl="0" algn="l" rtl="0">
              <a:spcBef>
                <a:spcPts val="0"/>
              </a:spcBef>
              <a:spcAft>
                <a:spcPts val="0"/>
              </a:spcAft>
              <a:buSzPts val="1400"/>
              <a:buNone/>
              <a:defRPr sz="1800">
                <a:solidFill>
                  <a:schemeClr val="dk1"/>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522" name="Google Shape;522;p141"/>
          <p:cNvSpPr txBox="1">
            <a:spLocks noGrp="1"/>
          </p:cNvSpPr>
          <p:nvPr>
            <p:ph type="sldNum" idx="12"/>
          </p:nvPr>
        </p:nvSpPr>
        <p:spPr>
          <a:xfrm>
            <a:off x="6457949" y="4767260"/>
            <a:ext cx="2057400" cy="273844"/>
          </a:xfrm>
          <a:prstGeom prst="rect">
            <a:avLst/>
          </a:prstGeom>
          <a:noFill/>
          <a:ln>
            <a:noFill/>
          </a:ln>
        </p:spPr>
        <p:txBody>
          <a:bodyPr spcFirstLastPara="1" wrap="square" lIns="91400" tIns="45700" rIns="91400" bIns="45700" anchor="t" anchorCtr="0">
            <a:noAutofit/>
          </a:bodyPr>
          <a:lstStyle>
            <a:lvl1pPr marL="0" marR="0" lvl="0" indent="0" algn="l" rtl="0">
              <a:spcBef>
                <a:spcPts val="0"/>
              </a:spcBef>
              <a:buNone/>
              <a:defRPr sz="1800">
                <a:solidFill>
                  <a:schemeClr val="dk1"/>
                </a:solidFill>
                <a:latin typeface="Arial"/>
                <a:ea typeface="Arial"/>
                <a:cs typeface="Arial"/>
                <a:sym typeface="Arial"/>
              </a:defRPr>
            </a:lvl1pPr>
            <a:lvl2pPr marL="0" marR="0" lvl="1" indent="0" algn="l" rtl="0">
              <a:spcBef>
                <a:spcPts val="0"/>
              </a:spcBef>
              <a:buNone/>
              <a:defRPr sz="1800">
                <a:solidFill>
                  <a:schemeClr val="dk1"/>
                </a:solidFill>
                <a:latin typeface="Arial"/>
                <a:ea typeface="Arial"/>
                <a:cs typeface="Arial"/>
                <a:sym typeface="Arial"/>
              </a:defRPr>
            </a:lvl2pPr>
            <a:lvl3pPr marL="0" marR="0" lvl="2" indent="0" algn="l" rtl="0">
              <a:spcBef>
                <a:spcPts val="0"/>
              </a:spcBef>
              <a:buNone/>
              <a:defRPr sz="1800">
                <a:solidFill>
                  <a:schemeClr val="dk1"/>
                </a:solidFill>
                <a:latin typeface="Arial"/>
                <a:ea typeface="Arial"/>
                <a:cs typeface="Arial"/>
                <a:sym typeface="Arial"/>
              </a:defRPr>
            </a:lvl3pPr>
            <a:lvl4pPr marL="0" marR="0" lvl="3" indent="0" algn="l" rtl="0">
              <a:spcBef>
                <a:spcPts val="0"/>
              </a:spcBef>
              <a:buNone/>
              <a:defRPr sz="1800">
                <a:solidFill>
                  <a:schemeClr val="dk1"/>
                </a:solidFill>
                <a:latin typeface="Arial"/>
                <a:ea typeface="Arial"/>
                <a:cs typeface="Arial"/>
                <a:sym typeface="Arial"/>
              </a:defRPr>
            </a:lvl4pPr>
            <a:lvl5pPr marL="0" marR="0" lvl="4" indent="0" algn="l" rtl="0">
              <a:spcBef>
                <a:spcPts val="0"/>
              </a:spcBef>
              <a:buNone/>
              <a:defRPr sz="1800">
                <a:solidFill>
                  <a:schemeClr val="dk1"/>
                </a:solidFill>
                <a:latin typeface="Arial"/>
                <a:ea typeface="Arial"/>
                <a:cs typeface="Arial"/>
                <a:sym typeface="Arial"/>
              </a:defRPr>
            </a:lvl5pPr>
            <a:lvl6pPr marL="0" marR="0" lvl="5" indent="0" algn="l" rtl="0">
              <a:spcBef>
                <a:spcPts val="0"/>
              </a:spcBef>
              <a:buNone/>
              <a:defRPr sz="1800">
                <a:solidFill>
                  <a:schemeClr val="dk1"/>
                </a:solidFill>
                <a:latin typeface="Arial"/>
                <a:ea typeface="Arial"/>
                <a:cs typeface="Arial"/>
                <a:sym typeface="Arial"/>
              </a:defRPr>
            </a:lvl6pPr>
            <a:lvl7pPr marL="0" marR="0" lvl="6" indent="0" algn="l" rtl="0">
              <a:spcBef>
                <a:spcPts val="0"/>
              </a:spcBef>
              <a:buNone/>
              <a:defRPr sz="1800">
                <a:solidFill>
                  <a:schemeClr val="dk1"/>
                </a:solidFill>
                <a:latin typeface="Arial"/>
                <a:ea typeface="Arial"/>
                <a:cs typeface="Arial"/>
                <a:sym typeface="Arial"/>
              </a:defRPr>
            </a:lvl7pPr>
            <a:lvl8pPr marL="0" marR="0" lvl="7" indent="0" algn="l" rtl="0">
              <a:spcBef>
                <a:spcPts val="0"/>
              </a:spcBef>
              <a:buNone/>
              <a:defRPr sz="1800">
                <a:solidFill>
                  <a:schemeClr val="dk1"/>
                </a:solidFill>
                <a:latin typeface="Arial"/>
                <a:ea typeface="Arial"/>
                <a:cs typeface="Arial"/>
                <a:sym typeface="Arial"/>
              </a:defRPr>
            </a:lvl8pPr>
            <a:lvl9pPr marL="0" marR="0" lvl="8" indent="0" algn="l" rtl="0">
              <a:spcBef>
                <a:spcPts val="0"/>
              </a:spcBef>
              <a:buNone/>
              <a:defRPr sz="1800">
                <a:solidFill>
                  <a:schemeClr val="dk1"/>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fr-FR"/>
              <a:t>‹N°›</a:t>
            </a:fld>
            <a:endParaRPr/>
          </a:p>
        </p:txBody>
      </p:sp>
      <p:sp>
        <p:nvSpPr>
          <p:cNvPr id="523" name="Google Shape;523;p141"/>
          <p:cNvSpPr/>
          <p:nvPr/>
        </p:nvSpPr>
        <p:spPr>
          <a:xfrm>
            <a:off x="0" y="-19879"/>
            <a:ext cx="9144000" cy="5143499"/>
          </a:xfrm>
          <a:prstGeom prst="rect">
            <a:avLst/>
          </a:prstGeom>
          <a:solidFill>
            <a:srgbClr val="106585"/>
          </a:solidFill>
          <a:ln>
            <a:noFill/>
          </a:ln>
        </p:spPr>
        <p:txBody>
          <a:bodyPr spcFirstLastPara="1" wrap="square" lIns="91400" tIns="45700" rIns="91400" bIns="45700" anchor="ctr" anchorCtr="1">
            <a:noAutofit/>
          </a:bodyPr>
          <a:lstStyle/>
          <a:p>
            <a:pPr marL="0" marR="0" lvl="0" indent="0" algn="ctr" rtl="0">
              <a:lnSpc>
                <a:spcPct val="100000"/>
              </a:lnSpc>
              <a:spcBef>
                <a:spcPts val="0"/>
              </a:spcBef>
              <a:spcAft>
                <a:spcPts val="0"/>
              </a:spcAft>
              <a:buClr>
                <a:srgbClr val="000000"/>
              </a:buClr>
              <a:buSzPts val="1013"/>
              <a:buFont typeface="Arial"/>
              <a:buNone/>
            </a:pPr>
            <a:endParaRPr sz="1013" b="0" i="0" u="none" strike="noStrike" cap="none">
              <a:solidFill>
                <a:srgbClr val="FFFFFF"/>
              </a:solidFill>
              <a:latin typeface="Dosis"/>
              <a:ea typeface="Dosis"/>
              <a:cs typeface="Dosis"/>
              <a:sym typeface="Dosis"/>
            </a:endParaRPr>
          </a:p>
        </p:txBody>
      </p:sp>
      <p:sp>
        <p:nvSpPr>
          <p:cNvPr id="524" name="Google Shape;524;p141"/>
          <p:cNvSpPr/>
          <p:nvPr/>
        </p:nvSpPr>
        <p:spPr>
          <a:xfrm flipH="1">
            <a:off x="8515350" y="272418"/>
            <a:ext cx="274566" cy="168533"/>
          </a:xfrm>
          <a:custGeom>
            <a:avLst/>
            <a:gdLst/>
            <a:ahLst/>
            <a:cxnLst/>
            <a:rect l="l" t="t" r="r" b="b"/>
            <a:pathLst>
              <a:path w="771785" h="671453" extrusionOk="0">
                <a:moveTo>
                  <a:pt x="0" y="0"/>
                </a:moveTo>
                <a:lnTo>
                  <a:pt x="771785" y="0"/>
                </a:lnTo>
                <a:lnTo>
                  <a:pt x="771785" y="671453"/>
                </a:lnTo>
                <a:lnTo>
                  <a:pt x="0" y="671453"/>
                </a:lnTo>
                <a:lnTo>
                  <a:pt x="0" y="0"/>
                </a:lnTo>
                <a:close/>
              </a:path>
            </a:pathLst>
          </a:custGeom>
          <a:blipFill rotWithShape="1">
            <a:blip r:embed="rId2">
              <a:alphaModFix/>
            </a:blip>
            <a:stretch>
              <a:fillRect/>
            </a:stretch>
          </a:blip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1013"/>
              <a:buFont typeface="Arial"/>
              <a:buNone/>
            </a:pPr>
            <a:endParaRPr sz="1013" b="1" i="0" u="none" strike="noStrike" cap="none">
              <a:solidFill>
                <a:srgbClr val="7F7F7F"/>
              </a:solidFill>
              <a:latin typeface="Dosis"/>
              <a:ea typeface="Dosis"/>
              <a:cs typeface="Dosis"/>
              <a:sym typeface="Dosis"/>
            </a:endParaRPr>
          </a:p>
        </p:txBody>
      </p:sp>
      <p:sp>
        <p:nvSpPr>
          <p:cNvPr id="525" name="Google Shape;525;p141"/>
          <p:cNvSpPr txBox="1">
            <a:spLocks noGrp="1"/>
          </p:cNvSpPr>
          <p:nvPr>
            <p:ph type="title"/>
          </p:nvPr>
        </p:nvSpPr>
        <p:spPr>
          <a:xfrm>
            <a:off x="894520" y="392917"/>
            <a:ext cx="7620829" cy="352967"/>
          </a:xfrm>
          <a:prstGeom prst="rect">
            <a:avLst/>
          </a:prstGeom>
          <a:noFill/>
          <a:ln>
            <a:noFill/>
          </a:ln>
        </p:spPr>
        <p:txBody>
          <a:bodyPr spcFirstLastPara="1" wrap="square" lIns="91400" tIns="45700" rIns="91400" bIns="45700" anchor="t" anchorCtr="0">
            <a:noAutofit/>
          </a:bodyPr>
          <a:lstStyle>
            <a:lvl1pPr marR="0" lvl="0" algn="r" rtl="0">
              <a:lnSpc>
                <a:spcPct val="90000"/>
              </a:lnSpc>
              <a:spcBef>
                <a:spcPts val="0"/>
              </a:spcBef>
              <a:spcAft>
                <a:spcPts val="0"/>
              </a:spcAft>
              <a:buClr>
                <a:srgbClr val="757070"/>
              </a:buClr>
              <a:buSzPts val="1350"/>
              <a:buFont typeface="Calibri"/>
              <a:buNone/>
              <a:defRPr sz="1350" b="0" i="1" u="none" strike="noStrike" cap="none">
                <a:solidFill>
                  <a:srgbClr val="75707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matchingName="1_Title Slide">
  <p:cSld name="6_Title Slide">
    <p:spTree>
      <p:nvGrpSpPr>
        <p:cNvPr id="1" name="Shape 526"/>
        <p:cNvGrpSpPr/>
        <p:nvPr/>
      </p:nvGrpSpPr>
      <p:grpSpPr>
        <a:xfrm>
          <a:off x="0" y="0"/>
          <a:ext cx="0" cy="0"/>
          <a:chOff x="0" y="0"/>
          <a:chExt cx="0" cy="0"/>
        </a:xfrm>
      </p:grpSpPr>
      <p:sp>
        <p:nvSpPr>
          <p:cNvPr id="527" name="Google Shape;527;p142"/>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528" name="Google Shape;528;p142"/>
          <p:cNvSpPr/>
          <p:nvPr/>
        </p:nvSpPr>
        <p:spPr>
          <a:xfrm>
            <a:off x="0" y="0"/>
            <a:ext cx="9144000" cy="5143500"/>
          </a:xfrm>
          <a:prstGeom prst="rect">
            <a:avLst/>
          </a:prstGeom>
          <a:noFill/>
          <a:ln w="76200" cap="flat" cmpd="sng">
            <a:solidFill>
              <a:srgbClr val="54AFE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529" name="Google Shape;529;p142" descr="Image générée"/>
          <p:cNvPicPr preferRelativeResize="0"/>
          <p:nvPr/>
        </p:nvPicPr>
        <p:blipFill rotWithShape="1">
          <a:blip r:embed="rId2">
            <a:alphaModFix/>
          </a:blip>
          <a:srcRect l="3539" t="24327" r="75793" b="61971"/>
          <a:stretch/>
        </p:blipFill>
        <p:spPr>
          <a:xfrm>
            <a:off x="40820" y="41296"/>
            <a:ext cx="575339" cy="572159"/>
          </a:xfrm>
          <a:prstGeom prst="rect">
            <a:avLst/>
          </a:prstGeom>
          <a:noFill/>
          <a:ln>
            <a:noFill/>
          </a:ln>
        </p:spPr>
      </p:pic>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62388" y="43178"/>
            <a:ext cx="9029849" cy="642623"/>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35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0" y="0"/>
            <a:ext cx="9092237" cy="51435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62388" y="57071"/>
            <a:ext cx="628645" cy="6287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5682402"/>
      </p:ext>
    </p:extLst>
  </p:cSld>
  <p:clrMapOvr>
    <a:masterClrMapping/>
  </p:clrMapOvr>
  <p:hf sldNum="0"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Google Shape;493;p66">
            <a:extLst>
              <a:ext uri="{FF2B5EF4-FFF2-40B4-BE49-F238E27FC236}">
                <a16:creationId xmlns:a16="http://schemas.microsoft.com/office/drawing/2014/main" id="{4DA05920-DA05-97C0-5204-8E369B08A918}"/>
              </a:ext>
            </a:extLst>
          </p:cNvPr>
          <p:cNvSpPr txBox="1">
            <a:spLocks noGrp="1"/>
          </p:cNvSpPr>
          <p:nvPr>
            <p:ph type="dt" sz="half" idx="7"/>
          </p:nvPr>
        </p:nvSpPr>
        <p:spPr>
          <a:xfrm>
            <a:off x="628650" y="4767260"/>
            <a:ext cx="2057400" cy="273899"/>
          </a:xfrm>
          <a:prstGeom prst="rect">
            <a:avLst/>
          </a:prstGeom>
        </p:spPr>
        <p:txBody>
          <a:bodyPr/>
          <a:lstStyle>
            <a:lvl1pPr>
              <a:defRPr/>
            </a:lvl1pPr>
          </a:lstStyle>
          <a:p>
            <a:pPr lvl="0"/>
            <a:endParaRPr lang="fr-FR"/>
          </a:p>
        </p:txBody>
      </p:sp>
      <p:sp>
        <p:nvSpPr>
          <p:cNvPr id="3" name="Google Shape;494;p66">
            <a:extLst>
              <a:ext uri="{FF2B5EF4-FFF2-40B4-BE49-F238E27FC236}">
                <a16:creationId xmlns:a16="http://schemas.microsoft.com/office/drawing/2014/main" id="{B7662C5C-BEE2-9D3A-3BCF-DAC2133B2FC2}"/>
              </a:ext>
            </a:extLst>
          </p:cNvPr>
          <p:cNvSpPr txBox="1">
            <a:spLocks noGrp="1"/>
          </p:cNvSpPr>
          <p:nvPr>
            <p:ph type="ftr" sz="quarter" idx="9"/>
          </p:nvPr>
        </p:nvSpPr>
        <p:spPr>
          <a:xfrm>
            <a:off x="3028949" y="4767260"/>
            <a:ext cx="3086099" cy="273899"/>
          </a:xfrm>
          <a:prstGeom prst="rect">
            <a:avLst/>
          </a:prstGeom>
        </p:spPr>
        <p:txBody>
          <a:bodyPr/>
          <a:lstStyle>
            <a:lvl1pPr>
              <a:defRPr/>
            </a:lvl1pPr>
          </a:lstStyle>
          <a:p>
            <a:pPr lvl="0"/>
            <a:endParaRPr lang="fr-FR"/>
          </a:p>
        </p:txBody>
      </p:sp>
      <p:sp>
        <p:nvSpPr>
          <p:cNvPr id="4" name="Google Shape;495;p66">
            <a:extLst>
              <a:ext uri="{FF2B5EF4-FFF2-40B4-BE49-F238E27FC236}">
                <a16:creationId xmlns:a16="http://schemas.microsoft.com/office/drawing/2014/main" id="{2F69D0FD-1052-A1D5-EAC3-CCA1C10E4349}"/>
              </a:ext>
            </a:extLst>
          </p:cNvPr>
          <p:cNvSpPr txBox="1">
            <a:spLocks noGrp="1"/>
          </p:cNvSpPr>
          <p:nvPr>
            <p:ph type="sldNum" sz="quarter" idx="8"/>
          </p:nvPr>
        </p:nvSpPr>
        <p:spPr>
          <a:xfrm>
            <a:off x="6457949" y="4767260"/>
            <a:ext cx="2057400" cy="273899"/>
          </a:xfrm>
          <a:prstGeom prst="rect">
            <a:avLst/>
          </a:prstGeom>
        </p:spPr>
        <p:txBody>
          <a:bodyPr/>
          <a:lstStyle>
            <a:lvl1pPr>
              <a:defRPr/>
            </a:lvl1pPr>
          </a:lstStyle>
          <a:p>
            <a:pPr lvl="0"/>
            <a:fld id="{8B6157E9-D3C2-408A-8624-22B2CE8B1F99}" type="slidenum">
              <a:rPr/>
              <a:pPr lvl="0"/>
              <a:t>‹N°›</a:t>
            </a:fld>
            <a:endParaRPr lang="fr-FR"/>
          </a:p>
        </p:txBody>
      </p:sp>
    </p:spTree>
    <p:extLst>
      <p:ext uri="{BB962C8B-B14F-4D97-AF65-F5344CB8AC3E}">
        <p14:creationId xmlns:p14="http://schemas.microsoft.com/office/powerpoint/2010/main" val="592069655"/>
      </p:ext>
    </p:extLst>
  </p:cSld>
  <p:clrMapOvr>
    <a:masterClrMapping/>
  </p:clrMapOvr>
  <p:hf sldNum="0"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8F03CC-BE3A-A23A-4149-4C1FCBB37A68}"/>
              </a:ext>
            </a:extLst>
          </p:cNvPr>
          <p:cNvSpPr txBox="1">
            <a:spLocks noGrp="1"/>
          </p:cNvSpPr>
          <p:nvPr>
            <p:ph type="ctrTitle"/>
          </p:nvPr>
        </p:nvSpPr>
        <p:spPr>
          <a:xfrm>
            <a:off x="1143000" y="841769"/>
            <a:ext cx="6858000" cy="1790696"/>
          </a:xfrm>
          <a:prstGeom prst="rect">
            <a:avLst/>
          </a:prstGeom>
        </p:spPr>
        <p:txBody>
          <a:bodyPr anchor="b" anchorCtr="1"/>
          <a:lstStyle>
            <a:lvl1pPr algn="ctr">
              <a:defRPr sz="4500"/>
            </a:lvl1pPr>
          </a:lstStyle>
          <a:p>
            <a:pPr lvl="0"/>
            <a:r>
              <a:rPr lang="fr-FR"/>
              <a:t>Modifiez le style du titre</a:t>
            </a:r>
          </a:p>
        </p:txBody>
      </p:sp>
      <p:sp>
        <p:nvSpPr>
          <p:cNvPr id="3" name="Sous-titre 2">
            <a:extLst>
              <a:ext uri="{FF2B5EF4-FFF2-40B4-BE49-F238E27FC236}">
                <a16:creationId xmlns:a16="http://schemas.microsoft.com/office/drawing/2014/main" id="{53401E7B-9CC0-5018-CDC0-DCDF7991DB4C}"/>
              </a:ext>
            </a:extLst>
          </p:cNvPr>
          <p:cNvSpPr txBox="1">
            <a:spLocks noGrp="1"/>
          </p:cNvSpPr>
          <p:nvPr>
            <p:ph type="subTitle" idx="1"/>
          </p:nvPr>
        </p:nvSpPr>
        <p:spPr>
          <a:xfrm>
            <a:off x="1143000" y="2701530"/>
            <a:ext cx="6858000" cy="1241819"/>
          </a:xfrm>
          <a:prstGeom prst="rect">
            <a:avLst/>
          </a:prstGeom>
        </p:spPr>
        <p:txBody>
          <a:bodyPr anchorCtr="1"/>
          <a:lstStyle>
            <a:lvl1pPr marL="0" indent="0" algn="ctr">
              <a:buNone/>
              <a:defRPr sz="1800"/>
            </a:lvl1pPr>
          </a:lstStyle>
          <a:p>
            <a:pPr lvl="0"/>
            <a:r>
              <a:rPr lang="fr-FR"/>
              <a:t>Modifiez le style des sous-titres du masque</a:t>
            </a:r>
          </a:p>
        </p:txBody>
      </p:sp>
      <p:sp>
        <p:nvSpPr>
          <p:cNvPr id="4" name="Espace réservé de la date 3">
            <a:extLst>
              <a:ext uri="{FF2B5EF4-FFF2-40B4-BE49-F238E27FC236}">
                <a16:creationId xmlns:a16="http://schemas.microsoft.com/office/drawing/2014/main" id="{CEE9EC70-A0D8-3F9B-DA8B-D83F7D9F1583}"/>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8FA9865-4FAE-4140-90AC-D386D6FC41BA}" type="datetime1">
              <a:rPr lang="fr-FR"/>
              <a:pPr lvl="0"/>
              <a:t>28/09/2025</a:t>
            </a:fld>
            <a:endParaRPr lang="fr-FR"/>
          </a:p>
        </p:txBody>
      </p:sp>
      <p:sp>
        <p:nvSpPr>
          <p:cNvPr id="5" name="Espace réservé du pied de page 4">
            <a:extLst>
              <a:ext uri="{FF2B5EF4-FFF2-40B4-BE49-F238E27FC236}">
                <a16:creationId xmlns:a16="http://schemas.microsoft.com/office/drawing/2014/main" id="{D9BCF521-CBE6-7D93-8E66-FF0B9CA59E76}"/>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5644064D-11B5-0959-0E40-8E5AA279D739}"/>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F03377B7-3CAF-4A67-911C-D4B2E0FBA256}" type="slidenum">
              <a:rPr/>
              <a:pPr lvl="0"/>
              <a:t>‹N°›</a:t>
            </a:fld>
            <a:endParaRPr lang="fr-FR"/>
          </a:p>
        </p:txBody>
      </p:sp>
    </p:spTree>
    <p:extLst>
      <p:ext uri="{BB962C8B-B14F-4D97-AF65-F5344CB8AC3E}">
        <p14:creationId xmlns:p14="http://schemas.microsoft.com/office/powerpoint/2010/main" val="108060322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8B5D43-BA5C-898F-BBAB-56DD1E45637C}"/>
              </a:ext>
            </a:extLst>
          </p:cNvPr>
          <p:cNvSpPr txBox="1">
            <a:spLocks noGrp="1"/>
          </p:cNvSpPr>
          <p:nvPr>
            <p:ph type="title"/>
          </p:nvPr>
        </p:nvSpPr>
        <p:spPr>
          <a:xfrm>
            <a:off x="628650" y="273844"/>
            <a:ext cx="7886700" cy="994172"/>
          </a:xfrm>
          <a:prstGeom prst="rect">
            <a:avLst/>
          </a:prstGeom>
        </p:spPr>
        <p:txBody>
          <a:bodyPr/>
          <a:lstStyle>
            <a:lvl1pPr>
              <a:defRPr/>
            </a:lvl1pPr>
          </a:lstStyle>
          <a:p>
            <a:pPr lvl="0"/>
            <a:r>
              <a:rPr lang="fr-FR"/>
              <a:t>Modifiez le style du titre</a:t>
            </a:r>
          </a:p>
        </p:txBody>
      </p:sp>
      <p:sp>
        <p:nvSpPr>
          <p:cNvPr id="3" name="Espace réservé du contenu 2">
            <a:extLst>
              <a:ext uri="{FF2B5EF4-FFF2-40B4-BE49-F238E27FC236}">
                <a16:creationId xmlns:a16="http://schemas.microsoft.com/office/drawing/2014/main" id="{5DF425C5-3A47-A6FB-FEB7-1F1214958DC3}"/>
              </a:ext>
            </a:extLst>
          </p:cNvPr>
          <p:cNvSpPr txBox="1">
            <a:spLocks noGrp="1"/>
          </p:cNvSpPr>
          <p:nvPr>
            <p:ph idx="1"/>
          </p:nvPr>
        </p:nvSpPr>
        <p:spPr>
          <a:xfrm>
            <a:off x="628650" y="1369222"/>
            <a:ext cx="7886700" cy="3263502"/>
          </a:xfrm>
          <a:prstGeom prst="rect">
            <a:avLst/>
          </a:prstGeom>
        </p:spPr>
        <p:txBody>
          <a:bodyPr/>
          <a:lstStyle>
            <a:lvl1pPr>
              <a:defRPr/>
            </a:lvl1pPr>
            <a:lvl2pPr>
              <a:defRPr/>
            </a:lvl2pPr>
            <a:lvl3pPr>
              <a:defRPr/>
            </a:lvl3pPr>
            <a:lvl4pPr>
              <a:defRPr/>
            </a:lvl4pPr>
            <a:lvl5pPr>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41C8FB1-59B6-8917-C2E9-01D00A186FAD}"/>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02ABDDBA-8375-4493-853A-C01FB35A2F46}" type="datetime1">
              <a:rPr lang="fr-FR"/>
              <a:pPr lvl="0"/>
              <a:t>28/09/2025</a:t>
            </a:fld>
            <a:endParaRPr lang="fr-FR"/>
          </a:p>
        </p:txBody>
      </p:sp>
      <p:sp>
        <p:nvSpPr>
          <p:cNvPr id="5" name="Espace réservé du pied de page 4">
            <a:extLst>
              <a:ext uri="{FF2B5EF4-FFF2-40B4-BE49-F238E27FC236}">
                <a16:creationId xmlns:a16="http://schemas.microsoft.com/office/drawing/2014/main" id="{94D426A0-BF39-0B3E-4E5A-B27F37CF747A}"/>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B36D1069-880A-CC55-F2C5-12F6990278FF}"/>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CD731844-473A-4C86-8314-198431F5C6DA}" type="slidenum">
              <a:rPr/>
              <a:pPr lvl="0"/>
              <a:t>‹N°›</a:t>
            </a:fld>
            <a:endParaRPr lang="fr-FR"/>
          </a:p>
        </p:txBody>
      </p:sp>
    </p:spTree>
    <p:extLst>
      <p:ext uri="{BB962C8B-B14F-4D97-AF65-F5344CB8AC3E}">
        <p14:creationId xmlns:p14="http://schemas.microsoft.com/office/powerpoint/2010/main" val="1629549698"/>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D634C8A-A1ED-38C2-A740-8920CA1BF100}"/>
              </a:ext>
            </a:extLst>
          </p:cNvPr>
          <p:cNvSpPr txBox="1">
            <a:spLocks noGrp="1"/>
          </p:cNvSpPr>
          <p:nvPr>
            <p:ph type="title"/>
          </p:nvPr>
        </p:nvSpPr>
        <p:spPr>
          <a:xfrm>
            <a:off x="623885" y="1282299"/>
            <a:ext cx="7886700" cy="2139549"/>
          </a:xfrm>
          <a:prstGeom prst="rect">
            <a:avLst/>
          </a:prstGeom>
        </p:spPr>
        <p:txBody>
          <a:bodyPr anchor="b"/>
          <a:lstStyle>
            <a:lvl1pPr>
              <a:defRPr sz="4500"/>
            </a:lvl1pPr>
          </a:lstStyle>
          <a:p>
            <a:pPr lvl="0"/>
            <a:r>
              <a:rPr lang="fr-FR"/>
              <a:t>Modifiez le style du titre</a:t>
            </a:r>
          </a:p>
        </p:txBody>
      </p:sp>
      <p:sp>
        <p:nvSpPr>
          <p:cNvPr id="3" name="Espace réservé du texte 2">
            <a:extLst>
              <a:ext uri="{FF2B5EF4-FFF2-40B4-BE49-F238E27FC236}">
                <a16:creationId xmlns:a16="http://schemas.microsoft.com/office/drawing/2014/main" id="{3EDAE1F2-C491-FB41-F3A0-731241B0EE70}"/>
              </a:ext>
            </a:extLst>
          </p:cNvPr>
          <p:cNvSpPr txBox="1">
            <a:spLocks noGrp="1"/>
          </p:cNvSpPr>
          <p:nvPr>
            <p:ph type="body" idx="1"/>
          </p:nvPr>
        </p:nvSpPr>
        <p:spPr>
          <a:xfrm>
            <a:off x="623885" y="3442094"/>
            <a:ext cx="7886700" cy="1125141"/>
          </a:xfrm>
          <a:prstGeom prst="rect">
            <a:avLst/>
          </a:prstGeom>
        </p:spPr>
        <p:txBody>
          <a:bodyPr/>
          <a:lstStyle>
            <a:lvl1pPr marL="0" indent="0">
              <a:buNone/>
              <a:defRPr sz="1800">
                <a:solidFill>
                  <a:srgbClr val="898989"/>
                </a:solidFill>
              </a:defRPr>
            </a:lvl1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C07C12CB-08FE-F3C2-D518-C77FED214D4E}"/>
              </a:ext>
            </a:extLst>
          </p:cNvPr>
          <p:cNvSpPr txBox="1">
            <a:spLocks noGrp="1"/>
          </p:cNvSpPr>
          <p:nvPr>
            <p:ph type="dt" sz="half" idx="7"/>
          </p:nvPr>
        </p:nvSpPr>
        <p:spPr>
          <a:xfrm>
            <a:off x="628650" y="4767260"/>
            <a:ext cx="2057400" cy="273844"/>
          </a:xfrm>
          <a:prstGeom prst="rect">
            <a:avLst/>
          </a:prstGeom>
        </p:spPr>
        <p:txBody>
          <a:bodyPr/>
          <a:lstStyle>
            <a:lvl1pPr>
              <a:defRPr/>
            </a:lvl1pPr>
          </a:lstStyle>
          <a:p>
            <a:pPr lvl="0"/>
            <a:fld id="{D015A79E-26D0-40DE-9631-3AFBD54ADF9B}" type="datetime1">
              <a:rPr lang="fr-FR"/>
              <a:pPr lvl="0"/>
              <a:t>28/09/2025</a:t>
            </a:fld>
            <a:endParaRPr lang="fr-FR"/>
          </a:p>
        </p:txBody>
      </p:sp>
      <p:sp>
        <p:nvSpPr>
          <p:cNvPr id="5" name="Espace réservé du pied de page 4">
            <a:extLst>
              <a:ext uri="{FF2B5EF4-FFF2-40B4-BE49-F238E27FC236}">
                <a16:creationId xmlns:a16="http://schemas.microsoft.com/office/drawing/2014/main" id="{C736A8E7-1053-E785-C1F4-889B0967F0B3}"/>
              </a:ext>
            </a:extLst>
          </p:cNvPr>
          <p:cNvSpPr txBox="1">
            <a:spLocks noGrp="1"/>
          </p:cNvSpPr>
          <p:nvPr>
            <p:ph type="ftr" sz="quarter" idx="9"/>
          </p:nvPr>
        </p:nvSpPr>
        <p:spPr>
          <a:xfrm>
            <a:off x="3028949" y="4767260"/>
            <a:ext cx="3086099" cy="273844"/>
          </a:xfrm>
          <a:prstGeom prst="rect">
            <a:avLst/>
          </a:prstGeom>
        </p:spPr>
        <p:txBody>
          <a:bodyPr/>
          <a:lstStyle>
            <a:lvl1pPr>
              <a:defRPr/>
            </a:lvl1pPr>
          </a:lstStyle>
          <a:p>
            <a:pPr lvl="0"/>
            <a:endParaRPr lang="fr-FR"/>
          </a:p>
        </p:txBody>
      </p:sp>
      <p:sp>
        <p:nvSpPr>
          <p:cNvPr id="6" name="Espace réservé du numéro de diapositive 5">
            <a:extLst>
              <a:ext uri="{FF2B5EF4-FFF2-40B4-BE49-F238E27FC236}">
                <a16:creationId xmlns:a16="http://schemas.microsoft.com/office/drawing/2014/main" id="{8D280820-5FB9-895F-2FF2-D3A2133DFE50}"/>
              </a:ext>
            </a:extLst>
          </p:cNvPr>
          <p:cNvSpPr txBox="1">
            <a:spLocks noGrp="1"/>
          </p:cNvSpPr>
          <p:nvPr>
            <p:ph type="sldNum" sz="quarter" idx="8"/>
          </p:nvPr>
        </p:nvSpPr>
        <p:spPr>
          <a:xfrm>
            <a:off x="6457949" y="4767260"/>
            <a:ext cx="2057400" cy="273844"/>
          </a:xfrm>
          <a:prstGeom prst="rect">
            <a:avLst/>
          </a:prstGeom>
        </p:spPr>
        <p:txBody>
          <a:bodyPr/>
          <a:lstStyle>
            <a:lvl1pPr>
              <a:defRPr/>
            </a:lvl1pPr>
          </a:lstStyle>
          <a:p>
            <a:pPr lvl="0"/>
            <a:fld id="{D948F3B7-A9A2-42B0-95B6-9ACC30609773}" type="slidenum">
              <a:rPr/>
              <a:pPr lvl="0"/>
              <a:t>‹N°›</a:t>
            </a:fld>
            <a:endParaRPr lang="fr-FR"/>
          </a:p>
        </p:txBody>
      </p:sp>
    </p:spTree>
    <p:extLst>
      <p:ext uri="{BB962C8B-B14F-4D97-AF65-F5344CB8AC3E}">
        <p14:creationId xmlns:p14="http://schemas.microsoft.com/office/powerpoint/2010/main" val="1376542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18" Type="http://schemas.openxmlformats.org/officeDocument/2006/relationships/slideLayout" Target="../slideLayouts/slideLayout3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theme" Target="../theme/theme3.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slideLayout" Target="../slideLayouts/slideLayout71.xml"/><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slideLayout" Target="../slideLayouts/slideLayout70.xml"/><Relationship Id="rId17" Type="http://schemas.openxmlformats.org/officeDocument/2006/relationships/theme" Target="../theme/theme4.xml"/><Relationship Id="rId2" Type="http://schemas.openxmlformats.org/officeDocument/2006/relationships/slideLayout" Target="../slideLayouts/slideLayout60.xml"/><Relationship Id="rId16" Type="http://schemas.openxmlformats.org/officeDocument/2006/relationships/slideLayout" Target="../slideLayouts/slideLayout74.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5" Type="http://schemas.openxmlformats.org/officeDocument/2006/relationships/slideLayout" Target="../slideLayouts/slideLayout7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 Id="rId14" Type="http://schemas.openxmlformats.org/officeDocument/2006/relationships/slideLayout" Target="../slideLayouts/slideLayout7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2.xml"/><Relationship Id="rId13" Type="http://schemas.openxmlformats.org/officeDocument/2006/relationships/slideLayout" Target="../slideLayouts/slideLayout87.xml"/><Relationship Id="rId18" Type="http://schemas.openxmlformats.org/officeDocument/2006/relationships/slideLayout" Target="../slideLayouts/slideLayout92.xml"/><Relationship Id="rId3" Type="http://schemas.openxmlformats.org/officeDocument/2006/relationships/slideLayout" Target="../slideLayouts/slideLayout77.xml"/><Relationship Id="rId21" Type="http://schemas.openxmlformats.org/officeDocument/2006/relationships/theme" Target="../theme/theme5.xml"/><Relationship Id="rId7" Type="http://schemas.openxmlformats.org/officeDocument/2006/relationships/slideLayout" Target="../slideLayouts/slideLayout81.xml"/><Relationship Id="rId12" Type="http://schemas.openxmlformats.org/officeDocument/2006/relationships/slideLayout" Target="../slideLayouts/slideLayout86.xml"/><Relationship Id="rId17" Type="http://schemas.openxmlformats.org/officeDocument/2006/relationships/slideLayout" Target="../slideLayouts/slideLayout91.xml"/><Relationship Id="rId2" Type="http://schemas.openxmlformats.org/officeDocument/2006/relationships/slideLayout" Target="../slideLayouts/slideLayout76.xml"/><Relationship Id="rId16" Type="http://schemas.openxmlformats.org/officeDocument/2006/relationships/slideLayout" Target="../slideLayouts/slideLayout90.xml"/><Relationship Id="rId20" Type="http://schemas.openxmlformats.org/officeDocument/2006/relationships/slideLayout" Target="../slideLayouts/slideLayout94.xml"/><Relationship Id="rId1" Type="http://schemas.openxmlformats.org/officeDocument/2006/relationships/slideLayout" Target="../slideLayouts/slideLayout75.xml"/><Relationship Id="rId6" Type="http://schemas.openxmlformats.org/officeDocument/2006/relationships/slideLayout" Target="../slideLayouts/slideLayout80.xml"/><Relationship Id="rId11" Type="http://schemas.openxmlformats.org/officeDocument/2006/relationships/slideLayout" Target="../slideLayouts/slideLayout85.xml"/><Relationship Id="rId5" Type="http://schemas.openxmlformats.org/officeDocument/2006/relationships/slideLayout" Target="../slideLayouts/slideLayout79.xml"/><Relationship Id="rId15" Type="http://schemas.openxmlformats.org/officeDocument/2006/relationships/slideLayout" Target="../slideLayouts/slideLayout89.xml"/><Relationship Id="rId10" Type="http://schemas.openxmlformats.org/officeDocument/2006/relationships/slideLayout" Target="../slideLayouts/slideLayout84.xml"/><Relationship Id="rId19" Type="http://schemas.openxmlformats.org/officeDocument/2006/relationships/slideLayout" Target="../slideLayouts/slideLayout93.xml"/><Relationship Id="rId4" Type="http://schemas.openxmlformats.org/officeDocument/2006/relationships/slideLayout" Target="../slideLayouts/slideLayout78.xml"/><Relationship Id="rId9" Type="http://schemas.openxmlformats.org/officeDocument/2006/relationships/slideLayout" Target="../slideLayouts/slideLayout83.xml"/><Relationship Id="rId14" Type="http://schemas.openxmlformats.org/officeDocument/2006/relationships/slideLayout" Target="../slideLayouts/slideLayout8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2.xml"/><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3" Type="http://schemas.openxmlformats.org/officeDocument/2006/relationships/slideLayout" Target="../slideLayouts/slideLayout97.xml"/><Relationship Id="rId21" Type="http://schemas.openxmlformats.org/officeDocument/2006/relationships/theme" Target="../theme/theme6.xml"/><Relationship Id="rId7" Type="http://schemas.openxmlformats.org/officeDocument/2006/relationships/slideLayout" Target="../slideLayouts/slideLayout101.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0" Type="http://schemas.openxmlformats.org/officeDocument/2006/relationships/slideLayout" Target="../slideLayouts/slideLayout114.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4"/>
          <p:cNvSpPr txBox="1">
            <a:spLocks noGrp="1"/>
          </p:cNvSpPr>
          <p:nvPr>
            <p:ph type="title"/>
          </p:nvPr>
        </p:nvSpPr>
        <p:spPr>
          <a:xfrm>
            <a:off x="628650" y="274638"/>
            <a:ext cx="7886700" cy="993775"/>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4"/>
          <p:cNvSpPr txBox="1">
            <a:spLocks noGrp="1"/>
          </p:cNvSpPr>
          <p:nvPr>
            <p:ph type="body" idx="1"/>
          </p:nvPr>
        </p:nvSpPr>
        <p:spPr>
          <a:xfrm>
            <a:off x="628650" y="1370013"/>
            <a:ext cx="7886700" cy="3262312"/>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44"/>
          <p:cNvSpPr txBox="1">
            <a:spLocks noGrp="1"/>
          </p:cNvSpPr>
          <p:nvPr>
            <p:ph type="dt" idx="10"/>
          </p:nvPr>
        </p:nvSpPr>
        <p:spPr>
          <a:xfrm>
            <a:off x="628650" y="4767263"/>
            <a:ext cx="2057400" cy="274637"/>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44"/>
          <p:cNvSpPr txBox="1">
            <a:spLocks noGrp="1"/>
          </p:cNvSpPr>
          <p:nvPr>
            <p:ph type="ftr" idx="11"/>
          </p:nvPr>
        </p:nvSpPr>
        <p:spPr>
          <a:xfrm>
            <a:off x="3028950" y="4767263"/>
            <a:ext cx="3086100" cy="274637"/>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44"/>
          <p:cNvSpPr txBox="1">
            <a:spLocks noGrp="1"/>
          </p:cNvSpPr>
          <p:nvPr>
            <p:ph type="sldNum" idx="12"/>
          </p:nvPr>
        </p:nvSpPr>
        <p:spPr>
          <a:xfrm>
            <a:off x="6457950" y="4767263"/>
            <a:ext cx="2057400" cy="274637"/>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1"/>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89"/>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DCE6F2"/>
        </a:solidFill>
        <a:effectLst/>
      </p:bgPr>
    </p:bg>
    <p:spTree>
      <p:nvGrpSpPr>
        <p:cNvPr id="1" name="Shape 319"/>
        <p:cNvGrpSpPr/>
        <p:nvPr/>
      </p:nvGrpSpPr>
      <p:grpSpPr>
        <a:xfrm>
          <a:off x="0" y="0"/>
          <a:ext cx="0" cy="0"/>
          <a:chOff x="0" y="0"/>
          <a:chExt cx="0" cy="0"/>
        </a:xfrm>
      </p:grpSpPr>
      <p:sp>
        <p:nvSpPr>
          <p:cNvPr id="320" name="Google Shape;320;p50"/>
          <p:cNvSpPr txBox="1">
            <a:spLocks noGrp="1"/>
          </p:cNvSpPr>
          <p:nvPr>
            <p:ph type="title"/>
          </p:nvPr>
        </p:nvSpPr>
        <p:spPr>
          <a:xfrm>
            <a:off x="628650" y="273844"/>
            <a:ext cx="7886700" cy="994199"/>
          </a:xfrm>
          <a:prstGeom prst="rect">
            <a:avLst/>
          </a:prstGeom>
          <a:noFill/>
          <a:ln>
            <a:noFill/>
          </a:ln>
        </p:spPr>
        <p:txBody>
          <a:bodyPr spcFirstLastPara="1" wrap="square" lIns="68550" tIns="34250" rIns="68550" bIns="34250" anchor="ctr" anchorCtr="0">
            <a:normAutofit/>
          </a:bodyPr>
          <a:lstStyle>
            <a:lvl1pPr marR="0" lvl="0" algn="l" rtl="0">
              <a:lnSpc>
                <a:spcPct val="90000"/>
              </a:lnSpc>
              <a:spcBef>
                <a:spcPts val="0"/>
              </a:spcBef>
              <a:spcAft>
                <a:spcPts val="0"/>
              </a:spcAft>
              <a:buClr>
                <a:srgbClr val="000000"/>
              </a:buClr>
              <a:buSzPts val="3300"/>
              <a:buFont typeface="Calibri"/>
              <a:buNone/>
              <a:defRPr sz="3300" b="0" i="0" u="none" strike="noStrike" cap="none">
                <a:solidFill>
                  <a:srgbClr val="000000"/>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321" name="Google Shape;321;p50"/>
          <p:cNvSpPr txBox="1">
            <a:spLocks noGrp="1"/>
          </p:cNvSpPr>
          <p:nvPr>
            <p:ph type="body" idx="1"/>
          </p:nvPr>
        </p:nvSpPr>
        <p:spPr>
          <a:xfrm>
            <a:off x="628650" y="1369222"/>
            <a:ext cx="7886700" cy="3263402"/>
          </a:xfrm>
          <a:prstGeom prst="rect">
            <a:avLst/>
          </a:prstGeom>
          <a:noFill/>
          <a:ln>
            <a:noFill/>
          </a:ln>
        </p:spPr>
        <p:txBody>
          <a:bodyPr spcFirstLastPara="1" wrap="square" lIns="68550" tIns="34250" rIns="68550" bIns="34250" anchor="t" anchorCtr="0">
            <a:normAutofit/>
          </a:bodyPr>
          <a:lstStyle>
            <a:lvl1pPr marL="457200" marR="0" lvl="0" indent="-361950" algn="l" rtl="0">
              <a:lnSpc>
                <a:spcPct val="90000"/>
              </a:lnSpc>
              <a:spcBef>
                <a:spcPts val="800"/>
              </a:spcBef>
              <a:spcAft>
                <a:spcPts val="0"/>
              </a:spcAft>
              <a:buClr>
                <a:srgbClr val="000000"/>
              </a:buClr>
              <a:buSzPts val="2100"/>
              <a:buFont typeface="Arial"/>
              <a:buChar char="•"/>
              <a:defRPr sz="2100" b="0" i="0" u="none" strike="noStrike" cap="none">
                <a:solidFill>
                  <a:srgbClr val="000000"/>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322" name="Google Shape;322;p50"/>
          <p:cNvSpPr txBox="1">
            <a:spLocks noGrp="1"/>
          </p:cNvSpPr>
          <p:nvPr>
            <p:ph type="dt" idx="10"/>
          </p:nvPr>
        </p:nvSpPr>
        <p:spPr>
          <a:xfrm>
            <a:off x="628650" y="4767260"/>
            <a:ext cx="2057400" cy="273899"/>
          </a:xfrm>
          <a:prstGeom prst="rect">
            <a:avLst/>
          </a:prstGeom>
          <a:noFill/>
          <a:ln>
            <a:noFill/>
          </a:ln>
        </p:spPr>
        <p:txBody>
          <a:bodyPr spcFirstLastPara="1" wrap="square" lIns="68550" tIns="34250" rIns="68550" bIns="34250" anchor="ctr" anchorCtr="0">
            <a:noAutofit/>
          </a:bodyPr>
          <a:lstStyle>
            <a:lvl1pPr marR="0" lvl="0" algn="l"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3" name="Google Shape;323;p50"/>
          <p:cNvSpPr txBox="1">
            <a:spLocks noGrp="1"/>
          </p:cNvSpPr>
          <p:nvPr>
            <p:ph type="ftr" idx="11"/>
          </p:nvPr>
        </p:nvSpPr>
        <p:spPr>
          <a:xfrm>
            <a:off x="3028949" y="4767260"/>
            <a:ext cx="3086099" cy="273899"/>
          </a:xfrm>
          <a:prstGeom prst="rect">
            <a:avLst/>
          </a:prstGeom>
          <a:noFill/>
          <a:ln>
            <a:noFill/>
          </a:ln>
        </p:spPr>
        <p:txBody>
          <a:bodyPr spcFirstLastPara="1" wrap="square" lIns="68550" tIns="34250" rIns="68550" bIns="34250" anchor="ctr" anchorCtr="1">
            <a:noAutofit/>
          </a:bodyPr>
          <a:lstStyle>
            <a:lvl1pPr marR="0" lvl="0" algn="ct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324" name="Google Shape;324;p50"/>
          <p:cNvSpPr txBox="1">
            <a:spLocks noGrp="1"/>
          </p:cNvSpPr>
          <p:nvPr>
            <p:ph type="sldNum" idx="12"/>
          </p:nvPr>
        </p:nvSpPr>
        <p:spPr>
          <a:xfrm>
            <a:off x="6457949" y="4767260"/>
            <a:ext cx="2057400" cy="273899"/>
          </a:xfrm>
          <a:prstGeom prst="rect">
            <a:avLst/>
          </a:prstGeom>
          <a:noFill/>
          <a:ln>
            <a:noFill/>
          </a:ln>
        </p:spPr>
        <p:txBody>
          <a:bodyPr spcFirstLastPara="1" wrap="square" lIns="68550" tIns="34250" rIns="68550" bIns="34250" anchor="ctr" anchorCtr="0">
            <a:noAutofit/>
          </a:bodyPr>
          <a:lstStyle>
            <a:lvl1pPr marL="0" marR="0" lvl="0"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888888"/>
              </a:buClr>
              <a:buSzPts val="900"/>
              <a:buFont typeface="Calibri"/>
              <a:buNone/>
              <a:defRPr sz="9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fr-FR"/>
              <a:t>‹N°›</a:t>
            </a:fld>
            <a:endParaRPr/>
          </a:p>
        </p:txBody>
      </p:sp>
    </p:spTree>
  </p:cSld>
  <p:clrMap bg1="lt1" tx1="dk1" bg2="dk2" tx2="lt2" accent1="accent1" accent2="accent2" accent3="accent3" accent4="accent4" accent5="accent5" accent6="accent6" hlink="hlink" folHlink="folHlink"/>
  <p:sldLayoutIdLst>
    <p:sldLayoutId id="2147483710" r:id="rId1"/>
    <p:sldLayoutId id="2147483711" r:id="rId2"/>
    <p:sldLayoutId id="2147483712" r:id="rId3"/>
    <p:sldLayoutId id="2147483713" r:id="rId4"/>
    <p:sldLayoutId id="2147483714" r:id="rId5"/>
    <p:sldLayoutId id="2147483715" r:id="rId6"/>
    <p:sldLayoutId id="2147483716" r:id="rId7"/>
    <p:sldLayoutId id="2147483717" r:id="rId8"/>
    <p:sldLayoutId id="2147483718" r:id="rId9"/>
    <p:sldLayoutId id="2147483719" r:id="rId10"/>
    <p:sldLayoutId id="2147483720" r:id="rId11"/>
    <p:sldLayoutId id="2147483721" r:id="rId12"/>
    <p:sldLayoutId id="2147483722" r:id="rId13"/>
    <p:sldLayoutId id="2147483723" r:id="rId14"/>
    <p:sldLayoutId id="2147483724" r:id="rId15"/>
    <p:sldLayoutId id="2147483725" r:id="rId1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418"/>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 id="2147483740" r:id="rId14"/>
    <p:sldLayoutId id="2147483741" r:id="rId15"/>
    <p:sldLayoutId id="2147483742" r:id="rId16"/>
    <p:sldLayoutId id="2147483743" r:id="rId17"/>
    <p:sldLayoutId id="2147483744" r:id="rId18"/>
    <p:sldLayoutId id="2147483745" r:id="rId19"/>
    <p:sldLayoutId id="214748374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927933"/>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50" r:id="rId3"/>
    <p:sldLayoutId id="2147483751" r:id="rId4"/>
    <p:sldLayoutId id="2147483752" r:id="rId5"/>
    <p:sldLayoutId id="2147483753" r:id="rId6"/>
    <p:sldLayoutId id="2147483754" r:id="rId7"/>
    <p:sldLayoutId id="2147483755" r:id="rId8"/>
    <p:sldLayoutId id="2147483756" r:id="rId9"/>
    <p:sldLayoutId id="2147483757" r:id="rId10"/>
    <p:sldLayoutId id="2147483758" r:id="rId11"/>
    <p:sldLayoutId id="2147483759" r:id="rId12"/>
    <p:sldLayoutId id="2147483760" r:id="rId13"/>
    <p:sldLayoutId id="2147483761" r:id="rId14"/>
    <p:sldLayoutId id="2147483762" r:id="rId15"/>
    <p:sldLayoutId id="2147483763" r:id="rId16"/>
    <p:sldLayoutId id="2147483764" r:id="rId17"/>
    <p:sldLayoutId id="2147483765" r:id="rId18"/>
    <p:sldLayoutId id="2147483766" r:id="rId19"/>
    <p:sldLayoutId id="2147483767" r:id="rId20"/>
  </p:sldLayoutIdLst>
  <p:txStyles>
    <p:titleStyle>
      <a:lvl1pPr marL="0" marR="0" lvl="0" indent="0" algn="l" defTabSz="914400" rtl="0" fontAlgn="auto" hangingPunct="1">
        <a:lnSpc>
          <a:spcPct val="90000"/>
        </a:lnSpc>
        <a:spcBef>
          <a:spcPts val="0"/>
        </a:spcBef>
        <a:spcAft>
          <a:spcPts val="0"/>
        </a:spcAft>
        <a:buNone/>
        <a:tabLst/>
        <a:defRPr lang="fr-FR" sz="4400" b="0" i="0" u="none" strike="noStrike" kern="1200" cap="none" spc="0" baseline="0">
          <a:solidFill>
            <a:srgbClr val="000000"/>
          </a:solidFill>
          <a:uFillTx/>
          <a:latin typeface="Calibri Light"/>
        </a:defRPr>
      </a:lvl1pPr>
    </p:titleStyle>
    <p:bodyStyle>
      <a:lvl1pPr marL="228600" marR="0" lvl="0" indent="-228600" algn="l" defTabSz="914400" rtl="0" fontAlgn="auto" hangingPunct="1">
        <a:lnSpc>
          <a:spcPct val="90000"/>
        </a:lnSpc>
        <a:spcBef>
          <a:spcPts val="1000"/>
        </a:spcBef>
        <a:spcAft>
          <a:spcPts val="0"/>
        </a:spcAft>
        <a:buSzPct val="100000"/>
        <a:buFont typeface="Arial" pitchFamily="34"/>
        <a:buChar char="•"/>
        <a:tabLst/>
        <a:defRPr lang="fr-FR" sz="2800" b="0" i="0" u="none" strike="noStrike" kern="1200" cap="none" spc="0" baseline="0">
          <a:solidFill>
            <a:srgbClr val="000000"/>
          </a:solidFill>
          <a:uFillTx/>
          <a:latin typeface="Calibri"/>
        </a:defRPr>
      </a:lvl1pPr>
      <a:lvl2pPr marL="685800" marR="0" lvl="1" indent="-228600" algn="l" defTabSz="914400" rtl="0" fontAlgn="auto" hangingPunct="1">
        <a:lnSpc>
          <a:spcPct val="90000"/>
        </a:lnSpc>
        <a:spcBef>
          <a:spcPts val="500"/>
        </a:spcBef>
        <a:spcAft>
          <a:spcPts val="0"/>
        </a:spcAft>
        <a:buSzPct val="100000"/>
        <a:buFont typeface="Arial" pitchFamily="34"/>
        <a:buChar char="•"/>
        <a:tabLst/>
        <a:defRPr lang="fr-FR" sz="2400" b="0" i="0" u="none" strike="noStrike" kern="1200" cap="none" spc="0" baseline="0">
          <a:solidFill>
            <a:srgbClr val="000000"/>
          </a:solidFill>
          <a:uFillTx/>
          <a:latin typeface="Calibri"/>
        </a:defRPr>
      </a:lvl2pPr>
      <a:lvl3pPr marL="1143000" marR="0" lvl="2" indent="-228600" algn="l" defTabSz="914400" rtl="0" fontAlgn="auto" hangingPunct="1">
        <a:lnSpc>
          <a:spcPct val="90000"/>
        </a:lnSpc>
        <a:spcBef>
          <a:spcPts val="500"/>
        </a:spcBef>
        <a:spcAft>
          <a:spcPts val="0"/>
        </a:spcAft>
        <a:buSzPct val="100000"/>
        <a:buFont typeface="Arial" pitchFamily="34"/>
        <a:buChar char="•"/>
        <a:tabLst/>
        <a:defRPr lang="fr-FR" sz="2000" b="0" i="0" u="none" strike="noStrike" kern="1200" cap="none" spc="0" baseline="0">
          <a:solidFill>
            <a:srgbClr val="000000"/>
          </a:solidFill>
          <a:uFillTx/>
          <a:latin typeface="Calibri"/>
        </a:defRPr>
      </a:lvl3pPr>
      <a:lvl4pPr marL="1600200" marR="0" lvl="3"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4pPr>
      <a:lvl5pPr marL="2057400" marR="0" lvl="4" indent="-228600" algn="l" defTabSz="914400" rtl="0" fontAlgn="auto" hangingPunct="1">
        <a:lnSpc>
          <a:spcPct val="90000"/>
        </a:lnSpc>
        <a:spcBef>
          <a:spcPts val="500"/>
        </a:spcBef>
        <a:spcAft>
          <a:spcPts val="0"/>
        </a:spcAft>
        <a:buSzPct val="100000"/>
        <a:buFont typeface="Arial" pitchFamily="34"/>
        <a:buChar char="•"/>
        <a:tabLst/>
        <a:defRPr lang="fr-FR" sz="1800" b="0" i="0" u="none" strike="noStrike" kern="1200" cap="none" spc="0" baseline="0">
          <a:solidFill>
            <a:srgbClr val="000000"/>
          </a:solidFill>
          <a:uFillTx/>
          <a:latin typeface="Calibri"/>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8.png"/><Relationship Id="rId4" Type="http://schemas.openxmlformats.org/officeDocument/2006/relationships/image" Target="../media/image17.png"/></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59.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59.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3.xml"/></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1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34.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2.xml"/><Relationship Id="rId1" Type="http://schemas.openxmlformats.org/officeDocument/2006/relationships/slideLayout" Target="../slideLayouts/slideLayout34.xml"/></Relationships>
</file>

<file path=ppt/slides/_rels/slide1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32.xml"/><Relationship Id="rId4" Type="http://schemas.openxmlformats.org/officeDocument/2006/relationships/image" Target="../media/image25.gif"/></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75.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21.png"/><Relationship Id="rId4" Type="http://schemas.openxmlformats.org/officeDocument/2006/relationships/image" Target="../media/image20.png"/></Relationships>
</file>

<file path=ppt/slides/_rels/slide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34.xml"/></Relationships>
</file>

<file path=ppt/slides/_rels/slide2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34.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2.xml"/><Relationship Id="rId1" Type="http://schemas.openxmlformats.org/officeDocument/2006/relationships/slideLayout" Target="../slideLayouts/slideLayout3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3.xml"/><Relationship Id="rId1" Type="http://schemas.openxmlformats.org/officeDocument/2006/relationships/slideLayout" Target="../slideLayouts/slideLayout36.xml"/></Relationships>
</file>

<file path=ppt/slides/_rels/slide2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32.xml"/><Relationship Id="rId4" Type="http://schemas.openxmlformats.org/officeDocument/2006/relationships/image" Target="../media/image25.gif"/></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3.xml"/></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6.xml"/><Relationship Id="rId1" Type="http://schemas.openxmlformats.org/officeDocument/2006/relationships/slideLayout" Target="../slideLayouts/slideLayout75.xml"/></Relationships>
</file>

<file path=ppt/slides/_rels/slide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03.xml"/></Relationships>
</file>

<file path=ppt/slides/_rels/slide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7.xml"/><Relationship Id="rId1" Type="http://schemas.openxmlformats.org/officeDocument/2006/relationships/slideLayout" Target="../slideLayouts/slideLayout35.xml"/><Relationship Id="rId5" Type="http://schemas.openxmlformats.org/officeDocument/2006/relationships/image" Target="../media/image43.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8.xml"/><Relationship Id="rId1" Type="http://schemas.openxmlformats.org/officeDocument/2006/relationships/slideLayout" Target="../slideLayouts/slideLayout35.xml"/><Relationship Id="rId4" Type="http://schemas.openxmlformats.org/officeDocument/2006/relationships/image" Target="../media/image42.png"/></Relationships>
</file>

<file path=ppt/slides/_rels/slide3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0.xml"/><Relationship Id="rId1" Type="http://schemas.openxmlformats.org/officeDocument/2006/relationships/slideLayout" Target="../slideLayouts/slideLayout35.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1.xml"/><Relationship Id="rId1" Type="http://schemas.openxmlformats.org/officeDocument/2006/relationships/slideLayout" Target="../slideLayouts/slideLayout34.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2.xml"/><Relationship Id="rId1" Type="http://schemas.openxmlformats.org/officeDocument/2006/relationships/slideLayout" Target="../slideLayouts/slideLayout34.xml"/></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3.xml"/><Relationship Id="rId1" Type="http://schemas.openxmlformats.org/officeDocument/2006/relationships/slideLayout" Target="../slideLayouts/slideLayout34.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4.xml"/><Relationship Id="rId1" Type="http://schemas.openxmlformats.org/officeDocument/2006/relationships/slideLayout" Target="../slideLayouts/slideLayout34.xml"/></Relationships>
</file>

<file path=ppt/slides/_rels/slide3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35.xml"/><Relationship Id="rId1" Type="http://schemas.openxmlformats.org/officeDocument/2006/relationships/slideLayout" Target="../slideLayouts/slideLayout36.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6.xml"/><Relationship Id="rId1" Type="http://schemas.openxmlformats.org/officeDocument/2006/relationships/slideLayout" Target="../slideLayouts/slideLayout36.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6.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7.xml"/><Relationship Id="rId1" Type="http://schemas.openxmlformats.org/officeDocument/2006/relationships/slideLayout" Target="../slideLayouts/slideLayout13.xml"/><Relationship Id="rId4" Type="http://schemas.openxmlformats.org/officeDocument/2006/relationships/image" Target="../media/image25.gif"/></Relationships>
</file>

<file path=ppt/slides/_rels/slide4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75.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9.xml"/><Relationship Id="rId1" Type="http://schemas.openxmlformats.org/officeDocument/2006/relationships/slideLayout" Target="../slideLayouts/slideLayout75.xml"/></Relationships>
</file>

<file path=ppt/slides/_rels/slide4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40.xml"/><Relationship Id="rId1" Type="http://schemas.openxmlformats.org/officeDocument/2006/relationships/slideLayout" Target="../slideLayouts/slideLayout75.xml"/><Relationship Id="rId4" Type="http://schemas.openxmlformats.org/officeDocument/2006/relationships/image" Target="../media/image42.png"/></Relationships>
</file>

<file path=ppt/slides/_rels/slide4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75.xml"/></Relationships>
</file>

<file path=ppt/slides/_rels/slide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6.xml"/></Relationships>
</file>

<file path=ppt/slides/_rels/slide6.xml.rels><?xml version="1.0" encoding="UTF-8" standalone="yes"?>
<Relationships xmlns="http://schemas.openxmlformats.org/package/2006/relationships"><Relationship Id="rId3" Type="http://schemas.openxmlformats.org/officeDocument/2006/relationships/image" Target="../media/image22.gif"/><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xml"/><Relationship Id="rId1" Type="http://schemas.openxmlformats.org/officeDocument/2006/relationships/slideLayout" Target="../slideLayouts/slideLayout32.xml"/><Relationship Id="rId5" Type="http://schemas.openxmlformats.org/officeDocument/2006/relationships/image" Target="../media/image25.gif"/><Relationship Id="rId4" Type="http://schemas.openxmlformats.org/officeDocument/2006/relationships/image" Target="../media/image24.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5.xml"/><Relationship Id="rId1" Type="http://schemas.openxmlformats.org/officeDocument/2006/relationships/slideLayout" Target="../slideLayouts/slideLayout3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notesSlide" Target="../notesSlides/notesSlide6.xml"/><Relationship Id="rId1" Type="http://schemas.openxmlformats.org/officeDocument/2006/relationships/slideLayout" Target="../slideLayouts/slideLayout3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4"/>
        <p:cNvGrpSpPr/>
        <p:nvPr/>
      </p:nvGrpSpPr>
      <p:grpSpPr>
        <a:xfrm>
          <a:off x="0" y="0"/>
          <a:ext cx="0" cy="0"/>
          <a:chOff x="0" y="0"/>
          <a:chExt cx="0" cy="0"/>
        </a:xfrm>
      </p:grpSpPr>
      <p:pic>
        <p:nvPicPr>
          <p:cNvPr id="535" name="Google Shape;535;p1" descr="الصفحة الرئيسية"/>
          <p:cNvPicPr preferRelativeResize="0"/>
          <p:nvPr/>
        </p:nvPicPr>
        <p:blipFill rotWithShape="1">
          <a:blip r:embed="rId3">
            <a:alphaModFix/>
          </a:blip>
          <a:srcRect/>
          <a:stretch/>
        </p:blipFill>
        <p:spPr>
          <a:xfrm>
            <a:off x="2932133" y="137909"/>
            <a:ext cx="3279733" cy="497323"/>
          </a:xfrm>
          <a:prstGeom prst="rect">
            <a:avLst/>
          </a:prstGeom>
          <a:noFill/>
          <a:ln>
            <a:noFill/>
          </a:ln>
        </p:spPr>
      </p:pic>
      <p:sp>
        <p:nvSpPr>
          <p:cNvPr id="536" name="Google Shape;536;p1"/>
          <p:cNvSpPr/>
          <p:nvPr/>
        </p:nvSpPr>
        <p:spPr>
          <a:xfrm>
            <a:off x="228234" y="3647022"/>
            <a:ext cx="8309976" cy="658316"/>
          </a:xfrm>
          <a:prstGeom prst="rect">
            <a:avLst/>
          </a:prstGeom>
          <a:solidFill>
            <a:srgbClr val="3FB2CB"/>
          </a:solidFill>
          <a:ln w="38100" cap="flat" cmpd="sng">
            <a:solidFill>
              <a:srgbClr val="FFFFFF"/>
            </a:solidFill>
            <a:prstDash val="solid"/>
            <a:round/>
            <a:headEnd type="none" w="sm" len="sm"/>
            <a:tailEnd type="none" w="sm" len="sm"/>
          </a:ln>
          <a:effectLst>
            <a:outerShdw dist="19997" dir="5400000" algn="tl">
              <a:srgbClr val="000000">
                <a:alpha val="37647"/>
              </a:srgbClr>
            </a:outerShdw>
          </a:effectLst>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Séance 2 </a:t>
            </a:r>
            <a:endParaRPr sz="2000" b="1" i="0" u="none" strike="noStrike" cap="none">
              <a:solidFill>
                <a:srgbClr val="FFFFFF"/>
              </a:solidFill>
              <a:latin typeface="Calibri"/>
              <a:ea typeface="Calibri"/>
              <a:cs typeface="Calibri"/>
              <a:sym typeface="Calibri"/>
            </a:endParaRPr>
          </a:p>
        </p:txBody>
      </p:sp>
      <p:sp>
        <p:nvSpPr>
          <p:cNvPr id="537" name="Google Shape;537;p1"/>
          <p:cNvSpPr txBox="1"/>
          <p:nvPr/>
        </p:nvSpPr>
        <p:spPr>
          <a:xfrm>
            <a:off x="1564426" y="3734242"/>
            <a:ext cx="6208858" cy="553998"/>
          </a:xfrm>
          <a:prstGeom prst="rect">
            <a:avLst/>
          </a:prstGeom>
          <a:noFill/>
          <a:ln>
            <a:noFill/>
          </a:ln>
        </p:spPr>
        <p:txBody>
          <a:bodyPr spcFirstLastPara="1" wrap="square" lIns="0" tIns="0" rIns="0" bIns="0" anchor="t" anchorCtr="0">
            <a:spAutoFit/>
          </a:bodyPr>
          <a:lstStyle/>
          <a:p>
            <a:pPr marL="285750" marR="0" lvl="0" indent="-285750" algn="l" rtl="0">
              <a:spcBef>
                <a:spcPts val="0"/>
              </a:spcBef>
              <a:spcAft>
                <a:spcPts val="0"/>
              </a:spcAft>
              <a:buClr>
                <a:schemeClr val="lt1"/>
              </a:buClr>
              <a:buSzPts val="1800"/>
              <a:buFont typeface="Noto Sans Symbols"/>
              <a:buChar char="⮚"/>
            </a:pPr>
            <a:r>
              <a:rPr lang="fr-FR" sz="1800" b="1" i="0" u="none" strike="noStrike" cap="none" dirty="0">
                <a:solidFill>
                  <a:schemeClr val="lt1"/>
                </a:solidFill>
                <a:latin typeface="Calibri"/>
                <a:ea typeface="Calibri"/>
                <a:cs typeface="Calibri"/>
                <a:sym typeface="Calibri"/>
              </a:rPr>
              <a:t>Lire de manière fluide.</a:t>
            </a:r>
            <a:endParaRPr sz="1800" b="1" i="0" u="none" strike="noStrike" cap="none" dirty="0">
              <a:solidFill>
                <a:schemeClr val="lt1"/>
              </a:solidFill>
              <a:latin typeface="Calibri"/>
              <a:ea typeface="Calibri"/>
              <a:cs typeface="Calibri"/>
              <a:sym typeface="Calibri"/>
            </a:endParaRPr>
          </a:p>
          <a:p>
            <a:pPr marL="285750" marR="0" lvl="0" indent="-285750" algn="l" rtl="0">
              <a:spcBef>
                <a:spcPts val="0"/>
              </a:spcBef>
              <a:spcAft>
                <a:spcPts val="0"/>
              </a:spcAft>
              <a:buClr>
                <a:schemeClr val="lt1"/>
              </a:buClr>
              <a:buSzPts val="1800"/>
              <a:buFont typeface="Noto Sans Symbols"/>
              <a:buChar char="⮚"/>
            </a:pPr>
            <a:r>
              <a:rPr lang="fr-FR" sz="1800" b="1" i="0" u="none" strike="noStrike" cap="none" dirty="0">
                <a:solidFill>
                  <a:schemeClr val="lt1"/>
                </a:solidFill>
                <a:latin typeface="Calibri"/>
                <a:ea typeface="Calibri"/>
                <a:cs typeface="Calibri"/>
                <a:sym typeface="Calibri"/>
              </a:rPr>
              <a:t>Comprendre une opposition ou un ajout dans un texte.</a:t>
            </a:r>
            <a:endParaRPr sz="1600" b="1" i="0" u="none" strike="noStrike" cap="none" dirty="0">
              <a:solidFill>
                <a:schemeClr val="lt1"/>
              </a:solidFill>
              <a:latin typeface="Calibri"/>
              <a:ea typeface="Calibri"/>
              <a:cs typeface="Calibri"/>
              <a:sym typeface="Calibri"/>
            </a:endParaRPr>
          </a:p>
        </p:txBody>
      </p:sp>
      <p:sp>
        <p:nvSpPr>
          <p:cNvPr id="538" name="Google Shape;538;p1"/>
          <p:cNvSpPr txBox="1"/>
          <p:nvPr/>
        </p:nvSpPr>
        <p:spPr>
          <a:xfrm>
            <a:off x="327310" y="1065126"/>
            <a:ext cx="5810993" cy="830997"/>
          </a:xfrm>
          <a:prstGeom prst="rect">
            <a:avLst/>
          </a:prstGeom>
          <a:noFill/>
          <a:ln>
            <a:noFill/>
          </a:ln>
        </p:spPr>
        <p:txBody>
          <a:bodyPr spcFirstLastPara="1" wrap="square" lIns="0" tIns="0" rIns="0" bIns="0" anchor="t" anchorCtr="1">
            <a:spAutoFit/>
          </a:bodyPr>
          <a:lstStyle/>
          <a:p>
            <a:pPr marL="0" marR="0" lvl="0" indent="0" algn="ctr" rtl="0">
              <a:lnSpc>
                <a:spcPct val="100000"/>
              </a:lnSpc>
              <a:spcBef>
                <a:spcPts val="0"/>
              </a:spcBef>
              <a:spcAft>
                <a:spcPts val="0"/>
              </a:spcAft>
              <a:buClr>
                <a:srgbClr val="3FB2CB"/>
              </a:buClr>
              <a:buSzPts val="5400"/>
              <a:buFont typeface="Calibri"/>
              <a:buNone/>
            </a:pPr>
            <a:r>
              <a:rPr lang="fr-FR" sz="5400" b="1" i="0" u="none" strike="noStrike" cap="none">
                <a:solidFill>
                  <a:srgbClr val="3FB2CB"/>
                </a:solidFill>
                <a:latin typeface="Calibri"/>
                <a:ea typeface="Calibri"/>
                <a:cs typeface="Calibri"/>
                <a:sym typeface="Calibri"/>
              </a:rPr>
              <a:t>Français </a:t>
            </a:r>
            <a:endParaRPr sz="1400" b="0" i="0" u="none" strike="noStrike" cap="none">
              <a:solidFill>
                <a:srgbClr val="3FB2CB"/>
              </a:solidFill>
              <a:latin typeface="Arial"/>
              <a:ea typeface="Arial"/>
              <a:cs typeface="Arial"/>
              <a:sym typeface="Arial"/>
            </a:endParaRPr>
          </a:p>
        </p:txBody>
      </p:sp>
      <p:sp>
        <p:nvSpPr>
          <p:cNvPr id="539" name="Google Shape;539;p1"/>
          <p:cNvSpPr txBox="1"/>
          <p:nvPr/>
        </p:nvSpPr>
        <p:spPr>
          <a:xfrm>
            <a:off x="6226816" y="801673"/>
            <a:ext cx="1278303" cy="215396"/>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400"/>
              <a:buFont typeface="Calibri"/>
              <a:buNone/>
            </a:pPr>
            <a:r>
              <a:rPr lang="fr-FR" sz="1400" b="1" i="0" u="none" strike="noStrike" cap="none">
                <a:solidFill>
                  <a:srgbClr val="FFFFFF"/>
                </a:solidFill>
                <a:latin typeface="Calibri"/>
                <a:ea typeface="Calibri"/>
                <a:cs typeface="Calibri"/>
                <a:sym typeface="Calibri"/>
              </a:rPr>
              <a:t>Niveau</a:t>
            </a:r>
            <a:r>
              <a:rPr lang="fr-FR" sz="1200" b="1" i="0" u="none" strike="noStrike" cap="none">
                <a:solidFill>
                  <a:srgbClr val="FFFFFF"/>
                </a:solidFill>
                <a:latin typeface="Dosis"/>
                <a:ea typeface="Dosis"/>
                <a:cs typeface="Dosis"/>
                <a:sym typeface="Dosis"/>
              </a:rPr>
              <a:t>    </a:t>
            </a:r>
            <a:r>
              <a:rPr lang="fr-FR" sz="1000" b="1" i="0" u="none" strike="noStrike" cap="none">
                <a:solidFill>
                  <a:srgbClr val="FFFFFF"/>
                </a:solidFill>
                <a:latin typeface="Dosis"/>
                <a:ea typeface="Dosis"/>
                <a:cs typeface="Dosis"/>
                <a:sym typeface="Dosis"/>
              </a:rPr>
              <a:t>            </a:t>
            </a:r>
            <a:r>
              <a:rPr lang="fr-FR" sz="1200" b="1" i="0" u="none" strike="noStrike" cap="none">
                <a:solidFill>
                  <a:srgbClr val="FFFFFF"/>
                </a:solidFill>
                <a:latin typeface="Dosis"/>
                <a:ea typeface="Dosis"/>
                <a:cs typeface="Dosis"/>
                <a:sym typeface="Dosis"/>
              </a:rPr>
              <a:t>             </a:t>
            </a:r>
            <a:endParaRPr sz="1100" b="0" i="0" u="none" strike="noStrike" cap="none">
              <a:solidFill>
                <a:srgbClr val="000000"/>
              </a:solidFill>
              <a:latin typeface="Arial"/>
              <a:ea typeface="Arial"/>
              <a:cs typeface="Arial"/>
              <a:sym typeface="Arial"/>
            </a:endParaRPr>
          </a:p>
        </p:txBody>
      </p:sp>
      <p:pic>
        <p:nvPicPr>
          <p:cNvPr id="540" name="Google Shape;540;p1"/>
          <p:cNvPicPr preferRelativeResize="0"/>
          <p:nvPr/>
        </p:nvPicPr>
        <p:blipFill rotWithShape="1">
          <a:blip r:embed="rId4">
            <a:alphaModFix/>
          </a:blip>
          <a:srcRect/>
          <a:stretch/>
        </p:blipFill>
        <p:spPr>
          <a:xfrm>
            <a:off x="6157001" y="711358"/>
            <a:ext cx="1519859" cy="1217796"/>
          </a:xfrm>
          <a:prstGeom prst="rect">
            <a:avLst/>
          </a:prstGeom>
          <a:noFill/>
          <a:ln>
            <a:noFill/>
          </a:ln>
        </p:spPr>
      </p:pic>
      <p:sp>
        <p:nvSpPr>
          <p:cNvPr id="541" name="Google Shape;541;p1"/>
          <p:cNvSpPr txBox="1"/>
          <p:nvPr/>
        </p:nvSpPr>
        <p:spPr>
          <a:xfrm>
            <a:off x="6277778" y="851554"/>
            <a:ext cx="1278303" cy="443198"/>
          </a:xfrm>
          <a:prstGeom prst="rect">
            <a:avLst/>
          </a:prstGeom>
          <a:noFill/>
          <a:ln>
            <a:noFill/>
          </a:ln>
        </p:spPr>
        <p:txBody>
          <a:bodyPr spcFirstLastPara="1" wrap="square" lIns="0" tIns="0" rIns="0" bIns="0" anchor="t" anchorCtr="1">
            <a:spAutoFit/>
          </a:bodyPr>
          <a:lstStyle/>
          <a:p>
            <a:pPr marL="0" marR="0" lvl="0" indent="0" algn="ctr" rtl="0">
              <a:lnSpc>
                <a:spcPct val="183502"/>
              </a:lnSpc>
              <a:spcBef>
                <a:spcPts val="0"/>
              </a:spcBef>
              <a:spcAft>
                <a:spcPts val="0"/>
              </a:spcAft>
              <a:buClr>
                <a:srgbClr val="FFFFFF"/>
              </a:buClr>
              <a:buSzPts val="1800"/>
              <a:buFont typeface="Calibri"/>
              <a:buNone/>
            </a:pPr>
            <a:r>
              <a:rPr lang="fr-FR" sz="1800" b="1" i="0" u="none" strike="noStrike" cap="none">
                <a:solidFill>
                  <a:srgbClr val="FFFFFF"/>
                </a:solidFill>
                <a:latin typeface="Calibri"/>
                <a:ea typeface="Calibri"/>
                <a:cs typeface="Calibri"/>
                <a:sym typeface="Calibri"/>
              </a:rPr>
              <a:t>Niveau</a:t>
            </a:r>
            <a:r>
              <a:rPr lang="fr-FR" sz="1600" b="1" i="0" u="none" strike="noStrike" cap="none">
                <a:solidFill>
                  <a:srgbClr val="FFFFFF"/>
                </a:solidFill>
                <a:latin typeface="Calibri"/>
                <a:ea typeface="Calibri"/>
                <a:cs typeface="Calibri"/>
                <a:sym typeface="Calibri"/>
              </a:rPr>
              <a:t>         </a:t>
            </a:r>
            <a:endParaRPr sz="1400" b="0" i="0" u="none" strike="noStrike" cap="none">
              <a:solidFill>
                <a:srgbClr val="000000"/>
              </a:solidFill>
              <a:latin typeface="Calibri"/>
              <a:ea typeface="Calibri"/>
              <a:cs typeface="Calibri"/>
              <a:sym typeface="Calibri"/>
            </a:endParaRPr>
          </a:p>
        </p:txBody>
      </p:sp>
      <p:sp>
        <p:nvSpPr>
          <p:cNvPr id="542" name="Google Shape;542;p1"/>
          <p:cNvSpPr txBox="1"/>
          <p:nvPr/>
        </p:nvSpPr>
        <p:spPr>
          <a:xfrm>
            <a:off x="6355327" y="1320256"/>
            <a:ext cx="1123203" cy="346200"/>
          </a:xfrm>
          <a:prstGeom prst="rect">
            <a:avLst/>
          </a:prstGeom>
          <a:noFill/>
          <a:ln>
            <a:noFill/>
          </a:ln>
        </p:spPr>
        <p:txBody>
          <a:bodyPr spcFirstLastPara="1" wrap="square" lIns="68550" tIns="34250" rIns="68550" bIns="34250" anchor="t" anchorCtr="1">
            <a:spAutoFit/>
          </a:bodyPr>
          <a:lstStyle/>
          <a:p>
            <a:pPr marL="0" marR="0" lvl="0" indent="0" algn="ctr" rtl="0">
              <a:lnSpc>
                <a:spcPct val="100000"/>
              </a:lnSpc>
              <a:spcBef>
                <a:spcPts val="0"/>
              </a:spcBef>
              <a:spcAft>
                <a:spcPts val="0"/>
              </a:spcAft>
              <a:buClr>
                <a:srgbClr val="FCBF18"/>
              </a:buClr>
              <a:buSzPts val="1800"/>
              <a:buFont typeface="Calibri"/>
              <a:buNone/>
            </a:pPr>
            <a:r>
              <a:rPr lang="fr-FR" sz="1800" b="1" i="0" u="none" strike="noStrike" cap="none" dirty="0">
                <a:solidFill>
                  <a:srgbClr val="FCBF18"/>
                </a:solidFill>
                <a:latin typeface="Calibri"/>
                <a:ea typeface="Calibri"/>
                <a:cs typeface="Calibri"/>
                <a:sym typeface="Calibri"/>
              </a:rPr>
              <a:t>1 AC</a:t>
            </a:r>
            <a:endParaRPr sz="1800" b="1" i="0" u="none" strike="noStrike" cap="none" dirty="0">
              <a:solidFill>
                <a:srgbClr val="FCBF18"/>
              </a:solidFill>
              <a:latin typeface="Calibri"/>
              <a:ea typeface="Calibri"/>
              <a:cs typeface="Calibri"/>
              <a:sym typeface="Calibri"/>
            </a:endParaRPr>
          </a:p>
        </p:txBody>
      </p:sp>
      <p:sp>
        <p:nvSpPr>
          <p:cNvPr id="543" name="Google Shape;543;p1"/>
          <p:cNvSpPr/>
          <p:nvPr/>
        </p:nvSpPr>
        <p:spPr>
          <a:xfrm>
            <a:off x="1681035" y="2127720"/>
            <a:ext cx="3169712" cy="382217"/>
          </a:xfrm>
          <a:prstGeom prst="rect">
            <a:avLst/>
          </a:prstGeom>
          <a:no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spcBef>
                <a:spcPts val="0"/>
              </a:spcBef>
              <a:spcAft>
                <a:spcPts val="0"/>
              </a:spcAft>
              <a:buNone/>
            </a:pPr>
            <a:r>
              <a:rPr lang="fr-FR" sz="2400" b="1" i="0" u="none" strike="noStrike" cap="none">
                <a:solidFill>
                  <a:srgbClr val="0070C0"/>
                </a:solidFill>
                <a:latin typeface="Calibri"/>
                <a:ea typeface="Calibri"/>
                <a:cs typeface="Calibri"/>
                <a:sym typeface="Calibri"/>
              </a:rPr>
              <a:t>Période de remédiation</a:t>
            </a:r>
            <a:endParaRPr sz="2400" b="1" i="0" u="none" strike="noStrike" cap="none">
              <a:solidFill>
                <a:srgbClr val="0070C0"/>
              </a:solidFill>
              <a:latin typeface="Calibri"/>
              <a:ea typeface="Calibri"/>
              <a:cs typeface="Calibri"/>
              <a:sym typeface="Calibri"/>
            </a:endParaRPr>
          </a:p>
        </p:txBody>
      </p:sp>
      <p:pic>
        <p:nvPicPr>
          <p:cNvPr id="544" name="Google Shape;544;p1"/>
          <p:cNvPicPr preferRelativeResize="0"/>
          <p:nvPr/>
        </p:nvPicPr>
        <p:blipFill rotWithShape="1">
          <a:blip r:embed="rId5">
            <a:alphaModFix/>
          </a:blip>
          <a:srcRect/>
          <a:stretch/>
        </p:blipFill>
        <p:spPr>
          <a:xfrm>
            <a:off x="5112359" y="1681290"/>
            <a:ext cx="3536149" cy="1792076"/>
          </a:xfrm>
          <a:prstGeom prst="rect">
            <a:avLst/>
          </a:prstGeom>
          <a:noFill/>
          <a:ln>
            <a:noFill/>
          </a:ln>
        </p:spPr>
      </p:pic>
      <p:sp>
        <p:nvSpPr>
          <p:cNvPr id="545" name="Google Shape;545;p1"/>
          <p:cNvSpPr/>
          <p:nvPr/>
        </p:nvSpPr>
        <p:spPr>
          <a:xfrm>
            <a:off x="228233" y="2965728"/>
            <a:ext cx="4884125" cy="522597"/>
          </a:xfrm>
          <a:prstGeom prst="rect">
            <a:avLst/>
          </a:prstGeom>
          <a:solidFill>
            <a:srgbClr val="336FB6"/>
          </a:solidFill>
          <a:ln w="38100" cap="flat" cmpd="sng">
            <a:solidFill>
              <a:srgbClr val="FFFFFF"/>
            </a:solidFill>
            <a:prstDash val="solid"/>
            <a:round/>
            <a:headEnd type="none" w="sm" len="sm"/>
            <a:tailEnd type="none" w="sm" len="sm"/>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dirty="0">
                <a:solidFill>
                  <a:srgbClr val="FFFFFF"/>
                </a:solidFill>
                <a:latin typeface="Calibri"/>
                <a:ea typeface="Calibri"/>
                <a:cs typeface="Calibri"/>
                <a:sym typeface="Calibri"/>
              </a:rPr>
              <a:t>Palier                                                  Semaine   3</a:t>
            </a:r>
            <a:endParaRPr sz="2000" b="1" i="0" u="none" strike="noStrike" cap="none" dirty="0">
              <a:solidFill>
                <a:srgbClr val="FFFFFF"/>
              </a:solidFill>
              <a:latin typeface="Calibri"/>
              <a:ea typeface="Calibri"/>
              <a:cs typeface="Calibri"/>
              <a:sym typeface="Calibri"/>
            </a:endParaRPr>
          </a:p>
        </p:txBody>
      </p:sp>
      <p:sp>
        <p:nvSpPr>
          <p:cNvPr id="546" name="Google Shape;546;p1"/>
          <p:cNvSpPr txBox="1"/>
          <p:nvPr/>
        </p:nvSpPr>
        <p:spPr>
          <a:xfrm>
            <a:off x="1564426" y="3088863"/>
            <a:ext cx="233219" cy="307777"/>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Clr>
                <a:srgbClr val="FFFFFF"/>
              </a:buClr>
              <a:buSzPts val="2000"/>
              <a:buFont typeface="Calibri"/>
              <a:buNone/>
            </a:pPr>
            <a:r>
              <a:rPr lang="fr-FR" sz="2000" b="1" i="0" u="none" strike="noStrike" cap="none">
                <a:solidFill>
                  <a:srgbClr val="FFFFFF"/>
                </a:solidFill>
                <a:latin typeface="Calibri"/>
                <a:ea typeface="Calibri"/>
                <a:cs typeface="Calibri"/>
                <a:sym typeface="Calibri"/>
              </a:rPr>
              <a:t>4</a:t>
            </a:r>
            <a:endParaRPr sz="2000" b="0" i="0" u="none" strike="noStrike" cap="none">
              <a:solidFill>
                <a:srgbClr val="000000"/>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70"/>
        <p:cNvGrpSpPr/>
        <p:nvPr/>
      </p:nvGrpSpPr>
      <p:grpSpPr>
        <a:xfrm>
          <a:off x="0" y="0"/>
          <a:ext cx="0" cy="0"/>
          <a:chOff x="0" y="0"/>
          <a:chExt cx="0" cy="0"/>
        </a:xfrm>
      </p:grpSpPr>
      <p:sp>
        <p:nvSpPr>
          <p:cNvPr id="671" name="Google Shape;671;p9"/>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l’enseignant</a:t>
            </a:r>
            <a:endParaRPr sz="1400" b="0" i="0" u="none" strike="noStrike" cap="none">
              <a:solidFill>
                <a:srgbClr val="000000"/>
              </a:solidFill>
              <a:latin typeface="Arial"/>
              <a:ea typeface="Arial"/>
              <a:cs typeface="Arial"/>
              <a:sym typeface="Arial"/>
            </a:endParaRPr>
          </a:p>
        </p:txBody>
      </p:sp>
      <p:pic>
        <p:nvPicPr>
          <p:cNvPr id="672" name="Google Shape;672;p9" descr="Image générée"/>
          <p:cNvPicPr preferRelativeResize="0"/>
          <p:nvPr/>
        </p:nvPicPr>
        <p:blipFill rotWithShape="1">
          <a:blip r:embed="rId3">
            <a:alphaModFix/>
          </a:blip>
          <a:srcRect l="4008" t="77363" r="68628" b="4644"/>
          <a:stretch/>
        </p:blipFill>
        <p:spPr>
          <a:xfrm>
            <a:off x="301971" y="3827620"/>
            <a:ext cx="898071" cy="885825"/>
          </a:xfrm>
          <a:prstGeom prst="rect">
            <a:avLst/>
          </a:prstGeom>
          <a:noFill/>
          <a:ln>
            <a:noFill/>
          </a:ln>
        </p:spPr>
      </p:pic>
      <p:pic>
        <p:nvPicPr>
          <p:cNvPr id="673" name="Google Shape;673;p9" descr="Image générée"/>
          <p:cNvPicPr preferRelativeResize="0"/>
          <p:nvPr/>
        </p:nvPicPr>
        <p:blipFill rotWithShape="1">
          <a:blip r:embed="rId4">
            <a:alphaModFix/>
          </a:blip>
          <a:srcRect t="23546" r="71115" b="60700"/>
          <a:stretch/>
        </p:blipFill>
        <p:spPr>
          <a:xfrm>
            <a:off x="281548" y="1438528"/>
            <a:ext cx="948012" cy="775607"/>
          </a:xfrm>
          <a:prstGeom prst="rect">
            <a:avLst/>
          </a:prstGeom>
          <a:noFill/>
          <a:ln>
            <a:noFill/>
          </a:ln>
        </p:spPr>
      </p:pic>
      <p:pic>
        <p:nvPicPr>
          <p:cNvPr id="674" name="Google Shape;674;p9" descr="Image générée"/>
          <p:cNvPicPr preferRelativeResize="0"/>
          <p:nvPr/>
        </p:nvPicPr>
        <p:blipFill rotWithShape="1">
          <a:blip r:embed="rId3">
            <a:alphaModFix/>
          </a:blip>
          <a:srcRect l="3381" t="42118" r="70997" b="41629"/>
          <a:stretch/>
        </p:blipFill>
        <p:spPr>
          <a:xfrm>
            <a:off x="310721" y="2214135"/>
            <a:ext cx="840921" cy="800100"/>
          </a:xfrm>
          <a:prstGeom prst="rect">
            <a:avLst/>
          </a:prstGeom>
          <a:noFill/>
          <a:ln>
            <a:noFill/>
          </a:ln>
        </p:spPr>
      </p:pic>
      <p:pic>
        <p:nvPicPr>
          <p:cNvPr id="675" name="Google Shape;675;p9" descr="Image générée"/>
          <p:cNvPicPr preferRelativeResize="0"/>
          <p:nvPr/>
        </p:nvPicPr>
        <p:blipFill rotWithShape="1">
          <a:blip r:embed="rId5">
            <a:alphaModFix/>
          </a:blip>
          <a:srcRect l="4961" t="59121" r="71159" b="24461"/>
          <a:stretch/>
        </p:blipFill>
        <p:spPr>
          <a:xfrm>
            <a:off x="372072" y="2981578"/>
            <a:ext cx="783772" cy="808264"/>
          </a:xfrm>
          <a:prstGeom prst="rect">
            <a:avLst/>
          </a:prstGeom>
          <a:noFill/>
          <a:ln>
            <a:noFill/>
          </a:ln>
        </p:spPr>
      </p:pic>
      <p:sp>
        <p:nvSpPr>
          <p:cNvPr id="676" name="Google Shape;676;p9"/>
          <p:cNvSpPr txBox="1"/>
          <p:nvPr/>
        </p:nvSpPr>
        <p:spPr>
          <a:xfrm>
            <a:off x="1126669" y="8992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Pages réservées à l’enseignant</a:t>
            </a:r>
            <a:endParaRPr sz="1100" b="0" i="0" u="none" strike="noStrike" cap="none">
              <a:solidFill>
                <a:srgbClr val="000000"/>
              </a:solidFill>
              <a:latin typeface="Arial"/>
              <a:ea typeface="Arial"/>
              <a:cs typeface="Arial"/>
              <a:sym typeface="Arial"/>
            </a:endParaRPr>
          </a:p>
        </p:txBody>
      </p:sp>
      <p:sp>
        <p:nvSpPr>
          <p:cNvPr id="677" name="Google Shape;677;p9"/>
          <p:cNvSpPr txBox="1"/>
          <p:nvPr/>
        </p:nvSpPr>
        <p:spPr>
          <a:xfrm>
            <a:off x="1126669" y="1643836"/>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Consignes et explications données aux élèves (à dire à haute voix)</a:t>
            </a:r>
            <a:endParaRPr sz="1100" b="0" i="0" u="none" strike="noStrike" cap="none">
              <a:solidFill>
                <a:srgbClr val="000000"/>
              </a:solidFill>
              <a:latin typeface="Arial"/>
              <a:ea typeface="Arial"/>
              <a:cs typeface="Arial"/>
              <a:sym typeface="Arial"/>
            </a:endParaRPr>
          </a:p>
        </p:txBody>
      </p:sp>
      <p:sp>
        <p:nvSpPr>
          <p:cNvPr id="678" name="Google Shape;678;p9"/>
          <p:cNvSpPr txBox="1"/>
          <p:nvPr/>
        </p:nvSpPr>
        <p:spPr>
          <a:xfrm>
            <a:off x="1126669" y="2419443"/>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Page dans le livret de l’élève</a:t>
            </a:r>
            <a:endParaRPr sz="1100" b="0" i="0" u="none" strike="noStrike" cap="none">
              <a:solidFill>
                <a:srgbClr val="000000"/>
              </a:solidFill>
              <a:latin typeface="Arial"/>
              <a:ea typeface="Arial"/>
              <a:cs typeface="Arial"/>
              <a:sym typeface="Arial"/>
            </a:endParaRPr>
          </a:p>
        </p:txBody>
      </p:sp>
      <p:sp>
        <p:nvSpPr>
          <p:cNvPr id="679" name="Google Shape;679;p9"/>
          <p:cNvSpPr txBox="1"/>
          <p:nvPr/>
        </p:nvSpPr>
        <p:spPr>
          <a:xfrm>
            <a:off x="1126669" y="329342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prioritaire à réaliser en classe</a:t>
            </a:r>
            <a:endParaRPr sz="1100" b="0" i="0" u="none" strike="noStrike" cap="none">
              <a:solidFill>
                <a:srgbClr val="000000"/>
              </a:solidFill>
              <a:latin typeface="Arial"/>
              <a:ea typeface="Arial"/>
              <a:cs typeface="Arial"/>
              <a:sym typeface="Arial"/>
            </a:endParaRPr>
          </a:p>
        </p:txBody>
      </p:sp>
      <p:sp>
        <p:nvSpPr>
          <p:cNvPr id="680" name="Google Shape;680;p9"/>
          <p:cNvSpPr txBox="1"/>
          <p:nvPr/>
        </p:nvSpPr>
        <p:spPr>
          <a:xfrm>
            <a:off x="1126669" y="4060085"/>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Activité optionnelle à omettre en cas de manque de temps</a:t>
            </a:r>
            <a:endParaRPr sz="1100" b="0" i="0" u="none" strike="noStrike" cap="none">
              <a:solidFill>
                <a:srgbClr val="000000"/>
              </a:solidFill>
              <a:latin typeface="Arial"/>
              <a:ea typeface="Arial"/>
              <a:cs typeface="Arial"/>
              <a:sym typeface="Arial"/>
            </a:endParaRPr>
          </a:p>
        </p:txBody>
      </p:sp>
      <p:pic>
        <p:nvPicPr>
          <p:cNvPr id="681" name="Google Shape;681;p9" descr="Image générée"/>
          <p:cNvPicPr preferRelativeResize="0"/>
          <p:nvPr/>
        </p:nvPicPr>
        <p:blipFill rotWithShape="1">
          <a:blip r:embed="rId6">
            <a:alphaModFix/>
          </a:blip>
          <a:srcRect t="11064" b="10678"/>
          <a:stretch/>
        </p:blipFill>
        <p:spPr>
          <a:xfrm>
            <a:off x="476783" y="644711"/>
            <a:ext cx="574350" cy="6742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685"/>
        <p:cNvGrpSpPr/>
        <p:nvPr/>
      </p:nvGrpSpPr>
      <p:grpSpPr>
        <a:xfrm>
          <a:off x="0" y="0"/>
          <a:ext cx="0" cy="0"/>
          <a:chOff x="0" y="0"/>
          <a:chExt cx="0" cy="0"/>
        </a:xfrm>
      </p:grpSpPr>
      <p:sp>
        <p:nvSpPr>
          <p:cNvPr id="686" name="Google Shape;686;p10"/>
          <p:cNvSpPr txBox="1"/>
          <p:nvPr/>
        </p:nvSpPr>
        <p:spPr>
          <a:xfrm>
            <a:off x="1327397" y="1028171"/>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Contrat de classe</a:t>
            </a:r>
            <a:endParaRPr/>
          </a:p>
        </p:txBody>
      </p:sp>
      <p:sp>
        <p:nvSpPr>
          <p:cNvPr id="687" name="Google Shape;687;p10"/>
          <p:cNvSpPr txBox="1"/>
          <p:nvPr/>
        </p:nvSpPr>
        <p:spPr>
          <a:xfrm>
            <a:off x="1327397" y="2005876"/>
            <a:ext cx="7546637"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J’utilise l’ardoise pour répondre </a:t>
            </a:r>
            <a:endParaRPr/>
          </a:p>
        </p:txBody>
      </p:sp>
      <p:sp>
        <p:nvSpPr>
          <p:cNvPr id="688" name="Google Shape;688;p10"/>
          <p:cNvSpPr txBox="1"/>
          <p:nvPr/>
        </p:nvSpPr>
        <p:spPr>
          <a:xfrm>
            <a:off x="1327398" y="2983581"/>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autonome</a:t>
            </a:r>
            <a:endParaRPr/>
          </a:p>
        </p:txBody>
      </p:sp>
      <p:sp>
        <p:nvSpPr>
          <p:cNvPr id="689" name="Google Shape;689;p10"/>
          <p:cNvSpPr txBox="1"/>
          <p:nvPr/>
        </p:nvSpPr>
        <p:spPr>
          <a:xfrm>
            <a:off x="1327398" y="3961286"/>
            <a:ext cx="7546636" cy="315433"/>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600"/>
              <a:buFont typeface="Calibri"/>
              <a:buNone/>
            </a:pPr>
            <a:r>
              <a:rPr lang="fr-FR" sz="1600" b="1" i="0" u="none" strike="noStrike" cap="none">
                <a:solidFill>
                  <a:srgbClr val="44546A"/>
                </a:solidFill>
                <a:latin typeface="Calibri"/>
                <a:ea typeface="Calibri"/>
                <a:cs typeface="Calibri"/>
                <a:sym typeface="Calibri"/>
              </a:rPr>
              <a:t>Pratique guidée en binôme</a:t>
            </a:r>
            <a:endParaRPr/>
          </a:p>
        </p:txBody>
      </p:sp>
      <p:pic>
        <p:nvPicPr>
          <p:cNvPr id="690" name="Google Shape;690;p10"/>
          <p:cNvPicPr preferRelativeResize="0"/>
          <p:nvPr/>
        </p:nvPicPr>
        <p:blipFill rotWithShape="1">
          <a:blip r:embed="rId3">
            <a:alphaModFix/>
          </a:blip>
          <a:srcRect/>
          <a:stretch/>
        </p:blipFill>
        <p:spPr>
          <a:xfrm>
            <a:off x="344754" y="770434"/>
            <a:ext cx="743475" cy="743475"/>
          </a:xfrm>
          <a:prstGeom prst="rect">
            <a:avLst/>
          </a:prstGeom>
          <a:noFill/>
          <a:ln>
            <a:noFill/>
          </a:ln>
        </p:spPr>
      </p:pic>
      <p:pic>
        <p:nvPicPr>
          <p:cNvPr id="691" name="Google Shape;691;p10" descr="Une image contenant Dessin animé, clipart, Animation, illustration&#10;&#10;Description générée automatiquement"/>
          <p:cNvPicPr preferRelativeResize="0"/>
          <p:nvPr/>
        </p:nvPicPr>
        <p:blipFill rotWithShape="1">
          <a:blip r:embed="rId4">
            <a:alphaModFix/>
          </a:blip>
          <a:srcRect l="18242" t="9344" r="18458" b="23864"/>
          <a:stretch/>
        </p:blipFill>
        <p:spPr>
          <a:xfrm>
            <a:off x="344753" y="1779647"/>
            <a:ext cx="743475" cy="784435"/>
          </a:xfrm>
          <a:prstGeom prst="rect">
            <a:avLst/>
          </a:prstGeom>
          <a:noFill/>
          <a:ln>
            <a:noFill/>
          </a:ln>
        </p:spPr>
      </p:pic>
      <p:pic>
        <p:nvPicPr>
          <p:cNvPr id="692" name="Google Shape;692;p10"/>
          <p:cNvPicPr preferRelativeResize="0"/>
          <p:nvPr/>
        </p:nvPicPr>
        <p:blipFill rotWithShape="1">
          <a:blip r:embed="rId5">
            <a:alphaModFix/>
          </a:blip>
          <a:srcRect/>
          <a:stretch/>
        </p:blipFill>
        <p:spPr>
          <a:xfrm>
            <a:off x="344754" y="2787358"/>
            <a:ext cx="743474" cy="743474"/>
          </a:xfrm>
          <a:prstGeom prst="rect">
            <a:avLst/>
          </a:prstGeom>
          <a:noFill/>
          <a:ln>
            <a:noFill/>
          </a:ln>
        </p:spPr>
      </p:pic>
      <p:pic>
        <p:nvPicPr>
          <p:cNvPr id="693" name="Google Shape;693;p10"/>
          <p:cNvPicPr preferRelativeResize="0"/>
          <p:nvPr/>
        </p:nvPicPr>
        <p:blipFill rotWithShape="1">
          <a:blip r:embed="rId6">
            <a:alphaModFix/>
          </a:blip>
          <a:srcRect/>
          <a:stretch/>
        </p:blipFill>
        <p:spPr>
          <a:xfrm>
            <a:off x="344754" y="3761689"/>
            <a:ext cx="743474" cy="694102"/>
          </a:xfrm>
          <a:prstGeom prst="rect">
            <a:avLst/>
          </a:prstGeom>
          <a:noFill/>
          <a:ln>
            <a:noFill/>
          </a:ln>
        </p:spPr>
      </p:pic>
      <p:sp>
        <p:nvSpPr>
          <p:cNvPr id="694" name="Google Shape;694;p10"/>
          <p:cNvSpPr/>
          <p:nvPr/>
        </p:nvSpPr>
        <p:spPr>
          <a:xfrm>
            <a:off x="476783" y="139503"/>
            <a:ext cx="8483102"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Icônes pour l’élève</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698"/>
        <p:cNvGrpSpPr/>
        <p:nvPr/>
      </p:nvGrpSpPr>
      <p:grpSpPr>
        <a:xfrm>
          <a:off x="0" y="0"/>
          <a:ext cx="0" cy="0"/>
          <a:chOff x="0" y="0"/>
          <a:chExt cx="0" cy="0"/>
        </a:xfrm>
      </p:grpSpPr>
      <p:sp>
        <p:nvSpPr>
          <p:cNvPr id="699" name="Google Shape;699;p11"/>
          <p:cNvSpPr txBox="1"/>
          <p:nvPr/>
        </p:nvSpPr>
        <p:spPr>
          <a:xfrm>
            <a:off x="0" y="198274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Checkpoint</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03"/>
        <p:cNvGrpSpPr/>
        <p:nvPr/>
      </p:nvGrpSpPr>
      <p:grpSpPr>
        <a:xfrm>
          <a:off x="0" y="0"/>
          <a:ext cx="0" cy="0"/>
          <a:chOff x="0" y="0"/>
          <a:chExt cx="0" cy="0"/>
        </a:xfrm>
      </p:grpSpPr>
      <p:sp>
        <p:nvSpPr>
          <p:cNvPr id="704" name="Google Shape;704;p12"/>
          <p:cNvSpPr txBox="1"/>
          <p:nvPr/>
        </p:nvSpPr>
        <p:spPr>
          <a:xfrm>
            <a:off x="865396" y="3614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réviser rapidement ce que nous avons appris pendant la dernière séance. </a:t>
            </a:r>
            <a:endParaRPr sz="1400" b="1">
              <a:solidFill>
                <a:srgbClr val="747474"/>
              </a:solidFill>
              <a:latin typeface="Calibri"/>
              <a:ea typeface="Calibri"/>
              <a:cs typeface="Calibri"/>
              <a:sym typeface="Calibri"/>
            </a:endParaRPr>
          </a:p>
        </p:txBody>
      </p:sp>
      <p:sp>
        <p:nvSpPr>
          <p:cNvPr id="705" name="Google Shape;705;p12"/>
          <p:cNvSpPr txBox="1"/>
          <p:nvPr/>
        </p:nvSpPr>
        <p:spPr>
          <a:xfrm>
            <a:off x="865396" y="31334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au hasard quelques élèves. Cibler en particulier celles et ceux qui hésitent .</a:t>
            </a:r>
            <a:endParaRPr sz="1400" i="1">
              <a:solidFill>
                <a:srgbClr val="AEAEAE"/>
              </a:solidFill>
              <a:latin typeface="Calibri"/>
              <a:ea typeface="Calibri"/>
              <a:cs typeface="Calibri"/>
              <a:sym typeface="Calibri"/>
            </a:endParaRPr>
          </a:p>
        </p:txBody>
      </p:sp>
      <p:sp>
        <p:nvSpPr>
          <p:cNvPr id="706" name="Google Shape;706;p12"/>
          <p:cNvSpPr txBox="1"/>
          <p:nvPr/>
        </p:nvSpPr>
        <p:spPr>
          <a:xfrm>
            <a:off x="206728" y="1107769"/>
            <a:ext cx="8512730" cy="3170099"/>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b="1">
                <a:solidFill>
                  <a:srgbClr val="0070C0"/>
                </a:solidFill>
                <a:latin typeface="Calibri"/>
                <a:ea typeface="Calibri"/>
                <a:cs typeface="Calibri"/>
                <a:sym typeface="Calibri"/>
              </a:rPr>
              <a:t>Lisez à haute voix les phrases suivantes :</a:t>
            </a:r>
            <a:endParaRPr/>
          </a:p>
          <a:p>
            <a:pPr marL="0" marR="0" lvl="0" indent="0" algn="just" rtl="0">
              <a:spcBef>
                <a:spcPts val="0"/>
              </a:spcBef>
              <a:spcAft>
                <a:spcPts val="0"/>
              </a:spcAft>
              <a:buNone/>
            </a:pPr>
            <a:endParaRPr sz="2000" b="1">
              <a:solidFill>
                <a:srgbClr val="0070C0"/>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Mourad aime voyager en train.</a:t>
            </a:r>
            <a:endParaRPr/>
          </a:p>
          <a:p>
            <a:pPr marL="457200" marR="0" lvl="0" indent="-457200" algn="just" rtl="0">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 Mourad aime voyager en train, car il trouve cela riche en découvertes.</a:t>
            </a:r>
            <a:endParaRPr/>
          </a:p>
          <a:p>
            <a:pPr marL="457200" marR="0" lvl="0" indent="-457200" algn="just" rtl="0">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Mourad aime voyager en train, car il trouve cela riche en découvertes. Il adore s’asseoir près de la fenêtre pour admirer le paysage.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Play"/>
              <a:buAutoNum type="arabicPeriod"/>
            </a:pPr>
            <a:r>
              <a:rPr lang="fr-FR" sz="2000">
                <a:solidFill>
                  <a:schemeClr val="dk1"/>
                </a:solidFill>
                <a:latin typeface="Calibri"/>
                <a:ea typeface="Calibri"/>
                <a:cs typeface="Calibri"/>
                <a:sym typeface="Calibri"/>
              </a:rPr>
              <a:t>Mourad aime voyager en train, car il trouve cela riche en découvertes. Il adore s’asseoir près de la fenêtre pour admirer le paysage, lire un bon livre ou écouter de la musique douce, ce qui lui permet de se détendre et de rêver. </a:t>
            </a:r>
            <a:endParaRPr sz="2000" b="1">
              <a:solidFill>
                <a:srgbClr val="0070C0"/>
              </a:solidFill>
              <a:latin typeface="Calibri"/>
              <a:ea typeface="Calibri"/>
              <a:cs typeface="Calibri"/>
              <a:sym typeface="Calibri"/>
            </a:endParaRPr>
          </a:p>
        </p:txBody>
      </p:sp>
      <p:pic>
        <p:nvPicPr>
          <p:cNvPr id="707" name="Google Shape;707;p12" descr="Lever la main - Icônes mains et gestes gratuites"/>
          <p:cNvPicPr preferRelativeResize="0"/>
          <p:nvPr/>
        </p:nvPicPr>
        <p:blipFill rotWithShape="1">
          <a:blip r:embed="rId3">
            <a:alphaModFix/>
          </a:blip>
          <a:srcRect/>
          <a:stretch/>
        </p:blipFill>
        <p:spPr>
          <a:xfrm>
            <a:off x="8318939" y="36518"/>
            <a:ext cx="526980" cy="52698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13"/>
          <p:cNvSpPr txBox="1"/>
          <p:nvPr/>
        </p:nvSpPr>
        <p:spPr>
          <a:xfrm>
            <a:off x="865396" y="3614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réviser rapidement ce que nous avons appris pendant la dernière séance. </a:t>
            </a:r>
            <a:endParaRPr sz="1400" b="1">
              <a:solidFill>
                <a:srgbClr val="747474"/>
              </a:solidFill>
              <a:latin typeface="Calibri"/>
              <a:ea typeface="Calibri"/>
              <a:cs typeface="Calibri"/>
              <a:sym typeface="Calibri"/>
            </a:endParaRPr>
          </a:p>
        </p:txBody>
      </p:sp>
      <p:sp>
        <p:nvSpPr>
          <p:cNvPr id="713" name="Google Shape;713;p13"/>
          <p:cNvSpPr txBox="1"/>
          <p:nvPr/>
        </p:nvSpPr>
        <p:spPr>
          <a:xfrm>
            <a:off x="865396" y="31334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au hasard quelques élèves. Cibler en particulier celles et ceux qui hésitent .</a:t>
            </a:r>
            <a:endParaRPr sz="1400" i="1">
              <a:solidFill>
                <a:srgbClr val="AEAEAE"/>
              </a:solidFill>
              <a:latin typeface="Calibri"/>
              <a:ea typeface="Calibri"/>
              <a:cs typeface="Calibri"/>
              <a:sym typeface="Calibri"/>
            </a:endParaRPr>
          </a:p>
        </p:txBody>
      </p:sp>
      <p:pic>
        <p:nvPicPr>
          <p:cNvPr id="714" name="Google Shape;714;p13" descr="Lever la main - Icônes mains et gestes gratuites"/>
          <p:cNvPicPr preferRelativeResize="0"/>
          <p:nvPr/>
        </p:nvPicPr>
        <p:blipFill rotWithShape="1">
          <a:blip r:embed="rId3">
            <a:alphaModFix/>
          </a:blip>
          <a:srcRect/>
          <a:stretch/>
        </p:blipFill>
        <p:spPr>
          <a:xfrm>
            <a:off x="8318939" y="36518"/>
            <a:ext cx="526980" cy="526980"/>
          </a:xfrm>
          <a:prstGeom prst="rect">
            <a:avLst/>
          </a:prstGeom>
          <a:noFill/>
          <a:ln>
            <a:noFill/>
          </a:ln>
        </p:spPr>
      </p:pic>
      <p:sp>
        <p:nvSpPr>
          <p:cNvPr id="715" name="Google Shape;715;p13"/>
          <p:cNvSpPr txBox="1"/>
          <p:nvPr/>
        </p:nvSpPr>
        <p:spPr>
          <a:xfrm>
            <a:off x="215590" y="620749"/>
            <a:ext cx="8826655" cy="420115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rgbClr val="0070C0"/>
                </a:solidFill>
                <a:latin typeface="Calibri"/>
                <a:ea typeface="Calibri"/>
                <a:cs typeface="Calibri"/>
                <a:sym typeface="Calibri"/>
              </a:rPr>
              <a:t>Lisez les phrases et répondez à ces questions :</a:t>
            </a:r>
            <a:endParaRPr/>
          </a:p>
          <a:p>
            <a:pPr marL="342900" marR="0" lvl="0" indent="-342900" algn="l" rtl="0">
              <a:spcBef>
                <a:spcPts val="0"/>
              </a:spcBef>
              <a:spcAft>
                <a:spcPts val="0"/>
              </a:spcAft>
              <a:buClr>
                <a:schemeClr val="dk1"/>
              </a:buClr>
              <a:buSzPts val="1900"/>
              <a:buFont typeface="Play"/>
              <a:buAutoNum type="arabicPeriod"/>
            </a:pPr>
            <a:r>
              <a:rPr lang="fr-FR" sz="1900">
                <a:solidFill>
                  <a:schemeClr val="dk1"/>
                </a:solidFill>
                <a:latin typeface="Calibri"/>
                <a:ea typeface="Calibri"/>
                <a:cs typeface="Calibri"/>
                <a:sym typeface="Calibri"/>
              </a:rPr>
              <a:t>Mourad pense que voyager en train est plus agréable que voyager en voiture.</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Selon le texte, qu’est-ce que Mourad préfère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 </a:t>
            </a:r>
            <a:endParaRPr sz="1900">
              <a:solidFill>
                <a:schemeClr val="dk1"/>
              </a:solidFill>
              <a:latin typeface="Calibri"/>
              <a:ea typeface="Calibri"/>
              <a:cs typeface="Calibri"/>
              <a:sym typeface="Calibri"/>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2. Il trouve que chaque voyage en train crée des souvenirs inoubliables.</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Quelle opinion Mourad partage-t-il dans cette phrase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3. Mourad estime que les trajets en train permettent de rêver et de se détendre mieux que tout autre moyen de transport.</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Quelle opinion est exprimée par Mourad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4. Mourad croit que la musique rend le voyage plus relaxant. </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Selon Mourad, quel rôle joue la musique pendant le voyage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a:t>
            </a:r>
            <a:endParaRPr sz="1900" b="1">
              <a:solidFill>
                <a:srgbClr val="C00000"/>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19"/>
        <p:cNvGrpSpPr/>
        <p:nvPr/>
      </p:nvGrpSpPr>
      <p:grpSpPr>
        <a:xfrm>
          <a:off x="0" y="0"/>
          <a:ext cx="0" cy="0"/>
          <a:chOff x="0" y="0"/>
          <a:chExt cx="0" cy="0"/>
        </a:xfrm>
      </p:grpSpPr>
      <p:pic>
        <p:nvPicPr>
          <p:cNvPr id="720" name="Google Shape;720;p14" descr="Lever la main - Icônes mains et gestes gratuites"/>
          <p:cNvPicPr preferRelativeResize="0"/>
          <p:nvPr/>
        </p:nvPicPr>
        <p:blipFill rotWithShape="1">
          <a:blip r:embed="rId3">
            <a:alphaModFix/>
          </a:blip>
          <a:srcRect/>
          <a:stretch/>
        </p:blipFill>
        <p:spPr>
          <a:xfrm>
            <a:off x="8318939" y="36518"/>
            <a:ext cx="526980" cy="526980"/>
          </a:xfrm>
          <a:prstGeom prst="rect">
            <a:avLst/>
          </a:prstGeom>
          <a:noFill/>
          <a:ln>
            <a:noFill/>
          </a:ln>
        </p:spPr>
      </p:pic>
      <p:sp>
        <p:nvSpPr>
          <p:cNvPr id="721" name="Google Shape;721;p14"/>
          <p:cNvSpPr txBox="1"/>
          <p:nvPr/>
        </p:nvSpPr>
        <p:spPr>
          <a:xfrm>
            <a:off x="865396" y="3614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Réponses attendues :</a:t>
            </a:r>
            <a:endParaRPr sz="1400" b="1">
              <a:solidFill>
                <a:srgbClr val="747474"/>
              </a:solidFill>
              <a:latin typeface="Calibri"/>
              <a:ea typeface="Calibri"/>
              <a:cs typeface="Calibri"/>
              <a:sym typeface="Calibri"/>
            </a:endParaRPr>
          </a:p>
        </p:txBody>
      </p:sp>
      <p:sp>
        <p:nvSpPr>
          <p:cNvPr id="722" name="Google Shape;722;p14"/>
          <p:cNvSpPr txBox="1"/>
          <p:nvPr/>
        </p:nvSpPr>
        <p:spPr>
          <a:xfrm>
            <a:off x="865396" y="309954"/>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Rappeler les règles déjà vues en cas de difficultés .</a:t>
            </a:r>
            <a:endParaRPr sz="1400" i="1">
              <a:solidFill>
                <a:srgbClr val="AEAEAE"/>
              </a:solidFill>
              <a:latin typeface="Calibri"/>
              <a:ea typeface="Calibri"/>
              <a:cs typeface="Calibri"/>
              <a:sym typeface="Calibri"/>
            </a:endParaRPr>
          </a:p>
        </p:txBody>
      </p:sp>
      <p:sp>
        <p:nvSpPr>
          <p:cNvPr id="723" name="Google Shape;723;p14"/>
          <p:cNvSpPr txBox="1"/>
          <p:nvPr/>
        </p:nvSpPr>
        <p:spPr>
          <a:xfrm>
            <a:off x="215590" y="620749"/>
            <a:ext cx="8826655" cy="449353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rgbClr val="0070C0"/>
                </a:solidFill>
                <a:latin typeface="Calibri"/>
                <a:ea typeface="Calibri"/>
                <a:cs typeface="Calibri"/>
                <a:sym typeface="Calibri"/>
              </a:rPr>
              <a:t>Lisez les phrases et répondez à ces questions :</a:t>
            </a:r>
            <a:endParaRPr/>
          </a:p>
          <a:p>
            <a:pPr marL="342900" marR="0" lvl="0" indent="-342900" algn="l" rtl="0">
              <a:spcBef>
                <a:spcPts val="0"/>
              </a:spcBef>
              <a:spcAft>
                <a:spcPts val="0"/>
              </a:spcAft>
              <a:buClr>
                <a:srgbClr val="336FB6"/>
              </a:buClr>
              <a:buSzPts val="1900"/>
              <a:buFont typeface="Play"/>
              <a:buAutoNum type="arabicPeriod"/>
            </a:pPr>
            <a:r>
              <a:rPr lang="fr-FR" sz="1900">
                <a:solidFill>
                  <a:srgbClr val="336FB6"/>
                </a:solidFill>
                <a:latin typeface="Calibri"/>
                <a:ea typeface="Calibri"/>
                <a:cs typeface="Calibri"/>
                <a:sym typeface="Calibri"/>
              </a:rPr>
              <a:t>Mourad</a:t>
            </a:r>
            <a:r>
              <a:rPr lang="fr-FR" sz="1900">
                <a:solidFill>
                  <a:schemeClr val="dk1"/>
                </a:solidFill>
                <a:latin typeface="Calibri"/>
                <a:ea typeface="Calibri"/>
                <a:cs typeface="Calibri"/>
                <a:sym typeface="Calibri"/>
              </a:rPr>
              <a:t> pense que voyager en train est plus agréable que voyager en voiture.</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Selon le texte, qu’est-ce que Mourad préfère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 </a:t>
            </a:r>
            <a:endParaRPr sz="1900">
              <a:solidFill>
                <a:schemeClr val="dk1"/>
              </a:solidFill>
              <a:latin typeface="Calibri"/>
              <a:ea typeface="Calibri"/>
              <a:cs typeface="Calibri"/>
              <a:sym typeface="Calibri"/>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2. Il trouve que chaque voyage en train crée des souvenirs inoubliables.</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Quelle opinion Mourad partage-t-il dans cette phrase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3. Mourad estime que les trajets en train permettent de rêver et de se détendre mieux que tout autre moyen de transport.</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Quelle opinion est exprimée par Mourad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900">
              <a:solidFill>
                <a:schemeClr val="dk1"/>
              </a:solidFill>
              <a:latin typeface="Calibri"/>
              <a:ea typeface="Calibri"/>
              <a:cs typeface="Calibri"/>
              <a:sym typeface="Calibri"/>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4. Mourad croit que la musique rend le voyage plus relaxant. </a:t>
            </a:r>
            <a:endParaRPr/>
          </a:p>
          <a:p>
            <a:pPr marL="342900" marR="0" lvl="0" indent="-342900" algn="l" rtl="0">
              <a:spcBef>
                <a:spcPts val="0"/>
              </a:spcBef>
              <a:spcAft>
                <a:spcPts val="0"/>
              </a:spcAft>
              <a:buClr>
                <a:srgbClr val="C00000"/>
              </a:buClr>
              <a:buSzPts val="1900"/>
              <a:buFont typeface="Noto Sans Symbols"/>
              <a:buChar char="▪"/>
            </a:pPr>
            <a:r>
              <a:rPr lang="fr-FR" sz="1900" b="1">
                <a:solidFill>
                  <a:srgbClr val="C00000"/>
                </a:solidFill>
                <a:latin typeface="Calibri"/>
                <a:ea typeface="Calibri"/>
                <a:cs typeface="Calibri"/>
                <a:sym typeface="Calibri"/>
              </a:rPr>
              <a:t>Selon Mourad, quel rôle joue la musique pendant le voyage ?</a:t>
            </a:r>
            <a:endParaRPr/>
          </a:p>
          <a:p>
            <a:pPr marL="0" marR="0" lvl="0" indent="0" algn="l" rtl="0">
              <a:spcBef>
                <a:spcPts val="0"/>
              </a:spcBef>
              <a:spcAft>
                <a:spcPts val="0"/>
              </a:spcAft>
              <a:buNone/>
            </a:pPr>
            <a:r>
              <a:rPr lang="fr-FR" sz="1900">
                <a:solidFill>
                  <a:schemeClr val="dk1"/>
                </a:solidFill>
                <a:latin typeface="Calibri"/>
                <a:ea typeface="Calibri"/>
                <a:cs typeface="Calibri"/>
                <a:sym typeface="Calibri"/>
              </a:rPr>
              <a:t>      ……………………………………………………………………………………………………………………………</a:t>
            </a:r>
            <a:endParaRPr sz="1900" b="1">
              <a:solidFill>
                <a:srgbClr val="C00000"/>
              </a:solidFill>
              <a:latin typeface="Calibri"/>
              <a:ea typeface="Calibri"/>
              <a:cs typeface="Calibri"/>
              <a:sym typeface="Calibri"/>
            </a:endParaRPr>
          </a:p>
        </p:txBody>
      </p:sp>
      <p:sp>
        <p:nvSpPr>
          <p:cNvPr id="724" name="Google Shape;724;p14"/>
          <p:cNvSpPr txBox="1"/>
          <p:nvPr/>
        </p:nvSpPr>
        <p:spPr>
          <a:xfrm>
            <a:off x="570227" y="1446895"/>
            <a:ext cx="8225039" cy="3847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900">
                <a:solidFill>
                  <a:srgbClr val="336FB6"/>
                </a:solidFill>
                <a:latin typeface="Calibri"/>
                <a:ea typeface="Calibri"/>
                <a:cs typeface="Calibri"/>
                <a:sym typeface="Calibri"/>
              </a:rPr>
              <a:t>Mourad préfère voyager en train plutôt qu’en voiture.</a:t>
            </a:r>
            <a:endParaRPr/>
          </a:p>
        </p:txBody>
      </p:sp>
      <p:sp>
        <p:nvSpPr>
          <p:cNvPr id="725" name="Google Shape;725;p14"/>
          <p:cNvSpPr txBox="1"/>
          <p:nvPr/>
        </p:nvSpPr>
        <p:spPr>
          <a:xfrm>
            <a:off x="505520" y="2323015"/>
            <a:ext cx="8611065" cy="3847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900">
                <a:solidFill>
                  <a:srgbClr val="336FB6"/>
                </a:solidFill>
                <a:latin typeface="Calibri"/>
                <a:ea typeface="Calibri"/>
                <a:cs typeface="Calibri"/>
                <a:sym typeface="Calibri"/>
              </a:rPr>
              <a:t>Mourad partage l’opinion que les voyages en train laissent des souvenirs inoubliables.</a:t>
            </a:r>
            <a:endParaRPr sz="1900">
              <a:solidFill>
                <a:srgbClr val="336FB6"/>
              </a:solidFill>
              <a:latin typeface="Calibri"/>
              <a:ea typeface="Calibri"/>
              <a:cs typeface="Calibri"/>
              <a:sym typeface="Calibri"/>
            </a:endParaRPr>
          </a:p>
        </p:txBody>
      </p:sp>
      <p:sp>
        <p:nvSpPr>
          <p:cNvPr id="726" name="Google Shape;726;p14"/>
          <p:cNvSpPr txBox="1"/>
          <p:nvPr/>
        </p:nvSpPr>
        <p:spPr>
          <a:xfrm>
            <a:off x="527820" y="3468373"/>
            <a:ext cx="8611065" cy="677108"/>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900">
                <a:solidFill>
                  <a:srgbClr val="336FB6"/>
                </a:solidFill>
                <a:latin typeface="Calibri"/>
                <a:ea typeface="Calibri"/>
                <a:cs typeface="Calibri"/>
                <a:sym typeface="Calibri"/>
              </a:rPr>
              <a:t>Mourad pense que voyager en train permet de se détendre et de rêver </a:t>
            </a:r>
            <a:endParaRPr sz="1900">
              <a:solidFill>
                <a:srgbClr val="336FB6"/>
              </a:solidFill>
              <a:latin typeface="Calibri"/>
              <a:ea typeface="Calibri"/>
              <a:cs typeface="Calibri"/>
              <a:sym typeface="Calibri"/>
            </a:endParaRPr>
          </a:p>
          <a:p>
            <a:pPr marL="0" marR="0" lvl="0" indent="0" algn="just" rtl="0">
              <a:spcBef>
                <a:spcPts val="0"/>
              </a:spcBef>
              <a:spcAft>
                <a:spcPts val="0"/>
              </a:spcAft>
              <a:buNone/>
            </a:pPr>
            <a:r>
              <a:rPr lang="fr-FR" sz="1900">
                <a:solidFill>
                  <a:srgbClr val="336FB6"/>
                </a:solidFill>
                <a:latin typeface="Calibri"/>
                <a:ea typeface="Calibri"/>
                <a:cs typeface="Calibri"/>
                <a:sym typeface="Calibri"/>
              </a:rPr>
              <a:t>plus facilement que les autres moyens de transport.</a:t>
            </a:r>
            <a:endParaRPr/>
          </a:p>
        </p:txBody>
      </p:sp>
      <p:sp>
        <p:nvSpPr>
          <p:cNvPr id="727" name="Google Shape;727;p14"/>
          <p:cNvSpPr txBox="1"/>
          <p:nvPr/>
        </p:nvSpPr>
        <p:spPr>
          <a:xfrm>
            <a:off x="527268" y="4640685"/>
            <a:ext cx="8054604" cy="384721"/>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900">
                <a:solidFill>
                  <a:srgbClr val="336FB6"/>
                </a:solidFill>
                <a:latin typeface="Calibri"/>
                <a:ea typeface="Calibri"/>
                <a:cs typeface="Calibri"/>
                <a:sym typeface="Calibri"/>
              </a:rPr>
              <a:t>Selon Mourad, la musique rend le voyage plus agréable et aide à se relaxer.</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31"/>
        <p:cNvGrpSpPr/>
        <p:nvPr/>
      </p:nvGrpSpPr>
      <p:grpSpPr>
        <a:xfrm>
          <a:off x="0" y="0"/>
          <a:ext cx="0" cy="0"/>
          <a:chOff x="0" y="0"/>
          <a:chExt cx="0" cy="0"/>
        </a:xfrm>
      </p:grpSpPr>
      <p:grpSp>
        <p:nvGrpSpPr>
          <p:cNvPr id="732" name="Google Shape;732;p15"/>
          <p:cNvGrpSpPr/>
          <p:nvPr/>
        </p:nvGrpSpPr>
        <p:grpSpPr>
          <a:xfrm>
            <a:off x="3310728" y="763007"/>
            <a:ext cx="5260250" cy="2783794"/>
            <a:chOff x="1715066" y="1103461"/>
            <a:chExt cx="5717724" cy="3124203"/>
          </a:xfrm>
        </p:grpSpPr>
        <p:sp>
          <p:nvSpPr>
            <p:cNvPr id="733" name="Google Shape;733;p15"/>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734" name="Google Shape;734;p15"/>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735" name="Google Shape;735;p15"/>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lecture fluence</a:t>
            </a:r>
            <a:r>
              <a:rPr lang="fr-FR" sz="3600" b="1" i="0" u="none" strike="noStrike" cap="none">
                <a:solidFill>
                  <a:srgbClr val="44546A"/>
                </a:solidFill>
                <a:latin typeface="Calibri"/>
                <a:ea typeface="Calibri"/>
                <a:cs typeface="Calibri"/>
                <a:sym typeface="Calibri"/>
              </a:rPr>
              <a:t> </a:t>
            </a:r>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25 min</a:t>
            </a:r>
            <a:endParaRPr sz="3600">
              <a:solidFill>
                <a:srgbClr val="44546A"/>
              </a:solidFill>
              <a:latin typeface="Arial"/>
              <a:ea typeface="Arial"/>
              <a:cs typeface="Arial"/>
              <a:sym typeface="Arial"/>
            </a:endParaRPr>
          </a:p>
        </p:txBody>
      </p:sp>
      <p:pic>
        <p:nvPicPr>
          <p:cNvPr id="736" name="Google Shape;736;p15"/>
          <p:cNvPicPr preferRelativeResize="0"/>
          <p:nvPr/>
        </p:nvPicPr>
        <p:blipFill rotWithShape="1">
          <a:blip r:embed="rId3">
            <a:alphaModFix/>
          </a:blip>
          <a:srcRect/>
          <a:stretch/>
        </p:blipFill>
        <p:spPr>
          <a:xfrm>
            <a:off x="441110" y="744784"/>
            <a:ext cx="2802017" cy="2802017"/>
          </a:xfrm>
          <a:prstGeom prst="rect">
            <a:avLst/>
          </a:prstGeom>
          <a:noFill/>
          <a:ln>
            <a:noFill/>
          </a:ln>
        </p:spPr>
      </p:pic>
      <p:sp>
        <p:nvSpPr>
          <p:cNvPr id="737" name="Google Shape;737;p15"/>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741"/>
        <p:cNvGrpSpPr/>
        <p:nvPr/>
      </p:nvGrpSpPr>
      <p:grpSpPr>
        <a:xfrm>
          <a:off x="0" y="0"/>
          <a:ext cx="0" cy="0"/>
          <a:chOff x="0" y="0"/>
          <a:chExt cx="0" cy="0"/>
        </a:xfrm>
      </p:grpSpPr>
      <p:sp>
        <p:nvSpPr>
          <p:cNvPr id="742" name="Google Shape;742;p16"/>
          <p:cNvSpPr txBox="1"/>
          <p:nvPr/>
        </p:nvSpPr>
        <p:spPr>
          <a:xfrm>
            <a:off x="0" y="198274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6"/>
        <p:cNvGrpSpPr/>
        <p:nvPr/>
      </p:nvGrpSpPr>
      <p:grpSpPr>
        <a:xfrm>
          <a:off x="0" y="0"/>
          <a:ext cx="0" cy="0"/>
          <a:chOff x="0" y="0"/>
          <a:chExt cx="0" cy="0"/>
        </a:xfrm>
      </p:grpSpPr>
      <p:pic>
        <p:nvPicPr>
          <p:cNvPr id="747" name="Google Shape;747;p17"/>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748" name="Google Shape;748;p17"/>
          <p:cNvSpPr txBox="1"/>
          <p:nvPr/>
        </p:nvSpPr>
        <p:spPr>
          <a:xfrm>
            <a:off x="832117" y="178923"/>
            <a:ext cx="8223185"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 A la fin de cette séance, vous serez capables de :</a:t>
            </a:r>
            <a:endParaRPr sz="1400" b="1">
              <a:solidFill>
                <a:srgbClr val="747474"/>
              </a:solidFill>
              <a:latin typeface="Calibri"/>
              <a:ea typeface="Calibri"/>
              <a:cs typeface="Calibri"/>
              <a:sym typeface="Calibri"/>
            </a:endParaRPr>
          </a:p>
        </p:txBody>
      </p:sp>
      <p:sp>
        <p:nvSpPr>
          <p:cNvPr id="749" name="Google Shape;749;p17"/>
          <p:cNvSpPr/>
          <p:nvPr/>
        </p:nvSpPr>
        <p:spPr>
          <a:xfrm>
            <a:off x="916712" y="1732148"/>
            <a:ext cx="7896839"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400" b="1">
                <a:solidFill>
                  <a:schemeClr val="dk1"/>
                </a:solidFill>
                <a:latin typeface="Calibri"/>
                <a:ea typeface="Calibri"/>
                <a:cs typeface="Calibri"/>
                <a:sym typeface="Calibri"/>
              </a:rPr>
              <a:t>Lire de manière fluide.</a:t>
            </a:r>
            <a:endParaRPr sz="2400" b="1">
              <a:solidFill>
                <a:schemeClr val="dk1"/>
              </a:solidFill>
              <a:latin typeface="Calibri"/>
              <a:ea typeface="Calibri"/>
              <a:cs typeface="Calibri"/>
              <a:sym typeface="Calibri"/>
            </a:endParaRPr>
          </a:p>
        </p:txBody>
      </p:sp>
      <p:pic>
        <p:nvPicPr>
          <p:cNvPr id="750" name="Google Shape;750;p17"/>
          <p:cNvPicPr preferRelativeResize="0"/>
          <p:nvPr/>
        </p:nvPicPr>
        <p:blipFill rotWithShape="1">
          <a:blip r:embed="rId4">
            <a:alphaModFix/>
          </a:blip>
          <a:srcRect/>
          <a:stretch/>
        </p:blipFill>
        <p:spPr>
          <a:xfrm>
            <a:off x="614633" y="1696455"/>
            <a:ext cx="604158" cy="604158"/>
          </a:xfrm>
          <a:prstGeom prst="rect">
            <a:avLst/>
          </a:prstGeom>
          <a:noFill/>
          <a:ln>
            <a:noFill/>
          </a:ln>
        </p:spPr>
      </p:pic>
      <p:pic>
        <p:nvPicPr>
          <p:cNvPr id="751" name="Google Shape;751;p17"/>
          <p:cNvPicPr preferRelativeResize="0"/>
          <p:nvPr/>
        </p:nvPicPr>
        <p:blipFill rotWithShape="1">
          <a:blip r:embed="rId5">
            <a:alphaModFix/>
          </a:blip>
          <a:srcRect/>
          <a:stretch/>
        </p:blipFill>
        <p:spPr>
          <a:xfrm>
            <a:off x="4282722" y="4230059"/>
            <a:ext cx="794800" cy="702770"/>
          </a:xfrm>
          <a:prstGeom prst="rect">
            <a:avLst/>
          </a:prstGeom>
          <a:noFill/>
          <a:ln>
            <a:noFill/>
          </a:ln>
        </p:spPr>
      </p:pic>
      <p:pic>
        <p:nvPicPr>
          <p:cNvPr id="752" name="Google Shape;752;p17"/>
          <p:cNvPicPr preferRelativeResize="0"/>
          <p:nvPr/>
        </p:nvPicPr>
        <p:blipFill rotWithShape="1">
          <a:blip r:embed="rId6">
            <a:alphaModFix/>
          </a:blip>
          <a:srcRect/>
          <a:stretch/>
        </p:blipFill>
        <p:spPr>
          <a:xfrm>
            <a:off x="3757080" y="2339393"/>
            <a:ext cx="1841595" cy="181619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7" name="Google Shape;757;p18"/>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58" name="Google Shape;758;p18"/>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759" name="Google Shape;759;p18"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760" name="Google Shape;760;p18"/>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Je vais lire ces phrases à haute voix. Ecoutez bien.</a:t>
            </a:r>
            <a:endParaRPr sz="1400" b="1">
              <a:solidFill>
                <a:srgbClr val="747474"/>
              </a:solidFill>
              <a:latin typeface="Calibri"/>
              <a:ea typeface="Calibri"/>
              <a:cs typeface="Calibri"/>
              <a:sym typeface="Calibri"/>
            </a:endParaRPr>
          </a:p>
        </p:txBody>
      </p:sp>
      <p:sp>
        <p:nvSpPr>
          <p:cNvPr id="761" name="Google Shape;761;p18"/>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une lecture modèle de ces phrases .</a:t>
            </a:r>
            <a:endParaRPr sz="1400" i="1">
              <a:solidFill>
                <a:srgbClr val="AEAEAE"/>
              </a:solidFill>
              <a:latin typeface="Calibri"/>
              <a:ea typeface="Calibri"/>
              <a:cs typeface="Calibri"/>
              <a:sym typeface="Calibri"/>
            </a:endParaRPr>
          </a:p>
        </p:txBody>
      </p:sp>
      <p:pic>
        <p:nvPicPr>
          <p:cNvPr id="762" name="Google Shape;762;p18"/>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763" name="Google Shape;763;p18"/>
          <p:cNvSpPr txBox="1"/>
          <p:nvPr/>
        </p:nvSpPr>
        <p:spPr>
          <a:xfrm>
            <a:off x="406522" y="1938878"/>
            <a:ext cx="8330956" cy="1631216"/>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sport est bon pour la santé, il améliore aussi la concentration.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aide à rester en forme, mais aussi à se détendre.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pratique le football chaque semaine, en plus il fait du vélo le week-end.</a:t>
            </a:r>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sport est utile, mais il peut être dangereux s’il est mal pratiqué.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Elle adore la natation, alors que son frère préfère jouer au tennis.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50"/>
        <p:cNvGrpSpPr/>
        <p:nvPr/>
      </p:nvGrpSpPr>
      <p:grpSpPr>
        <a:xfrm>
          <a:off x="0" y="0"/>
          <a:ext cx="0" cy="0"/>
          <a:chOff x="0" y="0"/>
          <a:chExt cx="0" cy="0"/>
        </a:xfrm>
      </p:grpSpPr>
      <p:sp>
        <p:nvSpPr>
          <p:cNvPr id="551" name="Google Shape;551;p2"/>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Structure des paliers du niveau 1AC</a:t>
            </a:r>
            <a:endParaRPr sz="1100" b="0" i="0" u="none" strike="noStrike" cap="none">
              <a:solidFill>
                <a:srgbClr val="000000"/>
              </a:solidFill>
              <a:latin typeface="Arial"/>
              <a:ea typeface="Arial"/>
              <a:cs typeface="Arial"/>
              <a:sym typeface="Arial"/>
            </a:endParaRPr>
          </a:p>
        </p:txBody>
      </p:sp>
      <p:cxnSp>
        <p:nvCxnSpPr>
          <p:cNvPr id="552" name="Google Shape;552;p2"/>
          <p:cNvCxnSpPr/>
          <p:nvPr/>
        </p:nvCxnSpPr>
        <p:spPr>
          <a:xfrm>
            <a:off x="2735388"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53" name="Google Shape;553;p2"/>
          <p:cNvSpPr/>
          <p:nvPr/>
        </p:nvSpPr>
        <p:spPr>
          <a:xfrm>
            <a:off x="1178053" y="1371246"/>
            <a:ext cx="7449655" cy="130571"/>
          </a:xfrm>
          <a:prstGeom prst="rightArrow">
            <a:avLst>
              <a:gd name="adj1" fmla="val 50000"/>
              <a:gd name="adj2" fmla="val 50000"/>
            </a:avLst>
          </a:prstGeom>
          <a:solidFill>
            <a:srgbClr val="074F6A"/>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sp>
        <p:nvSpPr>
          <p:cNvPr id="554" name="Google Shape;554;p2"/>
          <p:cNvSpPr/>
          <p:nvPr/>
        </p:nvSpPr>
        <p:spPr>
          <a:xfrm>
            <a:off x="0" y="1663121"/>
            <a:ext cx="1383090" cy="735555"/>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Lecture fluence</a:t>
            </a:r>
            <a:endParaRPr/>
          </a:p>
        </p:txBody>
      </p:sp>
      <p:sp>
        <p:nvSpPr>
          <p:cNvPr id="555" name="Google Shape;555;p2"/>
          <p:cNvSpPr/>
          <p:nvPr/>
        </p:nvSpPr>
        <p:spPr>
          <a:xfrm>
            <a:off x="0" y="2786166"/>
            <a:ext cx="1383090" cy="768939"/>
          </a:xfrm>
          <a:prstGeom prst="rect">
            <a:avLst/>
          </a:prstGeom>
          <a:solidFill>
            <a:srgbClr val="00707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200" b="1" i="0" u="none" strike="noStrike" cap="none">
                <a:solidFill>
                  <a:schemeClr val="lt1"/>
                </a:solidFill>
                <a:latin typeface="Arial"/>
                <a:ea typeface="Arial"/>
                <a:cs typeface="Arial"/>
                <a:sym typeface="Arial"/>
              </a:rPr>
              <a:t>Compréhension directe</a:t>
            </a:r>
            <a:endParaRPr/>
          </a:p>
        </p:txBody>
      </p:sp>
      <p:sp>
        <p:nvSpPr>
          <p:cNvPr id="556" name="Google Shape;556;p2"/>
          <p:cNvSpPr/>
          <p:nvPr/>
        </p:nvSpPr>
        <p:spPr>
          <a:xfrm>
            <a:off x="1535553"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Mot</a:t>
            </a:r>
            <a:endParaRPr/>
          </a:p>
        </p:txBody>
      </p:sp>
      <p:sp>
        <p:nvSpPr>
          <p:cNvPr id="557" name="Google Shape;557;p2"/>
          <p:cNvSpPr/>
          <p:nvPr/>
        </p:nvSpPr>
        <p:spPr>
          <a:xfrm>
            <a:off x="2951215" y="950956"/>
            <a:ext cx="1028827"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simple</a:t>
            </a:r>
            <a:endParaRPr/>
          </a:p>
        </p:txBody>
      </p:sp>
      <p:sp>
        <p:nvSpPr>
          <p:cNvPr id="558" name="Google Shape;558;p2"/>
          <p:cNvSpPr/>
          <p:nvPr/>
        </p:nvSpPr>
        <p:spPr>
          <a:xfrm>
            <a:off x="4366877"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enrichie</a:t>
            </a:r>
            <a:endParaRPr/>
          </a:p>
        </p:txBody>
      </p:sp>
      <p:sp>
        <p:nvSpPr>
          <p:cNvPr id="559" name="Google Shape;559;p2"/>
          <p:cNvSpPr/>
          <p:nvPr/>
        </p:nvSpPr>
        <p:spPr>
          <a:xfrm>
            <a:off x="5782539" y="950956"/>
            <a:ext cx="1115052" cy="653694"/>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Phrase étendue</a:t>
            </a:r>
            <a:endParaRPr/>
          </a:p>
        </p:txBody>
      </p:sp>
      <p:sp>
        <p:nvSpPr>
          <p:cNvPr id="560" name="Google Shape;560;p2"/>
          <p:cNvSpPr/>
          <p:nvPr/>
        </p:nvSpPr>
        <p:spPr>
          <a:xfrm>
            <a:off x="7106768" y="950956"/>
            <a:ext cx="1403174" cy="653693"/>
          </a:xfrm>
          <a:prstGeom prst="rect">
            <a:avLst/>
          </a:prstGeom>
          <a:solidFill>
            <a:srgbClr val="0B769F"/>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i="0" u="none" strike="noStrike" cap="none">
                <a:solidFill>
                  <a:schemeClr val="lt1"/>
                </a:solidFill>
                <a:latin typeface="Arial"/>
                <a:ea typeface="Arial"/>
                <a:cs typeface="Arial"/>
                <a:sym typeface="Arial"/>
              </a:rPr>
              <a:t>Paragraphe</a:t>
            </a:r>
            <a:endParaRPr/>
          </a:p>
        </p:txBody>
      </p:sp>
      <p:sp>
        <p:nvSpPr>
          <p:cNvPr id="561" name="Google Shape;561;p2"/>
          <p:cNvSpPr/>
          <p:nvPr/>
        </p:nvSpPr>
        <p:spPr>
          <a:xfrm>
            <a:off x="1535553"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2" name="Google Shape;562;p2"/>
          <p:cNvSpPr/>
          <p:nvPr/>
        </p:nvSpPr>
        <p:spPr>
          <a:xfrm>
            <a:off x="2951215"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3" name="Google Shape;563;p2"/>
          <p:cNvSpPr/>
          <p:nvPr/>
        </p:nvSpPr>
        <p:spPr>
          <a:xfrm>
            <a:off x="4388467"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4" name="Google Shape;564;p2"/>
          <p:cNvSpPr/>
          <p:nvPr/>
        </p:nvSpPr>
        <p:spPr>
          <a:xfrm>
            <a:off x="5782539" y="1604649"/>
            <a:ext cx="1028827"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5" name="Google Shape;565;p2"/>
          <p:cNvSpPr/>
          <p:nvPr/>
        </p:nvSpPr>
        <p:spPr>
          <a:xfrm>
            <a:off x="7198201" y="1604649"/>
            <a:ext cx="1106063" cy="2017514"/>
          </a:xfrm>
          <a:prstGeom prst="rect">
            <a:avLst/>
          </a:prstGeom>
          <a:solidFill>
            <a:srgbClr val="C7EDF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6" name="Google Shape;566;p2"/>
          <p:cNvSpPr/>
          <p:nvPr/>
        </p:nvSpPr>
        <p:spPr>
          <a:xfrm>
            <a:off x="1383089" y="2793854"/>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7" name="Google Shape;567;p2"/>
          <p:cNvSpPr/>
          <p:nvPr/>
        </p:nvSpPr>
        <p:spPr>
          <a:xfrm>
            <a:off x="1383089" y="1835336"/>
            <a:ext cx="7126854" cy="563340"/>
          </a:xfrm>
          <a:prstGeom prst="rect">
            <a:avLst/>
          </a:prstGeom>
          <a:solidFill>
            <a:srgbClr val="00707C">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a:solidFill>
                <a:schemeClr val="lt1"/>
              </a:solidFill>
              <a:latin typeface="Arial"/>
              <a:ea typeface="Arial"/>
              <a:cs typeface="Arial"/>
              <a:sym typeface="Arial"/>
            </a:endParaRPr>
          </a:p>
        </p:txBody>
      </p:sp>
      <p:sp>
        <p:nvSpPr>
          <p:cNvPr id="568" name="Google Shape;568;p2"/>
          <p:cNvSpPr/>
          <p:nvPr/>
        </p:nvSpPr>
        <p:spPr>
          <a:xfrm>
            <a:off x="2612754"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69" name="Google Shape;569;p2"/>
          <p:cNvCxnSpPr/>
          <p:nvPr/>
        </p:nvCxnSpPr>
        <p:spPr>
          <a:xfrm>
            <a:off x="4169976"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0" name="Google Shape;570;p2"/>
          <p:cNvSpPr/>
          <p:nvPr/>
        </p:nvSpPr>
        <p:spPr>
          <a:xfrm>
            <a:off x="4047342"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71" name="Google Shape;571;p2"/>
          <p:cNvCxnSpPr/>
          <p:nvPr/>
        </p:nvCxnSpPr>
        <p:spPr>
          <a:xfrm>
            <a:off x="5604564"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2" name="Google Shape;572;p2"/>
          <p:cNvSpPr/>
          <p:nvPr/>
        </p:nvSpPr>
        <p:spPr>
          <a:xfrm>
            <a:off x="5481930"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Arial"/>
              <a:ea typeface="Arial"/>
              <a:cs typeface="Arial"/>
              <a:sym typeface="Arial"/>
            </a:endParaRPr>
          </a:p>
        </p:txBody>
      </p:sp>
      <p:cxnSp>
        <p:nvCxnSpPr>
          <p:cNvPr id="573" name="Google Shape;573;p2"/>
          <p:cNvCxnSpPr/>
          <p:nvPr/>
        </p:nvCxnSpPr>
        <p:spPr>
          <a:xfrm>
            <a:off x="700217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74" name="Google Shape;574;p2"/>
          <p:cNvSpPr txBox="1"/>
          <p:nvPr/>
        </p:nvSpPr>
        <p:spPr>
          <a:xfrm>
            <a:off x="231480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i="0" u="none" strike="noStrike" cap="none">
                <a:solidFill>
                  <a:srgbClr val="C00000"/>
                </a:solidFill>
                <a:latin typeface="Arial"/>
                <a:ea typeface="Arial"/>
                <a:cs typeface="Arial"/>
                <a:sym typeface="Arial"/>
              </a:rPr>
              <a:t>Palier 2</a:t>
            </a:r>
            <a:endParaRPr/>
          </a:p>
        </p:txBody>
      </p:sp>
      <p:sp>
        <p:nvSpPr>
          <p:cNvPr id="575" name="Google Shape;575;p2"/>
          <p:cNvSpPr txBox="1"/>
          <p:nvPr/>
        </p:nvSpPr>
        <p:spPr>
          <a:xfrm>
            <a:off x="3749389"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3</a:t>
            </a:r>
            <a:endParaRPr/>
          </a:p>
        </p:txBody>
      </p:sp>
      <p:sp>
        <p:nvSpPr>
          <p:cNvPr id="576" name="Google Shape;576;p2"/>
          <p:cNvSpPr txBox="1"/>
          <p:nvPr/>
        </p:nvSpPr>
        <p:spPr>
          <a:xfrm>
            <a:off x="5172518"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4</a:t>
            </a:r>
            <a:endParaRPr/>
          </a:p>
        </p:txBody>
      </p:sp>
      <p:pic>
        <p:nvPicPr>
          <p:cNvPr id="577" name="Google Shape;577;p2" descr="Téléchargez gratuitement des icônes sur Test aux formats PNG et SVG"/>
          <p:cNvPicPr preferRelativeResize="0"/>
          <p:nvPr/>
        </p:nvPicPr>
        <p:blipFill rotWithShape="1">
          <a:blip r:embed="rId3">
            <a:alphaModFix/>
          </a:blip>
          <a:srcRect/>
          <a:stretch/>
        </p:blipFill>
        <p:spPr>
          <a:xfrm>
            <a:off x="2882673" y="3807336"/>
            <a:ext cx="192335" cy="161802"/>
          </a:xfrm>
          <a:prstGeom prst="rect">
            <a:avLst/>
          </a:prstGeom>
          <a:noFill/>
          <a:ln>
            <a:noFill/>
          </a:ln>
        </p:spPr>
      </p:pic>
      <p:pic>
        <p:nvPicPr>
          <p:cNvPr id="578" name="Google Shape;578;p2" descr="Téléchargez gratuitement des icônes sur Test aux formats PNG et SVG"/>
          <p:cNvPicPr preferRelativeResize="0"/>
          <p:nvPr/>
        </p:nvPicPr>
        <p:blipFill rotWithShape="1">
          <a:blip r:embed="rId3">
            <a:alphaModFix/>
          </a:blip>
          <a:srcRect/>
          <a:stretch/>
        </p:blipFill>
        <p:spPr>
          <a:xfrm>
            <a:off x="4314956" y="3807336"/>
            <a:ext cx="192335" cy="161802"/>
          </a:xfrm>
          <a:prstGeom prst="rect">
            <a:avLst/>
          </a:prstGeom>
          <a:noFill/>
          <a:ln>
            <a:noFill/>
          </a:ln>
        </p:spPr>
      </p:pic>
      <p:pic>
        <p:nvPicPr>
          <p:cNvPr id="579" name="Google Shape;579;p2" descr="Téléchargez gratuitement des icônes sur Test aux formats PNG et SVG"/>
          <p:cNvPicPr preferRelativeResize="0"/>
          <p:nvPr/>
        </p:nvPicPr>
        <p:blipFill rotWithShape="1">
          <a:blip r:embed="rId3">
            <a:alphaModFix/>
          </a:blip>
          <a:srcRect/>
          <a:stretch/>
        </p:blipFill>
        <p:spPr>
          <a:xfrm>
            <a:off x="6273903" y="3807336"/>
            <a:ext cx="192335" cy="161802"/>
          </a:xfrm>
          <a:prstGeom prst="rect">
            <a:avLst/>
          </a:prstGeom>
          <a:noFill/>
          <a:ln>
            <a:noFill/>
          </a:ln>
        </p:spPr>
      </p:pic>
      <p:cxnSp>
        <p:nvCxnSpPr>
          <p:cNvPr id="580" name="Google Shape;580;p2"/>
          <p:cNvCxnSpPr/>
          <p:nvPr/>
        </p:nvCxnSpPr>
        <p:spPr>
          <a:xfrm>
            <a:off x="1464429" y="1147997"/>
            <a:ext cx="0" cy="2943782"/>
          </a:xfrm>
          <a:prstGeom prst="straightConnector1">
            <a:avLst/>
          </a:prstGeom>
          <a:noFill/>
          <a:ln w="28575" cap="flat" cmpd="sng">
            <a:solidFill>
              <a:srgbClr val="9F5900"/>
            </a:solidFill>
            <a:prstDash val="dash"/>
            <a:miter lim="800000"/>
            <a:headEnd type="none" w="sm" len="sm"/>
            <a:tailEnd type="none" w="sm" len="sm"/>
          </a:ln>
        </p:spPr>
      </p:cxnSp>
      <p:sp>
        <p:nvSpPr>
          <p:cNvPr id="581" name="Google Shape;581;p2"/>
          <p:cNvSpPr/>
          <p:nvPr/>
        </p:nvSpPr>
        <p:spPr>
          <a:xfrm>
            <a:off x="1341795" y="3783467"/>
            <a:ext cx="245269" cy="206333"/>
          </a:xfrm>
          <a:prstGeom prst="diamond">
            <a:avLst/>
          </a:prstGeom>
          <a:solidFill>
            <a:srgbClr val="C00000"/>
          </a:solidFill>
          <a:ln w="19050" cap="flat" cmpd="sng">
            <a:solidFill>
              <a:srgbClr val="C7EDF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582" name="Google Shape;582;p2"/>
          <p:cNvSpPr txBox="1"/>
          <p:nvPr/>
        </p:nvSpPr>
        <p:spPr>
          <a:xfrm>
            <a:off x="1043841" y="4066427"/>
            <a:ext cx="841174"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C00000"/>
                </a:solidFill>
                <a:latin typeface="Arial"/>
                <a:ea typeface="Arial"/>
                <a:cs typeface="Arial"/>
                <a:sym typeface="Arial"/>
              </a:rPr>
              <a:t>Palier 1</a:t>
            </a:r>
            <a:endParaRPr/>
          </a:p>
        </p:txBody>
      </p:sp>
      <p:sp>
        <p:nvSpPr>
          <p:cNvPr id="583" name="Google Shape;583;p2"/>
          <p:cNvSpPr txBox="1"/>
          <p:nvPr/>
        </p:nvSpPr>
        <p:spPr>
          <a:xfrm>
            <a:off x="5881064" y="2043890"/>
            <a:ext cx="915436" cy="230832"/>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900" b="1" i="1">
                <a:solidFill>
                  <a:srgbClr val="C00000"/>
                </a:solidFill>
                <a:latin typeface="Arial"/>
                <a:ea typeface="Arial"/>
                <a:cs typeface="Arial"/>
                <a:sym typeface="Arial"/>
              </a:rPr>
              <a:t>Vous êtes ici</a:t>
            </a:r>
            <a:endParaRPr/>
          </a:p>
        </p:txBody>
      </p:sp>
      <p:pic>
        <p:nvPicPr>
          <p:cNvPr id="584" name="Google Shape;584;p2" descr="Pin "/>
          <p:cNvPicPr preferRelativeResize="0"/>
          <p:nvPr/>
        </p:nvPicPr>
        <p:blipFill rotWithShape="1">
          <a:blip r:embed="rId4">
            <a:alphaModFix/>
          </a:blip>
          <a:srcRect/>
          <a:stretch/>
        </p:blipFill>
        <p:spPr>
          <a:xfrm>
            <a:off x="6109329" y="1562106"/>
            <a:ext cx="374245" cy="374245"/>
          </a:xfrm>
          <a:prstGeom prst="rect">
            <a:avLst/>
          </a:prstGeom>
          <a:noFill/>
          <a:ln>
            <a:noFill/>
          </a:ln>
        </p:spPr>
      </p:pic>
      <p:pic>
        <p:nvPicPr>
          <p:cNvPr id="585" name="Google Shape;585;p2" descr="Image générée"/>
          <p:cNvPicPr preferRelativeResize="0"/>
          <p:nvPr/>
        </p:nvPicPr>
        <p:blipFill rotWithShape="1">
          <a:blip r:embed="rId5">
            <a:alphaModFix/>
          </a:blip>
          <a:srcRect t="11064" b="10678"/>
          <a:stretch/>
        </p:blipFill>
        <p:spPr>
          <a:xfrm>
            <a:off x="139474" y="113199"/>
            <a:ext cx="479846" cy="563276"/>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67"/>
        <p:cNvGrpSpPr/>
        <p:nvPr/>
      </p:nvGrpSpPr>
      <p:grpSpPr>
        <a:xfrm>
          <a:off x="0" y="0"/>
          <a:ext cx="0" cy="0"/>
          <a:chOff x="0" y="0"/>
          <a:chExt cx="0" cy="0"/>
        </a:xfrm>
      </p:grpSpPr>
      <p:sp>
        <p:nvSpPr>
          <p:cNvPr id="768" name="Google Shape;768;p19"/>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769" name="Google Shape;769;p19"/>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770" name="Google Shape;770;p19"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771" name="Google Shape;771;p19"/>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Voici les règles à retenir. Suivez attentivement.</a:t>
            </a:r>
            <a:endParaRPr sz="1400" b="1">
              <a:solidFill>
                <a:srgbClr val="747474"/>
              </a:solidFill>
              <a:latin typeface="Calibri"/>
              <a:ea typeface="Calibri"/>
              <a:cs typeface="Calibri"/>
              <a:sym typeface="Calibri"/>
            </a:endParaRPr>
          </a:p>
        </p:txBody>
      </p:sp>
      <p:sp>
        <p:nvSpPr>
          <p:cNvPr id="772" name="Google Shape;772;p19"/>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Fournir des explications claires aux élèves.</a:t>
            </a:r>
            <a:endParaRPr/>
          </a:p>
        </p:txBody>
      </p:sp>
      <p:pic>
        <p:nvPicPr>
          <p:cNvPr id="773" name="Google Shape;773;p19"/>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774" name="Google Shape;774;p19"/>
          <p:cNvSpPr/>
          <p:nvPr/>
        </p:nvSpPr>
        <p:spPr>
          <a:xfrm>
            <a:off x="409679" y="3082902"/>
            <a:ext cx="7971330" cy="1785104"/>
          </a:xfrm>
          <a:prstGeom prst="rect">
            <a:avLst/>
          </a:prstGeom>
          <a:noFill/>
          <a:ln>
            <a:noFill/>
          </a:ln>
        </p:spPr>
        <p:txBody>
          <a:bodyPr spcFirstLastPara="1" wrap="square" lIns="91425" tIns="45700" rIns="91425" bIns="45700" anchor="ctr" anchorCtr="0">
            <a:spAutoFit/>
          </a:bodyPr>
          <a:lstStyle/>
          <a:p>
            <a:pPr marL="0" marR="0" lvl="0" indent="0" algn="just" rtl="0">
              <a:lnSpc>
                <a:spcPct val="100000"/>
              </a:lnSpc>
              <a:spcBef>
                <a:spcPts val="0"/>
              </a:spcBef>
              <a:spcAft>
                <a:spcPts val="0"/>
              </a:spcAft>
              <a:buClr>
                <a:srgbClr val="1D6FA9"/>
              </a:buClr>
              <a:buSzPts val="2000"/>
              <a:buFont typeface="Calibri"/>
              <a:buNone/>
            </a:pPr>
            <a:r>
              <a:rPr lang="fr-FR" sz="2000" b="1" i="0" u="none" strike="noStrike" cap="none">
                <a:solidFill>
                  <a:srgbClr val="1D6FA9"/>
                </a:solidFill>
                <a:latin typeface="Calibri"/>
                <a:ea typeface="Calibri"/>
                <a:cs typeface="Calibri"/>
                <a:sym typeface="Calibri"/>
              </a:rPr>
              <a:t>Règles à retenir</a:t>
            </a:r>
            <a:r>
              <a:rPr lang="fr-FR" sz="2000" b="0" i="0" u="none" strike="noStrike" cap="none">
                <a:solidFill>
                  <a:srgbClr val="1D6FA9"/>
                </a:solidFill>
                <a:latin typeface="Calibri"/>
                <a:ea typeface="Calibri"/>
                <a:cs typeface="Calibri"/>
                <a:sym typeface="Calibri"/>
              </a:rPr>
              <a:t> :</a:t>
            </a:r>
            <a:endParaRPr sz="2000">
              <a:solidFill>
                <a:srgbClr val="1D6FA9"/>
              </a:solidFill>
              <a:latin typeface="Calibri"/>
              <a:ea typeface="Calibri"/>
              <a:cs typeface="Calibri"/>
              <a:sym typeface="Calibri"/>
            </a:endParaRPr>
          </a:p>
          <a:p>
            <a:pPr marL="285750" marR="0" lvl="0" indent="-285750" algn="just"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Je respecte les pauses de ponctuation</a:t>
            </a:r>
            <a:r>
              <a:rPr lang="fr-FR" sz="1800">
                <a:solidFill>
                  <a:schemeClr val="dk1"/>
                </a:solidFill>
                <a:latin typeface="Calibri"/>
                <a:ea typeface="Calibri"/>
                <a:cs typeface="Calibri"/>
                <a:sym typeface="Calibri"/>
              </a:rPr>
              <a:t> : je fais une petite pause à la virgule, une pause plus longue au point, et j’adapte ma pause aux points d’interrogation ou d’exclamation.</a:t>
            </a:r>
            <a:endParaRPr/>
          </a:p>
          <a:p>
            <a:pPr marL="285750" marR="0" lvl="0" indent="-285750" algn="just" rtl="0">
              <a:spcBef>
                <a:spcPts val="0"/>
              </a:spcBef>
              <a:spcAft>
                <a:spcPts val="0"/>
              </a:spcAft>
              <a:buClr>
                <a:schemeClr val="dk1"/>
              </a:buClr>
              <a:buSzPts val="1800"/>
              <a:buFont typeface="Noto Sans Symbols"/>
              <a:buChar char="▪"/>
            </a:pPr>
            <a:r>
              <a:rPr lang="fr-FR" sz="1800" b="1">
                <a:solidFill>
                  <a:schemeClr val="dk1"/>
                </a:solidFill>
                <a:latin typeface="Calibri"/>
                <a:ea typeface="Calibri"/>
                <a:cs typeface="Calibri"/>
                <a:sym typeface="Calibri"/>
              </a:rPr>
              <a:t>Je lis de manière naturelle et expressive</a:t>
            </a:r>
            <a:r>
              <a:rPr lang="fr-FR" sz="1800">
                <a:solidFill>
                  <a:schemeClr val="dk1"/>
                </a:solidFill>
                <a:latin typeface="Calibri"/>
                <a:ea typeface="Calibri"/>
                <a:cs typeface="Calibri"/>
                <a:sym typeface="Calibri"/>
              </a:rPr>
              <a:t> : je regroupe les mots par idées, je les prononce bien et je mets l’accent sur les mots importants.</a:t>
            </a:r>
            <a:endParaRPr sz="1800">
              <a:solidFill>
                <a:schemeClr val="dk1"/>
              </a:solidFill>
              <a:latin typeface="Calibri"/>
              <a:ea typeface="Calibri"/>
              <a:cs typeface="Calibri"/>
              <a:sym typeface="Calibri"/>
            </a:endParaRPr>
          </a:p>
        </p:txBody>
      </p:sp>
      <p:sp>
        <p:nvSpPr>
          <p:cNvPr id="775" name="Google Shape;775;p19"/>
          <p:cNvSpPr txBox="1"/>
          <p:nvPr/>
        </p:nvSpPr>
        <p:spPr>
          <a:xfrm>
            <a:off x="426932" y="1353900"/>
            <a:ext cx="8330956" cy="1631216"/>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sport est bon pour la santé, il améliore aussi la concentration.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aide à rester en forme, mais aussi à se détendre.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Il pratique le football chaque semaine, en plus il fait du vélo le week-end.</a:t>
            </a:r>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Le sport est utile, mais il peut être dangereux s’il est mal pratiqué.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Elle adore la natation, alors que son frère préfère jouer au tennis.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79"/>
        <p:cNvGrpSpPr/>
        <p:nvPr/>
      </p:nvGrpSpPr>
      <p:grpSpPr>
        <a:xfrm>
          <a:off x="0" y="0"/>
          <a:ext cx="0" cy="0"/>
          <a:chOff x="0" y="0"/>
          <a:chExt cx="0" cy="0"/>
        </a:xfrm>
      </p:grpSpPr>
      <p:pic>
        <p:nvPicPr>
          <p:cNvPr id="780" name="Google Shape;780;p20"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781" name="Google Shape;781;p20"/>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passer au tableau pour lire ces phrases à haute voix en suivant la consigne :</a:t>
            </a:r>
            <a:endParaRPr sz="1400" b="1">
              <a:solidFill>
                <a:srgbClr val="747474"/>
              </a:solidFill>
              <a:latin typeface="Calibri"/>
              <a:ea typeface="Calibri"/>
              <a:cs typeface="Calibri"/>
              <a:sym typeface="Calibri"/>
            </a:endParaRPr>
          </a:p>
        </p:txBody>
      </p:sp>
      <p:sp>
        <p:nvSpPr>
          <p:cNvPr id="782" name="Google Shape;782;p20"/>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au hasard. Apporter un feedback immédiat .</a:t>
            </a:r>
            <a:endParaRPr sz="1400" i="1">
              <a:solidFill>
                <a:srgbClr val="AEAEAE"/>
              </a:solidFill>
              <a:latin typeface="Calibri"/>
              <a:ea typeface="Calibri"/>
              <a:cs typeface="Calibri"/>
              <a:sym typeface="Calibri"/>
            </a:endParaRPr>
          </a:p>
        </p:txBody>
      </p:sp>
      <p:sp>
        <p:nvSpPr>
          <p:cNvPr id="783" name="Google Shape;783;p20"/>
          <p:cNvSpPr txBox="1"/>
          <p:nvPr/>
        </p:nvSpPr>
        <p:spPr>
          <a:xfrm>
            <a:off x="202445" y="1757695"/>
            <a:ext cx="8719446" cy="1323439"/>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a:t>
            </a:r>
            <a:r>
              <a:rPr lang="fr-FR" sz="2000" b="1">
                <a:solidFill>
                  <a:srgbClr val="336FB6"/>
                </a:solidFill>
                <a:latin typeface="Calibri"/>
                <a:ea typeface="Calibri"/>
                <a:cs typeface="Calibri"/>
                <a:sym typeface="Calibri"/>
              </a:rPr>
              <a:t>mais ce n’est pas toujours facile. </a:t>
            </a:r>
            <a:endParaRPr sz="2000" b="1">
              <a:solidFill>
                <a:srgbClr val="336FB6"/>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mais ce n’est pas toujours facile </a:t>
            </a:r>
            <a:r>
              <a:rPr lang="fr-FR" sz="2000" b="1">
                <a:solidFill>
                  <a:srgbClr val="336FB6"/>
                </a:solidFill>
                <a:latin typeface="Calibri"/>
                <a:ea typeface="Calibri"/>
                <a:cs typeface="Calibri"/>
                <a:sym typeface="Calibri"/>
              </a:rPr>
              <a:t>parce que cela demande beaucoup d’effort et de volonté.</a:t>
            </a:r>
            <a:endParaRPr/>
          </a:p>
        </p:txBody>
      </p:sp>
      <p:sp>
        <p:nvSpPr>
          <p:cNvPr id="784" name="Google Shape;784;p20"/>
          <p:cNvSpPr txBox="1"/>
          <p:nvPr/>
        </p:nvSpPr>
        <p:spPr>
          <a:xfrm>
            <a:off x="202445" y="1258134"/>
            <a:ext cx="8719446" cy="400110"/>
          </a:xfrm>
          <a:prstGeom prst="rect">
            <a:avLst/>
          </a:prstGeom>
          <a:solidFill>
            <a:srgbClr val="BA909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lt1"/>
                </a:solidFill>
                <a:latin typeface="Calibri"/>
                <a:ea typeface="Calibri"/>
                <a:cs typeface="Calibri"/>
                <a:sym typeface="Calibri"/>
              </a:rPr>
              <a:t>Je lis des phrases de plus en plus longues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21"/>
          <p:cNvSpPr txBox="1"/>
          <p:nvPr/>
        </p:nvSpPr>
        <p:spPr>
          <a:xfrm>
            <a:off x="528565" y="7846"/>
            <a:ext cx="8153406"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Le premier élève lit la phrase à haute voix. Le deuxième élève la répète pour vérifier qu’il a bien compris. Répétez avec chaque phrase suivante.</a:t>
            </a:r>
            <a:endParaRPr/>
          </a:p>
        </p:txBody>
      </p:sp>
      <p:pic>
        <p:nvPicPr>
          <p:cNvPr id="790" name="Google Shape;790;p21"/>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791" name="Google Shape;791;p21"/>
          <p:cNvSpPr txBox="1"/>
          <p:nvPr/>
        </p:nvSpPr>
        <p:spPr>
          <a:xfrm>
            <a:off x="202445" y="1757695"/>
            <a:ext cx="8719446" cy="1323439"/>
          </a:xfrm>
          <a:prstGeom prst="rect">
            <a:avLst/>
          </a:prstGeom>
          <a:solidFill>
            <a:srgbClr val="FFFFD5"/>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a:t>
            </a:r>
            <a:endParaRPr sz="2000">
              <a:solidFill>
                <a:schemeClr val="dk1"/>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a:t>
            </a:r>
            <a:r>
              <a:rPr lang="fr-FR" sz="2000" b="1">
                <a:solidFill>
                  <a:srgbClr val="336FB6"/>
                </a:solidFill>
                <a:latin typeface="Calibri"/>
                <a:ea typeface="Calibri"/>
                <a:cs typeface="Calibri"/>
                <a:sym typeface="Calibri"/>
              </a:rPr>
              <a:t>mais ce n’est pas toujours facile. </a:t>
            </a:r>
            <a:endParaRPr sz="2000" b="1">
              <a:solidFill>
                <a:srgbClr val="336FB6"/>
              </a:solidFill>
              <a:latin typeface="Calibri"/>
              <a:ea typeface="Calibri"/>
              <a:cs typeface="Calibri"/>
              <a:sym typeface="Calibri"/>
            </a:endParaRPr>
          </a:p>
          <a:p>
            <a:pPr marL="457200" marR="0" lvl="0" indent="-457200" algn="just" rtl="0">
              <a:spcBef>
                <a:spcPts val="0"/>
              </a:spcBef>
              <a:spcAft>
                <a:spcPts val="0"/>
              </a:spcAft>
              <a:buClr>
                <a:schemeClr val="dk1"/>
              </a:buClr>
              <a:buSzPts val="2000"/>
              <a:buFont typeface="Arial"/>
              <a:buChar char="•"/>
            </a:pPr>
            <a:r>
              <a:rPr lang="fr-FR" sz="2000">
                <a:solidFill>
                  <a:schemeClr val="dk1"/>
                </a:solidFill>
                <a:latin typeface="Calibri"/>
                <a:ea typeface="Calibri"/>
                <a:cs typeface="Calibri"/>
                <a:sym typeface="Calibri"/>
              </a:rPr>
              <a:t>Faire du sport, c’est bon pour la santé, mais ce n’est pas toujours facile </a:t>
            </a:r>
            <a:r>
              <a:rPr lang="fr-FR" sz="2000" b="1">
                <a:solidFill>
                  <a:srgbClr val="336FB6"/>
                </a:solidFill>
                <a:latin typeface="Calibri"/>
                <a:ea typeface="Calibri"/>
                <a:cs typeface="Calibri"/>
                <a:sym typeface="Calibri"/>
              </a:rPr>
              <a:t>parce que cela demande beaucoup d’effort et de volonté.</a:t>
            </a:r>
            <a:endParaRPr/>
          </a:p>
        </p:txBody>
      </p:sp>
      <p:sp>
        <p:nvSpPr>
          <p:cNvPr id="792" name="Google Shape;792;p21"/>
          <p:cNvSpPr txBox="1"/>
          <p:nvPr/>
        </p:nvSpPr>
        <p:spPr>
          <a:xfrm>
            <a:off x="202445" y="1258134"/>
            <a:ext cx="8719446" cy="400110"/>
          </a:xfrm>
          <a:prstGeom prst="rect">
            <a:avLst/>
          </a:prstGeom>
          <a:solidFill>
            <a:srgbClr val="BA909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lt1"/>
                </a:solidFill>
                <a:latin typeface="Calibri"/>
                <a:ea typeface="Calibri"/>
                <a:cs typeface="Calibri"/>
                <a:sym typeface="Calibri"/>
              </a:rPr>
              <a:t>Je lis des phrases de plus en plus longues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96"/>
        <p:cNvGrpSpPr/>
        <p:nvPr/>
      </p:nvGrpSpPr>
      <p:grpSpPr>
        <a:xfrm>
          <a:off x="0" y="0"/>
          <a:ext cx="0" cy="0"/>
          <a:chOff x="0" y="0"/>
          <a:chExt cx="0" cy="0"/>
        </a:xfrm>
      </p:grpSpPr>
      <p:sp>
        <p:nvSpPr>
          <p:cNvPr id="797" name="Google Shape;797;p22"/>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Travail en binôme : un élève lit une partie du texte, l’autre écoute et corrige si nécessaire. Suivez l’exemple :</a:t>
            </a:r>
            <a:endParaRPr sz="1400" b="1">
              <a:solidFill>
                <a:srgbClr val="747474"/>
              </a:solidFill>
              <a:latin typeface="Calibri"/>
              <a:ea typeface="Calibri"/>
              <a:cs typeface="Calibri"/>
              <a:sym typeface="Calibri"/>
            </a:endParaRPr>
          </a:p>
        </p:txBody>
      </p:sp>
      <p:sp>
        <p:nvSpPr>
          <p:cNvPr id="798" name="Google Shape;798;p22"/>
          <p:cNvSpPr txBox="1"/>
          <p:nvPr/>
        </p:nvSpPr>
        <p:spPr>
          <a:xfrm>
            <a:off x="579046" y="317975"/>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d’inverser les rôles après la première lecture . </a:t>
            </a:r>
            <a:endParaRPr sz="1400" i="1">
              <a:solidFill>
                <a:srgbClr val="AEAEAE"/>
              </a:solidFill>
              <a:latin typeface="Calibri"/>
              <a:ea typeface="Calibri"/>
              <a:cs typeface="Calibri"/>
              <a:sym typeface="Calibri"/>
            </a:endParaRPr>
          </a:p>
        </p:txBody>
      </p:sp>
      <p:pic>
        <p:nvPicPr>
          <p:cNvPr id="799" name="Google Shape;799;p22"/>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800" name="Google Shape;800;p22"/>
          <p:cNvSpPr txBox="1"/>
          <p:nvPr/>
        </p:nvSpPr>
        <p:spPr>
          <a:xfrm>
            <a:off x="223024" y="1224970"/>
            <a:ext cx="8548148" cy="400110"/>
          </a:xfrm>
          <a:prstGeom prst="rect">
            <a:avLst/>
          </a:prstGeom>
          <a:solidFill>
            <a:srgbClr val="BA909E"/>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000" b="1">
                <a:solidFill>
                  <a:schemeClr val="lt1"/>
                </a:solidFill>
                <a:latin typeface="Calibri"/>
                <a:ea typeface="Calibri"/>
                <a:cs typeface="Calibri"/>
                <a:sym typeface="Calibri"/>
              </a:rPr>
              <a:t>Je lis le texte à haute voixavec un bon rythme :</a:t>
            </a:r>
            <a:endParaRPr/>
          </a:p>
        </p:txBody>
      </p:sp>
      <p:sp>
        <p:nvSpPr>
          <p:cNvPr id="801" name="Google Shape;801;p22"/>
          <p:cNvSpPr txBox="1"/>
          <p:nvPr/>
        </p:nvSpPr>
        <p:spPr>
          <a:xfrm>
            <a:off x="223024" y="1720529"/>
            <a:ext cx="8548149" cy="2862322"/>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a:t>
            </a: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fr-FR" sz="2000">
                <a:solidFill>
                  <a:schemeClr val="dk1"/>
                </a:solidFill>
                <a:latin typeface="Calibri"/>
                <a:ea typeface="Calibri"/>
                <a:cs typeface="Calibri"/>
                <a:sym typeface="Calibri"/>
              </a:rPr>
              <a:t>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sz="1900">
              <a:solidFill>
                <a:schemeClr val="dk1"/>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05"/>
        <p:cNvGrpSpPr/>
        <p:nvPr/>
      </p:nvGrpSpPr>
      <p:grpSpPr>
        <a:xfrm>
          <a:off x="0" y="0"/>
          <a:ext cx="0" cy="0"/>
          <a:chOff x="0" y="0"/>
          <a:chExt cx="0" cy="0"/>
        </a:xfrm>
      </p:grpSpPr>
      <p:sp>
        <p:nvSpPr>
          <p:cNvPr id="806" name="Google Shape;806;p23"/>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07" name="Google Shape;807;p23"/>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08" name="Google Shape;808;p23"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09" name="Google Shape;809;p23"/>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Je vais lire ce texte à haute voix. Ecoutez bien.</a:t>
            </a:r>
            <a:endParaRPr sz="1400" b="1">
              <a:solidFill>
                <a:srgbClr val="747474"/>
              </a:solidFill>
              <a:latin typeface="Calibri"/>
              <a:ea typeface="Calibri"/>
              <a:cs typeface="Calibri"/>
              <a:sym typeface="Calibri"/>
            </a:endParaRPr>
          </a:p>
        </p:txBody>
      </p:sp>
      <p:sp>
        <p:nvSpPr>
          <p:cNvPr id="810" name="Google Shape;810;p23"/>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une lecture modèle du texte.</a:t>
            </a:r>
            <a:endParaRPr sz="1400" i="1">
              <a:solidFill>
                <a:srgbClr val="AEAEAE"/>
              </a:solidFill>
              <a:latin typeface="Calibri"/>
              <a:ea typeface="Calibri"/>
              <a:cs typeface="Calibri"/>
              <a:sym typeface="Calibri"/>
            </a:endParaRPr>
          </a:p>
        </p:txBody>
      </p:sp>
      <p:pic>
        <p:nvPicPr>
          <p:cNvPr id="811" name="Google Shape;811;p23"/>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812" name="Google Shape;812;p23"/>
          <p:cNvSpPr txBox="1"/>
          <p:nvPr/>
        </p:nvSpPr>
        <p:spPr>
          <a:xfrm>
            <a:off x="223024" y="1720529"/>
            <a:ext cx="8548149" cy="2862322"/>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a:t>
            </a: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fr-FR" sz="2000">
                <a:solidFill>
                  <a:schemeClr val="dk1"/>
                </a:solidFill>
                <a:latin typeface="Calibri"/>
                <a:ea typeface="Calibri"/>
                <a:cs typeface="Calibri"/>
                <a:sym typeface="Calibri"/>
              </a:rPr>
              <a:t>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sz="2000">
              <a:solidFill>
                <a:schemeClr val="dk1"/>
              </a:solidFill>
              <a:latin typeface="Calibri"/>
              <a:ea typeface="Calibri"/>
              <a:cs typeface="Calibri"/>
              <a:sym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16"/>
        <p:cNvGrpSpPr/>
        <p:nvPr/>
      </p:nvGrpSpPr>
      <p:grpSpPr>
        <a:xfrm>
          <a:off x="0" y="0"/>
          <a:ext cx="0" cy="0"/>
          <a:chOff x="0" y="0"/>
          <a:chExt cx="0" cy="0"/>
        </a:xfrm>
      </p:grpSpPr>
      <p:sp>
        <p:nvSpPr>
          <p:cNvPr id="817" name="Google Shape;817;p24"/>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Nous allons lire ensemble le deuxième paragraphe de ce texte : </a:t>
            </a:r>
            <a:endParaRPr sz="1400" b="1">
              <a:solidFill>
                <a:srgbClr val="747474"/>
              </a:solidFill>
              <a:latin typeface="Calibri"/>
              <a:ea typeface="Calibri"/>
              <a:cs typeface="Calibri"/>
              <a:sym typeface="Calibri"/>
            </a:endParaRPr>
          </a:p>
        </p:txBody>
      </p:sp>
      <p:sp>
        <p:nvSpPr>
          <p:cNvPr id="818" name="Google Shape;818;p24"/>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Faire lire en chœur le texte. </a:t>
            </a:r>
            <a:endParaRPr sz="1400" i="1">
              <a:solidFill>
                <a:srgbClr val="AEAEAE"/>
              </a:solidFill>
              <a:latin typeface="Calibri"/>
              <a:ea typeface="Calibri"/>
              <a:cs typeface="Calibri"/>
              <a:sym typeface="Calibri"/>
            </a:endParaRPr>
          </a:p>
        </p:txBody>
      </p:sp>
      <p:pic>
        <p:nvPicPr>
          <p:cNvPr id="819" name="Google Shape;819;p24"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820" name="Google Shape;820;p24"/>
          <p:cNvSpPr txBox="1"/>
          <p:nvPr/>
        </p:nvSpPr>
        <p:spPr>
          <a:xfrm>
            <a:off x="223023" y="1350878"/>
            <a:ext cx="8548149" cy="2862322"/>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rgbClr val="D8D8D8"/>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a:t>
            </a:r>
            <a:endParaRPr sz="2000">
              <a:solidFill>
                <a:srgbClr val="D8D8D8"/>
              </a:solidFill>
              <a:latin typeface="Calibri"/>
              <a:ea typeface="Calibri"/>
              <a:cs typeface="Calibri"/>
              <a:sym typeface="Calibri"/>
            </a:endParaRPr>
          </a:p>
          <a:p>
            <a:pPr marL="0" marR="0" lvl="0" indent="0" algn="just" rtl="0">
              <a:spcBef>
                <a:spcPts val="0"/>
              </a:spcBef>
              <a:spcAft>
                <a:spcPts val="0"/>
              </a:spcAft>
              <a:buNone/>
            </a:pPr>
            <a:r>
              <a:rPr lang="fr-FR" sz="2000">
                <a:solidFill>
                  <a:schemeClr val="dk1"/>
                </a:solidFill>
                <a:latin typeface="Calibri"/>
                <a:ea typeface="Calibri"/>
                <a:cs typeface="Calibri"/>
                <a:sym typeface="Calibri"/>
              </a:rPr>
              <a:t>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sz="2000">
              <a:solidFill>
                <a:schemeClr val="dk1"/>
              </a:solidFill>
              <a:latin typeface="Calibri"/>
              <a:ea typeface="Calibri"/>
              <a:cs typeface="Calibri"/>
              <a:sym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24"/>
        <p:cNvGrpSpPr/>
        <p:nvPr/>
      </p:nvGrpSpPr>
      <p:grpSpPr>
        <a:xfrm>
          <a:off x="0" y="0"/>
          <a:ext cx="0" cy="0"/>
          <a:chOff x="0" y="0"/>
          <a:chExt cx="0" cy="0"/>
        </a:xfrm>
      </p:grpSpPr>
      <p:sp>
        <p:nvSpPr>
          <p:cNvPr id="825" name="Google Shape;825;p25"/>
          <p:cNvSpPr/>
          <p:nvPr/>
        </p:nvSpPr>
        <p:spPr>
          <a:xfrm rot="-5400013" flipH="1">
            <a:off x="6384094" y="4102318"/>
            <a:ext cx="71396" cy="182697"/>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2700"/>
              <a:buFont typeface="Arial"/>
              <a:buNone/>
            </a:pPr>
            <a:endParaRPr sz="2700" b="0" i="0" u="none" strike="noStrike" cap="none">
              <a:solidFill>
                <a:srgbClr val="000000"/>
              </a:solidFill>
              <a:latin typeface="Calibri"/>
              <a:ea typeface="Calibri"/>
              <a:cs typeface="Calibri"/>
              <a:sym typeface="Calibri"/>
            </a:endParaRPr>
          </a:p>
        </p:txBody>
      </p:sp>
      <p:sp>
        <p:nvSpPr>
          <p:cNvPr id="826" name="Google Shape;826;p25"/>
          <p:cNvSpPr txBox="1"/>
          <p:nvPr/>
        </p:nvSpPr>
        <p:spPr>
          <a:xfrm>
            <a:off x="865396" y="93293"/>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Maintenant, vous allez lire individuellement ce texte à haute voix.</a:t>
            </a:r>
            <a:endParaRPr sz="1400" b="1">
              <a:solidFill>
                <a:srgbClr val="747474"/>
              </a:solidFill>
              <a:latin typeface="Calibri"/>
              <a:ea typeface="Calibri"/>
              <a:cs typeface="Calibri"/>
              <a:sym typeface="Calibri"/>
            </a:endParaRPr>
          </a:p>
        </p:txBody>
      </p:sp>
      <p:sp>
        <p:nvSpPr>
          <p:cNvPr id="827" name="Google Shape;827;p25"/>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au hasard. Apporter un feedback immédiat.</a:t>
            </a:r>
            <a:endParaRPr sz="1400" i="1">
              <a:solidFill>
                <a:srgbClr val="AEAEAE"/>
              </a:solidFill>
              <a:latin typeface="Calibri"/>
              <a:ea typeface="Calibri"/>
              <a:cs typeface="Calibri"/>
              <a:sym typeface="Calibri"/>
            </a:endParaRPr>
          </a:p>
        </p:txBody>
      </p:sp>
      <p:pic>
        <p:nvPicPr>
          <p:cNvPr id="828" name="Google Shape;828;p25"/>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829" name="Google Shape;829;p25"/>
          <p:cNvSpPr txBox="1"/>
          <p:nvPr/>
        </p:nvSpPr>
        <p:spPr>
          <a:xfrm>
            <a:off x="242480" y="1525976"/>
            <a:ext cx="8548149" cy="2862322"/>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20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a:t>
            </a:r>
            <a:endParaRPr sz="2000">
              <a:solidFill>
                <a:schemeClr val="dk1"/>
              </a:solidFill>
              <a:latin typeface="Calibri"/>
              <a:ea typeface="Calibri"/>
              <a:cs typeface="Calibri"/>
              <a:sym typeface="Calibri"/>
            </a:endParaRPr>
          </a:p>
          <a:p>
            <a:pPr marL="0" marR="0" lvl="0" indent="0" algn="just" rtl="0">
              <a:spcBef>
                <a:spcPts val="0"/>
              </a:spcBef>
              <a:spcAft>
                <a:spcPts val="0"/>
              </a:spcAft>
              <a:buNone/>
            </a:pPr>
            <a:r>
              <a:rPr lang="fr-FR" sz="2000">
                <a:solidFill>
                  <a:schemeClr val="dk1"/>
                </a:solidFill>
                <a:latin typeface="Calibri"/>
                <a:ea typeface="Calibri"/>
                <a:cs typeface="Calibri"/>
                <a:sym typeface="Calibri"/>
              </a:rPr>
              <a:t>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sz="2000">
              <a:solidFill>
                <a:schemeClr val="dk1"/>
              </a:solidFill>
              <a:latin typeface="Calibri"/>
              <a:ea typeface="Calibri"/>
              <a:cs typeface="Calibri"/>
              <a:sym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pic>
        <p:nvPicPr>
          <p:cNvPr id="834" name="Google Shape;834;p26"/>
          <p:cNvPicPr preferRelativeResize="0"/>
          <p:nvPr/>
        </p:nvPicPr>
        <p:blipFill rotWithShape="1">
          <a:blip r:embed="rId3">
            <a:alphaModFix/>
          </a:blip>
          <a:srcRect/>
          <a:stretch/>
        </p:blipFill>
        <p:spPr>
          <a:xfrm>
            <a:off x="272087" y="744784"/>
            <a:ext cx="2802017" cy="2802017"/>
          </a:xfrm>
          <a:prstGeom prst="rect">
            <a:avLst/>
          </a:prstGeom>
          <a:noFill/>
          <a:ln>
            <a:noFill/>
          </a:ln>
        </p:spPr>
      </p:pic>
      <p:grpSp>
        <p:nvGrpSpPr>
          <p:cNvPr id="835" name="Google Shape;835;p26"/>
          <p:cNvGrpSpPr/>
          <p:nvPr/>
        </p:nvGrpSpPr>
        <p:grpSpPr>
          <a:xfrm>
            <a:off x="3310728" y="763007"/>
            <a:ext cx="5260250" cy="2783794"/>
            <a:chOff x="1715066" y="1103461"/>
            <a:chExt cx="5717724" cy="3124203"/>
          </a:xfrm>
        </p:grpSpPr>
        <p:sp>
          <p:nvSpPr>
            <p:cNvPr id="836" name="Google Shape;836;p26"/>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837" name="Google Shape;837;p26"/>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838" name="Google Shape;838;p26"/>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Atelier de compréhension</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20 min</a:t>
            </a:r>
            <a:endParaRPr sz="3600">
              <a:solidFill>
                <a:srgbClr val="44546A"/>
              </a:solidFill>
              <a:latin typeface="Arial"/>
              <a:ea typeface="Arial"/>
              <a:cs typeface="Arial"/>
              <a:sym typeface="Arial"/>
            </a:endParaRPr>
          </a:p>
        </p:txBody>
      </p:sp>
      <p:sp>
        <p:nvSpPr>
          <p:cNvPr id="839" name="Google Shape;839;p26"/>
          <p:cNvSpPr/>
          <p:nvPr/>
        </p:nvSpPr>
        <p:spPr>
          <a:xfrm>
            <a:off x="5728896" y="1950939"/>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FE3F0"/>
        </a:solidFill>
        <a:effectLst/>
      </p:bgPr>
    </p:bg>
    <p:spTree>
      <p:nvGrpSpPr>
        <p:cNvPr id="1" name="Shape 843"/>
        <p:cNvGrpSpPr/>
        <p:nvPr/>
      </p:nvGrpSpPr>
      <p:grpSpPr>
        <a:xfrm>
          <a:off x="0" y="0"/>
          <a:ext cx="0" cy="0"/>
          <a:chOff x="0" y="0"/>
          <a:chExt cx="0" cy="0"/>
        </a:xfrm>
      </p:grpSpPr>
      <p:sp>
        <p:nvSpPr>
          <p:cNvPr id="844" name="Google Shape;844;p27"/>
          <p:cNvSpPr txBox="1"/>
          <p:nvPr/>
        </p:nvSpPr>
        <p:spPr>
          <a:xfrm>
            <a:off x="0" y="2142763"/>
            <a:ext cx="9144000" cy="589007"/>
          </a:xfrm>
          <a:prstGeom prst="rect">
            <a:avLst/>
          </a:prstGeom>
          <a:noFill/>
          <a:ln>
            <a:noFill/>
          </a:ln>
        </p:spPr>
        <p:txBody>
          <a:bodyPr spcFirstLastPara="1" wrap="square" lIns="0" tIns="0" rIns="0" bIns="0" anchor="t" anchorCtr="0">
            <a:spAutoFit/>
          </a:bodyPr>
          <a:lstStyle/>
          <a:p>
            <a:pPr marL="0" marR="0" lvl="0" indent="0" algn="ctr" rtl="0">
              <a:lnSpc>
                <a:spcPct val="131218"/>
              </a:lnSpc>
              <a:spcBef>
                <a:spcPts val="0"/>
              </a:spcBef>
              <a:spcAft>
                <a:spcPts val="0"/>
              </a:spcAft>
              <a:buClr>
                <a:srgbClr val="44546A"/>
              </a:buClr>
              <a:buSzPts val="3200"/>
              <a:buFont typeface="Calibri"/>
              <a:buNone/>
            </a:pPr>
            <a:r>
              <a:rPr lang="fr-FR" sz="3200" b="1" i="0" u="none" strike="noStrike" cap="none">
                <a:solidFill>
                  <a:srgbClr val="44546A"/>
                </a:solidFill>
                <a:latin typeface="Calibri"/>
                <a:ea typeface="Calibri"/>
                <a:cs typeface="Calibri"/>
                <a:sym typeface="Calibri"/>
              </a:rPr>
              <a:t>Déclaration de l’objectif</a:t>
            </a:r>
            <a:endParaRPr sz="1800" b="0" i="0" u="none" strike="noStrike" cap="none">
              <a:solidFill>
                <a:srgbClr val="44546A"/>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28"/>
          <p:cNvSpPr txBox="1"/>
          <p:nvPr/>
        </p:nvSpPr>
        <p:spPr>
          <a:xfrm>
            <a:off x="812713" y="194000"/>
            <a:ext cx="8223191"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A la fin de cette séance, vous serez capables de :</a:t>
            </a:r>
            <a:endParaRPr/>
          </a:p>
        </p:txBody>
      </p:sp>
      <p:sp>
        <p:nvSpPr>
          <p:cNvPr id="850" name="Google Shape;850;p28"/>
          <p:cNvSpPr/>
          <p:nvPr/>
        </p:nvSpPr>
        <p:spPr>
          <a:xfrm>
            <a:off x="902127" y="1474580"/>
            <a:ext cx="7896839" cy="532772"/>
          </a:xfrm>
          <a:prstGeom prst="roundRect">
            <a:avLst>
              <a:gd name="adj" fmla="val 50000"/>
            </a:avLst>
          </a:prstGeom>
          <a:noFill/>
          <a:ln w="19050" cap="flat" cmpd="sng">
            <a:solidFill>
              <a:srgbClr val="72B6D3"/>
            </a:solidFill>
            <a:prstDash val="solid"/>
            <a:round/>
            <a:headEnd type="none" w="sm" len="sm"/>
            <a:tailEnd type="none" w="sm" len="sm"/>
          </a:ln>
        </p:spPr>
        <p:txBody>
          <a:bodyPr spcFirstLastPara="1" wrap="square" lIns="91425" tIns="91425" rIns="91425" bIns="91425" anchor="ctr" anchorCtr="0">
            <a:noAutofit/>
          </a:bodyPr>
          <a:lstStyle/>
          <a:p>
            <a:pPr marL="0" marR="0" lvl="0" indent="0" algn="ctr" rtl="0">
              <a:spcBef>
                <a:spcPts val="0"/>
              </a:spcBef>
              <a:spcAft>
                <a:spcPts val="0"/>
              </a:spcAft>
              <a:buNone/>
            </a:pPr>
            <a:r>
              <a:rPr lang="fr-FR" sz="2000" b="1">
                <a:solidFill>
                  <a:schemeClr val="dk1"/>
                </a:solidFill>
                <a:latin typeface="Calibri"/>
                <a:ea typeface="Calibri"/>
                <a:cs typeface="Calibri"/>
                <a:sym typeface="Calibri"/>
              </a:rPr>
              <a:t>Comprendre une </a:t>
            </a:r>
            <a:r>
              <a:rPr lang="fr-FR" sz="2000" b="1">
                <a:solidFill>
                  <a:srgbClr val="336FB6"/>
                </a:solidFill>
                <a:latin typeface="Calibri"/>
                <a:ea typeface="Calibri"/>
                <a:cs typeface="Calibri"/>
                <a:sym typeface="Calibri"/>
              </a:rPr>
              <a:t>opposition</a:t>
            </a:r>
            <a:r>
              <a:rPr lang="fr-FR" sz="2000" b="1">
                <a:solidFill>
                  <a:schemeClr val="dk1"/>
                </a:solidFill>
                <a:latin typeface="Calibri"/>
                <a:ea typeface="Calibri"/>
                <a:cs typeface="Calibri"/>
                <a:sym typeface="Calibri"/>
              </a:rPr>
              <a:t> ou un </a:t>
            </a:r>
            <a:r>
              <a:rPr lang="fr-FR" sz="2000" b="1">
                <a:solidFill>
                  <a:srgbClr val="336FB6"/>
                </a:solidFill>
                <a:latin typeface="Calibri"/>
                <a:ea typeface="Calibri"/>
                <a:cs typeface="Calibri"/>
                <a:sym typeface="Calibri"/>
              </a:rPr>
              <a:t>ajout</a:t>
            </a:r>
            <a:r>
              <a:rPr lang="fr-FR" sz="2000" b="1">
                <a:solidFill>
                  <a:schemeClr val="dk1"/>
                </a:solidFill>
                <a:latin typeface="Calibri"/>
                <a:ea typeface="Calibri"/>
                <a:cs typeface="Calibri"/>
                <a:sym typeface="Calibri"/>
              </a:rPr>
              <a:t> dans un texte.</a:t>
            </a:r>
            <a:endParaRPr sz="2000" b="1">
              <a:solidFill>
                <a:schemeClr val="dk1"/>
              </a:solidFill>
              <a:latin typeface="Calibri"/>
              <a:ea typeface="Calibri"/>
              <a:cs typeface="Calibri"/>
              <a:sym typeface="Calibri"/>
            </a:endParaRPr>
          </a:p>
        </p:txBody>
      </p:sp>
      <p:pic>
        <p:nvPicPr>
          <p:cNvPr id="851" name="Google Shape;851;p28"/>
          <p:cNvPicPr preferRelativeResize="0"/>
          <p:nvPr/>
        </p:nvPicPr>
        <p:blipFill rotWithShape="1">
          <a:blip r:embed="rId3">
            <a:alphaModFix/>
          </a:blip>
          <a:srcRect/>
          <a:stretch/>
        </p:blipFill>
        <p:spPr>
          <a:xfrm>
            <a:off x="600048" y="1438887"/>
            <a:ext cx="604158" cy="604158"/>
          </a:xfrm>
          <a:prstGeom prst="rect">
            <a:avLst/>
          </a:prstGeom>
          <a:noFill/>
          <a:ln>
            <a:noFill/>
          </a:ln>
        </p:spPr>
      </p:pic>
      <p:sp>
        <p:nvSpPr>
          <p:cNvPr id="852" name="Google Shape;852;p28"/>
          <p:cNvSpPr/>
          <p:nvPr/>
        </p:nvSpPr>
        <p:spPr>
          <a:xfrm>
            <a:off x="6031149" y="2408831"/>
            <a:ext cx="787941" cy="629252"/>
          </a:xfrm>
          <a:prstGeom prst="rect">
            <a:avLst/>
          </a:prstGeom>
          <a:solidFill>
            <a:schemeClr val="accent1"/>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Idée 1</a:t>
            </a:r>
            <a:endParaRPr sz="1800" b="1">
              <a:solidFill>
                <a:schemeClr val="lt1"/>
              </a:solidFill>
              <a:latin typeface="Arial"/>
              <a:ea typeface="Arial"/>
              <a:cs typeface="Arial"/>
              <a:sym typeface="Arial"/>
            </a:endParaRPr>
          </a:p>
        </p:txBody>
      </p:sp>
      <p:sp>
        <p:nvSpPr>
          <p:cNvPr id="853" name="Google Shape;853;p28"/>
          <p:cNvSpPr/>
          <p:nvPr/>
        </p:nvSpPr>
        <p:spPr>
          <a:xfrm>
            <a:off x="7033098" y="2486650"/>
            <a:ext cx="525294" cy="493065"/>
          </a:xfrm>
          <a:prstGeom prst="mathPlus">
            <a:avLst>
              <a:gd name="adj1" fmla="val 23520"/>
            </a:avLst>
          </a:prstGeom>
          <a:solidFill>
            <a:schemeClr val="accent6"/>
          </a:solidFill>
          <a:ln w="19050" cap="flat" cmpd="sng">
            <a:solidFill>
              <a:srgbClr val="3879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854" name="Google Shape;854;p28"/>
          <p:cNvSpPr/>
          <p:nvPr/>
        </p:nvSpPr>
        <p:spPr>
          <a:xfrm>
            <a:off x="7772400" y="2405785"/>
            <a:ext cx="787941" cy="629252"/>
          </a:xfrm>
          <a:prstGeom prst="rect">
            <a:avLst/>
          </a:prstGeom>
          <a:solidFill>
            <a:schemeClr val="accent2"/>
          </a:solidFill>
          <a:ln w="19050" cap="flat" cmpd="sng">
            <a:solidFill>
              <a:srgbClr val="AA52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Idée 2</a:t>
            </a:r>
            <a:endParaRPr/>
          </a:p>
        </p:txBody>
      </p:sp>
      <p:sp>
        <p:nvSpPr>
          <p:cNvPr id="855" name="Google Shape;855;p28"/>
          <p:cNvSpPr/>
          <p:nvPr/>
        </p:nvSpPr>
        <p:spPr>
          <a:xfrm>
            <a:off x="6559806" y="3376998"/>
            <a:ext cx="1471878"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800" b="1">
                <a:solidFill>
                  <a:schemeClr val="dk1"/>
                </a:solidFill>
                <a:latin typeface="Calibri"/>
                <a:ea typeface="Calibri"/>
                <a:cs typeface="Calibri"/>
                <a:sym typeface="Calibri"/>
              </a:rPr>
              <a:t>Un ajout</a:t>
            </a:r>
            <a:endParaRPr sz="2800">
              <a:solidFill>
                <a:schemeClr val="dk1"/>
              </a:solidFill>
              <a:latin typeface="Arial"/>
              <a:ea typeface="Arial"/>
              <a:cs typeface="Arial"/>
              <a:sym typeface="Arial"/>
            </a:endParaRPr>
          </a:p>
        </p:txBody>
      </p:sp>
      <p:sp>
        <p:nvSpPr>
          <p:cNvPr id="856" name="Google Shape;856;p28"/>
          <p:cNvSpPr/>
          <p:nvPr/>
        </p:nvSpPr>
        <p:spPr>
          <a:xfrm>
            <a:off x="766098" y="2408831"/>
            <a:ext cx="787941" cy="629252"/>
          </a:xfrm>
          <a:prstGeom prst="rect">
            <a:avLst/>
          </a:prstGeom>
          <a:solidFill>
            <a:schemeClr val="accent1"/>
          </a:solidFill>
          <a:ln w="19050" cap="flat" cmpd="sng">
            <a:solidFill>
              <a:srgbClr val="0F46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Idée 1</a:t>
            </a:r>
            <a:endParaRPr sz="1800" b="1">
              <a:solidFill>
                <a:schemeClr val="lt1"/>
              </a:solidFill>
              <a:latin typeface="Arial"/>
              <a:ea typeface="Arial"/>
              <a:cs typeface="Arial"/>
              <a:sym typeface="Arial"/>
            </a:endParaRPr>
          </a:p>
        </p:txBody>
      </p:sp>
      <p:sp>
        <p:nvSpPr>
          <p:cNvPr id="857" name="Google Shape;857;p28"/>
          <p:cNvSpPr/>
          <p:nvPr/>
        </p:nvSpPr>
        <p:spPr>
          <a:xfrm>
            <a:off x="2507349" y="2405785"/>
            <a:ext cx="787941" cy="629252"/>
          </a:xfrm>
          <a:prstGeom prst="rect">
            <a:avLst/>
          </a:prstGeom>
          <a:solidFill>
            <a:schemeClr val="accent2"/>
          </a:solidFill>
          <a:ln w="19050" cap="flat" cmpd="sng">
            <a:solidFill>
              <a:srgbClr val="AA52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fr-FR" sz="1800" b="1">
                <a:solidFill>
                  <a:schemeClr val="lt1"/>
                </a:solidFill>
                <a:latin typeface="Arial"/>
                <a:ea typeface="Arial"/>
                <a:cs typeface="Arial"/>
                <a:sym typeface="Arial"/>
              </a:rPr>
              <a:t>Idée 2</a:t>
            </a:r>
            <a:endParaRPr/>
          </a:p>
        </p:txBody>
      </p:sp>
      <p:sp>
        <p:nvSpPr>
          <p:cNvPr id="858" name="Google Shape;858;p28"/>
          <p:cNvSpPr/>
          <p:nvPr/>
        </p:nvSpPr>
        <p:spPr>
          <a:xfrm>
            <a:off x="860025" y="3376998"/>
            <a:ext cx="24721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2800" b="1">
                <a:solidFill>
                  <a:schemeClr val="dk1"/>
                </a:solidFill>
                <a:latin typeface="Calibri"/>
                <a:ea typeface="Calibri"/>
                <a:cs typeface="Calibri"/>
                <a:sym typeface="Calibri"/>
              </a:rPr>
              <a:t>Une opposition</a:t>
            </a:r>
            <a:endParaRPr sz="2800">
              <a:solidFill>
                <a:schemeClr val="dk1"/>
              </a:solidFill>
              <a:latin typeface="Arial"/>
              <a:ea typeface="Arial"/>
              <a:cs typeface="Arial"/>
              <a:sym typeface="Arial"/>
            </a:endParaRPr>
          </a:p>
        </p:txBody>
      </p:sp>
      <p:sp>
        <p:nvSpPr>
          <p:cNvPr id="859" name="Google Shape;859;p28"/>
          <p:cNvSpPr/>
          <p:nvPr/>
        </p:nvSpPr>
        <p:spPr>
          <a:xfrm>
            <a:off x="1768047" y="2559608"/>
            <a:ext cx="466927" cy="347148"/>
          </a:xfrm>
          <a:prstGeom prst="mathNotEqual">
            <a:avLst>
              <a:gd name="adj1" fmla="val 23520"/>
              <a:gd name="adj2" fmla="val 6600000"/>
              <a:gd name="adj3" fmla="val 11760"/>
            </a:avLst>
          </a:prstGeom>
          <a:solidFill>
            <a:schemeClr val="accent6"/>
          </a:solidFill>
          <a:ln w="19050" cap="flat" cmpd="sng">
            <a:solidFill>
              <a:srgbClr val="38792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860" name="Google Shape;860;p28"/>
          <p:cNvCxnSpPr/>
          <p:nvPr/>
        </p:nvCxnSpPr>
        <p:spPr>
          <a:xfrm flipH="1">
            <a:off x="2507349" y="1935543"/>
            <a:ext cx="1344804" cy="350457"/>
          </a:xfrm>
          <a:prstGeom prst="straightConnector1">
            <a:avLst/>
          </a:prstGeom>
          <a:noFill/>
          <a:ln w="19050" cap="flat" cmpd="sng">
            <a:solidFill>
              <a:schemeClr val="accent1"/>
            </a:solidFill>
            <a:prstDash val="solid"/>
            <a:miter lim="800000"/>
            <a:headEnd type="none" w="sm" len="sm"/>
            <a:tailEnd type="triangle" w="med" len="med"/>
          </a:ln>
        </p:spPr>
      </p:cxnSp>
      <p:cxnSp>
        <p:nvCxnSpPr>
          <p:cNvPr id="861" name="Google Shape;861;p28"/>
          <p:cNvCxnSpPr/>
          <p:nvPr/>
        </p:nvCxnSpPr>
        <p:spPr>
          <a:xfrm>
            <a:off x="6031149" y="1848777"/>
            <a:ext cx="1245140" cy="497490"/>
          </a:xfrm>
          <a:prstGeom prst="straightConnector1">
            <a:avLst/>
          </a:prstGeom>
          <a:noFill/>
          <a:ln w="19050" cap="flat" cmpd="sng">
            <a:solidFill>
              <a:schemeClr val="accent1"/>
            </a:solidFill>
            <a:prstDash val="solid"/>
            <a:miter lim="800000"/>
            <a:headEnd type="none" w="sm" len="sm"/>
            <a:tailEnd type="triangle" w="med" len="med"/>
          </a:ln>
        </p:spPr>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7910657" y="1420801"/>
            <a:ext cx="782715" cy="276999"/>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err="1">
                <a:ln>
                  <a:noFill/>
                </a:ln>
                <a:solidFill>
                  <a:srgbClr val="4EA72E"/>
                </a:solidFill>
                <a:effectLst/>
                <a:uLnTx/>
                <a:uFillTx/>
                <a:latin typeface="Aptos"/>
                <a:ea typeface="+mn-ea"/>
                <a:cs typeface="Arial"/>
                <a:sym typeface="Arial"/>
              </a:rPr>
              <a:t>Post-test</a:t>
            </a:r>
            <a:endParaRPr kumimoji="0" lang="fr-FR" sz="1200" b="1" i="0" u="none" strike="noStrike" kern="1200" cap="none" spc="0" normalizeH="0" baseline="0" noProof="0" dirty="0">
              <a:ln>
                <a:noFill/>
              </a:ln>
              <a:solidFill>
                <a:srgbClr val="4EA72E"/>
              </a:solidFill>
              <a:effectLst/>
              <a:uLnTx/>
              <a:uFillTx/>
              <a:latin typeface="Aptos"/>
              <a:ea typeface="+mn-ea"/>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7686653" y="1308473"/>
            <a:ext cx="1184200" cy="1214540"/>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5134310" y="1933768"/>
            <a:ext cx="1803" cy="375988"/>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4780501" y="1437101"/>
            <a:ext cx="1136084" cy="476674"/>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Révision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4846535" y="4047374"/>
            <a:ext cx="1177124" cy="50268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Test de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5534679" y="3406132"/>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sym typeface="Arial"/>
              </a:rPr>
              <a:t>Repérage dans la période de remédiation </a:t>
            </a:r>
            <a:endParaRPr kumimoji="0" lang="fr-FR" sz="2400" b="0" i="1" u="none" strike="noStrike" kern="0" cap="none" spc="0" normalizeH="0" baseline="0" noProof="0" dirty="0">
              <a:ln>
                <a:noFill/>
              </a:ln>
              <a:solidFill>
                <a:srgbClr val="44546A"/>
              </a:solidFill>
              <a:effectLst/>
              <a:uLnTx/>
              <a:uFillTx/>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6400144" y="149430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5534679" y="1023047"/>
            <a:ext cx="1608037" cy="481693"/>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Consolidation</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6200657" y="4282224"/>
            <a:ext cx="1524644" cy="33535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1200" b="1" i="0" u="none" strike="noStrike" kern="1200" cap="none" spc="0" normalizeH="0" baseline="0" noProof="0" dirty="0">
                <a:ln>
                  <a:noFill/>
                </a:ln>
                <a:solidFill>
                  <a:srgbClr val="4EA72E"/>
                </a:solidFill>
                <a:effectLst/>
                <a:uLnTx/>
                <a:uFillTx/>
                <a:latin typeface="Aptos"/>
                <a:ea typeface="+mn-ea"/>
                <a:cs typeface="+mn-cs"/>
                <a:sym typeface="Arial"/>
              </a:rPr>
              <a:t>Palier 2</a:t>
            </a:r>
            <a:endParaRPr kumimoji="0" lang="fr-FR" sz="1350" b="0" i="0" u="none" strike="noStrike" kern="1200" cap="none" spc="0" normalizeH="0" baseline="0" noProof="0" dirty="0">
              <a:ln>
                <a:noFill/>
              </a:ln>
              <a:solidFill>
                <a:prstClr val="white"/>
              </a:solidFill>
              <a:effectLst/>
              <a:uLnTx/>
              <a:uFillTx/>
              <a:latin typeface="Aptos"/>
              <a:ea typeface="+mn-ea"/>
              <a:cs typeface="+mn-c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6924948" y="3659641"/>
            <a:ext cx="3078" cy="6225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52" name="Straight Connector 50">
            <a:extLst>
              <a:ext uri="{FF2B5EF4-FFF2-40B4-BE49-F238E27FC236}">
                <a16:creationId xmlns:a16="http://schemas.microsoft.com/office/drawing/2014/main" id="{F4034310-1B9D-C2F7-39B0-8DB765CB65EE}"/>
              </a:ext>
            </a:extLst>
          </p:cNvPr>
          <p:cNvCxnSpPr>
            <a:cxnSpLocks/>
          </p:cNvCxnSpPr>
          <p:nvPr/>
        </p:nvCxnSpPr>
        <p:spPr>
          <a:xfrm flipH="1" flipV="1">
            <a:off x="3928976" y="1919683"/>
            <a:ext cx="679" cy="46128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cxnSp>
        <p:nvCxnSpPr>
          <p:cNvPr id="65" name="Straight Connector 50">
            <a:extLst>
              <a:ext uri="{FF2B5EF4-FFF2-40B4-BE49-F238E27FC236}">
                <a16:creationId xmlns:a16="http://schemas.microsoft.com/office/drawing/2014/main" id="{F4034310-1B9D-C2F7-39B0-8DB765CB65EE}"/>
              </a:ext>
            </a:extLst>
          </p:cNvPr>
          <p:cNvCxnSpPr>
            <a:cxnSpLocks/>
          </p:cNvCxnSpPr>
          <p:nvPr/>
        </p:nvCxnSpPr>
        <p:spPr>
          <a:xfrm flipV="1">
            <a:off x="3972152" y="3399233"/>
            <a:ext cx="2789" cy="43073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562384"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1577824"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93191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27312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198775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3042608" y="2308578"/>
            <a:ext cx="403488"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2354543"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2737907"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3460935"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4487028" y="2308578"/>
            <a:ext cx="483783" cy="1174558"/>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3823922" y="2308578"/>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4181591" y="2302379"/>
            <a:ext cx="353995" cy="1174558"/>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4970811"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5382297" y="2322810"/>
            <a:ext cx="400410" cy="1174558"/>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5846662"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6862102" y="2307270"/>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6216195"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6557401"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7399064"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7768597" y="2307270"/>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5849858"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6865298" y="2935518"/>
            <a:ext cx="483782" cy="592403"/>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6219391"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6560597"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7402260"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7771793" y="2935518"/>
            <a:ext cx="353995" cy="592403"/>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5820036" y="2155275"/>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5820036" y="2931818"/>
            <a:ext cx="2302556" cy="738152"/>
          </a:xfrm>
          <a:prstGeom prst="rect">
            <a:avLst/>
          </a:prstGeom>
          <a:noFill/>
          <a:ln w="28575">
            <a:solidFill>
              <a:schemeClr val="tx1"/>
            </a:solidFill>
            <a:prstDash val="sysDash"/>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prstClr val="black"/>
              </a:solidFill>
              <a:effectLst/>
              <a:uLnTx/>
              <a:uFillTx/>
              <a:latin typeface="Aptos"/>
              <a:ea typeface="+mn-ea"/>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8189608" y="2313381"/>
            <a:ext cx="400410" cy="1214540"/>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sp3d/>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fr-FR" sz="800" b="1" i="1" u="none" strike="noStrike" kern="1200" cap="none" spc="0" normalizeH="0" baseline="0" noProof="0" dirty="0">
                <a:ln>
                  <a:noFill/>
                </a:ln>
                <a:solidFill>
                  <a:srgbClr val="FFFFFF"/>
                </a:solidFill>
                <a:effectLst>
                  <a:glow>
                    <a:scrgbClr r="0" g="0" b="0"/>
                  </a:glow>
                </a:effectLst>
                <a:uLnTx/>
                <a:uFillTx/>
                <a:latin typeface="Calibri" panose="020F0502020204030204" pitchFamily="34" charset="0"/>
                <a:ea typeface="Calibri" panose="020F0502020204030204" pitchFamily="34" charset="0"/>
                <a:cs typeface="Calibri" panose="020F0502020204030204" pitchFamily="34" charset="0"/>
                <a:sym typeface="Arial"/>
              </a:rPr>
              <a:t>S21</a:t>
            </a:r>
          </a:p>
        </p:txBody>
      </p:sp>
      <p:sp>
        <p:nvSpPr>
          <p:cNvPr id="40" name="Google Shape;633;p3">
            <a:extLst>
              <a:ext uri="{FF2B5EF4-FFF2-40B4-BE49-F238E27FC236}">
                <a16:creationId xmlns:a16="http://schemas.microsoft.com/office/drawing/2014/main" id="{BDC644E0-A73A-184D-1105-81CBF0DB8242}"/>
              </a:ext>
            </a:extLst>
          </p:cNvPr>
          <p:cNvSpPr/>
          <p:nvPr/>
        </p:nvSpPr>
        <p:spPr>
          <a:xfrm>
            <a:off x="2041397" y="1308473"/>
            <a:ext cx="2155475" cy="729458"/>
          </a:xfrm>
          <a:prstGeom prst="ellipse">
            <a:avLst/>
          </a:prstGeom>
          <a:solidFill>
            <a:schemeClr val="lt1"/>
          </a:solid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1" i="0" u="none" strike="noStrike" kern="0" cap="none" spc="0" normalizeH="0" baseline="0" noProof="0" dirty="0">
                <a:ln>
                  <a:noFill/>
                </a:ln>
                <a:solidFill>
                  <a:srgbClr val="0070C0"/>
                </a:solidFill>
                <a:effectLst/>
                <a:uLnTx/>
                <a:uFillTx/>
                <a:latin typeface="Arial"/>
                <a:ea typeface="Arial"/>
                <a:cs typeface="Arial"/>
                <a:sym typeface="Arial"/>
              </a:rPr>
              <a:t>Lire de manière fluide.</a:t>
            </a:r>
          </a:p>
        </p:txBody>
      </p:sp>
      <p:sp>
        <p:nvSpPr>
          <p:cNvPr id="42" name="Google Shape;634;p3">
            <a:extLst>
              <a:ext uri="{FF2B5EF4-FFF2-40B4-BE49-F238E27FC236}">
                <a16:creationId xmlns:a16="http://schemas.microsoft.com/office/drawing/2014/main" id="{C7433409-0A23-70AF-AD58-5DF552AC8231}"/>
              </a:ext>
            </a:extLst>
          </p:cNvPr>
          <p:cNvSpPr/>
          <p:nvPr/>
        </p:nvSpPr>
        <p:spPr>
          <a:xfrm>
            <a:off x="2041397" y="3717423"/>
            <a:ext cx="2155475" cy="778627"/>
          </a:xfrm>
          <a:prstGeom prst="ellipse">
            <a:avLst/>
          </a:prstGeom>
          <a:solidFill>
            <a:schemeClr val="lt1"/>
          </a:solidFill>
          <a:ln w="19050" cap="flat" cmpd="sng">
            <a:solidFill>
              <a:schemeClr val="dk1"/>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fr-FR" sz="1200" b="1" i="0" u="none" strike="noStrike" kern="0" cap="none" spc="0" normalizeH="0" baseline="0" noProof="0" dirty="0">
                <a:ln>
                  <a:noFill/>
                </a:ln>
                <a:solidFill>
                  <a:prstClr val="black"/>
                </a:solidFill>
                <a:effectLst/>
                <a:uLnTx/>
                <a:uFillTx/>
                <a:latin typeface="Arial"/>
                <a:ea typeface="Arial"/>
                <a:cs typeface="Arial"/>
                <a:sym typeface="Arial"/>
              </a:rPr>
              <a:t>Comprendre une opposition ou un ajout dans un texte.</a:t>
            </a:r>
          </a:p>
        </p:txBody>
      </p:sp>
    </p:spTree>
    <p:extLst>
      <p:ext uri="{BB962C8B-B14F-4D97-AF65-F5344CB8AC3E}">
        <p14:creationId xmlns:p14="http://schemas.microsoft.com/office/powerpoint/2010/main" val="36543569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65"/>
        <p:cNvGrpSpPr/>
        <p:nvPr/>
      </p:nvGrpSpPr>
      <p:grpSpPr>
        <a:xfrm>
          <a:off x="0" y="0"/>
          <a:ext cx="0" cy="0"/>
          <a:chOff x="0" y="0"/>
          <a:chExt cx="0" cy="0"/>
        </a:xfrm>
      </p:grpSpPr>
      <p:sp>
        <p:nvSpPr>
          <p:cNvPr id="866" name="Google Shape;866;p29"/>
          <p:cNvSpPr/>
          <p:nvPr/>
        </p:nvSpPr>
        <p:spPr>
          <a:xfrm>
            <a:off x="40820" y="-27679"/>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67" name="Google Shape;867;p29"/>
          <p:cNvSpPr/>
          <p:nvPr/>
        </p:nvSpPr>
        <p:spPr>
          <a:xfrm>
            <a:off x="0" y="-6858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68" name="Google Shape;868;p29"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69" name="Google Shape;869;p29"/>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Regardez l’image puis lisez silencieusement le texte.</a:t>
            </a:r>
            <a:endParaRPr sz="1400" b="1">
              <a:solidFill>
                <a:srgbClr val="747474"/>
              </a:solidFill>
              <a:latin typeface="Calibri"/>
              <a:ea typeface="Calibri"/>
              <a:cs typeface="Calibri"/>
              <a:sym typeface="Calibri"/>
            </a:endParaRPr>
          </a:p>
        </p:txBody>
      </p:sp>
      <p:sp>
        <p:nvSpPr>
          <p:cNvPr id="870" name="Google Shape;870;p29"/>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d’identifier les éléments importants de l’image.</a:t>
            </a:r>
            <a:endParaRPr sz="1400" i="1">
              <a:solidFill>
                <a:srgbClr val="AEAEAE"/>
              </a:solidFill>
              <a:latin typeface="Calibri"/>
              <a:ea typeface="Calibri"/>
              <a:cs typeface="Calibri"/>
              <a:sym typeface="Calibri"/>
            </a:endParaRPr>
          </a:p>
        </p:txBody>
      </p:sp>
      <p:pic>
        <p:nvPicPr>
          <p:cNvPr id="871" name="Google Shape;871;p29" descr="Image générée"/>
          <p:cNvPicPr preferRelativeResize="0"/>
          <p:nvPr/>
        </p:nvPicPr>
        <p:blipFill rotWithShape="1">
          <a:blip r:embed="rId4">
            <a:alphaModFix/>
          </a:blip>
          <a:srcRect l="3381" t="42118" r="70997" b="41629"/>
          <a:stretch/>
        </p:blipFill>
        <p:spPr>
          <a:xfrm>
            <a:off x="8549264" y="10017"/>
            <a:ext cx="594736" cy="565866"/>
          </a:xfrm>
          <a:prstGeom prst="rect">
            <a:avLst/>
          </a:prstGeom>
          <a:noFill/>
          <a:ln>
            <a:noFill/>
          </a:ln>
        </p:spPr>
      </p:pic>
      <p:sp>
        <p:nvSpPr>
          <p:cNvPr id="872" name="Google Shape;872;p29"/>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dirty="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dirty="0"/>
          </a:p>
        </p:txBody>
      </p:sp>
      <p:pic>
        <p:nvPicPr>
          <p:cNvPr id="873" name="Google Shape;873;p29"/>
          <p:cNvPicPr preferRelativeResize="0"/>
          <p:nvPr/>
        </p:nvPicPr>
        <p:blipFill rotWithShape="1">
          <a:blip r:embed="rId5">
            <a:alphaModFix/>
          </a:blip>
          <a:srcRect/>
          <a:stretch/>
        </p:blipFill>
        <p:spPr>
          <a:xfrm>
            <a:off x="6874966" y="647482"/>
            <a:ext cx="2072043" cy="205111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77"/>
        <p:cNvGrpSpPr/>
        <p:nvPr/>
      </p:nvGrpSpPr>
      <p:grpSpPr>
        <a:xfrm>
          <a:off x="0" y="0"/>
          <a:ext cx="0" cy="0"/>
          <a:chOff x="0" y="0"/>
          <a:chExt cx="0" cy="0"/>
        </a:xfrm>
      </p:grpSpPr>
      <p:sp>
        <p:nvSpPr>
          <p:cNvPr id="878" name="Google Shape;878;p30"/>
          <p:cNvSpPr/>
          <p:nvPr/>
        </p:nvSpPr>
        <p:spPr>
          <a:xfrm>
            <a:off x="40820" y="-27679"/>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79" name="Google Shape;879;p30"/>
          <p:cNvSpPr/>
          <p:nvPr/>
        </p:nvSpPr>
        <p:spPr>
          <a:xfrm>
            <a:off x="0" y="-6858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80" name="Google Shape;880;p30"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81" name="Google Shape;881;p30"/>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Voici comment on relève les informations demandées dans les questions : </a:t>
            </a:r>
            <a:endParaRPr sz="1400" b="1">
              <a:solidFill>
                <a:srgbClr val="747474"/>
              </a:solidFill>
              <a:latin typeface="Calibri"/>
              <a:ea typeface="Calibri"/>
              <a:cs typeface="Calibri"/>
              <a:sym typeface="Calibri"/>
            </a:endParaRPr>
          </a:p>
        </p:txBody>
      </p:sp>
      <p:sp>
        <p:nvSpPr>
          <p:cNvPr id="882" name="Google Shape;882;p30"/>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suivre l’explication.</a:t>
            </a:r>
            <a:endParaRPr sz="1400" i="1">
              <a:solidFill>
                <a:srgbClr val="AEAEAE"/>
              </a:solidFill>
              <a:latin typeface="Calibri"/>
              <a:ea typeface="Calibri"/>
              <a:cs typeface="Calibri"/>
              <a:sym typeface="Calibri"/>
            </a:endParaRPr>
          </a:p>
        </p:txBody>
      </p:sp>
      <p:pic>
        <p:nvPicPr>
          <p:cNvPr id="883" name="Google Shape;883;p30" descr="Image générée"/>
          <p:cNvPicPr preferRelativeResize="0"/>
          <p:nvPr/>
        </p:nvPicPr>
        <p:blipFill rotWithShape="1">
          <a:blip r:embed="rId4">
            <a:alphaModFix/>
          </a:blip>
          <a:srcRect l="3381" t="42118" r="70997" b="41629"/>
          <a:stretch/>
        </p:blipFill>
        <p:spPr>
          <a:xfrm>
            <a:off x="8549264" y="10017"/>
            <a:ext cx="594736" cy="565866"/>
          </a:xfrm>
          <a:prstGeom prst="rect">
            <a:avLst/>
          </a:prstGeom>
          <a:noFill/>
          <a:ln>
            <a:noFill/>
          </a:ln>
        </p:spPr>
      </p:pic>
      <p:sp>
        <p:nvSpPr>
          <p:cNvPr id="884" name="Google Shape;884;p30"/>
          <p:cNvSpPr txBox="1"/>
          <p:nvPr/>
        </p:nvSpPr>
        <p:spPr>
          <a:xfrm>
            <a:off x="151270" y="895482"/>
            <a:ext cx="8795739" cy="1754326"/>
          </a:xfrm>
          <a:prstGeom prst="rect">
            <a:avLst/>
          </a:prstGeom>
          <a:solidFill>
            <a:srgbClr val="D9E5F8"/>
          </a:solid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Pour </a:t>
            </a:r>
            <a:r>
              <a:rPr lang="fr-FR" sz="1800" b="1">
                <a:solidFill>
                  <a:schemeClr val="dk1"/>
                </a:solidFill>
                <a:latin typeface="Calibri"/>
                <a:ea typeface="Calibri"/>
                <a:cs typeface="Calibri"/>
                <a:sym typeface="Calibri"/>
              </a:rPr>
              <a:t>reconnaître une opposition ou un ajout dans un texte</a:t>
            </a:r>
            <a:r>
              <a:rPr lang="fr-FR" sz="1800">
                <a:solidFill>
                  <a:schemeClr val="dk1"/>
                </a:solidFill>
                <a:latin typeface="Calibri"/>
                <a:ea typeface="Calibri"/>
                <a:cs typeface="Calibri"/>
                <a:sym typeface="Calibri"/>
              </a:rPr>
              <a:t>, on cherche des mots qui l’annoncent, comme </a:t>
            </a:r>
            <a:r>
              <a:rPr lang="fr-FR" sz="1800" b="1">
                <a:solidFill>
                  <a:schemeClr val="dk1"/>
                </a:solidFill>
                <a:latin typeface="Calibri"/>
                <a:ea typeface="Calibri"/>
                <a:cs typeface="Calibri"/>
                <a:sym typeface="Calibri"/>
              </a:rPr>
              <a:t>« mais », « cependant », « en revanche »</a:t>
            </a:r>
            <a:r>
              <a:rPr lang="fr-FR" sz="1800">
                <a:solidFill>
                  <a:schemeClr val="dk1"/>
                </a:solidFill>
                <a:latin typeface="Calibri"/>
                <a:ea typeface="Calibri"/>
                <a:cs typeface="Calibri"/>
                <a:sym typeface="Calibri"/>
              </a:rPr>
              <a:t> pour l’opposition, et </a:t>
            </a:r>
            <a:r>
              <a:rPr lang="fr-FR" sz="1800" b="1">
                <a:solidFill>
                  <a:schemeClr val="dk1"/>
                </a:solidFill>
                <a:latin typeface="Calibri"/>
                <a:ea typeface="Calibri"/>
                <a:cs typeface="Calibri"/>
                <a:sym typeface="Calibri"/>
              </a:rPr>
              <a:t>« et », « de plus », « aussi »</a:t>
            </a:r>
            <a:r>
              <a:rPr lang="fr-FR" sz="1800">
                <a:solidFill>
                  <a:schemeClr val="dk1"/>
                </a:solidFill>
                <a:latin typeface="Calibri"/>
                <a:ea typeface="Calibri"/>
                <a:cs typeface="Calibri"/>
                <a:sym typeface="Calibri"/>
              </a:rPr>
              <a:t> pour l’ajout. Ces mots permettent de comprendre que l’auteur montre un contraste ou ajoute une information.</a:t>
            </a:r>
            <a:endParaRPr/>
          </a:p>
          <a:p>
            <a:pPr marL="0" marR="0" lvl="0" indent="0" algn="just" rtl="0">
              <a:spcBef>
                <a:spcPts val="0"/>
              </a:spcBef>
              <a:spcAft>
                <a:spcPts val="0"/>
              </a:spcAft>
              <a:buNone/>
            </a:pPr>
            <a:r>
              <a:rPr lang="fr-FR" sz="1800" b="1">
                <a:solidFill>
                  <a:srgbClr val="C00000"/>
                </a:solidFill>
                <a:latin typeface="Calibri"/>
                <a:ea typeface="Calibri"/>
                <a:cs typeface="Calibri"/>
                <a:sym typeface="Calibri"/>
              </a:rPr>
              <a:t>Exemple :</a:t>
            </a:r>
            <a:r>
              <a:rPr lang="fr-FR" sz="1800" i="1">
                <a:solidFill>
                  <a:schemeClr val="dk1"/>
                </a:solidFill>
                <a:latin typeface="Calibri"/>
                <a:ea typeface="Calibri"/>
                <a:cs typeface="Calibri"/>
                <a:sym typeface="Calibri"/>
              </a:rPr>
              <a:t>Le sport est bon pour la santé, </a:t>
            </a:r>
            <a:r>
              <a:rPr lang="fr-FR" sz="1800" b="1" i="1">
                <a:solidFill>
                  <a:srgbClr val="FF0000"/>
                </a:solidFill>
                <a:latin typeface="Calibri"/>
                <a:ea typeface="Calibri"/>
                <a:cs typeface="Calibri"/>
                <a:sym typeface="Calibri"/>
              </a:rPr>
              <a:t>mais</a:t>
            </a:r>
            <a:r>
              <a:rPr lang="fr-FR" sz="1800" i="1">
                <a:solidFill>
                  <a:schemeClr val="dk1"/>
                </a:solidFill>
                <a:latin typeface="Calibri"/>
                <a:ea typeface="Calibri"/>
                <a:cs typeface="Calibri"/>
                <a:sym typeface="Calibri"/>
              </a:rPr>
              <a:t> il peut parfois fatiguer, </a:t>
            </a:r>
            <a:r>
              <a:rPr lang="fr-FR" sz="1800" b="1" i="1">
                <a:solidFill>
                  <a:srgbClr val="FF0000"/>
                </a:solidFill>
                <a:latin typeface="Calibri"/>
                <a:ea typeface="Calibri"/>
                <a:cs typeface="Calibri"/>
                <a:sym typeface="Calibri"/>
              </a:rPr>
              <a:t>et</a:t>
            </a:r>
            <a:r>
              <a:rPr lang="fr-FR" sz="1800" i="1">
                <a:solidFill>
                  <a:schemeClr val="dk1"/>
                </a:solidFill>
                <a:latin typeface="Calibri"/>
                <a:ea typeface="Calibri"/>
                <a:cs typeface="Calibri"/>
                <a:sym typeface="Calibri"/>
              </a:rPr>
              <a:t> il aide </a:t>
            </a:r>
            <a:r>
              <a:rPr lang="fr-FR" sz="1800" b="1" i="1">
                <a:solidFill>
                  <a:srgbClr val="FF0000"/>
                </a:solidFill>
                <a:latin typeface="Calibri"/>
                <a:ea typeface="Calibri"/>
                <a:cs typeface="Calibri"/>
                <a:sym typeface="Calibri"/>
              </a:rPr>
              <a:t>aussi</a:t>
            </a:r>
            <a:r>
              <a:rPr lang="fr-FR" sz="1800" i="1">
                <a:solidFill>
                  <a:schemeClr val="dk1"/>
                </a:solidFill>
                <a:latin typeface="Calibri"/>
                <a:ea typeface="Calibri"/>
                <a:cs typeface="Calibri"/>
                <a:sym typeface="Calibri"/>
              </a:rPr>
              <a:t> à développer la discipline.</a:t>
            </a:r>
            <a:endParaRPr sz="1800">
              <a:solidFill>
                <a:schemeClr val="dk1"/>
              </a:solidFill>
              <a:latin typeface="Calibri"/>
              <a:ea typeface="Calibri"/>
              <a:cs typeface="Calibri"/>
              <a:sym typeface="Calibri"/>
            </a:endParaRPr>
          </a:p>
        </p:txBody>
      </p:sp>
      <p:sp>
        <p:nvSpPr>
          <p:cNvPr id="885" name="Google Shape;885;p30"/>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89"/>
        <p:cNvGrpSpPr/>
        <p:nvPr/>
      </p:nvGrpSpPr>
      <p:grpSpPr>
        <a:xfrm>
          <a:off x="0" y="0"/>
          <a:ext cx="0" cy="0"/>
          <a:chOff x="0" y="0"/>
          <a:chExt cx="0" cy="0"/>
        </a:xfrm>
      </p:grpSpPr>
      <p:sp>
        <p:nvSpPr>
          <p:cNvPr id="890" name="Google Shape;890;p31"/>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891" name="Google Shape;891;p31"/>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892" name="Google Shape;892;p31"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893" name="Google Shape;893;p31"/>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Pour répondre à cette question, je cherche dans le texte l’information qui convient. </a:t>
            </a:r>
            <a:endParaRPr sz="1400" b="1">
              <a:solidFill>
                <a:srgbClr val="747474"/>
              </a:solidFill>
              <a:latin typeface="Calibri"/>
              <a:ea typeface="Calibri"/>
              <a:cs typeface="Calibri"/>
              <a:sym typeface="Calibri"/>
            </a:endParaRPr>
          </a:p>
        </p:txBody>
      </p:sp>
      <p:sp>
        <p:nvSpPr>
          <p:cNvPr id="894" name="Google Shape;894;p31"/>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Lire la question à voix haute, pointer les mots importants dans la question. </a:t>
            </a:r>
            <a:endParaRPr sz="1400" i="1">
              <a:solidFill>
                <a:srgbClr val="AEAEAE"/>
              </a:solidFill>
              <a:latin typeface="Calibri"/>
              <a:ea typeface="Calibri"/>
              <a:cs typeface="Calibri"/>
              <a:sym typeface="Calibri"/>
            </a:endParaRPr>
          </a:p>
        </p:txBody>
      </p:sp>
      <p:pic>
        <p:nvPicPr>
          <p:cNvPr id="895" name="Google Shape;895;p31"/>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896" name="Google Shape;896;p31"/>
          <p:cNvSpPr txBox="1"/>
          <p:nvPr/>
        </p:nvSpPr>
        <p:spPr>
          <a:xfrm>
            <a:off x="135610" y="1024587"/>
            <a:ext cx="8872780" cy="646331"/>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Est-ce que le sport aide seulement à rester en forme physiquement ?</a:t>
            </a:r>
            <a:r>
              <a:rPr lang="fr-FR" sz="1800">
                <a:solidFill>
                  <a:schemeClr val="dk1"/>
                </a:solidFill>
                <a:latin typeface="Arial"/>
                <a:ea typeface="Arial"/>
                <a:cs typeface="Arial"/>
                <a:sym typeface="Arial"/>
              </a:rPr>
              <a:t> </a:t>
            </a:r>
            <a:r>
              <a:rPr lang="fr-FR" sz="1800">
                <a:solidFill>
                  <a:schemeClr val="dk1"/>
                </a:solidFill>
                <a:latin typeface="Calibri"/>
                <a:ea typeface="Calibri"/>
                <a:cs typeface="Calibri"/>
                <a:sym typeface="Calibri"/>
              </a:rPr>
              <a:t>       .........................................................................................................................................</a:t>
            </a:r>
            <a:endParaRPr/>
          </a:p>
        </p:txBody>
      </p:sp>
      <p:sp>
        <p:nvSpPr>
          <p:cNvPr id="897" name="Google Shape;897;p31"/>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32"/>
          <p:cNvSpPr/>
          <p:nvPr/>
        </p:nvSpPr>
        <p:spPr>
          <a:xfrm>
            <a:off x="40820" y="41296"/>
            <a:ext cx="9103180" cy="611849"/>
          </a:xfrm>
          <a:prstGeom prst="roundRect">
            <a:avLst>
              <a:gd name="adj" fmla="val 16667"/>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sp>
        <p:nvSpPr>
          <p:cNvPr id="903" name="Google Shape;903;p32"/>
          <p:cNvSpPr/>
          <p:nvPr/>
        </p:nvSpPr>
        <p:spPr>
          <a:xfrm>
            <a:off x="0" y="0"/>
            <a:ext cx="9144000" cy="5143500"/>
          </a:xfrm>
          <a:prstGeom prst="rect">
            <a:avLst/>
          </a:prstGeom>
          <a:noFill/>
          <a:ln w="76200" cap="flat" cmpd="sng">
            <a:solidFill>
              <a:srgbClr val="F6C5A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Arial"/>
              <a:buNone/>
            </a:pPr>
            <a:endParaRPr sz="1800" b="0" i="0" u="none" strike="noStrike" cap="none">
              <a:solidFill>
                <a:srgbClr val="FFFFFF"/>
              </a:solidFill>
              <a:latin typeface="Arial"/>
              <a:ea typeface="Arial"/>
              <a:cs typeface="Arial"/>
              <a:sym typeface="Arial"/>
            </a:endParaRPr>
          </a:p>
        </p:txBody>
      </p:sp>
      <p:pic>
        <p:nvPicPr>
          <p:cNvPr id="904" name="Google Shape;904;p32" descr="Image générée"/>
          <p:cNvPicPr preferRelativeResize="0"/>
          <p:nvPr/>
        </p:nvPicPr>
        <p:blipFill rotWithShape="1">
          <a:blip r:embed="rId3">
            <a:alphaModFix/>
          </a:blip>
          <a:srcRect l="3539" t="24327" r="75793" b="61971"/>
          <a:stretch/>
        </p:blipFill>
        <p:spPr>
          <a:xfrm>
            <a:off x="0" y="1777"/>
            <a:ext cx="594323" cy="593312"/>
          </a:xfrm>
          <a:prstGeom prst="rect">
            <a:avLst/>
          </a:prstGeom>
          <a:noFill/>
          <a:ln>
            <a:noFill/>
          </a:ln>
        </p:spPr>
      </p:pic>
      <p:sp>
        <p:nvSpPr>
          <p:cNvPr id="905" name="Google Shape;905;p32"/>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06" name="Google Shape;906;p32"/>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07" name="Google Shape;907;p32"/>
          <p:cNvPicPr preferRelativeResize="0"/>
          <p:nvPr/>
        </p:nvPicPr>
        <p:blipFill rotWithShape="1">
          <a:blip r:embed="rId4">
            <a:alphaModFix/>
          </a:blip>
          <a:srcRect/>
          <a:stretch/>
        </p:blipFill>
        <p:spPr>
          <a:xfrm>
            <a:off x="8496641" y="64081"/>
            <a:ext cx="558661" cy="558661"/>
          </a:xfrm>
          <a:prstGeom prst="rect">
            <a:avLst/>
          </a:prstGeom>
          <a:noFill/>
          <a:ln>
            <a:noFill/>
          </a:ln>
        </p:spPr>
      </p:pic>
      <p:sp>
        <p:nvSpPr>
          <p:cNvPr id="908" name="Google Shape;908;p32"/>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
        <p:nvSpPr>
          <p:cNvPr id="909" name="Google Shape;909;p32"/>
          <p:cNvSpPr txBox="1"/>
          <p:nvPr/>
        </p:nvSpPr>
        <p:spPr>
          <a:xfrm>
            <a:off x="135610" y="1024587"/>
            <a:ext cx="8872780" cy="923330"/>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Est-ce que le sport aide seulement à rester en forme physiquement ?</a:t>
            </a:r>
            <a:r>
              <a:rPr lang="fr-FR" sz="1800">
                <a:solidFill>
                  <a:schemeClr val="dk1"/>
                </a:solidFill>
                <a:latin typeface="Arial"/>
                <a:ea typeface="Arial"/>
                <a:cs typeface="Arial"/>
                <a:sym typeface="Arial"/>
              </a:rPr>
              <a:t> </a:t>
            </a:r>
            <a:r>
              <a:rPr lang="fr-FR" sz="18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10" name="Google Shape;910;p32"/>
          <p:cNvSpPr txBox="1"/>
          <p:nvPr/>
        </p:nvSpPr>
        <p:spPr>
          <a:xfrm>
            <a:off x="506608" y="1258986"/>
            <a:ext cx="8352277" cy="652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336FB6"/>
                </a:solidFill>
                <a:latin typeface="Calibri"/>
                <a:ea typeface="Calibri"/>
                <a:cs typeface="Calibri"/>
                <a:sym typeface="Calibri"/>
              </a:rPr>
              <a:t>Non, le sport n’aide pas seulement à rester en forme physiquement, il favorise aussi la santé mentale et développe des qualités comme la discipline et l’esprit d’équipe.</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914"/>
        <p:cNvGrpSpPr/>
        <p:nvPr/>
      </p:nvGrpSpPr>
      <p:grpSpPr>
        <a:xfrm>
          <a:off x="0" y="0"/>
          <a:ext cx="0" cy="0"/>
          <a:chOff x="0" y="0"/>
          <a:chExt cx="0" cy="0"/>
        </a:xfrm>
      </p:grpSpPr>
      <p:sp>
        <p:nvSpPr>
          <p:cNvPr id="915" name="Google Shape;915;p33"/>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Cherchez dans le texte l’information pour répondre à cette question. </a:t>
            </a:r>
            <a:endParaRPr sz="1400" b="1">
              <a:solidFill>
                <a:srgbClr val="747474"/>
              </a:solidFill>
              <a:latin typeface="Calibri"/>
              <a:ea typeface="Calibri"/>
              <a:cs typeface="Calibri"/>
              <a:sym typeface="Calibri"/>
            </a:endParaRPr>
          </a:p>
        </p:txBody>
      </p:sp>
      <p:sp>
        <p:nvSpPr>
          <p:cNvPr id="916" name="Google Shape;916;p33"/>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d’appliquer la même stratégie pour répondre à cette question.</a:t>
            </a:r>
            <a:endParaRPr sz="1400" i="1">
              <a:solidFill>
                <a:srgbClr val="AEAEAE"/>
              </a:solidFill>
              <a:latin typeface="Calibri"/>
              <a:ea typeface="Calibri"/>
              <a:cs typeface="Calibri"/>
              <a:sym typeface="Calibri"/>
            </a:endParaRPr>
          </a:p>
        </p:txBody>
      </p:sp>
      <p:pic>
        <p:nvPicPr>
          <p:cNvPr id="917" name="Google Shape;917;p33"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918" name="Google Shape;918;p33"/>
          <p:cNvSpPr txBox="1"/>
          <p:nvPr/>
        </p:nvSpPr>
        <p:spPr>
          <a:xfrm>
            <a:off x="132866" y="1024587"/>
            <a:ext cx="8872780" cy="646331"/>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est l’autre rôle que peut jouer le sport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19" name="Google Shape;919;p33"/>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923"/>
        <p:cNvGrpSpPr/>
        <p:nvPr/>
      </p:nvGrpSpPr>
      <p:grpSpPr>
        <a:xfrm>
          <a:off x="0" y="0"/>
          <a:ext cx="0" cy="0"/>
          <a:chOff x="0" y="0"/>
          <a:chExt cx="0" cy="0"/>
        </a:xfrm>
      </p:grpSpPr>
      <p:sp>
        <p:nvSpPr>
          <p:cNvPr id="924" name="Google Shape;924;p34"/>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25" name="Google Shape;925;p34"/>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 .</a:t>
            </a:r>
            <a:endParaRPr sz="1400" i="1">
              <a:solidFill>
                <a:srgbClr val="AEAEAE"/>
              </a:solidFill>
              <a:latin typeface="Calibri"/>
              <a:ea typeface="Calibri"/>
              <a:cs typeface="Calibri"/>
              <a:sym typeface="Calibri"/>
            </a:endParaRPr>
          </a:p>
        </p:txBody>
      </p:sp>
      <p:pic>
        <p:nvPicPr>
          <p:cNvPr id="926" name="Google Shape;926;p34"/>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927" name="Google Shape;927;p34"/>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
        <p:nvSpPr>
          <p:cNvPr id="928" name="Google Shape;928;p34"/>
          <p:cNvSpPr txBox="1"/>
          <p:nvPr/>
        </p:nvSpPr>
        <p:spPr>
          <a:xfrm>
            <a:off x="132866" y="1024587"/>
            <a:ext cx="8872780" cy="923330"/>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Quel est l’autre rôle que peut jouer le sport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29" name="Google Shape;929;p34"/>
          <p:cNvSpPr txBox="1"/>
          <p:nvPr/>
        </p:nvSpPr>
        <p:spPr>
          <a:xfrm>
            <a:off x="495642" y="1265859"/>
            <a:ext cx="8451367"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336FB6"/>
                </a:solidFill>
                <a:latin typeface="Calibri"/>
                <a:ea typeface="Calibri"/>
                <a:cs typeface="Calibri"/>
                <a:sym typeface="Calibri"/>
              </a:rPr>
              <a:t>L’autre rôle que peut jouer le sport est de développer des qualités importantes, comme la communication</a:t>
            </a:r>
            <a:r>
              <a:rPr lang="fr-FR" sz="1800">
                <a:solidFill>
                  <a:schemeClr val="dk1"/>
                </a:solidFill>
                <a:latin typeface="Arial"/>
                <a:ea typeface="Arial"/>
                <a:cs typeface="Arial"/>
                <a:sym typeface="Arial"/>
              </a:rPr>
              <a:t>.</a:t>
            </a:r>
            <a:endParaRPr sz="1800" b="1">
              <a:solidFill>
                <a:srgbClr val="0852A4"/>
              </a:solidFill>
              <a:latin typeface="Calibri"/>
              <a:ea typeface="Calibri"/>
              <a:cs typeface="Calibri"/>
              <a:sym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933"/>
        <p:cNvGrpSpPr/>
        <p:nvPr/>
      </p:nvGrpSpPr>
      <p:grpSpPr>
        <a:xfrm>
          <a:off x="0" y="0"/>
          <a:ext cx="0" cy="0"/>
          <a:chOff x="0" y="0"/>
          <a:chExt cx="0" cy="0"/>
        </a:xfrm>
      </p:grpSpPr>
      <p:sp>
        <p:nvSpPr>
          <p:cNvPr id="934" name="Google Shape;934;p35"/>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en binômes. </a:t>
            </a:r>
            <a:endParaRPr sz="1400" b="1">
              <a:solidFill>
                <a:srgbClr val="747474"/>
              </a:solidFill>
              <a:latin typeface="Calibri"/>
              <a:ea typeface="Calibri"/>
              <a:cs typeface="Calibri"/>
              <a:sym typeface="Calibri"/>
            </a:endParaRPr>
          </a:p>
        </p:txBody>
      </p:sp>
      <p:sp>
        <p:nvSpPr>
          <p:cNvPr id="935" name="Google Shape;935;p35"/>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2 binômes pour dire leurs réponses à la classe. </a:t>
            </a:r>
            <a:endParaRPr sz="1400" i="1">
              <a:solidFill>
                <a:srgbClr val="AEAEAE"/>
              </a:solidFill>
              <a:latin typeface="Calibri"/>
              <a:ea typeface="Calibri"/>
              <a:cs typeface="Calibri"/>
              <a:sym typeface="Calibri"/>
            </a:endParaRPr>
          </a:p>
        </p:txBody>
      </p:sp>
      <p:pic>
        <p:nvPicPr>
          <p:cNvPr id="936" name="Google Shape;936;p35"/>
          <p:cNvPicPr preferRelativeResize="0"/>
          <p:nvPr/>
        </p:nvPicPr>
        <p:blipFill rotWithShape="1">
          <a:blip r:embed="rId3">
            <a:alphaModFix/>
          </a:blip>
          <a:srcRect/>
          <a:stretch/>
        </p:blipFill>
        <p:spPr>
          <a:xfrm>
            <a:off x="8363111" y="147579"/>
            <a:ext cx="637720" cy="595371"/>
          </a:xfrm>
          <a:prstGeom prst="rect">
            <a:avLst/>
          </a:prstGeom>
          <a:noFill/>
          <a:ln>
            <a:noFill/>
          </a:ln>
        </p:spPr>
      </p:pic>
      <p:sp>
        <p:nvSpPr>
          <p:cNvPr id="937" name="Google Shape;937;p35"/>
          <p:cNvSpPr txBox="1"/>
          <p:nvPr/>
        </p:nvSpPr>
        <p:spPr>
          <a:xfrm>
            <a:off x="135610" y="1024587"/>
            <a:ext cx="8872780" cy="646331"/>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Est-ce que le sport est toujours bénéfique ?  .........................................................................................................................................</a:t>
            </a:r>
            <a:endParaRPr/>
          </a:p>
        </p:txBody>
      </p:sp>
      <p:sp>
        <p:nvSpPr>
          <p:cNvPr id="938" name="Google Shape;938;p35"/>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942"/>
        <p:cNvGrpSpPr/>
        <p:nvPr/>
      </p:nvGrpSpPr>
      <p:grpSpPr>
        <a:xfrm>
          <a:off x="0" y="0"/>
          <a:ext cx="0" cy="0"/>
          <a:chOff x="0" y="0"/>
          <a:chExt cx="0" cy="0"/>
        </a:xfrm>
      </p:grpSpPr>
      <p:sp>
        <p:nvSpPr>
          <p:cNvPr id="943" name="Google Shape;943;p36"/>
          <p:cNvSpPr txBox="1"/>
          <p:nvPr/>
        </p:nvSpPr>
        <p:spPr>
          <a:xfrm>
            <a:off x="594323" y="35634"/>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44" name="Google Shape;944;p36"/>
          <p:cNvSpPr txBox="1"/>
          <p:nvPr/>
        </p:nvSpPr>
        <p:spPr>
          <a:xfrm>
            <a:off x="577993" y="336027"/>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45" name="Google Shape;945;p36"/>
          <p:cNvPicPr preferRelativeResize="0"/>
          <p:nvPr/>
        </p:nvPicPr>
        <p:blipFill rotWithShape="1">
          <a:blip r:embed="rId3">
            <a:alphaModFix/>
          </a:blip>
          <a:srcRect/>
          <a:stretch/>
        </p:blipFill>
        <p:spPr>
          <a:xfrm>
            <a:off x="8496641" y="52651"/>
            <a:ext cx="558661" cy="558661"/>
          </a:xfrm>
          <a:prstGeom prst="rect">
            <a:avLst/>
          </a:prstGeom>
          <a:noFill/>
          <a:ln>
            <a:noFill/>
          </a:ln>
        </p:spPr>
      </p:pic>
      <p:sp>
        <p:nvSpPr>
          <p:cNvPr id="946" name="Google Shape;946;p36"/>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
        <p:nvSpPr>
          <p:cNvPr id="947" name="Google Shape;947;p36"/>
          <p:cNvSpPr txBox="1"/>
          <p:nvPr/>
        </p:nvSpPr>
        <p:spPr>
          <a:xfrm>
            <a:off x="135610" y="1024587"/>
            <a:ext cx="8872780" cy="923330"/>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Est-ce que le sport est toujours bénéfique ?  .........................................................................................................................................</a:t>
            </a:r>
            <a:endParaRPr/>
          </a:p>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948" name="Google Shape;948;p36"/>
          <p:cNvSpPr txBox="1"/>
          <p:nvPr/>
        </p:nvSpPr>
        <p:spPr>
          <a:xfrm>
            <a:off x="485565" y="1258837"/>
            <a:ext cx="8621265" cy="64633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336FB6"/>
                </a:solidFill>
                <a:latin typeface="Calibri"/>
                <a:ea typeface="Calibri"/>
                <a:cs typeface="Calibri"/>
                <a:sym typeface="Calibri"/>
              </a:rPr>
              <a:t>Non, le sport n’est pas toujours bénéfique : il peut aussi avoir des effets négatifs comme le stress, la fatigue, ou encore la pression excessive, surtout dans la compétition.</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952"/>
        <p:cNvGrpSpPr/>
        <p:nvPr/>
      </p:nvGrpSpPr>
      <p:grpSpPr>
        <a:xfrm>
          <a:off x="0" y="0"/>
          <a:ext cx="0" cy="0"/>
          <a:chOff x="0" y="0"/>
          <a:chExt cx="0" cy="0"/>
        </a:xfrm>
      </p:grpSpPr>
      <p:sp>
        <p:nvSpPr>
          <p:cNvPr id="953" name="Google Shape;953;p37"/>
          <p:cNvSpPr txBox="1"/>
          <p:nvPr/>
        </p:nvSpPr>
        <p:spPr>
          <a:xfrm>
            <a:off x="865396" y="113966"/>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Répondez à cette question. Travaillez individuellement. </a:t>
            </a:r>
            <a:endParaRPr sz="1400" b="1">
              <a:solidFill>
                <a:srgbClr val="747474"/>
              </a:solidFill>
              <a:latin typeface="Calibri"/>
              <a:ea typeface="Calibri"/>
              <a:cs typeface="Calibri"/>
              <a:sym typeface="Calibri"/>
            </a:endParaRPr>
          </a:p>
        </p:txBody>
      </p:sp>
      <p:sp>
        <p:nvSpPr>
          <p:cNvPr id="954" name="Google Shape;954;p37"/>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Circuler dans les rangs. Choisir quelques élèves pour dire leurs réponses à la classe. </a:t>
            </a:r>
            <a:endParaRPr sz="1400" i="1">
              <a:solidFill>
                <a:srgbClr val="AEAEAE"/>
              </a:solidFill>
              <a:latin typeface="Calibri"/>
              <a:ea typeface="Calibri"/>
              <a:cs typeface="Calibri"/>
              <a:sym typeface="Calibri"/>
            </a:endParaRPr>
          </a:p>
        </p:txBody>
      </p:sp>
      <p:pic>
        <p:nvPicPr>
          <p:cNvPr id="955" name="Google Shape;955;p37"/>
          <p:cNvPicPr preferRelativeResize="0"/>
          <p:nvPr/>
        </p:nvPicPr>
        <p:blipFill rotWithShape="1">
          <a:blip r:embed="rId3">
            <a:alphaModFix/>
          </a:blip>
          <a:srcRect/>
          <a:stretch/>
        </p:blipFill>
        <p:spPr>
          <a:xfrm>
            <a:off x="8343899" y="104723"/>
            <a:ext cx="686915" cy="686915"/>
          </a:xfrm>
          <a:prstGeom prst="rect">
            <a:avLst/>
          </a:prstGeom>
          <a:noFill/>
          <a:ln>
            <a:noFill/>
          </a:ln>
        </p:spPr>
      </p:pic>
      <p:sp>
        <p:nvSpPr>
          <p:cNvPr id="956" name="Google Shape;956;p37"/>
          <p:cNvSpPr txBox="1"/>
          <p:nvPr/>
        </p:nvSpPr>
        <p:spPr>
          <a:xfrm>
            <a:off x="158034" y="1024587"/>
            <a:ext cx="8872780" cy="646331"/>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 peut provoquer le sport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57" name="Google Shape;957;p37"/>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961"/>
        <p:cNvGrpSpPr/>
        <p:nvPr/>
      </p:nvGrpSpPr>
      <p:grpSpPr>
        <a:xfrm>
          <a:off x="0" y="0"/>
          <a:ext cx="0" cy="0"/>
          <a:chOff x="0" y="0"/>
          <a:chExt cx="0" cy="0"/>
        </a:xfrm>
      </p:grpSpPr>
      <p:sp>
        <p:nvSpPr>
          <p:cNvPr id="962" name="Google Shape;962;p38"/>
          <p:cNvSpPr txBox="1"/>
          <p:nvPr/>
        </p:nvSpPr>
        <p:spPr>
          <a:xfrm>
            <a:off x="865396" y="10423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Réponse attendue :</a:t>
            </a:r>
            <a:endParaRPr sz="1400" b="1">
              <a:solidFill>
                <a:srgbClr val="747474"/>
              </a:solidFill>
              <a:latin typeface="Calibri"/>
              <a:ea typeface="Calibri"/>
              <a:cs typeface="Calibri"/>
              <a:sym typeface="Calibri"/>
            </a:endParaRPr>
          </a:p>
        </p:txBody>
      </p:sp>
      <p:sp>
        <p:nvSpPr>
          <p:cNvPr id="963" name="Google Shape;963;p38"/>
          <p:cNvSpPr txBox="1"/>
          <p:nvPr/>
        </p:nvSpPr>
        <p:spPr>
          <a:xfrm>
            <a:off x="865396" y="387778"/>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aux élèves de recopier la réponse dans leurs cahiers.</a:t>
            </a:r>
            <a:endParaRPr/>
          </a:p>
        </p:txBody>
      </p:sp>
      <p:pic>
        <p:nvPicPr>
          <p:cNvPr id="964" name="Google Shape;964;p38"/>
          <p:cNvPicPr preferRelativeResize="0"/>
          <p:nvPr/>
        </p:nvPicPr>
        <p:blipFill rotWithShape="1">
          <a:blip r:embed="rId3">
            <a:alphaModFix/>
          </a:blip>
          <a:srcRect/>
          <a:stretch/>
        </p:blipFill>
        <p:spPr>
          <a:xfrm>
            <a:off x="8496641" y="64081"/>
            <a:ext cx="558661" cy="558661"/>
          </a:xfrm>
          <a:prstGeom prst="rect">
            <a:avLst/>
          </a:prstGeom>
          <a:noFill/>
          <a:ln>
            <a:noFill/>
          </a:ln>
        </p:spPr>
      </p:pic>
      <p:sp>
        <p:nvSpPr>
          <p:cNvPr id="965" name="Google Shape;965;p38"/>
          <p:cNvSpPr txBox="1"/>
          <p:nvPr/>
        </p:nvSpPr>
        <p:spPr>
          <a:xfrm>
            <a:off x="196991" y="2804805"/>
            <a:ext cx="8750018" cy="2031325"/>
          </a:xfrm>
          <a:prstGeom prst="rect">
            <a:avLst/>
          </a:prstGeom>
          <a:solidFill>
            <a:srgbClr val="FEFECE"/>
          </a:solidFill>
          <a:ln w="9525" cap="flat" cmpd="sng">
            <a:solidFill>
              <a:schemeClr val="accent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Le sport est souvent considéré comme un excellent moyen de rester en forme. Il favorise à la fois la santé physique et mentale. Il aide aussi à développer des qualités importantes comme la discipline, l’esprit d’équipe et la communication, surtout dans les sports collectifs. Cependant, le sport n’est pas toujours facile. La compétition peut être intense et provoquer du stress chez certains athlètes. De plus, dans les sports individuels, certains peuvent ressentir de la solitude ou une pression excessive. Ainsi, le sport a de nombreux bienfaits, mais il peut aussi avoir des effets négatifs s’il n’est pas bien encadré.</a:t>
            </a:r>
            <a:endParaRPr/>
          </a:p>
        </p:txBody>
      </p:sp>
      <p:sp>
        <p:nvSpPr>
          <p:cNvPr id="966" name="Google Shape;966;p38"/>
          <p:cNvSpPr txBox="1"/>
          <p:nvPr/>
        </p:nvSpPr>
        <p:spPr>
          <a:xfrm>
            <a:off x="158034" y="1024587"/>
            <a:ext cx="8872780" cy="646331"/>
          </a:xfrm>
          <a:prstGeom prst="rect">
            <a:avLst/>
          </a:prstGeom>
          <a:solidFill>
            <a:srgbClr val="D7EFF5"/>
          </a:solidFill>
          <a:ln w="9525" cap="flat" cmpd="sng">
            <a:solidFill>
              <a:srgbClr val="0852A4"/>
            </a:solidFill>
            <a:prstDash val="solid"/>
            <a:round/>
            <a:headEnd type="none" w="sm" len="sm"/>
            <a:tailEnd type="none" w="sm" len="sm"/>
          </a:ln>
        </p:spPr>
        <p:txBody>
          <a:bodyPr spcFirstLastPara="1" wrap="square" lIns="91425" tIns="45700" rIns="91425" bIns="45700" anchor="t" anchorCtr="0">
            <a:spAutoFit/>
          </a:bodyPr>
          <a:lstStyle/>
          <a:p>
            <a:pPr marL="342900" marR="0" lvl="0" indent="-342900" algn="l" rtl="0">
              <a:spcBef>
                <a:spcPts val="0"/>
              </a:spcBef>
              <a:spcAft>
                <a:spcPts val="0"/>
              </a:spcAft>
              <a:buClr>
                <a:schemeClr val="dk1"/>
              </a:buClr>
              <a:buSzPts val="1800"/>
              <a:buFont typeface="Noto Sans Symbols"/>
              <a:buChar char="⮚"/>
            </a:pPr>
            <a:r>
              <a:rPr lang="fr-FR" sz="1800">
                <a:solidFill>
                  <a:schemeClr val="dk1"/>
                </a:solidFill>
                <a:latin typeface="Calibri"/>
                <a:ea typeface="Calibri"/>
                <a:cs typeface="Calibri"/>
                <a:sym typeface="Calibri"/>
              </a:rPr>
              <a:t>Que peut provoquer le sport ?</a:t>
            </a:r>
            <a:endParaRPr/>
          </a:p>
          <a:p>
            <a:pPr marL="0" marR="0" lvl="0" indent="0" algn="l" rtl="0">
              <a:spcBef>
                <a:spcPts val="0"/>
              </a:spcBef>
              <a:spcAft>
                <a:spcPts val="0"/>
              </a:spcAft>
              <a:buNone/>
            </a:pPr>
            <a:r>
              <a:rPr lang="fr-FR" sz="1800">
                <a:solidFill>
                  <a:schemeClr val="dk1"/>
                </a:solidFill>
                <a:latin typeface="Calibri"/>
                <a:ea typeface="Calibri"/>
                <a:cs typeface="Calibri"/>
                <a:sym typeface="Calibri"/>
              </a:rPr>
              <a:t>       .........................................................................................................................................</a:t>
            </a:r>
            <a:endParaRPr/>
          </a:p>
        </p:txBody>
      </p:sp>
      <p:sp>
        <p:nvSpPr>
          <p:cNvPr id="967" name="Google Shape;967;p38"/>
          <p:cNvSpPr txBox="1"/>
          <p:nvPr/>
        </p:nvSpPr>
        <p:spPr>
          <a:xfrm>
            <a:off x="520390" y="1256727"/>
            <a:ext cx="862361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800" b="1">
                <a:solidFill>
                  <a:srgbClr val="336FB6"/>
                </a:solidFill>
                <a:latin typeface="Calibri"/>
                <a:ea typeface="Calibri"/>
                <a:cs typeface="Calibri"/>
                <a:sym typeface="Calibri"/>
              </a:rPr>
              <a:t>Le sport peut provoquer de la fatigue et parfois du stress, surtout en cas de compétition.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025BED-01D8-0B8A-0A22-83F944E43562}"/>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0B6A0AAF-CCE4-001B-869B-30F75F389945}"/>
              </a:ext>
            </a:extLst>
          </p:cNvPr>
          <p:cNvSpPr/>
          <p:nvPr/>
        </p:nvSpPr>
        <p:spPr>
          <a:xfrm>
            <a:off x="2023110" y="1438314"/>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white"/>
                </a:solidFill>
                <a:effectLst/>
                <a:uLnTx/>
                <a:uFillTx/>
                <a:latin typeface="Calibri"/>
                <a:ea typeface="Calibri"/>
                <a:cs typeface="Calibri"/>
              </a:rPr>
              <a:t>Tâche 1 : Lire par groupes de mots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400" b="0" i="0" u="none" strike="noStrike" kern="0" cap="none" spc="0" normalizeH="0" baseline="0" noProof="0" dirty="0">
                <a:ln>
                  <a:noFill/>
                </a:ln>
                <a:solidFill>
                  <a:prstClr val="white"/>
                </a:solidFill>
                <a:effectLst/>
                <a:uLnTx/>
                <a:uFillTx/>
                <a:latin typeface="Calibri"/>
                <a:ea typeface="Calibri"/>
                <a:cs typeface="Calibri"/>
              </a:rPr>
              <a:t>Tâche 2 : Repérer l’ordre des actions dans un récit. 	</a:t>
            </a:r>
            <a:r>
              <a:rPr kumimoji="0" lang="fr-FR" sz="1400" b="0" i="0" u="none" strike="noStrike" kern="1200" cap="none" spc="0" normalizeH="0" baseline="0" noProof="0" dirty="0">
                <a:ln>
                  <a:noFill/>
                </a:ln>
                <a:solidFill>
                  <a:prstClr val="black"/>
                </a:solidFill>
                <a:effectLst/>
                <a:uLnTx/>
                <a:uFillTx/>
                <a:latin typeface="Aptos" panose="02110004020202020204"/>
                <a:ea typeface="+mn-ea"/>
                <a:cs typeface="+mn-cs"/>
              </a:rPr>
              <a:t>	</a:t>
            </a:r>
          </a:p>
        </p:txBody>
      </p:sp>
      <p:sp>
        <p:nvSpPr>
          <p:cNvPr id="4" name="Google Shape;287;p29">
            <a:extLst>
              <a:ext uri="{FF2B5EF4-FFF2-40B4-BE49-F238E27FC236}">
                <a16:creationId xmlns:a16="http://schemas.microsoft.com/office/drawing/2014/main" id="{79DEE257-3E50-3DA0-B460-CD991CE42FBB}"/>
              </a:ext>
            </a:extLst>
          </p:cNvPr>
          <p:cNvSpPr/>
          <p:nvPr/>
        </p:nvSpPr>
        <p:spPr>
          <a:xfrm>
            <a:off x="434047" y="1438314"/>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prstClr val="white"/>
                </a:solidFill>
                <a:effectLst/>
                <a:uLnTx/>
                <a:uFillTx/>
                <a:latin typeface="Calibri"/>
                <a:ea typeface="Calibri"/>
                <a:cs typeface="Calibri"/>
              </a:rPr>
              <a:t>Séance 1</a:t>
            </a:r>
          </a:p>
        </p:txBody>
      </p:sp>
      <p:sp>
        <p:nvSpPr>
          <p:cNvPr id="5" name="Google Shape;288;p29">
            <a:extLst>
              <a:ext uri="{FF2B5EF4-FFF2-40B4-BE49-F238E27FC236}">
                <a16:creationId xmlns:a16="http://schemas.microsoft.com/office/drawing/2014/main" id="{6A734B88-8DDA-0F49-2BA2-85AF25EB77F1}"/>
              </a:ext>
            </a:extLst>
          </p:cNvPr>
          <p:cNvSpPr/>
          <p:nvPr/>
        </p:nvSpPr>
        <p:spPr>
          <a:xfrm>
            <a:off x="1967804" y="2170077"/>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chemeClr val="tx1"/>
                </a:solidFill>
                <a:effectLst/>
                <a:uLnTx/>
                <a:uFillTx/>
                <a:latin typeface="Aptos" panose="02110004020202020204"/>
                <a:ea typeface="+mn-ea"/>
                <a:cs typeface="+mn-cs"/>
              </a:rPr>
              <a:t>Tâche 1 : Lire de manière fluide.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chemeClr val="tx1"/>
                </a:solidFill>
                <a:effectLst/>
                <a:uLnTx/>
                <a:uFillTx/>
                <a:latin typeface="Calibri"/>
                <a:ea typeface="Calibri"/>
                <a:cs typeface="Calibri"/>
              </a:rPr>
              <a:t>Tâche 2 : Comprendre une opposition ou un ajout dans un texte.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0" cap="none" spc="0" normalizeH="0" baseline="0" noProof="0" dirty="0">
                <a:ln>
                  <a:noFill/>
                </a:ln>
                <a:solidFill>
                  <a:schemeClr val="tx1"/>
                </a:solidFill>
                <a:effectLst/>
                <a:uLnTx/>
                <a:uFillTx/>
                <a:latin typeface="Calibri"/>
                <a:ea typeface="Calibri"/>
                <a:cs typeface="Calibri"/>
              </a:rPr>
              <a:t>.</a:t>
            </a:r>
          </a:p>
        </p:txBody>
      </p:sp>
      <p:sp>
        <p:nvSpPr>
          <p:cNvPr id="6" name="Google Shape;289;p29">
            <a:extLst>
              <a:ext uri="{FF2B5EF4-FFF2-40B4-BE49-F238E27FC236}">
                <a16:creationId xmlns:a16="http://schemas.microsoft.com/office/drawing/2014/main" id="{6483138D-1658-8B74-9ECA-5D9269DF8986}"/>
              </a:ext>
            </a:extLst>
          </p:cNvPr>
          <p:cNvSpPr/>
          <p:nvPr/>
        </p:nvSpPr>
        <p:spPr>
          <a:xfrm>
            <a:off x="486086" y="2779212"/>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prstClr val="white"/>
                </a:solidFill>
                <a:effectLst/>
                <a:uLnTx/>
                <a:uFillTx/>
                <a:latin typeface="Calibri"/>
                <a:ea typeface="Calibri"/>
                <a:cs typeface="Calibri"/>
              </a:rPr>
              <a:t>Séance 3</a:t>
            </a:r>
          </a:p>
        </p:txBody>
      </p:sp>
      <p:sp>
        <p:nvSpPr>
          <p:cNvPr id="7" name="Google Shape;290;p29">
            <a:extLst>
              <a:ext uri="{FF2B5EF4-FFF2-40B4-BE49-F238E27FC236}">
                <a16:creationId xmlns:a16="http://schemas.microsoft.com/office/drawing/2014/main" id="{96EF44EB-A92E-0BC1-CC4D-2A97532B36E4}"/>
              </a:ext>
            </a:extLst>
          </p:cNvPr>
          <p:cNvSpPr/>
          <p:nvPr/>
        </p:nvSpPr>
        <p:spPr>
          <a:xfrm>
            <a:off x="2023110" y="3540270"/>
            <a:ext cx="6796799"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prstClr val="white"/>
                </a:solidFill>
                <a:effectLst/>
                <a:uLnTx/>
                <a:uFillTx/>
                <a:latin typeface="Aptos" panose="02110004020202020204"/>
                <a:ea typeface="+mn-ea"/>
                <a:cs typeface="+mn-cs"/>
              </a:rPr>
              <a:t>Rebrassage : réviser les acquis des trois séances de remédiation.</a:t>
            </a:r>
          </a:p>
        </p:txBody>
      </p:sp>
      <p:sp>
        <p:nvSpPr>
          <p:cNvPr id="8" name="Google Shape;291;p29">
            <a:extLst>
              <a:ext uri="{FF2B5EF4-FFF2-40B4-BE49-F238E27FC236}">
                <a16:creationId xmlns:a16="http://schemas.microsoft.com/office/drawing/2014/main" id="{FEEAEE18-1A5B-C9BD-3916-C019B19E4CFF}"/>
              </a:ext>
            </a:extLst>
          </p:cNvPr>
          <p:cNvSpPr/>
          <p:nvPr/>
        </p:nvSpPr>
        <p:spPr>
          <a:xfrm>
            <a:off x="486086" y="3512150"/>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a:ln>
                  <a:noFill/>
                </a:ln>
                <a:solidFill>
                  <a:prstClr val="white"/>
                </a:solidFill>
                <a:effectLst/>
                <a:uLnTx/>
                <a:uFillTx/>
                <a:latin typeface="Calibri"/>
                <a:ea typeface="Calibri"/>
                <a:cs typeface="Calibri"/>
              </a:rPr>
              <a:t>Séance 4</a:t>
            </a:r>
          </a:p>
        </p:txBody>
      </p:sp>
      <p:sp>
        <p:nvSpPr>
          <p:cNvPr id="9" name="Google Shape;292;p29">
            <a:extLst>
              <a:ext uri="{FF2B5EF4-FFF2-40B4-BE49-F238E27FC236}">
                <a16:creationId xmlns:a16="http://schemas.microsoft.com/office/drawing/2014/main" id="{E3474BC2-B395-7527-66DD-9F210C82C378}"/>
              </a:ext>
            </a:extLst>
          </p:cNvPr>
          <p:cNvSpPr/>
          <p:nvPr/>
        </p:nvSpPr>
        <p:spPr>
          <a:xfrm>
            <a:off x="2023110" y="2718808"/>
            <a:ext cx="6796799" cy="62499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75000"/>
            </a:schemeClr>
          </a:solidFill>
          <a:ln w="9528" cap="flat">
            <a:solidFill>
              <a:srgbClr val="000000"/>
            </a:solidFill>
            <a:prstDash val="solid"/>
            <a:miter/>
          </a:ln>
        </p:spPr>
        <p:txBody>
          <a:bodyPr vert="horz" wrap="square" lIns="68570" tIns="34271" rIns="68570" bIns="34271" anchor="ctr"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chemeClr val="bg1"/>
                </a:solidFill>
                <a:effectLst/>
                <a:uLnTx/>
                <a:uFillTx/>
                <a:latin typeface="Aptos" panose="02110004020202020204"/>
                <a:ea typeface="+mn-ea"/>
                <a:cs typeface="+mn-cs"/>
              </a:rPr>
              <a:t>Tâche 1 : Lire avec une voix forte et claire.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1200" b="0" i="0" u="none" strike="noStrike" kern="1200" cap="none" spc="0" normalizeH="0" baseline="0" noProof="0" dirty="0">
                <a:ln>
                  <a:noFill/>
                </a:ln>
                <a:solidFill>
                  <a:schemeClr val="bg1"/>
                </a:solidFill>
                <a:effectLst/>
                <a:uLnTx/>
                <a:uFillTx/>
                <a:latin typeface="Aptos" panose="02110004020202020204"/>
                <a:ea typeface="+mn-ea"/>
                <a:cs typeface="+mn-cs"/>
              </a:rPr>
              <a:t>Tâche 2 : Identifier ce que pense un personnage et les raisons qu’il donne.</a:t>
            </a:r>
          </a:p>
        </p:txBody>
      </p:sp>
      <p:sp>
        <p:nvSpPr>
          <p:cNvPr id="10" name="Google Shape;293;p29">
            <a:extLst>
              <a:ext uri="{FF2B5EF4-FFF2-40B4-BE49-F238E27FC236}">
                <a16:creationId xmlns:a16="http://schemas.microsoft.com/office/drawing/2014/main" id="{F5CDD585-95EC-36B9-C6B3-E1B78327DE50}"/>
              </a:ext>
            </a:extLst>
          </p:cNvPr>
          <p:cNvSpPr/>
          <p:nvPr/>
        </p:nvSpPr>
        <p:spPr>
          <a:xfrm>
            <a:off x="486086" y="2188945"/>
            <a:ext cx="1349096" cy="504183"/>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00B0F0"/>
          </a:solidFill>
          <a:ln w="9528" cap="flat">
            <a:solidFill>
              <a:srgbClr val="44546A"/>
            </a:solidFill>
            <a:prstDash val="solid"/>
            <a:miter/>
          </a:ln>
        </p:spPr>
        <p:txBody>
          <a:bodyPr vert="horz" wrap="square" lIns="68570" tIns="34271" rIns="68570" bIns="34271" anchor="ctr" anchorCtr="1" compatLnSpc="1">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1400" b="1" i="0" u="none" strike="noStrike" kern="0" cap="none" spc="0" normalizeH="0" baseline="0" noProof="0" dirty="0">
                <a:ln>
                  <a:noFill/>
                </a:ln>
                <a:solidFill>
                  <a:srgbClr val="000000"/>
                </a:solidFill>
                <a:effectLst/>
                <a:uLnTx/>
                <a:uFillTx/>
                <a:latin typeface="Calibri"/>
                <a:ea typeface="Calibri"/>
                <a:cs typeface="Calibri"/>
              </a:rPr>
              <a:t>Séance 2</a:t>
            </a:r>
          </a:p>
        </p:txBody>
      </p:sp>
      <p:sp>
        <p:nvSpPr>
          <p:cNvPr id="12" name="Rectangle: Rounded Corners 11">
            <a:extLst>
              <a:ext uri="{FF2B5EF4-FFF2-40B4-BE49-F238E27FC236}">
                <a16:creationId xmlns:a16="http://schemas.microsoft.com/office/drawing/2014/main" id="{903539F8-A00F-BC5E-4838-0740E7F50060}"/>
              </a:ext>
            </a:extLst>
          </p:cNvPr>
          <p:cNvSpPr/>
          <p:nvPr/>
        </p:nvSpPr>
        <p:spPr>
          <a:xfrm>
            <a:off x="379397" y="2114732"/>
            <a:ext cx="8619612" cy="605062"/>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MA"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4"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marL="0" marR="0" lvl="0" indent="0" algn="l" defTabSz="9144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fr-FR" sz="2400" b="1" i="0" u="none" strike="noStrike" kern="0" cap="none" spc="0" normalizeH="0" baseline="0" noProof="0" dirty="0">
                <a:ln>
                  <a:noFill/>
                </a:ln>
                <a:solidFill>
                  <a:srgbClr val="44546A"/>
                </a:solidFill>
                <a:effectLst/>
                <a:uLnTx/>
                <a:uFillTx/>
                <a:latin typeface="Calibri"/>
                <a:ea typeface="Calibri"/>
                <a:cs typeface="Calibri"/>
              </a:rPr>
              <a:t>Repérage dans la semaine</a:t>
            </a:r>
            <a:endParaRPr kumimoji="0" lang="fr-FR" sz="2400" b="0" i="1" u="none" strike="noStrike" kern="0" cap="none" spc="0" normalizeH="0" baseline="0" noProof="0" dirty="0">
              <a:ln>
                <a:noFill/>
              </a:ln>
              <a:solidFill>
                <a:srgbClr val="44546A"/>
              </a:solidFill>
              <a:effectLst/>
              <a:uLnTx/>
              <a:uFillTx/>
              <a:latin typeface="Calibri"/>
              <a:ea typeface="Calibri"/>
              <a:cs typeface="Calibri"/>
            </a:endParaRPr>
          </a:p>
        </p:txBody>
      </p:sp>
      <p:pic>
        <p:nvPicPr>
          <p:cNvPr id="15"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37815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971"/>
        <p:cNvGrpSpPr/>
        <p:nvPr/>
      </p:nvGrpSpPr>
      <p:grpSpPr>
        <a:xfrm>
          <a:off x="0" y="0"/>
          <a:ext cx="0" cy="0"/>
          <a:chOff x="0" y="0"/>
          <a:chExt cx="0" cy="0"/>
        </a:xfrm>
      </p:grpSpPr>
      <p:pic>
        <p:nvPicPr>
          <p:cNvPr id="972" name="Google Shape;972;p39" descr="Image générée"/>
          <p:cNvPicPr preferRelativeResize="0"/>
          <p:nvPr/>
        </p:nvPicPr>
        <p:blipFill rotWithShape="1">
          <a:blip r:embed="rId3">
            <a:alphaModFix/>
          </a:blip>
          <a:srcRect/>
          <a:stretch/>
        </p:blipFill>
        <p:spPr>
          <a:xfrm>
            <a:off x="464109" y="889906"/>
            <a:ext cx="3363686" cy="3363686"/>
          </a:xfrm>
          <a:prstGeom prst="rect">
            <a:avLst/>
          </a:prstGeom>
          <a:noFill/>
          <a:ln>
            <a:noFill/>
          </a:ln>
        </p:spPr>
      </p:pic>
      <p:grpSp>
        <p:nvGrpSpPr>
          <p:cNvPr id="973" name="Google Shape;973;p39"/>
          <p:cNvGrpSpPr/>
          <p:nvPr/>
        </p:nvGrpSpPr>
        <p:grpSpPr>
          <a:xfrm>
            <a:off x="3969445" y="1167578"/>
            <a:ext cx="4540783" cy="2783794"/>
            <a:chOff x="1715066" y="1103461"/>
            <a:chExt cx="5717724" cy="3124203"/>
          </a:xfrm>
        </p:grpSpPr>
        <p:sp>
          <p:nvSpPr>
            <p:cNvPr id="974" name="Google Shape;974;p39"/>
            <p:cNvSpPr/>
            <p:nvPr/>
          </p:nvSpPr>
          <p:spPr>
            <a:xfrm>
              <a:off x="1715066" y="1103461"/>
              <a:ext cx="5717724" cy="3124203"/>
            </a:xfrm>
            <a:prstGeom prst="rect">
              <a:avLst/>
            </a:prstGeom>
            <a:noFill/>
            <a:ln w="19050" cap="flat" cmpd="sng">
              <a:solidFill>
                <a:srgbClr val="A98FC3"/>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975" name="Google Shape;975;p39"/>
            <p:cNvSpPr/>
            <p:nvPr/>
          </p:nvSpPr>
          <p:spPr>
            <a:xfrm>
              <a:off x="1802501" y="1179667"/>
              <a:ext cx="5542845" cy="2971800"/>
            </a:xfrm>
            <a:prstGeom prst="rect">
              <a:avLst/>
            </a:prstGeom>
            <a:solidFill>
              <a:srgbClr val="FFFFFF"/>
            </a:solidFill>
            <a:ln w="19050" cap="flat" cmpd="sng">
              <a:solidFill>
                <a:srgbClr val="A98FC3"/>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976" name="Google Shape;976;p39"/>
          <p:cNvSpPr txBox="1"/>
          <p:nvPr/>
        </p:nvSpPr>
        <p:spPr>
          <a:xfrm>
            <a:off x="4322182" y="1514729"/>
            <a:ext cx="3835300"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A98FC3"/>
                </a:solidFill>
                <a:latin typeface="Calibri"/>
                <a:ea typeface="Calibri"/>
                <a:cs typeface="Calibri"/>
                <a:sym typeface="Calibri"/>
              </a:rPr>
              <a:t>Clôture de la séance</a:t>
            </a:r>
            <a:endParaRPr sz="2800" b="1" i="1">
              <a:solidFill>
                <a:srgbClr val="A98FC3"/>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 </a:t>
            </a:r>
            <a:endParaRPr/>
          </a:p>
          <a:p>
            <a:pPr marL="0" marR="0" lvl="0" indent="0" algn="ctr" rtl="0">
              <a:lnSpc>
                <a:spcPct val="131218"/>
              </a:lnSpc>
              <a:spcBef>
                <a:spcPts val="0"/>
              </a:spcBef>
              <a:spcAft>
                <a:spcPts val="0"/>
              </a:spcAft>
              <a:buNone/>
            </a:pPr>
            <a:r>
              <a:rPr lang="fr-FR" sz="3600" b="1" i="0" u="none" strike="noStrike" cap="none">
                <a:solidFill>
                  <a:srgbClr val="A98FC3"/>
                </a:solidFill>
                <a:latin typeface="Calibri"/>
                <a:ea typeface="Calibri"/>
                <a:cs typeface="Calibri"/>
                <a:sym typeface="Calibri"/>
              </a:rPr>
              <a:t>5 min</a:t>
            </a:r>
            <a:endParaRPr sz="3600">
              <a:solidFill>
                <a:srgbClr val="A98FC3"/>
              </a:solidFill>
              <a:latin typeface="Arial"/>
              <a:ea typeface="Arial"/>
              <a:cs typeface="Arial"/>
              <a:sym typeface="Arial"/>
            </a:endParaRPr>
          </a:p>
        </p:txBody>
      </p:sp>
      <p:sp>
        <p:nvSpPr>
          <p:cNvPr id="977" name="Google Shape;977;p39"/>
          <p:cNvSpPr/>
          <p:nvPr/>
        </p:nvSpPr>
        <p:spPr>
          <a:xfrm>
            <a:off x="6044979" y="2500335"/>
            <a:ext cx="389706" cy="389706"/>
          </a:xfrm>
          <a:prstGeom prst="ellipse">
            <a:avLst/>
          </a:prstGeom>
          <a:blipFill rotWithShape="1">
            <a:blip r:embed="rId4">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981"/>
        <p:cNvGrpSpPr/>
        <p:nvPr/>
      </p:nvGrpSpPr>
      <p:grpSpPr>
        <a:xfrm>
          <a:off x="0" y="0"/>
          <a:ext cx="0" cy="0"/>
          <a:chOff x="0" y="0"/>
          <a:chExt cx="0" cy="0"/>
        </a:xfrm>
      </p:grpSpPr>
      <p:sp>
        <p:nvSpPr>
          <p:cNvPr id="982" name="Google Shape;982;p40"/>
          <p:cNvSpPr txBox="1"/>
          <p:nvPr/>
        </p:nvSpPr>
        <p:spPr>
          <a:xfrm>
            <a:off x="865396" y="14611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la séance. Qui peut me rappeler ce que nous avons appris aujourd’hui ? </a:t>
            </a:r>
            <a:endParaRPr sz="1400" b="1">
              <a:solidFill>
                <a:srgbClr val="747474"/>
              </a:solidFill>
              <a:latin typeface="Calibri"/>
              <a:ea typeface="Calibri"/>
              <a:cs typeface="Calibri"/>
              <a:sym typeface="Calibri"/>
            </a:endParaRPr>
          </a:p>
        </p:txBody>
      </p:sp>
      <p:sp>
        <p:nvSpPr>
          <p:cNvPr id="983" name="Google Shape;983;p40"/>
          <p:cNvSpPr txBox="1"/>
          <p:nvPr/>
        </p:nvSpPr>
        <p:spPr>
          <a:xfrm>
            <a:off x="865396" y="436392"/>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a:t>
            </a:r>
            <a:endParaRPr sz="1400" i="1">
              <a:solidFill>
                <a:srgbClr val="AEAEAE"/>
              </a:solidFill>
              <a:latin typeface="Calibri"/>
              <a:ea typeface="Calibri"/>
              <a:cs typeface="Calibri"/>
              <a:sym typeface="Calibri"/>
            </a:endParaRPr>
          </a:p>
        </p:txBody>
      </p:sp>
      <p:sp>
        <p:nvSpPr>
          <p:cNvPr id="984" name="Google Shape;984;p40"/>
          <p:cNvSpPr txBox="1"/>
          <p:nvPr/>
        </p:nvSpPr>
        <p:spPr>
          <a:xfrm>
            <a:off x="696037" y="2797355"/>
            <a:ext cx="7634702" cy="428835"/>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a:solidFill>
                  <a:schemeClr val="dk1"/>
                </a:solidFill>
                <a:latin typeface="Calibri"/>
                <a:ea typeface="Calibri"/>
                <a:cs typeface="Calibri"/>
                <a:sym typeface="Calibri"/>
              </a:rPr>
              <a:t>2. Nous avons aussi appris :</a:t>
            </a:r>
            <a:endParaRPr/>
          </a:p>
        </p:txBody>
      </p:sp>
      <p:sp>
        <p:nvSpPr>
          <p:cNvPr id="985" name="Google Shape;985;p40"/>
          <p:cNvSpPr txBox="1"/>
          <p:nvPr/>
        </p:nvSpPr>
        <p:spPr>
          <a:xfrm>
            <a:off x="696037" y="1076885"/>
            <a:ext cx="7634702" cy="428835"/>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a:solidFill>
                  <a:schemeClr val="dk1"/>
                </a:solidFill>
                <a:latin typeface="Calibri"/>
                <a:ea typeface="Calibri"/>
                <a:cs typeface="Calibri"/>
                <a:sym typeface="Calibri"/>
              </a:rPr>
              <a:t>1. Aujourd’hui, nous avons appris :</a:t>
            </a:r>
            <a:endParaRPr/>
          </a:p>
        </p:txBody>
      </p:sp>
      <p:sp>
        <p:nvSpPr>
          <p:cNvPr id="986" name="Google Shape;986;p40"/>
          <p:cNvSpPr/>
          <p:nvPr/>
        </p:nvSpPr>
        <p:spPr>
          <a:xfrm>
            <a:off x="819686" y="1505720"/>
            <a:ext cx="7387404" cy="1077218"/>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endParaRPr sz="3200" b="1">
              <a:solidFill>
                <a:srgbClr val="000000"/>
              </a:solidFill>
              <a:latin typeface="Arial"/>
              <a:ea typeface="Arial"/>
              <a:cs typeface="Arial"/>
              <a:sym typeface="Arial"/>
            </a:endParaRPr>
          </a:p>
          <a:p>
            <a:pPr marL="0" marR="0" lvl="0" indent="0" algn="just" rtl="0">
              <a:spcBef>
                <a:spcPts val="0"/>
              </a:spcBef>
              <a:spcAft>
                <a:spcPts val="0"/>
              </a:spcAft>
              <a:buNone/>
            </a:pPr>
            <a:endParaRPr sz="3200" b="1">
              <a:solidFill>
                <a:srgbClr val="000000"/>
              </a:solidFill>
              <a:latin typeface="Arial"/>
              <a:ea typeface="Arial"/>
              <a:cs typeface="Arial"/>
              <a:sym typeface="Arial"/>
            </a:endParaRPr>
          </a:p>
        </p:txBody>
      </p:sp>
      <p:sp>
        <p:nvSpPr>
          <p:cNvPr id="987" name="Google Shape;987;p40"/>
          <p:cNvSpPr/>
          <p:nvPr/>
        </p:nvSpPr>
        <p:spPr>
          <a:xfrm>
            <a:off x="819686" y="3226190"/>
            <a:ext cx="7387403" cy="1077218"/>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endParaRPr sz="3200" b="1">
              <a:solidFill>
                <a:srgbClr val="000000"/>
              </a:solidFill>
              <a:latin typeface="Arial"/>
              <a:ea typeface="Arial"/>
              <a:cs typeface="Arial"/>
              <a:sym typeface="Arial"/>
            </a:endParaRPr>
          </a:p>
          <a:p>
            <a:pPr marL="0" marR="0" lvl="0" indent="0" algn="just" rtl="0">
              <a:spcBef>
                <a:spcPts val="0"/>
              </a:spcBef>
              <a:spcAft>
                <a:spcPts val="0"/>
              </a:spcAft>
              <a:buNone/>
            </a:pPr>
            <a:endParaRPr sz="3200" b="1">
              <a:solidFill>
                <a:srgbClr val="000000"/>
              </a:solidFill>
              <a:latin typeface="Arial"/>
              <a:ea typeface="Arial"/>
              <a:cs typeface="Arial"/>
              <a:sym typeface="Arial"/>
            </a:endParaRPr>
          </a:p>
        </p:txBody>
      </p:sp>
      <p:pic>
        <p:nvPicPr>
          <p:cNvPr id="988" name="Google Shape;988;p40"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92"/>
        <p:cNvGrpSpPr/>
        <p:nvPr/>
      </p:nvGrpSpPr>
      <p:grpSpPr>
        <a:xfrm>
          <a:off x="0" y="0"/>
          <a:ext cx="0" cy="0"/>
          <a:chOff x="0" y="0"/>
          <a:chExt cx="0" cy="0"/>
        </a:xfrm>
      </p:grpSpPr>
      <p:sp>
        <p:nvSpPr>
          <p:cNvPr id="993" name="Google Shape;993;p41"/>
          <p:cNvSpPr txBox="1"/>
          <p:nvPr/>
        </p:nvSpPr>
        <p:spPr>
          <a:xfrm>
            <a:off x="865396" y="146119"/>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Voilà ce que nous avons appris aujourd’hui : </a:t>
            </a:r>
            <a:endParaRPr sz="1400" b="1">
              <a:solidFill>
                <a:srgbClr val="747474"/>
              </a:solidFill>
              <a:latin typeface="Calibri"/>
              <a:ea typeface="Calibri"/>
              <a:cs typeface="Calibri"/>
              <a:sym typeface="Calibri"/>
            </a:endParaRPr>
          </a:p>
        </p:txBody>
      </p:sp>
      <p:sp>
        <p:nvSpPr>
          <p:cNvPr id="994" name="Google Shape;994;p41"/>
          <p:cNvSpPr txBox="1"/>
          <p:nvPr/>
        </p:nvSpPr>
        <p:spPr>
          <a:xfrm>
            <a:off x="865396" y="475304"/>
            <a:ext cx="7634702" cy="21933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Désigner quelques élèves pour lire.</a:t>
            </a:r>
            <a:endParaRPr sz="1400" i="1">
              <a:solidFill>
                <a:srgbClr val="AEAEAE"/>
              </a:solidFill>
              <a:latin typeface="Calibri"/>
              <a:ea typeface="Calibri"/>
              <a:cs typeface="Calibri"/>
              <a:sym typeface="Calibri"/>
            </a:endParaRPr>
          </a:p>
        </p:txBody>
      </p:sp>
      <p:sp>
        <p:nvSpPr>
          <p:cNvPr id="995" name="Google Shape;995;p41"/>
          <p:cNvSpPr txBox="1"/>
          <p:nvPr/>
        </p:nvSpPr>
        <p:spPr>
          <a:xfrm>
            <a:off x="422480" y="2552980"/>
            <a:ext cx="8174491" cy="446276"/>
          </a:xfrm>
          <a:prstGeom prst="rect">
            <a:avLst/>
          </a:prstGeom>
          <a:noFill/>
          <a:ln>
            <a:noFill/>
          </a:ln>
        </p:spPr>
        <p:txBody>
          <a:bodyPr spcFirstLastPara="1" wrap="square" lIns="91425" tIns="45700" rIns="91425" bIns="45700" anchor="t" anchorCtr="0">
            <a:spAutoFit/>
          </a:bodyPr>
          <a:lstStyle/>
          <a:p>
            <a:pPr marL="0" marR="0" lvl="0" indent="0" algn="just" rtl="0">
              <a:lnSpc>
                <a:spcPct val="115000"/>
              </a:lnSpc>
              <a:spcBef>
                <a:spcPts val="0"/>
              </a:spcBef>
              <a:spcAft>
                <a:spcPts val="0"/>
              </a:spcAft>
              <a:buNone/>
            </a:pPr>
            <a:r>
              <a:rPr lang="fr-FR" sz="2000" b="1">
                <a:solidFill>
                  <a:schemeClr val="dk1"/>
                </a:solidFill>
                <a:latin typeface="Calibri"/>
                <a:ea typeface="Calibri"/>
                <a:cs typeface="Calibri"/>
                <a:sym typeface="Calibri"/>
              </a:rPr>
              <a:t>2. </a:t>
            </a:r>
            <a:r>
              <a:rPr lang="fr-FR" sz="1900" b="1">
                <a:solidFill>
                  <a:schemeClr val="dk1"/>
                </a:solidFill>
                <a:latin typeface="Calibri"/>
                <a:ea typeface="Calibri"/>
                <a:cs typeface="Calibri"/>
                <a:sym typeface="Calibri"/>
              </a:rPr>
              <a:t>Nous avons aussi appris </a:t>
            </a:r>
            <a:r>
              <a:rPr lang="fr-FR" sz="1800" b="1">
                <a:solidFill>
                  <a:schemeClr val="dk1"/>
                </a:solidFill>
                <a:latin typeface="Calibri"/>
                <a:ea typeface="Calibri"/>
                <a:cs typeface="Calibri"/>
                <a:sym typeface="Calibri"/>
              </a:rPr>
              <a:t>reconnaître une opposition ou un ajout dans un texte</a:t>
            </a:r>
            <a:r>
              <a:rPr lang="fr-FR" sz="1900" b="1">
                <a:solidFill>
                  <a:schemeClr val="dk1"/>
                </a:solidFill>
                <a:latin typeface="Calibri"/>
                <a:ea typeface="Calibri"/>
                <a:cs typeface="Calibri"/>
                <a:sym typeface="Calibri"/>
              </a:rPr>
              <a:t> :</a:t>
            </a:r>
            <a:endParaRPr/>
          </a:p>
        </p:txBody>
      </p:sp>
      <p:pic>
        <p:nvPicPr>
          <p:cNvPr id="996" name="Google Shape;996;p41" descr="Lever la main - Icônes mains et gestes gratuites"/>
          <p:cNvPicPr preferRelativeResize="0"/>
          <p:nvPr/>
        </p:nvPicPr>
        <p:blipFill rotWithShape="1">
          <a:blip r:embed="rId3">
            <a:alphaModFix/>
          </a:blip>
          <a:srcRect/>
          <a:stretch/>
        </p:blipFill>
        <p:spPr>
          <a:xfrm>
            <a:off x="8467529" y="36518"/>
            <a:ext cx="526980" cy="526980"/>
          </a:xfrm>
          <a:prstGeom prst="rect">
            <a:avLst/>
          </a:prstGeom>
          <a:noFill/>
          <a:ln>
            <a:noFill/>
          </a:ln>
        </p:spPr>
      </p:pic>
      <p:sp>
        <p:nvSpPr>
          <p:cNvPr id="997" name="Google Shape;997;p41"/>
          <p:cNvSpPr/>
          <p:nvPr/>
        </p:nvSpPr>
        <p:spPr>
          <a:xfrm>
            <a:off x="510027" y="2986674"/>
            <a:ext cx="8086944" cy="1754326"/>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a:solidFill>
                  <a:schemeClr val="dk1"/>
                </a:solidFill>
                <a:latin typeface="Calibri"/>
                <a:ea typeface="Calibri"/>
                <a:cs typeface="Calibri"/>
                <a:sym typeface="Calibri"/>
              </a:rPr>
              <a:t>Pour </a:t>
            </a:r>
            <a:r>
              <a:rPr lang="fr-FR" sz="1800" b="1">
                <a:solidFill>
                  <a:schemeClr val="dk1"/>
                </a:solidFill>
                <a:latin typeface="Calibri"/>
                <a:ea typeface="Calibri"/>
                <a:cs typeface="Calibri"/>
                <a:sym typeface="Calibri"/>
              </a:rPr>
              <a:t>reconnaître une opposition ou un ajout dans un texte</a:t>
            </a:r>
            <a:r>
              <a:rPr lang="fr-FR" sz="1800">
                <a:solidFill>
                  <a:schemeClr val="dk1"/>
                </a:solidFill>
                <a:latin typeface="Calibri"/>
                <a:ea typeface="Calibri"/>
                <a:cs typeface="Calibri"/>
                <a:sym typeface="Calibri"/>
              </a:rPr>
              <a:t>, on cherche des mots qui l’annoncent, comme </a:t>
            </a:r>
            <a:r>
              <a:rPr lang="fr-FR" sz="1800" b="1">
                <a:solidFill>
                  <a:schemeClr val="dk1"/>
                </a:solidFill>
                <a:latin typeface="Calibri"/>
                <a:ea typeface="Calibri"/>
                <a:cs typeface="Calibri"/>
                <a:sym typeface="Calibri"/>
              </a:rPr>
              <a:t>« mais », « cependant », « en revanche »</a:t>
            </a:r>
            <a:r>
              <a:rPr lang="fr-FR" sz="1800">
                <a:solidFill>
                  <a:schemeClr val="dk1"/>
                </a:solidFill>
                <a:latin typeface="Calibri"/>
                <a:ea typeface="Calibri"/>
                <a:cs typeface="Calibri"/>
                <a:sym typeface="Calibri"/>
              </a:rPr>
              <a:t> pour l’opposition, et </a:t>
            </a:r>
            <a:r>
              <a:rPr lang="fr-FR" sz="1800" b="1">
                <a:solidFill>
                  <a:schemeClr val="dk1"/>
                </a:solidFill>
                <a:latin typeface="Calibri"/>
                <a:ea typeface="Calibri"/>
                <a:cs typeface="Calibri"/>
                <a:sym typeface="Calibri"/>
              </a:rPr>
              <a:t>« et », « de plus », « aussi »</a:t>
            </a:r>
            <a:r>
              <a:rPr lang="fr-FR" sz="1800">
                <a:solidFill>
                  <a:schemeClr val="dk1"/>
                </a:solidFill>
                <a:latin typeface="Calibri"/>
                <a:ea typeface="Calibri"/>
                <a:cs typeface="Calibri"/>
                <a:sym typeface="Calibri"/>
              </a:rPr>
              <a:t> pour l’ajout. Ces mots permettent de comprendre que l’auteur montre un contraste ou ajoute une information.</a:t>
            </a:r>
            <a:endParaRPr/>
          </a:p>
          <a:p>
            <a:pPr marL="0" marR="0" lvl="0" indent="0" algn="just" rtl="0">
              <a:spcBef>
                <a:spcPts val="0"/>
              </a:spcBef>
              <a:spcAft>
                <a:spcPts val="0"/>
              </a:spcAft>
              <a:buNone/>
            </a:pPr>
            <a:r>
              <a:rPr lang="fr-FR" sz="1800" b="1">
                <a:solidFill>
                  <a:srgbClr val="C00000"/>
                </a:solidFill>
                <a:latin typeface="Calibri"/>
                <a:ea typeface="Calibri"/>
                <a:cs typeface="Calibri"/>
                <a:sym typeface="Calibri"/>
              </a:rPr>
              <a:t>Exemple :</a:t>
            </a:r>
            <a:r>
              <a:rPr lang="fr-FR" sz="1800" i="1">
                <a:solidFill>
                  <a:schemeClr val="dk1"/>
                </a:solidFill>
                <a:latin typeface="Calibri"/>
                <a:ea typeface="Calibri"/>
                <a:cs typeface="Calibri"/>
                <a:sym typeface="Calibri"/>
              </a:rPr>
              <a:t>Le sport est bon pour la santé, </a:t>
            </a:r>
            <a:r>
              <a:rPr lang="fr-FR" sz="1800" b="1" i="1">
                <a:solidFill>
                  <a:srgbClr val="FF0000"/>
                </a:solidFill>
                <a:latin typeface="Calibri"/>
                <a:ea typeface="Calibri"/>
                <a:cs typeface="Calibri"/>
                <a:sym typeface="Calibri"/>
              </a:rPr>
              <a:t>mais</a:t>
            </a:r>
            <a:r>
              <a:rPr lang="fr-FR" sz="1800" i="1">
                <a:solidFill>
                  <a:schemeClr val="dk1"/>
                </a:solidFill>
                <a:latin typeface="Calibri"/>
                <a:ea typeface="Calibri"/>
                <a:cs typeface="Calibri"/>
                <a:sym typeface="Calibri"/>
              </a:rPr>
              <a:t> il peut parfois fatiguer, </a:t>
            </a:r>
            <a:r>
              <a:rPr lang="fr-FR" sz="1800" b="1" i="1">
                <a:solidFill>
                  <a:srgbClr val="FF0000"/>
                </a:solidFill>
                <a:latin typeface="Calibri"/>
                <a:ea typeface="Calibri"/>
                <a:cs typeface="Calibri"/>
                <a:sym typeface="Calibri"/>
              </a:rPr>
              <a:t>et</a:t>
            </a:r>
            <a:r>
              <a:rPr lang="fr-FR" sz="1800" i="1">
                <a:solidFill>
                  <a:schemeClr val="dk1"/>
                </a:solidFill>
                <a:latin typeface="Calibri"/>
                <a:ea typeface="Calibri"/>
                <a:cs typeface="Calibri"/>
                <a:sym typeface="Calibri"/>
              </a:rPr>
              <a:t> il aide </a:t>
            </a:r>
            <a:r>
              <a:rPr lang="fr-FR" sz="1800" b="1" i="1">
                <a:solidFill>
                  <a:srgbClr val="FF0000"/>
                </a:solidFill>
                <a:latin typeface="Calibri"/>
                <a:ea typeface="Calibri"/>
                <a:cs typeface="Calibri"/>
                <a:sym typeface="Calibri"/>
              </a:rPr>
              <a:t>aussi</a:t>
            </a:r>
            <a:r>
              <a:rPr lang="fr-FR" sz="1800" i="1">
                <a:solidFill>
                  <a:schemeClr val="dk1"/>
                </a:solidFill>
                <a:latin typeface="Calibri"/>
                <a:ea typeface="Calibri"/>
                <a:cs typeface="Calibri"/>
                <a:sym typeface="Calibri"/>
              </a:rPr>
              <a:t> à développer la discipline.</a:t>
            </a:r>
            <a:endParaRPr sz="1800">
              <a:solidFill>
                <a:schemeClr val="dk1"/>
              </a:solidFill>
              <a:latin typeface="Calibri"/>
              <a:ea typeface="Calibri"/>
              <a:cs typeface="Calibri"/>
              <a:sym typeface="Calibri"/>
            </a:endParaRPr>
          </a:p>
        </p:txBody>
      </p:sp>
      <p:sp>
        <p:nvSpPr>
          <p:cNvPr id="998" name="Google Shape;998;p41"/>
          <p:cNvSpPr txBox="1"/>
          <p:nvPr/>
        </p:nvSpPr>
        <p:spPr>
          <a:xfrm>
            <a:off x="371188" y="945997"/>
            <a:ext cx="8665795" cy="410882"/>
          </a:xfrm>
          <a:prstGeom prst="rect">
            <a:avLst/>
          </a:prstGeom>
          <a:noFill/>
          <a:ln>
            <a:noFill/>
          </a:ln>
        </p:spPr>
        <p:txBody>
          <a:bodyPr spcFirstLastPara="1" wrap="square" lIns="91425" tIns="45700" rIns="91425" bIns="45700" anchor="t" anchorCtr="0">
            <a:spAutoFit/>
          </a:bodyPr>
          <a:lstStyle/>
          <a:p>
            <a:pPr marL="457200" marR="0" lvl="0" indent="-457200" algn="just" rtl="0">
              <a:lnSpc>
                <a:spcPct val="115000"/>
              </a:lnSpc>
              <a:spcBef>
                <a:spcPts val="0"/>
              </a:spcBef>
              <a:spcAft>
                <a:spcPts val="0"/>
              </a:spcAft>
              <a:buClr>
                <a:schemeClr val="dk1"/>
              </a:buClr>
              <a:buSzPts val="1800"/>
              <a:buFont typeface="Calibri"/>
              <a:buAutoNum type="arabicPeriod"/>
            </a:pPr>
            <a:r>
              <a:rPr lang="fr-FR" sz="1800" b="1">
                <a:solidFill>
                  <a:schemeClr val="dk1"/>
                </a:solidFill>
                <a:latin typeface="Calibri"/>
                <a:ea typeface="Calibri"/>
                <a:cs typeface="Calibri"/>
                <a:sym typeface="Calibri"/>
              </a:rPr>
              <a:t>Aujourd’hui, nous avons appris à lire de manière fluide :</a:t>
            </a:r>
            <a:endParaRPr/>
          </a:p>
        </p:txBody>
      </p:sp>
      <p:sp>
        <p:nvSpPr>
          <p:cNvPr id="999" name="Google Shape;999;p41"/>
          <p:cNvSpPr/>
          <p:nvPr/>
        </p:nvSpPr>
        <p:spPr>
          <a:xfrm>
            <a:off x="510028" y="1365072"/>
            <a:ext cx="8086943" cy="923330"/>
          </a:xfrm>
          <a:prstGeom prst="rect">
            <a:avLst/>
          </a:prstGeom>
          <a:solidFill>
            <a:srgbClr val="FAE2D5"/>
          </a:solidFill>
          <a:ln w="952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spcBef>
                <a:spcPts val="0"/>
              </a:spcBef>
              <a:spcAft>
                <a:spcPts val="0"/>
              </a:spcAft>
              <a:buNone/>
            </a:pPr>
            <a:r>
              <a:rPr lang="fr-FR" sz="1800" b="1">
                <a:solidFill>
                  <a:schemeClr val="dk1"/>
                </a:solidFill>
                <a:latin typeface="Calibri"/>
                <a:ea typeface="Calibri"/>
                <a:cs typeface="Calibri"/>
                <a:sym typeface="Calibri"/>
              </a:rPr>
              <a:t>Lire de manière fluide :</a:t>
            </a:r>
            <a:r>
              <a:rPr lang="fr-FR" sz="1800">
                <a:solidFill>
                  <a:schemeClr val="dk1"/>
                </a:solidFill>
                <a:latin typeface="Calibri"/>
                <a:ea typeface="Calibri"/>
                <a:cs typeface="Calibri"/>
                <a:sym typeface="Calibri"/>
              </a:rPr>
              <a:t> on respecte les pauses de ponctuation et on adapte son ton pour faire comprendre le sens du texte. On lit par groupes de mots, sans s’arrêter mot par mot, afin de garder un rythme naturel et agréable.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42"/>
          <p:cNvSpPr txBox="1"/>
          <p:nvPr/>
        </p:nvSpPr>
        <p:spPr>
          <a:xfrm>
            <a:off x="865396" y="158607"/>
            <a:ext cx="817684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N’oubliez pas de faire ces activités à la maison.</a:t>
            </a:r>
            <a:endParaRPr/>
          </a:p>
        </p:txBody>
      </p:sp>
      <p:pic>
        <p:nvPicPr>
          <p:cNvPr id="1005" name="Google Shape;1005;p42"/>
          <p:cNvPicPr preferRelativeResize="0"/>
          <p:nvPr/>
        </p:nvPicPr>
        <p:blipFill rotWithShape="1">
          <a:blip r:embed="rId3">
            <a:alphaModFix/>
          </a:blip>
          <a:srcRect/>
          <a:stretch/>
        </p:blipFill>
        <p:spPr>
          <a:xfrm>
            <a:off x="3232534" y="1621069"/>
            <a:ext cx="2953861" cy="1066056"/>
          </a:xfrm>
          <a:prstGeom prst="rect">
            <a:avLst/>
          </a:prstGeom>
          <a:noFill/>
          <a:ln>
            <a:noFill/>
          </a:ln>
        </p:spPr>
      </p:pic>
      <p:sp>
        <p:nvSpPr>
          <p:cNvPr id="1006" name="Google Shape;1006;p42"/>
          <p:cNvSpPr txBox="1"/>
          <p:nvPr/>
        </p:nvSpPr>
        <p:spPr>
          <a:xfrm>
            <a:off x="728918" y="3220954"/>
            <a:ext cx="7558605" cy="400110"/>
          </a:xfrm>
          <a:prstGeom prst="rect">
            <a:avLst/>
          </a:prstGeom>
          <a:noFill/>
          <a:ln>
            <a:noFill/>
          </a:ln>
        </p:spPr>
        <p:txBody>
          <a:bodyPr spcFirstLastPara="1" wrap="square" lIns="91425" tIns="45700" rIns="91425" bIns="45700" anchor="t" anchorCtr="0">
            <a:spAutoFit/>
          </a:bodyPr>
          <a:lstStyle/>
          <a:p>
            <a:pPr marL="514350" marR="0" lvl="0" indent="-514350" algn="just" rtl="0">
              <a:spcBef>
                <a:spcPts val="0"/>
              </a:spcBef>
              <a:spcAft>
                <a:spcPts val="0"/>
              </a:spcAft>
              <a:buClr>
                <a:schemeClr val="dk1"/>
              </a:buClr>
              <a:buSzPts val="2000"/>
              <a:buFont typeface="Calibri"/>
              <a:buAutoNum type="arabicPeriod"/>
            </a:pPr>
            <a:r>
              <a:rPr lang="fr-FR" sz="2000" b="1" dirty="0">
                <a:solidFill>
                  <a:schemeClr val="dk1"/>
                </a:solidFill>
                <a:latin typeface="Calibri"/>
                <a:ea typeface="Calibri"/>
                <a:cs typeface="Calibri"/>
                <a:sym typeface="Calibri"/>
              </a:rPr>
              <a:t>Entrainez-vous à lire à haute voix le texte p. </a:t>
            </a:r>
            <a:r>
              <a:rPr lang="fr-FR" sz="2000" b="1">
                <a:solidFill>
                  <a:schemeClr val="dk1"/>
                </a:solidFill>
                <a:latin typeface="Calibri"/>
                <a:ea typeface="Calibri"/>
                <a:cs typeface="Calibri"/>
                <a:sym typeface="Calibri"/>
              </a:rPr>
              <a:t>87 </a:t>
            </a:r>
            <a:r>
              <a:rPr lang="fr-FR" sz="2000" b="1" dirty="0">
                <a:solidFill>
                  <a:schemeClr val="dk1"/>
                </a:solidFill>
                <a:latin typeface="Calibri"/>
                <a:ea typeface="Calibri"/>
                <a:cs typeface="Calibri"/>
                <a:sym typeface="Calibri"/>
              </a:rPr>
              <a:t>du livret.</a:t>
            </a:r>
            <a:endParaRPr sz="2000" b="1" dirty="0">
              <a:solidFill>
                <a:schemeClr val="dk1"/>
              </a:solidFill>
              <a:latin typeface="Calibri"/>
              <a:ea typeface="Calibri"/>
              <a:cs typeface="Calibri"/>
              <a:sym typeface="Calibri"/>
            </a:endParaRPr>
          </a:p>
        </p:txBody>
      </p:sp>
      <p:pic>
        <p:nvPicPr>
          <p:cNvPr id="1007" name="Google Shape;1007;p42" descr="Image générée"/>
          <p:cNvPicPr preferRelativeResize="0"/>
          <p:nvPr/>
        </p:nvPicPr>
        <p:blipFill rotWithShape="1">
          <a:blip r:embed="rId4">
            <a:alphaModFix/>
          </a:blip>
          <a:srcRect l="3381" t="42118" r="70997" b="41629"/>
          <a:stretch/>
        </p:blipFill>
        <p:spPr>
          <a:xfrm>
            <a:off x="8549264" y="67167"/>
            <a:ext cx="594736" cy="565866"/>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pic>
        <p:nvPicPr>
          <p:cNvPr id="1012" name="Google Shape;1012;p43"/>
          <p:cNvPicPr preferRelativeResize="0"/>
          <p:nvPr/>
        </p:nvPicPr>
        <p:blipFill rotWithShape="1">
          <a:blip r:embed="rId3">
            <a:alphaModFix/>
          </a:blip>
          <a:srcRect/>
          <a:stretch/>
        </p:blipFill>
        <p:spPr>
          <a:xfrm>
            <a:off x="2961641" y="1425814"/>
            <a:ext cx="2783680" cy="2783680"/>
          </a:xfrm>
          <a:prstGeom prst="rect">
            <a:avLst/>
          </a:prstGeom>
          <a:noFill/>
          <a:ln>
            <a:noFill/>
          </a:ln>
        </p:spPr>
      </p:pic>
      <p:sp>
        <p:nvSpPr>
          <p:cNvPr id="1013" name="Google Shape;1013;p43"/>
          <p:cNvSpPr txBox="1"/>
          <p:nvPr/>
        </p:nvSpPr>
        <p:spPr>
          <a:xfrm>
            <a:off x="784445" y="204112"/>
            <a:ext cx="7620829" cy="30777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fr-FR" sz="1400" b="1">
                <a:solidFill>
                  <a:srgbClr val="747474"/>
                </a:solidFill>
                <a:latin typeface="Calibri"/>
                <a:ea typeface="Calibri"/>
                <a:cs typeface="Calibri"/>
                <a:sym typeface="Calibri"/>
              </a:rPr>
              <a:t>C’est la fin de notre séance. N’oubliez pas de réviser votre leçon et de terminer vos devoirs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3B19E-8B8D-1324-67BF-587110784755}"/>
            </a:ext>
          </a:extLst>
        </p:cNvPr>
        <p:cNvGrpSpPr/>
        <p:nvPr/>
      </p:nvGrpSpPr>
      <p:grpSpPr>
        <a:xfrm>
          <a:off x="0" y="0"/>
          <a:ext cx="0" cy="0"/>
          <a:chOff x="0" y="0"/>
          <a:chExt cx="0" cy="0"/>
        </a:xfrm>
      </p:grpSpPr>
      <p:sp>
        <p:nvSpPr>
          <p:cNvPr id="15" name="Google Shape;288;p29">
            <a:extLst>
              <a:ext uri="{FF2B5EF4-FFF2-40B4-BE49-F238E27FC236}">
                <a16:creationId xmlns:a16="http://schemas.microsoft.com/office/drawing/2014/main" id="{8CCFADBE-426F-1BD1-0052-CF95DF424457}"/>
              </a:ext>
            </a:extLst>
          </p:cNvPr>
          <p:cNvSpPr/>
          <p:nvPr/>
        </p:nvSpPr>
        <p:spPr>
          <a:xfrm>
            <a:off x="1898292" y="1238468"/>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A la fin de cette séance, les élèves doivent être capables de :</a:t>
            </a: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kern="0" dirty="0">
                <a:latin typeface="Calibri"/>
                <a:ea typeface="Calibri"/>
                <a:cs typeface="Calibri"/>
              </a:rPr>
              <a:t>Lire de manière fluide</a:t>
            </a:r>
            <a:r>
              <a:rPr lang="fr-FR" sz="1400" kern="0" dirty="0" smtClean="0">
                <a:latin typeface="Calibri"/>
                <a:ea typeface="Calibri"/>
                <a:cs typeface="Calibri"/>
              </a:rPr>
              <a:t>.</a:t>
            </a:r>
            <a:endParaRPr lang="fr-FR" sz="1400" dirty="0" smtClean="0">
              <a:latin typeface="Calibri" panose="020F0502020204030204" pitchFamily="34" charset="0"/>
              <a:cs typeface="Calibri" panose="020F0502020204030204" pitchFamily="34" charset="0"/>
            </a:endParaRPr>
          </a:p>
          <a:p>
            <a:pPr marL="215898" indent="-215898">
              <a:buClr>
                <a:srgbClr val="000000"/>
              </a:buClr>
              <a:buSzPts val="1200"/>
              <a:buFont typeface="Arial"/>
              <a:buChar char="•"/>
              <a:defRPr sz="1800" b="0" i="0" u="none" strike="noStrike" kern="0" cap="none" spc="0" baseline="0">
                <a:solidFill>
                  <a:srgbClr val="000000"/>
                </a:solidFill>
                <a:uFillTx/>
              </a:defRPr>
            </a:pPr>
            <a:r>
              <a:rPr lang="fr-FR" sz="1400" dirty="0">
                <a:latin typeface="Calibri" panose="020F0502020204030204" pitchFamily="34" charset="0"/>
                <a:cs typeface="Calibri" panose="020F0502020204030204" pitchFamily="34" charset="0"/>
              </a:rPr>
              <a:t>Comprendre une opposition ou un ajout dans un </a:t>
            </a:r>
            <a:r>
              <a:rPr lang="fr-FR" sz="1400" dirty="0" smtClean="0">
                <a:latin typeface="Calibri" panose="020F0502020204030204" pitchFamily="34" charset="0"/>
                <a:cs typeface="Calibri" panose="020F0502020204030204" pitchFamily="34" charset="0"/>
              </a:rPr>
              <a:t>texte.</a:t>
            </a:r>
            <a:endParaRPr lang="fr-FR" sz="1100" dirty="0">
              <a:latin typeface="Calibri" panose="020F0502020204030204" pitchFamily="34" charset="0"/>
              <a:cs typeface="Calibri" panose="020F0502020204030204" pitchFamily="34" charset="0"/>
            </a:endParaRPr>
          </a:p>
        </p:txBody>
      </p:sp>
      <p:sp>
        <p:nvSpPr>
          <p:cNvPr id="16" name="Google Shape;289;p29">
            <a:extLst>
              <a:ext uri="{FF2B5EF4-FFF2-40B4-BE49-F238E27FC236}">
                <a16:creationId xmlns:a16="http://schemas.microsoft.com/office/drawing/2014/main" id="{C3856963-9BED-6197-202B-2DC7FCE27198}"/>
              </a:ext>
            </a:extLst>
          </p:cNvPr>
          <p:cNvSpPr/>
          <p:nvPr/>
        </p:nvSpPr>
        <p:spPr>
          <a:xfrm>
            <a:off x="309229" y="1238468"/>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smtClean="0">
                <a:solidFill>
                  <a:srgbClr val="000000"/>
                </a:solidFill>
                <a:uFillTx/>
                <a:latin typeface="Calibri" panose="020F0502020204030204" pitchFamily="34" charset="0"/>
                <a:ea typeface="Calibri" panose="020F0502020204030204" pitchFamily="34" charset="0"/>
                <a:cs typeface="Calibri" panose="020F0502020204030204" pitchFamily="34" charset="0"/>
              </a:rPr>
              <a:t>Tâche </a:t>
            </a: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à réussir par les élèves</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7" name="Google Shape;292;p29">
            <a:extLst>
              <a:ext uri="{FF2B5EF4-FFF2-40B4-BE49-F238E27FC236}">
                <a16:creationId xmlns:a16="http://schemas.microsoft.com/office/drawing/2014/main" id="{2FFA696C-060A-544E-952F-61FC383E5B89}"/>
              </a:ext>
            </a:extLst>
          </p:cNvPr>
          <p:cNvSpPr/>
          <p:nvPr/>
        </p:nvSpPr>
        <p:spPr>
          <a:xfrm>
            <a:off x="1918464" y="2337906"/>
            <a:ext cx="6901508" cy="798216"/>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La stratégie enseignée pendant le modelage et pratiquée pendant le reste de la séance est : </a:t>
            </a: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Appliquer les règles pour </a:t>
            </a: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lire correctement en respectant les pauses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lvl="0" indent="-215898">
              <a:buClr>
                <a:srgbClr val="000000"/>
              </a:buClr>
              <a:buSzPts val="1200"/>
              <a:buFont typeface="Arial"/>
              <a:buChar char="•"/>
              <a:defRPr sz="1800" b="0" i="0" u="none" strike="noStrike" kern="0" cap="none" spc="0" baseline="0">
                <a:solidFill>
                  <a:srgbClr val="000000"/>
                </a:solidFill>
                <a:uFillTx/>
              </a:defRPr>
            </a:pPr>
            <a:r>
              <a:rPr 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Identifier une opposition ou une addition et saisir leur sens .</a:t>
            </a: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Google Shape;293;p29">
            <a:extLst>
              <a:ext uri="{FF2B5EF4-FFF2-40B4-BE49-F238E27FC236}">
                <a16:creationId xmlns:a16="http://schemas.microsoft.com/office/drawing/2014/main" id="{C3140FCC-47DA-0647-B3E7-AD4446CE28CF}"/>
              </a:ext>
            </a:extLst>
          </p:cNvPr>
          <p:cNvSpPr/>
          <p:nvPr/>
        </p:nvSpPr>
        <p:spPr>
          <a:xfrm>
            <a:off x="336122" y="2337906"/>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Stratégies et outils didactiques</a:t>
            </a:r>
          </a:p>
        </p:txBody>
      </p:sp>
      <p:sp>
        <p:nvSpPr>
          <p:cNvPr id="20" name="Google Shape;288;p29">
            <a:extLst>
              <a:ext uri="{FF2B5EF4-FFF2-40B4-BE49-F238E27FC236}">
                <a16:creationId xmlns:a16="http://schemas.microsoft.com/office/drawing/2014/main" id="{2033AB59-F0F3-EF02-8340-5CD20B0E656E}"/>
              </a:ext>
            </a:extLst>
          </p:cNvPr>
          <p:cNvSpPr/>
          <p:nvPr/>
        </p:nvSpPr>
        <p:spPr>
          <a:xfrm>
            <a:off x="1918464" y="3463953"/>
            <a:ext cx="6894690"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68570" tIns="34271" rIns="68570" bIns="34271" anchor="ctr" anchorCtr="0" compatLnSpc="1">
            <a:noAutofit/>
          </a:bodyPr>
          <a:lstStyle/>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r>
              <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Pendant le feedback, attirer l’attention des élèves sur les erreurs fréquentes suivantes : </a:t>
            </a:r>
            <a:endParaRPr lang="fr-FR" sz="1400" b="1"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La prononciation incorrecte des mots et le non-respect des pauses . </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Le relevé des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éléments non-cohérents </a:t>
            </a:r>
            <a:r>
              <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rPr>
              <a:t>avec la question </a:t>
            </a:r>
            <a:r>
              <a:rPr lang="fr-FR" altLang="fr-FR" sz="1400" kern="0" dirty="0" smtClean="0">
                <a:solidFill>
                  <a:srgbClr val="000000"/>
                </a:solidFill>
                <a:latin typeface="Calibri" panose="020F0502020204030204" pitchFamily="34" charset="0"/>
                <a:ea typeface="Calibri" panose="020F0502020204030204" pitchFamily="34" charset="0"/>
                <a:cs typeface="Calibri" panose="020F0502020204030204" pitchFamily="34" charset="0"/>
              </a:rPr>
              <a:t>posée.</a:t>
            </a: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L="215898" indent="-215898" fontAlgn="base">
              <a:spcBef>
                <a:spcPct val="0"/>
              </a:spcBef>
              <a:spcAft>
                <a:spcPct val="0"/>
              </a:spcAft>
              <a:buClr>
                <a:srgbClr val="000000"/>
              </a:buClr>
              <a:buSzPts val="1200"/>
              <a:buFont typeface="Arial"/>
              <a:buChar char="•"/>
              <a:defRPr sz="1800" b="0" i="0" u="none" strike="noStrike" kern="0" cap="none" spc="0" baseline="0">
                <a:solidFill>
                  <a:srgbClr val="000000"/>
                </a:solidFill>
                <a:uFillTx/>
              </a:defRPr>
            </a:pPr>
            <a:endParaRPr lang="fr-FR" altLang="fr-FR" sz="1400"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a:p>
            <a:pPr marR="0" lvl="0" algn="l" defTabSz="914400" rtl="0" fontAlgn="auto" hangingPunct="1">
              <a:lnSpc>
                <a:spcPct val="100000"/>
              </a:lnSpc>
              <a:spcBef>
                <a:spcPts val="0"/>
              </a:spcBef>
              <a:spcAft>
                <a:spcPts val="0"/>
              </a:spcAft>
              <a:buClr>
                <a:srgbClr val="000000"/>
              </a:buClr>
              <a:buSzPts val="1200"/>
              <a:tabLst/>
              <a:defRPr sz="1800" b="0" i="0" u="none" strike="noStrike" kern="0" cap="none" spc="0" baseline="0">
                <a:solidFill>
                  <a:srgbClr val="000000"/>
                </a:solidFill>
                <a:uFillTx/>
              </a:defRPr>
            </a:pPr>
            <a:endParaRPr lang="fr-FR" sz="140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21" name="Google Shape;289;p29">
            <a:extLst>
              <a:ext uri="{FF2B5EF4-FFF2-40B4-BE49-F238E27FC236}">
                <a16:creationId xmlns:a16="http://schemas.microsoft.com/office/drawing/2014/main" id="{A9CEE627-69A7-9846-18DA-BED9357BB184}"/>
              </a:ext>
            </a:extLst>
          </p:cNvPr>
          <p:cNvSpPr/>
          <p:nvPr/>
        </p:nvSpPr>
        <p:spPr>
          <a:xfrm>
            <a:off x="329401" y="3463953"/>
            <a:ext cx="1523911" cy="804598"/>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68570" tIns="34271" rIns="68570" bIns="34271" anchor="ctr" anchorCtr="1" compatLnSpc="1">
            <a:noAutofit/>
          </a:bodyPr>
          <a:lstStyle/>
          <a:p>
            <a:pPr marL="0" marR="0" lvl="0" indent="0" algn="ct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fr-FR" sz="1400" b="1"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rPr>
              <a:t>Eléments de feedback</a:t>
            </a:r>
            <a:endParaRPr lang="fr-FR" sz="1400" b="0" i="0" u="none" strike="noStrike" kern="0" cap="none" spc="0" baseline="0" dirty="0">
              <a:solidFill>
                <a:srgbClr val="000000"/>
              </a:solidFill>
              <a:uFillTx/>
              <a:latin typeface="Calibri" panose="020F0502020204030204" pitchFamily="34" charset="0"/>
              <a:ea typeface="Calibri" panose="020F0502020204030204" pitchFamily="34" charset="0"/>
              <a:cs typeface="Calibri" panose="020F0502020204030204" pitchFamily="34" charset="0"/>
            </a:endParaRPr>
          </a:p>
        </p:txBody>
      </p:sp>
      <p:sp>
        <p:nvSpPr>
          <p:cNvPr id="10" name="Google Shape;853;p104">
            <a:extLst>
              <a:ext uri="{FF2B5EF4-FFF2-40B4-BE49-F238E27FC236}">
                <a16:creationId xmlns:a16="http://schemas.microsoft.com/office/drawing/2014/main" id="{06BDF3D4-E41F-F304-2B54-C5E61C3619AD}"/>
              </a:ext>
            </a:extLst>
          </p:cNvPr>
          <p:cNvSpPr/>
          <p:nvPr/>
        </p:nvSpPr>
        <p:spPr>
          <a:xfrm>
            <a:off x="619320" y="291433"/>
            <a:ext cx="7449654" cy="370579"/>
          </a:xfrm>
          <a:prstGeom prst="rect">
            <a:avLst/>
          </a:prstGeom>
          <a:noFill/>
          <a:ln cap="flat">
            <a:noFill/>
            <a:prstDash val="solid"/>
          </a:ln>
        </p:spPr>
        <p:txBody>
          <a:bodyPr vert="horz" wrap="square" lIns="68570" tIns="34271" rIns="68570" bIns="34271" anchor="t" anchorCtr="0" compatLnSpc="1">
            <a:noAutofit/>
          </a:bodyPr>
          <a:lstStyle/>
          <a:p>
            <a:pPr lvl="0">
              <a:defRPr sz="1800" b="0" i="0" u="none" strike="noStrike" kern="0" cap="none" spc="0" baseline="0">
                <a:solidFill>
                  <a:srgbClr val="000000"/>
                </a:solidFill>
                <a:uFillTx/>
              </a:defRPr>
            </a:pPr>
            <a:r>
              <a:rPr lang="fr-FR" sz="2400" b="1" kern="0" dirty="0">
                <a:solidFill>
                  <a:srgbClr val="44546A"/>
                </a:solidFill>
                <a:latin typeface="Calibri"/>
                <a:ea typeface="Calibri"/>
                <a:cs typeface="Calibri"/>
              </a:rPr>
              <a:t>Orientations didactiques pour cette séance</a:t>
            </a:r>
            <a:endParaRPr lang="en-US" sz="1400" kern="0" dirty="0">
              <a:solidFill>
                <a:srgbClr val="44546A"/>
              </a:solidFill>
              <a:latin typeface="Arial"/>
              <a:ea typeface="Arial"/>
              <a:cs typeface="Arial"/>
            </a:endParaRPr>
          </a:p>
        </p:txBody>
      </p:sp>
      <p:pic>
        <p:nvPicPr>
          <p:cNvPr id="11"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39474" y="113199"/>
            <a:ext cx="479846" cy="563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29348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97"/>
        <p:cNvGrpSpPr/>
        <p:nvPr/>
      </p:nvGrpSpPr>
      <p:grpSpPr>
        <a:xfrm>
          <a:off x="0" y="0"/>
          <a:ext cx="0" cy="0"/>
          <a:chOff x="0" y="0"/>
          <a:chExt cx="0" cy="0"/>
        </a:xfrm>
      </p:grpSpPr>
      <p:sp>
        <p:nvSpPr>
          <p:cNvPr id="598" name="Google Shape;598;p4"/>
          <p:cNvSpPr/>
          <p:nvPr/>
        </p:nvSpPr>
        <p:spPr>
          <a:xfrm>
            <a:off x="1692956" y="1070383"/>
            <a:ext cx="5924251" cy="2745706"/>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599" name="Google Shape;599;p4"/>
          <p:cNvSpPr/>
          <p:nvPr/>
        </p:nvSpPr>
        <p:spPr>
          <a:xfrm>
            <a:off x="1779973" y="268219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3</a:t>
            </a:r>
            <a:endParaRPr sz="1100" b="0" i="0" u="none" strike="noStrike" cap="none">
              <a:solidFill>
                <a:srgbClr val="000000"/>
              </a:solidFill>
              <a:latin typeface="Arial"/>
              <a:ea typeface="Arial"/>
              <a:cs typeface="Arial"/>
              <a:sym typeface="Arial"/>
            </a:endParaRPr>
          </a:p>
        </p:txBody>
      </p:sp>
      <p:sp>
        <p:nvSpPr>
          <p:cNvPr id="600" name="Google Shape;600;p4"/>
          <p:cNvSpPr/>
          <p:nvPr/>
        </p:nvSpPr>
        <p:spPr>
          <a:xfrm>
            <a:off x="1786179" y="3280741"/>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4</a:t>
            </a:r>
            <a:endParaRPr sz="1100" b="0" i="0" u="none" strike="noStrike" cap="none">
              <a:solidFill>
                <a:srgbClr val="000000"/>
              </a:solidFill>
              <a:latin typeface="Arial"/>
              <a:ea typeface="Arial"/>
              <a:cs typeface="Arial"/>
              <a:sym typeface="Arial"/>
            </a:endParaRPr>
          </a:p>
        </p:txBody>
      </p:sp>
      <p:sp>
        <p:nvSpPr>
          <p:cNvPr id="601" name="Google Shape;601;p4"/>
          <p:cNvSpPr/>
          <p:nvPr/>
        </p:nvSpPr>
        <p:spPr>
          <a:xfrm>
            <a:off x="1786179" y="2043187"/>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2</a:t>
            </a:r>
            <a:endParaRPr sz="1100" b="0" i="0" u="none" strike="noStrike" cap="none">
              <a:solidFill>
                <a:srgbClr val="000000"/>
              </a:solidFill>
              <a:latin typeface="Arial"/>
              <a:ea typeface="Arial"/>
              <a:cs typeface="Arial"/>
              <a:sym typeface="Arial"/>
            </a:endParaRPr>
          </a:p>
        </p:txBody>
      </p:sp>
      <p:sp>
        <p:nvSpPr>
          <p:cNvPr id="602" name="Google Shape;602;p4"/>
          <p:cNvSpPr/>
          <p:nvPr/>
        </p:nvSpPr>
        <p:spPr>
          <a:xfrm>
            <a:off x="1786179" y="1343070"/>
            <a:ext cx="296402" cy="296402"/>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solidFill>
            <a:srgbClr val="44546A"/>
          </a:solidFill>
          <a:ln>
            <a:noFill/>
          </a:ln>
        </p:spPr>
        <p:txBody>
          <a:bodyPr spcFirstLastPara="1" wrap="square" lIns="51425" tIns="25700" rIns="51425" bIns="25700" anchor="ctr" anchorCtr="1">
            <a:noAutofit/>
          </a:bodyPr>
          <a:lstStyle/>
          <a:p>
            <a:pPr marL="0" marR="0" lvl="0" indent="0" algn="ctr" rtl="0">
              <a:lnSpc>
                <a:spcPct val="100000"/>
              </a:lnSpc>
              <a:spcBef>
                <a:spcPts val="0"/>
              </a:spcBef>
              <a:spcAft>
                <a:spcPts val="0"/>
              </a:spcAft>
              <a:buClr>
                <a:srgbClr val="FFFFFF"/>
              </a:buClr>
              <a:buSzPts val="1600"/>
              <a:buFont typeface="Calibri"/>
              <a:buNone/>
            </a:pPr>
            <a:r>
              <a:rPr lang="fr-FR" sz="1600" b="1" i="0" u="none" strike="noStrike" cap="none">
                <a:solidFill>
                  <a:srgbClr val="FFFFFF"/>
                </a:solidFill>
                <a:latin typeface="Calibri"/>
                <a:ea typeface="Calibri"/>
                <a:cs typeface="Calibri"/>
                <a:sym typeface="Calibri"/>
              </a:rPr>
              <a:t>1</a:t>
            </a:r>
            <a:endParaRPr sz="1100" b="0" i="0" u="none" strike="noStrike" cap="none">
              <a:solidFill>
                <a:srgbClr val="000000"/>
              </a:solidFill>
              <a:latin typeface="Arial"/>
              <a:ea typeface="Arial"/>
              <a:cs typeface="Arial"/>
              <a:sym typeface="Arial"/>
            </a:endParaRPr>
          </a:p>
        </p:txBody>
      </p:sp>
      <p:sp>
        <p:nvSpPr>
          <p:cNvPr id="603" name="Google Shape;603;p4"/>
          <p:cNvSpPr/>
          <p:nvPr/>
        </p:nvSpPr>
        <p:spPr>
          <a:xfrm>
            <a:off x="2155890" y="1278651"/>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04" name="Google Shape;604;p4"/>
          <p:cNvSpPr txBox="1"/>
          <p:nvPr/>
        </p:nvSpPr>
        <p:spPr>
          <a:xfrm>
            <a:off x="2236973" y="1385526"/>
            <a:ext cx="2941798" cy="230995"/>
          </a:xfrm>
          <a:prstGeom prst="rect">
            <a:avLst/>
          </a:prstGeom>
          <a:noFill/>
          <a:ln>
            <a:noFill/>
          </a:ln>
        </p:spPr>
        <p:txBody>
          <a:bodyPr spcFirstLastPara="1" wrap="square" lIns="0" tIns="0" rIns="0" bIns="0" anchor="t" anchorCtr="0">
            <a:spAutoFit/>
          </a:bodyPr>
          <a:lstStyle/>
          <a:p>
            <a:pPr marL="0" marR="0" lvl="0" indent="0" algn="l" rtl="0">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Ouverture de la séance	 	</a:t>
            </a:r>
            <a:endParaRPr/>
          </a:p>
        </p:txBody>
      </p:sp>
      <p:sp>
        <p:nvSpPr>
          <p:cNvPr id="605" name="Google Shape;605;p4"/>
          <p:cNvSpPr/>
          <p:nvPr/>
        </p:nvSpPr>
        <p:spPr>
          <a:xfrm>
            <a:off x="2155890" y="1974554"/>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06" name="Google Shape;606;p4"/>
          <p:cNvSpPr/>
          <p:nvPr/>
        </p:nvSpPr>
        <p:spPr>
          <a:xfrm>
            <a:off x="2149856" y="2618929"/>
            <a:ext cx="4998302" cy="411004"/>
          </a:xfrm>
          <a:custGeom>
            <a:avLst/>
            <a:gdLst/>
            <a:ahLst/>
            <a:cxnLst/>
            <a:rect l="l" t="t" r="r" b="b"/>
            <a:pathLst>
              <a:path w="120000" h="120000" extrusionOk="0">
                <a:moveTo>
                  <a:pt x="0" y="20000"/>
                </a:moveTo>
                <a:lnTo>
                  <a:pt x="0" y="20000"/>
                </a:lnTo>
                <a:cubicBezTo>
                  <a:pt x="0" y="8954"/>
                  <a:pt x="736" y="0"/>
                  <a:pt x="1645" y="0"/>
                </a:cubicBezTo>
                <a:lnTo>
                  <a:pt x="118355" y="0"/>
                </a:lnTo>
                <a:cubicBezTo>
                  <a:pt x="118791" y="0"/>
                  <a:pt x="119210" y="2107"/>
                  <a:pt x="119518" y="5858"/>
                </a:cubicBezTo>
                <a:cubicBezTo>
                  <a:pt x="119827" y="9609"/>
                  <a:pt x="120000" y="14696"/>
                  <a:pt x="120000" y="20000"/>
                </a:cubicBezTo>
                <a:lnTo>
                  <a:pt x="120000" y="100000"/>
                </a:lnTo>
                <a:cubicBezTo>
                  <a:pt x="120000" y="111046"/>
                  <a:pt x="119264" y="120000"/>
                  <a:pt x="118355" y="120000"/>
                </a:cubicBezTo>
                <a:lnTo>
                  <a:pt x="1645" y="120000"/>
                </a:lnTo>
                <a:lnTo>
                  <a:pt x="1645" y="120000"/>
                </a:lnTo>
                <a:cubicBezTo>
                  <a:pt x="1209" y="120000"/>
                  <a:pt x="790" y="117893"/>
                  <a:pt x="482" y="114142"/>
                </a:cubicBezTo>
                <a:cubicBezTo>
                  <a:pt x="173" y="110391"/>
                  <a:pt x="0" y="105304"/>
                  <a:pt x="0" y="100000"/>
                </a:cubicBezTo>
                <a:close/>
              </a:path>
            </a:pathLst>
          </a:custGeom>
          <a:solidFill>
            <a:srgbClr val="F2F2F2"/>
          </a:solidFill>
          <a:ln>
            <a:noFill/>
          </a:ln>
        </p:spPr>
        <p:txBody>
          <a:bodyPr spcFirstLastPara="1" wrap="square" lIns="68550" tIns="34250" rIns="68550" bIns="34250" anchor="ctr" anchorCtr="0">
            <a:noAutofit/>
          </a:bodyPr>
          <a:lstStyle/>
          <a:p>
            <a:pPr marL="0" marR="0" lvl="0" indent="0" algn="l" rtl="0">
              <a:lnSpc>
                <a:spcPct val="100000"/>
              </a:lnSpc>
              <a:spcBef>
                <a:spcPts val="0"/>
              </a:spcBef>
              <a:spcAft>
                <a:spcPts val="0"/>
              </a:spcAft>
              <a:buClr>
                <a:srgbClr val="000000"/>
              </a:buClr>
              <a:buSzPts val="1500"/>
              <a:buFont typeface="Arial"/>
              <a:buNone/>
            </a:pPr>
            <a:endParaRPr sz="1500" b="1" i="0" u="none" strike="noStrike" cap="none">
              <a:solidFill>
                <a:srgbClr val="44546A"/>
              </a:solidFill>
              <a:latin typeface="Calibri"/>
              <a:ea typeface="Calibri"/>
              <a:cs typeface="Calibri"/>
              <a:sym typeface="Calibri"/>
            </a:endParaRPr>
          </a:p>
        </p:txBody>
      </p:sp>
      <p:sp>
        <p:nvSpPr>
          <p:cNvPr id="607" name="Google Shape;607;p4"/>
          <p:cNvSpPr/>
          <p:nvPr/>
        </p:nvSpPr>
        <p:spPr>
          <a:xfrm>
            <a:off x="6727002" y="2606780"/>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08" name="Google Shape;608;p4"/>
          <p:cNvSpPr txBox="1"/>
          <p:nvPr/>
        </p:nvSpPr>
        <p:spPr>
          <a:xfrm>
            <a:off x="5912446" y="26236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20 min</a:t>
            </a:r>
            <a:endParaRPr/>
          </a:p>
        </p:txBody>
      </p:sp>
      <p:sp>
        <p:nvSpPr>
          <p:cNvPr id="609" name="Google Shape;609;p4"/>
          <p:cNvSpPr/>
          <p:nvPr/>
        </p:nvSpPr>
        <p:spPr>
          <a:xfrm>
            <a:off x="6726221" y="3244843"/>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10" name="Google Shape;610;p4"/>
          <p:cNvSpPr txBox="1"/>
          <p:nvPr/>
        </p:nvSpPr>
        <p:spPr>
          <a:xfrm>
            <a:off x="5912446" y="3272171"/>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a:p>
        </p:txBody>
      </p:sp>
      <p:sp>
        <p:nvSpPr>
          <p:cNvPr id="611" name="Google Shape;611;p4"/>
          <p:cNvSpPr txBox="1"/>
          <p:nvPr/>
        </p:nvSpPr>
        <p:spPr>
          <a:xfrm>
            <a:off x="5912446" y="1961104"/>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25 min</a:t>
            </a:r>
            <a:endParaRPr sz="1100" b="0" i="0" u="none" strike="noStrike" cap="none">
              <a:solidFill>
                <a:srgbClr val="000000"/>
              </a:solidFill>
              <a:latin typeface="Arial"/>
              <a:ea typeface="Arial"/>
              <a:cs typeface="Arial"/>
              <a:sym typeface="Arial"/>
            </a:endParaRPr>
          </a:p>
        </p:txBody>
      </p:sp>
      <p:sp>
        <p:nvSpPr>
          <p:cNvPr id="612" name="Google Shape;612;p4"/>
          <p:cNvSpPr/>
          <p:nvPr/>
        </p:nvSpPr>
        <p:spPr>
          <a:xfrm>
            <a:off x="6727002" y="1974876"/>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13" name="Google Shape;613;p4"/>
          <p:cNvSpPr txBox="1"/>
          <p:nvPr/>
        </p:nvSpPr>
        <p:spPr>
          <a:xfrm>
            <a:off x="5894021" y="1331823"/>
            <a:ext cx="777898" cy="284698"/>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400"/>
              <a:buFont typeface="Poppins ExtraBold"/>
              <a:buNone/>
            </a:pPr>
            <a:r>
              <a:rPr lang="fr-FR" sz="1400" b="0" i="0" u="none" strike="noStrike" cap="none">
                <a:solidFill>
                  <a:srgbClr val="44546A"/>
                </a:solidFill>
                <a:latin typeface="Poppins ExtraBold"/>
                <a:ea typeface="Poppins ExtraBold"/>
                <a:cs typeface="Poppins ExtraBold"/>
                <a:sym typeface="Poppins ExtraBold"/>
              </a:rPr>
              <a:t>05 min</a:t>
            </a:r>
            <a:endParaRPr sz="1100" b="0" i="0" u="none" strike="noStrike" cap="none">
              <a:solidFill>
                <a:srgbClr val="000000"/>
              </a:solidFill>
              <a:latin typeface="Arial"/>
              <a:ea typeface="Arial"/>
              <a:cs typeface="Arial"/>
              <a:sym typeface="Arial"/>
            </a:endParaRPr>
          </a:p>
        </p:txBody>
      </p:sp>
      <p:sp>
        <p:nvSpPr>
          <p:cNvPr id="614" name="Google Shape;614;p4"/>
          <p:cNvSpPr/>
          <p:nvPr/>
        </p:nvSpPr>
        <p:spPr>
          <a:xfrm>
            <a:off x="6729839" y="1297144"/>
            <a:ext cx="389698" cy="389698"/>
          </a:xfrm>
          <a:custGeom>
            <a:avLst/>
            <a:gdLst/>
            <a:ahLst/>
            <a:cxnLst/>
            <a:rect l="l" t="t" r="r" b="b"/>
            <a:pathLst>
              <a:path w="120000" h="120000" extrusionOk="0">
                <a:moveTo>
                  <a:pt x="0" y="60000"/>
                </a:moveTo>
                <a:lnTo>
                  <a:pt x="0" y="60000"/>
                </a:lnTo>
                <a:cubicBezTo>
                  <a:pt x="0" y="26863"/>
                  <a:pt x="26863" y="0"/>
                  <a:pt x="60000" y="0"/>
                </a:cubicBezTo>
                <a:cubicBezTo>
                  <a:pt x="93137" y="0"/>
                  <a:pt x="120000" y="26863"/>
                  <a:pt x="120000" y="60000"/>
                </a:cubicBezTo>
                <a:cubicBezTo>
                  <a:pt x="120000" y="93137"/>
                  <a:pt x="93137" y="120000"/>
                  <a:pt x="60000" y="120000"/>
                </a:cubicBezTo>
                <a:cubicBezTo>
                  <a:pt x="26863" y="120000"/>
                  <a:pt x="0" y="93137"/>
                  <a:pt x="0" y="60000"/>
                </a:cubicBezTo>
                <a:close/>
              </a:path>
            </a:pathLst>
          </a:custGeom>
          <a:blipFill rotWithShape="1">
            <a:blip r:embed="rId3">
              <a:alphaModFix/>
            </a:blip>
            <a:stretch>
              <a:fillRect/>
            </a:stretch>
          </a:blipFill>
          <a:ln w="9525" cap="flat" cmpd="sng">
            <a:solidFill>
              <a:srgbClr val="FFFFFF"/>
            </a:solidFill>
            <a:prstDash val="solid"/>
            <a:miter lim="8000"/>
            <a:headEnd type="none" w="sm" len="sm"/>
            <a:tailEnd type="none" w="sm" len="sm"/>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000000"/>
              </a:buClr>
              <a:buSzPts val="900"/>
              <a:buFont typeface="Arial"/>
              <a:buNone/>
            </a:pPr>
            <a:endParaRPr sz="900" b="0" i="0" u="none" strike="noStrike" cap="none">
              <a:solidFill>
                <a:srgbClr val="44546A"/>
              </a:solidFill>
              <a:latin typeface="Calibri"/>
              <a:ea typeface="Calibri"/>
              <a:cs typeface="Calibri"/>
              <a:sym typeface="Calibri"/>
            </a:endParaRPr>
          </a:p>
        </p:txBody>
      </p:sp>
      <p:sp>
        <p:nvSpPr>
          <p:cNvPr id="615" name="Google Shape;615;p4"/>
          <p:cNvSpPr txBox="1"/>
          <p:nvPr/>
        </p:nvSpPr>
        <p:spPr>
          <a:xfrm>
            <a:off x="2266732" y="3261009"/>
            <a:ext cx="2941798" cy="293157"/>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Clôture de la séance</a:t>
            </a:r>
            <a:endParaRPr sz="1500" b="1">
              <a:solidFill>
                <a:srgbClr val="44546A"/>
              </a:solidFill>
              <a:latin typeface="Calibri"/>
              <a:ea typeface="Calibri"/>
              <a:cs typeface="Calibri"/>
              <a:sym typeface="Calibri"/>
            </a:endParaRPr>
          </a:p>
        </p:txBody>
      </p:sp>
      <p:sp>
        <p:nvSpPr>
          <p:cNvPr id="616" name="Google Shape;616;p4"/>
          <p:cNvSpPr txBox="1"/>
          <p:nvPr/>
        </p:nvSpPr>
        <p:spPr>
          <a:xfrm>
            <a:off x="2222705" y="2646914"/>
            <a:ext cx="2941798"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Compréhension de l’écrit</a:t>
            </a:r>
            <a:endParaRPr sz="1500" b="1">
              <a:solidFill>
                <a:srgbClr val="44546A"/>
              </a:solidFill>
              <a:latin typeface="Calibri"/>
              <a:ea typeface="Calibri"/>
              <a:cs typeface="Calibri"/>
              <a:sym typeface="Calibri"/>
            </a:endParaRPr>
          </a:p>
        </p:txBody>
      </p:sp>
      <p:sp>
        <p:nvSpPr>
          <p:cNvPr id="617" name="Google Shape;617;p4"/>
          <p:cNvSpPr txBox="1"/>
          <p:nvPr/>
        </p:nvSpPr>
        <p:spPr>
          <a:xfrm>
            <a:off x="2222705" y="2004836"/>
            <a:ext cx="2148602" cy="291683"/>
          </a:xfrm>
          <a:prstGeom prst="rect">
            <a:avLst/>
          </a:prstGeom>
          <a:noFill/>
          <a:ln>
            <a:noFill/>
          </a:ln>
        </p:spPr>
        <p:txBody>
          <a:bodyPr spcFirstLastPara="1" wrap="square" lIns="0" tIns="0" rIns="0" bIns="0" anchor="t" anchorCtr="0">
            <a:spAutoFit/>
          </a:bodyPr>
          <a:lstStyle/>
          <a:p>
            <a:pPr marL="0" marR="0" lvl="0" indent="0" algn="l" rtl="0">
              <a:lnSpc>
                <a:spcPct val="13995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Lecture fluence</a:t>
            </a:r>
            <a:endParaRPr sz="1500" b="1">
              <a:solidFill>
                <a:srgbClr val="44546A"/>
              </a:solidFill>
              <a:latin typeface="Calibri"/>
              <a:ea typeface="Calibri"/>
              <a:cs typeface="Calibri"/>
              <a:sym typeface="Calibri"/>
            </a:endParaRPr>
          </a:p>
        </p:txBody>
      </p:sp>
      <p:sp>
        <p:nvSpPr>
          <p:cNvPr id="618" name="Google Shape;618;p4"/>
          <p:cNvSpPr/>
          <p:nvPr/>
        </p:nvSpPr>
        <p:spPr>
          <a:xfrm>
            <a:off x="619320" y="291433"/>
            <a:ext cx="7449654" cy="370579"/>
          </a:xfrm>
          <a:prstGeom prst="rect">
            <a:avLst/>
          </a:prstGeom>
          <a:noFill/>
          <a:ln>
            <a:noFill/>
          </a:ln>
        </p:spPr>
        <p:txBody>
          <a:bodyPr spcFirstLastPara="1" wrap="square" lIns="68550" tIns="34250" rIns="68550" bIns="34250" anchor="t" anchorCtr="0">
            <a:noAutofit/>
          </a:bodyPr>
          <a:lstStyle/>
          <a:p>
            <a:pPr marL="0" marR="0" lvl="0" indent="0" algn="l" rtl="0">
              <a:spcBef>
                <a:spcPts val="0"/>
              </a:spcBef>
              <a:spcAft>
                <a:spcPts val="0"/>
              </a:spcAft>
              <a:buNone/>
            </a:pPr>
            <a:r>
              <a:rPr lang="fr-FR" sz="2400" b="1" i="0" u="none" strike="noStrike" cap="none">
                <a:solidFill>
                  <a:srgbClr val="44546A"/>
                </a:solidFill>
                <a:latin typeface="Calibri"/>
                <a:ea typeface="Calibri"/>
                <a:cs typeface="Calibri"/>
                <a:sym typeface="Calibri"/>
              </a:rPr>
              <a:t>Structure de la séance</a:t>
            </a:r>
            <a:endParaRPr sz="1100">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grpSp>
        <p:nvGrpSpPr>
          <p:cNvPr id="629" name="Google Shape;629;p6"/>
          <p:cNvGrpSpPr/>
          <p:nvPr/>
        </p:nvGrpSpPr>
        <p:grpSpPr>
          <a:xfrm>
            <a:off x="322662" y="957638"/>
            <a:ext cx="2840016" cy="2105602"/>
            <a:chOff x="2136532" y="1667303"/>
            <a:chExt cx="7127574" cy="5120358"/>
          </a:xfrm>
        </p:grpSpPr>
        <p:pic>
          <p:nvPicPr>
            <p:cNvPr id="630" name="Google Shape;630;p6"/>
            <p:cNvPicPr preferRelativeResize="0"/>
            <p:nvPr/>
          </p:nvPicPr>
          <p:blipFill rotWithShape="1">
            <a:blip r:embed="rId3">
              <a:alphaModFix/>
            </a:blip>
            <a:srcRect/>
            <a:stretch/>
          </p:blipFill>
          <p:spPr>
            <a:xfrm>
              <a:off x="4845293" y="1667303"/>
              <a:ext cx="4418813" cy="2491458"/>
            </a:xfrm>
            <a:prstGeom prst="rect">
              <a:avLst/>
            </a:prstGeom>
            <a:noFill/>
            <a:ln>
              <a:noFill/>
            </a:ln>
          </p:spPr>
        </p:pic>
        <p:pic>
          <p:nvPicPr>
            <p:cNvPr id="631" name="Google Shape;631;p6"/>
            <p:cNvPicPr preferRelativeResize="0"/>
            <p:nvPr/>
          </p:nvPicPr>
          <p:blipFill rotWithShape="1">
            <a:blip r:embed="rId4">
              <a:alphaModFix/>
            </a:blip>
            <a:srcRect/>
            <a:stretch/>
          </p:blipFill>
          <p:spPr>
            <a:xfrm>
              <a:off x="2136532" y="1740877"/>
              <a:ext cx="5046784" cy="5046784"/>
            </a:xfrm>
            <a:prstGeom prst="rect">
              <a:avLst/>
            </a:prstGeom>
            <a:noFill/>
            <a:ln>
              <a:noFill/>
            </a:ln>
          </p:spPr>
        </p:pic>
      </p:grpSp>
      <p:grpSp>
        <p:nvGrpSpPr>
          <p:cNvPr id="632" name="Google Shape;632;p6"/>
          <p:cNvGrpSpPr/>
          <p:nvPr/>
        </p:nvGrpSpPr>
        <p:grpSpPr>
          <a:xfrm>
            <a:off x="3310728" y="763007"/>
            <a:ext cx="5260250" cy="2783794"/>
            <a:chOff x="1715066" y="1103461"/>
            <a:chExt cx="5717724" cy="3124203"/>
          </a:xfrm>
        </p:grpSpPr>
        <p:sp>
          <p:nvSpPr>
            <p:cNvPr id="633" name="Google Shape;633;p6"/>
            <p:cNvSpPr/>
            <p:nvPr/>
          </p:nvSpPr>
          <p:spPr>
            <a:xfrm>
              <a:off x="1715066" y="1103461"/>
              <a:ext cx="5717724" cy="3124203"/>
            </a:xfrm>
            <a:prstGeom prst="rect">
              <a:avLst/>
            </a:prstGeom>
            <a:noFill/>
            <a:ln w="9525" cap="flat" cmpd="sng">
              <a:solidFill>
                <a:srgbClr val="44546A"/>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sp>
          <p:nvSpPr>
            <p:cNvPr id="634" name="Google Shape;634;p6"/>
            <p:cNvSpPr/>
            <p:nvPr/>
          </p:nvSpPr>
          <p:spPr>
            <a:xfrm>
              <a:off x="1802501" y="1179667"/>
              <a:ext cx="5542845" cy="2971800"/>
            </a:xfrm>
            <a:prstGeom prst="rect">
              <a:avLst/>
            </a:prstGeom>
            <a:solidFill>
              <a:srgbClr val="FFFFFF"/>
            </a:solidFill>
            <a:ln w="9525" cap="flat" cmpd="sng">
              <a:solidFill>
                <a:srgbClr val="44546A"/>
              </a:solidFill>
              <a:prstDash val="solid"/>
              <a:round/>
              <a:headEnd type="none" w="sm" len="sm"/>
              <a:tailEnd type="none" w="sm" len="sm"/>
            </a:ln>
            <a:effectLst>
              <a:outerShdw algn="tl">
                <a:srgbClr val="000000">
                  <a:alpha val="4705"/>
                </a:srgbClr>
              </a:outerShdw>
            </a:effectLst>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000000"/>
                </a:solidFill>
                <a:latin typeface="Arial"/>
                <a:ea typeface="Arial"/>
                <a:cs typeface="Arial"/>
                <a:sym typeface="Arial"/>
              </a:endParaRPr>
            </a:p>
          </p:txBody>
        </p:sp>
      </p:grpSp>
      <p:sp>
        <p:nvSpPr>
          <p:cNvPr id="635" name="Google Shape;635;p6"/>
          <p:cNvSpPr txBox="1"/>
          <p:nvPr/>
        </p:nvSpPr>
        <p:spPr>
          <a:xfrm>
            <a:off x="3431851" y="1057225"/>
            <a:ext cx="4983797" cy="2177134"/>
          </a:xfrm>
          <a:prstGeom prst="rect">
            <a:avLst/>
          </a:prstGeom>
          <a:noFill/>
          <a:ln>
            <a:noFill/>
          </a:ln>
        </p:spPr>
        <p:txBody>
          <a:bodyPr spcFirstLastPara="1" wrap="square" lIns="0" tIns="0" rIns="0" bIns="0" anchor="t" anchorCtr="1">
            <a:spAutoFit/>
          </a:bodyPr>
          <a:lstStyle/>
          <a:p>
            <a:pPr marL="0" marR="0" lvl="0" indent="0" algn="ctr" rtl="0">
              <a:lnSpc>
                <a:spcPct val="131218"/>
              </a:lnSpc>
              <a:spcBef>
                <a:spcPts val="0"/>
              </a:spcBef>
              <a:spcAft>
                <a:spcPts val="0"/>
              </a:spcAft>
              <a:buNone/>
            </a:pPr>
            <a:r>
              <a:rPr lang="fr-FR" sz="3600" b="1" i="1" u="none" strike="noStrike" cap="none">
                <a:solidFill>
                  <a:srgbClr val="44546A"/>
                </a:solidFill>
                <a:latin typeface="Calibri"/>
                <a:ea typeface="Calibri"/>
                <a:cs typeface="Calibri"/>
                <a:sym typeface="Calibri"/>
              </a:rPr>
              <a:t>Ouverture de la séance</a:t>
            </a: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endParaRPr sz="3600" b="1">
              <a:solidFill>
                <a:srgbClr val="44546A"/>
              </a:solidFill>
              <a:latin typeface="Calibri"/>
              <a:ea typeface="Calibri"/>
              <a:cs typeface="Calibri"/>
              <a:sym typeface="Calibri"/>
            </a:endParaRPr>
          </a:p>
          <a:p>
            <a:pPr marL="0" marR="0" lvl="0" indent="0" algn="ctr" rtl="0">
              <a:lnSpc>
                <a:spcPct val="131218"/>
              </a:lnSpc>
              <a:spcBef>
                <a:spcPts val="0"/>
              </a:spcBef>
              <a:spcAft>
                <a:spcPts val="0"/>
              </a:spcAft>
              <a:buNone/>
            </a:pPr>
            <a:r>
              <a:rPr lang="fr-FR" sz="3600" b="1" i="0" u="none" strike="noStrike" cap="none">
                <a:solidFill>
                  <a:srgbClr val="44546A"/>
                </a:solidFill>
                <a:latin typeface="Calibri"/>
                <a:ea typeface="Calibri"/>
                <a:cs typeface="Calibri"/>
                <a:sym typeface="Calibri"/>
              </a:rPr>
              <a:t>5 min</a:t>
            </a:r>
            <a:endParaRPr sz="3600">
              <a:solidFill>
                <a:srgbClr val="44546A"/>
              </a:solidFill>
              <a:latin typeface="Arial"/>
              <a:ea typeface="Arial"/>
              <a:cs typeface="Arial"/>
              <a:sym typeface="Arial"/>
            </a:endParaRPr>
          </a:p>
        </p:txBody>
      </p:sp>
      <p:sp>
        <p:nvSpPr>
          <p:cNvPr id="636" name="Google Shape;636;p6"/>
          <p:cNvSpPr/>
          <p:nvPr/>
        </p:nvSpPr>
        <p:spPr>
          <a:xfrm>
            <a:off x="5728896" y="1950939"/>
            <a:ext cx="389706" cy="389706"/>
          </a:xfrm>
          <a:prstGeom prst="ellipse">
            <a:avLst/>
          </a:prstGeom>
          <a:blipFill rotWithShape="1">
            <a:blip r:embed="rId5">
              <a:alphaModFix/>
            </a:blip>
            <a:stretch>
              <a:fillRect/>
            </a:stretch>
          </a:blipFill>
          <a:ln w="19050" cap="flat" cmpd="sng">
            <a:solidFill>
              <a:schemeClr val="lt1"/>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endParaRPr sz="900">
              <a:solidFill>
                <a:srgbClr val="44546A"/>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40"/>
        <p:cNvGrpSpPr/>
        <p:nvPr/>
      </p:nvGrpSpPr>
      <p:grpSpPr>
        <a:xfrm>
          <a:off x="0" y="0"/>
          <a:ext cx="0" cy="0"/>
          <a:chOff x="0" y="0"/>
          <a:chExt cx="0" cy="0"/>
        </a:xfrm>
      </p:grpSpPr>
      <p:sp>
        <p:nvSpPr>
          <p:cNvPr id="641" name="Google Shape;641;p7"/>
          <p:cNvSpPr/>
          <p:nvPr/>
        </p:nvSpPr>
        <p:spPr>
          <a:xfrm>
            <a:off x="626601" y="876433"/>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sp>
        <p:nvSpPr>
          <p:cNvPr id="642" name="Google Shape;642;p7"/>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643" name="Google Shape;643;p7"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644" name="Google Shape;644;p7"/>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645" name="Google Shape;645;p7"/>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646" name="Google Shape;646;p7"/>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647" name="Google Shape;647;p7"/>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648" name="Google Shape;648;p7"/>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pic>
        <p:nvPicPr>
          <p:cNvPr id="649" name="Google Shape;649;p7"/>
          <p:cNvPicPr preferRelativeResize="0"/>
          <p:nvPr/>
        </p:nvPicPr>
        <p:blipFill rotWithShape="1">
          <a:blip r:embed="rId7">
            <a:alphaModFix/>
          </a:blip>
          <a:srcRect/>
          <a:stretch/>
        </p:blipFill>
        <p:spPr>
          <a:xfrm>
            <a:off x="174559" y="135159"/>
            <a:ext cx="452042" cy="45204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53"/>
        <p:cNvGrpSpPr/>
        <p:nvPr/>
      </p:nvGrpSpPr>
      <p:grpSpPr>
        <a:xfrm>
          <a:off x="0" y="0"/>
          <a:ext cx="0" cy="0"/>
          <a:chOff x="0" y="0"/>
          <a:chExt cx="0" cy="0"/>
        </a:xfrm>
      </p:grpSpPr>
      <p:sp>
        <p:nvSpPr>
          <p:cNvPr id="654" name="Google Shape;654;p8"/>
          <p:cNvSpPr/>
          <p:nvPr/>
        </p:nvSpPr>
        <p:spPr>
          <a:xfrm>
            <a:off x="626601" y="869118"/>
            <a:ext cx="7766959" cy="3684602"/>
          </a:xfrm>
          <a:prstGeom prst="rect">
            <a:avLst/>
          </a:prstGeom>
          <a:solidFill>
            <a:srgbClr val="E3EEF2"/>
          </a:solidFill>
          <a:ln>
            <a:noFill/>
          </a:ln>
        </p:spPr>
        <p:txBody>
          <a:bodyPr spcFirstLastPara="1" wrap="square" lIns="68550" tIns="34250" rIns="68550" bIns="34250" anchor="ctr" anchorCtr="1">
            <a:noAutofit/>
          </a:bodyPr>
          <a:lstStyle/>
          <a:p>
            <a:pPr marL="0" marR="0" lvl="0" indent="0" algn="ctr" rtl="0">
              <a:lnSpc>
                <a:spcPct val="100000"/>
              </a:lnSpc>
              <a:spcBef>
                <a:spcPts val="0"/>
              </a:spcBef>
              <a:spcAft>
                <a:spcPts val="0"/>
              </a:spcAft>
              <a:buClr>
                <a:srgbClr val="000000"/>
              </a:buClr>
              <a:buSzPts val="900"/>
              <a:buFont typeface="Arial"/>
              <a:buNone/>
            </a:pPr>
            <a:endParaRPr sz="900" b="0" i="0" u="none" strike="noStrike" cap="none">
              <a:solidFill>
                <a:srgbClr val="FFFFFF"/>
              </a:solidFill>
              <a:latin typeface="Calibri"/>
              <a:ea typeface="Calibri"/>
              <a:cs typeface="Calibri"/>
              <a:sym typeface="Calibri"/>
            </a:endParaRPr>
          </a:p>
        </p:txBody>
      </p:sp>
      <p:pic>
        <p:nvPicPr>
          <p:cNvPr id="655" name="Google Shape;655;p8" descr="Lever la main - Icônes mains et gestes gratuites"/>
          <p:cNvPicPr preferRelativeResize="0"/>
          <p:nvPr/>
        </p:nvPicPr>
        <p:blipFill rotWithShape="1">
          <a:blip r:embed="rId3">
            <a:alphaModFix/>
          </a:blip>
          <a:srcRect/>
          <a:stretch/>
        </p:blipFill>
        <p:spPr>
          <a:xfrm>
            <a:off x="747752" y="1541628"/>
            <a:ext cx="526977" cy="526977"/>
          </a:xfrm>
          <a:prstGeom prst="rect">
            <a:avLst/>
          </a:prstGeom>
          <a:noFill/>
          <a:ln>
            <a:noFill/>
          </a:ln>
        </p:spPr>
      </p:pic>
      <p:pic>
        <p:nvPicPr>
          <p:cNvPr id="656" name="Google Shape;656;p8"/>
          <p:cNvPicPr preferRelativeResize="0"/>
          <p:nvPr/>
        </p:nvPicPr>
        <p:blipFill rotWithShape="1">
          <a:blip r:embed="rId4">
            <a:alphaModFix/>
          </a:blip>
          <a:srcRect/>
          <a:stretch/>
        </p:blipFill>
        <p:spPr>
          <a:xfrm>
            <a:off x="750440" y="2334710"/>
            <a:ext cx="524289" cy="524289"/>
          </a:xfrm>
          <a:prstGeom prst="rect">
            <a:avLst/>
          </a:prstGeom>
          <a:noFill/>
          <a:ln>
            <a:noFill/>
          </a:ln>
        </p:spPr>
      </p:pic>
      <p:pic>
        <p:nvPicPr>
          <p:cNvPr id="657" name="Google Shape;657;p8"/>
          <p:cNvPicPr preferRelativeResize="0"/>
          <p:nvPr/>
        </p:nvPicPr>
        <p:blipFill rotWithShape="1">
          <a:blip r:embed="rId5">
            <a:alphaModFix/>
          </a:blip>
          <a:srcRect/>
          <a:stretch/>
        </p:blipFill>
        <p:spPr>
          <a:xfrm>
            <a:off x="800037" y="3175172"/>
            <a:ext cx="477380" cy="477380"/>
          </a:xfrm>
          <a:prstGeom prst="rect">
            <a:avLst/>
          </a:prstGeom>
          <a:noFill/>
          <a:ln>
            <a:noFill/>
          </a:ln>
        </p:spPr>
      </p:pic>
      <p:pic>
        <p:nvPicPr>
          <p:cNvPr id="658" name="Google Shape;658;p8"/>
          <p:cNvPicPr preferRelativeResize="0"/>
          <p:nvPr/>
        </p:nvPicPr>
        <p:blipFill rotWithShape="1">
          <a:blip r:embed="rId6">
            <a:alphaModFix/>
          </a:blip>
          <a:srcRect/>
          <a:stretch/>
        </p:blipFill>
        <p:spPr>
          <a:xfrm>
            <a:off x="842611" y="3979686"/>
            <a:ext cx="453816" cy="453816"/>
          </a:xfrm>
          <a:prstGeom prst="rect">
            <a:avLst/>
          </a:prstGeom>
          <a:noFill/>
          <a:ln>
            <a:noFill/>
          </a:ln>
        </p:spPr>
      </p:pic>
      <p:sp>
        <p:nvSpPr>
          <p:cNvPr id="659" name="Google Shape;659;p8"/>
          <p:cNvSpPr txBox="1"/>
          <p:nvPr/>
        </p:nvSpPr>
        <p:spPr>
          <a:xfrm>
            <a:off x="1345718" y="1635227"/>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participe activement. Je lève la main pour participer</a:t>
            </a:r>
            <a:endParaRPr sz="1100" b="0" i="0" u="none" strike="noStrike" cap="none">
              <a:solidFill>
                <a:srgbClr val="000000"/>
              </a:solidFill>
              <a:latin typeface="Arial"/>
              <a:ea typeface="Arial"/>
              <a:cs typeface="Arial"/>
              <a:sym typeface="Arial"/>
            </a:endParaRPr>
          </a:p>
        </p:txBody>
      </p:sp>
      <p:sp>
        <p:nvSpPr>
          <p:cNvPr id="660" name="Google Shape;660;p8"/>
          <p:cNvSpPr txBox="1"/>
          <p:nvPr/>
        </p:nvSpPr>
        <p:spPr>
          <a:xfrm>
            <a:off x="1345718" y="2306312"/>
            <a:ext cx="7015742" cy="530876"/>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l’enseignant parle</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prête attention quand d’autres camarades répondent à l’enseignant</a:t>
            </a:r>
            <a:endParaRPr sz="1100" b="0" i="0" u="none" strike="noStrike" cap="none">
              <a:solidFill>
                <a:srgbClr val="000000"/>
              </a:solidFill>
              <a:latin typeface="Arial"/>
              <a:ea typeface="Arial"/>
              <a:cs typeface="Arial"/>
              <a:sym typeface="Arial"/>
            </a:endParaRPr>
          </a:p>
        </p:txBody>
      </p:sp>
      <p:sp>
        <p:nvSpPr>
          <p:cNvPr id="661" name="Google Shape;661;p8"/>
          <p:cNvSpPr txBox="1"/>
          <p:nvPr/>
        </p:nvSpPr>
        <p:spPr>
          <a:xfrm>
            <a:off x="1373758" y="3263840"/>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Si quelque chose n’est pas clair, je pose des questions</a:t>
            </a:r>
            <a:endParaRPr sz="1100" b="0" i="0" u="none" strike="noStrike" cap="none">
              <a:solidFill>
                <a:srgbClr val="000000"/>
              </a:solidFill>
              <a:latin typeface="Arial"/>
              <a:ea typeface="Arial"/>
              <a:cs typeface="Arial"/>
              <a:sym typeface="Arial"/>
            </a:endParaRPr>
          </a:p>
        </p:txBody>
      </p:sp>
      <p:sp>
        <p:nvSpPr>
          <p:cNvPr id="662" name="Google Shape;662;p8"/>
          <p:cNvSpPr txBox="1"/>
          <p:nvPr/>
        </p:nvSpPr>
        <p:spPr>
          <a:xfrm>
            <a:off x="1373758" y="4056572"/>
            <a:ext cx="6830013" cy="300044"/>
          </a:xfrm>
          <a:prstGeom prst="rect">
            <a:avLst/>
          </a:prstGeom>
          <a:noFill/>
          <a:ln>
            <a:noFill/>
          </a:ln>
        </p:spPr>
        <p:txBody>
          <a:bodyPr spcFirstLastPara="1" wrap="square" lIns="68550" tIns="34250" rIns="68550" bIns="34250" anchor="t" anchorCtr="0">
            <a:spAutoFit/>
          </a:bodyPr>
          <a:lstStyle/>
          <a:p>
            <a:pPr marL="0" marR="0" lvl="0" indent="0" algn="l" rtl="0">
              <a:lnSpc>
                <a:spcPct val="100000"/>
              </a:lnSpc>
              <a:spcBef>
                <a:spcPts val="0"/>
              </a:spcBef>
              <a:spcAft>
                <a:spcPts val="0"/>
              </a:spcAft>
              <a:buClr>
                <a:srgbClr val="44546A"/>
              </a:buClr>
              <a:buSzPts val="1500"/>
              <a:buFont typeface="Calibri"/>
              <a:buNone/>
            </a:pPr>
            <a:r>
              <a:rPr lang="fr-FR" sz="1500" b="1" i="0" u="none" strike="noStrike" cap="none">
                <a:solidFill>
                  <a:srgbClr val="44546A"/>
                </a:solidFill>
                <a:latin typeface="Calibri"/>
                <a:ea typeface="Calibri"/>
                <a:cs typeface="Calibri"/>
                <a:sym typeface="Calibri"/>
              </a:rPr>
              <a:t>Je fais mes devoirs en classe et à la maison avec sérieux</a:t>
            </a:r>
            <a:endParaRPr sz="1100" b="0" i="0" u="none" strike="noStrike" cap="none">
              <a:solidFill>
                <a:srgbClr val="000000"/>
              </a:solidFill>
              <a:latin typeface="Arial"/>
              <a:ea typeface="Arial"/>
              <a:cs typeface="Arial"/>
              <a:sym typeface="Arial"/>
            </a:endParaRPr>
          </a:p>
        </p:txBody>
      </p:sp>
      <p:sp>
        <p:nvSpPr>
          <p:cNvPr id="663" name="Google Shape;663;p8"/>
          <p:cNvSpPr/>
          <p:nvPr/>
        </p:nvSpPr>
        <p:spPr>
          <a:xfrm>
            <a:off x="626601" y="174082"/>
            <a:ext cx="4668176" cy="452042"/>
          </a:xfrm>
          <a:prstGeom prst="rect">
            <a:avLst/>
          </a:prstGeom>
          <a:noFill/>
          <a:ln>
            <a:noFill/>
          </a:ln>
        </p:spPr>
        <p:txBody>
          <a:bodyPr spcFirstLastPara="1" wrap="square" lIns="68550" tIns="34250" rIns="68550" bIns="34250" anchor="t" anchorCtr="0">
            <a:noAutofit/>
          </a:bodyPr>
          <a:lstStyle/>
          <a:p>
            <a:pPr marL="0" marR="0" lvl="0" indent="0" algn="l" rtl="0">
              <a:lnSpc>
                <a:spcPct val="100000"/>
              </a:lnSpc>
              <a:spcBef>
                <a:spcPts val="0"/>
              </a:spcBef>
              <a:spcAft>
                <a:spcPts val="0"/>
              </a:spcAft>
              <a:buClr>
                <a:srgbClr val="44546A"/>
              </a:buClr>
              <a:buSzPts val="2400"/>
              <a:buFont typeface="Calibri"/>
              <a:buNone/>
            </a:pPr>
            <a:r>
              <a:rPr lang="fr-FR" sz="2400" b="1" i="0" u="none" strike="noStrike" cap="none">
                <a:solidFill>
                  <a:srgbClr val="44546A"/>
                </a:solidFill>
                <a:latin typeface="Calibri"/>
                <a:ea typeface="Calibri"/>
                <a:cs typeface="Calibri"/>
                <a:sym typeface="Calibri"/>
              </a:rPr>
              <a:t>Contrat de classe</a:t>
            </a:r>
            <a:endParaRPr sz="1400" b="0" i="0" u="none" strike="noStrike" cap="none">
              <a:solidFill>
                <a:srgbClr val="000000"/>
              </a:solidFill>
              <a:latin typeface="Arial"/>
              <a:ea typeface="Arial"/>
              <a:cs typeface="Arial"/>
              <a:sym typeface="Arial"/>
            </a:endParaRPr>
          </a:p>
        </p:txBody>
      </p:sp>
      <p:pic>
        <p:nvPicPr>
          <p:cNvPr id="664" name="Google Shape;664;p8"/>
          <p:cNvPicPr preferRelativeResize="0"/>
          <p:nvPr/>
        </p:nvPicPr>
        <p:blipFill rotWithShape="1">
          <a:blip r:embed="rId7">
            <a:alphaModFix/>
          </a:blip>
          <a:srcRect/>
          <a:stretch/>
        </p:blipFill>
        <p:spPr>
          <a:xfrm>
            <a:off x="174559" y="135159"/>
            <a:ext cx="452042" cy="452042"/>
          </a:xfrm>
          <a:prstGeom prst="rect">
            <a:avLst/>
          </a:prstGeom>
          <a:noFill/>
          <a:ln>
            <a:noFill/>
          </a:ln>
        </p:spPr>
      </p:pic>
      <p:sp>
        <p:nvSpPr>
          <p:cNvPr id="665" name="Google Shape;665;p8"/>
          <p:cNvSpPr txBox="1">
            <a:spLocks noGrp="1"/>
          </p:cNvSpPr>
          <p:nvPr>
            <p:ph type="title"/>
          </p:nvPr>
        </p:nvSpPr>
        <p:spPr>
          <a:xfrm>
            <a:off x="1274730" y="922428"/>
            <a:ext cx="7118830" cy="332378"/>
          </a:xfrm>
          <a:prstGeom prst="rect">
            <a:avLst/>
          </a:prstGeom>
          <a:noFill/>
          <a:ln>
            <a:noFill/>
          </a:ln>
        </p:spPr>
        <p:txBody>
          <a:bodyPr spcFirstLastPara="1" wrap="square" lIns="91425" tIns="68550" rIns="91425" bIns="68550" anchor="t" anchorCtr="0">
            <a:spAutoFit/>
          </a:bodyPr>
          <a:lstStyle/>
          <a:p>
            <a:pPr marL="0" lvl="0" indent="0" algn="l" rtl="0">
              <a:lnSpc>
                <a:spcPct val="90000"/>
              </a:lnSpc>
              <a:spcBef>
                <a:spcPts val="0"/>
              </a:spcBef>
              <a:spcAft>
                <a:spcPts val="0"/>
              </a:spcAft>
              <a:buClr>
                <a:srgbClr val="747474"/>
              </a:buClr>
              <a:buSzPts val="1400"/>
              <a:buFont typeface="Calibri"/>
              <a:buNone/>
            </a:pPr>
            <a:r>
              <a:rPr lang="fr-FR" sz="1400" b="1">
                <a:solidFill>
                  <a:srgbClr val="747474"/>
                </a:solidFill>
                <a:latin typeface="Calibri"/>
                <a:ea typeface="Calibri"/>
                <a:cs typeface="Calibri"/>
                <a:sym typeface="Calibri"/>
              </a:rPr>
              <a:t>Qui peut me rappeler la signification de ces icônes ?</a:t>
            </a:r>
            <a:endParaRPr/>
          </a:p>
        </p:txBody>
      </p:sp>
      <p:sp>
        <p:nvSpPr>
          <p:cNvPr id="666" name="Google Shape;666;p8"/>
          <p:cNvSpPr txBox="1"/>
          <p:nvPr/>
        </p:nvSpPr>
        <p:spPr>
          <a:xfrm>
            <a:off x="1296427" y="1205265"/>
            <a:ext cx="7118830" cy="2193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rgbClr val="AEAEAE"/>
              </a:buClr>
              <a:buSzPts val="1400"/>
              <a:buFont typeface="Arial"/>
              <a:buNone/>
            </a:pPr>
            <a:r>
              <a:rPr lang="fr-FR" sz="1400" i="1">
                <a:solidFill>
                  <a:srgbClr val="AEAEAE"/>
                </a:solidFill>
                <a:latin typeface="Calibri"/>
                <a:ea typeface="Calibri"/>
                <a:cs typeface="Calibri"/>
                <a:sym typeface="Calibri"/>
              </a:rPr>
              <a:t>Demander à 3 élèves au hasard</a:t>
            </a:r>
            <a:endParaRPr/>
          </a:p>
        </p:txBody>
      </p:sp>
    </p:spTree>
  </p:cSld>
  <p:clrMapOvr>
    <a:masterClrMapping/>
  </p:clrMapOvr>
</p:sld>
</file>

<file path=ppt/theme/theme1.xml><?xml version="1.0" encoding="utf-8"?>
<a:theme xmlns:a="http://schemas.openxmlformats.org/drawingml/2006/main" name="Conception personnalisé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3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hème Offic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2_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7.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3887</Words>
  <Application>Microsoft Office PowerPoint</Application>
  <PresentationFormat>Affichage à l'écran (16:9)</PresentationFormat>
  <Paragraphs>300</Paragraphs>
  <Slides>44</Slides>
  <Notes>41</Notes>
  <HiddenSlides>0</HiddenSlides>
  <MMClips>0</MMClips>
  <ScaleCrop>false</ScaleCrop>
  <HeadingPairs>
    <vt:vector size="6" baseType="variant">
      <vt:variant>
        <vt:lpstr>Polices utilisées</vt:lpstr>
      </vt:variant>
      <vt:variant>
        <vt:i4>9</vt:i4>
      </vt:variant>
      <vt:variant>
        <vt:lpstr>Thème</vt:lpstr>
      </vt:variant>
      <vt:variant>
        <vt:i4>6</vt:i4>
      </vt:variant>
      <vt:variant>
        <vt:lpstr>Titres des diapositives</vt:lpstr>
      </vt:variant>
      <vt:variant>
        <vt:i4>44</vt:i4>
      </vt:variant>
    </vt:vector>
  </HeadingPairs>
  <TitlesOfParts>
    <vt:vector size="59" baseType="lpstr">
      <vt:lpstr>Aptos</vt:lpstr>
      <vt:lpstr>Calibri</vt:lpstr>
      <vt:lpstr>Dosis</vt:lpstr>
      <vt:lpstr>Arial</vt:lpstr>
      <vt:lpstr>Calibri Light</vt:lpstr>
      <vt:lpstr>Simplified Arabic</vt:lpstr>
      <vt:lpstr>Poppins ExtraBold</vt:lpstr>
      <vt:lpstr>Play</vt:lpstr>
      <vt:lpstr>Noto Sans Symbols</vt:lpstr>
      <vt:lpstr>Conception personnalisée</vt:lpstr>
      <vt:lpstr>Thème Office</vt:lpstr>
      <vt:lpstr>Thème Office</vt:lpstr>
      <vt:lpstr>3_Thème Office</vt:lpstr>
      <vt:lpstr>1_Thème Office</vt:lpstr>
      <vt:lpstr>2_Thème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ADM</cp:lastModifiedBy>
  <cp:revision>2</cp:revision>
  <dcterms:modified xsi:type="dcterms:W3CDTF">2025-09-27T23:31:25Z</dcterms:modified>
</cp:coreProperties>
</file>