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61" r:id="rId5"/>
    <p:sldMasterId id="2147483681" r:id="rId6"/>
    <p:sldMasterId id="2147483711" r:id="rId7"/>
    <p:sldMasterId id="2147483728" r:id="rId8"/>
    <p:sldMasterId id="2147483749" r:id="rId9"/>
  </p:sldMasterIdLst>
  <p:notesMasterIdLst>
    <p:notesMasterId r:id="rId51"/>
  </p:notesMasterIdLst>
  <p:sldIdLst>
    <p:sldId id="256" r:id="rId10"/>
    <p:sldId id="257" r:id="rId11"/>
    <p:sldId id="2147483605" r:id="rId12"/>
    <p:sldId id="2147483568" r:id="rId13"/>
    <p:sldId id="2147483606" r:id="rId14"/>
    <p:sldId id="260"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Lst>
  <p:sldSz cx="9144000" cy="5143500" type="screen16x9"/>
  <p:notesSz cx="6858000" cy="9144000"/>
  <p:embeddedFontLst>
    <p:embeddedFont>
      <p:font typeface="Aptos" panose="020B0004020202020204" pitchFamily="34" charset="0"/>
      <p:regular r:id="rId52"/>
    </p:embeddedFont>
    <p:embeddedFont>
      <p:font typeface="Calibri" panose="020F0502020204030204" pitchFamily="34" charset="0"/>
      <p:regular r:id="rId53"/>
      <p:bold r:id="rId54"/>
      <p:italic r:id="rId55"/>
      <p:boldItalic r:id="rId56"/>
    </p:embeddedFont>
    <p:embeddedFont>
      <p:font typeface="Dosis" panose="020B0604020202020204" charset="0"/>
      <p:regular r:id="rId57"/>
      <p:bold r:id="rId58"/>
    </p:embeddedFont>
    <p:embeddedFont>
      <p:font typeface="Calibri Light" panose="020F0302020204030204" pitchFamily="34" charset="0"/>
      <p:regular r:id="rId59"/>
      <p:italic r:id="rId60"/>
    </p:embeddedFont>
    <p:embeddedFont>
      <p:font typeface="Simplified Arabic" panose="02020603050405020304" pitchFamily="18" charset="-78"/>
      <p:regular r:id="rId61"/>
      <p:bold r:id="rId62"/>
    </p:embeddedFont>
    <p:embeddedFont>
      <p:font typeface="Poppins ExtraBold" panose="020B0604020202020204" charset="0"/>
      <p:bold r:id="rId63"/>
      <p:boldItalic r:id="rId64"/>
    </p:embeddedFont>
    <p:embeddedFont>
      <p:font typeface="Play" panose="020B0604020202020204" charset="0"/>
      <p:regular r:id="rId65"/>
      <p:bold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7" roundtripDataSignature="AMtx7mhnGsZUXNIoq7khNqhmoNolFwmU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F9B39C-2B43-45DA-922E-586716F567D0}" v="1" dt="2025-09-27T21:38:45.6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93" d="100"/>
          <a:sy n="93" d="100"/>
        </p:scale>
        <p:origin x="48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font" Target="fonts/font12.fntdata"/><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5" Type="http://schemas.openxmlformats.org/officeDocument/2006/relationships/slideMaster" Target="slideMasters/slideMaster2.xml"/><Relationship Id="rId61" Type="http://schemas.openxmlformats.org/officeDocument/2006/relationships/font" Target="fonts/font10.fntdata"/><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notesMaster" Target="notesMasters/notesMaster1.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font" Target="fonts/font8.fntdata"/><Relationship Id="rId67" Type="http://customschemas.google.com/relationships/presentationmetadata" Target="metadata"/><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font" Target="fonts/font6.fntdata"/><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font" Target="fonts/font4.fntdata"/><Relationship Id="rId7" Type="http://schemas.openxmlformats.org/officeDocument/2006/relationships/slideMaster" Target="slideMasters/slideMaster4.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ELAZIZ.ASSEBBANE" userId="af44cbbb-d77c-45ae-bf3f-17cd253b121b" providerId="ADAL" clId="{9124E342-7500-48D5-BF5B-0920EAD0209E}"/>
    <pc:docChg chg="undo custSel addSld delSld modSld">
      <pc:chgData name="ABDELAZIZ.ASSEBBANE" userId="af44cbbb-d77c-45ae-bf3f-17cd253b121b" providerId="ADAL" clId="{9124E342-7500-48D5-BF5B-0920EAD0209E}" dt="2025-09-27T21:39:31.209" v="16" actId="207"/>
      <pc:docMkLst>
        <pc:docMk/>
      </pc:docMkLst>
      <pc:sldChg chg="modSp mod">
        <pc:chgData name="ABDELAZIZ.ASSEBBANE" userId="af44cbbb-d77c-45ae-bf3f-17cd253b121b" providerId="ADAL" clId="{9124E342-7500-48D5-BF5B-0920EAD0209E}" dt="2025-09-27T21:25:43.251" v="1" actId="20577"/>
        <pc:sldMkLst>
          <pc:docMk/>
          <pc:sldMk cId="0" sldId="256"/>
        </pc:sldMkLst>
        <pc:spChg chg="mod">
          <ac:chgData name="ABDELAZIZ.ASSEBBANE" userId="af44cbbb-d77c-45ae-bf3f-17cd253b121b" providerId="ADAL" clId="{9124E342-7500-48D5-BF5B-0920EAD0209E}" dt="2025-09-27T21:25:43.251" v="1" actId="20577"/>
          <ac:spMkLst>
            <pc:docMk/>
            <pc:sldMk cId="0" sldId="256"/>
            <ac:spMk id="559" creationId="{00000000-0000-0000-0000-000000000000}"/>
          </ac:spMkLst>
        </pc:spChg>
      </pc:sldChg>
      <pc:sldChg chg="del">
        <pc:chgData name="ABDELAZIZ.ASSEBBANE" userId="af44cbbb-d77c-45ae-bf3f-17cd253b121b" providerId="ADAL" clId="{9124E342-7500-48D5-BF5B-0920EAD0209E}" dt="2025-09-27T21:38:48.785" v="5" actId="2696"/>
        <pc:sldMkLst>
          <pc:docMk/>
          <pc:sldMk cId="0" sldId="259"/>
        </pc:sldMkLst>
      </pc:sldChg>
      <pc:sldChg chg="modSp add mod">
        <pc:chgData name="ABDELAZIZ.ASSEBBANE" userId="af44cbbb-d77c-45ae-bf3f-17cd253b121b" providerId="ADAL" clId="{9124E342-7500-48D5-BF5B-0920EAD0209E}" dt="2025-09-27T21:39:31.209" v="16" actId="207"/>
        <pc:sldMkLst>
          <pc:docMk/>
          <pc:sldMk cId="2763781551" sldId="2147483568"/>
        </pc:sldMkLst>
        <pc:spChg chg="mod">
          <ac:chgData name="ABDELAZIZ.ASSEBBANE" userId="af44cbbb-d77c-45ae-bf3f-17cd253b121b" providerId="ADAL" clId="{9124E342-7500-48D5-BF5B-0920EAD0209E}" dt="2025-09-27T21:39:31.209" v="16" actId="207"/>
          <ac:spMkLst>
            <pc:docMk/>
            <pc:sldMk cId="2763781551" sldId="2147483568"/>
            <ac:spMk id="5" creationId="{6A734B88-8DDA-0F49-2BA2-85AF25EB77F1}"/>
          </ac:spMkLst>
        </pc:spChg>
        <pc:spChg chg="mod">
          <ac:chgData name="ABDELAZIZ.ASSEBBANE" userId="af44cbbb-d77c-45ae-bf3f-17cd253b121b" providerId="ADAL" clId="{9124E342-7500-48D5-BF5B-0920EAD0209E}" dt="2025-09-27T21:39:18.163" v="14" actId="207"/>
          <ac:spMkLst>
            <pc:docMk/>
            <pc:sldMk cId="2763781551" sldId="2147483568"/>
            <ac:spMk id="7" creationId="{96EF44EB-A92E-0BC1-CC4D-2A97532B36E4}"/>
          </ac:spMkLst>
        </pc:spChg>
        <pc:spChg chg="mod">
          <ac:chgData name="ABDELAZIZ.ASSEBBANE" userId="af44cbbb-d77c-45ae-bf3f-17cd253b121b" providerId="ADAL" clId="{9124E342-7500-48D5-BF5B-0920EAD0209E}" dt="2025-09-27T21:39:00.451" v="9" actId="20577"/>
          <ac:spMkLst>
            <pc:docMk/>
            <pc:sldMk cId="2763781551" sldId="2147483568"/>
            <ac:spMk id="8" creationId="{FEEAEE18-1A5B-C9BD-3916-C019B19E4CFF}"/>
          </ac:spMkLst>
        </pc:spChg>
        <pc:spChg chg="mod">
          <ac:chgData name="ABDELAZIZ.ASSEBBANE" userId="af44cbbb-d77c-45ae-bf3f-17cd253b121b" providerId="ADAL" clId="{9124E342-7500-48D5-BF5B-0920EAD0209E}" dt="2025-09-27T21:39:06.370" v="11" actId="20577"/>
          <ac:spMkLst>
            <pc:docMk/>
            <pc:sldMk cId="2763781551" sldId="2147483568"/>
            <ac:spMk id="10" creationId="{F5CDD585-95EC-36B9-C6B3-E1B78327DE50}"/>
          </ac:spMkLst>
        </pc:spChg>
        <pc:spChg chg="mod">
          <ac:chgData name="ABDELAZIZ.ASSEBBANE" userId="af44cbbb-d77c-45ae-bf3f-17cd253b121b" providerId="ADAL" clId="{9124E342-7500-48D5-BF5B-0920EAD0209E}" dt="2025-09-27T21:39:12.429" v="12" actId="1076"/>
          <ac:spMkLst>
            <pc:docMk/>
            <pc:sldMk cId="2763781551" sldId="2147483568"/>
            <ac:spMk id="12" creationId="{903539F8-A00F-BC5E-4838-0740E7F50060}"/>
          </ac:spMkLst>
        </pc:spChg>
      </pc:sldChg>
      <pc:sldChg chg="addSp delSp mod">
        <pc:chgData name="ABDELAZIZ.ASSEBBANE" userId="af44cbbb-d77c-45ae-bf3f-17cd253b121b" providerId="ADAL" clId="{9124E342-7500-48D5-BF5B-0920EAD0209E}" dt="2025-09-27T21:38:28.703" v="3" actId="22"/>
        <pc:sldMkLst>
          <pc:docMk/>
          <pc:sldMk cId="3654356905" sldId="2147483605"/>
        </pc:sldMkLst>
        <pc:spChg chg="add del">
          <ac:chgData name="ABDELAZIZ.ASSEBBANE" userId="af44cbbb-d77c-45ae-bf3f-17cd253b121b" providerId="ADAL" clId="{9124E342-7500-48D5-BF5B-0920EAD0209E}" dt="2025-09-27T21:38:28.703" v="3" actId="22"/>
          <ac:spMkLst>
            <pc:docMk/>
            <pc:sldMk cId="3654356905" sldId="2147483605"/>
            <ac:spMk id="38" creationId="{A951750F-228A-D8EA-CAB8-6F34D70D5A3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p1:notes"/>
          <p:cNvSpPr txBox="1">
            <a:spLocks noGrp="1"/>
          </p:cNvSpPr>
          <p:nvPr>
            <p:ph type="body" idx="1"/>
          </p:nvPr>
        </p:nvSpPr>
        <p:spPr>
          <a:xfrm>
            <a:off x="685800" y="4400549"/>
            <a:ext cx="5486400" cy="3600596"/>
          </a:xfrm>
          <a:prstGeom prst="rect">
            <a:avLst/>
          </a:prstGeom>
          <a:noFill/>
          <a:ln>
            <a:noFill/>
          </a:ln>
        </p:spPr>
        <p:txBody>
          <a:bodyPr spcFirstLastPara="1" wrap="square" lIns="91400" tIns="45700" rIns="91400" bIns="45700" anchor="t" anchorCtr="0">
            <a:noAutofit/>
          </a:bodyPr>
          <a:lstStyle/>
          <a:p>
            <a:pPr marL="457200" lvl="0" indent="-228601" algn="l" rtl="0">
              <a:lnSpc>
                <a:spcPct val="100000"/>
              </a:lnSpc>
              <a:spcBef>
                <a:spcPts val="0"/>
              </a:spcBef>
              <a:spcAft>
                <a:spcPts val="0"/>
              </a:spcAft>
              <a:buSzPts val="1100"/>
              <a:buNone/>
            </a:pPr>
            <a:endParaRPr/>
          </a:p>
        </p:txBody>
      </p:sp>
      <p:sp>
        <p:nvSpPr>
          <p:cNvPr id="549" name="Google Shape;549;p1:notes"/>
          <p:cNvSpPr txBox="1">
            <a:spLocks noGrp="1"/>
          </p:cNvSpPr>
          <p:nvPr>
            <p:ph type="sldNum" idx="12"/>
          </p:nvPr>
        </p:nvSpPr>
        <p:spPr>
          <a:xfrm>
            <a:off x="3884608" y="8685208"/>
            <a:ext cx="2971800" cy="458699"/>
          </a:xfrm>
          <a:prstGeom prst="rect">
            <a:avLst/>
          </a:prstGeom>
          <a:noFill/>
          <a:ln>
            <a:noFill/>
          </a:ln>
        </p:spPr>
        <p:txBody>
          <a:bodyPr spcFirstLastPara="1" wrap="square" lIns="91400" tIns="45700" rIns="91400" bIns="45700" anchor="b" anchorCtr="0">
            <a:noAutofit/>
          </a:bodyPr>
          <a:lstStyle/>
          <a:p>
            <a:pPr marL="0" marR="0" lvl="0" indent="0" algn="r" rtl="0">
              <a:spcBef>
                <a:spcPts val="0"/>
              </a:spcBef>
              <a:spcAft>
                <a:spcPts val="0"/>
              </a:spcAft>
              <a:buNone/>
            </a:pPr>
            <a:fld id="{00000000-1234-1234-1234-123412341234}" type="slidenum">
              <a:rPr lang="fr-FR" sz="1800" b="0" i="0" u="none" strike="noStrike" cap="none">
                <a:solidFill>
                  <a:schemeClr val="dk1"/>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13: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64" name="Google Shape;76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14: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76" name="Google Shape;77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15: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86" name="Google Shape;78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1" name="Google Shape;791;p16: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792" name="Google Shape;79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r-FR" sz="1800">
                <a:solidFill>
                  <a:schemeClr val="dk1"/>
                </a:solidFill>
                <a:latin typeface="Arial"/>
                <a:ea typeface="Arial"/>
                <a:cs typeface="Arial"/>
                <a:sym typeface="Arial"/>
              </a:rPr>
              <a:t>16</a:t>
            </a:fld>
            <a:endParaRPr sz="1800">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17: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07" name="Google Shape;80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18: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18" name="Google Shape;81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19: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30" name="Google Shape;83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p20: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39" name="Google Shape;83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21: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47" name="Google Shape;84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p22: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58" name="Google Shape;858;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2: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565" name="Google Shape;56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23: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866" name="Google Shape;86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p24: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75" name="Google Shape;87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p25: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85" name="Google Shape;885;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0" name="Google Shape;890;p26: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891" name="Google Shape;89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r-FR" sz="1800">
                <a:solidFill>
                  <a:schemeClr val="dk1"/>
                </a:solidFill>
                <a:latin typeface="Arial"/>
                <a:ea typeface="Arial"/>
                <a:cs typeface="Arial"/>
                <a:sym typeface="Arial"/>
              </a:rPr>
              <a:t>26</a:t>
            </a:fld>
            <a:endParaRPr sz="1800">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p27: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99" name="Google Shape;89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p28: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11" name="Google Shape;91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p29: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23" name="Google Shape;923;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p30: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35" name="Google Shape;935;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31: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48" name="Google Shape;94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p32: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57" name="Google Shape;95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7" name="Google Shape;657;p5:notes"/>
          <p:cNvSpPr txBox="1">
            <a:spLocks noGrp="1"/>
          </p:cNvSpPr>
          <p:nvPr>
            <p:ph type="body" idx="1"/>
          </p:nvPr>
        </p:nvSpPr>
        <p:spPr>
          <a:xfrm>
            <a:off x="685800" y="4400549"/>
            <a:ext cx="5486400" cy="3600596"/>
          </a:xfrm>
          <a:prstGeom prst="rect">
            <a:avLst/>
          </a:prstGeom>
          <a:noFill/>
          <a:ln>
            <a:noFill/>
          </a:ln>
        </p:spPr>
        <p:txBody>
          <a:bodyPr spcFirstLastPara="1" wrap="square" lIns="91400" tIns="45700" rIns="91400" bIns="45700" anchor="t" anchorCtr="0">
            <a:noAutofit/>
          </a:bodyPr>
          <a:lstStyle/>
          <a:p>
            <a:pPr marL="457200" lvl="0" indent="-228601" algn="l" rtl="0">
              <a:lnSpc>
                <a:spcPct val="100000"/>
              </a:lnSpc>
              <a:spcBef>
                <a:spcPts val="0"/>
              </a:spcBef>
              <a:spcAft>
                <a:spcPts val="0"/>
              </a:spcAft>
              <a:buSzPts val="1100"/>
              <a:buNone/>
            </a:pPr>
            <a:endParaRPr/>
          </a:p>
        </p:txBody>
      </p:sp>
      <p:sp>
        <p:nvSpPr>
          <p:cNvPr id="658" name="Google Shape;658;p5:notes"/>
          <p:cNvSpPr txBox="1">
            <a:spLocks noGrp="1"/>
          </p:cNvSpPr>
          <p:nvPr>
            <p:ph type="sldNum" idx="12"/>
          </p:nvPr>
        </p:nvSpPr>
        <p:spPr>
          <a:xfrm>
            <a:off x="3884608" y="8685208"/>
            <a:ext cx="2971800" cy="458699"/>
          </a:xfrm>
          <a:prstGeom prst="rect">
            <a:avLst/>
          </a:prstGeom>
          <a:noFill/>
          <a:ln>
            <a:noFill/>
          </a:ln>
        </p:spPr>
        <p:txBody>
          <a:bodyPr spcFirstLastPara="1" wrap="square" lIns="91400" tIns="45700" rIns="91400" bIns="45700" anchor="b" anchorCtr="0">
            <a:noAutofit/>
          </a:bodyPr>
          <a:lstStyle/>
          <a:p>
            <a:pPr marL="0" marR="0" lvl="0" indent="0" algn="r" rtl="0">
              <a:spcBef>
                <a:spcPts val="0"/>
              </a:spcBef>
              <a:spcAft>
                <a:spcPts val="0"/>
              </a:spcAft>
              <a:buNone/>
            </a:pPr>
            <a:fld id="{00000000-1234-1234-1234-123412341234}" type="slidenum">
              <a:rPr lang="fr-FR" sz="1800">
                <a:solidFill>
                  <a:schemeClr val="dk1"/>
                </a:solidFill>
                <a:latin typeface="Arial"/>
                <a:ea typeface="Arial"/>
                <a:cs typeface="Arial"/>
                <a:sym typeface="Arial"/>
              </a:rPr>
              <a:t>6</a:t>
            </a:fld>
            <a:endParaRPr sz="1400">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p33: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67" name="Google Shape;96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p34: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76" name="Google Shape;97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p35: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986" name="Google Shape;98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p36: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995" name="Google Shape;99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3"/>
        <p:cNvGrpSpPr/>
        <p:nvPr/>
      </p:nvGrpSpPr>
      <p:grpSpPr>
        <a:xfrm>
          <a:off x="0" y="0"/>
          <a:ext cx="0" cy="0"/>
          <a:chOff x="0" y="0"/>
          <a:chExt cx="0" cy="0"/>
        </a:xfrm>
      </p:grpSpPr>
      <p:sp>
        <p:nvSpPr>
          <p:cNvPr id="1004" name="Google Shape;1004;p37: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1005" name="Google Shape;100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p38: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1015" name="Google Shape;1015;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p39: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1026" name="Google Shape;1026;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40: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1037" name="Google Shape;1037;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p41: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1045" name="Google Shape;1045;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7: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689" name="Google Shape;68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8: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01" name="Google Shape;70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9: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14" name="Google Shape;71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10: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31" name="Google Shape;73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11: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46" name="Google Shape;74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p12: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59" name="Google Shape;75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1"/>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2"/>
        <p:cNvGrpSpPr/>
        <p:nvPr/>
      </p:nvGrpSpPr>
      <p:grpSpPr>
        <a:xfrm>
          <a:off x="0" y="0"/>
          <a:ext cx="0" cy="0"/>
          <a:chOff x="0" y="0"/>
          <a:chExt cx="0" cy="0"/>
        </a:xfrm>
      </p:grpSpPr>
      <p:sp>
        <p:nvSpPr>
          <p:cNvPr id="63" name="Google Shape;63;p88"/>
          <p:cNvSpPr txBox="1">
            <a:spLocks noGrp="1"/>
          </p:cNvSpPr>
          <p:nvPr>
            <p:ph type="title"/>
          </p:nvPr>
        </p:nvSpPr>
        <p:spPr>
          <a:xfrm>
            <a:off x="630238" y="342900"/>
            <a:ext cx="2949575"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88"/>
          <p:cNvSpPr>
            <a:spLocks noGrp="1"/>
          </p:cNvSpPr>
          <p:nvPr>
            <p:ph type="pic" idx="2"/>
          </p:nvPr>
        </p:nvSpPr>
        <p:spPr>
          <a:xfrm>
            <a:off x="3887788" y="741363"/>
            <a:ext cx="4629150" cy="3654425"/>
          </a:xfrm>
          <a:prstGeom prst="rect">
            <a:avLst/>
          </a:prstGeom>
          <a:noFill/>
          <a:ln>
            <a:noFill/>
          </a:ln>
        </p:spPr>
      </p:sp>
      <p:sp>
        <p:nvSpPr>
          <p:cNvPr id="65" name="Google Shape;65;p88"/>
          <p:cNvSpPr txBox="1">
            <a:spLocks noGrp="1"/>
          </p:cNvSpPr>
          <p:nvPr>
            <p:ph type="body" idx="1"/>
          </p:nvPr>
        </p:nvSpPr>
        <p:spPr>
          <a:xfrm>
            <a:off x="630238" y="1543050"/>
            <a:ext cx="2949575" cy="28590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88"/>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88"/>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88"/>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28/09/2025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rPr/>
              <a:pPr lvl="0"/>
              <a:t>‹N°›</a:t>
            </a:fld>
            <a:endParaRPr lang="fr-FR"/>
          </a:p>
        </p:txBody>
      </p:sp>
    </p:spTree>
    <p:extLst>
      <p:ext uri="{BB962C8B-B14F-4D97-AF65-F5344CB8AC3E}">
        <p14:creationId xmlns:p14="http://schemas.microsoft.com/office/powerpoint/2010/main" val="265052299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28/09/2025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rPr/>
              <a:pPr lvl="0"/>
              <a:t>‹N°›</a:t>
            </a:fld>
            <a:endParaRPr lang="fr-FR"/>
          </a:p>
        </p:txBody>
      </p:sp>
    </p:spTree>
    <p:extLst>
      <p:ext uri="{BB962C8B-B14F-4D97-AF65-F5344CB8AC3E}">
        <p14:creationId xmlns:p14="http://schemas.microsoft.com/office/powerpoint/2010/main" val="409518728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28/09/2025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rPr/>
              <a:pPr lvl="0"/>
              <a:t>‹N°›</a:t>
            </a:fld>
            <a:endParaRPr lang="fr-FR"/>
          </a:p>
        </p:txBody>
      </p:sp>
    </p:spTree>
    <p:extLst>
      <p:ext uri="{BB962C8B-B14F-4D97-AF65-F5344CB8AC3E}">
        <p14:creationId xmlns:p14="http://schemas.microsoft.com/office/powerpoint/2010/main" val="241468880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28/09/2025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rPr/>
              <a:pPr lvl="0"/>
              <a:t>‹N°›</a:t>
            </a:fld>
            <a:endParaRPr lang="fr-FR"/>
          </a:p>
        </p:txBody>
      </p:sp>
    </p:spTree>
    <p:extLst>
      <p:ext uri="{BB962C8B-B14F-4D97-AF65-F5344CB8AC3E}">
        <p14:creationId xmlns:p14="http://schemas.microsoft.com/office/powerpoint/2010/main" val="31435342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28/09/2025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rPr/>
              <a:pPr lvl="0"/>
              <a:t>‹N°›</a:t>
            </a:fld>
            <a:endParaRPr lang="fr-FR"/>
          </a:p>
        </p:txBody>
      </p:sp>
    </p:spTree>
    <p:extLst>
      <p:ext uri="{BB962C8B-B14F-4D97-AF65-F5344CB8AC3E}">
        <p14:creationId xmlns:p14="http://schemas.microsoft.com/office/powerpoint/2010/main" val="416440248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28/09/2025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rPr/>
              <a:pPr lvl="0"/>
              <a:t>‹N°›</a:t>
            </a:fld>
            <a:endParaRPr lang="fr-FR"/>
          </a:p>
        </p:txBody>
      </p:sp>
    </p:spTree>
    <p:extLst>
      <p:ext uri="{BB962C8B-B14F-4D97-AF65-F5344CB8AC3E}">
        <p14:creationId xmlns:p14="http://schemas.microsoft.com/office/powerpoint/2010/main" val="402259062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28/09/2025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rPr/>
              <a:pPr lvl="0"/>
              <a:t>‹N°›</a:t>
            </a:fld>
            <a:endParaRPr lang="fr-FR"/>
          </a:p>
        </p:txBody>
      </p:sp>
    </p:spTree>
    <p:extLst>
      <p:ext uri="{BB962C8B-B14F-4D97-AF65-F5344CB8AC3E}">
        <p14:creationId xmlns:p14="http://schemas.microsoft.com/office/powerpoint/2010/main" val="134910975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28/09/2025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rPr/>
              <a:pPr lvl="0"/>
              <a:t>‹N°›</a:t>
            </a:fld>
            <a:endParaRPr lang="fr-FR"/>
          </a:p>
        </p:txBody>
      </p:sp>
    </p:spTree>
    <p:extLst>
      <p:ext uri="{BB962C8B-B14F-4D97-AF65-F5344CB8AC3E}">
        <p14:creationId xmlns:p14="http://schemas.microsoft.com/office/powerpoint/2010/main" val="110180054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28/09/2025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rPr/>
              <a:pPr lvl="0"/>
              <a:t>‹N°›</a:t>
            </a:fld>
            <a:endParaRPr lang="fr-FR"/>
          </a:p>
        </p:txBody>
      </p:sp>
    </p:spTree>
    <p:extLst>
      <p:ext uri="{BB962C8B-B14F-4D97-AF65-F5344CB8AC3E}">
        <p14:creationId xmlns:p14="http://schemas.microsoft.com/office/powerpoint/2010/main" val="405454145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28/09/2025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rPr/>
              <a:pPr lvl="0"/>
              <a:t>‹N°›</a:t>
            </a:fld>
            <a:endParaRPr lang="fr-FR"/>
          </a:p>
        </p:txBody>
      </p:sp>
    </p:spTree>
    <p:extLst>
      <p:ext uri="{BB962C8B-B14F-4D97-AF65-F5344CB8AC3E}">
        <p14:creationId xmlns:p14="http://schemas.microsoft.com/office/powerpoint/2010/main" val="1276364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69"/>
        <p:cNvGrpSpPr/>
        <p:nvPr/>
      </p:nvGrpSpPr>
      <p:grpSpPr>
        <a:xfrm>
          <a:off x="0" y="0"/>
          <a:ext cx="0" cy="0"/>
          <a:chOff x="0" y="0"/>
          <a:chExt cx="0" cy="0"/>
        </a:xfrm>
      </p:grpSpPr>
      <p:sp>
        <p:nvSpPr>
          <p:cNvPr id="70" name="Google Shape;70;p89"/>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89"/>
          <p:cNvSpPr txBox="1">
            <a:spLocks noGrp="1"/>
          </p:cNvSpPr>
          <p:nvPr>
            <p:ph type="body" idx="1"/>
          </p:nvPr>
        </p:nvSpPr>
        <p:spPr>
          <a:xfrm rot="5400000">
            <a:off x="2940844" y="-942181"/>
            <a:ext cx="3262312"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89"/>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9"/>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89"/>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65430"/>
      </p:ext>
    </p:extLst>
  </p:cSld>
  <p:clrMapOvr>
    <a:masterClrMapping/>
  </p:clrMapOvr>
  <p:hf sldNum="0"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1764349377"/>
      </p:ext>
    </p:extLst>
  </p:cSld>
  <p:clrMapOvr>
    <a:masterClrMapping/>
  </p:clrMapOvr>
  <p:hf sldNum="0"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790748181"/>
      </p:ext>
    </p:extLst>
  </p:cSld>
  <p:clrMapOvr>
    <a:masterClrMapping/>
  </p:clrMapOvr>
  <p:hf sldNum="0"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3178965596"/>
      </p:ext>
    </p:extLst>
  </p:cSld>
  <p:clrMapOvr>
    <a:masterClrMapping/>
  </p:clrMapOvr>
  <p:hf sldNum="0"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79481654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rPr/>
              <a:pPr lvl="0"/>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95670017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24073619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75"/>
        <p:cNvGrpSpPr/>
        <p:nvPr/>
      </p:nvGrpSpPr>
      <p:grpSpPr>
        <a:xfrm>
          <a:off x="0" y="0"/>
          <a:ext cx="0" cy="0"/>
          <a:chOff x="0" y="0"/>
          <a:chExt cx="0" cy="0"/>
        </a:xfrm>
      </p:grpSpPr>
      <p:sp>
        <p:nvSpPr>
          <p:cNvPr id="76" name="Google Shape;76;p90"/>
          <p:cNvSpPr txBox="1">
            <a:spLocks noGrp="1"/>
          </p:cNvSpPr>
          <p:nvPr>
            <p:ph type="title"/>
          </p:nvPr>
        </p:nvSpPr>
        <p:spPr>
          <a:xfrm rot="5400000">
            <a:off x="5350669" y="1467644"/>
            <a:ext cx="4357687"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90"/>
          <p:cNvSpPr txBox="1">
            <a:spLocks noGrp="1"/>
          </p:cNvSpPr>
          <p:nvPr>
            <p:ph type="body" idx="1"/>
          </p:nvPr>
        </p:nvSpPr>
        <p:spPr>
          <a:xfrm rot="5400000">
            <a:off x="1331119" y="-427831"/>
            <a:ext cx="4357687" cy="57626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90"/>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90"/>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90"/>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2"/>
        <p:cNvGrpSpPr/>
        <p:nvPr/>
      </p:nvGrpSpPr>
      <p:grpSpPr>
        <a:xfrm>
          <a:off x="0" y="0"/>
          <a:ext cx="0" cy="0"/>
          <a:chOff x="0" y="0"/>
          <a:chExt cx="0" cy="0"/>
        </a:xfrm>
      </p:grpSpPr>
      <p:sp>
        <p:nvSpPr>
          <p:cNvPr id="83" name="Google Shape;83;p45"/>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4" name="Google Shape;84;p45"/>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5" name="Google Shape;85;p45"/>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chemeClr val="dk1"/>
                </a:solidFill>
                <a:latin typeface="Arial"/>
                <a:ea typeface="Arial"/>
                <a:cs typeface="Arial"/>
                <a:sym typeface="Arial"/>
              </a:defRPr>
            </a:lvl1pPr>
            <a:lvl2pPr marL="0" marR="0" lvl="1" indent="0" algn="l" rtl="0">
              <a:spcBef>
                <a:spcPts val="0"/>
              </a:spcBef>
              <a:buNone/>
              <a:defRPr sz="1800" b="0" i="0" u="none" strike="noStrike" cap="none">
                <a:solidFill>
                  <a:schemeClr val="dk1"/>
                </a:solidFill>
                <a:latin typeface="Arial"/>
                <a:ea typeface="Arial"/>
                <a:cs typeface="Arial"/>
                <a:sym typeface="Arial"/>
              </a:defRPr>
            </a:lvl2pPr>
            <a:lvl3pPr marL="0" marR="0" lvl="2" indent="0" algn="l" rtl="0">
              <a:spcBef>
                <a:spcPts val="0"/>
              </a:spcBef>
              <a:buNone/>
              <a:defRPr sz="1800" b="0" i="0" u="none" strike="noStrike" cap="none">
                <a:solidFill>
                  <a:schemeClr val="dk1"/>
                </a:solidFill>
                <a:latin typeface="Arial"/>
                <a:ea typeface="Arial"/>
                <a:cs typeface="Arial"/>
                <a:sym typeface="Arial"/>
              </a:defRPr>
            </a:lvl3pPr>
            <a:lvl4pPr marL="0" marR="0" lvl="3" indent="0" algn="l" rtl="0">
              <a:spcBef>
                <a:spcPts val="0"/>
              </a:spcBef>
              <a:buNone/>
              <a:defRPr sz="1800" b="0" i="0" u="none" strike="noStrike" cap="none">
                <a:solidFill>
                  <a:schemeClr val="dk1"/>
                </a:solidFill>
                <a:latin typeface="Arial"/>
                <a:ea typeface="Arial"/>
                <a:cs typeface="Arial"/>
                <a:sym typeface="Arial"/>
              </a:defRPr>
            </a:lvl4pPr>
            <a:lvl5pPr marL="0" marR="0" lvl="4" indent="0" algn="l" rtl="0">
              <a:spcBef>
                <a:spcPts val="0"/>
              </a:spcBef>
              <a:buNone/>
              <a:defRPr sz="1800" b="0" i="0" u="none" strike="noStrike" cap="none">
                <a:solidFill>
                  <a:schemeClr val="dk1"/>
                </a:solidFill>
                <a:latin typeface="Arial"/>
                <a:ea typeface="Arial"/>
                <a:cs typeface="Arial"/>
                <a:sym typeface="Arial"/>
              </a:defRPr>
            </a:lvl5pPr>
            <a:lvl6pPr marL="0" marR="0" lvl="5" indent="0" algn="l" rtl="0">
              <a:spcBef>
                <a:spcPts val="0"/>
              </a:spcBef>
              <a:buNone/>
              <a:defRPr sz="1800" b="0" i="0" u="none" strike="noStrike" cap="none">
                <a:solidFill>
                  <a:schemeClr val="dk1"/>
                </a:solidFill>
                <a:latin typeface="Arial"/>
                <a:ea typeface="Arial"/>
                <a:cs typeface="Arial"/>
                <a:sym typeface="Arial"/>
              </a:defRPr>
            </a:lvl6pPr>
            <a:lvl7pPr marL="0" marR="0" lvl="6" indent="0" algn="l" rtl="0">
              <a:spcBef>
                <a:spcPts val="0"/>
              </a:spcBef>
              <a:buNone/>
              <a:defRPr sz="1800" b="0" i="0" u="none" strike="noStrike" cap="none">
                <a:solidFill>
                  <a:schemeClr val="dk1"/>
                </a:solidFill>
                <a:latin typeface="Arial"/>
                <a:ea typeface="Arial"/>
                <a:cs typeface="Arial"/>
                <a:sym typeface="Arial"/>
              </a:defRPr>
            </a:lvl7pPr>
            <a:lvl8pPr marL="0" marR="0" lvl="7" indent="0" algn="l" rtl="0">
              <a:spcBef>
                <a:spcPts val="0"/>
              </a:spcBef>
              <a:buNone/>
              <a:defRPr sz="1800" b="0" i="0" u="none" strike="noStrike" cap="none">
                <a:solidFill>
                  <a:schemeClr val="dk1"/>
                </a:solidFill>
                <a:latin typeface="Arial"/>
                <a:ea typeface="Arial"/>
                <a:cs typeface="Arial"/>
                <a:sym typeface="Arial"/>
              </a:defRPr>
            </a:lvl8pPr>
            <a:lvl9pPr marL="0" marR="0" lvl="8" indent="0" algn="l" rtl="0">
              <a:spcBef>
                <a:spcPts val="0"/>
              </a:spcBef>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script">
  <p:cSld name="1_script">
    <p:spTree>
      <p:nvGrpSpPr>
        <p:cNvPr id="1" name="Shape 86"/>
        <p:cNvGrpSpPr/>
        <p:nvPr/>
      </p:nvGrpSpPr>
      <p:grpSpPr>
        <a:xfrm>
          <a:off x="0" y="0"/>
          <a:ext cx="0" cy="0"/>
          <a:chOff x="0" y="0"/>
          <a:chExt cx="0" cy="0"/>
        </a:xfrm>
      </p:grpSpPr>
      <p:sp>
        <p:nvSpPr>
          <p:cNvPr id="87" name="Google Shape;87;p91"/>
          <p:cNvSpPr/>
          <p:nvPr/>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88" name="Google Shape;88;p91"/>
          <p:cNvSpPr/>
          <p:nvPr/>
        </p:nvSpPr>
        <p:spPr>
          <a:xfrm>
            <a:off x="0" y="0"/>
            <a:ext cx="9092237" cy="5143500"/>
          </a:xfrm>
          <a:prstGeom prst="rect">
            <a:avLst/>
          </a:prstGeom>
          <a:noFill/>
          <a:ln w="76200" cap="flat" cmpd="sng">
            <a:solidFill>
              <a:srgbClr val="8BC14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89" name="Google Shape;89;p91" descr="Image générée"/>
          <p:cNvPicPr preferRelativeResize="0"/>
          <p:nvPr/>
        </p:nvPicPr>
        <p:blipFill rotWithShape="1">
          <a:blip r:embed="rId2">
            <a:alphaModFix/>
          </a:blip>
          <a:srcRect l="3539" t="24327" r="75793" b="61971"/>
          <a:stretch/>
        </p:blipFill>
        <p:spPr>
          <a:xfrm>
            <a:off x="62388" y="57071"/>
            <a:ext cx="628645" cy="62873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90"/>
        <p:cNvGrpSpPr/>
        <p:nvPr/>
      </p:nvGrpSpPr>
      <p:grpSpPr>
        <a:xfrm>
          <a:off x="0" y="0"/>
          <a:ext cx="0" cy="0"/>
          <a:chOff x="0" y="0"/>
          <a:chExt cx="0" cy="0"/>
        </a:xfrm>
      </p:grpSpPr>
      <p:sp>
        <p:nvSpPr>
          <p:cNvPr id="91" name="Google Shape;91;p92"/>
          <p:cNvSpPr txBox="1">
            <a:spLocks noGrp="1"/>
          </p:cNvSpPr>
          <p:nvPr>
            <p:ph type="ctrTitle"/>
          </p:nvPr>
        </p:nvSpPr>
        <p:spPr>
          <a:xfrm>
            <a:off x="1143000" y="841769"/>
            <a:ext cx="6858000" cy="1790696"/>
          </a:xfrm>
          <a:prstGeom prst="rect">
            <a:avLst/>
          </a:prstGeom>
          <a:noFill/>
          <a:ln>
            <a:noFill/>
          </a:ln>
        </p:spPr>
        <p:txBody>
          <a:bodyPr spcFirstLastPara="1" wrap="square" lIns="91425" tIns="45700" rIns="91425" bIns="45700" anchor="b" anchorCtr="1">
            <a:noAutofit/>
          </a:bodyPr>
          <a:lstStyle>
            <a:lvl1pPr marR="0" lvl="0" algn="ctr" rtl="0">
              <a:lnSpc>
                <a:spcPct val="90000"/>
              </a:lnSpc>
              <a:spcBef>
                <a:spcPts val="0"/>
              </a:spcBef>
              <a:spcAft>
                <a:spcPts val="0"/>
              </a:spcAft>
              <a:buClr>
                <a:srgbClr val="000000"/>
              </a:buClr>
              <a:buSzPts val="4500"/>
              <a:buFont typeface="Calibri"/>
              <a:buNone/>
              <a:defRPr sz="45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2" name="Google Shape;92;p92"/>
          <p:cNvSpPr txBox="1">
            <a:spLocks noGrp="1"/>
          </p:cNvSpPr>
          <p:nvPr>
            <p:ph type="subTitle" idx="1"/>
          </p:nvPr>
        </p:nvSpPr>
        <p:spPr>
          <a:xfrm>
            <a:off x="1143000" y="2701530"/>
            <a:ext cx="6858000" cy="1241819"/>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1000"/>
              </a:spcBef>
              <a:spcAft>
                <a:spcPts val="0"/>
              </a:spcAft>
              <a:buClr>
                <a:srgbClr val="000000"/>
              </a:buClr>
              <a:buSzPts val="1800"/>
              <a:buFont typeface="Arial"/>
              <a:buNone/>
              <a:defRPr sz="18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R="0" lvl="2"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R="0" lvl="3"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R="0" lvl="4"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3" name="Google Shape;93;p92"/>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4" name="Google Shape;94;p92"/>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5" name="Google Shape;95;p92"/>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96"/>
        <p:cNvGrpSpPr/>
        <p:nvPr/>
      </p:nvGrpSpPr>
      <p:grpSpPr>
        <a:xfrm>
          <a:off x="0" y="0"/>
          <a:ext cx="0" cy="0"/>
          <a:chOff x="0" y="0"/>
          <a:chExt cx="0" cy="0"/>
        </a:xfrm>
      </p:grpSpPr>
      <p:sp>
        <p:nvSpPr>
          <p:cNvPr id="97" name="Google Shape;97;p9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8" name="Google Shape;98;p93"/>
          <p:cNvSpPr txBox="1">
            <a:spLocks noGrp="1"/>
          </p:cNvSpPr>
          <p:nvPr>
            <p:ph type="body" idx="1"/>
          </p:nvPr>
        </p:nvSpPr>
        <p:spPr>
          <a:xfrm>
            <a:off x="628650" y="1369222"/>
            <a:ext cx="78867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9" name="Google Shape;99;p93"/>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0" name="Google Shape;100;p93"/>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1" name="Google Shape;101;p93"/>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102"/>
        <p:cNvGrpSpPr/>
        <p:nvPr/>
      </p:nvGrpSpPr>
      <p:grpSpPr>
        <a:xfrm>
          <a:off x="0" y="0"/>
          <a:ext cx="0" cy="0"/>
          <a:chOff x="0" y="0"/>
          <a:chExt cx="0" cy="0"/>
        </a:xfrm>
      </p:grpSpPr>
      <p:sp>
        <p:nvSpPr>
          <p:cNvPr id="103" name="Google Shape;103;p94"/>
          <p:cNvSpPr txBox="1">
            <a:spLocks noGrp="1"/>
          </p:cNvSpPr>
          <p:nvPr>
            <p:ph type="title"/>
          </p:nvPr>
        </p:nvSpPr>
        <p:spPr>
          <a:xfrm>
            <a:off x="623885" y="1282299"/>
            <a:ext cx="7886700" cy="213954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4500"/>
              <a:buFont typeface="Calibri"/>
              <a:buNone/>
              <a:defRPr sz="45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4" name="Google Shape;104;p94"/>
          <p:cNvSpPr txBox="1">
            <a:spLocks noGrp="1"/>
          </p:cNvSpPr>
          <p:nvPr>
            <p:ph type="body" idx="1"/>
          </p:nvPr>
        </p:nvSpPr>
        <p:spPr>
          <a:xfrm>
            <a:off x="623885" y="3442094"/>
            <a:ext cx="7886700" cy="11251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98989"/>
              </a:buClr>
              <a:buSzPts val="1800"/>
              <a:buFont typeface="Arial"/>
              <a:buNone/>
              <a:defRPr sz="1800" b="0" i="0" u="none" strike="noStrike" cap="none">
                <a:solidFill>
                  <a:srgbClr val="898989"/>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05" name="Google Shape;105;p94"/>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6" name="Google Shape;106;p94"/>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7" name="Google Shape;107;p94"/>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108"/>
        <p:cNvGrpSpPr/>
        <p:nvPr/>
      </p:nvGrpSpPr>
      <p:grpSpPr>
        <a:xfrm>
          <a:off x="0" y="0"/>
          <a:ext cx="0" cy="0"/>
          <a:chOff x="0" y="0"/>
          <a:chExt cx="0" cy="0"/>
        </a:xfrm>
      </p:grpSpPr>
      <p:sp>
        <p:nvSpPr>
          <p:cNvPr id="109" name="Google Shape;109;p95"/>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0" name="Google Shape;110;p95"/>
          <p:cNvSpPr txBox="1">
            <a:spLocks noGrp="1"/>
          </p:cNvSpPr>
          <p:nvPr>
            <p:ph type="body" idx="1"/>
          </p:nvPr>
        </p:nvSpPr>
        <p:spPr>
          <a:xfrm>
            <a:off x="628650" y="1369222"/>
            <a:ext cx="38862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1" name="Google Shape;111;p95"/>
          <p:cNvSpPr txBox="1">
            <a:spLocks noGrp="1"/>
          </p:cNvSpPr>
          <p:nvPr>
            <p:ph type="body" idx="2"/>
          </p:nvPr>
        </p:nvSpPr>
        <p:spPr>
          <a:xfrm>
            <a:off x="4629149" y="1369222"/>
            <a:ext cx="38862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2" name="Google Shape;112;p95"/>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3" name="Google Shape;113;p95"/>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4" name="Google Shape;114;p95"/>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115"/>
        <p:cNvGrpSpPr/>
        <p:nvPr/>
      </p:nvGrpSpPr>
      <p:grpSpPr>
        <a:xfrm>
          <a:off x="0" y="0"/>
          <a:ext cx="0" cy="0"/>
          <a:chOff x="0" y="0"/>
          <a:chExt cx="0" cy="0"/>
        </a:xfrm>
      </p:grpSpPr>
      <p:sp>
        <p:nvSpPr>
          <p:cNvPr id="116" name="Google Shape;116;p96"/>
          <p:cNvSpPr txBox="1">
            <a:spLocks noGrp="1"/>
          </p:cNvSpPr>
          <p:nvPr>
            <p:ph type="title"/>
          </p:nvPr>
        </p:nvSpPr>
        <p:spPr>
          <a:xfrm>
            <a:off x="629838"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7" name="Google Shape;117;p96"/>
          <p:cNvSpPr txBox="1">
            <a:spLocks noGrp="1"/>
          </p:cNvSpPr>
          <p:nvPr>
            <p:ph type="body" idx="1"/>
          </p:nvPr>
        </p:nvSpPr>
        <p:spPr>
          <a:xfrm>
            <a:off x="629838" y="1260875"/>
            <a:ext cx="3868341" cy="61793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0000"/>
              </a:buClr>
              <a:buSzPts val="1800"/>
              <a:buFont typeface="Arial"/>
              <a:buNone/>
              <a:defRPr sz="1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8" name="Google Shape;118;p96"/>
          <p:cNvSpPr txBox="1">
            <a:spLocks noGrp="1"/>
          </p:cNvSpPr>
          <p:nvPr>
            <p:ph type="body" idx="2"/>
          </p:nvPr>
        </p:nvSpPr>
        <p:spPr>
          <a:xfrm>
            <a:off x="629838" y="1878808"/>
            <a:ext cx="3868341" cy="276344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9" name="Google Shape;119;p96"/>
          <p:cNvSpPr txBox="1">
            <a:spLocks noGrp="1"/>
          </p:cNvSpPr>
          <p:nvPr>
            <p:ph type="body" idx="3"/>
          </p:nvPr>
        </p:nvSpPr>
        <p:spPr>
          <a:xfrm>
            <a:off x="4629149" y="1260875"/>
            <a:ext cx="3887388" cy="61793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0000"/>
              </a:buClr>
              <a:buSzPts val="1800"/>
              <a:buFont typeface="Arial"/>
              <a:buNone/>
              <a:defRPr sz="1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0" name="Google Shape;120;p96"/>
          <p:cNvSpPr txBox="1">
            <a:spLocks noGrp="1"/>
          </p:cNvSpPr>
          <p:nvPr>
            <p:ph type="body" idx="4"/>
          </p:nvPr>
        </p:nvSpPr>
        <p:spPr>
          <a:xfrm>
            <a:off x="4629149" y="1878808"/>
            <a:ext cx="3887388" cy="276344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1" name="Google Shape;121;p96"/>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2" name="Google Shape;122;p96"/>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3" name="Google Shape;123;p96"/>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2"/>
        <p:cNvGrpSpPr/>
        <p:nvPr/>
      </p:nvGrpSpPr>
      <p:grpSpPr>
        <a:xfrm>
          <a:off x="0" y="0"/>
          <a:ext cx="0" cy="0"/>
          <a:chOff x="0" y="0"/>
          <a:chExt cx="0" cy="0"/>
        </a:xfrm>
      </p:grpSpPr>
      <p:sp>
        <p:nvSpPr>
          <p:cNvPr id="13" name="Google Shape;13;p80"/>
          <p:cNvSpPr txBox="1">
            <a:spLocks noGrp="1"/>
          </p:cNvSpPr>
          <p:nvPr>
            <p:ph type="ctrTitle"/>
          </p:nvPr>
        </p:nvSpPr>
        <p:spPr>
          <a:xfrm>
            <a:off x="1143000" y="841375"/>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80"/>
          <p:cNvSpPr txBox="1">
            <a:spLocks noGrp="1"/>
          </p:cNvSpPr>
          <p:nvPr>
            <p:ph type="subTitle" idx="1"/>
          </p:nvPr>
        </p:nvSpPr>
        <p:spPr>
          <a:xfrm>
            <a:off x="1143000" y="2701925"/>
            <a:ext cx="6858000" cy="124142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 name="Google Shape;15;p80"/>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80"/>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80"/>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124"/>
        <p:cNvGrpSpPr/>
        <p:nvPr/>
      </p:nvGrpSpPr>
      <p:grpSpPr>
        <a:xfrm>
          <a:off x="0" y="0"/>
          <a:ext cx="0" cy="0"/>
          <a:chOff x="0" y="0"/>
          <a:chExt cx="0" cy="0"/>
        </a:xfrm>
      </p:grpSpPr>
      <p:sp>
        <p:nvSpPr>
          <p:cNvPr id="125" name="Google Shape;125;p97"/>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6" name="Google Shape;126;p97"/>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7" name="Google Shape;127;p97"/>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8" name="Google Shape;128;p97"/>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ide">
  <p:cSld name="Vide">
    <p:spTree>
      <p:nvGrpSpPr>
        <p:cNvPr id="1" name="Shape 129"/>
        <p:cNvGrpSpPr/>
        <p:nvPr/>
      </p:nvGrpSpPr>
      <p:grpSpPr>
        <a:xfrm>
          <a:off x="0" y="0"/>
          <a:ext cx="0" cy="0"/>
          <a:chOff x="0" y="0"/>
          <a:chExt cx="0" cy="0"/>
        </a:xfrm>
      </p:grpSpPr>
      <p:sp>
        <p:nvSpPr>
          <p:cNvPr id="130" name="Google Shape;130;p98"/>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1" name="Google Shape;131;p98"/>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2" name="Google Shape;132;p98"/>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133"/>
        <p:cNvGrpSpPr/>
        <p:nvPr/>
      </p:nvGrpSpPr>
      <p:grpSpPr>
        <a:xfrm>
          <a:off x="0" y="0"/>
          <a:ext cx="0" cy="0"/>
          <a:chOff x="0" y="0"/>
          <a:chExt cx="0" cy="0"/>
        </a:xfrm>
      </p:grpSpPr>
      <p:sp>
        <p:nvSpPr>
          <p:cNvPr id="134" name="Google Shape;134;p99"/>
          <p:cNvSpPr txBox="1">
            <a:spLocks noGrp="1"/>
          </p:cNvSpPr>
          <p:nvPr>
            <p:ph type="title"/>
          </p:nvPr>
        </p:nvSpPr>
        <p:spPr>
          <a:xfrm>
            <a:off x="629838" y="342900"/>
            <a:ext cx="2949177" cy="120015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5" name="Google Shape;135;p99"/>
          <p:cNvSpPr txBox="1">
            <a:spLocks noGrp="1"/>
          </p:cNvSpPr>
          <p:nvPr>
            <p:ph type="body" idx="1"/>
          </p:nvPr>
        </p:nvSpPr>
        <p:spPr>
          <a:xfrm>
            <a:off x="3887388" y="740572"/>
            <a:ext cx="4629149" cy="3655222"/>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1pPr>
            <a:lvl2pPr marL="914400" marR="0" lvl="1" indent="-361950" algn="l" rtl="0">
              <a:lnSpc>
                <a:spcPct val="90000"/>
              </a:lnSpc>
              <a:spcBef>
                <a:spcPts val="5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3pPr>
            <a:lvl4pPr marL="1828800" marR="0" lvl="3" indent="-323850" algn="l" rtl="0">
              <a:lnSpc>
                <a:spcPct val="90000"/>
              </a:lnSpc>
              <a:spcBef>
                <a:spcPts val="500"/>
              </a:spcBef>
              <a:spcAft>
                <a:spcPts val="0"/>
              </a:spcAft>
              <a:buClr>
                <a:srgbClr val="000000"/>
              </a:buClr>
              <a:buSzPts val="1500"/>
              <a:buFont typeface="Arial"/>
              <a:buChar char="•"/>
              <a:defRPr sz="1500" b="0" i="0" u="none" strike="noStrike" cap="none">
                <a:solidFill>
                  <a:srgbClr val="000000"/>
                </a:solidFill>
                <a:latin typeface="Calibri"/>
                <a:ea typeface="Calibri"/>
                <a:cs typeface="Calibri"/>
                <a:sym typeface="Calibri"/>
              </a:defRPr>
            </a:lvl4pPr>
            <a:lvl5pPr marL="2286000" marR="0" lvl="4" indent="-323850" algn="l" rtl="0">
              <a:lnSpc>
                <a:spcPct val="90000"/>
              </a:lnSpc>
              <a:spcBef>
                <a:spcPts val="500"/>
              </a:spcBef>
              <a:spcAft>
                <a:spcPts val="0"/>
              </a:spcAft>
              <a:buClr>
                <a:srgbClr val="000000"/>
              </a:buClr>
              <a:buSzPts val="1500"/>
              <a:buFont typeface="Arial"/>
              <a:buChar char="•"/>
              <a:defRPr sz="15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6" name="Google Shape;136;p99"/>
          <p:cNvSpPr txBox="1">
            <a:spLocks noGrp="1"/>
          </p:cNvSpPr>
          <p:nvPr>
            <p:ph type="body" idx="2"/>
          </p:nvPr>
        </p:nvSpPr>
        <p:spPr>
          <a:xfrm>
            <a:off x="629838" y="1543050"/>
            <a:ext cx="2949177" cy="28586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7" name="Google Shape;137;p99"/>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8" name="Google Shape;138;p99"/>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9" name="Google Shape;139;p99"/>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140"/>
        <p:cNvGrpSpPr/>
        <p:nvPr/>
      </p:nvGrpSpPr>
      <p:grpSpPr>
        <a:xfrm>
          <a:off x="0" y="0"/>
          <a:ext cx="0" cy="0"/>
          <a:chOff x="0" y="0"/>
          <a:chExt cx="0" cy="0"/>
        </a:xfrm>
      </p:grpSpPr>
      <p:sp>
        <p:nvSpPr>
          <p:cNvPr id="141" name="Google Shape;141;p100"/>
          <p:cNvSpPr txBox="1">
            <a:spLocks noGrp="1"/>
          </p:cNvSpPr>
          <p:nvPr>
            <p:ph type="title"/>
          </p:nvPr>
        </p:nvSpPr>
        <p:spPr>
          <a:xfrm>
            <a:off x="629838" y="342900"/>
            <a:ext cx="2949177" cy="120015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2" name="Google Shape;142;p100"/>
          <p:cNvSpPr>
            <a:spLocks noGrp="1"/>
          </p:cNvSpPr>
          <p:nvPr>
            <p:ph type="pic" idx="2"/>
          </p:nvPr>
        </p:nvSpPr>
        <p:spPr>
          <a:xfrm>
            <a:off x="3887388" y="740572"/>
            <a:ext cx="4629149" cy="3655222"/>
          </a:xfrm>
          <a:prstGeom prst="rect">
            <a:avLst/>
          </a:prstGeom>
          <a:noFill/>
          <a:ln>
            <a:noFill/>
          </a:ln>
        </p:spPr>
      </p:sp>
      <p:sp>
        <p:nvSpPr>
          <p:cNvPr id="143" name="Google Shape;143;p100"/>
          <p:cNvSpPr txBox="1">
            <a:spLocks noGrp="1"/>
          </p:cNvSpPr>
          <p:nvPr>
            <p:ph type="body" idx="1"/>
          </p:nvPr>
        </p:nvSpPr>
        <p:spPr>
          <a:xfrm>
            <a:off x="629838" y="1543050"/>
            <a:ext cx="2949177" cy="28586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44" name="Google Shape;144;p100"/>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5" name="Google Shape;145;p100"/>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6" name="Google Shape;146;p100"/>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147"/>
        <p:cNvGrpSpPr/>
        <p:nvPr/>
      </p:nvGrpSpPr>
      <p:grpSpPr>
        <a:xfrm>
          <a:off x="0" y="0"/>
          <a:ext cx="0" cy="0"/>
          <a:chOff x="0" y="0"/>
          <a:chExt cx="0" cy="0"/>
        </a:xfrm>
      </p:grpSpPr>
      <p:sp>
        <p:nvSpPr>
          <p:cNvPr id="148" name="Google Shape;148;p10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9" name="Google Shape;149;p101"/>
          <p:cNvSpPr txBox="1">
            <a:spLocks noGrp="1"/>
          </p:cNvSpPr>
          <p:nvPr>
            <p:ph type="body" idx="1"/>
          </p:nvPr>
        </p:nvSpPr>
        <p:spPr>
          <a:xfrm rot="5400000">
            <a:off x="2940249" y="-942377"/>
            <a:ext cx="3263502" cy="78867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50" name="Google Shape;150;p101"/>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1" name="Google Shape;151;p101"/>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2" name="Google Shape;152;p101"/>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153"/>
        <p:cNvGrpSpPr/>
        <p:nvPr/>
      </p:nvGrpSpPr>
      <p:grpSpPr>
        <a:xfrm>
          <a:off x="0" y="0"/>
          <a:ext cx="0" cy="0"/>
          <a:chOff x="0" y="0"/>
          <a:chExt cx="0" cy="0"/>
        </a:xfrm>
      </p:grpSpPr>
      <p:sp>
        <p:nvSpPr>
          <p:cNvPr id="154" name="Google Shape;154;p102"/>
          <p:cNvSpPr txBox="1">
            <a:spLocks noGrp="1"/>
          </p:cNvSpPr>
          <p:nvPr>
            <p:ph type="title"/>
          </p:nvPr>
        </p:nvSpPr>
        <p:spPr>
          <a:xfrm rot="5400000">
            <a:off x="5350072" y="1467447"/>
            <a:ext cx="4358880" cy="1971674"/>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5" name="Google Shape;155;p102"/>
          <p:cNvSpPr txBox="1">
            <a:spLocks noGrp="1"/>
          </p:cNvSpPr>
          <p:nvPr>
            <p:ph type="body" idx="1"/>
          </p:nvPr>
        </p:nvSpPr>
        <p:spPr>
          <a:xfrm rot="5400000">
            <a:off x="1349572" y="-447078"/>
            <a:ext cx="4358880" cy="580072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56" name="Google Shape;156;p102"/>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7" name="Google Shape;157;p102"/>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8" name="Google Shape;158;p102"/>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59"/>
        <p:cNvGrpSpPr/>
        <p:nvPr/>
      </p:nvGrpSpPr>
      <p:grpSpPr>
        <a:xfrm>
          <a:off x="0" y="0"/>
          <a:ext cx="0" cy="0"/>
          <a:chOff x="0" y="0"/>
          <a:chExt cx="0" cy="0"/>
        </a:xfrm>
      </p:grpSpPr>
      <p:sp>
        <p:nvSpPr>
          <p:cNvPr id="160" name="Google Shape;160;p103"/>
          <p:cNvSpPr/>
          <p:nvPr/>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161" name="Google Shape;161;p103"/>
          <p:cNvSpPr/>
          <p:nvPr/>
        </p:nvSpPr>
        <p:spPr>
          <a:xfrm>
            <a:off x="0" y="0"/>
            <a:ext cx="9144000" cy="5143500"/>
          </a:xfrm>
          <a:prstGeom prst="rect">
            <a:avLst/>
          </a:prstGeom>
          <a:noFill/>
          <a:ln w="76200" cap="flat" cmpd="sng">
            <a:solidFill>
              <a:srgbClr val="A98F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162" name="Google Shape;162;p103" descr="Image générée"/>
          <p:cNvPicPr preferRelativeResize="0"/>
          <p:nvPr/>
        </p:nvPicPr>
        <p:blipFill rotWithShape="1">
          <a:blip r:embed="rId2">
            <a:alphaModFix/>
          </a:blip>
          <a:srcRect l="3539" t="24327" r="75793" b="61971"/>
          <a:stretch/>
        </p:blipFill>
        <p:spPr>
          <a:xfrm>
            <a:off x="62389" y="48151"/>
            <a:ext cx="610712" cy="607337"/>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63"/>
        <p:cNvGrpSpPr/>
        <p:nvPr/>
      </p:nvGrpSpPr>
      <p:grpSpPr>
        <a:xfrm>
          <a:off x="0" y="0"/>
          <a:ext cx="0" cy="0"/>
          <a:chOff x="0" y="0"/>
          <a:chExt cx="0" cy="0"/>
        </a:xfrm>
      </p:grpSpPr>
      <p:sp>
        <p:nvSpPr>
          <p:cNvPr id="164" name="Google Shape;164;p104"/>
          <p:cNvSpPr/>
          <p:nvPr/>
        </p:nvSpPr>
        <p:spPr>
          <a:xfrm>
            <a:off x="0" y="0"/>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65" name="Google Shape;165;p104"/>
          <p:cNvSpPr/>
          <p:nvPr/>
        </p:nvSpPr>
        <p:spPr>
          <a:xfrm rot="-10799991" flipH="1">
            <a:off x="371475" y="223443"/>
            <a:ext cx="342900" cy="239197"/>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Title Slide">
  <p:cSld name="1_Title Slide 2">
    <p:spTree>
      <p:nvGrpSpPr>
        <p:cNvPr id="1" name="Shape 166"/>
        <p:cNvGrpSpPr/>
        <p:nvPr/>
      </p:nvGrpSpPr>
      <p:grpSpPr>
        <a:xfrm>
          <a:off x="0" y="0"/>
          <a:ext cx="0" cy="0"/>
          <a:chOff x="0" y="0"/>
          <a:chExt cx="0" cy="0"/>
        </a:xfrm>
      </p:grpSpPr>
      <p:sp>
        <p:nvSpPr>
          <p:cNvPr id="167" name="Google Shape;167;p105"/>
          <p:cNvSpPr/>
          <p:nvPr/>
        </p:nvSpPr>
        <p:spPr>
          <a:xfrm>
            <a:off x="0" y="-28529"/>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68" name="Google Shape;168;p105"/>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169" name="Google Shape;169;p105"/>
          <p:cNvSpPr txBox="1">
            <a:spLocks noGrp="1"/>
          </p:cNvSpPr>
          <p:nvPr>
            <p:ph type="title"/>
          </p:nvPr>
        </p:nvSpPr>
        <p:spPr>
          <a:xfrm>
            <a:off x="761585" y="146962"/>
            <a:ext cx="7620829" cy="35296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767171"/>
              </a:buClr>
              <a:buSzPts val="1500"/>
              <a:buFont typeface="Calibri"/>
              <a:buNone/>
              <a:defRPr sz="1500" b="1" i="0" u="none" strike="noStrike" cap="non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0" name="Google Shape;170;p105"/>
          <p:cNvSpPr txBox="1">
            <a:spLocks noGrp="1"/>
          </p:cNvSpPr>
          <p:nvPr>
            <p:ph type="body" idx="1"/>
          </p:nvPr>
        </p:nvSpPr>
        <p:spPr>
          <a:xfrm>
            <a:off x="747714" y="514267"/>
            <a:ext cx="7634700" cy="2193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AFABAB"/>
              </a:buClr>
              <a:buSzPts val="1050"/>
              <a:buFont typeface="Arial"/>
              <a:buNone/>
              <a:defRPr sz="1050" b="0" i="1" u="none" strike="noStrike" cap="none">
                <a:solidFill>
                  <a:srgbClr val="AF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itle Slide">
  <p:cSld name="1_Title Slide 3">
    <p:spTree>
      <p:nvGrpSpPr>
        <p:cNvPr id="1" name="Shape 171"/>
        <p:cNvGrpSpPr/>
        <p:nvPr/>
      </p:nvGrpSpPr>
      <p:grpSpPr>
        <a:xfrm>
          <a:off x="0" y="0"/>
          <a:ext cx="0" cy="0"/>
          <a:chOff x="0" y="0"/>
          <a:chExt cx="0" cy="0"/>
        </a:xfrm>
      </p:grpSpPr>
      <p:sp>
        <p:nvSpPr>
          <p:cNvPr id="172" name="Google Shape;172;p106"/>
          <p:cNvSpPr/>
          <p:nvPr/>
        </p:nvSpPr>
        <p:spPr>
          <a:xfrm>
            <a:off x="0" y="-28529"/>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73" name="Google Shape;173;p106"/>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174" name="Google Shape;174;p106"/>
          <p:cNvSpPr txBox="1">
            <a:spLocks noGrp="1"/>
          </p:cNvSpPr>
          <p:nvPr>
            <p:ph type="title"/>
          </p:nvPr>
        </p:nvSpPr>
        <p:spPr>
          <a:xfrm>
            <a:off x="761585" y="146962"/>
            <a:ext cx="7620829" cy="35296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767171"/>
              </a:buClr>
              <a:buSzPts val="1500"/>
              <a:buFont typeface="Calibri"/>
              <a:buNone/>
              <a:defRPr sz="1500" b="1" i="0" u="none" strike="noStrike" cap="non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5" name="Google Shape;175;p106"/>
          <p:cNvSpPr txBox="1">
            <a:spLocks noGrp="1"/>
          </p:cNvSpPr>
          <p:nvPr>
            <p:ph type="body" idx="1"/>
          </p:nvPr>
        </p:nvSpPr>
        <p:spPr>
          <a:xfrm>
            <a:off x="747714" y="514267"/>
            <a:ext cx="7634700" cy="2193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AFABAB"/>
              </a:buClr>
              <a:buSzPts val="1050"/>
              <a:buFont typeface="Arial"/>
              <a:buNone/>
              <a:defRPr sz="1050" b="0" i="1" u="none" strike="noStrike" cap="none">
                <a:solidFill>
                  <a:srgbClr val="AF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18"/>
        <p:cNvGrpSpPr/>
        <p:nvPr/>
      </p:nvGrpSpPr>
      <p:grpSpPr>
        <a:xfrm>
          <a:off x="0" y="0"/>
          <a:ext cx="0" cy="0"/>
          <a:chOff x="0" y="0"/>
          <a:chExt cx="0" cy="0"/>
        </a:xfrm>
      </p:grpSpPr>
      <p:sp>
        <p:nvSpPr>
          <p:cNvPr id="19" name="Google Shape;19;p81"/>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81"/>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81"/>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81"/>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81"/>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76"/>
        <p:cNvGrpSpPr/>
        <p:nvPr/>
      </p:nvGrpSpPr>
      <p:grpSpPr>
        <a:xfrm>
          <a:off x="0" y="0"/>
          <a:ext cx="0" cy="0"/>
          <a:chOff x="0" y="0"/>
          <a:chExt cx="0" cy="0"/>
        </a:xfrm>
      </p:grpSpPr>
      <p:sp>
        <p:nvSpPr>
          <p:cNvPr id="177" name="Google Shape;177;p107"/>
          <p:cNvSpPr/>
          <p:nvPr/>
        </p:nvSpPr>
        <p:spPr>
          <a:xfrm>
            <a:off x="0" y="-2852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78" name="Google Shape;178;p107"/>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179" name="Google Shape;179;p107"/>
          <p:cNvSpPr txBox="1">
            <a:spLocks noGrp="1"/>
          </p:cNvSpPr>
          <p:nvPr>
            <p:ph type="title"/>
          </p:nvPr>
        </p:nvSpPr>
        <p:spPr>
          <a:xfrm>
            <a:off x="761585" y="146962"/>
            <a:ext cx="7620829" cy="352967"/>
          </a:xfrm>
          <a:prstGeom prst="rect">
            <a:avLst/>
          </a:prstGeom>
          <a:noFill/>
          <a:ln>
            <a:noFill/>
          </a:ln>
        </p:spPr>
        <p:txBody>
          <a:bodyPr spcFirstLastPara="1" wrap="square" lIns="91400" tIns="45700" rIns="91400" bIns="45700" anchor="t" anchorCtr="0">
            <a:noAutofit/>
          </a:bodyPr>
          <a:lstStyle>
            <a:lvl1pPr marR="0" lvl="0" algn="l" rtl="0">
              <a:lnSpc>
                <a:spcPct val="90000"/>
              </a:lnSpc>
              <a:spcBef>
                <a:spcPts val="0"/>
              </a:spcBef>
              <a:spcAft>
                <a:spcPts val="0"/>
              </a:spcAft>
              <a:buClr>
                <a:srgbClr val="757070"/>
              </a:buClr>
              <a:buSzPts val="1500"/>
              <a:buFont typeface="Calibri"/>
              <a:buNone/>
              <a:defRPr sz="1500" b="1" i="0" u="none" strike="noStrike" cap="non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0" name="Google Shape;180;p107"/>
          <p:cNvSpPr txBox="1">
            <a:spLocks noGrp="1"/>
          </p:cNvSpPr>
          <p:nvPr>
            <p:ph type="body" idx="1"/>
          </p:nvPr>
        </p:nvSpPr>
        <p:spPr>
          <a:xfrm>
            <a:off x="747714" y="514267"/>
            <a:ext cx="7634700" cy="219327"/>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0000"/>
              </a:lnSpc>
              <a:spcBef>
                <a:spcPts val="750"/>
              </a:spcBef>
              <a:spcAft>
                <a:spcPts val="0"/>
              </a:spcAft>
              <a:buClr>
                <a:srgbClr val="AEABAB"/>
              </a:buClr>
              <a:buSzPts val="1050"/>
              <a:buFont typeface="Arial"/>
              <a:buNone/>
              <a:defRPr sz="1050" b="0" i="1" u="none" strike="noStrike" cap="none">
                <a:solidFill>
                  <a:srgbClr val="AE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Diapositive de titre">
  <p:cSld name="1_Diapositive de titre">
    <p:spTree>
      <p:nvGrpSpPr>
        <p:cNvPr id="1" name="Shape 181"/>
        <p:cNvGrpSpPr/>
        <p:nvPr/>
      </p:nvGrpSpPr>
      <p:grpSpPr>
        <a:xfrm>
          <a:off x="0" y="0"/>
          <a:ext cx="0" cy="0"/>
          <a:chOff x="0" y="0"/>
          <a:chExt cx="0" cy="0"/>
        </a:xfrm>
      </p:grpSpPr>
      <p:sp>
        <p:nvSpPr>
          <p:cNvPr id="182" name="Google Shape;182;p108"/>
          <p:cNvSpPr txBox="1">
            <a:spLocks noGrp="1"/>
          </p:cNvSpPr>
          <p:nvPr>
            <p:ph type="subTitle" idx="1"/>
          </p:nvPr>
        </p:nvSpPr>
        <p:spPr>
          <a:xfrm>
            <a:off x="1143000" y="2701530"/>
            <a:ext cx="6858000" cy="1241819"/>
          </a:xfrm>
          <a:prstGeom prst="rect">
            <a:avLst/>
          </a:prstGeom>
          <a:noFill/>
          <a:ln>
            <a:noFill/>
          </a:ln>
        </p:spPr>
        <p:txBody>
          <a:bodyPr spcFirstLastPara="1" wrap="square" lIns="91400" tIns="45700" rIns="91400" bIns="45700" anchor="t" anchorCtr="1">
            <a:noAutofit/>
          </a:bodyPr>
          <a:lstStyle>
            <a:lvl1pPr marR="0" lvl="0" algn="ctr" rtl="0">
              <a:lnSpc>
                <a:spcPct val="90000"/>
              </a:lnSpc>
              <a:spcBef>
                <a:spcPts val="750"/>
              </a:spcBef>
              <a:spcAft>
                <a:spcPts val="0"/>
              </a:spcAft>
              <a:buClr>
                <a:srgbClr val="000000"/>
              </a:buClr>
              <a:buSzPts val="1800"/>
              <a:buFont typeface="Arial"/>
              <a:buNone/>
              <a:defRPr sz="18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R="0" lvl="2"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R="0" lvl="3"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R="0" lvl="4"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83" name="Google Shape;183;p108"/>
          <p:cNvSpPr txBox="1">
            <a:spLocks noGrp="1"/>
          </p:cNvSpPr>
          <p:nvPr>
            <p:ph type="dt" idx="10"/>
          </p:nvPr>
        </p:nvSpPr>
        <p:spPr>
          <a:xfrm>
            <a:off x="628650" y="4767260"/>
            <a:ext cx="2057400" cy="273844"/>
          </a:xfrm>
          <a:prstGeom prst="rect">
            <a:avLst/>
          </a:prstGeom>
          <a:noFill/>
          <a:ln>
            <a:noFill/>
          </a:ln>
        </p:spPr>
        <p:txBody>
          <a:bodyPr spcFirstLastPara="1" wrap="square" lIns="91400" tIns="45700" rIns="91400"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4" name="Google Shape;184;p108"/>
          <p:cNvSpPr txBox="1">
            <a:spLocks noGrp="1"/>
          </p:cNvSpPr>
          <p:nvPr>
            <p:ph type="ftr" idx="11"/>
          </p:nvPr>
        </p:nvSpPr>
        <p:spPr>
          <a:xfrm>
            <a:off x="3028949" y="4767260"/>
            <a:ext cx="3086099" cy="273844"/>
          </a:xfrm>
          <a:prstGeom prst="rect">
            <a:avLst/>
          </a:prstGeom>
          <a:noFill/>
          <a:ln>
            <a:noFill/>
          </a:ln>
        </p:spPr>
        <p:txBody>
          <a:bodyPr spcFirstLastPara="1" wrap="square" lIns="91400" tIns="45700" rIns="91400"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5" name="Google Shape;185;p108"/>
          <p:cNvSpPr txBox="1">
            <a:spLocks noGrp="1"/>
          </p:cNvSpPr>
          <p:nvPr>
            <p:ph type="sldNum" idx="12"/>
          </p:nvPr>
        </p:nvSpPr>
        <p:spPr>
          <a:xfrm>
            <a:off x="6457949" y="4767260"/>
            <a:ext cx="2057400" cy="273844"/>
          </a:xfrm>
          <a:prstGeom prst="rect">
            <a:avLst/>
          </a:prstGeom>
          <a:noFill/>
          <a:ln>
            <a:noFill/>
          </a:ln>
        </p:spPr>
        <p:txBody>
          <a:bodyPr spcFirstLastPara="1" wrap="square" lIns="91400" tIns="45700" rIns="91400"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186" name="Google Shape;186;p108"/>
          <p:cNvSpPr/>
          <p:nvPr/>
        </p:nvSpPr>
        <p:spPr>
          <a:xfrm>
            <a:off x="0" y="-1987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87" name="Google Shape;187;p108"/>
          <p:cNvSpPr/>
          <p:nvPr/>
        </p:nvSpPr>
        <p:spPr>
          <a:xfrm flipH="1">
            <a:off x="8515350" y="272418"/>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188" name="Google Shape;188;p108"/>
          <p:cNvSpPr txBox="1">
            <a:spLocks noGrp="1"/>
          </p:cNvSpPr>
          <p:nvPr>
            <p:ph type="title"/>
          </p:nvPr>
        </p:nvSpPr>
        <p:spPr>
          <a:xfrm>
            <a:off x="894520" y="392917"/>
            <a:ext cx="7620829" cy="352967"/>
          </a:xfrm>
          <a:prstGeom prst="rect">
            <a:avLst/>
          </a:prstGeom>
          <a:noFill/>
          <a:ln>
            <a:noFill/>
          </a:ln>
        </p:spPr>
        <p:txBody>
          <a:bodyPr spcFirstLastPara="1" wrap="square" lIns="91400" tIns="45700" rIns="91400" bIns="45700" anchor="t" anchorCtr="0">
            <a:noAutofit/>
          </a:bodyPr>
          <a:lstStyle>
            <a:lvl1pPr marR="0" lvl="0" algn="r" rtl="0">
              <a:lnSpc>
                <a:spcPct val="90000"/>
              </a:lnSpc>
              <a:spcBef>
                <a:spcPts val="0"/>
              </a:spcBef>
              <a:spcAft>
                <a:spcPts val="0"/>
              </a:spcAft>
              <a:buClr>
                <a:srgbClr val="757070"/>
              </a:buClr>
              <a:buSzPts val="1350"/>
              <a:buFont typeface="Calibri"/>
              <a:buNone/>
              <a:defRPr sz="1350" b="0" i="1" u="none" strike="noStrike" cap="non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90"/>
        <p:cNvGrpSpPr/>
        <p:nvPr/>
      </p:nvGrpSpPr>
      <p:grpSpPr>
        <a:xfrm>
          <a:off x="0" y="0"/>
          <a:ext cx="0" cy="0"/>
          <a:chOff x="0" y="0"/>
          <a:chExt cx="0" cy="0"/>
        </a:xfrm>
      </p:grpSpPr>
      <p:sp>
        <p:nvSpPr>
          <p:cNvPr id="191" name="Google Shape;191;p47"/>
          <p:cNvSpPr txBox="1">
            <a:spLocks noGrp="1"/>
          </p:cNvSpPr>
          <p:nvPr>
            <p:ph type="title"/>
          </p:nvPr>
        </p:nvSpPr>
        <p:spPr>
          <a:xfrm>
            <a:off x="1966298" y="1631088"/>
            <a:ext cx="2305504" cy="451503"/>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2" name="Google Shape;192;p47"/>
          <p:cNvSpPr txBox="1">
            <a:spLocks noGrp="1"/>
          </p:cNvSpPr>
          <p:nvPr>
            <p:ph type="subTitle" idx="1"/>
          </p:nvPr>
        </p:nvSpPr>
        <p:spPr>
          <a:xfrm>
            <a:off x="1966307" y="2129189"/>
            <a:ext cx="2305504" cy="484796"/>
          </a:xfrm>
          <a:prstGeom prst="rect">
            <a:avLst/>
          </a:prstGeom>
          <a:noFill/>
          <a:ln>
            <a:noFill/>
          </a:ln>
        </p:spPr>
        <p:txBody>
          <a:bodyPr spcFirstLastPara="1" wrap="square" lIns="91425" tIns="68550" rIns="91425" bIns="68550" anchor="ctr" anchorCtr="0">
            <a:noAutofit/>
          </a:bodyPr>
          <a:lstStyle>
            <a:lvl1pPr marR="0" lvl="0" algn="l" rtl="0">
              <a:lnSpc>
                <a:spcPct val="100000"/>
              </a:lnSpc>
              <a:spcBef>
                <a:spcPts val="0"/>
              </a:spcBef>
              <a:spcAft>
                <a:spcPts val="0"/>
              </a:spcAft>
              <a:buClr>
                <a:srgbClr val="000000"/>
              </a:buClr>
              <a:buSzPts val="2100"/>
              <a:buFont typeface="Arial"/>
              <a:buNone/>
              <a:defRPr sz="14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3" name="Google Shape;193;p47"/>
          <p:cNvSpPr txBox="1">
            <a:spLocks noGrp="1"/>
          </p:cNvSpPr>
          <p:nvPr>
            <p:ph type="subTitle" idx="2"/>
          </p:nvPr>
        </p:nvSpPr>
        <p:spPr>
          <a:xfrm>
            <a:off x="6015188" y="2129189"/>
            <a:ext cx="2305504" cy="484796"/>
          </a:xfrm>
          <a:prstGeom prst="rect">
            <a:avLst/>
          </a:prstGeom>
          <a:noFill/>
          <a:ln>
            <a:noFill/>
          </a:ln>
        </p:spPr>
        <p:txBody>
          <a:bodyPr spcFirstLastPara="1" wrap="square" lIns="91425" tIns="68550" rIns="91425" bIns="68550" anchor="ctr" anchorCtr="0">
            <a:noAutofit/>
          </a:bodyPr>
          <a:lstStyle>
            <a:lvl1pPr marR="0" lvl="0" algn="l" rtl="0">
              <a:lnSpc>
                <a:spcPct val="100000"/>
              </a:lnSpc>
              <a:spcBef>
                <a:spcPts val="0"/>
              </a:spcBef>
              <a:spcAft>
                <a:spcPts val="0"/>
              </a:spcAft>
              <a:buClr>
                <a:srgbClr val="000000"/>
              </a:buClr>
              <a:buSzPts val="2100"/>
              <a:buFont typeface="Arial"/>
              <a:buNone/>
              <a:defRPr sz="14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4" name="Google Shape;194;p47"/>
          <p:cNvSpPr txBox="1">
            <a:spLocks noGrp="1"/>
          </p:cNvSpPr>
          <p:nvPr>
            <p:ph type="title" idx="3"/>
          </p:nvPr>
        </p:nvSpPr>
        <p:spPr>
          <a:xfrm>
            <a:off x="1966325" y="3138028"/>
            <a:ext cx="2305504" cy="527700"/>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5" name="Google Shape;195;p47"/>
          <p:cNvSpPr txBox="1">
            <a:spLocks noGrp="1"/>
          </p:cNvSpPr>
          <p:nvPr>
            <p:ph type="subTitle" idx="4"/>
          </p:nvPr>
        </p:nvSpPr>
        <p:spPr>
          <a:xfrm>
            <a:off x="1966307" y="3626574"/>
            <a:ext cx="2305504" cy="484796"/>
          </a:xfrm>
          <a:prstGeom prst="rect">
            <a:avLst/>
          </a:prstGeom>
          <a:noFill/>
          <a:ln>
            <a:noFill/>
          </a:ln>
        </p:spPr>
        <p:txBody>
          <a:bodyPr spcFirstLastPara="1" wrap="square" lIns="91425" tIns="68550" rIns="91425" bIns="68550" anchor="ctr" anchorCtr="0">
            <a:noAutofit/>
          </a:bodyPr>
          <a:lstStyle>
            <a:lvl1pPr marR="0" lvl="0" algn="l" rtl="0">
              <a:lnSpc>
                <a:spcPct val="100000"/>
              </a:lnSpc>
              <a:spcBef>
                <a:spcPts val="0"/>
              </a:spcBef>
              <a:spcAft>
                <a:spcPts val="0"/>
              </a:spcAft>
              <a:buClr>
                <a:srgbClr val="000000"/>
              </a:buClr>
              <a:buSzPts val="2100"/>
              <a:buFont typeface="Arial"/>
              <a:buNone/>
              <a:defRPr sz="14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6" name="Google Shape;196;p47"/>
          <p:cNvSpPr txBox="1">
            <a:spLocks noGrp="1"/>
          </p:cNvSpPr>
          <p:nvPr>
            <p:ph type="subTitle" idx="5"/>
          </p:nvPr>
        </p:nvSpPr>
        <p:spPr>
          <a:xfrm>
            <a:off x="6015188" y="3626574"/>
            <a:ext cx="2305504" cy="484796"/>
          </a:xfrm>
          <a:prstGeom prst="rect">
            <a:avLst/>
          </a:prstGeom>
          <a:noFill/>
          <a:ln>
            <a:noFill/>
          </a:ln>
        </p:spPr>
        <p:txBody>
          <a:bodyPr spcFirstLastPara="1" wrap="square" lIns="91425" tIns="68550" rIns="91425" bIns="68550" anchor="ctr" anchorCtr="0">
            <a:noAutofit/>
          </a:bodyPr>
          <a:lstStyle>
            <a:lvl1pPr marR="0" lvl="0" algn="l" rtl="0">
              <a:lnSpc>
                <a:spcPct val="100000"/>
              </a:lnSpc>
              <a:spcBef>
                <a:spcPts val="0"/>
              </a:spcBef>
              <a:spcAft>
                <a:spcPts val="0"/>
              </a:spcAft>
              <a:buClr>
                <a:srgbClr val="000000"/>
              </a:buClr>
              <a:buSzPts val="2100"/>
              <a:buFont typeface="Arial"/>
              <a:buNone/>
              <a:defRPr sz="14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7" name="Google Shape;197;p47"/>
          <p:cNvSpPr txBox="1">
            <a:spLocks noGrp="1"/>
          </p:cNvSpPr>
          <p:nvPr>
            <p:ph type="title" idx="6"/>
          </p:nvPr>
        </p:nvSpPr>
        <p:spPr>
          <a:xfrm>
            <a:off x="823316" y="1815449"/>
            <a:ext cx="1143000" cy="572697"/>
          </a:xfrm>
          <a:prstGeom prst="rect">
            <a:avLst/>
          </a:prstGeom>
          <a:noFill/>
          <a:ln>
            <a:noFill/>
          </a:ln>
        </p:spPr>
        <p:txBody>
          <a:bodyPr spcFirstLastPara="1" wrap="square" lIns="91425" tIns="68550" rIns="91425" bIns="68550" anchor="t" anchorCtr="1">
            <a:noAutofit/>
          </a:bodyPr>
          <a:lstStyle>
            <a:lvl1pPr marR="0" lvl="0" algn="ctr"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8" name="Google Shape;198;p47"/>
          <p:cNvSpPr txBox="1">
            <a:spLocks noGrp="1"/>
          </p:cNvSpPr>
          <p:nvPr>
            <p:ph type="title" idx="7"/>
          </p:nvPr>
        </p:nvSpPr>
        <p:spPr>
          <a:xfrm>
            <a:off x="823316" y="3349118"/>
            <a:ext cx="1143000" cy="572697"/>
          </a:xfrm>
          <a:prstGeom prst="rect">
            <a:avLst/>
          </a:prstGeom>
          <a:noFill/>
          <a:ln>
            <a:noFill/>
          </a:ln>
        </p:spPr>
        <p:txBody>
          <a:bodyPr spcFirstLastPara="1" wrap="square" lIns="91425" tIns="68550" rIns="91425" bIns="68550" anchor="t" anchorCtr="1">
            <a:noAutofit/>
          </a:bodyPr>
          <a:lstStyle>
            <a:lvl1pPr marR="0" lvl="0" algn="ctr"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9" name="Google Shape;199;p47"/>
          <p:cNvSpPr txBox="1">
            <a:spLocks noGrp="1"/>
          </p:cNvSpPr>
          <p:nvPr>
            <p:ph type="title" idx="8"/>
          </p:nvPr>
        </p:nvSpPr>
        <p:spPr>
          <a:xfrm>
            <a:off x="4872197" y="1815449"/>
            <a:ext cx="1143000" cy="572697"/>
          </a:xfrm>
          <a:prstGeom prst="rect">
            <a:avLst/>
          </a:prstGeom>
          <a:noFill/>
          <a:ln>
            <a:noFill/>
          </a:ln>
        </p:spPr>
        <p:txBody>
          <a:bodyPr spcFirstLastPara="1" wrap="square" lIns="91425" tIns="68550" rIns="91425" bIns="68550" anchor="t" anchorCtr="1">
            <a:noAutofit/>
          </a:bodyPr>
          <a:lstStyle>
            <a:lvl1pPr marR="0" lvl="0" algn="ctr"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0" name="Google Shape;200;p47"/>
          <p:cNvSpPr txBox="1">
            <a:spLocks noGrp="1"/>
          </p:cNvSpPr>
          <p:nvPr>
            <p:ph type="title" idx="9"/>
          </p:nvPr>
        </p:nvSpPr>
        <p:spPr>
          <a:xfrm>
            <a:off x="4872197" y="3349118"/>
            <a:ext cx="1143000" cy="572697"/>
          </a:xfrm>
          <a:prstGeom prst="rect">
            <a:avLst/>
          </a:prstGeom>
          <a:noFill/>
          <a:ln>
            <a:noFill/>
          </a:ln>
        </p:spPr>
        <p:txBody>
          <a:bodyPr spcFirstLastPara="1" wrap="square" lIns="91425" tIns="68550" rIns="91425" bIns="68550" anchor="t" anchorCtr="1">
            <a:noAutofit/>
          </a:bodyPr>
          <a:lstStyle>
            <a:lvl1pPr marR="0" lvl="0" algn="ctr"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1" name="Google Shape;201;p47"/>
          <p:cNvSpPr txBox="1">
            <a:spLocks noGrp="1"/>
          </p:cNvSpPr>
          <p:nvPr>
            <p:ph type="title" idx="13"/>
          </p:nvPr>
        </p:nvSpPr>
        <p:spPr>
          <a:xfrm>
            <a:off x="6015197" y="1631088"/>
            <a:ext cx="2305504" cy="451503"/>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2" name="Google Shape;202;p47"/>
          <p:cNvSpPr txBox="1">
            <a:spLocks noGrp="1"/>
          </p:cNvSpPr>
          <p:nvPr>
            <p:ph type="title" idx="14"/>
          </p:nvPr>
        </p:nvSpPr>
        <p:spPr>
          <a:xfrm>
            <a:off x="6015224" y="3138028"/>
            <a:ext cx="2305504" cy="527700"/>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3" name="Google Shape;203;p47"/>
          <p:cNvSpPr txBox="1">
            <a:spLocks noGrp="1"/>
          </p:cNvSpPr>
          <p:nvPr>
            <p:ph type="title" idx="15"/>
          </p:nvPr>
        </p:nvSpPr>
        <p:spPr>
          <a:xfrm>
            <a:off x="719998" y="445029"/>
            <a:ext cx="7704002" cy="572697"/>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204"/>
        <p:cNvGrpSpPr/>
        <p:nvPr/>
      </p:nvGrpSpPr>
      <p:grpSpPr>
        <a:xfrm>
          <a:off x="0" y="0"/>
          <a:ext cx="0" cy="0"/>
          <a:chOff x="0" y="0"/>
          <a:chExt cx="0" cy="0"/>
        </a:xfrm>
      </p:grpSpPr>
      <p:sp>
        <p:nvSpPr>
          <p:cNvPr id="205" name="Google Shape;205;p50"/>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06" name="Google Shape;206;p50"/>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07" name="Google Shape;207;p50"/>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208"/>
        <p:cNvGrpSpPr/>
        <p:nvPr/>
      </p:nvGrpSpPr>
      <p:grpSpPr>
        <a:xfrm>
          <a:off x="0" y="0"/>
          <a:ext cx="0" cy="0"/>
          <a:chOff x="0" y="0"/>
          <a:chExt cx="0" cy="0"/>
        </a:xfrm>
      </p:grpSpPr>
      <p:grpSp>
        <p:nvGrpSpPr>
          <p:cNvPr id="209" name="Google Shape;209;p53"/>
          <p:cNvGrpSpPr/>
          <p:nvPr/>
        </p:nvGrpSpPr>
        <p:grpSpPr>
          <a:xfrm>
            <a:off x="-1" y="-28531"/>
            <a:ext cx="9144000" cy="5143501"/>
            <a:chOff x="0" y="0"/>
            <a:chExt cx="13716000" cy="10287000"/>
          </a:xfrm>
        </p:grpSpPr>
        <p:sp>
          <p:nvSpPr>
            <p:cNvPr id="210" name="Google Shape;210;p53"/>
            <p:cNvSpPr/>
            <p:nvPr/>
          </p:nvSpPr>
          <p:spPr>
            <a:xfrm>
              <a:off x="0" y="0"/>
              <a:ext cx="13716000" cy="10287000"/>
            </a:xfrm>
            <a:prstGeom prst="rect">
              <a:avLst/>
            </a:prstGeom>
            <a:solidFill>
              <a:srgbClr val="10658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sp>
          <p:nvSpPr>
            <p:cNvPr id="211" name="Google Shape;211;p53"/>
            <p:cNvSpPr/>
            <p:nvPr/>
          </p:nvSpPr>
          <p:spPr>
            <a:xfrm>
              <a:off x="304801" y="1158873"/>
              <a:ext cx="13106399"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sp>
          <p:nvSpPr>
            <p:cNvPr id="212" name="Google Shape;212;p53"/>
            <p:cNvSpPr/>
            <p:nvPr/>
          </p:nvSpPr>
          <p:spPr>
            <a:xfrm>
              <a:off x="304801" y="281335"/>
              <a:ext cx="13106399"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grpSp>
      <p:sp>
        <p:nvSpPr>
          <p:cNvPr id="213" name="Google Shape;213;p53"/>
          <p:cNvSpPr/>
          <p:nvPr/>
        </p:nvSpPr>
        <p:spPr>
          <a:xfrm rot="10800000" flipH="1">
            <a:off x="439807" y="223444"/>
            <a:ext cx="274568" cy="168529"/>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13" b="1">
              <a:solidFill>
                <a:srgbClr val="7F7F7F"/>
              </a:solidFill>
              <a:latin typeface="Dosis"/>
              <a:ea typeface="Dosis"/>
              <a:cs typeface="Dosis"/>
              <a:sym typeface="Dosis"/>
            </a:endParaRPr>
          </a:p>
        </p:txBody>
      </p:sp>
      <p:sp>
        <p:nvSpPr>
          <p:cNvPr id="214" name="Google Shape;214;p53"/>
          <p:cNvSpPr txBox="1">
            <a:spLocks noGrp="1"/>
          </p:cNvSpPr>
          <p:nvPr>
            <p:ph type="title"/>
          </p:nvPr>
        </p:nvSpPr>
        <p:spPr>
          <a:xfrm>
            <a:off x="761586" y="146960"/>
            <a:ext cx="7620828" cy="35296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rgbClr val="747474"/>
              </a:buClr>
              <a:buSzPts val="1500"/>
              <a:buFont typeface="Play"/>
              <a:buNone/>
              <a:defRPr sz="1500" b="1" i="0" u="none" strike="noStrike" cap="none">
                <a:solidFill>
                  <a:srgbClr val="747474"/>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5" name="Google Shape;215;p53"/>
          <p:cNvSpPr txBox="1">
            <a:spLocks noGrp="1"/>
          </p:cNvSpPr>
          <p:nvPr>
            <p:ph type="body" idx="1"/>
          </p:nvPr>
        </p:nvSpPr>
        <p:spPr>
          <a:xfrm>
            <a:off x="747712" y="514267"/>
            <a:ext cx="7634702" cy="21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00"/>
              </a:spcBef>
              <a:spcAft>
                <a:spcPts val="0"/>
              </a:spcAft>
              <a:buClr>
                <a:srgbClr val="000000"/>
              </a:buClr>
              <a:buSzPts val="2100"/>
              <a:buFont typeface="Arial"/>
              <a:buNone/>
              <a:defRPr sz="1050" b="0" i="1" u="none" strike="noStrike" cap="none">
                <a:solidFill>
                  <a:srgbClr val="AEAEA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_Table of contents">
  <p:cSld name="1_Table of contents">
    <p:spTree>
      <p:nvGrpSpPr>
        <p:cNvPr id="1" name="Shape 216"/>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17"/>
        <p:cNvGrpSpPr/>
        <p:nvPr/>
      </p:nvGrpSpPr>
      <p:grpSpPr>
        <a:xfrm>
          <a:off x="0" y="0"/>
          <a:ext cx="0" cy="0"/>
          <a:chOff x="0" y="0"/>
          <a:chExt cx="0" cy="0"/>
        </a:xfrm>
      </p:grpSpPr>
      <p:pic>
        <p:nvPicPr>
          <p:cNvPr id="218" name="Google Shape;218;p55"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219" name="Google Shape;219;p55"/>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script">
  <p:cSld name="1_script">
    <p:spTree>
      <p:nvGrpSpPr>
        <p:cNvPr id="1" name="Shape 220"/>
        <p:cNvGrpSpPr/>
        <p:nvPr/>
      </p:nvGrpSpPr>
      <p:grpSpPr>
        <a:xfrm>
          <a:off x="0" y="0"/>
          <a:ext cx="0" cy="0"/>
          <a:chOff x="0" y="0"/>
          <a:chExt cx="0" cy="0"/>
        </a:xfrm>
      </p:grpSpPr>
      <p:sp>
        <p:nvSpPr>
          <p:cNvPr id="221" name="Google Shape;221;p56"/>
          <p:cNvSpPr/>
          <p:nvPr/>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222" name="Google Shape;222;p56"/>
          <p:cNvSpPr/>
          <p:nvPr/>
        </p:nvSpPr>
        <p:spPr>
          <a:xfrm>
            <a:off x="0" y="0"/>
            <a:ext cx="9092237" cy="5143500"/>
          </a:xfrm>
          <a:prstGeom prst="rect">
            <a:avLst/>
          </a:prstGeom>
          <a:noFill/>
          <a:ln w="76200" cap="flat" cmpd="sng">
            <a:solidFill>
              <a:srgbClr val="8BC14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223" name="Google Shape;223;p56" descr="Image générée"/>
          <p:cNvPicPr preferRelativeResize="0"/>
          <p:nvPr/>
        </p:nvPicPr>
        <p:blipFill rotWithShape="1">
          <a:blip r:embed="rId2">
            <a:alphaModFix/>
          </a:blip>
          <a:srcRect l="3539" t="24327" r="75793" b="61971"/>
          <a:stretch/>
        </p:blipFill>
        <p:spPr>
          <a:xfrm>
            <a:off x="62388" y="57070"/>
            <a:ext cx="822096" cy="822207"/>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6_Title Slide">
  <p:cSld name="16_Title Slide">
    <p:spTree>
      <p:nvGrpSpPr>
        <p:cNvPr id="1" name="Shape 224"/>
        <p:cNvGrpSpPr/>
        <p:nvPr/>
      </p:nvGrpSpPr>
      <p:grpSpPr>
        <a:xfrm>
          <a:off x="0" y="0"/>
          <a:ext cx="0" cy="0"/>
          <a:chOff x="0" y="0"/>
          <a:chExt cx="0" cy="0"/>
        </a:xfrm>
      </p:grpSpPr>
      <p:grpSp>
        <p:nvGrpSpPr>
          <p:cNvPr id="225" name="Google Shape;225;p57"/>
          <p:cNvGrpSpPr/>
          <p:nvPr/>
        </p:nvGrpSpPr>
        <p:grpSpPr>
          <a:xfrm>
            <a:off x="-1" y="-28531"/>
            <a:ext cx="9144000" cy="5143501"/>
            <a:chOff x="0" y="0"/>
            <a:chExt cx="13716000" cy="10287000"/>
          </a:xfrm>
        </p:grpSpPr>
        <p:sp>
          <p:nvSpPr>
            <p:cNvPr id="226" name="Google Shape;226;p57"/>
            <p:cNvSpPr/>
            <p:nvPr/>
          </p:nvSpPr>
          <p:spPr>
            <a:xfrm>
              <a:off x="0" y="0"/>
              <a:ext cx="13716000" cy="10287000"/>
            </a:xfrm>
            <a:prstGeom prst="rect">
              <a:avLst/>
            </a:prstGeom>
            <a:solidFill>
              <a:srgbClr val="10658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sp>
          <p:nvSpPr>
            <p:cNvPr id="227" name="Google Shape;227;p57"/>
            <p:cNvSpPr/>
            <p:nvPr/>
          </p:nvSpPr>
          <p:spPr>
            <a:xfrm>
              <a:off x="304801" y="1158873"/>
              <a:ext cx="13106399"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sp>
          <p:nvSpPr>
            <p:cNvPr id="228" name="Google Shape;228;p57"/>
            <p:cNvSpPr/>
            <p:nvPr/>
          </p:nvSpPr>
          <p:spPr>
            <a:xfrm>
              <a:off x="304801" y="281335"/>
              <a:ext cx="13106399"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grpSp>
      <p:sp>
        <p:nvSpPr>
          <p:cNvPr id="229" name="Google Shape;229;p57"/>
          <p:cNvSpPr/>
          <p:nvPr/>
        </p:nvSpPr>
        <p:spPr>
          <a:xfrm rot="10800000" flipH="1">
            <a:off x="439807" y="223444"/>
            <a:ext cx="274568" cy="168529"/>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13" b="1">
              <a:solidFill>
                <a:srgbClr val="7F7F7F"/>
              </a:solidFill>
              <a:latin typeface="Dosis"/>
              <a:ea typeface="Dosis"/>
              <a:cs typeface="Dosis"/>
              <a:sym typeface="Dosis"/>
            </a:endParaRPr>
          </a:p>
        </p:txBody>
      </p:sp>
      <p:sp>
        <p:nvSpPr>
          <p:cNvPr id="230" name="Google Shape;230;p57"/>
          <p:cNvSpPr txBox="1">
            <a:spLocks noGrp="1"/>
          </p:cNvSpPr>
          <p:nvPr>
            <p:ph type="title"/>
          </p:nvPr>
        </p:nvSpPr>
        <p:spPr>
          <a:xfrm>
            <a:off x="761586" y="146960"/>
            <a:ext cx="7620828" cy="35296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rgbClr val="747474"/>
              </a:buClr>
              <a:buSzPts val="1500"/>
              <a:buFont typeface="Play"/>
              <a:buNone/>
              <a:defRPr sz="1500" b="1" i="0" u="none" strike="noStrike" cap="none">
                <a:solidFill>
                  <a:srgbClr val="747474"/>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1" name="Google Shape;231;p57"/>
          <p:cNvSpPr txBox="1">
            <a:spLocks noGrp="1"/>
          </p:cNvSpPr>
          <p:nvPr>
            <p:ph type="body" idx="1"/>
          </p:nvPr>
        </p:nvSpPr>
        <p:spPr>
          <a:xfrm>
            <a:off x="747712" y="514267"/>
            <a:ext cx="7634702" cy="21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00"/>
              </a:spcBef>
              <a:spcAft>
                <a:spcPts val="0"/>
              </a:spcAft>
              <a:buClr>
                <a:srgbClr val="000000"/>
              </a:buClr>
              <a:buSzPts val="2100"/>
              <a:buFont typeface="Arial"/>
              <a:buNone/>
              <a:defRPr sz="1050" b="0" i="1" u="none" strike="noStrike" cap="none">
                <a:solidFill>
                  <a:srgbClr val="AEAEA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32"/>
        <p:cNvGrpSpPr/>
        <p:nvPr/>
      </p:nvGrpSpPr>
      <p:grpSpPr>
        <a:xfrm>
          <a:off x="0" y="0"/>
          <a:ext cx="0" cy="0"/>
          <a:chOff x="0" y="0"/>
          <a:chExt cx="0" cy="0"/>
        </a:xfrm>
      </p:grpSpPr>
      <p:pic>
        <p:nvPicPr>
          <p:cNvPr id="233" name="Google Shape;233;p58" descr="Image générée"/>
          <p:cNvPicPr preferRelativeResize="0"/>
          <p:nvPr/>
        </p:nvPicPr>
        <p:blipFill rotWithShape="1">
          <a:blip r:embed="rId2">
            <a:alphaModFix/>
          </a:blip>
          <a:srcRect l="3539" t="24327" r="75793" b="61971"/>
          <a:stretch/>
        </p:blipFill>
        <p:spPr>
          <a:xfrm>
            <a:off x="0" y="-12737"/>
            <a:ext cx="594323" cy="593312"/>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24"/>
        <p:cNvGrpSpPr/>
        <p:nvPr/>
      </p:nvGrpSpPr>
      <p:grpSpPr>
        <a:xfrm>
          <a:off x="0" y="0"/>
          <a:ext cx="0" cy="0"/>
          <a:chOff x="0" y="0"/>
          <a:chExt cx="0" cy="0"/>
        </a:xfrm>
      </p:grpSpPr>
      <p:sp>
        <p:nvSpPr>
          <p:cNvPr id="25" name="Google Shape;25;p82"/>
          <p:cNvSpPr txBox="1">
            <a:spLocks noGrp="1"/>
          </p:cNvSpPr>
          <p:nvPr>
            <p:ph type="title"/>
          </p:nvPr>
        </p:nvSpPr>
        <p:spPr>
          <a:xfrm>
            <a:off x="623888" y="1282700"/>
            <a:ext cx="7886700"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82"/>
          <p:cNvSpPr txBox="1">
            <a:spLocks noGrp="1"/>
          </p:cNvSpPr>
          <p:nvPr>
            <p:ph type="body" idx="1"/>
          </p:nvPr>
        </p:nvSpPr>
        <p:spPr>
          <a:xfrm>
            <a:off x="623888" y="3441700"/>
            <a:ext cx="7886700" cy="11255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7" name="Google Shape;27;p82"/>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2"/>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82"/>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Disposition personnalisée">
  <p:cSld name="Disposition personnalisée">
    <p:spTree>
      <p:nvGrpSpPr>
        <p:cNvPr id="1" name="Shape 234"/>
        <p:cNvGrpSpPr/>
        <p:nvPr/>
      </p:nvGrpSpPr>
      <p:grpSpPr>
        <a:xfrm>
          <a:off x="0" y="0"/>
          <a:ext cx="0" cy="0"/>
          <a:chOff x="0" y="0"/>
          <a:chExt cx="0" cy="0"/>
        </a:xfrm>
      </p:grpSpPr>
      <p:sp>
        <p:nvSpPr>
          <p:cNvPr id="235" name="Google Shape;235;p59"/>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6" name="Google Shape;236;p59"/>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7" name="Google Shape;237;p59"/>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238" name="Google Shape;238;p59"/>
          <p:cNvSpPr/>
          <p:nvPr/>
        </p:nvSpPr>
        <p:spPr>
          <a:xfrm>
            <a:off x="1020314" y="624672"/>
            <a:ext cx="7073697" cy="3864903"/>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39" name="Google Shape;239;p59"/>
          <p:cNvSpPr/>
          <p:nvPr/>
        </p:nvSpPr>
        <p:spPr>
          <a:xfrm>
            <a:off x="1128488" y="718947"/>
            <a:ext cx="6857396" cy="3676500"/>
          </a:xfrm>
          <a:prstGeom prst="rect">
            <a:avLst/>
          </a:prstGeom>
          <a:solidFill>
            <a:srgbClr val="FFFFFF"/>
          </a:solidFill>
          <a:ln>
            <a:noFill/>
          </a:ln>
          <a:effectLst>
            <a:outerShdw algn="tl">
              <a:srgbClr val="000000">
                <a:alpha val="4705"/>
              </a:srgbClr>
            </a:outerShdw>
          </a:effectLst>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40" name="Google Shape;240;p59"/>
          <p:cNvSpPr txBox="1">
            <a:spLocks noGrp="1"/>
          </p:cNvSpPr>
          <p:nvPr>
            <p:ph type="title"/>
          </p:nvPr>
        </p:nvSpPr>
        <p:spPr>
          <a:xfrm>
            <a:off x="1441176" y="1733757"/>
            <a:ext cx="5829300" cy="1676104"/>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0"/>
              </a:spcBef>
              <a:spcAft>
                <a:spcPts val="0"/>
              </a:spcAft>
              <a:buClr>
                <a:srgbClr val="44546A"/>
              </a:buClr>
              <a:buSzPts val="4100"/>
              <a:buFont typeface="Calibri"/>
              <a:buNone/>
              <a:defRPr sz="4100" b="1" i="0" u="none" strike="noStrike" cap="none">
                <a:solidFill>
                  <a:srgbClr val="44546A"/>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1" name="Google Shape;241;p59"/>
          <p:cNvSpPr/>
          <p:nvPr/>
        </p:nvSpPr>
        <p:spPr>
          <a:xfrm>
            <a:off x="1329875" y="4020123"/>
            <a:ext cx="6458096" cy="80403"/>
          </a:xfrm>
          <a:prstGeom prst="rect">
            <a:avLst/>
          </a:prstGeom>
          <a:solidFill>
            <a:srgbClr val="FFC000"/>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242" name="Google Shape;242;p59"/>
          <p:cNvPicPr preferRelativeResize="0"/>
          <p:nvPr/>
        </p:nvPicPr>
        <p:blipFill rotWithShape="1">
          <a:blip r:embed="rId2">
            <a:alphaModFix/>
          </a:blip>
          <a:srcRect/>
          <a:stretch/>
        </p:blipFill>
        <p:spPr>
          <a:xfrm>
            <a:off x="4111599" y="1043504"/>
            <a:ext cx="690326" cy="690326"/>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1_Disposition personnalisée">
  <p:cSld name="1_Disposition personnalisée">
    <p:spTree>
      <p:nvGrpSpPr>
        <p:cNvPr id="1" name="Shape 243"/>
        <p:cNvGrpSpPr/>
        <p:nvPr/>
      </p:nvGrpSpPr>
      <p:grpSpPr>
        <a:xfrm>
          <a:off x="0" y="0"/>
          <a:ext cx="0" cy="0"/>
          <a:chOff x="0" y="0"/>
          <a:chExt cx="0" cy="0"/>
        </a:xfrm>
      </p:grpSpPr>
      <p:sp>
        <p:nvSpPr>
          <p:cNvPr id="244" name="Google Shape;244;p60"/>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45" name="Google Shape;245;p60"/>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46" name="Google Shape;246;p60"/>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247" name="Google Shape;247;p60"/>
          <p:cNvSpPr/>
          <p:nvPr/>
        </p:nvSpPr>
        <p:spPr>
          <a:xfrm>
            <a:off x="1020314" y="624672"/>
            <a:ext cx="7073697" cy="3864903"/>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48" name="Google Shape;248;p60"/>
          <p:cNvSpPr/>
          <p:nvPr/>
        </p:nvSpPr>
        <p:spPr>
          <a:xfrm>
            <a:off x="1128488" y="718947"/>
            <a:ext cx="6857396" cy="3676500"/>
          </a:xfrm>
          <a:prstGeom prst="rect">
            <a:avLst/>
          </a:prstGeom>
          <a:solidFill>
            <a:srgbClr val="FFFFFF"/>
          </a:solidFill>
          <a:ln>
            <a:noFill/>
          </a:ln>
          <a:effectLst>
            <a:outerShdw algn="tl">
              <a:srgbClr val="000000">
                <a:alpha val="3921"/>
              </a:srgbClr>
            </a:outerShdw>
          </a:effectLst>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49" name="Google Shape;249;p60"/>
          <p:cNvSpPr txBox="1">
            <a:spLocks noGrp="1"/>
          </p:cNvSpPr>
          <p:nvPr>
            <p:ph type="title"/>
          </p:nvPr>
        </p:nvSpPr>
        <p:spPr>
          <a:xfrm>
            <a:off x="1441176" y="1733757"/>
            <a:ext cx="5829300" cy="1676104"/>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0"/>
              </a:spcBef>
              <a:spcAft>
                <a:spcPts val="0"/>
              </a:spcAft>
              <a:buClr>
                <a:srgbClr val="44546A"/>
              </a:buClr>
              <a:buSzPts val="4100"/>
              <a:buFont typeface="Calibri"/>
              <a:buNone/>
              <a:defRPr sz="4100" b="1" i="0" u="none" strike="noStrike" cap="none">
                <a:solidFill>
                  <a:srgbClr val="44546A"/>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0" name="Google Shape;250;p60"/>
          <p:cNvSpPr/>
          <p:nvPr/>
        </p:nvSpPr>
        <p:spPr>
          <a:xfrm>
            <a:off x="1329875" y="4020123"/>
            <a:ext cx="6458096" cy="80403"/>
          </a:xfrm>
          <a:prstGeom prst="rect">
            <a:avLst/>
          </a:prstGeom>
          <a:solidFill>
            <a:srgbClr val="FFC000"/>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251" name="Google Shape;251;p60"/>
          <p:cNvPicPr preferRelativeResize="0"/>
          <p:nvPr/>
        </p:nvPicPr>
        <p:blipFill rotWithShape="1">
          <a:blip r:embed="rId2">
            <a:alphaModFix/>
          </a:blip>
          <a:srcRect/>
          <a:stretch/>
        </p:blipFill>
        <p:spPr>
          <a:xfrm>
            <a:off x="4111599" y="1043504"/>
            <a:ext cx="690326" cy="690326"/>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52"/>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_Title Slide">
  <p:cSld name="2_Title Slide 2">
    <p:spTree>
      <p:nvGrpSpPr>
        <p:cNvPr id="1" name="Shape 253"/>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254"/>
        <p:cNvGrpSpPr/>
        <p:nvPr/>
      </p:nvGrpSpPr>
      <p:grpSpPr>
        <a:xfrm>
          <a:off x="0" y="0"/>
          <a:ext cx="0" cy="0"/>
          <a:chOff x="0" y="0"/>
          <a:chExt cx="0" cy="0"/>
        </a:xfrm>
      </p:grpSpPr>
      <p:sp>
        <p:nvSpPr>
          <p:cNvPr id="255" name="Google Shape;255;p63"/>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56" name="Google Shape;256;p63"/>
          <p:cNvSpPr txBox="1"/>
          <p:nvPr/>
        </p:nvSpPr>
        <p:spPr>
          <a:xfrm>
            <a:off x="0" y="0"/>
            <a:ext cx="9144000" cy="5143499"/>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57" name="Google Shape;257;p63"/>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58" name="Google Shape;258;p63"/>
          <p:cNvSpPr txBox="1">
            <a:spLocks noGrp="1"/>
          </p:cNvSpPr>
          <p:nvPr>
            <p:ph type="body" idx="1"/>
          </p:nvPr>
        </p:nvSpPr>
        <p:spPr>
          <a:xfrm>
            <a:off x="2786405" y="60771"/>
            <a:ext cx="3568199" cy="623401"/>
          </a:xfrm>
          <a:prstGeom prst="rect">
            <a:avLst/>
          </a:prstGeom>
          <a:noFill/>
          <a:ln>
            <a:noFill/>
          </a:ln>
        </p:spPr>
        <p:txBody>
          <a:bodyPr spcFirstLastPara="1" wrap="square" lIns="91425" tIns="45700" rIns="91425" bIns="45700" anchor="t" anchorCtr="0">
            <a:spAutoFit/>
          </a:bodyPr>
          <a:lstStyle>
            <a:lvl1pPr marL="457200" marR="0" lvl="0" indent="-457200" algn="r" rtl="0">
              <a:lnSpc>
                <a:spcPct val="90000"/>
              </a:lnSpc>
              <a:spcBef>
                <a:spcPts val="800"/>
              </a:spcBef>
              <a:spcAft>
                <a:spcPts val="0"/>
              </a:spcAft>
              <a:buClr>
                <a:srgbClr val="000000"/>
              </a:buClr>
              <a:buSzPts val="3600"/>
              <a:buFont typeface="Arial"/>
              <a:buChar char="•"/>
              <a:defRPr sz="3600" b="1" i="0" u="none" strike="noStrike" cap="none">
                <a:solidFill>
                  <a:srgbClr val="000000"/>
                </a:solidFill>
                <a:latin typeface="Simplified Arabic"/>
                <a:ea typeface="Simplified Arabic"/>
                <a:cs typeface="Simplified Arabic"/>
                <a:sym typeface="Simplified Arab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59" name="Google Shape;259;p63"/>
          <p:cNvSpPr txBox="1">
            <a:spLocks noGrp="1"/>
          </p:cNvSpPr>
          <p:nvPr>
            <p:ph type="body" idx="2"/>
          </p:nvPr>
        </p:nvSpPr>
        <p:spPr>
          <a:xfrm>
            <a:off x="503496" y="1259000"/>
            <a:ext cx="8134200" cy="588599"/>
          </a:xfrm>
          <a:prstGeom prst="rect">
            <a:avLst/>
          </a:prstGeom>
          <a:noFill/>
          <a:ln>
            <a:noFill/>
          </a:ln>
        </p:spPr>
        <p:txBody>
          <a:bodyPr spcFirstLastPara="1" wrap="square" lIns="91425" tIns="45700" rIns="91425" bIns="45700" anchor="t" anchorCtr="0">
            <a:spAutoFit/>
          </a:bodyPr>
          <a:lstStyle>
            <a:lvl1pPr marL="457200" marR="0" lvl="0" indent="-374650" algn="r" rtl="0">
              <a:lnSpc>
                <a:spcPct val="90000"/>
              </a:lnSpc>
              <a:spcBef>
                <a:spcPts val="800"/>
              </a:spcBef>
              <a:spcAft>
                <a:spcPts val="0"/>
              </a:spcAft>
              <a:buClr>
                <a:srgbClr val="000000"/>
              </a:buClr>
              <a:buSzPts val="2300"/>
              <a:buFont typeface="Arial"/>
              <a:buChar char="•"/>
              <a:defRPr sz="2300" b="0" i="0" u="none" strike="noStrike" cap="none">
                <a:solidFill>
                  <a:srgbClr val="000000"/>
                </a:solidFill>
                <a:latin typeface="Simplified Arabic"/>
                <a:ea typeface="Simplified Arabic"/>
                <a:cs typeface="Simplified Arabic"/>
                <a:sym typeface="Simplified Arab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260"/>
        <p:cNvGrpSpPr/>
        <p:nvPr/>
      </p:nvGrpSpPr>
      <p:grpSpPr>
        <a:xfrm>
          <a:off x="0" y="0"/>
          <a:ext cx="0" cy="0"/>
          <a:chOff x="0" y="0"/>
          <a:chExt cx="0" cy="0"/>
        </a:xfrm>
      </p:grpSpPr>
      <p:sp>
        <p:nvSpPr>
          <p:cNvPr id="261" name="Google Shape;261;p64"/>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62" name="Google Shape;262;p64"/>
          <p:cNvSpPr txBox="1"/>
          <p:nvPr/>
        </p:nvSpPr>
        <p:spPr>
          <a:xfrm>
            <a:off x="0" y="0"/>
            <a:ext cx="9144000" cy="5143499"/>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3" name="Google Shape;263;p64"/>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4" name="Google Shape;264;p64"/>
          <p:cNvSpPr txBox="1">
            <a:spLocks noGrp="1"/>
          </p:cNvSpPr>
          <p:nvPr>
            <p:ph type="body" idx="1"/>
          </p:nvPr>
        </p:nvSpPr>
        <p:spPr>
          <a:xfrm>
            <a:off x="2786405" y="60771"/>
            <a:ext cx="3568199" cy="530699"/>
          </a:xfrm>
          <a:prstGeom prst="rect">
            <a:avLst/>
          </a:prstGeom>
          <a:noFill/>
          <a:ln>
            <a:noFill/>
          </a:ln>
        </p:spPr>
        <p:txBody>
          <a:bodyPr spcFirstLastPara="1" wrap="square" lIns="91425" tIns="45700" rIns="91425" bIns="45700" anchor="t" anchorCtr="1">
            <a:spAutoFit/>
          </a:bodyPr>
          <a:lstStyle>
            <a:lvl1pPr marL="457200" marR="0" lvl="0" indent="-228600" algn="ctr" rtl="0">
              <a:lnSpc>
                <a:spcPct val="100000"/>
              </a:lnSpc>
              <a:spcBef>
                <a:spcPts val="0"/>
              </a:spcBef>
              <a:spcAft>
                <a:spcPts val="0"/>
              </a:spcAft>
              <a:buClr>
                <a:srgbClr val="000000"/>
              </a:buClr>
              <a:buSzPts val="2100"/>
              <a:buFont typeface="Arial"/>
              <a:buNone/>
              <a:defRPr sz="3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65" name="Google Shape;265;p64"/>
          <p:cNvSpPr txBox="1">
            <a:spLocks noGrp="1"/>
          </p:cNvSpPr>
          <p:nvPr>
            <p:ph type="body" idx="2"/>
          </p:nvPr>
        </p:nvSpPr>
        <p:spPr>
          <a:xfrm>
            <a:off x="503496" y="1259000"/>
            <a:ext cx="8134200" cy="2331601"/>
          </a:xfrm>
          <a:prstGeom prst="rect">
            <a:avLst/>
          </a:prstGeom>
          <a:noFill/>
          <a:ln>
            <a:noFill/>
          </a:ln>
        </p:spPr>
        <p:txBody>
          <a:bodyPr spcFirstLastPara="1" wrap="square" lIns="91425" tIns="45700" rIns="91425" bIns="45700" anchor="t" anchorCtr="0">
            <a:spAutoFit/>
          </a:bodyPr>
          <a:lstStyle>
            <a:lvl1pPr marL="457200" marR="0" lvl="0" indent="-361950"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_Disposition personnalisée">
  <p:cSld name="1_Disposition personnalisée 2">
    <p:spTree>
      <p:nvGrpSpPr>
        <p:cNvPr id="1" name="Shape 266"/>
        <p:cNvGrpSpPr/>
        <p:nvPr/>
      </p:nvGrpSpPr>
      <p:grpSpPr>
        <a:xfrm>
          <a:off x="0" y="0"/>
          <a:ext cx="0" cy="0"/>
          <a:chOff x="0" y="0"/>
          <a:chExt cx="0" cy="0"/>
        </a:xfrm>
      </p:grpSpPr>
      <p:sp>
        <p:nvSpPr>
          <p:cNvPr id="267" name="Google Shape;267;p65"/>
          <p:cNvSpPr txBox="1">
            <a:spLocks noGrp="1"/>
          </p:cNvSpPr>
          <p:nvPr>
            <p:ph type="title"/>
          </p:nvPr>
        </p:nvSpPr>
        <p:spPr>
          <a:xfrm>
            <a:off x="628650" y="273844"/>
            <a:ext cx="7886700" cy="99419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8" name="Google Shape;268;p65"/>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69" name="Google Shape;269;p65"/>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70" name="Google Shape;270;p65"/>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71"/>
        <p:cNvGrpSpPr/>
        <p:nvPr/>
      </p:nvGrpSpPr>
      <p:grpSpPr>
        <a:xfrm>
          <a:off x="0" y="0"/>
          <a:ext cx="0" cy="0"/>
          <a:chOff x="0" y="0"/>
          <a:chExt cx="0" cy="0"/>
        </a:xfrm>
      </p:grpSpPr>
      <p:sp>
        <p:nvSpPr>
          <p:cNvPr id="272" name="Google Shape;272;p66"/>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73" name="Google Shape;273;p66"/>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74" name="Google Shape;274;p66"/>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275" name="Google Shape;275;p66"/>
          <p:cNvSpPr/>
          <p:nvPr/>
        </p:nvSpPr>
        <p:spPr>
          <a:xfrm>
            <a:off x="1020314" y="624672"/>
            <a:ext cx="7073697" cy="3864903"/>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76" name="Google Shape;276;p66"/>
          <p:cNvSpPr/>
          <p:nvPr/>
        </p:nvSpPr>
        <p:spPr>
          <a:xfrm>
            <a:off x="1128488" y="718947"/>
            <a:ext cx="6857396" cy="3676500"/>
          </a:xfrm>
          <a:prstGeom prst="rect">
            <a:avLst/>
          </a:prstGeom>
          <a:solidFill>
            <a:srgbClr val="FFFFFF"/>
          </a:solidFill>
          <a:ln>
            <a:noFill/>
          </a:ln>
          <a:effectLst>
            <a:outerShdw algn="tl">
              <a:srgbClr val="000000">
                <a:alpha val="4705"/>
              </a:srgbClr>
            </a:outerShdw>
          </a:effectLst>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77" name="Google Shape;277;p66"/>
          <p:cNvSpPr txBox="1">
            <a:spLocks noGrp="1"/>
          </p:cNvSpPr>
          <p:nvPr>
            <p:ph type="title"/>
          </p:nvPr>
        </p:nvSpPr>
        <p:spPr>
          <a:xfrm>
            <a:off x="1441176" y="1733757"/>
            <a:ext cx="5829300" cy="1676104"/>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0"/>
              </a:spcBef>
              <a:spcAft>
                <a:spcPts val="0"/>
              </a:spcAft>
              <a:buClr>
                <a:srgbClr val="44546A"/>
              </a:buClr>
              <a:buSzPts val="4100"/>
              <a:buFont typeface="Calibri"/>
              <a:buNone/>
              <a:defRPr sz="4100" b="1" i="0" u="none" strike="noStrike" cap="none">
                <a:solidFill>
                  <a:srgbClr val="44546A"/>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8" name="Google Shape;278;p66"/>
          <p:cNvSpPr/>
          <p:nvPr/>
        </p:nvSpPr>
        <p:spPr>
          <a:xfrm>
            <a:off x="1329875" y="4020123"/>
            <a:ext cx="6458096" cy="80403"/>
          </a:xfrm>
          <a:prstGeom prst="rect">
            <a:avLst/>
          </a:prstGeom>
          <a:solidFill>
            <a:srgbClr val="FFC000"/>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279" name="Google Shape;279;p66"/>
          <p:cNvPicPr preferRelativeResize="0"/>
          <p:nvPr/>
        </p:nvPicPr>
        <p:blipFill rotWithShape="1">
          <a:blip r:embed="rId2">
            <a:alphaModFix/>
          </a:blip>
          <a:srcRect/>
          <a:stretch/>
        </p:blipFill>
        <p:spPr>
          <a:xfrm>
            <a:off x="4111599" y="1043504"/>
            <a:ext cx="690326" cy="690326"/>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2_Disposition personnalisée">
  <p:cSld name="2_Disposition personnalisée">
    <p:spTree>
      <p:nvGrpSpPr>
        <p:cNvPr id="1" name="Shape 280"/>
        <p:cNvGrpSpPr/>
        <p:nvPr/>
      </p:nvGrpSpPr>
      <p:grpSpPr>
        <a:xfrm>
          <a:off x="0" y="0"/>
          <a:ext cx="0" cy="0"/>
          <a:chOff x="0" y="0"/>
          <a:chExt cx="0" cy="0"/>
        </a:xfrm>
      </p:grpSpPr>
      <p:sp>
        <p:nvSpPr>
          <p:cNvPr id="281" name="Google Shape;281;p67"/>
          <p:cNvSpPr/>
          <p:nvPr/>
        </p:nvSpPr>
        <p:spPr>
          <a:xfrm>
            <a:off x="927694" y="529571"/>
            <a:ext cx="7258796" cy="4033979"/>
          </a:xfrm>
          <a:prstGeom prst="roundRect">
            <a:avLst>
              <a:gd name="adj" fmla="val 2665"/>
            </a:avLst>
          </a:prstGeom>
          <a:solidFill>
            <a:schemeClr val="lt1"/>
          </a:solidFill>
          <a:ln w="19050" cap="flat" cmpd="sng">
            <a:solidFill>
              <a:srgbClr val="D8D8D8"/>
            </a:solidFill>
            <a:prstDash val="solid"/>
            <a:miter lim="800000"/>
            <a:headEnd type="none" w="sm" len="sm"/>
            <a:tailEnd type="none" w="sm" len="sm"/>
          </a:ln>
          <a:effectLst>
            <a:outerShdw blurRad="63500" sx="102000" sy="102000" algn="ctr" rotWithShape="0">
              <a:srgbClr val="000000">
                <a:alpha val="666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82" name="Google Shape;282;p6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83" name="Google Shape;283;p6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84" name="Google Shape;284;p6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285" name="Google Shape;285;p67"/>
          <p:cNvSpPr/>
          <p:nvPr/>
        </p:nvSpPr>
        <p:spPr>
          <a:xfrm>
            <a:off x="1020318" y="624676"/>
            <a:ext cx="7073623" cy="3865073"/>
          </a:xfrm>
          <a:prstGeom prst="rect">
            <a:avLst/>
          </a:prstGeom>
          <a:solidFill>
            <a:srgbClr val="E3EE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86" name="Google Shape;286;p67"/>
          <p:cNvSpPr/>
          <p:nvPr/>
        </p:nvSpPr>
        <p:spPr>
          <a:xfrm>
            <a:off x="1128490" y="718946"/>
            <a:ext cx="6857279" cy="3676533"/>
          </a:xfrm>
          <a:prstGeom prst="rect">
            <a:avLst/>
          </a:prstGeom>
          <a:solidFill>
            <a:schemeClr val="lt1"/>
          </a:solidFill>
          <a:ln>
            <a:noFill/>
          </a:ln>
          <a:effectLst>
            <a:outerShdw blurRad="63500" sx="102000" sy="102000" algn="ctr" rotWithShape="0">
              <a:srgbClr val="000000">
                <a:alpha val="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87" name="Google Shape;287;p67"/>
          <p:cNvSpPr txBox="1">
            <a:spLocks noGrp="1"/>
          </p:cNvSpPr>
          <p:nvPr>
            <p:ph type="title"/>
          </p:nvPr>
        </p:nvSpPr>
        <p:spPr>
          <a:xfrm>
            <a:off x="1441174" y="1733759"/>
            <a:ext cx="5829300" cy="1675982"/>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2"/>
              </a:buClr>
              <a:buSzPts val="4050"/>
              <a:buFont typeface="Calibri"/>
              <a:buNone/>
              <a:defRPr sz="4050" b="1" i="0" u="none" strike="noStrike" cap="none">
                <a:solidFill>
                  <a:schemeClr val="dk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8" name="Google Shape;288;p67"/>
          <p:cNvSpPr/>
          <p:nvPr/>
        </p:nvSpPr>
        <p:spPr>
          <a:xfrm>
            <a:off x="1329877" y="4020123"/>
            <a:ext cx="6457872" cy="80275"/>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pic>
        <p:nvPicPr>
          <p:cNvPr id="289" name="Google Shape;289;p67"/>
          <p:cNvPicPr preferRelativeResize="0"/>
          <p:nvPr/>
        </p:nvPicPr>
        <p:blipFill rotWithShape="1">
          <a:blip r:embed="rId2">
            <a:alphaModFix/>
          </a:blip>
          <a:srcRect/>
          <a:stretch/>
        </p:blipFill>
        <p:spPr>
          <a:xfrm>
            <a:off x="4111596" y="1043503"/>
            <a:ext cx="690324" cy="690324"/>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90"/>
        <p:cNvGrpSpPr/>
        <p:nvPr/>
      </p:nvGrpSpPr>
      <p:grpSpPr>
        <a:xfrm>
          <a:off x="0" y="0"/>
          <a:ext cx="0" cy="0"/>
          <a:chOff x="0" y="0"/>
          <a:chExt cx="0" cy="0"/>
        </a:xfrm>
      </p:grpSpPr>
      <p:grpSp>
        <p:nvGrpSpPr>
          <p:cNvPr id="291" name="Google Shape;291;p68"/>
          <p:cNvGrpSpPr/>
          <p:nvPr/>
        </p:nvGrpSpPr>
        <p:grpSpPr>
          <a:xfrm>
            <a:off x="-1" y="-28531"/>
            <a:ext cx="9144000" cy="5143501"/>
            <a:chOff x="0" y="0"/>
            <a:chExt cx="13716000" cy="10287000"/>
          </a:xfrm>
        </p:grpSpPr>
        <p:sp>
          <p:nvSpPr>
            <p:cNvPr id="292" name="Google Shape;292;p68"/>
            <p:cNvSpPr/>
            <p:nvPr/>
          </p:nvSpPr>
          <p:spPr>
            <a:xfrm>
              <a:off x="0" y="0"/>
              <a:ext cx="13716000" cy="10287000"/>
            </a:xfrm>
            <a:prstGeom prst="rect">
              <a:avLst/>
            </a:prstGeom>
            <a:solidFill>
              <a:srgbClr val="10658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sp>
          <p:nvSpPr>
            <p:cNvPr id="293" name="Google Shape;293;p68"/>
            <p:cNvSpPr/>
            <p:nvPr/>
          </p:nvSpPr>
          <p:spPr>
            <a:xfrm>
              <a:off x="304801" y="1158873"/>
              <a:ext cx="13106399"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sp>
          <p:nvSpPr>
            <p:cNvPr id="294" name="Google Shape;294;p68"/>
            <p:cNvSpPr/>
            <p:nvPr/>
          </p:nvSpPr>
          <p:spPr>
            <a:xfrm>
              <a:off x="304801" y="281335"/>
              <a:ext cx="13106399"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grpSp>
      <p:sp>
        <p:nvSpPr>
          <p:cNvPr id="295" name="Google Shape;295;p68"/>
          <p:cNvSpPr/>
          <p:nvPr/>
        </p:nvSpPr>
        <p:spPr>
          <a:xfrm rot="10800000">
            <a:off x="8585614" y="204355"/>
            <a:ext cx="217532" cy="164478"/>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13" b="1">
              <a:solidFill>
                <a:srgbClr val="7F7F7F"/>
              </a:solidFill>
              <a:latin typeface="Dosis"/>
              <a:ea typeface="Dosis"/>
              <a:cs typeface="Dosis"/>
              <a:sym typeface="Dosis"/>
            </a:endParaRPr>
          </a:p>
        </p:txBody>
      </p:sp>
      <p:sp>
        <p:nvSpPr>
          <p:cNvPr id="296" name="Google Shape;296;p68"/>
          <p:cNvSpPr txBox="1">
            <a:spLocks noGrp="1"/>
          </p:cNvSpPr>
          <p:nvPr>
            <p:ph type="title"/>
          </p:nvPr>
        </p:nvSpPr>
        <p:spPr>
          <a:xfrm>
            <a:off x="761586" y="146960"/>
            <a:ext cx="7620828" cy="352963"/>
          </a:xfrm>
          <a:prstGeom prst="rect">
            <a:avLst/>
          </a:prstGeom>
          <a:noFill/>
          <a:ln>
            <a:noFill/>
          </a:ln>
        </p:spPr>
        <p:txBody>
          <a:bodyPr spcFirstLastPara="1" wrap="square" lIns="91425" tIns="45700" rIns="91425" bIns="45700" anchor="t" anchorCtr="0">
            <a:normAutofit/>
          </a:bodyPr>
          <a:lstStyle>
            <a:lvl1pPr marR="0" lvl="0" algn="r" rtl="0">
              <a:lnSpc>
                <a:spcPct val="90000"/>
              </a:lnSpc>
              <a:spcBef>
                <a:spcPts val="0"/>
              </a:spcBef>
              <a:spcAft>
                <a:spcPts val="0"/>
              </a:spcAft>
              <a:buClr>
                <a:srgbClr val="747474"/>
              </a:buClr>
              <a:buSzPts val="1500"/>
              <a:buFont typeface="Play"/>
              <a:buNone/>
              <a:defRPr sz="1500" b="1" i="0" u="none" strike="noStrike" cap="none">
                <a:solidFill>
                  <a:srgbClr val="747474"/>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7" name="Google Shape;297;p68"/>
          <p:cNvSpPr txBox="1">
            <a:spLocks noGrp="1"/>
          </p:cNvSpPr>
          <p:nvPr>
            <p:ph type="body" idx="1"/>
          </p:nvPr>
        </p:nvSpPr>
        <p:spPr>
          <a:xfrm>
            <a:off x="747712" y="514267"/>
            <a:ext cx="7634702" cy="21933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800"/>
              </a:spcBef>
              <a:spcAft>
                <a:spcPts val="0"/>
              </a:spcAft>
              <a:buClr>
                <a:srgbClr val="000000"/>
              </a:buClr>
              <a:buSzPts val="2100"/>
              <a:buFont typeface="Arial"/>
              <a:buNone/>
              <a:defRPr sz="1050" b="0" i="1" u="none" strike="noStrike" cap="none">
                <a:solidFill>
                  <a:srgbClr val="AEAEA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30"/>
        <p:cNvGrpSpPr/>
        <p:nvPr/>
      </p:nvGrpSpPr>
      <p:grpSpPr>
        <a:xfrm>
          <a:off x="0" y="0"/>
          <a:ext cx="0" cy="0"/>
          <a:chOff x="0" y="0"/>
          <a:chExt cx="0" cy="0"/>
        </a:xfrm>
      </p:grpSpPr>
      <p:sp>
        <p:nvSpPr>
          <p:cNvPr id="31" name="Google Shape;31;p83"/>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83"/>
          <p:cNvSpPr txBox="1">
            <a:spLocks noGrp="1"/>
          </p:cNvSpPr>
          <p:nvPr>
            <p:ph type="body" idx="1"/>
          </p:nvPr>
        </p:nvSpPr>
        <p:spPr>
          <a:xfrm>
            <a:off x="628650" y="1370013"/>
            <a:ext cx="3867150" cy="32623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83"/>
          <p:cNvSpPr txBox="1">
            <a:spLocks noGrp="1"/>
          </p:cNvSpPr>
          <p:nvPr>
            <p:ph type="body" idx="2"/>
          </p:nvPr>
        </p:nvSpPr>
        <p:spPr>
          <a:xfrm>
            <a:off x="4648200" y="1370013"/>
            <a:ext cx="3867150" cy="32623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83"/>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83"/>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83"/>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7_Title Slide">
  <p:cSld name="7_Title Slide">
    <p:bg>
      <p:bgPr>
        <a:solidFill>
          <a:schemeClr val="lt1"/>
        </a:solidFill>
        <a:effectLst/>
      </p:bgPr>
    </p:bg>
    <p:spTree>
      <p:nvGrpSpPr>
        <p:cNvPr id="1" name="Shape 298"/>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99"/>
        <p:cNvGrpSpPr/>
        <p:nvPr/>
      </p:nvGrpSpPr>
      <p:grpSpPr>
        <a:xfrm>
          <a:off x="0" y="0"/>
          <a:ext cx="0" cy="0"/>
          <a:chOff x="0" y="0"/>
          <a:chExt cx="0" cy="0"/>
        </a:xfrm>
      </p:grpSpPr>
      <p:sp>
        <p:nvSpPr>
          <p:cNvPr id="300" name="Google Shape;300;p70"/>
          <p:cNvSpPr/>
          <p:nvPr/>
        </p:nvSpPr>
        <p:spPr>
          <a:xfrm>
            <a:off x="0" y="0"/>
            <a:ext cx="91440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301"/>
        <p:cNvGrpSpPr/>
        <p:nvPr/>
      </p:nvGrpSpPr>
      <p:grpSpPr>
        <a:xfrm>
          <a:off x="0" y="0"/>
          <a:ext cx="0" cy="0"/>
          <a:chOff x="0" y="0"/>
          <a:chExt cx="0" cy="0"/>
        </a:xfrm>
      </p:grpSpPr>
      <p:sp>
        <p:nvSpPr>
          <p:cNvPr id="302" name="Google Shape;302;p71"/>
          <p:cNvSpPr/>
          <p:nvPr/>
        </p:nvSpPr>
        <p:spPr>
          <a:xfrm>
            <a:off x="0" y="0"/>
            <a:ext cx="91440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303" name="Google Shape;303;p71"/>
          <p:cNvSpPr txBox="1"/>
          <p:nvPr/>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Clr>
                <a:schemeClr val="dk1"/>
              </a:buClr>
              <a:buSzPts val="1350"/>
              <a:buFont typeface="Arial"/>
              <a:buNone/>
            </a:pPr>
            <a:endParaRPr sz="1350" b="0" i="0" u="none">
              <a:solidFill>
                <a:schemeClr val="dk1"/>
              </a:solidFill>
              <a:latin typeface="Calibri"/>
              <a:ea typeface="Calibri"/>
              <a:cs typeface="Calibri"/>
              <a:sym typeface="Calibri"/>
            </a:endParaRPr>
          </a:p>
        </p:txBody>
      </p:sp>
      <p:sp>
        <p:nvSpPr>
          <p:cNvPr id="304" name="Google Shape;304;p71"/>
          <p:cNvSpPr txBox="1"/>
          <p:nvPr/>
        </p:nvSpPr>
        <p:spPr>
          <a:xfrm>
            <a:off x="0" y="0"/>
            <a:ext cx="9144000" cy="762000"/>
          </a:xfrm>
          <a:prstGeom prst="rect">
            <a:avLst/>
          </a:prstGeom>
          <a:solidFill>
            <a:srgbClr val="FFC000"/>
          </a:solidFill>
          <a:ln>
            <a:noFill/>
          </a:ln>
        </p:spPr>
        <p:txBody>
          <a:bodyPr spcFirstLastPara="1" wrap="square" lIns="68550" tIns="34275" rIns="68550" bIns="34275" anchor="ctr" anchorCtr="0">
            <a:noAutofit/>
          </a:bodyPr>
          <a:lstStyle/>
          <a:p>
            <a:pPr marL="0" marR="0" lvl="0" indent="0" algn="l" rtl="0">
              <a:lnSpc>
                <a:spcPct val="100000"/>
              </a:lnSpc>
              <a:spcBef>
                <a:spcPts val="0"/>
              </a:spcBef>
              <a:spcAft>
                <a:spcPts val="0"/>
              </a:spcAft>
              <a:buClr>
                <a:schemeClr val="dk1"/>
              </a:buClr>
              <a:buSzPts val="1350"/>
              <a:buFont typeface="Arial"/>
              <a:buNone/>
            </a:pPr>
            <a:endParaRPr sz="1350" b="0" i="0" u="none">
              <a:solidFill>
                <a:schemeClr val="dk1"/>
              </a:solidFill>
              <a:latin typeface="Calibri"/>
              <a:ea typeface="Calibri"/>
              <a:cs typeface="Calibri"/>
              <a:sym typeface="Calibri"/>
            </a:endParaRPr>
          </a:p>
        </p:txBody>
      </p:sp>
      <p:sp>
        <p:nvSpPr>
          <p:cNvPr id="305" name="Google Shape;305;p71"/>
          <p:cNvSpPr txBox="1">
            <a:spLocks noGrp="1"/>
          </p:cNvSpPr>
          <p:nvPr>
            <p:ph type="body" idx="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marL="457200" marR="0" lvl="0" indent="-361950" algn="r" rtl="0">
              <a:lnSpc>
                <a:spcPct val="90000"/>
              </a:lnSpc>
              <a:spcBef>
                <a:spcPts val="800"/>
              </a:spcBef>
              <a:spcAft>
                <a:spcPts val="0"/>
              </a:spcAft>
              <a:buClr>
                <a:srgbClr val="000000"/>
              </a:buClr>
              <a:buSzPts val="2100"/>
              <a:buFont typeface="Arial"/>
              <a:buChar char="•"/>
              <a:defRPr sz="3600" b="1" i="0" u="none" strike="noStrike" cap="none">
                <a:solidFill>
                  <a:schemeClr val="dk1"/>
                </a:solidFill>
                <a:latin typeface="Simplified Arabic"/>
                <a:ea typeface="Simplified Arabic"/>
                <a:cs typeface="Simplified Arabic"/>
                <a:sym typeface="Simplified Arab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06" name="Google Shape;306;p71"/>
          <p:cNvSpPr txBox="1">
            <a:spLocks noGrp="1"/>
          </p:cNvSpPr>
          <p:nvPr>
            <p:ph type="body" idx="2"/>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marL="457200" marR="0" lvl="0" indent="-361950" algn="r" rtl="0">
              <a:lnSpc>
                <a:spcPct val="90000"/>
              </a:lnSpc>
              <a:spcBef>
                <a:spcPts val="800"/>
              </a:spcBef>
              <a:spcAft>
                <a:spcPts val="0"/>
              </a:spcAft>
              <a:buClr>
                <a:srgbClr val="000000"/>
              </a:buClr>
              <a:buSzPts val="2100"/>
              <a:buFont typeface="Arial"/>
              <a:buChar char="•"/>
              <a:defRPr sz="2250" b="0" i="0" u="none" strike="noStrike" cap="none">
                <a:solidFill>
                  <a:schemeClr val="dk1"/>
                </a:solidFill>
                <a:latin typeface="Simplified Arabic"/>
                <a:ea typeface="Simplified Arabic"/>
                <a:cs typeface="Simplified Arabic"/>
                <a:sym typeface="Simplified Arabic"/>
              </a:defRPr>
            </a:lvl1pPr>
            <a:lvl2pPr marL="914400" marR="0" lvl="1" indent="-314325" algn="l" rtl="0">
              <a:lnSpc>
                <a:spcPct val="90000"/>
              </a:lnSpc>
              <a:spcBef>
                <a:spcPts val="500"/>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2pPr>
            <a:lvl3pPr marL="1371600" marR="0" lvl="2" indent="-314325" algn="l" rtl="0">
              <a:lnSpc>
                <a:spcPct val="90000"/>
              </a:lnSpc>
              <a:spcBef>
                <a:spcPts val="500"/>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7"/>
        <p:cNvGrpSpPr/>
        <p:nvPr/>
      </p:nvGrpSpPr>
      <p:grpSpPr>
        <a:xfrm>
          <a:off x="0" y="0"/>
          <a:ext cx="0" cy="0"/>
          <a:chOff x="0" y="0"/>
          <a:chExt cx="0" cy="0"/>
        </a:xfrm>
      </p:grpSpPr>
      <p:sp>
        <p:nvSpPr>
          <p:cNvPr id="308" name="Google Shape;308;p72"/>
          <p:cNvSpPr/>
          <p:nvPr/>
        </p:nvSpPr>
        <p:spPr>
          <a:xfrm>
            <a:off x="0" y="0"/>
            <a:ext cx="91440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309" name="Google Shape;309;p72"/>
          <p:cNvSpPr txBox="1"/>
          <p:nvPr/>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Clr>
                <a:schemeClr val="dk1"/>
              </a:buClr>
              <a:buSzPts val="1350"/>
              <a:buFont typeface="Arial"/>
              <a:buNone/>
            </a:pPr>
            <a:endParaRPr sz="1350" b="0" i="0" u="none">
              <a:solidFill>
                <a:schemeClr val="dk1"/>
              </a:solidFill>
              <a:latin typeface="Calibri"/>
              <a:ea typeface="Calibri"/>
              <a:cs typeface="Calibri"/>
              <a:sym typeface="Calibri"/>
            </a:endParaRPr>
          </a:p>
        </p:txBody>
      </p:sp>
      <p:sp>
        <p:nvSpPr>
          <p:cNvPr id="310" name="Google Shape;310;p72"/>
          <p:cNvSpPr txBox="1"/>
          <p:nvPr/>
        </p:nvSpPr>
        <p:spPr>
          <a:xfrm>
            <a:off x="0" y="0"/>
            <a:ext cx="9144000" cy="762000"/>
          </a:xfrm>
          <a:prstGeom prst="rect">
            <a:avLst/>
          </a:prstGeom>
          <a:solidFill>
            <a:srgbClr val="FFC000"/>
          </a:solidFill>
          <a:ln>
            <a:noFill/>
          </a:ln>
        </p:spPr>
        <p:txBody>
          <a:bodyPr spcFirstLastPara="1" wrap="square" lIns="68550" tIns="34275" rIns="68550" bIns="34275" anchor="ctr" anchorCtr="0">
            <a:noAutofit/>
          </a:bodyPr>
          <a:lstStyle/>
          <a:p>
            <a:pPr marL="0" marR="0" lvl="0" indent="0" algn="l" rtl="0">
              <a:lnSpc>
                <a:spcPct val="100000"/>
              </a:lnSpc>
              <a:spcBef>
                <a:spcPts val="0"/>
              </a:spcBef>
              <a:spcAft>
                <a:spcPts val="0"/>
              </a:spcAft>
              <a:buClr>
                <a:schemeClr val="dk1"/>
              </a:buClr>
              <a:buSzPts val="1350"/>
              <a:buFont typeface="Arial"/>
              <a:buNone/>
            </a:pPr>
            <a:endParaRPr sz="1350" b="0" i="0" u="none">
              <a:solidFill>
                <a:schemeClr val="dk1"/>
              </a:solidFill>
              <a:latin typeface="Calibri"/>
              <a:ea typeface="Calibri"/>
              <a:cs typeface="Calibri"/>
              <a:sym typeface="Calibri"/>
            </a:endParaRPr>
          </a:p>
        </p:txBody>
      </p:sp>
      <p:sp>
        <p:nvSpPr>
          <p:cNvPr id="311" name="Google Shape;311;p72"/>
          <p:cNvSpPr txBox="1">
            <a:spLocks noGrp="1"/>
          </p:cNvSpPr>
          <p:nvPr>
            <p:ph type="body" idx="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457200" marR="0" lvl="0" indent="-228600" algn="ctr" rtl="0">
              <a:lnSpc>
                <a:spcPct val="100000"/>
              </a:lnSpc>
              <a:spcBef>
                <a:spcPts val="0"/>
              </a:spcBef>
              <a:spcAft>
                <a:spcPts val="0"/>
              </a:spcAft>
              <a:buClr>
                <a:schemeClr val="dk1"/>
              </a:buClr>
              <a:buSzPts val="4800"/>
              <a:buFont typeface="Simplified Arabic"/>
              <a:buNone/>
              <a:defRPr sz="3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12" name="Google Shape;312;p72"/>
          <p:cNvSpPr txBox="1">
            <a:spLocks noGrp="1"/>
          </p:cNvSpPr>
          <p:nvPr>
            <p:ph type="body" idx="2"/>
          </p:nvPr>
        </p:nvSpPr>
        <p:spPr>
          <a:xfrm>
            <a:off x="503499" y="1259004"/>
            <a:ext cx="8134109" cy="2354491"/>
          </a:xfrm>
          <a:prstGeom prst="rect">
            <a:avLst/>
          </a:prstGeom>
          <a:noFill/>
          <a:ln>
            <a:noFill/>
          </a:ln>
        </p:spPr>
        <p:txBody>
          <a:bodyPr spcFirstLastPara="1" wrap="square" lIns="91425" tIns="45700" rIns="91425" bIns="45700" anchor="t" anchorCtr="0">
            <a:spAutoFit/>
          </a:bodyPr>
          <a:lstStyle>
            <a:lvl1pPr marL="457200" marR="0" lvl="0" indent="-361950" algn="l" rtl="0">
              <a:lnSpc>
                <a:spcPct val="90000"/>
              </a:lnSpc>
              <a:spcBef>
                <a:spcPts val="800"/>
              </a:spcBef>
              <a:spcAft>
                <a:spcPts val="0"/>
              </a:spcAft>
              <a:buClr>
                <a:srgbClr val="000000"/>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3_Disposition personnalisée">
  <p:cSld name="3_Disposition personnalisée">
    <p:spTree>
      <p:nvGrpSpPr>
        <p:cNvPr id="1" name="Shape 313"/>
        <p:cNvGrpSpPr/>
        <p:nvPr/>
      </p:nvGrpSpPr>
      <p:grpSpPr>
        <a:xfrm>
          <a:off x="0" y="0"/>
          <a:ext cx="0" cy="0"/>
          <a:chOff x="0" y="0"/>
          <a:chExt cx="0" cy="0"/>
        </a:xfrm>
      </p:grpSpPr>
      <p:sp>
        <p:nvSpPr>
          <p:cNvPr id="314" name="Google Shape;314;p7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5" name="Google Shape;315;p7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16" name="Google Shape;316;p7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17" name="Google Shape;317;p7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3_Contents slide layout">
  <p:cSld name="3_Contents slide layout">
    <p:spTree>
      <p:nvGrpSpPr>
        <p:cNvPr id="1" name="Shape 318"/>
        <p:cNvGrpSpPr/>
        <p:nvPr/>
      </p:nvGrpSpPr>
      <p:grpSpPr>
        <a:xfrm>
          <a:off x="0" y="0"/>
          <a:ext cx="0" cy="0"/>
          <a:chOff x="0" y="0"/>
          <a:chExt cx="0" cy="0"/>
        </a:xfrm>
      </p:grpSpPr>
      <p:sp>
        <p:nvSpPr>
          <p:cNvPr id="319" name="Google Shape;319;p74"/>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00"/>
              </a:spcBef>
              <a:spcAft>
                <a:spcPts val="0"/>
              </a:spcAft>
              <a:buClr>
                <a:srgbClr val="000000"/>
              </a:buClr>
              <a:buSzPts val="2100"/>
              <a:buFont typeface="Arial"/>
              <a:buNone/>
              <a:defRPr sz="4050" b="0" i="0" u="none" strike="noStrike" cap="none">
                <a:solidFill>
                  <a:srgbClr val="262626"/>
                </a:solidFill>
                <a:latin typeface="Play"/>
                <a:ea typeface="Play"/>
                <a:cs typeface="Play"/>
                <a:sym typeface="Play"/>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1_Title Slide">
  <p:cSld name="11_Title Slide">
    <p:bg>
      <p:bgPr>
        <a:solidFill>
          <a:schemeClr val="lt1"/>
        </a:solidFill>
        <a:effectLst/>
      </p:bgPr>
    </p:bg>
    <p:spTree>
      <p:nvGrpSpPr>
        <p:cNvPr id="1" name="Shape 320"/>
        <p:cNvGrpSpPr/>
        <p:nvPr/>
      </p:nvGrpSpPr>
      <p:grpSpPr>
        <a:xfrm>
          <a:off x="0" y="0"/>
          <a:ext cx="0" cy="0"/>
          <a:chOff x="0" y="0"/>
          <a:chExt cx="0" cy="0"/>
        </a:xfrm>
      </p:grpSpPr>
      <p:pic>
        <p:nvPicPr>
          <p:cNvPr id="321" name="Google Shape;321;p75"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22" name="Google Shape;322;p75"/>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2_Title Slide">
  <p:cSld name="12_Title Slide">
    <p:bg>
      <p:bgPr>
        <a:solidFill>
          <a:schemeClr val="lt1"/>
        </a:solidFill>
        <a:effectLst/>
      </p:bgPr>
    </p:bg>
    <p:spTree>
      <p:nvGrpSpPr>
        <p:cNvPr id="1" name="Shape 323"/>
        <p:cNvGrpSpPr/>
        <p:nvPr/>
      </p:nvGrpSpPr>
      <p:grpSpPr>
        <a:xfrm>
          <a:off x="0" y="0"/>
          <a:ext cx="0" cy="0"/>
          <a:chOff x="0" y="0"/>
          <a:chExt cx="0" cy="0"/>
        </a:xfrm>
      </p:grpSpPr>
      <p:pic>
        <p:nvPicPr>
          <p:cNvPr id="324" name="Google Shape;324;p76"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25" name="Google Shape;325;p76"/>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3_Title Slide">
  <p:cSld name="13_Title Slide">
    <p:bg>
      <p:bgPr>
        <a:solidFill>
          <a:schemeClr val="lt1"/>
        </a:solidFill>
        <a:effectLst/>
      </p:bgPr>
    </p:bg>
    <p:spTree>
      <p:nvGrpSpPr>
        <p:cNvPr id="1" name="Shape 326"/>
        <p:cNvGrpSpPr/>
        <p:nvPr/>
      </p:nvGrpSpPr>
      <p:grpSpPr>
        <a:xfrm>
          <a:off x="0" y="0"/>
          <a:ext cx="0" cy="0"/>
          <a:chOff x="0" y="0"/>
          <a:chExt cx="0" cy="0"/>
        </a:xfrm>
      </p:grpSpPr>
      <p:pic>
        <p:nvPicPr>
          <p:cNvPr id="327" name="Google Shape;327;p77"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28" name="Google Shape;328;p77"/>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14_Title Slide">
  <p:cSld name="14_Title Slide">
    <p:bg>
      <p:bgPr>
        <a:solidFill>
          <a:schemeClr val="lt1"/>
        </a:solidFill>
        <a:effectLst/>
      </p:bgPr>
    </p:bg>
    <p:spTree>
      <p:nvGrpSpPr>
        <p:cNvPr id="1" name="Shape 329"/>
        <p:cNvGrpSpPr/>
        <p:nvPr/>
      </p:nvGrpSpPr>
      <p:grpSpPr>
        <a:xfrm>
          <a:off x="0" y="0"/>
          <a:ext cx="0" cy="0"/>
          <a:chOff x="0" y="0"/>
          <a:chExt cx="0" cy="0"/>
        </a:xfrm>
      </p:grpSpPr>
      <p:pic>
        <p:nvPicPr>
          <p:cNvPr id="330" name="Google Shape;330;p78"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31" name="Google Shape;331;p78"/>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37"/>
        <p:cNvGrpSpPr/>
        <p:nvPr/>
      </p:nvGrpSpPr>
      <p:grpSpPr>
        <a:xfrm>
          <a:off x="0" y="0"/>
          <a:ext cx="0" cy="0"/>
          <a:chOff x="0" y="0"/>
          <a:chExt cx="0" cy="0"/>
        </a:xfrm>
      </p:grpSpPr>
      <p:sp>
        <p:nvSpPr>
          <p:cNvPr id="38" name="Google Shape;38;p84"/>
          <p:cNvSpPr txBox="1">
            <a:spLocks noGrp="1"/>
          </p:cNvSpPr>
          <p:nvPr>
            <p:ph type="title"/>
          </p:nvPr>
        </p:nvSpPr>
        <p:spPr>
          <a:xfrm>
            <a:off x="630238"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4"/>
          <p:cNvSpPr txBox="1">
            <a:spLocks noGrp="1"/>
          </p:cNvSpPr>
          <p:nvPr>
            <p:ph type="body" idx="1"/>
          </p:nvPr>
        </p:nvSpPr>
        <p:spPr>
          <a:xfrm>
            <a:off x="630238" y="1260475"/>
            <a:ext cx="3868737" cy="61912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84"/>
          <p:cNvSpPr txBox="1">
            <a:spLocks noGrp="1"/>
          </p:cNvSpPr>
          <p:nvPr>
            <p:ph type="body" idx="2"/>
          </p:nvPr>
        </p:nvSpPr>
        <p:spPr>
          <a:xfrm>
            <a:off x="630238" y="1879600"/>
            <a:ext cx="3868737" cy="2762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84"/>
          <p:cNvSpPr txBox="1">
            <a:spLocks noGrp="1"/>
          </p:cNvSpPr>
          <p:nvPr>
            <p:ph type="body" idx="3"/>
          </p:nvPr>
        </p:nvSpPr>
        <p:spPr>
          <a:xfrm>
            <a:off x="4629150" y="1260475"/>
            <a:ext cx="3887788" cy="61912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 name="Google Shape;42;p84"/>
          <p:cNvSpPr txBox="1">
            <a:spLocks noGrp="1"/>
          </p:cNvSpPr>
          <p:nvPr>
            <p:ph type="body" idx="4"/>
          </p:nvPr>
        </p:nvSpPr>
        <p:spPr>
          <a:xfrm>
            <a:off x="4629150" y="1879600"/>
            <a:ext cx="3887788" cy="2762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84"/>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4"/>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84"/>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5_Title Slide">
  <p:cSld name="15_Title Slide">
    <p:bg>
      <p:bgPr>
        <a:solidFill>
          <a:schemeClr val="lt1"/>
        </a:solidFill>
        <a:effectLst/>
      </p:bgPr>
    </p:bg>
    <p:spTree>
      <p:nvGrpSpPr>
        <p:cNvPr id="1" name="Shape 332"/>
        <p:cNvGrpSpPr/>
        <p:nvPr/>
      </p:nvGrpSpPr>
      <p:grpSpPr>
        <a:xfrm>
          <a:off x="0" y="0"/>
          <a:ext cx="0" cy="0"/>
          <a:chOff x="0" y="0"/>
          <a:chExt cx="0" cy="0"/>
        </a:xfrm>
      </p:grpSpPr>
      <p:pic>
        <p:nvPicPr>
          <p:cNvPr id="333" name="Google Shape;333;p79"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34" name="Google Shape;334;p79"/>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1"/>
        <p:cNvGrpSpPr/>
        <p:nvPr/>
      </p:nvGrpSpPr>
      <p:grpSpPr>
        <a:xfrm>
          <a:off x="0" y="0"/>
          <a:ext cx="0" cy="0"/>
          <a:chOff x="0" y="0"/>
          <a:chExt cx="0" cy="0"/>
        </a:xfrm>
      </p:grpSpPr>
      <p:sp>
        <p:nvSpPr>
          <p:cNvPr id="342" name="Google Shape;342;p49"/>
          <p:cNvSpPr txBox="1">
            <a:spLocks noGrp="1"/>
          </p:cNvSpPr>
          <p:nvPr>
            <p:ph type="dt" idx="10"/>
          </p:nvPr>
        </p:nvSpPr>
        <p:spPr>
          <a:xfrm>
            <a:off x="628650" y="4767260"/>
            <a:ext cx="2057400" cy="273899"/>
          </a:xfrm>
          <a:prstGeom prst="rect">
            <a:avLst/>
          </a:prstGeom>
          <a:noFill/>
          <a:ln>
            <a:noFill/>
          </a:ln>
        </p:spPr>
        <p:txBody>
          <a:bodyPr spcFirstLastPara="1" wrap="square" lIns="68550" tIns="34250" rIns="68550" bIns="3425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3" name="Google Shape;343;p49"/>
          <p:cNvSpPr txBox="1">
            <a:spLocks noGrp="1"/>
          </p:cNvSpPr>
          <p:nvPr>
            <p:ph type="ftr" idx="11"/>
          </p:nvPr>
        </p:nvSpPr>
        <p:spPr>
          <a:xfrm>
            <a:off x="3028949" y="4767260"/>
            <a:ext cx="3086099" cy="273899"/>
          </a:xfrm>
          <a:prstGeom prst="rect">
            <a:avLst/>
          </a:prstGeom>
          <a:noFill/>
          <a:ln>
            <a:noFill/>
          </a:ln>
        </p:spPr>
        <p:txBody>
          <a:bodyPr spcFirstLastPara="1" wrap="square" lIns="68550" tIns="34250" rIns="68550" bIns="3425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4" name="Google Shape;344;p49"/>
          <p:cNvSpPr txBox="1">
            <a:spLocks noGrp="1"/>
          </p:cNvSpPr>
          <p:nvPr>
            <p:ph type="sldNum" idx="12"/>
          </p:nvPr>
        </p:nvSpPr>
        <p:spPr>
          <a:xfrm>
            <a:off x="6457949" y="4767260"/>
            <a:ext cx="2057400" cy="273899"/>
          </a:xfrm>
          <a:prstGeom prst="rect">
            <a:avLst/>
          </a:prstGeom>
          <a:noFill/>
          <a:ln>
            <a:noFill/>
          </a:ln>
        </p:spPr>
        <p:txBody>
          <a:bodyPr spcFirstLastPara="1" wrap="square" lIns="68550" tIns="34250" rIns="68550" bIns="3425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345"/>
        <p:cNvGrpSpPr/>
        <p:nvPr/>
      </p:nvGrpSpPr>
      <p:grpSpPr>
        <a:xfrm>
          <a:off x="0" y="0"/>
          <a:ext cx="0" cy="0"/>
          <a:chOff x="0" y="0"/>
          <a:chExt cx="0" cy="0"/>
        </a:xfrm>
      </p:grpSpPr>
      <p:sp>
        <p:nvSpPr>
          <p:cNvPr id="346" name="Google Shape;346;p109"/>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347" name="Google Shape;347;p109"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48" name="Google Shape;348;p109"/>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49"/>
        <p:cNvGrpSpPr/>
        <p:nvPr/>
      </p:nvGrpSpPr>
      <p:grpSpPr>
        <a:xfrm>
          <a:off x="0" y="0"/>
          <a:ext cx="0" cy="0"/>
          <a:chOff x="0" y="0"/>
          <a:chExt cx="0" cy="0"/>
        </a:xfrm>
      </p:grpSpPr>
      <p:sp>
        <p:nvSpPr>
          <p:cNvPr id="350" name="Google Shape;350;p110"/>
          <p:cNvSpPr txBox="1">
            <a:spLocks noGrp="1"/>
          </p:cNvSpPr>
          <p:nvPr>
            <p:ph type="title"/>
          </p:nvPr>
        </p:nvSpPr>
        <p:spPr>
          <a:xfrm>
            <a:off x="1966298" y="1631088"/>
            <a:ext cx="2305504" cy="451503"/>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1" name="Google Shape;351;p110"/>
          <p:cNvSpPr txBox="1">
            <a:spLocks noGrp="1"/>
          </p:cNvSpPr>
          <p:nvPr>
            <p:ph type="subTitle" idx="1"/>
          </p:nvPr>
        </p:nvSpPr>
        <p:spPr>
          <a:xfrm>
            <a:off x="1966307" y="2129189"/>
            <a:ext cx="2305504" cy="484796"/>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52" name="Google Shape;352;p110"/>
          <p:cNvSpPr txBox="1">
            <a:spLocks noGrp="1"/>
          </p:cNvSpPr>
          <p:nvPr>
            <p:ph type="subTitle" idx="2"/>
          </p:nvPr>
        </p:nvSpPr>
        <p:spPr>
          <a:xfrm>
            <a:off x="6015188" y="2129189"/>
            <a:ext cx="2305504" cy="484796"/>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53" name="Google Shape;353;p110"/>
          <p:cNvSpPr txBox="1">
            <a:spLocks noGrp="1"/>
          </p:cNvSpPr>
          <p:nvPr>
            <p:ph type="title" idx="3"/>
          </p:nvPr>
        </p:nvSpPr>
        <p:spPr>
          <a:xfrm>
            <a:off x="1966325" y="3138028"/>
            <a:ext cx="2305504" cy="527700"/>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4" name="Google Shape;354;p110"/>
          <p:cNvSpPr txBox="1">
            <a:spLocks noGrp="1"/>
          </p:cNvSpPr>
          <p:nvPr>
            <p:ph type="subTitle" idx="4"/>
          </p:nvPr>
        </p:nvSpPr>
        <p:spPr>
          <a:xfrm>
            <a:off x="1966307" y="3626574"/>
            <a:ext cx="2305504" cy="484796"/>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55" name="Google Shape;355;p110"/>
          <p:cNvSpPr txBox="1">
            <a:spLocks noGrp="1"/>
          </p:cNvSpPr>
          <p:nvPr>
            <p:ph type="subTitle" idx="5"/>
          </p:nvPr>
        </p:nvSpPr>
        <p:spPr>
          <a:xfrm>
            <a:off x="6015188" y="3626574"/>
            <a:ext cx="2305504" cy="484796"/>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56" name="Google Shape;356;p110"/>
          <p:cNvSpPr txBox="1">
            <a:spLocks noGrp="1"/>
          </p:cNvSpPr>
          <p:nvPr>
            <p:ph type="title" idx="6"/>
          </p:nvPr>
        </p:nvSpPr>
        <p:spPr>
          <a:xfrm>
            <a:off x="823316" y="1815449"/>
            <a:ext cx="1143000" cy="572697"/>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7" name="Google Shape;357;p110"/>
          <p:cNvSpPr txBox="1">
            <a:spLocks noGrp="1"/>
          </p:cNvSpPr>
          <p:nvPr>
            <p:ph type="title" idx="7"/>
          </p:nvPr>
        </p:nvSpPr>
        <p:spPr>
          <a:xfrm>
            <a:off x="823316" y="3349118"/>
            <a:ext cx="1143000" cy="572697"/>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8" name="Google Shape;358;p110"/>
          <p:cNvSpPr txBox="1">
            <a:spLocks noGrp="1"/>
          </p:cNvSpPr>
          <p:nvPr>
            <p:ph type="title" idx="8"/>
          </p:nvPr>
        </p:nvSpPr>
        <p:spPr>
          <a:xfrm>
            <a:off x="4872197" y="1815449"/>
            <a:ext cx="1143000" cy="572697"/>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9" name="Google Shape;359;p110"/>
          <p:cNvSpPr txBox="1">
            <a:spLocks noGrp="1"/>
          </p:cNvSpPr>
          <p:nvPr>
            <p:ph type="title" idx="9"/>
          </p:nvPr>
        </p:nvSpPr>
        <p:spPr>
          <a:xfrm>
            <a:off x="4872197" y="3349118"/>
            <a:ext cx="1143000" cy="572697"/>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0" name="Google Shape;360;p110"/>
          <p:cNvSpPr txBox="1">
            <a:spLocks noGrp="1"/>
          </p:cNvSpPr>
          <p:nvPr>
            <p:ph type="title" idx="13"/>
          </p:nvPr>
        </p:nvSpPr>
        <p:spPr>
          <a:xfrm>
            <a:off x="6015197" y="1631088"/>
            <a:ext cx="2305504" cy="451503"/>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1" name="Google Shape;361;p110"/>
          <p:cNvSpPr txBox="1">
            <a:spLocks noGrp="1"/>
          </p:cNvSpPr>
          <p:nvPr>
            <p:ph type="title" idx="14"/>
          </p:nvPr>
        </p:nvSpPr>
        <p:spPr>
          <a:xfrm>
            <a:off x="6015224" y="3138028"/>
            <a:ext cx="2305504" cy="527700"/>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2" name="Google Shape;362;p110"/>
          <p:cNvSpPr txBox="1">
            <a:spLocks noGrp="1"/>
          </p:cNvSpPr>
          <p:nvPr>
            <p:ph type="title" idx="15"/>
          </p:nvPr>
        </p:nvSpPr>
        <p:spPr>
          <a:xfrm>
            <a:off x="719998" y="445029"/>
            <a:ext cx="7704002" cy="572697"/>
          </a:xfrm>
          <a:prstGeom prst="rect">
            <a:avLst/>
          </a:prstGeom>
          <a:noFill/>
          <a:ln>
            <a:noFill/>
          </a:ln>
        </p:spPr>
        <p:txBody>
          <a:bodyPr spcFirstLastPara="1" wrap="square" lIns="68550" tIns="68550" rIns="68550" bIns="68550" anchor="t" anchorCtr="0">
            <a:noAutofit/>
          </a:bodyPr>
          <a:lstStyle>
            <a:lvl1pPr lvl="0" algn="l">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Disposition personnalisée">
  <p:cSld name="Disposition personnalisée">
    <p:spTree>
      <p:nvGrpSpPr>
        <p:cNvPr id="1" name="Shape 363"/>
        <p:cNvGrpSpPr/>
        <p:nvPr/>
      </p:nvGrpSpPr>
      <p:grpSpPr>
        <a:xfrm>
          <a:off x="0" y="0"/>
          <a:ext cx="0" cy="0"/>
          <a:chOff x="0" y="0"/>
          <a:chExt cx="0" cy="0"/>
        </a:xfrm>
      </p:grpSpPr>
      <p:sp>
        <p:nvSpPr>
          <p:cNvPr id="364" name="Google Shape;364;p111"/>
          <p:cNvSpPr txBox="1">
            <a:spLocks noGrp="1"/>
          </p:cNvSpPr>
          <p:nvPr>
            <p:ph type="dt" idx="10"/>
          </p:nvPr>
        </p:nvSpPr>
        <p:spPr>
          <a:xfrm>
            <a:off x="628650" y="4767260"/>
            <a:ext cx="2057400" cy="273899"/>
          </a:xfrm>
          <a:prstGeom prst="rect">
            <a:avLst/>
          </a:prstGeom>
          <a:noFill/>
          <a:ln>
            <a:noFill/>
          </a:ln>
        </p:spPr>
        <p:txBody>
          <a:bodyPr spcFirstLastPara="1" wrap="square" lIns="68550" tIns="34250" rIns="68550" bIns="3425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5" name="Google Shape;365;p111"/>
          <p:cNvSpPr txBox="1">
            <a:spLocks noGrp="1"/>
          </p:cNvSpPr>
          <p:nvPr>
            <p:ph type="ftr" idx="11"/>
          </p:nvPr>
        </p:nvSpPr>
        <p:spPr>
          <a:xfrm>
            <a:off x="3028949" y="4767260"/>
            <a:ext cx="3086099" cy="273899"/>
          </a:xfrm>
          <a:prstGeom prst="rect">
            <a:avLst/>
          </a:prstGeom>
          <a:noFill/>
          <a:ln>
            <a:noFill/>
          </a:ln>
        </p:spPr>
        <p:txBody>
          <a:bodyPr spcFirstLastPara="1" wrap="square" lIns="68550" tIns="34250" rIns="68550" bIns="3425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6" name="Google Shape;366;p111"/>
          <p:cNvSpPr txBox="1">
            <a:spLocks noGrp="1"/>
          </p:cNvSpPr>
          <p:nvPr>
            <p:ph type="sldNum" idx="12"/>
          </p:nvPr>
        </p:nvSpPr>
        <p:spPr>
          <a:xfrm>
            <a:off x="6457949" y="4767260"/>
            <a:ext cx="2057400" cy="273899"/>
          </a:xfrm>
          <a:prstGeom prst="rect">
            <a:avLst/>
          </a:prstGeom>
          <a:noFill/>
          <a:ln>
            <a:noFill/>
          </a:ln>
        </p:spPr>
        <p:txBody>
          <a:bodyPr spcFirstLastPara="1" wrap="square" lIns="68550" tIns="34250" rIns="68550" bIns="3425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
        <p:nvSpPr>
          <p:cNvPr id="367" name="Google Shape;367;p111"/>
          <p:cNvSpPr/>
          <p:nvPr/>
        </p:nvSpPr>
        <p:spPr>
          <a:xfrm>
            <a:off x="1020314" y="624672"/>
            <a:ext cx="7073697" cy="3864903"/>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368" name="Google Shape;368;p111"/>
          <p:cNvSpPr/>
          <p:nvPr/>
        </p:nvSpPr>
        <p:spPr>
          <a:xfrm>
            <a:off x="1128488" y="718947"/>
            <a:ext cx="6857396" cy="3676500"/>
          </a:xfrm>
          <a:prstGeom prst="rect">
            <a:avLst/>
          </a:prstGeom>
          <a:solidFill>
            <a:srgbClr val="FFFFFF"/>
          </a:solidFill>
          <a:ln>
            <a:noFill/>
          </a:ln>
          <a:effectLst>
            <a:outerShdw algn="tl">
              <a:srgbClr val="000000">
                <a:alpha val="4705"/>
              </a:srgbClr>
            </a:outerShdw>
          </a:effectLst>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369" name="Google Shape;369;p111"/>
          <p:cNvSpPr txBox="1">
            <a:spLocks noGrp="1"/>
          </p:cNvSpPr>
          <p:nvPr>
            <p:ph type="title"/>
          </p:nvPr>
        </p:nvSpPr>
        <p:spPr>
          <a:xfrm>
            <a:off x="1441176" y="1733757"/>
            <a:ext cx="5829300" cy="1676104"/>
          </a:xfrm>
          <a:prstGeom prst="rect">
            <a:avLst/>
          </a:prstGeom>
          <a:noFill/>
          <a:ln>
            <a:noFill/>
          </a:ln>
        </p:spPr>
        <p:txBody>
          <a:bodyPr spcFirstLastPara="1" wrap="square" lIns="68550" tIns="34250" rIns="68550" bIns="34250" anchor="ctr" anchorCtr="1">
            <a:normAutofit/>
          </a:bodyPr>
          <a:lstStyle>
            <a:lvl1pPr lvl="0" algn="ctr">
              <a:lnSpc>
                <a:spcPct val="90000"/>
              </a:lnSpc>
              <a:spcBef>
                <a:spcPts val="0"/>
              </a:spcBef>
              <a:spcAft>
                <a:spcPts val="0"/>
              </a:spcAft>
              <a:buClr>
                <a:srgbClr val="44546A"/>
              </a:buClr>
              <a:buSzPts val="4100"/>
              <a:buFont typeface="Calibri"/>
              <a:buNone/>
              <a:defRPr sz="4100" b="1">
                <a:solidFill>
                  <a:srgbClr val="44546A"/>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0" name="Google Shape;370;p111"/>
          <p:cNvSpPr/>
          <p:nvPr/>
        </p:nvSpPr>
        <p:spPr>
          <a:xfrm>
            <a:off x="1329875" y="4020123"/>
            <a:ext cx="6458096" cy="80403"/>
          </a:xfrm>
          <a:prstGeom prst="rect">
            <a:avLst/>
          </a:prstGeom>
          <a:solidFill>
            <a:srgbClr val="FFC000"/>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371" name="Google Shape;371;p111"/>
          <p:cNvPicPr preferRelativeResize="0"/>
          <p:nvPr/>
        </p:nvPicPr>
        <p:blipFill rotWithShape="1">
          <a:blip r:embed="rId2">
            <a:alphaModFix/>
          </a:blip>
          <a:srcRect/>
          <a:stretch/>
        </p:blipFill>
        <p:spPr>
          <a:xfrm>
            <a:off x="4111599" y="1043504"/>
            <a:ext cx="690326" cy="690326"/>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372"/>
        <p:cNvGrpSpPr/>
        <p:nvPr/>
      </p:nvGrpSpPr>
      <p:grpSpPr>
        <a:xfrm>
          <a:off x="0" y="0"/>
          <a:ext cx="0" cy="0"/>
          <a:chOff x="0" y="0"/>
          <a:chExt cx="0" cy="0"/>
        </a:xfrm>
      </p:grpSpPr>
      <p:sp>
        <p:nvSpPr>
          <p:cNvPr id="373" name="Google Shape;373;p112"/>
          <p:cNvSpPr/>
          <p:nvPr/>
        </p:nvSpPr>
        <p:spPr>
          <a:xfrm>
            <a:off x="0" y="-28529"/>
            <a:ext cx="9144457" cy="5143499"/>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374" name="Google Shape;374;p112"/>
          <p:cNvSpPr/>
          <p:nvPr/>
        </p:nvSpPr>
        <p:spPr>
          <a:xfrm rot="-10799991" flipH="1">
            <a:off x="439807" y="224110"/>
            <a:ext cx="275911" cy="167865"/>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
        <p:nvSpPr>
          <p:cNvPr id="375" name="Google Shape;375;p112"/>
          <p:cNvSpPr txBox="1">
            <a:spLocks noGrp="1"/>
          </p:cNvSpPr>
          <p:nvPr>
            <p:ph type="title"/>
          </p:nvPr>
        </p:nvSpPr>
        <p:spPr>
          <a:xfrm>
            <a:off x="761585" y="146962"/>
            <a:ext cx="7620902" cy="353095"/>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757070"/>
              </a:buClr>
              <a:buSzPts val="1500"/>
              <a:buFont typeface="Calibri"/>
              <a:buNone/>
              <a:defRPr sz="1500" b="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6" name="Google Shape;376;p112"/>
          <p:cNvSpPr txBox="1">
            <a:spLocks noGrp="1"/>
          </p:cNvSpPr>
          <p:nvPr>
            <p:ph type="body" idx="1"/>
          </p:nvPr>
        </p:nvSpPr>
        <p:spPr>
          <a:xfrm>
            <a:off x="747714" y="514267"/>
            <a:ext cx="7634700" cy="219300"/>
          </a:xfrm>
          <a:prstGeom prst="rect">
            <a:avLst/>
          </a:prstGeom>
          <a:noFill/>
          <a:ln>
            <a:noFill/>
          </a:ln>
        </p:spPr>
        <p:txBody>
          <a:bodyPr spcFirstLastPara="1" wrap="square" lIns="68550" tIns="34250" rIns="68550" bIns="34250" anchor="t" anchorCtr="0">
            <a:noAutofit/>
          </a:bodyPr>
          <a:lstStyle>
            <a:lvl1pPr marL="457200" lvl="0" indent="-228600" algn="l">
              <a:lnSpc>
                <a:spcPct val="90000"/>
              </a:lnSpc>
              <a:spcBef>
                <a:spcPts val="800"/>
              </a:spcBef>
              <a:spcAft>
                <a:spcPts val="0"/>
              </a:spcAft>
              <a:buSzPts val="2100"/>
              <a:buNone/>
              <a:defRPr sz="1100" i="1">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377"/>
        <p:cNvGrpSpPr/>
        <p:nvPr/>
      </p:nvGrpSpPr>
      <p:grpSpPr>
        <a:xfrm>
          <a:off x="0" y="0"/>
          <a:ext cx="0" cy="0"/>
          <a:chOff x="0" y="0"/>
          <a:chExt cx="0" cy="0"/>
        </a:xfrm>
      </p:grpSpPr>
      <p:sp>
        <p:nvSpPr>
          <p:cNvPr id="378" name="Google Shape;378;p113"/>
          <p:cNvSpPr/>
          <p:nvPr/>
        </p:nvSpPr>
        <p:spPr>
          <a:xfrm>
            <a:off x="0" y="-28529"/>
            <a:ext cx="9144457" cy="5143499"/>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379" name="Google Shape;379;p113"/>
          <p:cNvSpPr/>
          <p:nvPr/>
        </p:nvSpPr>
        <p:spPr>
          <a:xfrm rot="-10799991" flipH="1">
            <a:off x="439807" y="224110"/>
            <a:ext cx="275911" cy="167865"/>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380"/>
        <p:cNvGrpSpPr/>
        <p:nvPr/>
      </p:nvGrpSpPr>
      <p:grpSpPr>
        <a:xfrm>
          <a:off x="0" y="0"/>
          <a:ext cx="0" cy="0"/>
          <a:chOff x="0" y="0"/>
          <a:chExt cx="0" cy="0"/>
        </a:xfrm>
      </p:grpSpPr>
      <p:sp>
        <p:nvSpPr>
          <p:cNvPr id="381" name="Google Shape;381;p114"/>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382" name="Google Shape;382;p114"/>
          <p:cNvSpPr txBox="1"/>
          <p:nvPr/>
        </p:nvSpPr>
        <p:spPr>
          <a:xfrm>
            <a:off x="0" y="0"/>
            <a:ext cx="9144000" cy="5143499"/>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83" name="Google Shape;383;p114"/>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384"/>
        <p:cNvGrpSpPr/>
        <p:nvPr/>
      </p:nvGrpSpPr>
      <p:grpSpPr>
        <a:xfrm>
          <a:off x="0" y="0"/>
          <a:ext cx="0" cy="0"/>
          <a:chOff x="0" y="0"/>
          <a:chExt cx="0" cy="0"/>
        </a:xfrm>
      </p:grpSpPr>
      <p:sp>
        <p:nvSpPr>
          <p:cNvPr id="385" name="Google Shape;385;p115"/>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386" name="Google Shape;386;p115"/>
          <p:cNvSpPr txBox="1"/>
          <p:nvPr/>
        </p:nvSpPr>
        <p:spPr>
          <a:xfrm>
            <a:off x="0" y="0"/>
            <a:ext cx="9144000" cy="5143499"/>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87" name="Google Shape;387;p115"/>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88" name="Google Shape;388;p115"/>
          <p:cNvSpPr txBox="1">
            <a:spLocks noGrp="1"/>
          </p:cNvSpPr>
          <p:nvPr>
            <p:ph type="body" idx="1"/>
          </p:nvPr>
        </p:nvSpPr>
        <p:spPr>
          <a:xfrm>
            <a:off x="2786405" y="60771"/>
            <a:ext cx="3568199" cy="530699"/>
          </a:xfrm>
          <a:prstGeom prst="rect">
            <a:avLst/>
          </a:prstGeom>
          <a:noFill/>
          <a:ln>
            <a:noFill/>
          </a:ln>
        </p:spPr>
        <p:txBody>
          <a:bodyPr spcFirstLastPara="1" wrap="square" lIns="68550" tIns="34250" rIns="68550" bIns="34250" anchor="t" anchorCtr="1">
            <a:spAutoFit/>
          </a:bodyPr>
          <a:lstStyle>
            <a:lvl1pPr marL="457200" lvl="0" indent="-228600" algn="ctr">
              <a:lnSpc>
                <a:spcPct val="100000"/>
              </a:lnSpc>
              <a:spcBef>
                <a:spcPts val="0"/>
              </a:spcBef>
              <a:spcAft>
                <a:spcPts val="0"/>
              </a:spcAft>
              <a:buSzPts val="2100"/>
              <a:buNone/>
              <a:defRPr sz="3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p115"/>
          <p:cNvSpPr txBox="1">
            <a:spLocks noGrp="1"/>
          </p:cNvSpPr>
          <p:nvPr>
            <p:ph type="body" idx="2"/>
          </p:nvPr>
        </p:nvSpPr>
        <p:spPr>
          <a:xfrm>
            <a:off x="503496" y="1259000"/>
            <a:ext cx="8134200" cy="2331601"/>
          </a:xfrm>
          <a:prstGeom prst="rect">
            <a:avLst/>
          </a:prstGeom>
          <a:noFill/>
          <a:ln>
            <a:noFill/>
          </a:ln>
        </p:spPr>
        <p:txBody>
          <a:bodyPr spcFirstLastPara="1" wrap="square" lIns="68550" tIns="34250" rIns="68550" bIns="34250" anchor="t" anchorCtr="0">
            <a:spAutoFit/>
          </a:bodyPr>
          <a:lstStyle>
            <a:lvl1pPr marL="457200" lvl="0" indent="-361950" algn="l">
              <a:lnSpc>
                <a:spcPct val="90000"/>
              </a:lnSpc>
              <a:spcBef>
                <a:spcPts val="800"/>
              </a:spcBef>
              <a:spcAft>
                <a:spcPts val="0"/>
              </a:spcAft>
              <a:buSzPts val="21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1_Disposition personnalisée">
  <p:cSld name="1_Disposition personnalisée">
    <p:spTree>
      <p:nvGrpSpPr>
        <p:cNvPr id="1" name="Shape 390"/>
        <p:cNvGrpSpPr/>
        <p:nvPr/>
      </p:nvGrpSpPr>
      <p:grpSpPr>
        <a:xfrm>
          <a:off x="0" y="0"/>
          <a:ext cx="0" cy="0"/>
          <a:chOff x="0" y="0"/>
          <a:chExt cx="0" cy="0"/>
        </a:xfrm>
      </p:grpSpPr>
      <p:sp>
        <p:nvSpPr>
          <p:cNvPr id="391" name="Google Shape;391;p116"/>
          <p:cNvSpPr txBox="1">
            <a:spLocks noGrp="1"/>
          </p:cNvSpPr>
          <p:nvPr>
            <p:ph type="title"/>
          </p:nvPr>
        </p:nvSpPr>
        <p:spPr>
          <a:xfrm>
            <a:off x="628650" y="273844"/>
            <a:ext cx="7886700" cy="994199"/>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2" name="Google Shape;392;p116"/>
          <p:cNvSpPr txBox="1">
            <a:spLocks noGrp="1"/>
          </p:cNvSpPr>
          <p:nvPr>
            <p:ph type="dt" idx="10"/>
          </p:nvPr>
        </p:nvSpPr>
        <p:spPr>
          <a:xfrm>
            <a:off x="628650" y="4767260"/>
            <a:ext cx="2057400" cy="273899"/>
          </a:xfrm>
          <a:prstGeom prst="rect">
            <a:avLst/>
          </a:prstGeom>
          <a:noFill/>
          <a:ln>
            <a:noFill/>
          </a:ln>
        </p:spPr>
        <p:txBody>
          <a:bodyPr spcFirstLastPara="1" wrap="square" lIns="68550" tIns="34250" rIns="68550" bIns="3425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3" name="Google Shape;393;p116"/>
          <p:cNvSpPr txBox="1">
            <a:spLocks noGrp="1"/>
          </p:cNvSpPr>
          <p:nvPr>
            <p:ph type="ftr" idx="11"/>
          </p:nvPr>
        </p:nvSpPr>
        <p:spPr>
          <a:xfrm>
            <a:off x="3028949" y="4767260"/>
            <a:ext cx="3086099" cy="273899"/>
          </a:xfrm>
          <a:prstGeom prst="rect">
            <a:avLst/>
          </a:prstGeom>
          <a:noFill/>
          <a:ln>
            <a:noFill/>
          </a:ln>
        </p:spPr>
        <p:txBody>
          <a:bodyPr spcFirstLastPara="1" wrap="square" lIns="68550" tIns="34250" rIns="68550" bIns="3425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4" name="Google Shape;394;p116"/>
          <p:cNvSpPr txBox="1">
            <a:spLocks noGrp="1"/>
          </p:cNvSpPr>
          <p:nvPr>
            <p:ph type="sldNum" idx="12"/>
          </p:nvPr>
        </p:nvSpPr>
        <p:spPr>
          <a:xfrm>
            <a:off x="6457949" y="4767260"/>
            <a:ext cx="2057400" cy="273899"/>
          </a:xfrm>
          <a:prstGeom prst="rect">
            <a:avLst/>
          </a:prstGeom>
          <a:noFill/>
          <a:ln>
            <a:noFill/>
          </a:ln>
        </p:spPr>
        <p:txBody>
          <a:bodyPr spcFirstLastPara="1" wrap="square" lIns="68550" tIns="34250" rIns="68550" bIns="3425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6"/>
        <p:cNvGrpSpPr/>
        <p:nvPr/>
      </p:nvGrpSpPr>
      <p:grpSpPr>
        <a:xfrm>
          <a:off x="0" y="0"/>
          <a:ext cx="0" cy="0"/>
          <a:chOff x="0" y="0"/>
          <a:chExt cx="0" cy="0"/>
        </a:xfrm>
      </p:grpSpPr>
      <p:sp>
        <p:nvSpPr>
          <p:cNvPr id="47" name="Google Shape;47;p85"/>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85"/>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85"/>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85"/>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395"/>
        <p:cNvGrpSpPr/>
        <p:nvPr/>
      </p:nvGrpSpPr>
      <p:grpSpPr>
        <a:xfrm>
          <a:off x="0" y="0"/>
          <a:ext cx="0" cy="0"/>
          <a:chOff x="0" y="0"/>
          <a:chExt cx="0" cy="0"/>
        </a:xfrm>
      </p:grpSpPr>
      <p:sp>
        <p:nvSpPr>
          <p:cNvPr id="396" name="Google Shape;396;p117"/>
          <p:cNvSpPr/>
          <p:nvPr/>
        </p:nvSpPr>
        <p:spPr>
          <a:xfrm>
            <a:off x="0" y="0"/>
            <a:ext cx="9144457" cy="5143499"/>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397" name="Google Shape;397;p117"/>
          <p:cNvSpPr/>
          <p:nvPr/>
        </p:nvSpPr>
        <p:spPr>
          <a:xfrm rot="-10799991" flipH="1">
            <a:off x="371484" y="224274"/>
            <a:ext cx="343439" cy="238365"/>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script">
  <p:cSld name="script">
    <p:spTree>
      <p:nvGrpSpPr>
        <p:cNvPr id="1" name="Shape 398"/>
        <p:cNvGrpSpPr/>
        <p:nvPr/>
      </p:nvGrpSpPr>
      <p:grpSpPr>
        <a:xfrm>
          <a:off x="0" y="0"/>
          <a:ext cx="0" cy="0"/>
          <a:chOff x="0" y="0"/>
          <a:chExt cx="0" cy="0"/>
        </a:xfrm>
      </p:grpSpPr>
      <p:sp>
        <p:nvSpPr>
          <p:cNvPr id="399" name="Google Shape;399;p118"/>
          <p:cNvSpPr/>
          <p:nvPr/>
        </p:nvSpPr>
        <p:spPr>
          <a:xfrm>
            <a:off x="0" y="-28529"/>
            <a:ext cx="9144457" cy="5172303"/>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400" name="Google Shape;400;p118"/>
          <p:cNvSpPr/>
          <p:nvPr/>
        </p:nvSpPr>
        <p:spPr>
          <a:xfrm rot="-10799991" flipH="1">
            <a:off x="439807" y="224110"/>
            <a:ext cx="275911" cy="167865"/>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
        <p:nvSpPr>
          <p:cNvPr id="401" name="Google Shape;401;p118"/>
          <p:cNvSpPr txBox="1">
            <a:spLocks noGrp="1"/>
          </p:cNvSpPr>
          <p:nvPr>
            <p:ph type="title"/>
          </p:nvPr>
        </p:nvSpPr>
        <p:spPr>
          <a:xfrm>
            <a:off x="761585" y="146962"/>
            <a:ext cx="7620902" cy="353095"/>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757070"/>
              </a:buClr>
              <a:buSzPts val="1500"/>
              <a:buFont typeface="Calibri"/>
              <a:buNone/>
              <a:defRPr sz="1500" b="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2" name="Google Shape;402;p118"/>
          <p:cNvSpPr txBox="1">
            <a:spLocks noGrp="1"/>
          </p:cNvSpPr>
          <p:nvPr>
            <p:ph type="body" idx="1"/>
          </p:nvPr>
        </p:nvSpPr>
        <p:spPr>
          <a:xfrm>
            <a:off x="747714" y="514267"/>
            <a:ext cx="7634700" cy="219300"/>
          </a:xfrm>
          <a:prstGeom prst="rect">
            <a:avLst/>
          </a:prstGeom>
          <a:noFill/>
          <a:ln>
            <a:noFill/>
          </a:ln>
        </p:spPr>
        <p:txBody>
          <a:bodyPr spcFirstLastPara="1" wrap="square" lIns="68550" tIns="34250" rIns="68550" bIns="34250" anchor="t" anchorCtr="0">
            <a:noAutofit/>
          </a:bodyPr>
          <a:lstStyle>
            <a:lvl1pPr marL="457200" lvl="0" indent="-228600" algn="l">
              <a:lnSpc>
                <a:spcPct val="90000"/>
              </a:lnSpc>
              <a:spcBef>
                <a:spcPts val="800"/>
              </a:spcBef>
              <a:spcAft>
                <a:spcPts val="0"/>
              </a:spcAft>
              <a:buSzPts val="2100"/>
              <a:buNone/>
              <a:defRPr sz="1100" i="1">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403"/>
        <p:cNvGrpSpPr/>
        <p:nvPr/>
      </p:nvGrpSpPr>
      <p:grpSpPr>
        <a:xfrm>
          <a:off x="0" y="0"/>
          <a:ext cx="0" cy="0"/>
          <a:chOff x="0" y="0"/>
          <a:chExt cx="0" cy="0"/>
        </a:xfrm>
      </p:grpSpPr>
      <p:sp>
        <p:nvSpPr>
          <p:cNvPr id="404" name="Google Shape;404;p119"/>
          <p:cNvSpPr/>
          <p:nvPr/>
        </p:nvSpPr>
        <p:spPr>
          <a:xfrm>
            <a:off x="0" y="-28529"/>
            <a:ext cx="9144000" cy="517202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405" name="Google Shape;405;p119"/>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406" name="Google Shape;406;p119"/>
          <p:cNvSpPr txBox="1">
            <a:spLocks noGrp="1"/>
          </p:cNvSpPr>
          <p:nvPr>
            <p:ph type="title"/>
          </p:nvPr>
        </p:nvSpPr>
        <p:spPr>
          <a:xfrm>
            <a:off x="761585" y="146962"/>
            <a:ext cx="7620829" cy="352967"/>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222A35"/>
              </a:buClr>
              <a:buSzPts val="1500"/>
              <a:buFont typeface="Arial"/>
              <a:buNone/>
              <a:defRPr sz="1500" b="1">
                <a:solidFill>
                  <a:srgbClr val="222A3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7" name="Google Shape;407;p119"/>
          <p:cNvSpPr txBox="1">
            <a:spLocks noGrp="1"/>
          </p:cNvSpPr>
          <p:nvPr>
            <p:ph type="body" idx="1"/>
          </p:nvPr>
        </p:nvSpPr>
        <p:spPr>
          <a:xfrm>
            <a:off x="747714" y="514267"/>
            <a:ext cx="7634700" cy="219327"/>
          </a:xfrm>
          <a:prstGeom prst="rect">
            <a:avLst/>
          </a:prstGeom>
          <a:noFill/>
          <a:ln>
            <a:noFill/>
          </a:ln>
        </p:spPr>
        <p:txBody>
          <a:bodyPr spcFirstLastPara="1" wrap="square" lIns="68550" tIns="34250" rIns="68550" bIns="34250" anchor="t" anchorCtr="0">
            <a:noAutofit/>
          </a:bodyPr>
          <a:lstStyle>
            <a:lvl1pPr marL="457200" lvl="0" indent="-228600" algn="l">
              <a:lnSpc>
                <a:spcPct val="90000"/>
              </a:lnSpc>
              <a:spcBef>
                <a:spcPts val="800"/>
              </a:spcBef>
              <a:spcAft>
                <a:spcPts val="0"/>
              </a:spcAft>
              <a:buSzPts val="2100"/>
              <a:buNone/>
              <a:defRPr sz="1050" i="1">
                <a:solidFill>
                  <a:srgbClr val="333F50"/>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408"/>
        <p:cNvGrpSpPr/>
        <p:nvPr/>
      </p:nvGrpSpPr>
      <p:grpSpPr>
        <a:xfrm>
          <a:off x="0" y="0"/>
          <a:ext cx="0" cy="0"/>
          <a:chOff x="0" y="0"/>
          <a:chExt cx="0" cy="0"/>
        </a:xfrm>
      </p:grpSpPr>
      <p:sp>
        <p:nvSpPr>
          <p:cNvPr id="409" name="Google Shape;409;p120"/>
          <p:cNvSpPr/>
          <p:nvPr/>
        </p:nvSpPr>
        <p:spPr>
          <a:xfrm>
            <a:off x="0" y="-28529"/>
            <a:ext cx="9144457" cy="5143499"/>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410" name="Google Shape;410;p120"/>
          <p:cNvSpPr/>
          <p:nvPr/>
        </p:nvSpPr>
        <p:spPr>
          <a:xfrm rot="10799991">
            <a:off x="8587038" y="204323"/>
            <a:ext cx="216100" cy="164509"/>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
        <p:nvSpPr>
          <p:cNvPr id="411" name="Google Shape;411;p120"/>
          <p:cNvSpPr txBox="1">
            <a:spLocks noGrp="1"/>
          </p:cNvSpPr>
          <p:nvPr>
            <p:ph type="title"/>
          </p:nvPr>
        </p:nvSpPr>
        <p:spPr>
          <a:xfrm>
            <a:off x="761585" y="146962"/>
            <a:ext cx="7620902" cy="353095"/>
          </a:xfrm>
          <a:prstGeom prst="rect">
            <a:avLst/>
          </a:prstGeom>
          <a:noFill/>
          <a:ln>
            <a:noFill/>
          </a:ln>
        </p:spPr>
        <p:txBody>
          <a:bodyPr spcFirstLastPara="1" wrap="square" lIns="68550" tIns="34250" rIns="68550" bIns="34250" anchor="ctr" anchorCtr="0">
            <a:normAutofit/>
          </a:bodyPr>
          <a:lstStyle>
            <a:lvl1pPr lvl="0" algn="r">
              <a:lnSpc>
                <a:spcPct val="90000"/>
              </a:lnSpc>
              <a:spcBef>
                <a:spcPts val="0"/>
              </a:spcBef>
              <a:spcAft>
                <a:spcPts val="0"/>
              </a:spcAft>
              <a:buClr>
                <a:srgbClr val="757070"/>
              </a:buClr>
              <a:buSzPts val="1500"/>
              <a:buFont typeface="Calibri"/>
              <a:buNone/>
              <a:defRPr sz="1500" b="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2" name="Google Shape;412;p120"/>
          <p:cNvSpPr txBox="1">
            <a:spLocks noGrp="1"/>
          </p:cNvSpPr>
          <p:nvPr>
            <p:ph type="body" idx="1"/>
          </p:nvPr>
        </p:nvSpPr>
        <p:spPr>
          <a:xfrm>
            <a:off x="747714" y="514267"/>
            <a:ext cx="7634700" cy="219300"/>
          </a:xfrm>
          <a:prstGeom prst="rect">
            <a:avLst/>
          </a:prstGeom>
          <a:noFill/>
          <a:ln>
            <a:noFill/>
          </a:ln>
        </p:spPr>
        <p:txBody>
          <a:bodyPr spcFirstLastPara="1" wrap="square" lIns="68550" tIns="34250" rIns="68550" bIns="34250" anchor="t" anchorCtr="0">
            <a:noAutofit/>
          </a:bodyPr>
          <a:lstStyle>
            <a:lvl1pPr marL="457200" lvl="0" indent="-228600" algn="r">
              <a:lnSpc>
                <a:spcPct val="90000"/>
              </a:lnSpc>
              <a:spcBef>
                <a:spcPts val="800"/>
              </a:spcBef>
              <a:spcAft>
                <a:spcPts val="0"/>
              </a:spcAft>
              <a:buSzPts val="2100"/>
              <a:buNone/>
              <a:defRPr sz="1100" i="1">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_AND_BODY" type="tx">
  <p:cSld name="TITLE_AND_BODY">
    <p:bg>
      <p:bgPr>
        <a:solidFill>
          <a:srgbClr val="44546A"/>
        </a:solidFill>
        <a:effectLst/>
      </p:bgPr>
    </p:bg>
    <p:spTree>
      <p:nvGrpSpPr>
        <p:cNvPr id="1" name="Shape 413"/>
        <p:cNvGrpSpPr/>
        <p:nvPr/>
      </p:nvGrpSpPr>
      <p:grpSpPr>
        <a:xfrm>
          <a:off x="0" y="0"/>
          <a:ext cx="0" cy="0"/>
          <a:chOff x="0" y="0"/>
          <a:chExt cx="0" cy="0"/>
        </a:xfrm>
      </p:grpSpPr>
      <p:sp>
        <p:nvSpPr>
          <p:cNvPr id="414" name="Google Shape;414;p121"/>
          <p:cNvSpPr/>
          <p:nvPr/>
        </p:nvSpPr>
        <p:spPr>
          <a:xfrm flipH="1">
            <a:off x="3582600" y="1550703"/>
            <a:ext cx="5561399" cy="3592796"/>
          </a:xfrm>
          <a:custGeom>
            <a:avLst/>
            <a:gdLst/>
            <a:ahLst/>
            <a:cxnLst/>
            <a:rect l="l" t="t" r="r" b="b"/>
            <a:pathLst>
              <a:path w="120000" h="120000" extrusionOk="0">
                <a:moveTo>
                  <a:pt x="0" y="120000"/>
                </a:moveTo>
                <a:lnTo>
                  <a:pt x="0" y="0"/>
                </a:lnTo>
                <a:lnTo>
                  <a:pt x="120000" y="120000"/>
                </a:lnTo>
                <a:close/>
              </a:path>
            </a:pathLst>
          </a:custGeom>
          <a:solidFill>
            <a:srgbClr val="E7E6E6"/>
          </a:solidFill>
          <a:ln>
            <a:noFill/>
          </a:ln>
        </p:spPr>
        <p:txBody>
          <a:bodyPr spcFirstLastPara="1" wrap="square" lIns="91400" tIns="91400" rIns="91400" bIns="91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121"/>
          <p:cNvSpPr/>
          <p:nvPr/>
        </p:nvSpPr>
        <p:spPr>
          <a:xfrm>
            <a:off x="27" y="2824499"/>
            <a:ext cx="7370402" cy="2319000"/>
          </a:xfrm>
          <a:custGeom>
            <a:avLst/>
            <a:gdLst/>
            <a:ahLst/>
            <a:cxnLst/>
            <a:rect l="l" t="t" r="r" b="b"/>
            <a:pathLst>
              <a:path w="120000" h="120000" extrusionOk="0">
                <a:moveTo>
                  <a:pt x="0" y="120000"/>
                </a:moveTo>
                <a:lnTo>
                  <a:pt x="0" y="0"/>
                </a:lnTo>
                <a:lnTo>
                  <a:pt x="120000" y="120000"/>
                </a:lnTo>
                <a:close/>
              </a:path>
            </a:pathLst>
          </a:custGeom>
          <a:solidFill>
            <a:srgbClr val="36AFCE"/>
          </a:solidFill>
          <a:ln>
            <a:noFill/>
          </a:ln>
        </p:spPr>
        <p:txBody>
          <a:bodyPr spcFirstLastPara="1" wrap="square" lIns="91400" tIns="91400" rIns="91400" bIns="91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121"/>
          <p:cNvSpPr/>
          <p:nvPr/>
        </p:nvSpPr>
        <p:spPr>
          <a:xfrm>
            <a:off x="203225" y="206252"/>
            <a:ext cx="8737503" cy="4730995"/>
          </a:xfrm>
          <a:prstGeom prst="rect">
            <a:avLst/>
          </a:prstGeom>
          <a:solidFill>
            <a:srgbClr val="000000"/>
          </a:solidFill>
          <a:ln>
            <a:noFill/>
          </a:ln>
          <a:effectLst>
            <a:outerShdw algn="tl">
              <a:srgbClr val="000000">
                <a:alpha val="40000"/>
              </a:srgbClr>
            </a:outerShdw>
          </a:effectLst>
        </p:spPr>
        <p:txBody>
          <a:bodyPr spcFirstLastPara="1" wrap="square" lIns="91400" tIns="91400" rIns="91400" bIns="91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121"/>
          <p:cNvSpPr txBox="1">
            <a:spLocks noGrp="1"/>
          </p:cNvSpPr>
          <p:nvPr>
            <p:ph type="title"/>
          </p:nvPr>
        </p:nvSpPr>
        <p:spPr>
          <a:xfrm>
            <a:off x="819146" y="845600"/>
            <a:ext cx="7505696" cy="954597"/>
          </a:xfrm>
          <a:prstGeom prst="rect">
            <a:avLst/>
          </a:prstGeom>
          <a:noFill/>
          <a:ln>
            <a:noFill/>
          </a:ln>
        </p:spPr>
        <p:txBody>
          <a:bodyPr spcFirstLastPara="1" wrap="square" lIns="91400" tIns="91400" rIns="91400" bIns="91400" anchor="t" anchorCtr="0">
            <a:normAutofit/>
          </a:bodyPr>
          <a:lstStyle>
            <a:lvl1pPr lvl="0" algn="l">
              <a:lnSpc>
                <a:spcPct val="90000"/>
              </a:lnSpc>
              <a:spcBef>
                <a:spcPts val="0"/>
              </a:spcBef>
              <a:spcAft>
                <a:spcPts val="0"/>
              </a:spcAft>
              <a:buClr>
                <a:srgbClr val="000000"/>
              </a:buClr>
              <a:buSzPts val="3000"/>
              <a:buFont typeface="Calibri"/>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8" name="Google Shape;418;p121"/>
          <p:cNvSpPr txBox="1">
            <a:spLocks noGrp="1"/>
          </p:cNvSpPr>
          <p:nvPr>
            <p:ph type="body" idx="1"/>
          </p:nvPr>
        </p:nvSpPr>
        <p:spPr>
          <a:xfrm>
            <a:off x="819146" y="1990721"/>
            <a:ext cx="7505696" cy="2448004"/>
          </a:xfrm>
          <a:prstGeom prst="rect">
            <a:avLst/>
          </a:prstGeom>
          <a:noFill/>
          <a:ln>
            <a:noFill/>
          </a:ln>
        </p:spPr>
        <p:txBody>
          <a:bodyPr spcFirstLastPara="1" wrap="square" lIns="91400" tIns="91400" rIns="91400" bIns="91400" anchor="t" anchorCtr="0">
            <a:normAutofit/>
          </a:bodyPr>
          <a:lstStyle>
            <a:lvl1pPr marL="457200" lvl="0" indent="-311150" algn="l">
              <a:lnSpc>
                <a:spcPct val="90000"/>
              </a:lnSpc>
              <a:spcBef>
                <a:spcPts val="0"/>
              </a:spcBef>
              <a:spcAft>
                <a:spcPts val="0"/>
              </a:spcAft>
              <a:buSzPts val="13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9" name="Google Shape;419;p121"/>
          <p:cNvSpPr txBox="1">
            <a:spLocks noGrp="1"/>
          </p:cNvSpPr>
          <p:nvPr>
            <p:ph type="sldNum" idx="12"/>
          </p:nvPr>
        </p:nvSpPr>
        <p:spPr>
          <a:xfrm>
            <a:off x="8390735" y="4543671"/>
            <a:ext cx="548704" cy="393603"/>
          </a:xfrm>
          <a:prstGeom prst="rect">
            <a:avLst/>
          </a:prstGeom>
          <a:noFill/>
          <a:ln>
            <a:noFill/>
          </a:ln>
        </p:spPr>
        <p:txBody>
          <a:bodyPr spcFirstLastPara="1" wrap="square" lIns="91400" tIns="91400" rIns="91400" bIns="91400" anchor="ctr" anchorCtr="0">
            <a:norm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1_Diapositive de titre">
  <p:cSld name="1_Diapositive de titre">
    <p:spTree>
      <p:nvGrpSpPr>
        <p:cNvPr id="1" name="Shape 420"/>
        <p:cNvGrpSpPr/>
        <p:nvPr/>
      </p:nvGrpSpPr>
      <p:grpSpPr>
        <a:xfrm>
          <a:off x="0" y="0"/>
          <a:ext cx="0" cy="0"/>
          <a:chOff x="0" y="0"/>
          <a:chExt cx="0" cy="0"/>
        </a:xfrm>
      </p:grpSpPr>
      <p:sp>
        <p:nvSpPr>
          <p:cNvPr id="421" name="Google Shape;421;p122"/>
          <p:cNvSpPr txBox="1">
            <a:spLocks noGrp="1"/>
          </p:cNvSpPr>
          <p:nvPr>
            <p:ph type="subTitle" idx="1"/>
          </p:nvPr>
        </p:nvSpPr>
        <p:spPr>
          <a:xfrm>
            <a:off x="1143000" y="2701530"/>
            <a:ext cx="6858000" cy="1241819"/>
          </a:xfrm>
          <a:prstGeom prst="rect">
            <a:avLst/>
          </a:prstGeom>
          <a:noFill/>
          <a:ln>
            <a:noFill/>
          </a:ln>
        </p:spPr>
        <p:txBody>
          <a:bodyPr spcFirstLastPara="1" wrap="square" lIns="91400" tIns="45700" rIns="91400" bIns="45700" anchor="t" anchorCtr="1">
            <a:normAutofit/>
          </a:bodyPr>
          <a:lstStyle>
            <a:lvl1pPr lvl="0" algn="ctr">
              <a:lnSpc>
                <a:spcPct val="90000"/>
              </a:lnSpc>
              <a:spcBef>
                <a:spcPts val="750"/>
              </a:spcBef>
              <a:spcAft>
                <a:spcPts val="0"/>
              </a:spcAft>
              <a:buSzPts val="2100"/>
              <a:buNone/>
              <a:defRPr sz="18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422" name="Google Shape;422;p122"/>
          <p:cNvSpPr txBox="1">
            <a:spLocks noGrp="1"/>
          </p:cNvSpPr>
          <p:nvPr>
            <p:ph type="dt" idx="10"/>
          </p:nvPr>
        </p:nvSpPr>
        <p:spPr>
          <a:xfrm>
            <a:off x="628650" y="4767260"/>
            <a:ext cx="2057400" cy="273844"/>
          </a:xfrm>
          <a:prstGeom prst="rect">
            <a:avLst/>
          </a:prstGeom>
          <a:noFill/>
          <a:ln>
            <a:noFill/>
          </a:ln>
        </p:spPr>
        <p:txBody>
          <a:bodyPr spcFirstLastPara="1" wrap="square" lIns="91400" tIns="45700" rIns="91400" bIns="4570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3" name="Google Shape;423;p122"/>
          <p:cNvSpPr txBox="1">
            <a:spLocks noGrp="1"/>
          </p:cNvSpPr>
          <p:nvPr>
            <p:ph type="ftr" idx="11"/>
          </p:nvPr>
        </p:nvSpPr>
        <p:spPr>
          <a:xfrm>
            <a:off x="3028949" y="4767260"/>
            <a:ext cx="3086099" cy="273844"/>
          </a:xfrm>
          <a:prstGeom prst="rect">
            <a:avLst/>
          </a:prstGeom>
          <a:noFill/>
          <a:ln>
            <a:noFill/>
          </a:ln>
        </p:spPr>
        <p:txBody>
          <a:bodyPr spcFirstLastPara="1" wrap="square" lIns="91400" tIns="45700" rIns="91400" bIns="4570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4" name="Google Shape;424;p122"/>
          <p:cNvSpPr txBox="1">
            <a:spLocks noGrp="1"/>
          </p:cNvSpPr>
          <p:nvPr>
            <p:ph type="sldNum" idx="12"/>
          </p:nvPr>
        </p:nvSpPr>
        <p:spPr>
          <a:xfrm>
            <a:off x="6457949" y="4767260"/>
            <a:ext cx="2057400" cy="273844"/>
          </a:xfrm>
          <a:prstGeom prst="rect">
            <a:avLst/>
          </a:prstGeom>
          <a:noFill/>
          <a:ln>
            <a:noFill/>
          </a:ln>
        </p:spPr>
        <p:txBody>
          <a:bodyPr spcFirstLastPara="1" wrap="square" lIns="91400" tIns="45700" rIns="91400"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
        <p:nvSpPr>
          <p:cNvPr id="425" name="Google Shape;425;p122"/>
          <p:cNvSpPr/>
          <p:nvPr/>
        </p:nvSpPr>
        <p:spPr>
          <a:xfrm>
            <a:off x="0" y="-1987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426" name="Google Shape;426;p122"/>
          <p:cNvSpPr/>
          <p:nvPr/>
        </p:nvSpPr>
        <p:spPr>
          <a:xfrm flipH="1">
            <a:off x="8515350" y="272418"/>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427" name="Google Shape;427;p122"/>
          <p:cNvSpPr txBox="1">
            <a:spLocks noGrp="1"/>
          </p:cNvSpPr>
          <p:nvPr>
            <p:ph type="title"/>
          </p:nvPr>
        </p:nvSpPr>
        <p:spPr>
          <a:xfrm>
            <a:off x="894520" y="392917"/>
            <a:ext cx="7620829" cy="352967"/>
          </a:xfrm>
          <a:prstGeom prst="rect">
            <a:avLst/>
          </a:prstGeom>
          <a:noFill/>
          <a:ln>
            <a:noFill/>
          </a:ln>
        </p:spPr>
        <p:txBody>
          <a:bodyPr spcFirstLastPara="1" wrap="square" lIns="91400" tIns="45700" rIns="91400" bIns="45700" anchor="ctr" anchorCtr="0">
            <a:normAutofit/>
          </a:bodyPr>
          <a:lstStyle>
            <a:lvl1pPr lvl="0" algn="r">
              <a:lnSpc>
                <a:spcPct val="90000"/>
              </a:lnSpc>
              <a:spcBef>
                <a:spcPts val="0"/>
              </a:spcBef>
              <a:spcAft>
                <a:spcPts val="0"/>
              </a:spcAft>
              <a:buClr>
                <a:srgbClr val="757070"/>
              </a:buClr>
              <a:buSzPts val="1350"/>
              <a:buFont typeface="Calibri"/>
              <a:buNone/>
              <a:defRPr sz="1350" i="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428"/>
        <p:cNvGrpSpPr/>
        <p:nvPr/>
      </p:nvGrpSpPr>
      <p:grpSpPr>
        <a:xfrm>
          <a:off x="0" y="0"/>
          <a:ext cx="0" cy="0"/>
          <a:chOff x="0" y="0"/>
          <a:chExt cx="0" cy="0"/>
        </a:xfrm>
      </p:grpSpPr>
      <p:sp>
        <p:nvSpPr>
          <p:cNvPr id="429" name="Google Shape;429;p123"/>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sp>
        <p:nvSpPr>
          <p:cNvPr id="430" name="Google Shape;430;p123"/>
          <p:cNvSpPr txBox="1"/>
          <p:nvPr/>
        </p:nvSpPr>
        <p:spPr>
          <a:xfrm>
            <a:off x="0" y="0"/>
            <a:ext cx="9144000" cy="5143499"/>
          </a:xfrm>
          <a:prstGeom prst="rect">
            <a:avLst/>
          </a:prstGeom>
          <a:solidFill>
            <a:srgbClr val="FFF2CC"/>
          </a:solidFill>
          <a:ln w="12700"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431" name="Google Shape;431;p123"/>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432" name="Google Shape;432;p123"/>
          <p:cNvSpPr txBox="1">
            <a:spLocks noGrp="1"/>
          </p:cNvSpPr>
          <p:nvPr>
            <p:ph type="body" idx="1"/>
          </p:nvPr>
        </p:nvSpPr>
        <p:spPr>
          <a:xfrm>
            <a:off x="2786405" y="60771"/>
            <a:ext cx="3568299" cy="693480"/>
          </a:xfrm>
          <a:prstGeom prst="rect">
            <a:avLst/>
          </a:prstGeom>
          <a:noFill/>
          <a:ln>
            <a:noFill/>
          </a:ln>
        </p:spPr>
        <p:txBody>
          <a:bodyPr spcFirstLastPara="1" wrap="square" lIns="91400" tIns="45700" rIns="91400" bIns="45700" anchor="t" anchorCtr="0">
            <a:spAutoFit/>
          </a:bodyPr>
          <a:lstStyle>
            <a:lvl1pPr marL="457200" lvl="0" indent="-533400" algn="r">
              <a:lnSpc>
                <a:spcPct val="90000"/>
              </a:lnSpc>
              <a:spcBef>
                <a:spcPts val="750"/>
              </a:spcBef>
              <a:spcAft>
                <a:spcPts val="0"/>
              </a:spcAft>
              <a:buSzPts val="4800"/>
              <a:buChar char="•"/>
              <a:defRPr sz="3600" b="1">
                <a:latin typeface="Simplified Arabic"/>
                <a:ea typeface="Simplified Arabic"/>
                <a:cs typeface="Simplified Arabic"/>
                <a:sym typeface="Simplified Arab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3" name="Google Shape;433;p123"/>
          <p:cNvSpPr txBox="1">
            <a:spLocks noGrp="1"/>
          </p:cNvSpPr>
          <p:nvPr>
            <p:ph type="body" idx="2"/>
          </p:nvPr>
        </p:nvSpPr>
        <p:spPr>
          <a:xfrm>
            <a:off x="503496" y="1259000"/>
            <a:ext cx="8134109" cy="506504"/>
          </a:xfrm>
          <a:prstGeom prst="rect">
            <a:avLst/>
          </a:prstGeom>
          <a:noFill/>
          <a:ln>
            <a:noFill/>
          </a:ln>
        </p:spPr>
        <p:txBody>
          <a:bodyPr spcFirstLastPara="1" wrap="square" lIns="91400" tIns="45700" rIns="91400" bIns="45700" anchor="t" anchorCtr="0">
            <a:spAutoFit/>
          </a:bodyPr>
          <a:lstStyle>
            <a:lvl1pPr marL="457200" lvl="0" indent="-419100" algn="r">
              <a:lnSpc>
                <a:spcPct val="90000"/>
              </a:lnSpc>
              <a:spcBef>
                <a:spcPts val="750"/>
              </a:spcBef>
              <a:spcAft>
                <a:spcPts val="0"/>
              </a:spcAft>
              <a:buSzPts val="3000"/>
              <a:buChar char="•"/>
              <a:defRPr sz="2250">
                <a:latin typeface="Simplified Arabic"/>
                <a:ea typeface="Simplified Arabic"/>
                <a:cs typeface="Simplified Arabic"/>
                <a:sym typeface="Simplified Arab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435"/>
        <p:cNvGrpSpPr/>
        <p:nvPr/>
      </p:nvGrpSpPr>
      <p:grpSpPr>
        <a:xfrm>
          <a:off x="0" y="0"/>
          <a:ext cx="0" cy="0"/>
          <a:chOff x="0" y="0"/>
          <a:chExt cx="0" cy="0"/>
        </a:xfrm>
      </p:grpSpPr>
      <p:sp>
        <p:nvSpPr>
          <p:cNvPr id="436" name="Google Shape;436;p52"/>
          <p:cNvSpPr/>
          <p:nvPr/>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437" name="Google Shape;437;p52"/>
          <p:cNvSpPr/>
          <p:nvPr/>
        </p:nvSpPr>
        <p:spPr>
          <a:xfrm>
            <a:off x="0" y="0"/>
            <a:ext cx="9144000" cy="5143500"/>
          </a:xfrm>
          <a:prstGeom prst="rect">
            <a:avLst/>
          </a:prstGeom>
          <a:noFill/>
          <a:ln w="76200" cap="flat" cmpd="sng">
            <a:solidFill>
              <a:srgbClr val="A98F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438" name="Google Shape;438;p52" descr="Image générée"/>
          <p:cNvPicPr preferRelativeResize="0"/>
          <p:nvPr/>
        </p:nvPicPr>
        <p:blipFill rotWithShape="1">
          <a:blip r:embed="rId2">
            <a:alphaModFix/>
          </a:blip>
          <a:srcRect l="3539" t="24327" r="75793" b="61971"/>
          <a:stretch/>
        </p:blipFill>
        <p:spPr>
          <a:xfrm>
            <a:off x="62388" y="111651"/>
            <a:ext cx="755759" cy="751583"/>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1_script">
  <p:cSld name="1_script">
    <p:spTree>
      <p:nvGrpSpPr>
        <p:cNvPr id="1" name="Shape 439"/>
        <p:cNvGrpSpPr/>
        <p:nvPr/>
      </p:nvGrpSpPr>
      <p:grpSpPr>
        <a:xfrm>
          <a:off x="0" y="0"/>
          <a:ext cx="0" cy="0"/>
          <a:chOff x="0" y="0"/>
          <a:chExt cx="0" cy="0"/>
        </a:xfrm>
      </p:grpSpPr>
      <p:sp>
        <p:nvSpPr>
          <p:cNvPr id="440" name="Google Shape;440;p124"/>
          <p:cNvSpPr/>
          <p:nvPr/>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441" name="Google Shape;441;p124"/>
          <p:cNvSpPr/>
          <p:nvPr/>
        </p:nvSpPr>
        <p:spPr>
          <a:xfrm>
            <a:off x="0" y="0"/>
            <a:ext cx="9092237" cy="5143500"/>
          </a:xfrm>
          <a:prstGeom prst="rect">
            <a:avLst/>
          </a:prstGeom>
          <a:noFill/>
          <a:ln w="76200" cap="flat" cmpd="sng">
            <a:solidFill>
              <a:srgbClr val="8BC14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442" name="Google Shape;442;p124" descr="Image générée"/>
          <p:cNvPicPr preferRelativeResize="0"/>
          <p:nvPr/>
        </p:nvPicPr>
        <p:blipFill rotWithShape="1">
          <a:blip r:embed="rId2">
            <a:alphaModFix/>
          </a:blip>
          <a:srcRect l="3539" t="24327" r="75793" b="61971"/>
          <a:stretch/>
        </p:blipFill>
        <p:spPr>
          <a:xfrm>
            <a:off x="62388" y="57070"/>
            <a:ext cx="822096" cy="822207"/>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43"/>
        <p:cNvGrpSpPr/>
        <p:nvPr/>
      </p:nvGrpSpPr>
      <p:grpSpPr>
        <a:xfrm>
          <a:off x="0" y="0"/>
          <a:ext cx="0" cy="0"/>
          <a:chOff x="0" y="0"/>
          <a:chExt cx="0" cy="0"/>
        </a:xfrm>
      </p:grpSpPr>
      <p:sp>
        <p:nvSpPr>
          <p:cNvPr id="444" name="Google Shape;444;p125"/>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45" name="Google Shape;445;p125"/>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46" name="Google Shape;446;p125"/>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51"/>
        <p:cNvGrpSpPr/>
        <p:nvPr/>
      </p:nvGrpSpPr>
      <p:grpSpPr>
        <a:xfrm>
          <a:off x="0" y="0"/>
          <a:ext cx="0" cy="0"/>
          <a:chOff x="0" y="0"/>
          <a:chExt cx="0" cy="0"/>
        </a:xfrm>
      </p:grpSpPr>
      <p:sp>
        <p:nvSpPr>
          <p:cNvPr id="52" name="Google Shape;52;p86"/>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6"/>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86"/>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447"/>
        <p:cNvGrpSpPr/>
        <p:nvPr/>
      </p:nvGrpSpPr>
      <p:grpSpPr>
        <a:xfrm>
          <a:off x="0" y="0"/>
          <a:ext cx="0" cy="0"/>
          <a:chOff x="0" y="0"/>
          <a:chExt cx="0" cy="0"/>
        </a:xfrm>
      </p:grpSpPr>
      <p:sp>
        <p:nvSpPr>
          <p:cNvPr id="448" name="Google Shape;448;p126"/>
          <p:cNvSpPr txBox="1">
            <a:spLocks noGrp="1"/>
          </p:cNvSpPr>
          <p:nvPr>
            <p:ph type="ctrTitle"/>
          </p:nvPr>
        </p:nvSpPr>
        <p:spPr>
          <a:xfrm>
            <a:off x="1143000" y="841769"/>
            <a:ext cx="6858000" cy="1790696"/>
          </a:xfrm>
          <a:prstGeom prst="rect">
            <a:avLst/>
          </a:prstGeom>
          <a:noFill/>
          <a:ln>
            <a:noFill/>
          </a:ln>
        </p:spPr>
        <p:txBody>
          <a:bodyPr spcFirstLastPara="1" wrap="square" lIns="91425" tIns="45700" rIns="91425" bIns="45700" anchor="b" anchorCtr="1">
            <a:noAutofit/>
          </a:bodyPr>
          <a:lstStyle>
            <a:lvl1pPr marR="0" lvl="0" algn="ctr" rtl="0">
              <a:lnSpc>
                <a:spcPct val="90000"/>
              </a:lnSpc>
              <a:spcBef>
                <a:spcPts val="0"/>
              </a:spcBef>
              <a:spcAft>
                <a:spcPts val="0"/>
              </a:spcAft>
              <a:buClr>
                <a:srgbClr val="000000"/>
              </a:buClr>
              <a:buSzPts val="4500"/>
              <a:buFont typeface="Calibri"/>
              <a:buNone/>
              <a:defRPr sz="45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9" name="Google Shape;449;p126"/>
          <p:cNvSpPr txBox="1">
            <a:spLocks noGrp="1"/>
          </p:cNvSpPr>
          <p:nvPr>
            <p:ph type="subTitle" idx="1"/>
          </p:nvPr>
        </p:nvSpPr>
        <p:spPr>
          <a:xfrm>
            <a:off x="1143000" y="2701530"/>
            <a:ext cx="6858000" cy="1241819"/>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1000"/>
              </a:spcBef>
              <a:spcAft>
                <a:spcPts val="0"/>
              </a:spcAft>
              <a:buClr>
                <a:srgbClr val="000000"/>
              </a:buClr>
              <a:buSzPts val="1800"/>
              <a:buFont typeface="Arial"/>
              <a:buNone/>
              <a:defRPr sz="18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R="0" lvl="2"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R="0" lvl="3"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R="0" lvl="4"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50" name="Google Shape;450;p126"/>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51" name="Google Shape;451;p126"/>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52" name="Google Shape;452;p126"/>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453"/>
        <p:cNvGrpSpPr/>
        <p:nvPr/>
      </p:nvGrpSpPr>
      <p:grpSpPr>
        <a:xfrm>
          <a:off x="0" y="0"/>
          <a:ext cx="0" cy="0"/>
          <a:chOff x="0" y="0"/>
          <a:chExt cx="0" cy="0"/>
        </a:xfrm>
      </p:grpSpPr>
      <p:sp>
        <p:nvSpPr>
          <p:cNvPr id="454" name="Google Shape;454;p127"/>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5" name="Google Shape;455;p127"/>
          <p:cNvSpPr txBox="1">
            <a:spLocks noGrp="1"/>
          </p:cNvSpPr>
          <p:nvPr>
            <p:ph type="body" idx="1"/>
          </p:nvPr>
        </p:nvSpPr>
        <p:spPr>
          <a:xfrm>
            <a:off x="628650" y="1369222"/>
            <a:ext cx="78867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56" name="Google Shape;456;p127"/>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57" name="Google Shape;457;p127"/>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58" name="Google Shape;458;p127"/>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459"/>
        <p:cNvGrpSpPr/>
        <p:nvPr/>
      </p:nvGrpSpPr>
      <p:grpSpPr>
        <a:xfrm>
          <a:off x="0" y="0"/>
          <a:ext cx="0" cy="0"/>
          <a:chOff x="0" y="0"/>
          <a:chExt cx="0" cy="0"/>
        </a:xfrm>
      </p:grpSpPr>
      <p:sp>
        <p:nvSpPr>
          <p:cNvPr id="460" name="Google Shape;460;p128"/>
          <p:cNvSpPr txBox="1">
            <a:spLocks noGrp="1"/>
          </p:cNvSpPr>
          <p:nvPr>
            <p:ph type="title"/>
          </p:nvPr>
        </p:nvSpPr>
        <p:spPr>
          <a:xfrm>
            <a:off x="623885" y="1282299"/>
            <a:ext cx="7886700" cy="213954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4500"/>
              <a:buFont typeface="Calibri"/>
              <a:buNone/>
              <a:defRPr sz="45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61" name="Google Shape;461;p128"/>
          <p:cNvSpPr txBox="1">
            <a:spLocks noGrp="1"/>
          </p:cNvSpPr>
          <p:nvPr>
            <p:ph type="body" idx="1"/>
          </p:nvPr>
        </p:nvSpPr>
        <p:spPr>
          <a:xfrm>
            <a:off x="623885" y="3442094"/>
            <a:ext cx="7886700" cy="11251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98989"/>
              </a:buClr>
              <a:buSzPts val="1800"/>
              <a:buFont typeface="Arial"/>
              <a:buNone/>
              <a:defRPr sz="1800" b="0" i="0" u="none" strike="noStrike" cap="none">
                <a:solidFill>
                  <a:srgbClr val="898989"/>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2" name="Google Shape;462;p128"/>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3" name="Google Shape;463;p128"/>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4" name="Google Shape;464;p128"/>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465"/>
        <p:cNvGrpSpPr/>
        <p:nvPr/>
      </p:nvGrpSpPr>
      <p:grpSpPr>
        <a:xfrm>
          <a:off x="0" y="0"/>
          <a:ext cx="0" cy="0"/>
          <a:chOff x="0" y="0"/>
          <a:chExt cx="0" cy="0"/>
        </a:xfrm>
      </p:grpSpPr>
      <p:sp>
        <p:nvSpPr>
          <p:cNvPr id="466" name="Google Shape;466;p129"/>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67" name="Google Shape;467;p129"/>
          <p:cNvSpPr txBox="1">
            <a:spLocks noGrp="1"/>
          </p:cNvSpPr>
          <p:nvPr>
            <p:ph type="body" idx="1"/>
          </p:nvPr>
        </p:nvSpPr>
        <p:spPr>
          <a:xfrm>
            <a:off x="628650" y="1369222"/>
            <a:ext cx="38862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8" name="Google Shape;468;p129"/>
          <p:cNvSpPr txBox="1">
            <a:spLocks noGrp="1"/>
          </p:cNvSpPr>
          <p:nvPr>
            <p:ph type="body" idx="2"/>
          </p:nvPr>
        </p:nvSpPr>
        <p:spPr>
          <a:xfrm>
            <a:off x="4629149" y="1369222"/>
            <a:ext cx="38862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9" name="Google Shape;469;p129"/>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70" name="Google Shape;470;p129"/>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71" name="Google Shape;471;p129"/>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472"/>
        <p:cNvGrpSpPr/>
        <p:nvPr/>
      </p:nvGrpSpPr>
      <p:grpSpPr>
        <a:xfrm>
          <a:off x="0" y="0"/>
          <a:ext cx="0" cy="0"/>
          <a:chOff x="0" y="0"/>
          <a:chExt cx="0" cy="0"/>
        </a:xfrm>
      </p:grpSpPr>
      <p:sp>
        <p:nvSpPr>
          <p:cNvPr id="473" name="Google Shape;473;p130"/>
          <p:cNvSpPr txBox="1">
            <a:spLocks noGrp="1"/>
          </p:cNvSpPr>
          <p:nvPr>
            <p:ph type="title"/>
          </p:nvPr>
        </p:nvSpPr>
        <p:spPr>
          <a:xfrm>
            <a:off x="629838"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74" name="Google Shape;474;p130"/>
          <p:cNvSpPr txBox="1">
            <a:spLocks noGrp="1"/>
          </p:cNvSpPr>
          <p:nvPr>
            <p:ph type="body" idx="1"/>
          </p:nvPr>
        </p:nvSpPr>
        <p:spPr>
          <a:xfrm>
            <a:off x="629838" y="1260875"/>
            <a:ext cx="3868341" cy="61793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0000"/>
              </a:buClr>
              <a:buSzPts val="1800"/>
              <a:buFont typeface="Arial"/>
              <a:buNone/>
              <a:defRPr sz="1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75" name="Google Shape;475;p130"/>
          <p:cNvSpPr txBox="1">
            <a:spLocks noGrp="1"/>
          </p:cNvSpPr>
          <p:nvPr>
            <p:ph type="body" idx="2"/>
          </p:nvPr>
        </p:nvSpPr>
        <p:spPr>
          <a:xfrm>
            <a:off x="629838" y="1878808"/>
            <a:ext cx="3868341" cy="276344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76" name="Google Shape;476;p130"/>
          <p:cNvSpPr txBox="1">
            <a:spLocks noGrp="1"/>
          </p:cNvSpPr>
          <p:nvPr>
            <p:ph type="body" idx="3"/>
          </p:nvPr>
        </p:nvSpPr>
        <p:spPr>
          <a:xfrm>
            <a:off x="4629149" y="1260875"/>
            <a:ext cx="3887388" cy="61793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0000"/>
              </a:buClr>
              <a:buSzPts val="1800"/>
              <a:buFont typeface="Arial"/>
              <a:buNone/>
              <a:defRPr sz="1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77" name="Google Shape;477;p130"/>
          <p:cNvSpPr txBox="1">
            <a:spLocks noGrp="1"/>
          </p:cNvSpPr>
          <p:nvPr>
            <p:ph type="body" idx="4"/>
          </p:nvPr>
        </p:nvSpPr>
        <p:spPr>
          <a:xfrm>
            <a:off x="4629149" y="1878808"/>
            <a:ext cx="3887388" cy="276344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78" name="Google Shape;478;p130"/>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79" name="Google Shape;479;p130"/>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0" name="Google Shape;480;p130"/>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81"/>
        <p:cNvGrpSpPr/>
        <p:nvPr/>
      </p:nvGrpSpPr>
      <p:grpSpPr>
        <a:xfrm>
          <a:off x="0" y="0"/>
          <a:ext cx="0" cy="0"/>
          <a:chOff x="0" y="0"/>
          <a:chExt cx="0" cy="0"/>
        </a:xfrm>
      </p:grpSpPr>
      <p:sp>
        <p:nvSpPr>
          <p:cNvPr id="482" name="Google Shape;482;p13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83" name="Google Shape;483;p131"/>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4" name="Google Shape;484;p131"/>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5" name="Google Shape;485;p131"/>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Vide">
  <p:cSld name="Vide">
    <p:spTree>
      <p:nvGrpSpPr>
        <p:cNvPr id="1" name="Shape 486"/>
        <p:cNvGrpSpPr/>
        <p:nvPr/>
      </p:nvGrpSpPr>
      <p:grpSpPr>
        <a:xfrm>
          <a:off x="0" y="0"/>
          <a:ext cx="0" cy="0"/>
          <a:chOff x="0" y="0"/>
          <a:chExt cx="0" cy="0"/>
        </a:xfrm>
      </p:grpSpPr>
      <p:sp>
        <p:nvSpPr>
          <p:cNvPr id="487" name="Google Shape;487;p132"/>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8" name="Google Shape;488;p132"/>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9" name="Google Shape;489;p132"/>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490"/>
        <p:cNvGrpSpPr/>
        <p:nvPr/>
      </p:nvGrpSpPr>
      <p:grpSpPr>
        <a:xfrm>
          <a:off x="0" y="0"/>
          <a:ext cx="0" cy="0"/>
          <a:chOff x="0" y="0"/>
          <a:chExt cx="0" cy="0"/>
        </a:xfrm>
      </p:grpSpPr>
      <p:sp>
        <p:nvSpPr>
          <p:cNvPr id="491" name="Google Shape;491;p133"/>
          <p:cNvSpPr txBox="1">
            <a:spLocks noGrp="1"/>
          </p:cNvSpPr>
          <p:nvPr>
            <p:ph type="title"/>
          </p:nvPr>
        </p:nvSpPr>
        <p:spPr>
          <a:xfrm>
            <a:off x="629838" y="342900"/>
            <a:ext cx="2949177" cy="120015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2" name="Google Shape;492;p133"/>
          <p:cNvSpPr txBox="1">
            <a:spLocks noGrp="1"/>
          </p:cNvSpPr>
          <p:nvPr>
            <p:ph type="body" idx="1"/>
          </p:nvPr>
        </p:nvSpPr>
        <p:spPr>
          <a:xfrm>
            <a:off x="3887388" y="740572"/>
            <a:ext cx="4629149" cy="3655222"/>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1pPr>
            <a:lvl2pPr marL="914400" marR="0" lvl="1" indent="-361950" algn="l" rtl="0">
              <a:lnSpc>
                <a:spcPct val="90000"/>
              </a:lnSpc>
              <a:spcBef>
                <a:spcPts val="5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3pPr>
            <a:lvl4pPr marL="1828800" marR="0" lvl="3" indent="-323850" algn="l" rtl="0">
              <a:lnSpc>
                <a:spcPct val="90000"/>
              </a:lnSpc>
              <a:spcBef>
                <a:spcPts val="500"/>
              </a:spcBef>
              <a:spcAft>
                <a:spcPts val="0"/>
              </a:spcAft>
              <a:buClr>
                <a:srgbClr val="000000"/>
              </a:buClr>
              <a:buSzPts val="1500"/>
              <a:buFont typeface="Arial"/>
              <a:buChar char="•"/>
              <a:defRPr sz="1500" b="0" i="0" u="none" strike="noStrike" cap="none">
                <a:solidFill>
                  <a:srgbClr val="000000"/>
                </a:solidFill>
                <a:latin typeface="Calibri"/>
                <a:ea typeface="Calibri"/>
                <a:cs typeface="Calibri"/>
                <a:sym typeface="Calibri"/>
              </a:defRPr>
            </a:lvl4pPr>
            <a:lvl5pPr marL="2286000" marR="0" lvl="4" indent="-323850" algn="l" rtl="0">
              <a:lnSpc>
                <a:spcPct val="90000"/>
              </a:lnSpc>
              <a:spcBef>
                <a:spcPts val="500"/>
              </a:spcBef>
              <a:spcAft>
                <a:spcPts val="0"/>
              </a:spcAft>
              <a:buClr>
                <a:srgbClr val="000000"/>
              </a:buClr>
              <a:buSzPts val="1500"/>
              <a:buFont typeface="Arial"/>
              <a:buChar char="•"/>
              <a:defRPr sz="15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93" name="Google Shape;493;p133"/>
          <p:cNvSpPr txBox="1">
            <a:spLocks noGrp="1"/>
          </p:cNvSpPr>
          <p:nvPr>
            <p:ph type="body" idx="2"/>
          </p:nvPr>
        </p:nvSpPr>
        <p:spPr>
          <a:xfrm>
            <a:off x="629838" y="1543050"/>
            <a:ext cx="2949177" cy="28586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94" name="Google Shape;494;p133"/>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95" name="Google Shape;495;p133"/>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96" name="Google Shape;496;p133"/>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497"/>
        <p:cNvGrpSpPr/>
        <p:nvPr/>
      </p:nvGrpSpPr>
      <p:grpSpPr>
        <a:xfrm>
          <a:off x="0" y="0"/>
          <a:ext cx="0" cy="0"/>
          <a:chOff x="0" y="0"/>
          <a:chExt cx="0" cy="0"/>
        </a:xfrm>
      </p:grpSpPr>
      <p:sp>
        <p:nvSpPr>
          <p:cNvPr id="498" name="Google Shape;498;p134"/>
          <p:cNvSpPr txBox="1">
            <a:spLocks noGrp="1"/>
          </p:cNvSpPr>
          <p:nvPr>
            <p:ph type="title"/>
          </p:nvPr>
        </p:nvSpPr>
        <p:spPr>
          <a:xfrm>
            <a:off x="629838" y="342900"/>
            <a:ext cx="2949177" cy="120015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9" name="Google Shape;499;p134"/>
          <p:cNvSpPr>
            <a:spLocks noGrp="1"/>
          </p:cNvSpPr>
          <p:nvPr>
            <p:ph type="pic" idx="2"/>
          </p:nvPr>
        </p:nvSpPr>
        <p:spPr>
          <a:xfrm>
            <a:off x="3887388" y="740572"/>
            <a:ext cx="4629149" cy="3655222"/>
          </a:xfrm>
          <a:prstGeom prst="rect">
            <a:avLst/>
          </a:prstGeom>
          <a:noFill/>
          <a:ln>
            <a:noFill/>
          </a:ln>
        </p:spPr>
      </p:sp>
      <p:sp>
        <p:nvSpPr>
          <p:cNvPr id="500" name="Google Shape;500;p134"/>
          <p:cNvSpPr txBox="1">
            <a:spLocks noGrp="1"/>
          </p:cNvSpPr>
          <p:nvPr>
            <p:ph type="body" idx="1"/>
          </p:nvPr>
        </p:nvSpPr>
        <p:spPr>
          <a:xfrm>
            <a:off x="629838" y="1543050"/>
            <a:ext cx="2949177" cy="28586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01" name="Google Shape;501;p134"/>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02" name="Google Shape;502;p134"/>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03" name="Google Shape;503;p134"/>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504"/>
        <p:cNvGrpSpPr/>
        <p:nvPr/>
      </p:nvGrpSpPr>
      <p:grpSpPr>
        <a:xfrm>
          <a:off x="0" y="0"/>
          <a:ext cx="0" cy="0"/>
          <a:chOff x="0" y="0"/>
          <a:chExt cx="0" cy="0"/>
        </a:xfrm>
      </p:grpSpPr>
      <p:sp>
        <p:nvSpPr>
          <p:cNvPr id="505" name="Google Shape;505;p135"/>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6" name="Google Shape;506;p135"/>
          <p:cNvSpPr txBox="1">
            <a:spLocks noGrp="1"/>
          </p:cNvSpPr>
          <p:nvPr>
            <p:ph type="body" idx="1"/>
          </p:nvPr>
        </p:nvSpPr>
        <p:spPr>
          <a:xfrm rot="5400000">
            <a:off x="2940249" y="-942377"/>
            <a:ext cx="3263502" cy="78867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07" name="Google Shape;507;p135"/>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08" name="Google Shape;508;p135"/>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09" name="Google Shape;509;p135"/>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5"/>
        <p:cNvGrpSpPr/>
        <p:nvPr/>
      </p:nvGrpSpPr>
      <p:grpSpPr>
        <a:xfrm>
          <a:off x="0" y="0"/>
          <a:ext cx="0" cy="0"/>
          <a:chOff x="0" y="0"/>
          <a:chExt cx="0" cy="0"/>
        </a:xfrm>
      </p:grpSpPr>
      <p:sp>
        <p:nvSpPr>
          <p:cNvPr id="56" name="Google Shape;56;p87"/>
          <p:cNvSpPr txBox="1">
            <a:spLocks noGrp="1"/>
          </p:cNvSpPr>
          <p:nvPr>
            <p:ph type="title"/>
          </p:nvPr>
        </p:nvSpPr>
        <p:spPr>
          <a:xfrm>
            <a:off x="630238" y="342900"/>
            <a:ext cx="2949575"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87"/>
          <p:cNvSpPr txBox="1">
            <a:spLocks noGrp="1"/>
          </p:cNvSpPr>
          <p:nvPr>
            <p:ph type="body" idx="1"/>
          </p:nvPr>
        </p:nvSpPr>
        <p:spPr>
          <a:xfrm>
            <a:off x="3887788" y="741363"/>
            <a:ext cx="4629150" cy="36544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8" name="Google Shape;58;p87"/>
          <p:cNvSpPr txBox="1">
            <a:spLocks noGrp="1"/>
          </p:cNvSpPr>
          <p:nvPr>
            <p:ph type="body" idx="2"/>
          </p:nvPr>
        </p:nvSpPr>
        <p:spPr>
          <a:xfrm>
            <a:off x="630238" y="1543050"/>
            <a:ext cx="2949575" cy="28590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87"/>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7"/>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7"/>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510"/>
        <p:cNvGrpSpPr/>
        <p:nvPr/>
      </p:nvGrpSpPr>
      <p:grpSpPr>
        <a:xfrm>
          <a:off x="0" y="0"/>
          <a:ext cx="0" cy="0"/>
          <a:chOff x="0" y="0"/>
          <a:chExt cx="0" cy="0"/>
        </a:xfrm>
      </p:grpSpPr>
      <p:sp>
        <p:nvSpPr>
          <p:cNvPr id="511" name="Google Shape;511;p136"/>
          <p:cNvSpPr txBox="1">
            <a:spLocks noGrp="1"/>
          </p:cNvSpPr>
          <p:nvPr>
            <p:ph type="title"/>
          </p:nvPr>
        </p:nvSpPr>
        <p:spPr>
          <a:xfrm rot="5400000">
            <a:off x="5350072" y="1467447"/>
            <a:ext cx="4358880" cy="1971674"/>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2" name="Google Shape;512;p136"/>
          <p:cNvSpPr txBox="1">
            <a:spLocks noGrp="1"/>
          </p:cNvSpPr>
          <p:nvPr>
            <p:ph type="body" idx="1"/>
          </p:nvPr>
        </p:nvSpPr>
        <p:spPr>
          <a:xfrm rot="5400000">
            <a:off x="1349572" y="-447078"/>
            <a:ext cx="4358880" cy="580072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13" name="Google Shape;513;p136"/>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14" name="Google Shape;514;p136"/>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15" name="Google Shape;515;p136"/>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516"/>
        <p:cNvGrpSpPr/>
        <p:nvPr/>
      </p:nvGrpSpPr>
      <p:grpSpPr>
        <a:xfrm>
          <a:off x="0" y="0"/>
          <a:ext cx="0" cy="0"/>
          <a:chOff x="0" y="0"/>
          <a:chExt cx="0" cy="0"/>
        </a:xfrm>
      </p:grpSpPr>
      <p:sp>
        <p:nvSpPr>
          <p:cNvPr id="517" name="Google Shape;517;p137"/>
          <p:cNvSpPr/>
          <p:nvPr/>
        </p:nvSpPr>
        <p:spPr>
          <a:xfrm>
            <a:off x="0" y="0"/>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18" name="Google Shape;518;p137"/>
          <p:cNvSpPr/>
          <p:nvPr/>
        </p:nvSpPr>
        <p:spPr>
          <a:xfrm rot="-10799991" flipH="1">
            <a:off x="371475" y="223443"/>
            <a:ext cx="342900" cy="239197"/>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519"/>
        <p:cNvGrpSpPr/>
        <p:nvPr/>
      </p:nvGrpSpPr>
      <p:grpSpPr>
        <a:xfrm>
          <a:off x="0" y="0"/>
          <a:ext cx="0" cy="0"/>
          <a:chOff x="0" y="0"/>
          <a:chExt cx="0" cy="0"/>
        </a:xfrm>
      </p:grpSpPr>
      <p:sp>
        <p:nvSpPr>
          <p:cNvPr id="520" name="Google Shape;520;p138"/>
          <p:cNvSpPr/>
          <p:nvPr/>
        </p:nvSpPr>
        <p:spPr>
          <a:xfrm>
            <a:off x="0" y="-28529"/>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21" name="Google Shape;521;p138"/>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522" name="Google Shape;522;p138"/>
          <p:cNvSpPr txBox="1">
            <a:spLocks noGrp="1"/>
          </p:cNvSpPr>
          <p:nvPr>
            <p:ph type="title"/>
          </p:nvPr>
        </p:nvSpPr>
        <p:spPr>
          <a:xfrm>
            <a:off x="761585" y="146962"/>
            <a:ext cx="7620829" cy="35296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767171"/>
              </a:buClr>
              <a:buSzPts val="1500"/>
              <a:buFont typeface="Calibri"/>
              <a:buNone/>
              <a:defRPr sz="1500" b="1" i="0" u="none" strike="noStrike" cap="non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3" name="Google Shape;523;p138"/>
          <p:cNvSpPr txBox="1">
            <a:spLocks noGrp="1"/>
          </p:cNvSpPr>
          <p:nvPr>
            <p:ph type="body" idx="1"/>
          </p:nvPr>
        </p:nvSpPr>
        <p:spPr>
          <a:xfrm>
            <a:off x="747714" y="514267"/>
            <a:ext cx="7634700" cy="2193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AFABAB"/>
              </a:buClr>
              <a:buSzPts val="1050"/>
              <a:buFont typeface="Arial"/>
              <a:buNone/>
              <a:defRPr sz="1050" b="0" i="1" u="none" strike="noStrike" cap="none">
                <a:solidFill>
                  <a:srgbClr val="AF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524"/>
        <p:cNvGrpSpPr/>
        <p:nvPr/>
      </p:nvGrpSpPr>
      <p:grpSpPr>
        <a:xfrm>
          <a:off x="0" y="0"/>
          <a:ext cx="0" cy="0"/>
          <a:chOff x="0" y="0"/>
          <a:chExt cx="0" cy="0"/>
        </a:xfrm>
      </p:grpSpPr>
      <p:sp>
        <p:nvSpPr>
          <p:cNvPr id="525" name="Google Shape;525;p139"/>
          <p:cNvSpPr/>
          <p:nvPr/>
        </p:nvSpPr>
        <p:spPr>
          <a:xfrm>
            <a:off x="0" y="-28529"/>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26" name="Google Shape;526;p139"/>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527" name="Google Shape;527;p139"/>
          <p:cNvSpPr txBox="1">
            <a:spLocks noGrp="1"/>
          </p:cNvSpPr>
          <p:nvPr>
            <p:ph type="title"/>
          </p:nvPr>
        </p:nvSpPr>
        <p:spPr>
          <a:xfrm>
            <a:off x="761585" y="146962"/>
            <a:ext cx="7620829" cy="35296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767171"/>
              </a:buClr>
              <a:buSzPts val="1500"/>
              <a:buFont typeface="Calibri"/>
              <a:buNone/>
              <a:defRPr sz="1500" b="1" i="0" u="none" strike="noStrike" cap="non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8" name="Google Shape;528;p139"/>
          <p:cNvSpPr txBox="1">
            <a:spLocks noGrp="1"/>
          </p:cNvSpPr>
          <p:nvPr>
            <p:ph type="body" idx="1"/>
          </p:nvPr>
        </p:nvSpPr>
        <p:spPr>
          <a:xfrm>
            <a:off x="747714" y="514267"/>
            <a:ext cx="7634700" cy="2193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AFABAB"/>
              </a:buClr>
              <a:buSzPts val="1050"/>
              <a:buFont typeface="Arial"/>
              <a:buNone/>
              <a:defRPr sz="1050" b="0" i="1" u="none" strike="noStrike" cap="none">
                <a:solidFill>
                  <a:srgbClr val="AF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529"/>
        <p:cNvGrpSpPr/>
        <p:nvPr/>
      </p:nvGrpSpPr>
      <p:grpSpPr>
        <a:xfrm>
          <a:off x="0" y="0"/>
          <a:ext cx="0" cy="0"/>
          <a:chOff x="0" y="0"/>
          <a:chExt cx="0" cy="0"/>
        </a:xfrm>
      </p:grpSpPr>
      <p:sp>
        <p:nvSpPr>
          <p:cNvPr id="530" name="Google Shape;530;p140"/>
          <p:cNvSpPr/>
          <p:nvPr/>
        </p:nvSpPr>
        <p:spPr>
          <a:xfrm>
            <a:off x="0" y="-2852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31" name="Google Shape;531;p140"/>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532" name="Google Shape;532;p140"/>
          <p:cNvSpPr txBox="1">
            <a:spLocks noGrp="1"/>
          </p:cNvSpPr>
          <p:nvPr>
            <p:ph type="title"/>
          </p:nvPr>
        </p:nvSpPr>
        <p:spPr>
          <a:xfrm>
            <a:off x="761585" y="146962"/>
            <a:ext cx="7620829" cy="352967"/>
          </a:xfrm>
          <a:prstGeom prst="rect">
            <a:avLst/>
          </a:prstGeom>
          <a:noFill/>
          <a:ln>
            <a:noFill/>
          </a:ln>
        </p:spPr>
        <p:txBody>
          <a:bodyPr spcFirstLastPara="1" wrap="square" lIns="91400" tIns="45700" rIns="91400" bIns="45700" anchor="t" anchorCtr="0">
            <a:noAutofit/>
          </a:bodyPr>
          <a:lstStyle>
            <a:lvl1pPr marR="0" lvl="0" algn="l" rtl="0">
              <a:lnSpc>
                <a:spcPct val="90000"/>
              </a:lnSpc>
              <a:spcBef>
                <a:spcPts val="0"/>
              </a:spcBef>
              <a:spcAft>
                <a:spcPts val="0"/>
              </a:spcAft>
              <a:buClr>
                <a:srgbClr val="757070"/>
              </a:buClr>
              <a:buSzPts val="1500"/>
              <a:buFont typeface="Calibri"/>
              <a:buNone/>
              <a:defRPr sz="1500" b="1" i="0" u="none" strike="noStrike" cap="non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33" name="Google Shape;533;p140"/>
          <p:cNvSpPr txBox="1">
            <a:spLocks noGrp="1"/>
          </p:cNvSpPr>
          <p:nvPr>
            <p:ph type="body" idx="1"/>
          </p:nvPr>
        </p:nvSpPr>
        <p:spPr>
          <a:xfrm>
            <a:off x="747714" y="514267"/>
            <a:ext cx="7634700" cy="219327"/>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0000"/>
              </a:lnSpc>
              <a:spcBef>
                <a:spcPts val="750"/>
              </a:spcBef>
              <a:spcAft>
                <a:spcPts val="0"/>
              </a:spcAft>
              <a:buClr>
                <a:srgbClr val="AEABAB"/>
              </a:buClr>
              <a:buSzPts val="1050"/>
              <a:buFont typeface="Arial"/>
              <a:buNone/>
              <a:defRPr sz="1050" b="0" i="1" u="none" strike="noStrike" cap="none">
                <a:solidFill>
                  <a:srgbClr val="AE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1_Diapositive de titre">
  <p:cSld name="1_Diapositive de titre">
    <p:spTree>
      <p:nvGrpSpPr>
        <p:cNvPr id="1" name="Shape 534"/>
        <p:cNvGrpSpPr/>
        <p:nvPr/>
      </p:nvGrpSpPr>
      <p:grpSpPr>
        <a:xfrm>
          <a:off x="0" y="0"/>
          <a:ext cx="0" cy="0"/>
          <a:chOff x="0" y="0"/>
          <a:chExt cx="0" cy="0"/>
        </a:xfrm>
      </p:grpSpPr>
      <p:sp>
        <p:nvSpPr>
          <p:cNvPr id="535" name="Google Shape;535;p141"/>
          <p:cNvSpPr txBox="1">
            <a:spLocks noGrp="1"/>
          </p:cNvSpPr>
          <p:nvPr>
            <p:ph type="subTitle" idx="1"/>
          </p:nvPr>
        </p:nvSpPr>
        <p:spPr>
          <a:xfrm>
            <a:off x="1143000" y="2701530"/>
            <a:ext cx="6858000" cy="1241819"/>
          </a:xfrm>
          <a:prstGeom prst="rect">
            <a:avLst/>
          </a:prstGeom>
          <a:noFill/>
          <a:ln>
            <a:noFill/>
          </a:ln>
        </p:spPr>
        <p:txBody>
          <a:bodyPr spcFirstLastPara="1" wrap="square" lIns="91400" tIns="45700" rIns="91400" bIns="45700" anchor="t" anchorCtr="1">
            <a:noAutofit/>
          </a:bodyPr>
          <a:lstStyle>
            <a:lvl1pPr marR="0" lvl="0" algn="ctr" rtl="0">
              <a:lnSpc>
                <a:spcPct val="90000"/>
              </a:lnSpc>
              <a:spcBef>
                <a:spcPts val="750"/>
              </a:spcBef>
              <a:spcAft>
                <a:spcPts val="0"/>
              </a:spcAft>
              <a:buClr>
                <a:srgbClr val="000000"/>
              </a:buClr>
              <a:buSzPts val="1800"/>
              <a:buFont typeface="Arial"/>
              <a:buNone/>
              <a:defRPr sz="18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R="0" lvl="2"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R="0" lvl="3"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R="0" lvl="4"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36" name="Google Shape;536;p141"/>
          <p:cNvSpPr txBox="1">
            <a:spLocks noGrp="1"/>
          </p:cNvSpPr>
          <p:nvPr>
            <p:ph type="dt" idx="10"/>
          </p:nvPr>
        </p:nvSpPr>
        <p:spPr>
          <a:xfrm>
            <a:off x="628650" y="4767260"/>
            <a:ext cx="2057400" cy="273844"/>
          </a:xfrm>
          <a:prstGeom prst="rect">
            <a:avLst/>
          </a:prstGeom>
          <a:noFill/>
          <a:ln>
            <a:noFill/>
          </a:ln>
        </p:spPr>
        <p:txBody>
          <a:bodyPr spcFirstLastPara="1" wrap="square" lIns="91400" tIns="45700" rIns="91400"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37" name="Google Shape;537;p141"/>
          <p:cNvSpPr txBox="1">
            <a:spLocks noGrp="1"/>
          </p:cNvSpPr>
          <p:nvPr>
            <p:ph type="ftr" idx="11"/>
          </p:nvPr>
        </p:nvSpPr>
        <p:spPr>
          <a:xfrm>
            <a:off x="3028949" y="4767260"/>
            <a:ext cx="3086099" cy="273844"/>
          </a:xfrm>
          <a:prstGeom prst="rect">
            <a:avLst/>
          </a:prstGeom>
          <a:noFill/>
          <a:ln>
            <a:noFill/>
          </a:ln>
        </p:spPr>
        <p:txBody>
          <a:bodyPr spcFirstLastPara="1" wrap="square" lIns="91400" tIns="45700" rIns="91400"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38" name="Google Shape;538;p141"/>
          <p:cNvSpPr txBox="1">
            <a:spLocks noGrp="1"/>
          </p:cNvSpPr>
          <p:nvPr>
            <p:ph type="sldNum" idx="12"/>
          </p:nvPr>
        </p:nvSpPr>
        <p:spPr>
          <a:xfrm>
            <a:off x="6457949" y="4767260"/>
            <a:ext cx="2057400" cy="273844"/>
          </a:xfrm>
          <a:prstGeom prst="rect">
            <a:avLst/>
          </a:prstGeom>
          <a:noFill/>
          <a:ln>
            <a:noFill/>
          </a:ln>
        </p:spPr>
        <p:txBody>
          <a:bodyPr spcFirstLastPara="1" wrap="square" lIns="91400" tIns="45700" rIns="91400"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539" name="Google Shape;539;p141"/>
          <p:cNvSpPr/>
          <p:nvPr/>
        </p:nvSpPr>
        <p:spPr>
          <a:xfrm>
            <a:off x="0" y="-1987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40" name="Google Shape;540;p141"/>
          <p:cNvSpPr/>
          <p:nvPr/>
        </p:nvSpPr>
        <p:spPr>
          <a:xfrm flipH="1">
            <a:off x="8515350" y="272418"/>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541" name="Google Shape;541;p141"/>
          <p:cNvSpPr txBox="1">
            <a:spLocks noGrp="1"/>
          </p:cNvSpPr>
          <p:nvPr>
            <p:ph type="title"/>
          </p:nvPr>
        </p:nvSpPr>
        <p:spPr>
          <a:xfrm>
            <a:off x="894520" y="392917"/>
            <a:ext cx="7620829" cy="352967"/>
          </a:xfrm>
          <a:prstGeom prst="rect">
            <a:avLst/>
          </a:prstGeom>
          <a:noFill/>
          <a:ln>
            <a:noFill/>
          </a:ln>
        </p:spPr>
        <p:txBody>
          <a:bodyPr spcFirstLastPara="1" wrap="square" lIns="91400" tIns="45700" rIns="91400" bIns="45700" anchor="t" anchorCtr="0">
            <a:noAutofit/>
          </a:bodyPr>
          <a:lstStyle>
            <a:lvl1pPr marR="0" lvl="0" algn="r" rtl="0">
              <a:lnSpc>
                <a:spcPct val="90000"/>
              </a:lnSpc>
              <a:spcBef>
                <a:spcPts val="0"/>
              </a:spcBef>
              <a:spcAft>
                <a:spcPts val="0"/>
              </a:spcAft>
              <a:buClr>
                <a:srgbClr val="757070"/>
              </a:buClr>
              <a:buSzPts val="1350"/>
              <a:buFont typeface="Calibri"/>
              <a:buNone/>
              <a:defRPr sz="1350" b="0" i="1" u="none" strike="noStrike" cap="non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1_Title Slide">
  <p:cSld name="6_Title Slide">
    <p:spTree>
      <p:nvGrpSpPr>
        <p:cNvPr id="1" name="Shape 542"/>
        <p:cNvGrpSpPr/>
        <p:nvPr/>
      </p:nvGrpSpPr>
      <p:grpSpPr>
        <a:xfrm>
          <a:off x="0" y="0"/>
          <a:ext cx="0" cy="0"/>
          <a:chOff x="0" y="0"/>
          <a:chExt cx="0" cy="0"/>
        </a:xfrm>
      </p:grpSpPr>
      <p:sp>
        <p:nvSpPr>
          <p:cNvPr id="543" name="Google Shape;543;p142"/>
          <p:cNvSpPr/>
          <p:nvPr/>
        </p:nvSpPr>
        <p:spPr>
          <a:xfrm>
            <a:off x="40820" y="41296"/>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44" name="Google Shape;544;p142"/>
          <p:cNvSpPr/>
          <p:nvPr/>
        </p:nvSpPr>
        <p:spPr>
          <a:xfrm>
            <a:off x="0" y="0"/>
            <a:ext cx="9144000" cy="5143500"/>
          </a:xfrm>
          <a:prstGeom prst="rect">
            <a:avLst/>
          </a:prstGeom>
          <a:noFill/>
          <a:ln w="76200" cap="flat" cmpd="sng">
            <a:solidFill>
              <a:srgbClr val="54AF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545" name="Google Shape;545;p142" descr="Image générée"/>
          <p:cNvPicPr preferRelativeResize="0"/>
          <p:nvPr/>
        </p:nvPicPr>
        <p:blipFill rotWithShape="1">
          <a:blip r:embed="rId2">
            <a:alphaModFix/>
          </a:blip>
          <a:srcRect l="3539" t="24327" r="75793" b="61971"/>
          <a:stretch/>
        </p:blipFill>
        <p:spPr>
          <a:xfrm>
            <a:off x="40820" y="41296"/>
            <a:ext cx="575339" cy="572159"/>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234183"/>
      </p:ext>
    </p:extLst>
  </p:cSld>
  <p:clrMapOvr>
    <a:masterClrMapping/>
  </p:clrMapOvr>
  <p:hf sldNum="0" hdr="0" ftr="0" dt="0"/>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val="4201201437"/>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28/09/2025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rPr/>
              <a:pPr lvl="0"/>
              <a:t>‹N°›</a:t>
            </a:fld>
            <a:endParaRPr lang="fr-FR"/>
          </a:p>
        </p:txBody>
      </p:sp>
    </p:spTree>
    <p:extLst>
      <p:ext uri="{BB962C8B-B14F-4D97-AF65-F5344CB8AC3E}">
        <p14:creationId xmlns:p14="http://schemas.microsoft.com/office/powerpoint/2010/main" val="315411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slideLayout" Target="../slideLayouts/slideLayout60.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theme" Target="../theme/theme4.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3" Type="http://schemas.openxmlformats.org/officeDocument/2006/relationships/slideLayout" Target="../slideLayouts/slideLayout79.xml"/><Relationship Id="rId21" Type="http://schemas.openxmlformats.org/officeDocument/2006/relationships/theme" Target="../theme/theme5.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3" Type="http://schemas.openxmlformats.org/officeDocument/2006/relationships/slideLayout" Target="../slideLayouts/slideLayout99.xml"/><Relationship Id="rId21" Type="http://schemas.openxmlformats.org/officeDocument/2006/relationships/theme" Target="../theme/theme6.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2"/>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2"/>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2"/>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2"/>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2"/>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1"/>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 id="2147483710"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Shape 335"/>
        <p:cNvGrpSpPr/>
        <p:nvPr/>
      </p:nvGrpSpPr>
      <p:grpSpPr>
        <a:xfrm>
          <a:off x="0" y="0"/>
          <a:ext cx="0" cy="0"/>
          <a:chOff x="0" y="0"/>
          <a:chExt cx="0" cy="0"/>
        </a:xfrm>
      </p:grpSpPr>
      <p:sp>
        <p:nvSpPr>
          <p:cNvPr id="336" name="Google Shape;336;p48"/>
          <p:cNvSpPr txBox="1">
            <a:spLocks noGrp="1"/>
          </p:cNvSpPr>
          <p:nvPr>
            <p:ph type="title"/>
          </p:nvPr>
        </p:nvSpPr>
        <p:spPr>
          <a:xfrm>
            <a:off x="628650" y="273844"/>
            <a:ext cx="7886700" cy="994199"/>
          </a:xfrm>
          <a:prstGeom prst="rect">
            <a:avLst/>
          </a:prstGeom>
          <a:noFill/>
          <a:ln>
            <a:noFill/>
          </a:ln>
        </p:spPr>
        <p:txBody>
          <a:bodyPr spcFirstLastPara="1" wrap="square" lIns="68550" tIns="34250" rIns="68550" bIns="34250" anchor="ctr" anchorCtr="0">
            <a:normAutofit/>
          </a:bodyPr>
          <a:lstStyle>
            <a:lvl1pPr marR="0" lvl="0" algn="l"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7" name="Google Shape;337;p48"/>
          <p:cNvSpPr txBox="1">
            <a:spLocks noGrp="1"/>
          </p:cNvSpPr>
          <p:nvPr>
            <p:ph type="body" idx="1"/>
          </p:nvPr>
        </p:nvSpPr>
        <p:spPr>
          <a:xfrm>
            <a:off x="628650" y="1369222"/>
            <a:ext cx="7886700" cy="3263402"/>
          </a:xfrm>
          <a:prstGeom prst="rect">
            <a:avLst/>
          </a:prstGeom>
          <a:noFill/>
          <a:ln>
            <a:noFill/>
          </a:ln>
        </p:spPr>
        <p:txBody>
          <a:bodyPr spcFirstLastPara="1" wrap="square" lIns="68550" tIns="34250" rIns="68550" bIns="34250" anchor="t" anchorCtr="0">
            <a:normAutofit/>
          </a:bodyPr>
          <a:lstStyle>
            <a:lvl1pPr marL="457200" marR="0" lvl="0" indent="-361950"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38" name="Google Shape;338;p48"/>
          <p:cNvSpPr txBox="1">
            <a:spLocks noGrp="1"/>
          </p:cNvSpPr>
          <p:nvPr>
            <p:ph type="dt" idx="10"/>
          </p:nvPr>
        </p:nvSpPr>
        <p:spPr>
          <a:xfrm>
            <a:off x="628650" y="4767260"/>
            <a:ext cx="2057400" cy="273899"/>
          </a:xfrm>
          <a:prstGeom prst="rect">
            <a:avLst/>
          </a:prstGeom>
          <a:noFill/>
          <a:ln>
            <a:noFill/>
          </a:ln>
        </p:spPr>
        <p:txBody>
          <a:bodyPr spcFirstLastPara="1" wrap="square" lIns="68550" tIns="34250" rIns="68550" bIns="34250" anchor="ctr" anchorCtr="0">
            <a:noAutofit/>
          </a:bodyPr>
          <a:lstStyle>
            <a:lvl1pPr marR="0" lvl="0" algn="l"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39" name="Google Shape;339;p48"/>
          <p:cNvSpPr txBox="1">
            <a:spLocks noGrp="1"/>
          </p:cNvSpPr>
          <p:nvPr>
            <p:ph type="ftr" idx="11"/>
          </p:nvPr>
        </p:nvSpPr>
        <p:spPr>
          <a:xfrm>
            <a:off x="3028949" y="4767260"/>
            <a:ext cx="3086099" cy="273899"/>
          </a:xfrm>
          <a:prstGeom prst="rect">
            <a:avLst/>
          </a:prstGeom>
          <a:noFill/>
          <a:ln>
            <a:noFill/>
          </a:ln>
        </p:spPr>
        <p:txBody>
          <a:bodyPr spcFirstLastPara="1" wrap="square" lIns="68550" tIns="34250" rIns="68550" bIns="34250" anchor="ctr" anchorCtr="1">
            <a:noAutofit/>
          </a:bodyPr>
          <a:lstStyle>
            <a:lvl1pPr marR="0" lvl="0" algn="ct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40" name="Google Shape;340;p48"/>
          <p:cNvSpPr txBox="1">
            <a:spLocks noGrp="1"/>
          </p:cNvSpPr>
          <p:nvPr>
            <p:ph type="sldNum" idx="12"/>
          </p:nvPr>
        </p:nvSpPr>
        <p:spPr>
          <a:xfrm>
            <a:off x="6457949" y="4767260"/>
            <a:ext cx="2057400" cy="273899"/>
          </a:xfrm>
          <a:prstGeom prst="rect">
            <a:avLst/>
          </a:prstGeom>
          <a:noFill/>
          <a:ln>
            <a:noFill/>
          </a:ln>
        </p:spPr>
        <p:txBody>
          <a:bodyPr spcFirstLastPara="1" wrap="square" lIns="68550" tIns="34250" rIns="68550" bIns="3425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34"/>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4136391"/>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 id="2147483767" r:id="rId18"/>
    <p:sldLayoutId id="2147483768" r:id="rId19"/>
    <p:sldLayoutId id="2147483769"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6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6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7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32.xml"/><Relationship Id="rId4" Type="http://schemas.openxmlformats.org/officeDocument/2006/relationships/image" Target="../media/image25.gi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7.pn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35.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5.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35.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32.xml"/><Relationship Id="rId4" Type="http://schemas.openxmlformats.org/officeDocument/2006/relationships/image" Target="../media/image25.gi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38.xm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35.xml"/><Relationship Id="rId5" Type="http://schemas.openxmlformats.org/officeDocument/2006/relationships/image" Target="../media/image49.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35.xml"/><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35.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5.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35.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25.gif"/></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77.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77.xml"/></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8.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7.xml"/><Relationship Id="rId1" Type="http://schemas.openxmlformats.org/officeDocument/2006/relationships/slideLayout" Target="../slideLayouts/slideLayout77.xml"/><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77.xml"/></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32.xml"/><Relationship Id="rId5" Type="http://schemas.openxmlformats.org/officeDocument/2006/relationships/image" Target="../media/image25.gif"/><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3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3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pic>
        <p:nvPicPr>
          <p:cNvPr id="551" name="Google Shape;551;p1" descr="الصفحة الرئيسية"/>
          <p:cNvPicPr preferRelativeResize="0"/>
          <p:nvPr/>
        </p:nvPicPr>
        <p:blipFill rotWithShape="1">
          <a:blip r:embed="rId3">
            <a:alphaModFix/>
          </a:blip>
          <a:srcRect/>
          <a:stretch/>
        </p:blipFill>
        <p:spPr>
          <a:xfrm>
            <a:off x="2932133" y="137909"/>
            <a:ext cx="3279733" cy="497323"/>
          </a:xfrm>
          <a:prstGeom prst="rect">
            <a:avLst/>
          </a:prstGeom>
          <a:noFill/>
          <a:ln>
            <a:noFill/>
          </a:ln>
        </p:spPr>
      </p:pic>
      <p:sp>
        <p:nvSpPr>
          <p:cNvPr id="552" name="Google Shape;552;p1"/>
          <p:cNvSpPr/>
          <p:nvPr/>
        </p:nvSpPr>
        <p:spPr>
          <a:xfrm>
            <a:off x="228233" y="2965728"/>
            <a:ext cx="4884125" cy="522597"/>
          </a:xfrm>
          <a:prstGeom prst="rect">
            <a:avLst/>
          </a:prstGeom>
          <a:solidFill>
            <a:srgbClr val="336FB6"/>
          </a:solidFill>
          <a:ln w="38100" cap="flat" cmpd="sng">
            <a:solidFill>
              <a:srgbClr val="FFFFFF"/>
            </a:solidFill>
            <a:prstDash val="solid"/>
            <a:round/>
            <a:headEnd type="none" w="sm" len="sm"/>
            <a:tailEnd type="none" w="sm" len="sm"/>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FFFFFF"/>
              </a:buClr>
              <a:buSzPts val="2000"/>
              <a:buFont typeface="Calibri"/>
              <a:buNone/>
            </a:pPr>
            <a:r>
              <a:rPr lang="fr-FR" sz="2000" b="1" i="0" u="none" strike="noStrike" cap="none" dirty="0">
                <a:solidFill>
                  <a:srgbClr val="FFFFFF"/>
                </a:solidFill>
                <a:latin typeface="Calibri"/>
                <a:ea typeface="Calibri"/>
                <a:cs typeface="Calibri"/>
                <a:sym typeface="Calibri"/>
              </a:rPr>
              <a:t>Palier                                                  Semaine   3</a:t>
            </a:r>
            <a:endParaRPr sz="2000" b="1" i="0" u="none" strike="noStrike" cap="none" dirty="0">
              <a:solidFill>
                <a:srgbClr val="FFFFFF"/>
              </a:solidFill>
              <a:latin typeface="Calibri"/>
              <a:ea typeface="Calibri"/>
              <a:cs typeface="Calibri"/>
              <a:sym typeface="Calibri"/>
            </a:endParaRPr>
          </a:p>
        </p:txBody>
      </p:sp>
      <p:sp>
        <p:nvSpPr>
          <p:cNvPr id="553" name="Google Shape;553;p1"/>
          <p:cNvSpPr/>
          <p:nvPr/>
        </p:nvSpPr>
        <p:spPr>
          <a:xfrm>
            <a:off x="228234" y="3647022"/>
            <a:ext cx="8309976" cy="658316"/>
          </a:xfrm>
          <a:prstGeom prst="rect">
            <a:avLst/>
          </a:prstGeom>
          <a:solidFill>
            <a:srgbClr val="3FB2CB"/>
          </a:solidFill>
          <a:ln w="38100" cap="flat" cmpd="sng">
            <a:solidFill>
              <a:srgbClr val="FFFFFF"/>
            </a:solidFill>
            <a:prstDash val="solid"/>
            <a:round/>
            <a:headEnd type="none" w="sm" len="sm"/>
            <a:tailEnd type="none" w="sm" len="sm"/>
          </a:ln>
          <a:effectLst>
            <a:outerShdw dist="19997" dir="5400000" algn="tl">
              <a:srgbClr val="000000">
                <a:alpha val="37647"/>
              </a:srgbClr>
            </a:outerShdw>
          </a:effectLst>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FFFFFF"/>
              </a:buClr>
              <a:buSzPts val="2000"/>
              <a:buFont typeface="Calibri"/>
              <a:buNone/>
            </a:pPr>
            <a:r>
              <a:rPr lang="fr-FR" sz="2000" b="1" i="0" u="none" strike="noStrike" cap="none">
                <a:solidFill>
                  <a:srgbClr val="FFFFFF"/>
                </a:solidFill>
                <a:latin typeface="Calibri"/>
                <a:ea typeface="Calibri"/>
                <a:cs typeface="Calibri"/>
                <a:sym typeface="Calibri"/>
              </a:rPr>
              <a:t>Séance 1 </a:t>
            </a:r>
            <a:endParaRPr/>
          </a:p>
        </p:txBody>
      </p:sp>
      <p:sp>
        <p:nvSpPr>
          <p:cNvPr id="554" name="Google Shape;554;p1"/>
          <p:cNvSpPr txBox="1"/>
          <p:nvPr/>
        </p:nvSpPr>
        <p:spPr>
          <a:xfrm>
            <a:off x="1564426" y="3734242"/>
            <a:ext cx="6208858" cy="553998"/>
          </a:xfrm>
          <a:prstGeom prst="rect">
            <a:avLst/>
          </a:prstGeom>
          <a:noFill/>
          <a:ln>
            <a:noFill/>
          </a:ln>
        </p:spPr>
        <p:txBody>
          <a:bodyPr spcFirstLastPara="1" wrap="square" lIns="0" tIns="0" rIns="0" bIns="0" anchor="t" anchorCtr="0">
            <a:spAutoFit/>
          </a:bodyPr>
          <a:lstStyle/>
          <a:p>
            <a:pPr marL="285750" marR="0" lvl="0" indent="-285750" algn="l" rtl="0">
              <a:spcBef>
                <a:spcPts val="0"/>
              </a:spcBef>
              <a:spcAft>
                <a:spcPts val="0"/>
              </a:spcAft>
              <a:buClr>
                <a:schemeClr val="lt1"/>
              </a:buClr>
              <a:buSzPts val="1800"/>
              <a:buFont typeface="Noto Sans Symbols"/>
              <a:buChar char="⮚"/>
            </a:pPr>
            <a:r>
              <a:rPr lang="fr-FR" sz="1800" b="1" i="0" u="none" strike="noStrike" cap="none">
                <a:solidFill>
                  <a:schemeClr val="lt1"/>
                </a:solidFill>
                <a:latin typeface="Calibri"/>
                <a:ea typeface="Calibri"/>
                <a:cs typeface="Calibri"/>
                <a:sym typeface="Calibri"/>
              </a:rPr>
              <a:t>Lire en respectant le ton et le rythme.</a:t>
            </a:r>
            <a:endParaRPr/>
          </a:p>
          <a:p>
            <a:pPr marL="285750" marR="0" lvl="0" indent="-285750" algn="l" rtl="0">
              <a:spcBef>
                <a:spcPts val="0"/>
              </a:spcBef>
              <a:spcAft>
                <a:spcPts val="0"/>
              </a:spcAft>
              <a:buClr>
                <a:schemeClr val="lt1"/>
              </a:buClr>
              <a:buSzPts val="1800"/>
              <a:buFont typeface="Noto Sans Symbols"/>
              <a:buChar char="⮚"/>
            </a:pPr>
            <a:r>
              <a:rPr lang="fr-FR" sz="1800" b="1" i="0" u="none" strike="noStrike" cap="none">
                <a:solidFill>
                  <a:schemeClr val="lt1"/>
                </a:solidFill>
                <a:latin typeface="Calibri"/>
                <a:ea typeface="Calibri"/>
                <a:cs typeface="Calibri"/>
                <a:sym typeface="Calibri"/>
              </a:rPr>
              <a:t>Identifier une opinion à propos d’un fait dans un texte.</a:t>
            </a:r>
            <a:endParaRPr sz="1600" b="1" i="0" u="none" strike="noStrike" cap="none">
              <a:solidFill>
                <a:schemeClr val="lt1"/>
              </a:solidFill>
              <a:latin typeface="Calibri"/>
              <a:ea typeface="Calibri"/>
              <a:cs typeface="Calibri"/>
              <a:sym typeface="Calibri"/>
            </a:endParaRPr>
          </a:p>
        </p:txBody>
      </p:sp>
      <p:sp>
        <p:nvSpPr>
          <p:cNvPr id="555" name="Google Shape;555;p1"/>
          <p:cNvSpPr txBox="1"/>
          <p:nvPr/>
        </p:nvSpPr>
        <p:spPr>
          <a:xfrm>
            <a:off x="327310" y="1065126"/>
            <a:ext cx="5810993" cy="830997"/>
          </a:xfrm>
          <a:prstGeom prst="rect">
            <a:avLst/>
          </a:prstGeom>
          <a:noFill/>
          <a:ln>
            <a:noFill/>
          </a:ln>
        </p:spPr>
        <p:txBody>
          <a:bodyPr spcFirstLastPara="1" wrap="square" lIns="0" tIns="0" rIns="0" bIns="0" anchor="t" anchorCtr="1">
            <a:spAutoFit/>
          </a:bodyPr>
          <a:lstStyle/>
          <a:p>
            <a:pPr marL="0" marR="0" lvl="0" indent="0" algn="ctr" rtl="0">
              <a:lnSpc>
                <a:spcPct val="100000"/>
              </a:lnSpc>
              <a:spcBef>
                <a:spcPts val="0"/>
              </a:spcBef>
              <a:spcAft>
                <a:spcPts val="0"/>
              </a:spcAft>
              <a:buClr>
                <a:srgbClr val="3FB2CB"/>
              </a:buClr>
              <a:buSzPts val="5400"/>
              <a:buFont typeface="Calibri"/>
              <a:buNone/>
            </a:pPr>
            <a:r>
              <a:rPr lang="fr-FR" sz="5400" b="1" i="0" u="none" strike="noStrike" cap="none">
                <a:solidFill>
                  <a:srgbClr val="3FB2CB"/>
                </a:solidFill>
                <a:latin typeface="Calibri"/>
                <a:ea typeface="Calibri"/>
                <a:cs typeface="Calibri"/>
                <a:sym typeface="Calibri"/>
              </a:rPr>
              <a:t>Français </a:t>
            </a:r>
            <a:endParaRPr sz="1400" b="0" i="0" u="none" strike="noStrike" cap="none">
              <a:solidFill>
                <a:srgbClr val="3FB2CB"/>
              </a:solidFill>
              <a:latin typeface="Arial"/>
              <a:ea typeface="Arial"/>
              <a:cs typeface="Arial"/>
              <a:sym typeface="Arial"/>
            </a:endParaRPr>
          </a:p>
        </p:txBody>
      </p:sp>
      <p:sp>
        <p:nvSpPr>
          <p:cNvPr id="556" name="Google Shape;556;p1"/>
          <p:cNvSpPr txBox="1"/>
          <p:nvPr/>
        </p:nvSpPr>
        <p:spPr>
          <a:xfrm>
            <a:off x="6226816" y="801673"/>
            <a:ext cx="1278303" cy="215396"/>
          </a:xfrm>
          <a:prstGeom prst="rect">
            <a:avLst/>
          </a:prstGeom>
          <a:noFill/>
          <a:ln>
            <a:noFill/>
          </a:ln>
        </p:spPr>
        <p:txBody>
          <a:bodyPr spcFirstLastPara="1" wrap="square" lIns="0" tIns="0" rIns="0" bIns="0" anchor="t" anchorCtr="1">
            <a:spAutoFit/>
          </a:bodyPr>
          <a:lstStyle/>
          <a:p>
            <a:pPr marL="0" marR="0" lvl="0" indent="0" algn="ctr" rtl="0">
              <a:lnSpc>
                <a:spcPct val="183502"/>
              </a:lnSpc>
              <a:spcBef>
                <a:spcPts val="0"/>
              </a:spcBef>
              <a:spcAft>
                <a:spcPts val="0"/>
              </a:spcAft>
              <a:buClr>
                <a:srgbClr val="FFFFFF"/>
              </a:buClr>
              <a:buSzPts val="1400"/>
              <a:buFont typeface="Calibri"/>
              <a:buNone/>
            </a:pPr>
            <a:r>
              <a:rPr lang="fr-FR" sz="1400" b="1" i="0" u="none" strike="noStrike" cap="none">
                <a:solidFill>
                  <a:srgbClr val="FFFFFF"/>
                </a:solidFill>
                <a:latin typeface="Calibri"/>
                <a:ea typeface="Calibri"/>
                <a:cs typeface="Calibri"/>
                <a:sym typeface="Calibri"/>
              </a:rPr>
              <a:t>Niveau</a:t>
            </a:r>
            <a:r>
              <a:rPr lang="fr-FR" sz="1200" b="1" i="0" u="none" strike="noStrike" cap="none">
                <a:solidFill>
                  <a:srgbClr val="FFFFFF"/>
                </a:solidFill>
                <a:latin typeface="Dosis"/>
                <a:ea typeface="Dosis"/>
                <a:cs typeface="Dosis"/>
                <a:sym typeface="Dosis"/>
              </a:rPr>
              <a:t>    </a:t>
            </a:r>
            <a:r>
              <a:rPr lang="fr-FR" sz="1000" b="1" i="0" u="none" strike="noStrike" cap="none">
                <a:solidFill>
                  <a:srgbClr val="FFFFFF"/>
                </a:solidFill>
                <a:latin typeface="Dosis"/>
                <a:ea typeface="Dosis"/>
                <a:cs typeface="Dosis"/>
                <a:sym typeface="Dosis"/>
              </a:rPr>
              <a:t>            </a:t>
            </a:r>
            <a:r>
              <a:rPr lang="fr-FR" sz="1200" b="1" i="0" u="none" strike="noStrike" cap="none">
                <a:solidFill>
                  <a:srgbClr val="FFFFFF"/>
                </a:solidFill>
                <a:latin typeface="Dosis"/>
                <a:ea typeface="Dosis"/>
                <a:cs typeface="Dosis"/>
                <a:sym typeface="Dosis"/>
              </a:rPr>
              <a:t>             </a:t>
            </a:r>
            <a:endParaRPr sz="1100" b="0" i="0" u="none" strike="noStrike" cap="none">
              <a:solidFill>
                <a:srgbClr val="000000"/>
              </a:solidFill>
              <a:latin typeface="Arial"/>
              <a:ea typeface="Arial"/>
              <a:cs typeface="Arial"/>
              <a:sym typeface="Arial"/>
            </a:endParaRPr>
          </a:p>
        </p:txBody>
      </p:sp>
      <p:pic>
        <p:nvPicPr>
          <p:cNvPr id="557" name="Google Shape;557;p1"/>
          <p:cNvPicPr preferRelativeResize="0"/>
          <p:nvPr/>
        </p:nvPicPr>
        <p:blipFill rotWithShape="1">
          <a:blip r:embed="rId4">
            <a:alphaModFix/>
          </a:blip>
          <a:srcRect/>
          <a:stretch/>
        </p:blipFill>
        <p:spPr>
          <a:xfrm>
            <a:off x="6157001" y="711358"/>
            <a:ext cx="1519859" cy="1217796"/>
          </a:xfrm>
          <a:prstGeom prst="rect">
            <a:avLst/>
          </a:prstGeom>
          <a:noFill/>
          <a:ln>
            <a:noFill/>
          </a:ln>
        </p:spPr>
      </p:pic>
      <p:sp>
        <p:nvSpPr>
          <p:cNvPr id="558" name="Google Shape;558;p1"/>
          <p:cNvSpPr txBox="1"/>
          <p:nvPr/>
        </p:nvSpPr>
        <p:spPr>
          <a:xfrm>
            <a:off x="6277778" y="851554"/>
            <a:ext cx="1278303" cy="443198"/>
          </a:xfrm>
          <a:prstGeom prst="rect">
            <a:avLst/>
          </a:prstGeom>
          <a:noFill/>
          <a:ln>
            <a:noFill/>
          </a:ln>
        </p:spPr>
        <p:txBody>
          <a:bodyPr spcFirstLastPara="1" wrap="square" lIns="0" tIns="0" rIns="0" bIns="0" anchor="t" anchorCtr="1">
            <a:spAutoFit/>
          </a:bodyPr>
          <a:lstStyle/>
          <a:p>
            <a:pPr marL="0" marR="0" lvl="0" indent="0" algn="ctr" rtl="0">
              <a:lnSpc>
                <a:spcPct val="183502"/>
              </a:lnSpc>
              <a:spcBef>
                <a:spcPts val="0"/>
              </a:spcBef>
              <a:spcAft>
                <a:spcPts val="0"/>
              </a:spcAft>
              <a:buClr>
                <a:srgbClr val="FFFFFF"/>
              </a:buClr>
              <a:buSzPts val="1800"/>
              <a:buFont typeface="Calibri"/>
              <a:buNone/>
            </a:pPr>
            <a:r>
              <a:rPr lang="fr-FR" sz="1800" b="1" i="0" u="none" strike="noStrike" cap="none">
                <a:solidFill>
                  <a:srgbClr val="FFFFFF"/>
                </a:solidFill>
                <a:latin typeface="Calibri"/>
                <a:ea typeface="Calibri"/>
                <a:cs typeface="Calibri"/>
                <a:sym typeface="Calibri"/>
              </a:rPr>
              <a:t>Niveau</a:t>
            </a:r>
            <a:r>
              <a:rPr lang="fr-FR" sz="1600" b="1"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
        <p:nvSpPr>
          <p:cNvPr id="559" name="Google Shape;559;p1"/>
          <p:cNvSpPr txBox="1"/>
          <p:nvPr/>
        </p:nvSpPr>
        <p:spPr>
          <a:xfrm>
            <a:off x="6355327" y="1320256"/>
            <a:ext cx="1123203" cy="346200"/>
          </a:xfrm>
          <a:prstGeom prst="rect">
            <a:avLst/>
          </a:prstGeom>
          <a:noFill/>
          <a:ln>
            <a:noFill/>
          </a:ln>
        </p:spPr>
        <p:txBody>
          <a:bodyPr spcFirstLastPara="1" wrap="square" lIns="68550" tIns="34250" rIns="68550" bIns="34250" anchor="t" anchorCtr="1">
            <a:spAutoFit/>
          </a:bodyPr>
          <a:lstStyle/>
          <a:p>
            <a:pPr marL="0" marR="0" lvl="0" indent="0" algn="ctr" rtl="0">
              <a:lnSpc>
                <a:spcPct val="100000"/>
              </a:lnSpc>
              <a:spcBef>
                <a:spcPts val="0"/>
              </a:spcBef>
              <a:spcAft>
                <a:spcPts val="0"/>
              </a:spcAft>
              <a:buClr>
                <a:srgbClr val="FCBF18"/>
              </a:buClr>
              <a:buSzPts val="1800"/>
              <a:buFont typeface="Calibri"/>
              <a:buNone/>
            </a:pPr>
            <a:r>
              <a:rPr lang="fr-FR" sz="1800" b="1" i="0" u="none" strike="noStrike" cap="none">
                <a:solidFill>
                  <a:srgbClr val="FCBF18"/>
                </a:solidFill>
                <a:latin typeface="Calibri"/>
                <a:ea typeface="Calibri"/>
                <a:cs typeface="Calibri"/>
                <a:sym typeface="Calibri"/>
              </a:rPr>
              <a:t>1 AC</a:t>
            </a:r>
            <a:endParaRPr sz="1800" b="1" i="0" u="none" strike="noStrike" cap="none" dirty="0">
              <a:solidFill>
                <a:srgbClr val="FCBF18"/>
              </a:solidFill>
              <a:latin typeface="Calibri"/>
              <a:ea typeface="Calibri"/>
              <a:cs typeface="Calibri"/>
              <a:sym typeface="Calibri"/>
            </a:endParaRPr>
          </a:p>
        </p:txBody>
      </p:sp>
      <p:sp>
        <p:nvSpPr>
          <p:cNvPr id="560" name="Google Shape;560;p1"/>
          <p:cNvSpPr/>
          <p:nvPr/>
        </p:nvSpPr>
        <p:spPr>
          <a:xfrm>
            <a:off x="1681035" y="2127720"/>
            <a:ext cx="3169712" cy="382217"/>
          </a:xfrm>
          <a:prstGeom prst="rect">
            <a:avLst/>
          </a:prstGeom>
          <a:noFill/>
          <a:ln w="38100" cap="flat" cmpd="sng">
            <a:solidFill>
              <a:srgbClr val="FFFFFF"/>
            </a:solidFill>
            <a:prstDash val="solid"/>
            <a:round/>
            <a:headEnd type="none" w="sm" len="sm"/>
            <a:tailEnd type="none" w="sm" len="sm"/>
          </a:ln>
        </p:spPr>
        <p:txBody>
          <a:bodyPr spcFirstLastPara="1" wrap="square" lIns="68550" tIns="34250" rIns="68550" bIns="34250" anchor="ctr" anchorCtr="0">
            <a:noAutofit/>
          </a:bodyPr>
          <a:lstStyle/>
          <a:p>
            <a:pPr marL="0" marR="0" lvl="0" indent="0" algn="l" rtl="0">
              <a:spcBef>
                <a:spcPts val="0"/>
              </a:spcBef>
              <a:spcAft>
                <a:spcPts val="0"/>
              </a:spcAft>
              <a:buNone/>
            </a:pPr>
            <a:r>
              <a:rPr lang="fr-FR" sz="2400" b="1" i="0" u="none" strike="noStrike" cap="none">
                <a:solidFill>
                  <a:srgbClr val="0070C0"/>
                </a:solidFill>
                <a:latin typeface="Calibri"/>
                <a:ea typeface="Calibri"/>
                <a:cs typeface="Calibri"/>
                <a:sym typeface="Calibri"/>
              </a:rPr>
              <a:t>Période de remédiation</a:t>
            </a:r>
            <a:endParaRPr sz="2400" b="1" i="0" u="none" strike="noStrike" cap="none">
              <a:solidFill>
                <a:srgbClr val="0070C0"/>
              </a:solidFill>
              <a:latin typeface="Calibri"/>
              <a:ea typeface="Calibri"/>
              <a:cs typeface="Calibri"/>
              <a:sym typeface="Calibri"/>
            </a:endParaRPr>
          </a:p>
        </p:txBody>
      </p:sp>
      <p:pic>
        <p:nvPicPr>
          <p:cNvPr id="561" name="Google Shape;561;p1"/>
          <p:cNvPicPr preferRelativeResize="0"/>
          <p:nvPr/>
        </p:nvPicPr>
        <p:blipFill rotWithShape="1">
          <a:blip r:embed="rId5">
            <a:alphaModFix/>
          </a:blip>
          <a:srcRect/>
          <a:stretch/>
        </p:blipFill>
        <p:spPr>
          <a:xfrm>
            <a:off x="5112359" y="1681290"/>
            <a:ext cx="3536149" cy="1792076"/>
          </a:xfrm>
          <a:prstGeom prst="rect">
            <a:avLst/>
          </a:prstGeom>
          <a:noFill/>
          <a:ln>
            <a:noFill/>
          </a:ln>
        </p:spPr>
      </p:pic>
      <p:sp>
        <p:nvSpPr>
          <p:cNvPr id="562" name="Google Shape;562;p1"/>
          <p:cNvSpPr txBox="1"/>
          <p:nvPr/>
        </p:nvSpPr>
        <p:spPr>
          <a:xfrm>
            <a:off x="1564426" y="3088863"/>
            <a:ext cx="233219" cy="30777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0"/>
              <a:buFont typeface="Calibri"/>
              <a:buNone/>
            </a:pPr>
            <a:r>
              <a:rPr lang="fr-FR" sz="2000" b="1" i="0" u="none" strike="noStrike" cap="none">
                <a:solidFill>
                  <a:srgbClr val="FFFFFF"/>
                </a:solidFill>
                <a:latin typeface="Calibri"/>
                <a:ea typeface="Calibri"/>
                <a:cs typeface="Calibri"/>
                <a:sym typeface="Calibri"/>
              </a:rPr>
              <a:t>4</a:t>
            </a:r>
            <a:endParaRPr sz="2000" b="0" i="0" u="none" strike="noStrike" cap="non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732"/>
        <p:cNvGrpSpPr/>
        <p:nvPr/>
      </p:nvGrpSpPr>
      <p:grpSpPr>
        <a:xfrm>
          <a:off x="0" y="0"/>
          <a:ext cx="0" cy="0"/>
          <a:chOff x="0" y="0"/>
          <a:chExt cx="0" cy="0"/>
        </a:xfrm>
      </p:grpSpPr>
      <p:sp>
        <p:nvSpPr>
          <p:cNvPr id="733" name="Google Shape;733;p10"/>
          <p:cNvSpPr/>
          <p:nvPr/>
        </p:nvSpPr>
        <p:spPr>
          <a:xfrm>
            <a:off x="476783" y="139503"/>
            <a:ext cx="8483102" cy="452042"/>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Icônes pour l’enseignant</a:t>
            </a:r>
            <a:endParaRPr sz="1400" b="0" i="0" u="none" strike="noStrike" cap="none">
              <a:solidFill>
                <a:srgbClr val="000000"/>
              </a:solidFill>
              <a:latin typeface="Arial"/>
              <a:ea typeface="Arial"/>
              <a:cs typeface="Arial"/>
              <a:sym typeface="Arial"/>
            </a:endParaRPr>
          </a:p>
        </p:txBody>
      </p:sp>
      <p:pic>
        <p:nvPicPr>
          <p:cNvPr id="734" name="Google Shape;734;p10" descr="Image générée"/>
          <p:cNvPicPr preferRelativeResize="0"/>
          <p:nvPr/>
        </p:nvPicPr>
        <p:blipFill rotWithShape="1">
          <a:blip r:embed="rId3">
            <a:alphaModFix/>
          </a:blip>
          <a:srcRect l="4008" t="77363" r="68628" b="4644"/>
          <a:stretch/>
        </p:blipFill>
        <p:spPr>
          <a:xfrm>
            <a:off x="301971" y="3827620"/>
            <a:ext cx="898071" cy="885825"/>
          </a:xfrm>
          <a:prstGeom prst="rect">
            <a:avLst/>
          </a:prstGeom>
          <a:noFill/>
          <a:ln>
            <a:noFill/>
          </a:ln>
        </p:spPr>
      </p:pic>
      <p:pic>
        <p:nvPicPr>
          <p:cNvPr id="735" name="Google Shape;735;p10" descr="Image générée"/>
          <p:cNvPicPr preferRelativeResize="0"/>
          <p:nvPr/>
        </p:nvPicPr>
        <p:blipFill rotWithShape="1">
          <a:blip r:embed="rId4">
            <a:alphaModFix/>
          </a:blip>
          <a:srcRect t="23546" r="71115" b="60700"/>
          <a:stretch/>
        </p:blipFill>
        <p:spPr>
          <a:xfrm>
            <a:off x="281548" y="1438528"/>
            <a:ext cx="948012" cy="775607"/>
          </a:xfrm>
          <a:prstGeom prst="rect">
            <a:avLst/>
          </a:prstGeom>
          <a:noFill/>
          <a:ln>
            <a:noFill/>
          </a:ln>
        </p:spPr>
      </p:pic>
      <p:pic>
        <p:nvPicPr>
          <p:cNvPr id="736" name="Google Shape;736;p10" descr="Image générée"/>
          <p:cNvPicPr preferRelativeResize="0"/>
          <p:nvPr/>
        </p:nvPicPr>
        <p:blipFill rotWithShape="1">
          <a:blip r:embed="rId3">
            <a:alphaModFix/>
          </a:blip>
          <a:srcRect l="3381" t="42118" r="70997" b="41629"/>
          <a:stretch/>
        </p:blipFill>
        <p:spPr>
          <a:xfrm>
            <a:off x="310721" y="2214135"/>
            <a:ext cx="840921" cy="800100"/>
          </a:xfrm>
          <a:prstGeom prst="rect">
            <a:avLst/>
          </a:prstGeom>
          <a:noFill/>
          <a:ln>
            <a:noFill/>
          </a:ln>
        </p:spPr>
      </p:pic>
      <p:pic>
        <p:nvPicPr>
          <p:cNvPr id="737" name="Google Shape;737;p10" descr="Image générée"/>
          <p:cNvPicPr preferRelativeResize="0"/>
          <p:nvPr/>
        </p:nvPicPr>
        <p:blipFill rotWithShape="1">
          <a:blip r:embed="rId5">
            <a:alphaModFix/>
          </a:blip>
          <a:srcRect l="4961" t="59121" r="71159" b="24461"/>
          <a:stretch/>
        </p:blipFill>
        <p:spPr>
          <a:xfrm>
            <a:off x="372072" y="2981578"/>
            <a:ext cx="783772" cy="808264"/>
          </a:xfrm>
          <a:prstGeom prst="rect">
            <a:avLst/>
          </a:prstGeom>
          <a:noFill/>
          <a:ln>
            <a:noFill/>
          </a:ln>
        </p:spPr>
      </p:pic>
      <p:sp>
        <p:nvSpPr>
          <p:cNvPr id="738" name="Google Shape;738;p10"/>
          <p:cNvSpPr txBox="1"/>
          <p:nvPr/>
        </p:nvSpPr>
        <p:spPr>
          <a:xfrm>
            <a:off x="1126669" y="899272"/>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Pages réservées à l’enseignant</a:t>
            </a:r>
            <a:endParaRPr sz="1100" b="0" i="0" u="none" strike="noStrike" cap="none">
              <a:solidFill>
                <a:srgbClr val="000000"/>
              </a:solidFill>
              <a:latin typeface="Arial"/>
              <a:ea typeface="Arial"/>
              <a:cs typeface="Arial"/>
              <a:sym typeface="Arial"/>
            </a:endParaRPr>
          </a:p>
        </p:txBody>
      </p:sp>
      <p:sp>
        <p:nvSpPr>
          <p:cNvPr id="739" name="Google Shape;739;p10"/>
          <p:cNvSpPr txBox="1"/>
          <p:nvPr/>
        </p:nvSpPr>
        <p:spPr>
          <a:xfrm>
            <a:off x="1126669" y="1643836"/>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Consignes et explications données aux élèves (à dire à haute voix)</a:t>
            </a:r>
            <a:endParaRPr sz="1100" b="0" i="0" u="none" strike="noStrike" cap="none">
              <a:solidFill>
                <a:srgbClr val="000000"/>
              </a:solidFill>
              <a:latin typeface="Arial"/>
              <a:ea typeface="Arial"/>
              <a:cs typeface="Arial"/>
              <a:sym typeface="Arial"/>
            </a:endParaRPr>
          </a:p>
        </p:txBody>
      </p:sp>
      <p:sp>
        <p:nvSpPr>
          <p:cNvPr id="740" name="Google Shape;740;p10"/>
          <p:cNvSpPr txBox="1"/>
          <p:nvPr/>
        </p:nvSpPr>
        <p:spPr>
          <a:xfrm>
            <a:off x="1126669" y="2419443"/>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Page dans le livret de l’élève</a:t>
            </a:r>
            <a:endParaRPr sz="1100" b="0" i="0" u="none" strike="noStrike" cap="none">
              <a:solidFill>
                <a:srgbClr val="000000"/>
              </a:solidFill>
              <a:latin typeface="Arial"/>
              <a:ea typeface="Arial"/>
              <a:cs typeface="Arial"/>
              <a:sym typeface="Arial"/>
            </a:endParaRPr>
          </a:p>
        </p:txBody>
      </p:sp>
      <p:sp>
        <p:nvSpPr>
          <p:cNvPr id="741" name="Google Shape;741;p10"/>
          <p:cNvSpPr txBox="1"/>
          <p:nvPr/>
        </p:nvSpPr>
        <p:spPr>
          <a:xfrm>
            <a:off x="1126669" y="3293422"/>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Activité prioritaire à réaliser en classe</a:t>
            </a:r>
            <a:endParaRPr sz="1100" b="0" i="0" u="none" strike="noStrike" cap="none">
              <a:solidFill>
                <a:srgbClr val="000000"/>
              </a:solidFill>
              <a:latin typeface="Arial"/>
              <a:ea typeface="Arial"/>
              <a:cs typeface="Arial"/>
              <a:sym typeface="Arial"/>
            </a:endParaRPr>
          </a:p>
        </p:txBody>
      </p:sp>
      <p:sp>
        <p:nvSpPr>
          <p:cNvPr id="742" name="Google Shape;742;p10"/>
          <p:cNvSpPr txBox="1"/>
          <p:nvPr/>
        </p:nvSpPr>
        <p:spPr>
          <a:xfrm>
            <a:off x="1126669" y="4060085"/>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Activité optionnelle à omettre en cas de manque de temps</a:t>
            </a:r>
            <a:endParaRPr sz="1100" b="0" i="0" u="none" strike="noStrike" cap="none">
              <a:solidFill>
                <a:srgbClr val="000000"/>
              </a:solidFill>
              <a:latin typeface="Arial"/>
              <a:ea typeface="Arial"/>
              <a:cs typeface="Arial"/>
              <a:sym typeface="Arial"/>
            </a:endParaRPr>
          </a:p>
        </p:txBody>
      </p:sp>
      <p:pic>
        <p:nvPicPr>
          <p:cNvPr id="743" name="Google Shape;743;p10" descr="Image générée"/>
          <p:cNvPicPr preferRelativeResize="0"/>
          <p:nvPr/>
        </p:nvPicPr>
        <p:blipFill rotWithShape="1">
          <a:blip r:embed="rId6">
            <a:alphaModFix/>
          </a:blip>
          <a:srcRect t="11064" b="10678"/>
          <a:stretch/>
        </p:blipFill>
        <p:spPr>
          <a:xfrm>
            <a:off x="476783" y="644711"/>
            <a:ext cx="574350" cy="67421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747"/>
        <p:cNvGrpSpPr/>
        <p:nvPr/>
      </p:nvGrpSpPr>
      <p:grpSpPr>
        <a:xfrm>
          <a:off x="0" y="0"/>
          <a:ext cx="0" cy="0"/>
          <a:chOff x="0" y="0"/>
          <a:chExt cx="0" cy="0"/>
        </a:xfrm>
      </p:grpSpPr>
      <p:sp>
        <p:nvSpPr>
          <p:cNvPr id="748" name="Google Shape;748;p11"/>
          <p:cNvSpPr txBox="1"/>
          <p:nvPr/>
        </p:nvSpPr>
        <p:spPr>
          <a:xfrm>
            <a:off x="1327397" y="1028171"/>
            <a:ext cx="7546637" cy="315433"/>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600"/>
              <a:buFont typeface="Calibri"/>
              <a:buNone/>
            </a:pPr>
            <a:r>
              <a:rPr lang="fr-FR" sz="1600" b="1" i="0" u="none" strike="noStrike" cap="none">
                <a:solidFill>
                  <a:srgbClr val="44546A"/>
                </a:solidFill>
                <a:latin typeface="Calibri"/>
                <a:ea typeface="Calibri"/>
                <a:cs typeface="Calibri"/>
                <a:sym typeface="Calibri"/>
              </a:rPr>
              <a:t>Contrat de classe</a:t>
            </a:r>
            <a:endParaRPr/>
          </a:p>
        </p:txBody>
      </p:sp>
      <p:sp>
        <p:nvSpPr>
          <p:cNvPr id="749" name="Google Shape;749;p11"/>
          <p:cNvSpPr txBox="1"/>
          <p:nvPr/>
        </p:nvSpPr>
        <p:spPr>
          <a:xfrm>
            <a:off x="1327397" y="2005876"/>
            <a:ext cx="7546637" cy="315433"/>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600"/>
              <a:buFont typeface="Calibri"/>
              <a:buNone/>
            </a:pPr>
            <a:r>
              <a:rPr lang="fr-FR" sz="1600" b="1" i="0" u="none" strike="noStrike" cap="none">
                <a:solidFill>
                  <a:srgbClr val="44546A"/>
                </a:solidFill>
                <a:latin typeface="Calibri"/>
                <a:ea typeface="Calibri"/>
                <a:cs typeface="Calibri"/>
                <a:sym typeface="Calibri"/>
              </a:rPr>
              <a:t>J’utilise l’ardoise pour répondre </a:t>
            </a:r>
            <a:endParaRPr/>
          </a:p>
        </p:txBody>
      </p:sp>
      <p:sp>
        <p:nvSpPr>
          <p:cNvPr id="750" name="Google Shape;750;p11"/>
          <p:cNvSpPr txBox="1"/>
          <p:nvPr/>
        </p:nvSpPr>
        <p:spPr>
          <a:xfrm>
            <a:off x="1327398" y="2983581"/>
            <a:ext cx="7546636" cy="315433"/>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600"/>
              <a:buFont typeface="Calibri"/>
              <a:buNone/>
            </a:pPr>
            <a:r>
              <a:rPr lang="fr-FR" sz="1600" b="1" i="0" u="none" strike="noStrike" cap="none">
                <a:solidFill>
                  <a:srgbClr val="44546A"/>
                </a:solidFill>
                <a:latin typeface="Calibri"/>
                <a:ea typeface="Calibri"/>
                <a:cs typeface="Calibri"/>
                <a:sym typeface="Calibri"/>
              </a:rPr>
              <a:t>Pratique autonome</a:t>
            </a:r>
            <a:endParaRPr/>
          </a:p>
        </p:txBody>
      </p:sp>
      <p:sp>
        <p:nvSpPr>
          <p:cNvPr id="751" name="Google Shape;751;p11"/>
          <p:cNvSpPr txBox="1"/>
          <p:nvPr/>
        </p:nvSpPr>
        <p:spPr>
          <a:xfrm>
            <a:off x="1327398" y="3961286"/>
            <a:ext cx="7546636" cy="315433"/>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600"/>
              <a:buFont typeface="Calibri"/>
              <a:buNone/>
            </a:pPr>
            <a:r>
              <a:rPr lang="fr-FR" sz="1600" b="1" i="0" u="none" strike="noStrike" cap="none">
                <a:solidFill>
                  <a:srgbClr val="44546A"/>
                </a:solidFill>
                <a:latin typeface="Calibri"/>
                <a:ea typeface="Calibri"/>
                <a:cs typeface="Calibri"/>
                <a:sym typeface="Calibri"/>
              </a:rPr>
              <a:t>Pratique guidée en binôme</a:t>
            </a:r>
            <a:endParaRPr/>
          </a:p>
        </p:txBody>
      </p:sp>
      <p:pic>
        <p:nvPicPr>
          <p:cNvPr id="752" name="Google Shape;752;p11"/>
          <p:cNvPicPr preferRelativeResize="0"/>
          <p:nvPr/>
        </p:nvPicPr>
        <p:blipFill rotWithShape="1">
          <a:blip r:embed="rId3">
            <a:alphaModFix/>
          </a:blip>
          <a:srcRect/>
          <a:stretch/>
        </p:blipFill>
        <p:spPr>
          <a:xfrm>
            <a:off x="344754" y="770434"/>
            <a:ext cx="743475" cy="743475"/>
          </a:xfrm>
          <a:prstGeom prst="rect">
            <a:avLst/>
          </a:prstGeom>
          <a:noFill/>
          <a:ln>
            <a:noFill/>
          </a:ln>
        </p:spPr>
      </p:pic>
      <p:pic>
        <p:nvPicPr>
          <p:cNvPr id="753" name="Google Shape;753;p11" descr="Une image contenant Dessin animé, clipart, Animation, illustration&#10;&#10;Description générée automatiquement"/>
          <p:cNvPicPr preferRelativeResize="0"/>
          <p:nvPr/>
        </p:nvPicPr>
        <p:blipFill rotWithShape="1">
          <a:blip r:embed="rId4">
            <a:alphaModFix/>
          </a:blip>
          <a:srcRect l="18242" t="9344" r="18458" b="23864"/>
          <a:stretch/>
        </p:blipFill>
        <p:spPr>
          <a:xfrm>
            <a:off x="344753" y="1779647"/>
            <a:ext cx="743475" cy="784435"/>
          </a:xfrm>
          <a:prstGeom prst="rect">
            <a:avLst/>
          </a:prstGeom>
          <a:noFill/>
          <a:ln>
            <a:noFill/>
          </a:ln>
        </p:spPr>
      </p:pic>
      <p:pic>
        <p:nvPicPr>
          <p:cNvPr id="754" name="Google Shape;754;p11"/>
          <p:cNvPicPr preferRelativeResize="0"/>
          <p:nvPr/>
        </p:nvPicPr>
        <p:blipFill rotWithShape="1">
          <a:blip r:embed="rId5">
            <a:alphaModFix/>
          </a:blip>
          <a:srcRect/>
          <a:stretch/>
        </p:blipFill>
        <p:spPr>
          <a:xfrm>
            <a:off x="344754" y="2787358"/>
            <a:ext cx="743474" cy="743474"/>
          </a:xfrm>
          <a:prstGeom prst="rect">
            <a:avLst/>
          </a:prstGeom>
          <a:noFill/>
          <a:ln>
            <a:noFill/>
          </a:ln>
        </p:spPr>
      </p:pic>
      <p:pic>
        <p:nvPicPr>
          <p:cNvPr id="755" name="Google Shape;755;p11"/>
          <p:cNvPicPr preferRelativeResize="0"/>
          <p:nvPr/>
        </p:nvPicPr>
        <p:blipFill rotWithShape="1">
          <a:blip r:embed="rId6">
            <a:alphaModFix/>
          </a:blip>
          <a:srcRect/>
          <a:stretch/>
        </p:blipFill>
        <p:spPr>
          <a:xfrm>
            <a:off x="344754" y="3761689"/>
            <a:ext cx="743474" cy="694102"/>
          </a:xfrm>
          <a:prstGeom prst="rect">
            <a:avLst/>
          </a:prstGeom>
          <a:noFill/>
          <a:ln>
            <a:noFill/>
          </a:ln>
        </p:spPr>
      </p:pic>
      <p:sp>
        <p:nvSpPr>
          <p:cNvPr id="756" name="Google Shape;756;p11"/>
          <p:cNvSpPr/>
          <p:nvPr/>
        </p:nvSpPr>
        <p:spPr>
          <a:xfrm>
            <a:off x="476783" y="139503"/>
            <a:ext cx="8483102" cy="452042"/>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Icônes pour l’élève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Shape 760"/>
        <p:cNvGrpSpPr/>
        <p:nvPr/>
      </p:nvGrpSpPr>
      <p:grpSpPr>
        <a:xfrm>
          <a:off x="0" y="0"/>
          <a:ext cx="0" cy="0"/>
          <a:chOff x="0" y="0"/>
          <a:chExt cx="0" cy="0"/>
        </a:xfrm>
      </p:grpSpPr>
      <p:sp>
        <p:nvSpPr>
          <p:cNvPr id="761" name="Google Shape;761;p12"/>
          <p:cNvSpPr txBox="1"/>
          <p:nvPr/>
        </p:nvSpPr>
        <p:spPr>
          <a:xfrm>
            <a:off x="0" y="1982743"/>
            <a:ext cx="9144000" cy="589007"/>
          </a:xfrm>
          <a:prstGeom prst="rect">
            <a:avLst/>
          </a:prstGeom>
          <a:noFill/>
          <a:ln>
            <a:noFill/>
          </a:ln>
        </p:spPr>
        <p:txBody>
          <a:bodyPr spcFirstLastPara="1" wrap="square" lIns="0" tIns="0" rIns="0" bIns="0" anchor="t" anchorCtr="0">
            <a:spAutoFit/>
          </a:bodyPr>
          <a:lstStyle/>
          <a:p>
            <a:pPr marL="0" marR="0" lvl="0" indent="0" algn="ctr" rtl="0">
              <a:lnSpc>
                <a:spcPct val="131218"/>
              </a:lnSpc>
              <a:spcBef>
                <a:spcPts val="0"/>
              </a:spcBef>
              <a:spcAft>
                <a:spcPts val="0"/>
              </a:spcAft>
              <a:buClr>
                <a:srgbClr val="44546A"/>
              </a:buClr>
              <a:buSzPts val="3200"/>
              <a:buFont typeface="Calibri"/>
              <a:buNone/>
            </a:pPr>
            <a:r>
              <a:rPr lang="fr-FR" sz="3200" b="1" i="0" u="none" strike="noStrike" cap="none">
                <a:solidFill>
                  <a:srgbClr val="44546A"/>
                </a:solidFill>
                <a:latin typeface="Calibri"/>
                <a:ea typeface="Calibri"/>
                <a:cs typeface="Calibri"/>
                <a:sym typeface="Calibri"/>
              </a:rPr>
              <a:t>Discussion informelle</a:t>
            </a:r>
            <a:endParaRPr sz="1800" b="0" i="0" u="none" strike="noStrike" cap="none">
              <a:solidFill>
                <a:srgbClr val="44546A"/>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13"/>
          <p:cNvSpPr txBox="1"/>
          <p:nvPr/>
        </p:nvSpPr>
        <p:spPr>
          <a:xfrm>
            <a:off x="0" y="1210509"/>
            <a:ext cx="914400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2000">
                <a:solidFill>
                  <a:schemeClr val="dk1"/>
                </a:solidFill>
                <a:latin typeface="Calibri"/>
                <a:ea typeface="Calibri"/>
                <a:cs typeface="Calibri"/>
                <a:sym typeface="Calibri"/>
              </a:rPr>
              <a:t>Quelle est votre destination de voyage préférée ?  Et pourquoi ?</a:t>
            </a:r>
            <a:endParaRPr sz="2000">
              <a:solidFill>
                <a:schemeClr val="dk1"/>
              </a:solidFill>
              <a:latin typeface="Calibri"/>
              <a:ea typeface="Calibri"/>
              <a:cs typeface="Calibri"/>
              <a:sym typeface="Calibri"/>
            </a:endParaRPr>
          </a:p>
        </p:txBody>
      </p:sp>
      <p:pic>
        <p:nvPicPr>
          <p:cNvPr id="767" name="Google Shape;767;p13"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
        <p:nvSpPr>
          <p:cNvPr id="768" name="Google Shape;768;p13"/>
          <p:cNvSpPr txBox="1"/>
          <p:nvPr/>
        </p:nvSpPr>
        <p:spPr>
          <a:xfrm>
            <a:off x="770979" y="115312"/>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Pour commencer, nous allons engager une discussion autour de cette question :</a:t>
            </a:r>
            <a:endParaRPr sz="1400" b="1">
              <a:solidFill>
                <a:srgbClr val="747474"/>
              </a:solidFill>
              <a:latin typeface="Calibri"/>
              <a:ea typeface="Calibri"/>
              <a:cs typeface="Calibri"/>
              <a:sym typeface="Calibri"/>
            </a:endParaRPr>
          </a:p>
        </p:txBody>
      </p:sp>
      <p:sp>
        <p:nvSpPr>
          <p:cNvPr id="769" name="Google Shape;769;p13"/>
          <p:cNvSpPr txBox="1"/>
          <p:nvPr/>
        </p:nvSpPr>
        <p:spPr>
          <a:xfrm>
            <a:off x="754649" y="415705"/>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Encourager la prise de parole. Faire participer le maximum d’élèves.</a:t>
            </a:r>
            <a:endParaRPr/>
          </a:p>
        </p:txBody>
      </p:sp>
      <p:pic>
        <p:nvPicPr>
          <p:cNvPr id="770" name="Google Shape;770;p13"/>
          <p:cNvPicPr preferRelativeResize="0"/>
          <p:nvPr/>
        </p:nvPicPr>
        <p:blipFill rotWithShape="1">
          <a:blip r:embed="rId4">
            <a:alphaModFix/>
          </a:blip>
          <a:srcRect/>
          <a:stretch/>
        </p:blipFill>
        <p:spPr>
          <a:xfrm>
            <a:off x="196963" y="1818753"/>
            <a:ext cx="2156484" cy="2020596"/>
          </a:xfrm>
          <a:prstGeom prst="rect">
            <a:avLst/>
          </a:prstGeom>
          <a:noFill/>
          <a:ln>
            <a:noFill/>
          </a:ln>
        </p:spPr>
      </p:pic>
      <p:pic>
        <p:nvPicPr>
          <p:cNvPr id="771" name="Google Shape;771;p13"/>
          <p:cNvPicPr preferRelativeResize="0"/>
          <p:nvPr/>
        </p:nvPicPr>
        <p:blipFill rotWithShape="1">
          <a:blip r:embed="rId5">
            <a:alphaModFix/>
          </a:blip>
          <a:srcRect/>
          <a:stretch/>
        </p:blipFill>
        <p:spPr>
          <a:xfrm>
            <a:off x="2433318" y="1818753"/>
            <a:ext cx="2156484" cy="2020596"/>
          </a:xfrm>
          <a:prstGeom prst="rect">
            <a:avLst/>
          </a:prstGeom>
          <a:noFill/>
          <a:ln>
            <a:noFill/>
          </a:ln>
        </p:spPr>
      </p:pic>
      <p:pic>
        <p:nvPicPr>
          <p:cNvPr id="772" name="Google Shape;772;p13"/>
          <p:cNvPicPr preferRelativeResize="0"/>
          <p:nvPr/>
        </p:nvPicPr>
        <p:blipFill rotWithShape="1">
          <a:blip r:embed="rId6">
            <a:alphaModFix/>
          </a:blip>
          <a:srcRect/>
          <a:stretch/>
        </p:blipFill>
        <p:spPr>
          <a:xfrm>
            <a:off x="4650214" y="1818753"/>
            <a:ext cx="2085905" cy="2020596"/>
          </a:xfrm>
          <a:prstGeom prst="rect">
            <a:avLst/>
          </a:prstGeom>
          <a:noFill/>
          <a:ln>
            <a:noFill/>
          </a:ln>
        </p:spPr>
      </p:pic>
      <p:pic>
        <p:nvPicPr>
          <p:cNvPr id="773" name="Google Shape;773;p13"/>
          <p:cNvPicPr preferRelativeResize="0"/>
          <p:nvPr/>
        </p:nvPicPr>
        <p:blipFill rotWithShape="1">
          <a:blip r:embed="rId7">
            <a:alphaModFix/>
          </a:blip>
          <a:srcRect/>
          <a:stretch/>
        </p:blipFill>
        <p:spPr>
          <a:xfrm>
            <a:off x="6786803" y="1818753"/>
            <a:ext cx="2155355" cy="202059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grpSp>
        <p:nvGrpSpPr>
          <p:cNvPr id="778" name="Google Shape;778;p14"/>
          <p:cNvGrpSpPr/>
          <p:nvPr/>
        </p:nvGrpSpPr>
        <p:grpSpPr>
          <a:xfrm>
            <a:off x="3310728" y="763007"/>
            <a:ext cx="5260250" cy="2783794"/>
            <a:chOff x="1715066" y="1103461"/>
            <a:chExt cx="5717724" cy="3124203"/>
          </a:xfrm>
        </p:grpSpPr>
        <p:sp>
          <p:nvSpPr>
            <p:cNvPr id="779" name="Google Shape;779;p14"/>
            <p:cNvSpPr/>
            <p:nvPr/>
          </p:nvSpPr>
          <p:spPr>
            <a:xfrm>
              <a:off x="1715066" y="1103461"/>
              <a:ext cx="5717724" cy="3124203"/>
            </a:xfrm>
            <a:prstGeom prst="rect">
              <a:avLst/>
            </a:prstGeom>
            <a:noFill/>
            <a:ln w="9525" cap="flat" cmpd="sng">
              <a:solidFill>
                <a:srgbClr val="44546A"/>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780" name="Google Shape;780;p14"/>
            <p:cNvSpPr/>
            <p:nvPr/>
          </p:nvSpPr>
          <p:spPr>
            <a:xfrm>
              <a:off x="1802501" y="1179667"/>
              <a:ext cx="5542845" cy="2971800"/>
            </a:xfrm>
            <a:prstGeom prst="rect">
              <a:avLst/>
            </a:prstGeom>
            <a:solidFill>
              <a:srgbClr val="FFFFFF"/>
            </a:solidFill>
            <a:ln w="9525" cap="flat" cmpd="sng">
              <a:solidFill>
                <a:srgbClr val="44546A"/>
              </a:solidFill>
              <a:prstDash val="solid"/>
              <a:round/>
              <a:headEnd type="none" w="sm" len="sm"/>
              <a:tailEnd type="none" w="sm" len="sm"/>
            </a:ln>
            <a:effectLst>
              <a:outerShdw algn="tl">
                <a:srgbClr val="000000">
                  <a:alpha val="4705"/>
                </a:srgbClr>
              </a:outerShdw>
            </a:effectLst>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781" name="Google Shape;781;p14"/>
          <p:cNvSpPr txBox="1"/>
          <p:nvPr/>
        </p:nvSpPr>
        <p:spPr>
          <a:xfrm>
            <a:off x="3431851" y="1057225"/>
            <a:ext cx="4983797" cy="217713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3600" b="1" i="1" u="none" strike="noStrike" cap="none">
                <a:solidFill>
                  <a:srgbClr val="44546A"/>
                </a:solidFill>
                <a:latin typeface="Calibri"/>
                <a:ea typeface="Calibri"/>
                <a:cs typeface="Calibri"/>
                <a:sym typeface="Calibri"/>
              </a:rPr>
              <a:t>Atelier de lecture fluence</a:t>
            </a:r>
            <a:r>
              <a:rPr lang="fr-FR" sz="3600" b="1" i="0" u="none" strike="noStrike" cap="none">
                <a:solidFill>
                  <a:srgbClr val="44546A"/>
                </a:solidFill>
                <a:latin typeface="Calibri"/>
                <a:ea typeface="Calibri"/>
                <a:cs typeface="Calibri"/>
                <a:sym typeface="Calibri"/>
              </a:rPr>
              <a:t> </a:t>
            </a:r>
            <a:endParaRPr/>
          </a:p>
          <a:p>
            <a:pPr marL="0" marR="0" lvl="0" indent="0" algn="ctr" rtl="0">
              <a:lnSpc>
                <a:spcPct val="131218"/>
              </a:lnSpc>
              <a:spcBef>
                <a:spcPts val="0"/>
              </a:spcBef>
              <a:spcAft>
                <a:spcPts val="0"/>
              </a:spcAft>
              <a:buNone/>
            </a:pP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r>
              <a:rPr lang="fr-FR" sz="3600" b="1" i="0" u="none" strike="noStrike" cap="none">
                <a:solidFill>
                  <a:srgbClr val="44546A"/>
                </a:solidFill>
                <a:latin typeface="Calibri"/>
                <a:ea typeface="Calibri"/>
                <a:cs typeface="Calibri"/>
                <a:sym typeface="Calibri"/>
              </a:rPr>
              <a:t>25 min</a:t>
            </a:r>
            <a:endParaRPr sz="3600">
              <a:solidFill>
                <a:srgbClr val="44546A"/>
              </a:solidFill>
              <a:latin typeface="Arial"/>
              <a:ea typeface="Arial"/>
              <a:cs typeface="Arial"/>
              <a:sym typeface="Arial"/>
            </a:endParaRPr>
          </a:p>
        </p:txBody>
      </p:sp>
      <p:pic>
        <p:nvPicPr>
          <p:cNvPr id="782" name="Google Shape;782;p14"/>
          <p:cNvPicPr preferRelativeResize="0"/>
          <p:nvPr/>
        </p:nvPicPr>
        <p:blipFill rotWithShape="1">
          <a:blip r:embed="rId3">
            <a:alphaModFix/>
          </a:blip>
          <a:srcRect/>
          <a:stretch/>
        </p:blipFill>
        <p:spPr>
          <a:xfrm>
            <a:off x="441110" y="744784"/>
            <a:ext cx="2802017" cy="2802017"/>
          </a:xfrm>
          <a:prstGeom prst="rect">
            <a:avLst/>
          </a:prstGeom>
          <a:noFill/>
          <a:ln>
            <a:noFill/>
          </a:ln>
        </p:spPr>
      </p:pic>
      <p:sp>
        <p:nvSpPr>
          <p:cNvPr id="783" name="Google Shape;783;p14"/>
          <p:cNvSpPr/>
          <p:nvPr/>
        </p:nvSpPr>
        <p:spPr>
          <a:xfrm>
            <a:off x="5728896" y="1950939"/>
            <a:ext cx="389706" cy="389706"/>
          </a:xfrm>
          <a:prstGeom prst="ellipse">
            <a:avLst/>
          </a:prstGeom>
          <a:blipFill rotWithShape="1">
            <a:blip r:embed="rId4">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44546A"/>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Shape 787"/>
        <p:cNvGrpSpPr/>
        <p:nvPr/>
      </p:nvGrpSpPr>
      <p:grpSpPr>
        <a:xfrm>
          <a:off x="0" y="0"/>
          <a:ext cx="0" cy="0"/>
          <a:chOff x="0" y="0"/>
          <a:chExt cx="0" cy="0"/>
        </a:xfrm>
      </p:grpSpPr>
      <p:sp>
        <p:nvSpPr>
          <p:cNvPr id="788" name="Google Shape;788;p15"/>
          <p:cNvSpPr txBox="1"/>
          <p:nvPr/>
        </p:nvSpPr>
        <p:spPr>
          <a:xfrm>
            <a:off x="0" y="1982743"/>
            <a:ext cx="9144000" cy="589007"/>
          </a:xfrm>
          <a:prstGeom prst="rect">
            <a:avLst/>
          </a:prstGeom>
          <a:noFill/>
          <a:ln>
            <a:noFill/>
          </a:ln>
        </p:spPr>
        <p:txBody>
          <a:bodyPr spcFirstLastPara="1" wrap="square" lIns="0" tIns="0" rIns="0" bIns="0" anchor="t" anchorCtr="0">
            <a:spAutoFit/>
          </a:bodyPr>
          <a:lstStyle/>
          <a:p>
            <a:pPr marL="0" marR="0" lvl="0" indent="0" algn="ctr" rtl="0">
              <a:lnSpc>
                <a:spcPct val="131218"/>
              </a:lnSpc>
              <a:spcBef>
                <a:spcPts val="0"/>
              </a:spcBef>
              <a:spcAft>
                <a:spcPts val="0"/>
              </a:spcAft>
              <a:buClr>
                <a:srgbClr val="44546A"/>
              </a:buClr>
              <a:buSzPts val="3200"/>
              <a:buFont typeface="Calibri"/>
              <a:buNone/>
            </a:pPr>
            <a:r>
              <a:rPr lang="fr-FR" sz="3200" b="1" i="0" u="none" strike="noStrike" cap="none">
                <a:solidFill>
                  <a:srgbClr val="44546A"/>
                </a:solidFill>
                <a:latin typeface="Calibri"/>
                <a:ea typeface="Calibri"/>
                <a:cs typeface="Calibri"/>
                <a:sym typeface="Calibri"/>
              </a:rPr>
              <a:t>Déclaration de l’objectif</a:t>
            </a:r>
            <a:endParaRPr sz="1800" b="0" i="0" u="none" strike="noStrike" cap="none">
              <a:solidFill>
                <a:srgbClr val="44546A"/>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pic>
        <p:nvPicPr>
          <p:cNvPr id="794" name="Google Shape;794;p16"/>
          <p:cNvPicPr preferRelativeResize="0"/>
          <p:nvPr/>
        </p:nvPicPr>
        <p:blipFill rotWithShape="1">
          <a:blip r:embed="rId3">
            <a:alphaModFix/>
          </a:blip>
          <a:srcRect/>
          <a:stretch/>
        </p:blipFill>
        <p:spPr>
          <a:xfrm>
            <a:off x="8283975" y="96987"/>
            <a:ext cx="558661" cy="558661"/>
          </a:xfrm>
          <a:prstGeom prst="rect">
            <a:avLst/>
          </a:prstGeom>
          <a:noFill/>
          <a:ln>
            <a:noFill/>
          </a:ln>
        </p:spPr>
      </p:pic>
      <p:sp>
        <p:nvSpPr>
          <p:cNvPr id="795" name="Google Shape;795;p16"/>
          <p:cNvSpPr/>
          <p:nvPr/>
        </p:nvSpPr>
        <p:spPr>
          <a:xfrm>
            <a:off x="778486" y="1352321"/>
            <a:ext cx="7896839" cy="532772"/>
          </a:xfrm>
          <a:prstGeom prst="roundRect">
            <a:avLst>
              <a:gd name="adj" fmla="val 50000"/>
            </a:avLst>
          </a:prstGeom>
          <a:noFill/>
          <a:ln w="19050" cap="flat" cmpd="sng">
            <a:solidFill>
              <a:srgbClr val="72B6D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fr-FR" sz="2000" b="1">
                <a:solidFill>
                  <a:schemeClr val="dk1"/>
                </a:solidFill>
                <a:latin typeface="Calibri"/>
                <a:ea typeface="Calibri"/>
                <a:cs typeface="Calibri"/>
                <a:sym typeface="Calibri"/>
              </a:rPr>
              <a:t>Lire en respectant le ton et le rythme.</a:t>
            </a:r>
            <a:endParaRPr/>
          </a:p>
        </p:txBody>
      </p:sp>
      <p:pic>
        <p:nvPicPr>
          <p:cNvPr id="796" name="Google Shape;796;p16"/>
          <p:cNvPicPr preferRelativeResize="0"/>
          <p:nvPr/>
        </p:nvPicPr>
        <p:blipFill rotWithShape="1">
          <a:blip r:embed="rId4">
            <a:alphaModFix/>
          </a:blip>
          <a:srcRect/>
          <a:stretch/>
        </p:blipFill>
        <p:spPr>
          <a:xfrm>
            <a:off x="476407" y="1295362"/>
            <a:ext cx="604158" cy="604158"/>
          </a:xfrm>
          <a:prstGeom prst="rect">
            <a:avLst/>
          </a:prstGeom>
          <a:noFill/>
          <a:ln>
            <a:noFill/>
          </a:ln>
        </p:spPr>
      </p:pic>
      <p:sp>
        <p:nvSpPr>
          <p:cNvPr id="797" name="Google Shape;797;p16"/>
          <p:cNvSpPr txBox="1"/>
          <p:nvPr/>
        </p:nvSpPr>
        <p:spPr>
          <a:xfrm>
            <a:off x="757220" y="123205"/>
            <a:ext cx="822318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 A la fin de cette séance, vous serez capables de :</a:t>
            </a:r>
            <a:endParaRPr sz="1400" b="1">
              <a:solidFill>
                <a:srgbClr val="747474"/>
              </a:solidFill>
              <a:latin typeface="Calibri"/>
              <a:ea typeface="Calibri"/>
              <a:cs typeface="Calibri"/>
              <a:sym typeface="Calibri"/>
            </a:endParaRPr>
          </a:p>
        </p:txBody>
      </p:sp>
      <p:pic>
        <p:nvPicPr>
          <p:cNvPr id="798" name="Google Shape;798;p16"/>
          <p:cNvPicPr preferRelativeResize="0"/>
          <p:nvPr/>
        </p:nvPicPr>
        <p:blipFill rotWithShape="1">
          <a:blip r:embed="rId5">
            <a:alphaModFix/>
          </a:blip>
          <a:srcRect/>
          <a:stretch/>
        </p:blipFill>
        <p:spPr>
          <a:xfrm>
            <a:off x="6448945" y="4113474"/>
            <a:ext cx="532706" cy="532706"/>
          </a:xfrm>
          <a:prstGeom prst="rect">
            <a:avLst/>
          </a:prstGeom>
          <a:noFill/>
          <a:ln>
            <a:noFill/>
          </a:ln>
        </p:spPr>
      </p:pic>
      <p:pic>
        <p:nvPicPr>
          <p:cNvPr id="799" name="Google Shape;799;p16"/>
          <p:cNvPicPr preferRelativeResize="0"/>
          <p:nvPr/>
        </p:nvPicPr>
        <p:blipFill rotWithShape="1">
          <a:blip r:embed="rId6">
            <a:alphaModFix/>
          </a:blip>
          <a:srcRect/>
          <a:stretch/>
        </p:blipFill>
        <p:spPr>
          <a:xfrm>
            <a:off x="2137321" y="4113474"/>
            <a:ext cx="487780" cy="532706"/>
          </a:xfrm>
          <a:prstGeom prst="rect">
            <a:avLst/>
          </a:prstGeom>
          <a:noFill/>
          <a:ln>
            <a:noFill/>
          </a:ln>
        </p:spPr>
      </p:pic>
      <p:pic>
        <p:nvPicPr>
          <p:cNvPr id="800" name="Google Shape;800;p16" descr="Image générée"/>
          <p:cNvPicPr preferRelativeResize="0"/>
          <p:nvPr/>
        </p:nvPicPr>
        <p:blipFill rotWithShape="1">
          <a:blip r:embed="rId7">
            <a:alphaModFix/>
          </a:blip>
          <a:srcRect l="3539" t="24327" r="75793" b="61971"/>
          <a:stretch/>
        </p:blipFill>
        <p:spPr>
          <a:xfrm>
            <a:off x="241580" y="45406"/>
            <a:ext cx="594323" cy="593312"/>
          </a:xfrm>
          <a:prstGeom prst="rect">
            <a:avLst/>
          </a:prstGeom>
          <a:noFill/>
          <a:ln>
            <a:noFill/>
          </a:ln>
        </p:spPr>
      </p:pic>
      <p:pic>
        <p:nvPicPr>
          <p:cNvPr id="801" name="Google Shape;801;p16"/>
          <p:cNvPicPr preferRelativeResize="0"/>
          <p:nvPr/>
        </p:nvPicPr>
        <p:blipFill rotWithShape="1">
          <a:blip r:embed="rId8">
            <a:alphaModFix/>
          </a:blip>
          <a:srcRect/>
          <a:stretch/>
        </p:blipFill>
        <p:spPr>
          <a:xfrm>
            <a:off x="1681720" y="1932021"/>
            <a:ext cx="1398988" cy="1019336"/>
          </a:xfrm>
          <a:prstGeom prst="rect">
            <a:avLst/>
          </a:prstGeom>
          <a:noFill/>
          <a:ln>
            <a:noFill/>
          </a:ln>
        </p:spPr>
      </p:pic>
      <p:pic>
        <p:nvPicPr>
          <p:cNvPr id="802" name="Google Shape;802;p16"/>
          <p:cNvPicPr preferRelativeResize="0"/>
          <p:nvPr/>
        </p:nvPicPr>
        <p:blipFill rotWithShape="1">
          <a:blip r:embed="rId8">
            <a:alphaModFix/>
          </a:blip>
          <a:srcRect/>
          <a:stretch/>
        </p:blipFill>
        <p:spPr>
          <a:xfrm>
            <a:off x="6015805" y="1935310"/>
            <a:ext cx="1398988" cy="1019336"/>
          </a:xfrm>
          <a:prstGeom prst="rect">
            <a:avLst/>
          </a:prstGeom>
          <a:noFill/>
          <a:ln>
            <a:noFill/>
          </a:ln>
        </p:spPr>
      </p:pic>
      <p:sp>
        <p:nvSpPr>
          <p:cNvPr id="803" name="Google Shape;803;p16"/>
          <p:cNvSpPr txBox="1"/>
          <p:nvPr/>
        </p:nvSpPr>
        <p:spPr>
          <a:xfrm>
            <a:off x="1011131" y="3072395"/>
            <a:ext cx="2740161" cy="923330"/>
          </a:xfrm>
          <a:prstGeom prst="rect">
            <a:avLst/>
          </a:prstGeom>
          <a:solidFill>
            <a:srgbClr val="FAE2D5"/>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800">
                <a:solidFill>
                  <a:schemeClr val="dk1"/>
                </a:solidFill>
                <a:latin typeface="Calibri"/>
                <a:ea typeface="Calibri"/>
                <a:cs typeface="Calibri"/>
                <a:sym typeface="Calibri"/>
              </a:rPr>
              <a:t>Lire sans changement de ton ni d’une manière expressive.</a:t>
            </a:r>
            <a:endParaRPr sz="1800">
              <a:solidFill>
                <a:schemeClr val="dk1"/>
              </a:solidFill>
              <a:latin typeface="Calibri"/>
              <a:ea typeface="Calibri"/>
              <a:cs typeface="Calibri"/>
              <a:sym typeface="Calibri"/>
            </a:endParaRPr>
          </a:p>
        </p:txBody>
      </p:sp>
      <p:sp>
        <p:nvSpPr>
          <p:cNvPr id="804" name="Google Shape;804;p16"/>
          <p:cNvSpPr txBox="1"/>
          <p:nvPr/>
        </p:nvSpPr>
        <p:spPr>
          <a:xfrm>
            <a:off x="5401359" y="3072395"/>
            <a:ext cx="2627879" cy="923330"/>
          </a:xfrm>
          <a:prstGeom prst="rect">
            <a:avLst/>
          </a:prstGeom>
          <a:solidFill>
            <a:srgbClr val="BEF2C7"/>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800">
                <a:solidFill>
                  <a:schemeClr val="dk1"/>
                </a:solidFill>
                <a:latin typeface="Calibri"/>
                <a:ea typeface="Calibri"/>
                <a:cs typeface="Calibri"/>
                <a:sym typeface="Calibri"/>
              </a:rPr>
              <a:t>Lire correctement en changeant le ton selon le sens des phrases.</a:t>
            </a:r>
            <a:endParaRPr sz="1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17"/>
          <p:cNvSpPr/>
          <p:nvPr/>
        </p:nvSpPr>
        <p:spPr>
          <a:xfrm>
            <a:off x="40820" y="41296"/>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810" name="Google Shape;810;p17"/>
          <p:cNvSpPr/>
          <p:nvPr/>
        </p:nvSpPr>
        <p:spPr>
          <a:xfrm>
            <a:off x="0" y="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811" name="Google Shape;811;p17"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812" name="Google Shape;812;p17"/>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Je vais lire ces phrases à haute voix. Ecoutez bien.</a:t>
            </a:r>
            <a:endParaRPr sz="1400" b="1">
              <a:solidFill>
                <a:srgbClr val="747474"/>
              </a:solidFill>
              <a:latin typeface="Calibri"/>
              <a:ea typeface="Calibri"/>
              <a:cs typeface="Calibri"/>
              <a:sym typeface="Calibri"/>
            </a:endParaRPr>
          </a:p>
        </p:txBody>
      </p:sp>
      <p:sp>
        <p:nvSpPr>
          <p:cNvPr id="813" name="Google Shape;813;p17"/>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Faire une lecture modèle de ces phrases.</a:t>
            </a:r>
            <a:endParaRPr sz="1400" i="1">
              <a:solidFill>
                <a:srgbClr val="AEAEAE"/>
              </a:solidFill>
              <a:latin typeface="Calibri"/>
              <a:ea typeface="Calibri"/>
              <a:cs typeface="Calibri"/>
              <a:sym typeface="Calibri"/>
            </a:endParaRPr>
          </a:p>
        </p:txBody>
      </p:sp>
      <p:pic>
        <p:nvPicPr>
          <p:cNvPr id="814" name="Google Shape;814;p17"/>
          <p:cNvPicPr preferRelativeResize="0"/>
          <p:nvPr/>
        </p:nvPicPr>
        <p:blipFill rotWithShape="1">
          <a:blip r:embed="rId4">
            <a:alphaModFix/>
          </a:blip>
          <a:srcRect/>
          <a:stretch/>
        </p:blipFill>
        <p:spPr>
          <a:xfrm>
            <a:off x="8496641" y="64081"/>
            <a:ext cx="558661" cy="558661"/>
          </a:xfrm>
          <a:prstGeom prst="rect">
            <a:avLst/>
          </a:prstGeom>
          <a:noFill/>
          <a:ln>
            <a:noFill/>
          </a:ln>
        </p:spPr>
      </p:pic>
      <p:sp>
        <p:nvSpPr>
          <p:cNvPr id="815" name="Google Shape;815;p17"/>
          <p:cNvSpPr txBox="1"/>
          <p:nvPr/>
        </p:nvSpPr>
        <p:spPr>
          <a:xfrm>
            <a:off x="393749" y="1586148"/>
            <a:ext cx="8356501" cy="2246769"/>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À mon avis, voyager permet d’ouvrir son esprit. </a:t>
            </a:r>
            <a:endParaRPr sz="200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Je pense que les voyages nous apprennent beaucoup sur les autres cultures. </a:t>
            </a:r>
            <a:endParaRPr sz="200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Je crois que découvrir un nouveau pays change notre façon de voir le monde. </a:t>
            </a:r>
            <a:endParaRPr sz="200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Pour moi, les voyages sont plus enrichissants que les livres. </a:t>
            </a:r>
            <a:endParaRPr sz="200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Je trouve que partir à l’aventure est une excellente manière d’apprendre.</a:t>
            </a:r>
            <a:endParaRPr sz="20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18"/>
          <p:cNvSpPr/>
          <p:nvPr/>
        </p:nvSpPr>
        <p:spPr>
          <a:xfrm>
            <a:off x="40820" y="41296"/>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821" name="Google Shape;821;p18"/>
          <p:cNvSpPr/>
          <p:nvPr/>
        </p:nvSpPr>
        <p:spPr>
          <a:xfrm>
            <a:off x="0" y="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822" name="Google Shape;822;p18"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823" name="Google Shape;823;p18"/>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Voici les règles à retenir. Suivez attentivement.</a:t>
            </a:r>
            <a:endParaRPr sz="1400" b="1">
              <a:solidFill>
                <a:srgbClr val="747474"/>
              </a:solidFill>
              <a:latin typeface="Calibri"/>
              <a:ea typeface="Calibri"/>
              <a:cs typeface="Calibri"/>
              <a:sym typeface="Calibri"/>
            </a:endParaRPr>
          </a:p>
        </p:txBody>
      </p:sp>
      <p:sp>
        <p:nvSpPr>
          <p:cNvPr id="824" name="Google Shape;824;p18"/>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Fournir des explications claires aux élèves.</a:t>
            </a:r>
            <a:endParaRPr/>
          </a:p>
        </p:txBody>
      </p:sp>
      <p:pic>
        <p:nvPicPr>
          <p:cNvPr id="825" name="Google Shape;825;p18"/>
          <p:cNvPicPr preferRelativeResize="0"/>
          <p:nvPr/>
        </p:nvPicPr>
        <p:blipFill rotWithShape="1">
          <a:blip r:embed="rId4">
            <a:alphaModFix/>
          </a:blip>
          <a:srcRect/>
          <a:stretch/>
        </p:blipFill>
        <p:spPr>
          <a:xfrm>
            <a:off x="8496641" y="64081"/>
            <a:ext cx="558661" cy="558661"/>
          </a:xfrm>
          <a:prstGeom prst="rect">
            <a:avLst/>
          </a:prstGeom>
          <a:noFill/>
          <a:ln>
            <a:noFill/>
          </a:ln>
        </p:spPr>
      </p:pic>
      <p:sp>
        <p:nvSpPr>
          <p:cNvPr id="826" name="Google Shape;826;p18"/>
          <p:cNvSpPr/>
          <p:nvPr/>
        </p:nvSpPr>
        <p:spPr>
          <a:xfrm>
            <a:off x="356835" y="3453794"/>
            <a:ext cx="8787165" cy="156966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1D6FA9"/>
              </a:buClr>
              <a:buSzPts val="2000"/>
              <a:buFont typeface="Calibri"/>
              <a:buNone/>
            </a:pPr>
            <a:r>
              <a:rPr lang="fr-FR" sz="2000" b="1" i="0" u="none" strike="noStrike" cap="none">
                <a:solidFill>
                  <a:srgbClr val="1D6FA9"/>
                </a:solidFill>
                <a:latin typeface="Calibri"/>
                <a:ea typeface="Calibri"/>
                <a:cs typeface="Calibri"/>
                <a:sym typeface="Calibri"/>
              </a:rPr>
              <a:t>Règles à retenir</a:t>
            </a:r>
            <a:r>
              <a:rPr lang="fr-FR" sz="2000" b="0" i="0" u="none" strike="noStrike" cap="none">
                <a:solidFill>
                  <a:srgbClr val="1D6FA9"/>
                </a:solidFill>
                <a:latin typeface="Calibri"/>
                <a:ea typeface="Calibri"/>
                <a:cs typeface="Calibri"/>
                <a:sym typeface="Calibri"/>
              </a:rPr>
              <a:t> :</a:t>
            </a:r>
            <a:endParaRPr sz="2000">
              <a:solidFill>
                <a:srgbClr val="1D6FA9"/>
              </a:solidFill>
              <a:latin typeface="Calibri"/>
              <a:ea typeface="Calibri"/>
              <a:cs typeface="Calibri"/>
              <a:sym typeface="Calibri"/>
            </a:endParaRPr>
          </a:p>
          <a:p>
            <a:pPr marL="342900" marR="0" lvl="0" indent="-342900" algn="l" rtl="0">
              <a:spcBef>
                <a:spcPts val="0"/>
              </a:spcBef>
              <a:spcAft>
                <a:spcPts val="0"/>
              </a:spcAft>
              <a:buClr>
                <a:schemeClr val="dk1"/>
              </a:buClr>
              <a:buSzPts val="1900"/>
              <a:buFont typeface="Noto Sans Symbols"/>
              <a:buChar char="▪"/>
            </a:pPr>
            <a:r>
              <a:rPr lang="fr-FR" sz="1900" b="1">
                <a:solidFill>
                  <a:schemeClr val="dk1"/>
                </a:solidFill>
                <a:latin typeface="Calibri"/>
                <a:ea typeface="Calibri"/>
                <a:cs typeface="Calibri"/>
                <a:sym typeface="Calibri"/>
              </a:rPr>
              <a:t>Je lis en mettant la bonne intonation</a:t>
            </a:r>
            <a:r>
              <a:rPr lang="fr-FR" sz="1900">
                <a:solidFill>
                  <a:schemeClr val="dk1"/>
                </a:solidFill>
                <a:latin typeface="Calibri"/>
                <a:ea typeface="Calibri"/>
                <a:cs typeface="Calibri"/>
                <a:sym typeface="Calibri"/>
              </a:rPr>
              <a:t> pour montrer les émotions ou les intentions du texte (parler fort/faible, joyeux/sérieux, etc.).</a:t>
            </a:r>
            <a:endParaRPr/>
          </a:p>
          <a:p>
            <a:pPr marL="342900" marR="0" lvl="0" indent="-342900" algn="l" rtl="0">
              <a:spcBef>
                <a:spcPts val="0"/>
              </a:spcBef>
              <a:spcAft>
                <a:spcPts val="0"/>
              </a:spcAft>
              <a:buClr>
                <a:schemeClr val="dk1"/>
              </a:buClr>
              <a:buSzPts val="1900"/>
              <a:buFont typeface="Noto Sans Symbols"/>
              <a:buChar char="▪"/>
            </a:pPr>
            <a:r>
              <a:rPr lang="fr-FR" sz="1900" b="1">
                <a:solidFill>
                  <a:schemeClr val="dk1"/>
                </a:solidFill>
                <a:latin typeface="Calibri"/>
                <a:ea typeface="Calibri"/>
                <a:cs typeface="Calibri"/>
                <a:sym typeface="Calibri"/>
              </a:rPr>
              <a:t>Je respecte les pauses et la ponctuation</a:t>
            </a:r>
            <a:r>
              <a:rPr lang="fr-FR" sz="1900">
                <a:solidFill>
                  <a:schemeClr val="dk1"/>
                </a:solidFill>
                <a:latin typeface="Calibri"/>
                <a:ea typeface="Calibri"/>
                <a:cs typeface="Calibri"/>
                <a:sym typeface="Calibri"/>
              </a:rPr>
              <a:t> pour donner le bon rythme à ma lecture (je marque les points, je ralentis aux virgules, j’accélère dans les dialogues actifs…).</a:t>
            </a:r>
            <a:endParaRPr sz="1900">
              <a:solidFill>
                <a:schemeClr val="dk1"/>
              </a:solidFill>
              <a:latin typeface="Calibri"/>
              <a:ea typeface="Calibri"/>
              <a:cs typeface="Calibri"/>
              <a:sym typeface="Calibri"/>
            </a:endParaRPr>
          </a:p>
        </p:txBody>
      </p:sp>
      <p:sp>
        <p:nvSpPr>
          <p:cNvPr id="827" name="Google Shape;827;p18"/>
          <p:cNvSpPr txBox="1"/>
          <p:nvPr/>
        </p:nvSpPr>
        <p:spPr>
          <a:xfrm>
            <a:off x="390726" y="1128948"/>
            <a:ext cx="8356501" cy="2246769"/>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À mon avis, voyager permet d’ouvrir son esprit. </a:t>
            </a:r>
            <a:endParaRPr sz="200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Je pense que les voyages nous apprennent beaucoup sur les autres cultures. </a:t>
            </a:r>
            <a:endParaRPr sz="200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Je crois que découvrir un nouveau pays change notre façon de voir le monde. </a:t>
            </a:r>
            <a:endParaRPr sz="200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Pour moi, les voyages sont plus enrichissants que les livres. </a:t>
            </a:r>
            <a:endParaRPr sz="200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Je trouve que partir à l’aventure est une excellente manière d’apprendre.</a:t>
            </a:r>
            <a:endParaRPr sz="20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pic>
        <p:nvPicPr>
          <p:cNvPr id="832" name="Google Shape;832;p19"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
        <p:nvSpPr>
          <p:cNvPr id="833" name="Google Shape;833;p19"/>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Maintenant vous allez passer au tableau pour lire ces phrases à haute voix.</a:t>
            </a:r>
            <a:endParaRPr sz="1400" b="1">
              <a:solidFill>
                <a:srgbClr val="747474"/>
              </a:solidFill>
              <a:latin typeface="Calibri"/>
              <a:ea typeface="Calibri"/>
              <a:cs typeface="Calibri"/>
              <a:sym typeface="Calibri"/>
            </a:endParaRPr>
          </a:p>
        </p:txBody>
      </p:sp>
      <p:sp>
        <p:nvSpPr>
          <p:cNvPr id="834" name="Google Shape;834;p19"/>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Désigner quelques élèves au hasard. Apporter un feedback immédiat.</a:t>
            </a:r>
            <a:endParaRPr/>
          </a:p>
        </p:txBody>
      </p:sp>
      <p:sp>
        <p:nvSpPr>
          <p:cNvPr id="835" name="Google Shape;835;p19"/>
          <p:cNvSpPr txBox="1"/>
          <p:nvPr/>
        </p:nvSpPr>
        <p:spPr>
          <a:xfrm>
            <a:off x="202445" y="1757695"/>
            <a:ext cx="8719446" cy="1631216"/>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À mon avis, voyager en voiture est pratique et confortable. </a:t>
            </a:r>
            <a:endParaRPr sz="200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À mon avis, voyager en voiture est pratique et confortable, </a:t>
            </a:r>
            <a:r>
              <a:rPr lang="fr-FR" sz="2000" b="1">
                <a:solidFill>
                  <a:srgbClr val="0070C0"/>
                </a:solidFill>
                <a:latin typeface="Calibri"/>
                <a:ea typeface="Calibri"/>
                <a:cs typeface="Calibri"/>
                <a:sym typeface="Calibri"/>
              </a:rPr>
              <a:t>car on est plus libre. </a:t>
            </a:r>
            <a:endParaRPr sz="2000" b="1">
              <a:solidFill>
                <a:srgbClr val="0070C0"/>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À mon avis, voyager en voiture est pratique et confortable, car on est plus libre, </a:t>
            </a:r>
            <a:r>
              <a:rPr lang="fr-FR" sz="2000" b="1">
                <a:solidFill>
                  <a:srgbClr val="0070C0"/>
                </a:solidFill>
                <a:latin typeface="Calibri"/>
                <a:ea typeface="Calibri"/>
                <a:cs typeface="Calibri"/>
                <a:sym typeface="Calibri"/>
              </a:rPr>
              <a:t>surtout pendant les vacances</a:t>
            </a:r>
            <a:r>
              <a:rPr lang="fr-FR" sz="2000">
                <a:solidFill>
                  <a:schemeClr val="dk1"/>
                </a:solidFill>
                <a:latin typeface="Calibri"/>
                <a:ea typeface="Calibri"/>
                <a:cs typeface="Calibri"/>
                <a:sym typeface="Calibri"/>
              </a:rPr>
              <a:t>.</a:t>
            </a:r>
            <a:endParaRPr/>
          </a:p>
        </p:txBody>
      </p:sp>
      <p:sp>
        <p:nvSpPr>
          <p:cNvPr id="836" name="Google Shape;836;p19"/>
          <p:cNvSpPr txBox="1"/>
          <p:nvPr/>
        </p:nvSpPr>
        <p:spPr>
          <a:xfrm>
            <a:off x="202445" y="1258134"/>
            <a:ext cx="8719446" cy="400110"/>
          </a:xfrm>
          <a:prstGeom prst="rect">
            <a:avLst/>
          </a:prstGeom>
          <a:solidFill>
            <a:srgbClr val="BA909E"/>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1">
                <a:solidFill>
                  <a:schemeClr val="lt1"/>
                </a:solidFill>
                <a:latin typeface="Calibri"/>
                <a:ea typeface="Calibri"/>
                <a:cs typeface="Calibri"/>
                <a:sym typeface="Calibri"/>
              </a:rPr>
              <a:t>Je lis des phrases de plus en plus longues : </a:t>
            </a:r>
            <a:endParaRPr sz="2000" b="1">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66"/>
        <p:cNvGrpSpPr/>
        <p:nvPr/>
      </p:nvGrpSpPr>
      <p:grpSpPr>
        <a:xfrm>
          <a:off x="0" y="0"/>
          <a:ext cx="0" cy="0"/>
          <a:chOff x="0" y="0"/>
          <a:chExt cx="0" cy="0"/>
        </a:xfrm>
      </p:grpSpPr>
      <p:sp>
        <p:nvSpPr>
          <p:cNvPr id="567" name="Google Shape;567;p2"/>
          <p:cNvSpPr/>
          <p:nvPr/>
        </p:nvSpPr>
        <p:spPr>
          <a:xfrm>
            <a:off x="619320" y="291433"/>
            <a:ext cx="7449654" cy="370579"/>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Structure des paliers du niveau 1AC</a:t>
            </a:r>
            <a:endParaRPr sz="1100" b="0" i="0" u="none" strike="noStrike" cap="none">
              <a:solidFill>
                <a:srgbClr val="000000"/>
              </a:solidFill>
              <a:latin typeface="Arial"/>
              <a:ea typeface="Arial"/>
              <a:cs typeface="Arial"/>
              <a:sym typeface="Arial"/>
            </a:endParaRPr>
          </a:p>
        </p:txBody>
      </p:sp>
      <p:cxnSp>
        <p:nvCxnSpPr>
          <p:cNvPr id="568" name="Google Shape;568;p2"/>
          <p:cNvCxnSpPr/>
          <p:nvPr/>
        </p:nvCxnSpPr>
        <p:spPr>
          <a:xfrm>
            <a:off x="2735388"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69" name="Google Shape;569;p2"/>
          <p:cNvSpPr/>
          <p:nvPr/>
        </p:nvSpPr>
        <p:spPr>
          <a:xfrm>
            <a:off x="1178053" y="1371246"/>
            <a:ext cx="7449655" cy="130571"/>
          </a:xfrm>
          <a:prstGeom prst="rightArrow">
            <a:avLst>
              <a:gd name="adj1" fmla="val 50000"/>
              <a:gd name="adj2" fmla="val 50000"/>
            </a:avLst>
          </a:prstGeom>
          <a:solidFill>
            <a:srgbClr val="074F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70" name="Google Shape;570;p2"/>
          <p:cNvSpPr/>
          <p:nvPr/>
        </p:nvSpPr>
        <p:spPr>
          <a:xfrm>
            <a:off x="0" y="1663121"/>
            <a:ext cx="1383090" cy="735555"/>
          </a:xfrm>
          <a:prstGeom prst="rect">
            <a:avLst/>
          </a:prstGeom>
          <a:solidFill>
            <a:srgbClr val="00707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200" b="1" i="0" u="none" strike="noStrike" cap="none">
                <a:solidFill>
                  <a:schemeClr val="lt1"/>
                </a:solidFill>
                <a:latin typeface="Arial"/>
                <a:ea typeface="Arial"/>
                <a:cs typeface="Arial"/>
                <a:sym typeface="Arial"/>
              </a:rPr>
              <a:t>Lecture fluence</a:t>
            </a:r>
            <a:endParaRPr/>
          </a:p>
        </p:txBody>
      </p:sp>
      <p:sp>
        <p:nvSpPr>
          <p:cNvPr id="571" name="Google Shape;571;p2"/>
          <p:cNvSpPr/>
          <p:nvPr/>
        </p:nvSpPr>
        <p:spPr>
          <a:xfrm>
            <a:off x="0" y="2786166"/>
            <a:ext cx="1383090" cy="768939"/>
          </a:xfrm>
          <a:prstGeom prst="rect">
            <a:avLst/>
          </a:prstGeom>
          <a:solidFill>
            <a:srgbClr val="00707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200" b="1" i="0" u="none" strike="noStrike" cap="none">
                <a:solidFill>
                  <a:schemeClr val="lt1"/>
                </a:solidFill>
                <a:latin typeface="Arial"/>
                <a:ea typeface="Arial"/>
                <a:cs typeface="Arial"/>
                <a:sym typeface="Arial"/>
              </a:rPr>
              <a:t>Compréhension directe</a:t>
            </a:r>
            <a:endParaRPr/>
          </a:p>
        </p:txBody>
      </p:sp>
      <p:sp>
        <p:nvSpPr>
          <p:cNvPr id="572" name="Google Shape;572;p2"/>
          <p:cNvSpPr/>
          <p:nvPr/>
        </p:nvSpPr>
        <p:spPr>
          <a:xfrm>
            <a:off x="1535553" y="950956"/>
            <a:ext cx="1028827" cy="653694"/>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Mot</a:t>
            </a:r>
            <a:endParaRPr/>
          </a:p>
        </p:txBody>
      </p:sp>
      <p:sp>
        <p:nvSpPr>
          <p:cNvPr id="573" name="Google Shape;573;p2"/>
          <p:cNvSpPr/>
          <p:nvPr/>
        </p:nvSpPr>
        <p:spPr>
          <a:xfrm>
            <a:off x="2951215" y="950956"/>
            <a:ext cx="1028827" cy="653694"/>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Phrase simple</a:t>
            </a:r>
            <a:endParaRPr/>
          </a:p>
        </p:txBody>
      </p:sp>
      <p:sp>
        <p:nvSpPr>
          <p:cNvPr id="574" name="Google Shape;574;p2"/>
          <p:cNvSpPr/>
          <p:nvPr/>
        </p:nvSpPr>
        <p:spPr>
          <a:xfrm>
            <a:off x="4366877" y="950956"/>
            <a:ext cx="1115052" cy="653694"/>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Phrase enrichie</a:t>
            </a:r>
            <a:endParaRPr/>
          </a:p>
        </p:txBody>
      </p:sp>
      <p:sp>
        <p:nvSpPr>
          <p:cNvPr id="575" name="Google Shape;575;p2"/>
          <p:cNvSpPr/>
          <p:nvPr/>
        </p:nvSpPr>
        <p:spPr>
          <a:xfrm>
            <a:off x="5782539" y="950956"/>
            <a:ext cx="1115052" cy="653694"/>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Phrase étendue</a:t>
            </a:r>
            <a:endParaRPr/>
          </a:p>
        </p:txBody>
      </p:sp>
      <p:sp>
        <p:nvSpPr>
          <p:cNvPr id="576" name="Google Shape;576;p2"/>
          <p:cNvSpPr/>
          <p:nvPr/>
        </p:nvSpPr>
        <p:spPr>
          <a:xfrm>
            <a:off x="7106768" y="950956"/>
            <a:ext cx="1403174" cy="653693"/>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Paragraphe</a:t>
            </a:r>
            <a:endParaRPr/>
          </a:p>
        </p:txBody>
      </p:sp>
      <p:sp>
        <p:nvSpPr>
          <p:cNvPr id="577" name="Google Shape;577;p2"/>
          <p:cNvSpPr/>
          <p:nvPr/>
        </p:nvSpPr>
        <p:spPr>
          <a:xfrm>
            <a:off x="1535553" y="1604649"/>
            <a:ext cx="1028827"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78" name="Google Shape;578;p2"/>
          <p:cNvSpPr/>
          <p:nvPr/>
        </p:nvSpPr>
        <p:spPr>
          <a:xfrm>
            <a:off x="2951215" y="1604649"/>
            <a:ext cx="1028827"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79" name="Google Shape;579;p2"/>
          <p:cNvSpPr/>
          <p:nvPr/>
        </p:nvSpPr>
        <p:spPr>
          <a:xfrm>
            <a:off x="4388467" y="1604649"/>
            <a:ext cx="1028827"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80" name="Google Shape;580;p2"/>
          <p:cNvSpPr/>
          <p:nvPr/>
        </p:nvSpPr>
        <p:spPr>
          <a:xfrm>
            <a:off x="5782539" y="1604649"/>
            <a:ext cx="1028827"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81" name="Google Shape;581;p2"/>
          <p:cNvSpPr/>
          <p:nvPr/>
        </p:nvSpPr>
        <p:spPr>
          <a:xfrm>
            <a:off x="7198201" y="1604649"/>
            <a:ext cx="1106063"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82" name="Google Shape;582;p2"/>
          <p:cNvSpPr/>
          <p:nvPr/>
        </p:nvSpPr>
        <p:spPr>
          <a:xfrm>
            <a:off x="1383089" y="2793854"/>
            <a:ext cx="7126854" cy="563340"/>
          </a:xfrm>
          <a:prstGeom prst="rect">
            <a:avLst/>
          </a:prstGeom>
          <a:solidFill>
            <a:srgbClr val="00707C">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83" name="Google Shape;583;p2"/>
          <p:cNvSpPr/>
          <p:nvPr/>
        </p:nvSpPr>
        <p:spPr>
          <a:xfrm>
            <a:off x="1383089" y="1835336"/>
            <a:ext cx="7126854" cy="563340"/>
          </a:xfrm>
          <a:prstGeom prst="rect">
            <a:avLst/>
          </a:prstGeom>
          <a:solidFill>
            <a:srgbClr val="00707C">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84" name="Google Shape;584;p2"/>
          <p:cNvSpPr/>
          <p:nvPr/>
        </p:nvSpPr>
        <p:spPr>
          <a:xfrm>
            <a:off x="2612754" y="3783467"/>
            <a:ext cx="245269" cy="206333"/>
          </a:xfrm>
          <a:prstGeom prst="diamond">
            <a:avLst/>
          </a:prstGeom>
          <a:solidFill>
            <a:srgbClr val="C00000"/>
          </a:solidFill>
          <a:ln w="19050" cap="flat" cmpd="sng">
            <a:solidFill>
              <a:srgbClr val="C7ED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585" name="Google Shape;585;p2"/>
          <p:cNvCxnSpPr/>
          <p:nvPr/>
        </p:nvCxnSpPr>
        <p:spPr>
          <a:xfrm>
            <a:off x="4169976"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86" name="Google Shape;586;p2"/>
          <p:cNvSpPr/>
          <p:nvPr/>
        </p:nvSpPr>
        <p:spPr>
          <a:xfrm>
            <a:off x="4047342" y="3783467"/>
            <a:ext cx="245269" cy="206333"/>
          </a:xfrm>
          <a:prstGeom prst="diamond">
            <a:avLst/>
          </a:prstGeom>
          <a:solidFill>
            <a:srgbClr val="C00000"/>
          </a:solidFill>
          <a:ln w="19050" cap="flat" cmpd="sng">
            <a:solidFill>
              <a:srgbClr val="C7ED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587" name="Google Shape;587;p2"/>
          <p:cNvCxnSpPr/>
          <p:nvPr/>
        </p:nvCxnSpPr>
        <p:spPr>
          <a:xfrm>
            <a:off x="5604564"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88" name="Google Shape;588;p2"/>
          <p:cNvSpPr/>
          <p:nvPr/>
        </p:nvSpPr>
        <p:spPr>
          <a:xfrm>
            <a:off x="5481930" y="3783467"/>
            <a:ext cx="245269" cy="206333"/>
          </a:xfrm>
          <a:prstGeom prst="diamond">
            <a:avLst/>
          </a:prstGeom>
          <a:solidFill>
            <a:srgbClr val="C00000"/>
          </a:solidFill>
          <a:ln w="19050" cap="flat" cmpd="sng">
            <a:solidFill>
              <a:srgbClr val="C7ED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589" name="Google Shape;589;p2"/>
          <p:cNvCxnSpPr/>
          <p:nvPr/>
        </p:nvCxnSpPr>
        <p:spPr>
          <a:xfrm>
            <a:off x="7002179"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90" name="Google Shape;590;p2"/>
          <p:cNvSpPr txBox="1"/>
          <p:nvPr/>
        </p:nvSpPr>
        <p:spPr>
          <a:xfrm>
            <a:off x="2314801" y="4066427"/>
            <a:ext cx="84117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i="0" u="none" strike="noStrike" cap="none">
                <a:solidFill>
                  <a:srgbClr val="C00000"/>
                </a:solidFill>
                <a:latin typeface="Arial"/>
                <a:ea typeface="Arial"/>
                <a:cs typeface="Arial"/>
                <a:sym typeface="Arial"/>
              </a:rPr>
              <a:t>Palier 2</a:t>
            </a:r>
            <a:endParaRPr/>
          </a:p>
        </p:txBody>
      </p:sp>
      <p:sp>
        <p:nvSpPr>
          <p:cNvPr id="591" name="Google Shape;591;p2"/>
          <p:cNvSpPr txBox="1"/>
          <p:nvPr/>
        </p:nvSpPr>
        <p:spPr>
          <a:xfrm>
            <a:off x="3749389" y="4066427"/>
            <a:ext cx="84117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C00000"/>
                </a:solidFill>
                <a:latin typeface="Arial"/>
                <a:ea typeface="Arial"/>
                <a:cs typeface="Arial"/>
                <a:sym typeface="Arial"/>
              </a:rPr>
              <a:t>Palier 3</a:t>
            </a:r>
            <a:endParaRPr/>
          </a:p>
        </p:txBody>
      </p:sp>
      <p:sp>
        <p:nvSpPr>
          <p:cNvPr id="592" name="Google Shape;592;p2"/>
          <p:cNvSpPr txBox="1"/>
          <p:nvPr/>
        </p:nvSpPr>
        <p:spPr>
          <a:xfrm>
            <a:off x="5172518" y="4066427"/>
            <a:ext cx="84117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C00000"/>
                </a:solidFill>
                <a:latin typeface="Arial"/>
                <a:ea typeface="Arial"/>
                <a:cs typeface="Arial"/>
                <a:sym typeface="Arial"/>
              </a:rPr>
              <a:t>Palier 4</a:t>
            </a:r>
            <a:endParaRPr/>
          </a:p>
        </p:txBody>
      </p:sp>
      <p:pic>
        <p:nvPicPr>
          <p:cNvPr id="593" name="Google Shape;593;p2" descr="Téléchargez gratuitement des icônes sur Test aux formats PNG et SVG"/>
          <p:cNvPicPr preferRelativeResize="0"/>
          <p:nvPr/>
        </p:nvPicPr>
        <p:blipFill rotWithShape="1">
          <a:blip r:embed="rId3">
            <a:alphaModFix/>
          </a:blip>
          <a:srcRect/>
          <a:stretch/>
        </p:blipFill>
        <p:spPr>
          <a:xfrm>
            <a:off x="2882673" y="3807336"/>
            <a:ext cx="192335" cy="161802"/>
          </a:xfrm>
          <a:prstGeom prst="rect">
            <a:avLst/>
          </a:prstGeom>
          <a:noFill/>
          <a:ln>
            <a:noFill/>
          </a:ln>
        </p:spPr>
      </p:pic>
      <p:pic>
        <p:nvPicPr>
          <p:cNvPr id="594" name="Google Shape;594;p2" descr="Téléchargez gratuitement des icônes sur Test aux formats PNG et SVG"/>
          <p:cNvPicPr preferRelativeResize="0"/>
          <p:nvPr/>
        </p:nvPicPr>
        <p:blipFill rotWithShape="1">
          <a:blip r:embed="rId3">
            <a:alphaModFix/>
          </a:blip>
          <a:srcRect/>
          <a:stretch/>
        </p:blipFill>
        <p:spPr>
          <a:xfrm>
            <a:off x="4314956" y="3807336"/>
            <a:ext cx="192335" cy="161802"/>
          </a:xfrm>
          <a:prstGeom prst="rect">
            <a:avLst/>
          </a:prstGeom>
          <a:noFill/>
          <a:ln>
            <a:noFill/>
          </a:ln>
        </p:spPr>
      </p:pic>
      <p:pic>
        <p:nvPicPr>
          <p:cNvPr id="595" name="Google Shape;595;p2" descr="Téléchargez gratuitement des icônes sur Test aux formats PNG et SVG"/>
          <p:cNvPicPr preferRelativeResize="0"/>
          <p:nvPr/>
        </p:nvPicPr>
        <p:blipFill rotWithShape="1">
          <a:blip r:embed="rId3">
            <a:alphaModFix/>
          </a:blip>
          <a:srcRect/>
          <a:stretch/>
        </p:blipFill>
        <p:spPr>
          <a:xfrm>
            <a:off x="6273903" y="3807336"/>
            <a:ext cx="192335" cy="161802"/>
          </a:xfrm>
          <a:prstGeom prst="rect">
            <a:avLst/>
          </a:prstGeom>
          <a:noFill/>
          <a:ln>
            <a:noFill/>
          </a:ln>
        </p:spPr>
      </p:pic>
      <p:cxnSp>
        <p:nvCxnSpPr>
          <p:cNvPr id="596" name="Google Shape;596;p2"/>
          <p:cNvCxnSpPr/>
          <p:nvPr/>
        </p:nvCxnSpPr>
        <p:spPr>
          <a:xfrm>
            <a:off x="1464429"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97" name="Google Shape;597;p2"/>
          <p:cNvSpPr/>
          <p:nvPr/>
        </p:nvSpPr>
        <p:spPr>
          <a:xfrm>
            <a:off x="1341795" y="3783467"/>
            <a:ext cx="245269" cy="206333"/>
          </a:xfrm>
          <a:prstGeom prst="diamond">
            <a:avLst/>
          </a:prstGeom>
          <a:solidFill>
            <a:srgbClr val="C00000"/>
          </a:solidFill>
          <a:ln w="19050" cap="flat" cmpd="sng">
            <a:solidFill>
              <a:srgbClr val="C7ED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98" name="Google Shape;598;p2"/>
          <p:cNvSpPr txBox="1"/>
          <p:nvPr/>
        </p:nvSpPr>
        <p:spPr>
          <a:xfrm>
            <a:off x="1043841" y="4066427"/>
            <a:ext cx="84117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C00000"/>
                </a:solidFill>
                <a:latin typeface="Arial"/>
                <a:ea typeface="Arial"/>
                <a:cs typeface="Arial"/>
                <a:sym typeface="Arial"/>
              </a:rPr>
              <a:t>Palier 1</a:t>
            </a:r>
            <a:endParaRPr/>
          </a:p>
        </p:txBody>
      </p:sp>
      <p:sp>
        <p:nvSpPr>
          <p:cNvPr id="599" name="Google Shape;599;p2"/>
          <p:cNvSpPr txBox="1"/>
          <p:nvPr/>
        </p:nvSpPr>
        <p:spPr>
          <a:xfrm>
            <a:off x="5881064" y="2043890"/>
            <a:ext cx="915436" cy="2308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900" b="1" i="1">
                <a:solidFill>
                  <a:srgbClr val="C00000"/>
                </a:solidFill>
                <a:latin typeface="Arial"/>
                <a:ea typeface="Arial"/>
                <a:cs typeface="Arial"/>
                <a:sym typeface="Arial"/>
              </a:rPr>
              <a:t>Vous êtes ici</a:t>
            </a:r>
            <a:endParaRPr/>
          </a:p>
        </p:txBody>
      </p:sp>
      <p:pic>
        <p:nvPicPr>
          <p:cNvPr id="600" name="Google Shape;600;p2" descr="Pin "/>
          <p:cNvPicPr preferRelativeResize="0"/>
          <p:nvPr/>
        </p:nvPicPr>
        <p:blipFill rotWithShape="1">
          <a:blip r:embed="rId4">
            <a:alphaModFix/>
          </a:blip>
          <a:srcRect/>
          <a:stretch/>
        </p:blipFill>
        <p:spPr>
          <a:xfrm>
            <a:off x="6109329" y="1562106"/>
            <a:ext cx="374245" cy="374245"/>
          </a:xfrm>
          <a:prstGeom prst="rect">
            <a:avLst/>
          </a:prstGeom>
          <a:noFill/>
          <a:ln>
            <a:noFill/>
          </a:ln>
        </p:spPr>
      </p:pic>
      <p:pic>
        <p:nvPicPr>
          <p:cNvPr id="601" name="Google Shape;601;p2" descr="Image générée"/>
          <p:cNvPicPr preferRelativeResize="0"/>
          <p:nvPr/>
        </p:nvPicPr>
        <p:blipFill rotWithShape="1">
          <a:blip r:embed="rId5">
            <a:alphaModFix/>
          </a:blip>
          <a:srcRect t="11064" b="10678"/>
          <a:stretch/>
        </p:blipFill>
        <p:spPr>
          <a:xfrm>
            <a:off x="139474" y="113199"/>
            <a:ext cx="479846" cy="56327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p20"/>
          <p:cNvSpPr txBox="1"/>
          <p:nvPr/>
        </p:nvSpPr>
        <p:spPr>
          <a:xfrm>
            <a:off x="528565" y="7846"/>
            <a:ext cx="815340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Le premier élève lit la phrase à haute voix. Le deuxième élève la répète pour vérifier qu’il a bien compris. Répétez avec chaque phrase suivante.</a:t>
            </a:r>
            <a:endParaRPr/>
          </a:p>
        </p:txBody>
      </p:sp>
      <p:sp>
        <p:nvSpPr>
          <p:cNvPr id="842" name="Google Shape;842;p20"/>
          <p:cNvSpPr txBox="1"/>
          <p:nvPr/>
        </p:nvSpPr>
        <p:spPr>
          <a:xfrm>
            <a:off x="202445" y="1757695"/>
            <a:ext cx="8719446" cy="1631216"/>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À mon avis, voyager en voiture est pratique et confortable. </a:t>
            </a:r>
            <a:endParaRPr sz="200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À mon avis, voyager en voiture est pratique et confortable, </a:t>
            </a:r>
            <a:r>
              <a:rPr lang="fr-FR" sz="2000" b="1">
                <a:solidFill>
                  <a:srgbClr val="0070C0"/>
                </a:solidFill>
                <a:latin typeface="Calibri"/>
                <a:ea typeface="Calibri"/>
                <a:cs typeface="Calibri"/>
                <a:sym typeface="Calibri"/>
              </a:rPr>
              <a:t>car on est plus libre. </a:t>
            </a:r>
            <a:endParaRPr sz="2000" b="1">
              <a:solidFill>
                <a:srgbClr val="0070C0"/>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À mon avis, voyager en voiture est pratique et confortable, car on est plus libre, </a:t>
            </a:r>
            <a:r>
              <a:rPr lang="fr-FR" sz="2000" b="1">
                <a:solidFill>
                  <a:srgbClr val="0070C0"/>
                </a:solidFill>
                <a:latin typeface="Calibri"/>
                <a:ea typeface="Calibri"/>
                <a:cs typeface="Calibri"/>
                <a:sym typeface="Calibri"/>
              </a:rPr>
              <a:t>surtout pendant les vacances</a:t>
            </a:r>
            <a:r>
              <a:rPr lang="fr-FR" sz="2000">
                <a:solidFill>
                  <a:schemeClr val="dk1"/>
                </a:solidFill>
                <a:latin typeface="Calibri"/>
                <a:ea typeface="Calibri"/>
                <a:cs typeface="Calibri"/>
                <a:sym typeface="Calibri"/>
              </a:rPr>
              <a:t>.</a:t>
            </a:r>
            <a:endParaRPr/>
          </a:p>
        </p:txBody>
      </p:sp>
      <p:sp>
        <p:nvSpPr>
          <p:cNvPr id="843" name="Google Shape;843;p20"/>
          <p:cNvSpPr txBox="1"/>
          <p:nvPr/>
        </p:nvSpPr>
        <p:spPr>
          <a:xfrm>
            <a:off x="202445" y="1258134"/>
            <a:ext cx="8719446" cy="400110"/>
          </a:xfrm>
          <a:prstGeom prst="rect">
            <a:avLst/>
          </a:prstGeom>
          <a:solidFill>
            <a:srgbClr val="BA909E"/>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1">
                <a:solidFill>
                  <a:schemeClr val="lt1"/>
                </a:solidFill>
                <a:latin typeface="Calibri"/>
                <a:ea typeface="Calibri"/>
                <a:cs typeface="Calibri"/>
                <a:sym typeface="Calibri"/>
              </a:rPr>
              <a:t>Je lis des phrases de plus en plus longues : </a:t>
            </a:r>
            <a:endParaRPr sz="2000" b="1">
              <a:solidFill>
                <a:schemeClr val="lt1"/>
              </a:solidFill>
              <a:latin typeface="Calibri"/>
              <a:ea typeface="Calibri"/>
              <a:cs typeface="Calibri"/>
              <a:sym typeface="Calibri"/>
            </a:endParaRPr>
          </a:p>
        </p:txBody>
      </p:sp>
      <p:pic>
        <p:nvPicPr>
          <p:cNvPr id="844" name="Google Shape;844;p20"/>
          <p:cNvPicPr preferRelativeResize="0"/>
          <p:nvPr/>
        </p:nvPicPr>
        <p:blipFill rotWithShape="1">
          <a:blip r:embed="rId3">
            <a:alphaModFix/>
          </a:blip>
          <a:srcRect/>
          <a:stretch/>
        </p:blipFill>
        <p:spPr>
          <a:xfrm>
            <a:off x="8363111" y="147579"/>
            <a:ext cx="637720" cy="59537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21"/>
          <p:cNvSpPr/>
          <p:nvPr/>
        </p:nvSpPr>
        <p:spPr>
          <a:xfrm>
            <a:off x="40820" y="41296"/>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850" name="Google Shape;850;p21"/>
          <p:cNvSpPr/>
          <p:nvPr/>
        </p:nvSpPr>
        <p:spPr>
          <a:xfrm>
            <a:off x="0" y="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851" name="Google Shape;851;p21"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852" name="Google Shape;852;p21"/>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Je vais lire ce texte à haute voix. Ecoutez bien.</a:t>
            </a:r>
            <a:endParaRPr sz="1400" b="1">
              <a:solidFill>
                <a:srgbClr val="747474"/>
              </a:solidFill>
              <a:latin typeface="Calibri"/>
              <a:ea typeface="Calibri"/>
              <a:cs typeface="Calibri"/>
              <a:sym typeface="Calibri"/>
            </a:endParaRPr>
          </a:p>
        </p:txBody>
      </p:sp>
      <p:sp>
        <p:nvSpPr>
          <p:cNvPr id="853" name="Google Shape;853;p21"/>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Faire une lecture modèle du texte.</a:t>
            </a:r>
            <a:endParaRPr sz="1400" i="1">
              <a:solidFill>
                <a:srgbClr val="AEAEAE"/>
              </a:solidFill>
              <a:latin typeface="Calibri"/>
              <a:ea typeface="Calibri"/>
              <a:cs typeface="Calibri"/>
              <a:sym typeface="Calibri"/>
            </a:endParaRPr>
          </a:p>
        </p:txBody>
      </p:sp>
      <p:pic>
        <p:nvPicPr>
          <p:cNvPr id="854" name="Google Shape;854;p21"/>
          <p:cNvPicPr preferRelativeResize="0"/>
          <p:nvPr/>
        </p:nvPicPr>
        <p:blipFill rotWithShape="1">
          <a:blip r:embed="rId4">
            <a:alphaModFix/>
          </a:blip>
          <a:srcRect/>
          <a:stretch/>
        </p:blipFill>
        <p:spPr>
          <a:xfrm>
            <a:off x="8496641" y="64081"/>
            <a:ext cx="558661" cy="558661"/>
          </a:xfrm>
          <a:prstGeom prst="rect">
            <a:avLst/>
          </a:prstGeom>
          <a:noFill/>
          <a:ln>
            <a:noFill/>
          </a:ln>
        </p:spPr>
      </p:pic>
      <p:sp>
        <p:nvSpPr>
          <p:cNvPr id="855" name="Google Shape;855;p21"/>
          <p:cNvSpPr txBox="1"/>
          <p:nvPr/>
        </p:nvSpPr>
        <p:spPr>
          <a:xfrm>
            <a:off x="223023" y="1467161"/>
            <a:ext cx="8548149" cy="2862322"/>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2000"/>
              <a:buFont typeface="Arial"/>
              <a:buNone/>
            </a:pPr>
            <a:r>
              <a:rPr lang="fr-FR" sz="2000">
                <a:solidFill>
                  <a:schemeClr val="dk1"/>
                </a:solidFill>
                <a:latin typeface="Calibri"/>
                <a:ea typeface="Calibri"/>
                <a:cs typeface="Calibri"/>
                <a:sym typeface="Calibri"/>
              </a:rPr>
              <a:t>Mourad est un jeune homme passionné de voyages, surtout en train. Selon lui, prendre le train est une belle expérience riche et pleine de découvertes. Il pense que s’asseoir près de la fenêtre est idéal pour admirer le paysage qui défile : montagnes, champs, villages, … Tout cela semble magnifique. </a:t>
            </a:r>
            <a:endParaRPr sz="200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2000"/>
              <a:buFont typeface="Arial"/>
              <a:buNone/>
            </a:pPr>
            <a:r>
              <a:rPr lang="fr-FR" sz="2000">
                <a:solidFill>
                  <a:schemeClr val="dk1"/>
                </a:solidFill>
                <a:latin typeface="Calibri"/>
                <a:ea typeface="Calibri"/>
                <a:cs typeface="Calibri"/>
                <a:sym typeface="Calibri"/>
              </a:rPr>
              <a:t>Pendant le trajet, il aime lire un bon livre ou écouter de la musique douce. Cela lui permet de se détendre, de rêver et d’oublier le temps. Pour lui, chaque voyage en train est un moment spécial, unique, qu’il garde en mémoire. Selon Mourad, ce n’est pas juste un moyen de transport, mais une véritable évasion. Il pense que les voyages en train ont quelque chose de magique.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0" name="Google Shape;860;p22"/>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Nous allons lire ensemble les deux premières phrases.</a:t>
            </a:r>
            <a:endParaRPr sz="1400" b="1">
              <a:solidFill>
                <a:srgbClr val="747474"/>
              </a:solidFill>
              <a:latin typeface="Calibri"/>
              <a:ea typeface="Calibri"/>
              <a:cs typeface="Calibri"/>
              <a:sym typeface="Calibri"/>
            </a:endParaRPr>
          </a:p>
        </p:txBody>
      </p:sp>
      <p:sp>
        <p:nvSpPr>
          <p:cNvPr id="861" name="Google Shape;861;p22"/>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Faire lire en chœur les 2 phrases. </a:t>
            </a:r>
            <a:endParaRPr sz="1400" i="1">
              <a:solidFill>
                <a:srgbClr val="AEAEAE"/>
              </a:solidFill>
              <a:latin typeface="Calibri"/>
              <a:ea typeface="Calibri"/>
              <a:cs typeface="Calibri"/>
              <a:sym typeface="Calibri"/>
            </a:endParaRPr>
          </a:p>
        </p:txBody>
      </p:sp>
      <p:pic>
        <p:nvPicPr>
          <p:cNvPr id="862" name="Google Shape;862;p22"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
        <p:nvSpPr>
          <p:cNvPr id="863" name="Google Shape;863;p22"/>
          <p:cNvSpPr txBox="1"/>
          <p:nvPr/>
        </p:nvSpPr>
        <p:spPr>
          <a:xfrm>
            <a:off x="223024" y="1794960"/>
            <a:ext cx="8548149" cy="2862322"/>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2000"/>
              <a:buFont typeface="Arial"/>
              <a:buNone/>
            </a:pPr>
            <a:r>
              <a:rPr lang="fr-FR" sz="2000">
                <a:solidFill>
                  <a:schemeClr val="dk1"/>
                </a:solidFill>
                <a:latin typeface="Calibri"/>
                <a:ea typeface="Calibri"/>
                <a:cs typeface="Calibri"/>
                <a:sym typeface="Calibri"/>
              </a:rPr>
              <a:t>Mourad est un jeune homme passionné de voyages, surtout en train. Selon lui, prendre le train est une belle expérience riche et pleine de découvertes. Il pense que s’asseoir près de la fenêtre est idéal pour admirer le paysage qui défile : montagnes, champs, villages, … Tout cela semble magnifique. </a:t>
            </a:r>
            <a:endParaRPr sz="2000">
              <a:solidFill>
                <a:schemeClr val="dk1"/>
              </a:solidFill>
              <a:latin typeface="Calibri"/>
              <a:ea typeface="Calibri"/>
              <a:cs typeface="Calibri"/>
              <a:sym typeface="Calibri"/>
            </a:endParaRPr>
          </a:p>
          <a:p>
            <a:pPr marL="0" marR="0" lvl="0" indent="0" algn="just" rtl="0">
              <a:spcBef>
                <a:spcPts val="0"/>
              </a:spcBef>
              <a:spcAft>
                <a:spcPts val="0"/>
              </a:spcAft>
              <a:buClr>
                <a:srgbClr val="D8D8D8"/>
              </a:buClr>
              <a:buSzPts val="2000"/>
              <a:buFont typeface="Arial"/>
              <a:buNone/>
            </a:pPr>
            <a:r>
              <a:rPr lang="fr-FR" sz="2000">
                <a:solidFill>
                  <a:srgbClr val="D8D8D8"/>
                </a:solidFill>
                <a:latin typeface="Calibri"/>
                <a:ea typeface="Calibri"/>
                <a:cs typeface="Calibri"/>
                <a:sym typeface="Calibri"/>
              </a:rPr>
              <a:t>Pendant le trajet, il aime lire un bon livre ou écouter de la musique douce. Cela lui permet de se détendre, de rêver et d’oublier le temps. Pour lui, chaque voyage en train est un moment spécial, unique, qu’il garde en mémoire. Selon Mourad, ce n’est pas juste un moyen de transport, mais une véritable évasion. Il pense que les voyages en train ont quelque chose de magique.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p23"/>
          <p:cNvSpPr/>
          <p:nvPr/>
        </p:nvSpPr>
        <p:spPr>
          <a:xfrm rot="-5400013" flipH="1">
            <a:off x="6384094" y="4102318"/>
            <a:ext cx="71396" cy="18269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0000"/>
              </a:solidFill>
              <a:latin typeface="Calibri"/>
              <a:ea typeface="Calibri"/>
              <a:cs typeface="Calibri"/>
              <a:sym typeface="Calibri"/>
            </a:endParaRPr>
          </a:p>
        </p:txBody>
      </p:sp>
      <p:sp>
        <p:nvSpPr>
          <p:cNvPr id="869" name="Google Shape;869;p23"/>
          <p:cNvSpPr txBox="1"/>
          <p:nvPr/>
        </p:nvSpPr>
        <p:spPr>
          <a:xfrm>
            <a:off x="865396" y="93293"/>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Maintenant, vous allez lire individuellement ce texte à haute voix.</a:t>
            </a:r>
            <a:endParaRPr sz="1400" b="1">
              <a:solidFill>
                <a:srgbClr val="747474"/>
              </a:solidFill>
              <a:latin typeface="Calibri"/>
              <a:ea typeface="Calibri"/>
              <a:cs typeface="Calibri"/>
              <a:sym typeface="Calibri"/>
            </a:endParaRPr>
          </a:p>
        </p:txBody>
      </p:sp>
      <p:sp>
        <p:nvSpPr>
          <p:cNvPr id="870" name="Google Shape;870;p23"/>
          <p:cNvSpPr txBox="1"/>
          <p:nvPr/>
        </p:nvSpPr>
        <p:spPr>
          <a:xfrm>
            <a:off x="865396" y="387778"/>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Désigner quelques élèves au hasard. Apporter un feedback immédiat.</a:t>
            </a:r>
            <a:endParaRPr/>
          </a:p>
        </p:txBody>
      </p:sp>
      <p:pic>
        <p:nvPicPr>
          <p:cNvPr id="871" name="Google Shape;871;p23"/>
          <p:cNvPicPr preferRelativeResize="0"/>
          <p:nvPr/>
        </p:nvPicPr>
        <p:blipFill rotWithShape="1">
          <a:blip r:embed="rId3">
            <a:alphaModFix/>
          </a:blip>
          <a:srcRect/>
          <a:stretch/>
        </p:blipFill>
        <p:spPr>
          <a:xfrm>
            <a:off x="8343899" y="104723"/>
            <a:ext cx="686915" cy="686915"/>
          </a:xfrm>
          <a:prstGeom prst="rect">
            <a:avLst/>
          </a:prstGeom>
          <a:noFill/>
          <a:ln>
            <a:noFill/>
          </a:ln>
        </p:spPr>
      </p:pic>
      <p:sp>
        <p:nvSpPr>
          <p:cNvPr id="872" name="Google Shape;872;p23"/>
          <p:cNvSpPr txBox="1"/>
          <p:nvPr/>
        </p:nvSpPr>
        <p:spPr>
          <a:xfrm>
            <a:off x="223024" y="1794960"/>
            <a:ext cx="8548149" cy="2862322"/>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2000"/>
              <a:buFont typeface="Arial"/>
              <a:buNone/>
            </a:pPr>
            <a:r>
              <a:rPr lang="fr-FR" sz="2000">
                <a:solidFill>
                  <a:schemeClr val="dk1"/>
                </a:solidFill>
                <a:latin typeface="Calibri"/>
                <a:ea typeface="Calibri"/>
                <a:cs typeface="Calibri"/>
                <a:sym typeface="Calibri"/>
              </a:rPr>
              <a:t>Mourad est un jeune homme passionné de voyages, surtout en train. Selon lui, prendre le train est une belle expérience riche et pleine de découvertes. Il pense que s’asseoir près de la fenêtre est idéal pour admirer le paysage qui défile : montagnes, champs, villages, … Tout cela semble magnifique. </a:t>
            </a:r>
            <a:endParaRPr sz="200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2000"/>
              <a:buFont typeface="Arial"/>
              <a:buNone/>
            </a:pPr>
            <a:r>
              <a:rPr lang="fr-FR" sz="2000">
                <a:solidFill>
                  <a:schemeClr val="dk1"/>
                </a:solidFill>
                <a:latin typeface="Calibri"/>
                <a:ea typeface="Calibri"/>
                <a:cs typeface="Calibri"/>
                <a:sym typeface="Calibri"/>
              </a:rPr>
              <a:t>Pendant le trajet, il aime lire un bon livre ou écouter de la musique douce. Cela lui permet de se détendre, de rêver et d’oublier le temps. Pour lui, chaque voyage en train est un moment spécial, unique, qu’il garde en mémoire. Selon Mourad, ce n’est pas juste un moyen de transport, mais une véritable évasion. Il pense que les voyages en train ont quelque chose de magique.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pic>
        <p:nvPicPr>
          <p:cNvPr id="877" name="Google Shape;877;p24"/>
          <p:cNvPicPr preferRelativeResize="0"/>
          <p:nvPr/>
        </p:nvPicPr>
        <p:blipFill rotWithShape="1">
          <a:blip r:embed="rId3">
            <a:alphaModFix/>
          </a:blip>
          <a:srcRect/>
          <a:stretch/>
        </p:blipFill>
        <p:spPr>
          <a:xfrm>
            <a:off x="272087" y="744784"/>
            <a:ext cx="2802017" cy="2802017"/>
          </a:xfrm>
          <a:prstGeom prst="rect">
            <a:avLst/>
          </a:prstGeom>
          <a:noFill/>
          <a:ln>
            <a:noFill/>
          </a:ln>
        </p:spPr>
      </p:pic>
      <p:grpSp>
        <p:nvGrpSpPr>
          <p:cNvPr id="878" name="Google Shape;878;p24"/>
          <p:cNvGrpSpPr/>
          <p:nvPr/>
        </p:nvGrpSpPr>
        <p:grpSpPr>
          <a:xfrm>
            <a:off x="3310728" y="763007"/>
            <a:ext cx="5260250" cy="2783794"/>
            <a:chOff x="1715066" y="1103461"/>
            <a:chExt cx="5717724" cy="3124203"/>
          </a:xfrm>
        </p:grpSpPr>
        <p:sp>
          <p:nvSpPr>
            <p:cNvPr id="879" name="Google Shape;879;p24"/>
            <p:cNvSpPr/>
            <p:nvPr/>
          </p:nvSpPr>
          <p:spPr>
            <a:xfrm>
              <a:off x="1715066" y="1103461"/>
              <a:ext cx="5717724" cy="3124203"/>
            </a:xfrm>
            <a:prstGeom prst="rect">
              <a:avLst/>
            </a:prstGeom>
            <a:noFill/>
            <a:ln w="9525" cap="flat" cmpd="sng">
              <a:solidFill>
                <a:srgbClr val="44546A"/>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880" name="Google Shape;880;p24"/>
            <p:cNvSpPr/>
            <p:nvPr/>
          </p:nvSpPr>
          <p:spPr>
            <a:xfrm>
              <a:off x="1802501" y="1179667"/>
              <a:ext cx="5542845" cy="2971800"/>
            </a:xfrm>
            <a:prstGeom prst="rect">
              <a:avLst/>
            </a:prstGeom>
            <a:solidFill>
              <a:srgbClr val="FFFFFF"/>
            </a:solidFill>
            <a:ln w="9525" cap="flat" cmpd="sng">
              <a:solidFill>
                <a:srgbClr val="44546A"/>
              </a:solidFill>
              <a:prstDash val="solid"/>
              <a:round/>
              <a:headEnd type="none" w="sm" len="sm"/>
              <a:tailEnd type="none" w="sm" len="sm"/>
            </a:ln>
            <a:effectLst>
              <a:outerShdw algn="tl">
                <a:srgbClr val="000000">
                  <a:alpha val="4705"/>
                </a:srgbClr>
              </a:outerShdw>
            </a:effectLst>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881" name="Google Shape;881;p24"/>
          <p:cNvSpPr txBox="1"/>
          <p:nvPr/>
        </p:nvSpPr>
        <p:spPr>
          <a:xfrm>
            <a:off x="3431851" y="1057225"/>
            <a:ext cx="4983797" cy="217713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3600" b="1" i="1" u="none" strike="noStrike" cap="none">
                <a:solidFill>
                  <a:srgbClr val="44546A"/>
                </a:solidFill>
                <a:latin typeface="Calibri"/>
                <a:ea typeface="Calibri"/>
                <a:cs typeface="Calibri"/>
                <a:sym typeface="Calibri"/>
              </a:rPr>
              <a:t>Atelier de compréhension</a:t>
            </a: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r>
              <a:rPr lang="fr-FR" sz="3600" b="1" i="0" u="none" strike="noStrike" cap="none">
                <a:solidFill>
                  <a:srgbClr val="44546A"/>
                </a:solidFill>
                <a:latin typeface="Calibri"/>
                <a:ea typeface="Calibri"/>
                <a:cs typeface="Calibri"/>
                <a:sym typeface="Calibri"/>
              </a:rPr>
              <a:t>20 min</a:t>
            </a:r>
            <a:endParaRPr sz="3600">
              <a:solidFill>
                <a:srgbClr val="44546A"/>
              </a:solidFill>
              <a:latin typeface="Arial"/>
              <a:ea typeface="Arial"/>
              <a:cs typeface="Arial"/>
              <a:sym typeface="Arial"/>
            </a:endParaRPr>
          </a:p>
        </p:txBody>
      </p:sp>
      <p:sp>
        <p:nvSpPr>
          <p:cNvPr id="882" name="Google Shape;882;p24"/>
          <p:cNvSpPr/>
          <p:nvPr/>
        </p:nvSpPr>
        <p:spPr>
          <a:xfrm>
            <a:off x="5728896" y="1950939"/>
            <a:ext cx="389706" cy="389706"/>
          </a:xfrm>
          <a:prstGeom prst="ellipse">
            <a:avLst/>
          </a:prstGeom>
          <a:blipFill rotWithShape="1">
            <a:blip r:embed="rId4">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44546A"/>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Shape 886"/>
        <p:cNvGrpSpPr/>
        <p:nvPr/>
      </p:nvGrpSpPr>
      <p:grpSpPr>
        <a:xfrm>
          <a:off x="0" y="0"/>
          <a:ext cx="0" cy="0"/>
          <a:chOff x="0" y="0"/>
          <a:chExt cx="0" cy="0"/>
        </a:xfrm>
      </p:grpSpPr>
      <p:sp>
        <p:nvSpPr>
          <p:cNvPr id="887" name="Google Shape;887;p25"/>
          <p:cNvSpPr txBox="1"/>
          <p:nvPr/>
        </p:nvSpPr>
        <p:spPr>
          <a:xfrm>
            <a:off x="0" y="2142763"/>
            <a:ext cx="9144000" cy="589007"/>
          </a:xfrm>
          <a:prstGeom prst="rect">
            <a:avLst/>
          </a:prstGeom>
          <a:noFill/>
          <a:ln>
            <a:noFill/>
          </a:ln>
        </p:spPr>
        <p:txBody>
          <a:bodyPr spcFirstLastPara="1" wrap="square" lIns="0" tIns="0" rIns="0" bIns="0" anchor="t" anchorCtr="0">
            <a:spAutoFit/>
          </a:bodyPr>
          <a:lstStyle/>
          <a:p>
            <a:pPr marL="0" marR="0" lvl="0" indent="0" algn="ctr" rtl="0">
              <a:lnSpc>
                <a:spcPct val="131218"/>
              </a:lnSpc>
              <a:spcBef>
                <a:spcPts val="0"/>
              </a:spcBef>
              <a:spcAft>
                <a:spcPts val="0"/>
              </a:spcAft>
              <a:buClr>
                <a:srgbClr val="44546A"/>
              </a:buClr>
              <a:buSzPts val="3200"/>
              <a:buFont typeface="Calibri"/>
              <a:buNone/>
            </a:pPr>
            <a:r>
              <a:rPr lang="fr-FR" sz="3200" b="1" i="0" u="none" strike="noStrike" cap="none">
                <a:solidFill>
                  <a:srgbClr val="44546A"/>
                </a:solidFill>
                <a:latin typeface="Calibri"/>
                <a:ea typeface="Calibri"/>
                <a:cs typeface="Calibri"/>
                <a:sym typeface="Calibri"/>
              </a:rPr>
              <a:t>Déclaration de l’objectif</a:t>
            </a:r>
            <a:endParaRPr sz="1800" b="0" i="0" u="none" strike="noStrike" cap="none">
              <a:solidFill>
                <a:srgbClr val="44546A"/>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3" name="Google Shape;893;p26"/>
          <p:cNvSpPr txBox="1"/>
          <p:nvPr/>
        </p:nvSpPr>
        <p:spPr>
          <a:xfrm>
            <a:off x="766098" y="171354"/>
            <a:ext cx="822319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A la fin de cette séance, vous serez capables de :</a:t>
            </a:r>
            <a:endParaRPr/>
          </a:p>
        </p:txBody>
      </p:sp>
      <p:sp>
        <p:nvSpPr>
          <p:cNvPr id="894" name="Google Shape;894;p26"/>
          <p:cNvSpPr/>
          <p:nvPr/>
        </p:nvSpPr>
        <p:spPr>
          <a:xfrm>
            <a:off x="1068178" y="1912908"/>
            <a:ext cx="6940748" cy="532772"/>
          </a:xfrm>
          <a:prstGeom prst="roundRect">
            <a:avLst>
              <a:gd name="adj" fmla="val 50000"/>
            </a:avLst>
          </a:prstGeom>
          <a:noFill/>
          <a:ln w="19050" cap="flat" cmpd="sng">
            <a:solidFill>
              <a:srgbClr val="72B6D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fr-FR" sz="2000" b="1">
                <a:solidFill>
                  <a:schemeClr val="dk1"/>
                </a:solidFill>
                <a:latin typeface="Calibri"/>
                <a:ea typeface="Calibri"/>
                <a:cs typeface="Calibri"/>
                <a:sym typeface="Calibri"/>
              </a:rPr>
              <a:t>Identifier une opinion à propos d’un fait dans un texte.</a:t>
            </a:r>
            <a:endParaRPr/>
          </a:p>
        </p:txBody>
      </p:sp>
      <p:pic>
        <p:nvPicPr>
          <p:cNvPr id="895" name="Google Shape;895;p26"/>
          <p:cNvPicPr preferRelativeResize="0"/>
          <p:nvPr/>
        </p:nvPicPr>
        <p:blipFill rotWithShape="1">
          <a:blip r:embed="rId3">
            <a:alphaModFix/>
          </a:blip>
          <a:srcRect/>
          <a:stretch/>
        </p:blipFill>
        <p:spPr>
          <a:xfrm>
            <a:off x="766098" y="1877215"/>
            <a:ext cx="531011" cy="604158"/>
          </a:xfrm>
          <a:prstGeom prst="rect">
            <a:avLst/>
          </a:prstGeom>
          <a:noFill/>
          <a:ln>
            <a:noFill/>
          </a:ln>
        </p:spPr>
      </p:pic>
      <p:pic>
        <p:nvPicPr>
          <p:cNvPr id="896" name="Google Shape;896;p26"/>
          <p:cNvPicPr preferRelativeResize="0"/>
          <p:nvPr/>
        </p:nvPicPr>
        <p:blipFill rotWithShape="1">
          <a:blip r:embed="rId4">
            <a:alphaModFix/>
          </a:blip>
          <a:srcRect/>
          <a:stretch/>
        </p:blipFill>
        <p:spPr>
          <a:xfrm>
            <a:off x="3652681" y="2684070"/>
            <a:ext cx="1771741" cy="170823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27"/>
          <p:cNvSpPr/>
          <p:nvPr/>
        </p:nvSpPr>
        <p:spPr>
          <a:xfrm>
            <a:off x="40820" y="-27679"/>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902" name="Google Shape;902;p27"/>
          <p:cNvSpPr/>
          <p:nvPr/>
        </p:nvSpPr>
        <p:spPr>
          <a:xfrm>
            <a:off x="0" y="-6858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903" name="Google Shape;903;p27"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904" name="Google Shape;904;p27"/>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Regardez l’image puis lisez silencieusement le texte.</a:t>
            </a:r>
            <a:endParaRPr sz="1400" b="1">
              <a:solidFill>
                <a:srgbClr val="747474"/>
              </a:solidFill>
              <a:latin typeface="Calibri"/>
              <a:ea typeface="Calibri"/>
              <a:cs typeface="Calibri"/>
              <a:sym typeface="Calibri"/>
            </a:endParaRPr>
          </a:p>
        </p:txBody>
      </p:sp>
      <p:sp>
        <p:nvSpPr>
          <p:cNvPr id="905" name="Google Shape;905;p27"/>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d’identifier les éléments importants de l’image.</a:t>
            </a:r>
            <a:endParaRPr/>
          </a:p>
        </p:txBody>
      </p:sp>
      <p:pic>
        <p:nvPicPr>
          <p:cNvPr id="906" name="Google Shape;906;p27" descr="Image générée"/>
          <p:cNvPicPr preferRelativeResize="0"/>
          <p:nvPr/>
        </p:nvPicPr>
        <p:blipFill rotWithShape="1">
          <a:blip r:embed="rId4">
            <a:alphaModFix/>
          </a:blip>
          <a:srcRect l="3381" t="42118" r="70997" b="41629"/>
          <a:stretch/>
        </p:blipFill>
        <p:spPr>
          <a:xfrm>
            <a:off x="8549264" y="10017"/>
            <a:ext cx="594736" cy="565866"/>
          </a:xfrm>
          <a:prstGeom prst="rect">
            <a:avLst/>
          </a:prstGeom>
          <a:noFill/>
          <a:ln>
            <a:noFill/>
          </a:ln>
        </p:spPr>
      </p:pic>
      <p:sp>
        <p:nvSpPr>
          <p:cNvPr id="907" name="Google Shape;907;p27"/>
          <p:cNvSpPr txBox="1"/>
          <p:nvPr/>
        </p:nvSpPr>
        <p:spPr>
          <a:xfrm>
            <a:off x="123986" y="2425166"/>
            <a:ext cx="8872780" cy="2585323"/>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Mourad est un jeune homme passionné de voyages, surtout en train. Selon lui, prendre le train est une belle expérience riche et pleine de découvertes. Il pense que s’asseoir près de la fenêtre est idéal pour admirer le paysage qui défile : montagnes, champs, villages, … Tout cela semble magnifique. </a:t>
            </a:r>
            <a:endParaRPr sz="180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Pendant le trajet, il aime lire un bon livre ou écouter de la musique douce. Cela lui permet de se détendre, de rêver et d’oublier le temps. Pour lui, chaque voyage en train est un moment spécial, unique, qu’il garde en mémoire. Selon Mourad, ce n’est pas juste un moyen de transport, mais une véritable évasion. Il pense que les voyages en train ont quelque chose de magique.</a:t>
            </a:r>
            <a:endParaRPr sz="1900">
              <a:solidFill>
                <a:schemeClr val="dk1"/>
              </a:solidFill>
              <a:latin typeface="Calibri"/>
              <a:ea typeface="Calibri"/>
              <a:cs typeface="Calibri"/>
              <a:sym typeface="Calibri"/>
            </a:endParaRPr>
          </a:p>
        </p:txBody>
      </p:sp>
      <p:pic>
        <p:nvPicPr>
          <p:cNvPr id="908" name="Google Shape;908;p27"/>
          <p:cNvPicPr preferRelativeResize="0"/>
          <p:nvPr/>
        </p:nvPicPr>
        <p:blipFill rotWithShape="1">
          <a:blip r:embed="rId5">
            <a:alphaModFix/>
          </a:blip>
          <a:srcRect/>
          <a:stretch/>
        </p:blipFill>
        <p:spPr>
          <a:xfrm>
            <a:off x="6337813" y="638931"/>
            <a:ext cx="2658953" cy="173146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sp>
        <p:nvSpPr>
          <p:cNvPr id="913" name="Google Shape;913;p28"/>
          <p:cNvSpPr/>
          <p:nvPr/>
        </p:nvSpPr>
        <p:spPr>
          <a:xfrm>
            <a:off x="40820" y="-27679"/>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914" name="Google Shape;914;p28"/>
          <p:cNvSpPr/>
          <p:nvPr/>
        </p:nvSpPr>
        <p:spPr>
          <a:xfrm>
            <a:off x="0" y="-6858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915" name="Google Shape;915;p28"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916" name="Google Shape;916;p28"/>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Voici comment on relève les informations demandées dans les questions : </a:t>
            </a:r>
            <a:endParaRPr sz="1400" b="1">
              <a:solidFill>
                <a:srgbClr val="747474"/>
              </a:solidFill>
              <a:latin typeface="Calibri"/>
              <a:ea typeface="Calibri"/>
              <a:cs typeface="Calibri"/>
              <a:sym typeface="Calibri"/>
            </a:endParaRPr>
          </a:p>
        </p:txBody>
      </p:sp>
      <p:sp>
        <p:nvSpPr>
          <p:cNvPr id="917" name="Google Shape;917;p28"/>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suivre l’explication.</a:t>
            </a:r>
            <a:endParaRPr sz="1400" i="1">
              <a:solidFill>
                <a:srgbClr val="AEAEAE"/>
              </a:solidFill>
              <a:latin typeface="Calibri"/>
              <a:ea typeface="Calibri"/>
              <a:cs typeface="Calibri"/>
              <a:sym typeface="Calibri"/>
            </a:endParaRPr>
          </a:p>
        </p:txBody>
      </p:sp>
      <p:pic>
        <p:nvPicPr>
          <p:cNvPr id="918" name="Google Shape;918;p28" descr="Image générée"/>
          <p:cNvPicPr preferRelativeResize="0"/>
          <p:nvPr/>
        </p:nvPicPr>
        <p:blipFill rotWithShape="1">
          <a:blip r:embed="rId4">
            <a:alphaModFix/>
          </a:blip>
          <a:srcRect l="3381" t="42118" r="70997" b="41629"/>
          <a:stretch/>
        </p:blipFill>
        <p:spPr>
          <a:xfrm>
            <a:off x="8549264" y="10017"/>
            <a:ext cx="594736" cy="565866"/>
          </a:xfrm>
          <a:prstGeom prst="rect">
            <a:avLst/>
          </a:prstGeom>
          <a:noFill/>
          <a:ln>
            <a:noFill/>
          </a:ln>
        </p:spPr>
      </p:pic>
      <p:sp>
        <p:nvSpPr>
          <p:cNvPr id="919" name="Google Shape;919;p28"/>
          <p:cNvSpPr txBox="1"/>
          <p:nvPr/>
        </p:nvSpPr>
        <p:spPr>
          <a:xfrm>
            <a:off x="162506" y="894574"/>
            <a:ext cx="8795739" cy="1200329"/>
          </a:xfrm>
          <a:prstGeom prst="rect">
            <a:avLst/>
          </a:prstGeom>
          <a:solidFill>
            <a:srgbClr val="D9E5F8"/>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0070C0"/>
                </a:solidFill>
                <a:latin typeface="Calibri"/>
                <a:ea typeface="Calibri"/>
                <a:cs typeface="Calibri"/>
                <a:sym typeface="Calibri"/>
              </a:rPr>
              <a:t>Pour reconnaître une opinion dans un texte</a:t>
            </a:r>
            <a:r>
              <a:rPr lang="fr-FR" sz="1800">
                <a:solidFill>
                  <a:schemeClr val="dk1"/>
                </a:solidFill>
                <a:latin typeface="Calibri"/>
                <a:ea typeface="Calibri"/>
                <a:cs typeface="Calibri"/>
                <a:sym typeface="Calibri"/>
              </a:rPr>
              <a:t>, on cherche des phrases qui expriment un avis personnel avec des mots comme « je pense que », « à mon avis », « il croit que », « selon lui ». Ces expressions montrent une appréciation et non un fait.</a:t>
            </a:r>
            <a:endParaRPr/>
          </a:p>
          <a:p>
            <a:pPr marL="0" marR="0" lvl="0" indent="0" algn="l" rtl="0">
              <a:spcBef>
                <a:spcPts val="0"/>
              </a:spcBef>
              <a:spcAft>
                <a:spcPts val="0"/>
              </a:spcAft>
              <a:buNone/>
            </a:pPr>
            <a:r>
              <a:rPr lang="fr-FR" sz="1800">
                <a:solidFill>
                  <a:srgbClr val="C00000"/>
                </a:solidFill>
                <a:latin typeface="Calibri"/>
                <a:ea typeface="Calibri"/>
                <a:cs typeface="Calibri"/>
                <a:sym typeface="Calibri"/>
              </a:rPr>
              <a:t>Exemple :</a:t>
            </a:r>
            <a:r>
              <a:rPr lang="fr-FR" sz="1800">
                <a:solidFill>
                  <a:schemeClr val="dk1"/>
                </a:solidFill>
                <a:latin typeface="Calibri"/>
                <a:ea typeface="Calibri"/>
                <a:cs typeface="Calibri"/>
                <a:sym typeface="Calibri"/>
              </a:rPr>
              <a:t> </a:t>
            </a:r>
            <a:r>
              <a:rPr lang="fr-FR" sz="1800" i="1">
                <a:solidFill>
                  <a:schemeClr val="dk1"/>
                </a:solidFill>
                <a:latin typeface="Calibri"/>
                <a:ea typeface="Calibri"/>
                <a:cs typeface="Calibri"/>
                <a:sym typeface="Calibri"/>
              </a:rPr>
              <a:t>« </a:t>
            </a:r>
            <a:r>
              <a:rPr lang="fr-FR" sz="1800" i="1">
                <a:solidFill>
                  <a:srgbClr val="FF0000"/>
                </a:solidFill>
                <a:latin typeface="Calibri"/>
                <a:ea typeface="Calibri"/>
                <a:cs typeface="Calibri"/>
                <a:sym typeface="Calibri"/>
              </a:rPr>
              <a:t>Selon</a:t>
            </a:r>
            <a:r>
              <a:rPr lang="fr-FR" sz="1800" i="1">
                <a:solidFill>
                  <a:schemeClr val="dk1"/>
                </a:solidFill>
                <a:latin typeface="Calibri"/>
                <a:ea typeface="Calibri"/>
                <a:cs typeface="Calibri"/>
                <a:sym typeface="Calibri"/>
              </a:rPr>
              <a:t> Mourad, voyager en train est une expérience magique ».</a:t>
            </a:r>
            <a:endParaRPr sz="1800">
              <a:solidFill>
                <a:schemeClr val="dk1"/>
              </a:solidFill>
              <a:latin typeface="Calibri"/>
              <a:ea typeface="Calibri"/>
              <a:cs typeface="Calibri"/>
              <a:sym typeface="Calibri"/>
            </a:endParaRPr>
          </a:p>
        </p:txBody>
      </p:sp>
      <p:sp>
        <p:nvSpPr>
          <p:cNvPr id="920" name="Google Shape;920;p28"/>
          <p:cNvSpPr txBox="1"/>
          <p:nvPr/>
        </p:nvSpPr>
        <p:spPr>
          <a:xfrm>
            <a:off x="123986" y="2425166"/>
            <a:ext cx="8872780" cy="2585323"/>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Mourad est un jeune homme passionné de voyages, surtout en train. Selon lui, prendre le train est une belle expérience riche et pleine de découvertes. Il pense que s’asseoir près de la fenêtre est idéal pour admirer le paysage qui défile : montagnes, champs, villages, … Tout cela semble magnifique. </a:t>
            </a:r>
            <a:endParaRPr sz="180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Pendant le trajet, il aime lire un bon livre ou écouter de la musique douce. Cela lui permet de se détendre, de rêver et d’oublier le temps. Pour lui, chaque voyage en train est un moment spécial, unique, qu’il garde en mémoire. Selon Mourad, ce n’est pas juste un moyen de transport, mais une véritable évasion. Il pense que les voyages en train ont quelque chose de magique.</a:t>
            </a:r>
            <a:endParaRPr sz="19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Google Shape;925;p29"/>
          <p:cNvSpPr/>
          <p:nvPr/>
        </p:nvSpPr>
        <p:spPr>
          <a:xfrm>
            <a:off x="40820" y="41296"/>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926" name="Google Shape;926;p29"/>
          <p:cNvSpPr/>
          <p:nvPr/>
        </p:nvSpPr>
        <p:spPr>
          <a:xfrm>
            <a:off x="0" y="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927" name="Google Shape;927;p29"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928" name="Google Shape;928;p29"/>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Pour répondre à cette question, je cherche dans le texte l’élément duquel il parle . </a:t>
            </a:r>
            <a:endParaRPr sz="1400" b="1">
              <a:solidFill>
                <a:srgbClr val="747474"/>
              </a:solidFill>
              <a:latin typeface="Calibri"/>
              <a:ea typeface="Calibri"/>
              <a:cs typeface="Calibri"/>
              <a:sym typeface="Calibri"/>
            </a:endParaRPr>
          </a:p>
        </p:txBody>
      </p:sp>
      <p:sp>
        <p:nvSpPr>
          <p:cNvPr id="929" name="Google Shape;929;p29"/>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Lire la question à voix haute, pointer les mots importants dans la question. </a:t>
            </a:r>
            <a:endParaRPr/>
          </a:p>
        </p:txBody>
      </p:sp>
      <p:pic>
        <p:nvPicPr>
          <p:cNvPr id="930" name="Google Shape;930;p29"/>
          <p:cNvPicPr preferRelativeResize="0"/>
          <p:nvPr/>
        </p:nvPicPr>
        <p:blipFill rotWithShape="1">
          <a:blip r:embed="rId4">
            <a:alphaModFix/>
          </a:blip>
          <a:srcRect/>
          <a:stretch/>
        </p:blipFill>
        <p:spPr>
          <a:xfrm>
            <a:off x="8496641" y="64081"/>
            <a:ext cx="558661" cy="558661"/>
          </a:xfrm>
          <a:prstGeom prst="rect">
            <a:avLst/>
          </a:prstGeom>
          <a:noFill/>
          <a:ln>
            <a:noFill/>
          </a:ln>
        </p:spPr>
      </p:pic>
      <p:sp>
        <p:nvSpPr>
          <p:cNvPr id="931" name="Google Shape;931;p29"/>
          <p:cNvSpPr txBox="1"/>
          <p:nvPr/>
        </p:nvSpPr>
        <p:spPr>
          <a:xfrm>
            <a:off x="123986" y="1029023"/>
            <a:ext cx="8872780" cy="878574"/>
          </a:xfrm>
          <a:prstGeom prst="rect">
            <a:avLst/>
          </a:prstGeom>
          <a:solidFill>
            <a:srgbClr val="E4F4F8"/>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Pourquoi Mourad aime-t-il voyager en train ? </a:t>
            </a:r>
            <a:endParaRPr sz="1800">
              <a:solidFill>
                <a:schemeClr val="dk1"/>
              </a:solidFill>
              <a:latin typeface="Calibri"/>
              <a:ea typeface="Calibri"/>
              <a:cs typeface="Calibri"/>
              <a:sym typeface="Calibri"/>
            </a:endParaRPr>
          </a:p>
          <a:p>
            <a:pPr marL="0" marR="0" lvl="0" indent="0" algn="l" rtl="0">
              <a:lnSpc>
                <a:spcPct val="150000"/>
              </a:lnSpc>
              <a:spcBef>
                <a:spcPts val="0"/>
              </a:spcBef>
              <a:spcAft>
                <a:spcPts val="0"/>
              </a:spcAft>
              <a:buClr>
                <a:schemeClr val="dk1"/>
              </a:buClr>
              <a:buSzPts val="1800"/>
              <a:buFont typeface="Noto Sans Symbols"/>
              <a:buNone/>
            </a:pPr>
            <a:r>
              <a:rPr lang="fr-FR"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932" name="Google Shape;932;p29"/>
          <p:cNvSpPr txBox="1"/>
          <p:nvPr/>
        </p:nvSpPr>
        <p:spPr>
          <a:xfrm>
            <a:off x="123986" y="2425166"/>
            <a:ext cx="8872780" cy="2585323"/>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Mourad est un jeune homme passionné de voyages, surtout en train. Selon lui, prendre le train est une belle expérience riche et pleine de découvertes. Il pense que s’asseoir près de la fenêtre est idéal pour admirer le paysage qui défile : montagnes, champs, villages, … Tout cela semble magnifique. </a:t>
            </a:r>
            <a:endParaRPr sz="180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Pendant le trajet, il aime lire un bon livre ou écouter de la musique douce. Cela lui permet de se détendre, de rêver et d’oublier le temps. Pour lui, chaque voyage en train est un moment spécial, unique, qu’il garde en mémoire. Selon Mourad, ce n’est pas juste un moyen de transport, mais une véritable évasion. Il pense que les voyages en train ont quelque chose de magique.</a:t>
            </a:r>
            <a:endParaRPr sz="19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7910657" y="1420801"/>
            <a:ext cx="782715"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err="1">
                <a:ln>
                  <a:noFill/>
                </a:ln>
                <a:solidFill>
                  <a:srgbClr val="4EA72E"/>
                </a:solidFill>
                <a:effectLst/>
                <a:uLnTx/>
                <a:uFillTx/>
                <a:latin typeface="Aptos"/>
                <a:ea typeface="+mn-ea"/>
                <a:cs typeface="Arial"/>
                <a:sym typeface="Arial"/>
              </a:rPr>
              <a:t>Post-test</a:t>
            </a:r>
            <a:endParaRPr kumimoji="0" lang="fr-FR" sz="1200" b="1" i="0" u="none" strike="noStrike" kern="1200" cap="none" spc="0" normalizeH="0" baseline="0" noProof="0" dirty="0">
              <a:ln>
                <a:noFill/>
              </a:ln>
              <a:solidFill>
                <a:srgbClr val="4EA72E"/>
              </a:solidFill>
              <a:effectLst/>
              <a:uLnTx/>
              <a:uFillTx/>
              <a:latin typeface="Aptos"/>
              <a:ea typeface="+mn-ea"/>
              <a:cs typeface="Arial"/>
              <a:sym typeface="Arial"/>
            </a:endParaRPr>
          </a:p>
        </p:txBody>
      </p:sp>
      <p:grpSp>
        <p:nvGrpSpPr>
          <p:cNvPr id="2" name="Group 33">
            <a:extLst>
              <a:ext uri="{FF2B5EF4-FFF2-40B4-BE49-F238E27FC236}">
                <a16:creationId xmlns:a16="http://schemas.microsoft.com/office/drawing/2014/main" id="{5FBEA9D3-2E76-1D25-99CE-1F15ABE3CD81}"/>
              </a:ext>
            </a:extLst>
          </p:cNvPr>
          <p:cNvGrpSpPr/>
          <p:nvPr/>
        </p:nvGrpSpPr>
        <p:grpSpPr>
          <a:xfrm>
            <a:off x="7686653" y="1308473"/>
            <a:ext cx="1184200" cy="1214540"/>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35">
            <a:extLst>
              <a:ext uri="{FF2B5EF4-FFF2-40B4-BE49-F238E27FC236}">
                <a16:creationId xmlns:a16="http://schemas.microsoft.com/office/drawing/2014/main" id="{E3D0EE8E-56B7-7EA9-51A4-BCB95DF71898}"/>
              </a:ext>
            </a:extLst>
          </p:cNvPr>
          <p:cNvCxnSpPr>
            <a:cxnSpLocks/>
          </p:cNvCxnSpPr>
          <p:nvPr/>
        </p:nvCxnSpPr>
        <p:spPr>
          <a:xfrm>
            <a:off x="5134310" y="1933768"/>
            <a:ext cx="1803" cy="375988"/>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780501" y="1437101"/>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Révision</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sp>
        <p:nvSpPr>
          <p:cNvPr id="39" name="Oval 34">
            <a:extLst>
              <a:ext uri="{FF2B5EF4-FFF2-40B4-BE49-F238E27FC236}">
                <a16:creationId xmlns:a16="http://schemas.microsoft.com/office/drawing/2014/main" id="{8C3AEFF5-D06D-5BD6-9A7E-9B9AB9A03011}"/>
              </a:ext>
            </a:extLst>
          </p:cNvPr>
          <p:cNvSpPr/>
          <p:nvPr/>
        </p:nvSpPr>
        <p:spPr>
          <a:xfrm>
            <a:off x="4846535" y="4047374"/>
            <a:ext cx="1177124"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Test 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34679" y="3406132"/>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Calibri"/>
                <a:ea typeface="Calibri"/>
                <a:cs typeface="Calibri"/>
                <a:sym typeface="Arial"/>
              </a:rPr>
              <a:t>Repérage dans la période de remédiation </a:t>
            </a:r>
            <a:endParaRPr kumimoji="0" lang="fr-FR" sz="2400" b="0" i="1" u="none" strike="noStrike" kern="0" cap="none" spc="0" normalizeH="0" baseline="0" noProof="0" dirty="0">
              <a:ln>
                <a:noFill/>
              </a:ln>
              <a:solidFill>
                <a:srgbClr val="44546A"/>
              </a:solidFill>
              <a:effectLst/>
              <a:uLnTx/>
              <a:uFillTx/>
              <a:latin typeface="Calibri"/>
              <a:ea typeface="Calibri"/>
              <a:cs typeface="Calibri"/>
              <a:sym typeface="Arial"/>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Straight Connector 35">
            <a:extLst>
              <a:ext uri="{FF2B5EF4-FFF2-40B4-BE49-F238E27FC236}">
                <a16:creationId xmlns:a16="http://schemas.microsoft.com/office/drawing/2014/main" id="{E3D0EE8E-56B7-7EA9-51A4-BCB95DF71898}"/>
              </a:ext>
            </a:extLst>
          </p:cNvPr>
          <p:cNvCxnSpPr/>
          <p:nvPr/>
        </p:nvCxnSpPr>
        <p:spPr>
          <a:xfrm>
            <a:off x="6400144" y="149430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534679" y="1023047"/>
            <a:ext cx="1608037" cy="481693"/>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Consolidation</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sp>
        <p:nvSpPr>
          <p:cNvPr id="75" name="Oval 34">
            <a:extLst>
              <a:ext uri="{FF2B5EF4-FFF2-40B4-BE49-F238E27FC236}">
                <a16:creationId xmlns:a16="http://schemas.microsoft.com/office/drawing/2014/main" id="{5A6E13B6-48CF-E828-1CE3-F510889B3475}"/>
              </a:ext>
            </a:extLst>
          </p:cNvPr>
          <p:cNvSpPr/>
          <p:nvPr/>
        </p:nvSpPr>
        <p:spPr>
          <a:xfrm>
            <a:off x="6200657" y="4282224"/>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Palier 2</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6924948" y="365964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2" name="Straight Connector 50">
            <a:extLst>
              <a:ext uri="{FF2B5EF4-FFF2-40B4-BE49-F238E27FC236}">
                <a16:creationId xmlns:a16="http://schemas.microsoft.com/office/drawing/2014/main" id="{F4034310-1B9D-C2F7-39B0-8DB765CB65EE}"/>
              </a:ext>
            </a:extLst>
          </p:cNvPr>
          <p:cNvCxnSpPr>
            <a:cxnSpLocks/>
          </p:cNvCxnSpPr>
          <p:nvPr/>
        </p:nvCxnSpPr>
        <p:spPr>
          <a:xfrm flipH="1" flipV="1">
            <a:off x="3623361" y="1910150"/>
            <a:ext cx="679" cy="4612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65" name="Straight Connector 50">
            <a:extLst>
              <a:ext uri="{FF2B5EF4-FFF2-40B4-BE49-F238E27FC236}">
                <a16:creationId xmlns:a16="http://schemas.microsoft.com/office/drawing/2014/main" id="{F4034310-1B9D-C2F7-39B0-8DB765CB65EE}"/>
              </a:ext>
            </a:extLst>
          </p:cNvPr>
          <p:cNvCxnSpPr>
            <a:cxnSpLocks/>
          </p:cNvCxnSpPr>
          <p:nvPr/>
        </p:nvCxnSpPr>
        <p:spPr>
          <a:xfrm flipV="1">
            <a:off x="3630125" y="3454601"/>
            <a:ext cx="2789" cy="430737"/>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 name="Pentagon 3">
            <a:extLst>
              <a:ext uri="{FF2B5EF4-FFF2-40B4-BE49-F238E27FC236}">
                <a16:creationId xmlns:a16="http://schemas.microsoft.com/office/drawing/2014/main" id="{13D6C607-4D82-E50B-BC98-965EB1DD6DAF}"/>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a:t>
            </a:r>
          </a:p>
        </p:txBody>
      </p:sp>
      <p:sp>
        <p:nvSpPr>
          <p:cNvPr id="4" name="Chevron 5">
            <a:extLst>
              <a:ext uri="{FF2B5EF4-FFF2-40B4-BE49-F238E27FC236}">
                <a16:creationId xmlns:a16="http://schemas.microsoft.com/office/drawing/2014/main" id="{BC677F04-93F7-F751-3C15-2078B53CA34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S4</a:t>
            </a:r>
          </a:p>
        </p:txBody>
      </p:sp>
      <p:sp>
        <p:nvSpPr>
          <p:cNvPr id="5" name="Pentagon 3">
            <a:extLst>
              <a:ext uri="{FF2B5EF4-FFF2-40B4-BE49-F238E27FC236}">
                <a16:creationId xmlns:a16="http://schemas.microsoft.com/office/drawing/2014/main" id="{BE15704F-E023-83BC-BF65-ADC82DB881F3}"/>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a:t>
            </a:r>
          </a:p>
        </p:txBody>
      </p:sp>
      <p:sp>
        <p:nvSpPr>
          <p:cNvPr id="6" name="Pentagon 3">
            <a:extLst>
              <a:ext uri="{FF2B5EF4-FFF2-40B4-BE49-F238E27FC236}">
                <a16:creationId xmlns:a16="http://schemas.microsoft.com/office/drawing/2014/main" id="{264C05D4-DDE6-D39D-FDD4-ED18714F24BA}"/>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S3</a:t>
            </a:r>
          </a:p>
        </p:txBody>
      </p:sp>
      <p:sp>
        <p:nvSpPr>
          <p:cNvPr id="7" name="Pentagon 3">
            <a:extLst>
              <a:ext uri="{FF2B5EF4-FFF2-40B4-BE49-F238E27FC236}">
                <a16:creationId xmlns:a16="http://schemas.microsoft.com/office/drawing/2014/main" id="{72B84116-C0CB-3D21-CD5A-FCF4448B5EA4}"/>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S5</a:t>
            </a:r>
          </a:p>
        </p:txBody>
      </p:sp>
      <p:sp>
        <p:nvSpPr>
          <p:cNvPr id="8" name="Chevron 5">
            <a:extLst>
              <a:ext uri="{FF2B5EF4-FFF2-40B4-BE49-F238E27FC236}">
                <a16:creationId xmlns:a16="http://schemas.microsoft.com/office/drawing/2014/main" id="{25D00418-6E47-02D3-ACB4-1D29BFC8EAE1}"/>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S8</a:t>
            </a:r>
          </a:p>
        </p:txBody>
      </p:sp>
      <p:sp>
        <p:nvSpPr>
          <p:cNvPr id="9" name="Pentagon 3">
            <a:extLst>
              <a:ext uri="{FF2B5EF4-FFF2-40B4-BE49-F238E27FC236}">
                <a16:creationId xmlns:a16="http://schemas.microsoft.com/office/drawing/2014/main" id="{015098E9-A641-672A-239A-1D3FE46C98C6}"/>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S6</a:t>
            </a:r>
          </a:p>
        </p:txBody>
      </p:sp>
      <p:sp>
        <p:nvSpPr>
          <p:cNvPr id="10" name="Pentagon 3">
            <a:extLst>
              <a:ext uri="{FF2B5EF4-FFF2-40B4-BE49-F238E27FC236}">
                <a16:creationId xmlns:a16="http://schemas.microsoft.com/office/drawing/2014/main" id="{0109EF3C-3B3C-DA42-4F3C-F85C25B0DC06}"/>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S7</a:t>
            </a:r>
          </a:p>
        </p:txBody>
      </p:sp>
      <p:sp>
        <p:nvSpPr>
          <p:cNvPr id="11" name="Pentagon 3">
            <a:extLst>
              <a:ext uri="{FF2B5EF4-FFF2-40B4-BE49-F238E27FC236}">
                <a16:creationId xmlns:a16="http://schemas.microsoft.com/office/drawing/2014/main" id="{E9C13B41-D397-5855-CB8A-62B7F3052782}"/>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S9</a:t>
            </a:r>
          </a:p>
        </p:txBody>
      </p:sp>
      <p:sp>
        <p:nvSpPr>
          <p:cNvPr id="12" name="Chevron 5">
            <a:extLst>
              <a:ext uri="{FF2B5EF4-FFF2-40B4-BE49-F238E27FC236}">
                <a16:creationId xmlns:a16="http://schemas.microsoft.com/office/drawing/2014/main" id="{23B3B159-E424-910E-8370-5725C1A7E9E2}"/>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S12</a:t>
            </a:r>
          </a:p>
        </p:txBody>
      </p:sp>
      <p:sp>
        <p:nvSpPr>
          <p:cNvPr id="13" name="Pentagon 3">
            <a:extLst>
              <a:ext uri="{FF2B5EF4-FFF2-40B4-BE49-F238E27FC236}">
                <a16:creationId xmlns:a16="http://schemas.microsoft.com/office/drawing/2014/main" id="{B44D13D5-9E25-9C18-2176-A059BD5EACA0}"/>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S10</a:t>
            </a:r>
          </a:p>
        </p:txBody>
      </p:sp>
      <p:sp>
        <p:nvSpPr>
          <p:cNvPr id="14" name="Pentagon 3">
            <a:extLst>
              <a:ext uri="{FF2B5EF4-FFF2-40B4-BE49-F238E27FC236}">
                <a16:creationId xmlns:a16="http://schemas.microsoft.com/office/drawing/2014/main" id="{037C712D-37BC-B44B-2306-CA272EBE6FFB}"/>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S11</a:t>
            </a:r>
          </a:p>
        </p:txBody>
      </p:sp>
      <p:sp>
        <p:nvSpPr>
          <p:cNvPr id="15" name="Pentagon 3">
            <a:extLst>
              <a:ext uri="{FF2B5EF4-FFF2-40B4-BE49-F238E27FC236}">
                <a16:creationId xmlns:a16="http://schemas.microsoft.com/office/drawing/2014/main" id="{3EEB8F42-09D0-EF19-0515-9681440724C8}"/>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S13</a:t>
            </a:r>
          </a:p>
        </p:txBody>
      </p:sp>
      <p:sp>
        <p:nvSpPr>
          <p:cNvPr id="16" name="Pentagon 3">
            <a:extLst>
              <a:ext uri="{FF2B5EF4-FFF2-40B4-BE49-F238E27FC236}">
                <a16:creationId xmlns:a16="http://schemas.microsoft.com/office/drawing/2014/main" id="{04910E91-F4F1-8602-8CF2-553859100E9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S14</a:t>
            </a:r>
          </a:p>
        </p:txBody>
      </p:sp>
      <p:sp>
        <p:nvSpPr>
          <p:cNvPr id="17" name="Pentagon 3">
            <a:extLst>
              <a:ext uri="{FF2B5EF4-FFF2-40B4-BE49-F238E27FC236}">
                <a16:creationId xmlns:a16="http://schemas.microsoft.com/office/drawing/2014/main" id="{A1D43F58-429F-C914-BC32-A650CE9B68E6}"/>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18" name="Chevron 5">
            <a:extLst>
              <a:ext uri="{FF2B5EF4-FFF2-40B4-BE49-F238E27FC236}">
                <a16:creationId xmlns:a16="http://schemas.microsoft.com/office/drawing/2014/main" id="{868ACC27-7020-CE74-4D37-FDF03758579A}"/>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19" name="Pentagon 3">
            <a:extLst>
              <a:ext uri="{FF2B5EF4-FFF2-40B4-BE49-F238E27FC236}">
                <a16:creationId xmlns:a16="http://schemas.microsoft.com/office/drawing/2014/main" id="{A27DD9FC-C5DB-EC4C-AC78-89B921C27742}"/>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0" name="Pentagon 3">
            <a:extLst>
              <a:ext uri="{FF2B5EF4-FFF2-40B4-BE49-F238E27FC236}">
                <a16:creationId xmlns:a16="http://schemas.microsoft.com/office/drawing/2014/main" id="{B79E125F-FC68-A682-026E-FEDBCB3EF25E}"/>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1" name="Pentagon 3">
            <a:extLst>
              <a:ext uri="{FF2B5EF4-FFF2-40B4-BE49-F238E27FC236}">
                <a16:creationId xmlns:a16="http://schemas.microsoft.com/office/drawing/2014/main" id="{7FEED6B9-FC3F-BDCF-7C9D-4778B662CDAF}"/>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22" name="Pentagon 3">
            <a:extLst>
              <a:ext uri="{FF2B5EF4-FFF2-40B4-BE49-F238E27FC236}">
                <a16:creationId xmlns:a16="http://schemas.microsoft.com/office/drawing/2014/main" id="{840A022D-514F-FFC8-0E61-2C1E9BEC2EC8}"/>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24" name="Pentagon 3">
            <a:extLst>
              <a:ext uri="{FF2B5EF4-FFF2-40B4-BE49-F238E27FC236}">
                <a16:creationId xmlns:a16="http://schemas.microsoft.com/office/drawing/2014/main" id="{84C047E0-2442-7767-D0F3-C9B0C79E5543}"/>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25" name="Chevron 5">
            <a:extLst>
              <a:ext uri="{FF2B5EF4-FFF2-40B4-BE49-F238E27FC236}">
                <a16:creationId xmlns:a16="http://schemas.microsoft.com/office/drawing/2014/main" id="{B3BE09CF-6F13-E2FB-3559-7FA4DF580445}"/>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27" name="Pentagon 3">
            <a:extLst>
              <a:ext uri="{FF2B5EF4-FFF2-40B4-BE49-F238E27FC236}">
                <a16:creationId xmlns:a16="http://schemas.microsoft.com/office/drawing/2014/main" id="{D7CEF92D-8923-E6B6-677E-86DF162E1210}"/>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8" name="Pentagon 3">
            <a:extLst>
              <a:ext uri="{FF2B5EF4-FFF2-40B4-BE49-F238E27FC236}">
                <a16:creationId xmlns:a16="http://schemas.microsoft.com/office/drawing/2014/main" id="{4D926693-61A3-A96C-9ECE-A5EAB0023AD6}"/>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9" name="Pentagon 3">
            <a:extLst>
              <a:ext uri="{FF2B5EF4-FFF2-40B4-BE49-F238E27FC236}">
                <a16:creationId xmlns:a16="http://schemas.microsoft.com/office/drawing/2014/main" id="{EB8C8787-84B3-5B3D-8A1E-EEBBD1FAB33E}"/>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30" name="Pentagon 3">
            <a:extLst>
              <a:ext uri="{FF2B5EF4-FFF2-40B4-BE49-F238E27FC236}">
                <a16:creationId xmlns:a16="http://schemas.microsoft.com/office/drawing/2014/main" id="{CEA129B7-37FE-4286-EFBB-C9BB0FD59CF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31" name="ZoneTexte 30">
            <a:extLst>
              <a:ext uri="{FF2B5EF4-FFF2-40B4-BE49-F238E27FC236}">
                <a16:creationId xmlns:a16="http://schemas.microsoft.com/office/drawing/2014/main" id="{B870053D-2FBC-271A-838E-4FB3183626BE}"/>
              </a:ext>
            </a:extLst>
          </p:cNvPr>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2" name="ZoneTexte 31">
            <a:extLst>
              <a:ext uri="{FF2B5EF4-FFF2-40B4-BE49-F238E27FC236}">
                <a16:creationId xmlns:a16="http://schemas.microsoft.com/office/drawing/2014/main" id="{08AA8DB4-2BEF-A246-6DC1-9C03E4DDA2EC}"/>
              </a:ext>
            </a:extLst>
          </p:cNvPr>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4" name="Pentagon 3">
            <a:extLst>
              <a:ext uri="{FF2B5EF4-FFF2-40B4-BE49-F238E27FC236}">
                <a16:creationId xmlns:a16="http://schemas.microsoft.com/office/drawing/2014/main" id="{8186D61F-8C6C-AF95-B178-54CF541DC022}"/>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S21</a:t>
            </a:r>
          </a:p>
        </p:txBody>
      </p:sp>
      <p:sp>
        <p:nvSpPr>
          <p:cNvPr id="40" name="Google Shape;633;p3">
            <a:extLst>
              <a:ext uri="{FF2B5EF4-FFF2-40B4-BE49-F238E27FC236}">
                <a16:creationId xmlns:a16="http://schemas.microsoft.com/office/drawing/2014/main" id="{BDC644E0-A73A-184D-1105-81CBF0DB8242}"/>
              </a:ext>
            </a:extLst>
          </p:cNvPr>
          <p:cNvSpPr/>
          <p:nvPr/>
        </p:nvSpPr>
        <p:spPr>
          <a:xfrm>
            <a:off x="1776799" y="1308473"/>
            <a:ext cx="2155475" cy="729458"/>
          </a:xfrm>
          <a:prstGeom prst="ellipse">
            <a:avLst/>
          </a:prstGeom>
          <a:solidFill>
            <a:schemeClr val="lt1"/>
          </a:solid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1200" b="1" i="0" u="none" strike="noStrike" cap="none">
                <a:solidFill>
                  <a:srgbClr val="0070C0"/>
                </a:solidFill>
                <a:latin typeface="Arial"/>
                <a:ea typeface="Arial"/>
                <a:cs typeface="Arial"/>
                <a:sym typeface="Arial"/>
              </a:rPr>
              <a:t>Lire en respectant le ton et le rythme</a:t>
            </a:r>
            <a:endParaRPr sz="1200" b="1">
              <a:solidFill>
                <a:srgbClr val="0070C0"/>
              </a:solidFill>
              <a:latin typeface="Arial"/>
              <a:ea typeface="Arial"/>
              <a:cs typeface="Arial"/>
              <a:sym typeface="Arial"/>
            </a:endParaRPr>
          </a:p>
        </p:txBody>
      </p:sp>
      <p:sp>
        <p:nvSpPr>
          <p:cNvPr id="42" name="Google Shape;634;p3">
            <a:extLst>
              <a:ext uri="{FF2B5EF4-FFF2-40B4-BE49-F238E27FC236}">
                <a16:creationId xmlns:a16="http://schemas.microsoft.com/office/drawing/2014/main" id="{C7433409-0A23-70AF-AD58-5DF552AC8231}"/>
              </a:ext>
            </a:extLst>
          </p:cNvPr>
          <p:cNvSpPr/>
          <p:nvPr/>
        </p:nvSpPr>
        <p:spPr>
          <a:xfrm>
            <a:off x="1749011" y="3736194"/>
            <a:ext cx="2155475" cy="778627"/>
          </a:xfrm>
          <a:prstGeom prst="ellipse">
            <a:avLst/>
          </a:prstGeom>
          <a:solidFill>
            <a:schemeClr val="lt1"/>
          </a:solid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sz="1200" b="1">
                <a:solidFill>
                  <a:schemeClr val="dk1"/>
                </a:solidFill>
                <a:latin typeface="Arial"/>
                <a:ea typeface="Arial"/>
                <a:cs typeface="Arial"/>
                <a:sym typeface="Arial"/>
              </a:rPr>
              <a:t>Identifier une opinion à propos d’un fait dans un texte</a:t>
            </a:r>
            <a:endParaRPr/>
          </a:p>
        </p:txBody>
      </p:sp>
    </p:spTree>
    <p:extLst>
      <p:ext uri="{BB962C8B-B14F-4D97-AF65-F5344CB8AC3E}">
        <p14:creationId xmlns:p14="http://schemas.microsoft.com/office/powerpoint/2010/main" val="3654356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p30"/>
          <p:cNvSpPr/>
          <p:nvPr/>
        </p:nvSpPr>
        <p:spPr>
          <a:xfrm>
            <a:off x="40820" y="41296"/>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938" name="Google Shape;938;p30"/>
          <p:cNvSpPr/>
          <p:nvPr/>
        </p:nvSpPr>
        <p:spPr>
          <a:xfrm>
            <a:off x="0" y="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939" name="Google Shape;939;p30"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940" name="Google Shape;940;p30"/>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Réponse attendue :</a:t>
            </a:r>
            <a:endParaRPr sz="1400" b="1">
              <a:solidFill>
                <a:srgbClr val="747474"/>
              </a:solidFill>
              <a:latin typeface="Calibri"/>
              <a:ea typeface="Calibri"/>
              <a:cs typeface="Calibri"/>
              <a:sym typeface="Calibri"/>
            </a:endParaRPr>
          </a:p>
        </p:txBody>
      </p:sp>
      <p:sp>
        <p:nvSpPr>
          <p:cNvPr id="941" name="Google Shape;941;p30"/>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recopier la réponse dans leurs cahiers.</a:t>
            </a:r>
            <a:endParaRPr/>
          </a:p>
        </p:txBody>
      </p:sp>
      <p:pic>
        <p:nvPicPr>
          <p:cNvPr id="942" name="Google Shape;942;p30"/>
          <p:cNvPicPr preferRelativeResize="0"/>
          <p:nvPr/>
        </p:nvPicPr>
        <p:blipFill rotWithShape="1">
          <a:blip r:embed="rId4">
            <a:alphaModFix/>
          </a:blip>
          <a:srcRect/>
          <a:stretch/>
        </p:blipFill>
        <p:spPr>
          <a:xfrm>
            <a:off x="8496641" y="64081"/>
            <a:ext cx="558661" cy="558661"/>
          </a:xfrm>
          <a:prstGeom prst="rect">
            <a:avLst/>
          </a:prstGeom>
          <a:noFill/>
          <a:ln>
            <a:noFill/>
          </a:ln>
        </p:spPr>
      </p:pic>
      <p:sp>
        <p:nvSpPr>
          <p:cNvPr id="943" name="Google Shape;943;p30"/>
          <p:cNvSpPr txBox="1"/>
          <p:nvPr/>
        </p:nvSpPr>
        <p:spPr>
          <a:xfrm>
            <a:off x="123986" y="2425166"/>
            <a:ext cx="8872780" cy="2585323"/>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Mourad est un jeune homme passionné de voyages, surtout en train. Selon lui, prendre le train est une belle expérience riche et pleine de découvertes. Il pense que s’asseoir près de la fenêtre est idéal pour admirer le paysage qui défile : montagnes, champs, villages, … Tout cela semble magnifique. </a:t>
            </a:r>
            <a:endParaRPr sz="180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Pendant le trajet, il aime lire un bon livre ou écouter de la musique douce. Cela lui permet de se détendre, de rêver et d’oublier le temps. Pour lui, chaque voyage en train est un moment spécial, unique, qu’il garde en mémoire. Selon Mourad, ce n’est pas juste un moyen de transport, mais une véritable évasion. Il pense que les voyages en train ont quelque chose de magique.</a:t>
            </a:r>
            <a:endParaRPr sz="1900">
              <a:solidFill>
                <a:schemeClr val="dk1"/>
              </a:solidFill>
              <a:latin typeface="Calibri"/>
              <a:ea typeface="Calibri"/>
              <a:cs typeface="Calibri"/>
              <a:sym typeface="Calibri"/>
            </a:endParaRPr>
          </a:p>
        </p:txBody>
      </p:sp>
      <p:sp>
        <p:nvSpPr>
          <p:cNvPr id="944" name="Google Shape;944;p30"/>
          <p:cNvSpPr txBox="1"/>
          <p:nvPr/>
        </p:nvSpPr>
        <p:spPr>
          <a:xfrm>
            <a:off x="123986" y="1029023"/>
            <a:ext cx="8872780" cy="923330"/>
          </a:xfrm>
          <a:prstGeom prst="rect">
            <a:avLst/>
          </a:prstGeom>
          <a:solidFill>
            <a:srgbClr val="E4F4F8"/>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Pourquoi Mourad aime-t-il voyager en train ? </a:t>
            </a:r>
            <a:endParaRPr sz="1800">
              <a:solidFill>
                <a:schemeClr val="dk1"/>
              </a:solidFill>
              <a:latin typeface="Calibri"/>
              <a:ea typeface="Calibri"/>
              <a:cs typeface="Calibri"/>
              <a:sym typeface="Calibri"/>
            </a:endParaRPr>
          </a:p>
          <a:p>
            <a:pPr marL="342900" marR="0" lvl="0" indent="-342900" algn="l" rtl="0">
              <a:lnSpc>
                <a:spcPct val="150000"/>
              </a:lnSpc>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945" name="Google Shape;945;p30"/>
          <p:cNvSpPr txBox="1"/>
          <p:nvPr/>
        </p:nvSpPr>
        <p:spPr>
          <a:xfrm>
            <a:off x="577992" y="1405727"/>
            <a:ext cx="819317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0070C0"/>
                </a:solidFill>
                <a:latin typeface="Calibri"/>
                <a:ea typeface="Calibri"/>
                <a:cs typeface="Calibri"/>
                <a:sym typeface="Calibri"/>
              </a:rPr>
              <a:t>Mourad aime voyager en train parce qu’il considère que ce n’est pas seulement un moyen de transport, mais une belle expérience pleine de découvertes.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31"/>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Cherchez dans le texte les informations pour répondre à cette question. Plusieurs réponses sont possibles .</a:t>
            </a:r>
            <a:endParaRPr sz="1400" b="1">
              <a:solidFill>
                <a:srgbClr val="747474"/>
              </a:solidFill>
              <a:latin typeface="Calibri"/>
              <a:ea typeface="Calibri"/>
              <a:cs typeface="Calibri"/>
              <a:sym typeface="Calibri"/>
            </a:endParaRPr>
          </a:p>
        </p:txBody>
      </p:sp>
      <p:sp>
        <p:nvSpPr>
          <p:cNvPr id="951" name="Google Shape;951;p31"/>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d’appliquer la même stratégie pour répondre à cette question.</a:t>
            </a:r>
            <a:endParaRPr/>
          </a:p>
        </p:txBody>
      </p:sp>
      <p:pic>
        <p:nvPicPr>
          <p:cNvPr id="952" name="Google Shape;952;p31"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
        <p:nvSpPr>
          <p:cNvPr id="953" name="Google Shape;953;p31"/>
          <p:cNvSpPr txBox="1"/>
          <p:nvPr/>
        </p:nvSpPr>
        <p:spPr>
          <a:xfrm>
            <a:off x="123986" y="1029023"/>
            <a:ext cx="8872780" cy="923330"/>
          </a:xfrm>
          <a:prstGeom prst="rect">
            <a:avLst/>
          </a:prstGeom>
          <a:solidFill>
            <a:srgbClr val="E4F4F8"/>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Pourquoi le voyage en train est-il spécial pour lui ?</a:t>
            </a:r>
            <a:endParaRPr/>
          </a:p>
          <a:p>
            <a:pPr marL="0" marR="0" lvl="0" indent="0" algn="l" rtl="0">
              <a:lnSpc>
                <a:spcPct val="150000"/>
              </a:lnSpc>
              <a:spcBef>
                <a:spcPts val="0"/>
              </a:spcBef>
              <a:spcAft>
                <a:spcPts val="0"/>
              </a:spcAft>
              <a:buClr>
                <a:schemeClr val="dk1"/>
              </a:buClr>
              <a:buSzPts val="1800"/>
              <a:buFont typeface="Noto Sans Symbols"/>
              <a:buNone/>
            </a:pPr>
            <a:r>
              <a:rPr lang="fr-FR"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954" name="Google Shape;954;p31"/>
          <p:cNvSpPr txBox="1"/>
          <p:nvPr/>
        </p:nvSpPr>
        <p:spPr>
          <a:xfrm>
            <a:off x="123986" y="2425166"/>
            <a:ext cx="8872780" cy="2585323"/>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Mourad est un jeune homme passionné de voyages, surtout en train. Selon lui, prendre le train est une belle expérience riche et pleine de découvertes. Il pense que s’asseoir près de la fenêtre est idéal pour admirer le paysage qui défile : montagnes, champs, villages, … Tout cela semble magnifique. </a:t>
            </a:r>
            <a:endParaRPr sz="180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Pendant le trajet, il aime lire un bon livre ou écouter de la musique douce. Cela lui permet de se détendre, de rêver et d’oublier le temps. Pour lui, chaque voyage en train est un moment spécial, unique, qu’il garde en mémoire. Selon Mourad, ce n’est pas juste un moyen de transport, mais une véritable évasion. Il pense que les voyages en train ont quelque chose de magique.</a:t>
            </a:r>
            <a:endParaRPr sz="19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8"/>
        <p:cNvGrpSpPr/>
        <p:nvPr/>
      </p:nvGrpSpPr>
      <p:grpSpPr>
        <a:xfrm>
          <a:off x="0" y="0"/>
          <a:ext cx="0" cy="0"/>
          <a:chOff x="0" y="0"/>
          <a:chExt cx="0" cy="0"/>
        </a:xfrm>
      </p:grpSpPr>
      <p:sp>
        <p:nvSpPr>
          <p:cNvPr id="959" name="Google Shape;959;p32"/>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Réponse attendue :</a:t>
            </a:r>
            <a:endParaRPr sz="1400" b="1">
              <a:solidFill>
                <a:srgbClr val="747474"/>
              </a:solidFill>
              <a:latin typeface="Calibri"/>
              <a:ea typeface="Calibri"/>
              <a:cs typeface="Calibri"/>
              <a:sym typeface="Calibri"/>
            </a:endParaRPr>
          </a:p>
        </p:txBody>
      </p:sp>
      <p:sp>
        <p:nvSpPr>
          <p:cNvPr id="960" name="Google Shape;960;p32"/>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recopier la réponse dans leurs cahiers.</a:t>
            </a:r>
            <a:endParaRPr/>
          </a:p>
        </p:txBody>
      </p:sp>
      <p:pic>
        <p:nvPicPr>
          <p:cNvPr id="961" name="Google Shape;961;p32"/>
          <p:cNvPicPr preferRelativeResize="0"/>
          <p:nvPr/>
        </p:nvPicPr>
        <p:blipFill rotWithShape="1">
          <a:blip r:embed="rId3">
            <a:alphaModFix/>
          </a:blip>
          <a:srcRect/>
          <a:stretch/>
        </p:blipFill>
        <p:spPr>
          <a:xfrm>
            <a:off x="8496641" y="64081"/>
            <a:ext cx="558661" cy="558661"/>
          </a:xfrm>
          <a:prstGeom prst="rect">
            <a:avLst/>
          </a:prstGeom>
          <a:noFill/>
          <a:ln>
            <a:noFill/>
          </a:ln>
        </p:spPr>
      </p:pic>
      <p:sp>
        <p:nvSpPr>
          <p:cNvPr id="962" name="Google Shape;962;p32"/>
          <p:cNvSpPr txBox="1"/>
          <p:nvPr/>
        </p:nvSpPr>
        <p:spPr>
          <a:xfrm>
            <a:off x="123986" y="2425166"/>
            <a:ext cx="8872780" cy="2585323"/>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Mourad est un jeune homme passionné de voyages, surtout en train. Selon lui, prendre le train est une belle expérience riche et pleine de découvertes. Il pense que s’asseoir près de la fenêtre est idéal pour admirer le paysage qui défile : montagnes, champs, villages, … Tout cela semble magnifique. </a:t>
            </a:r>
            <a:endParaRPr sz="180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Pendant le trajet, il aime lire un bon livre ou écouter de la musique douce. Cela lui permet de se détendre, de rêver et d’oublier le temps. Pour lui, chaque voyage en train est un moment spécial, unique, qu’il garde en mémoire. Selon Mourad, ce n’est pas juste un moyen de transport, mais une véritable évasion. Il pense que les voyages en train ont quelque chose de magique.</a:t>
            </a:r>
            <a:endParaRPr sz="1900">
              <a:solidFill>
                <a:schemeClr val="dk1"/>
              </a:solidFill>
              <a:latin typeface="Calibri"/>
              <a:ea typeface="Calibri"/>
              <a:cs typeface="Calibri"/>
              <a:sym typeface="Calibri"/>
            </a:endParaRPr>
          </a:p>
        </p:txBody>
      </p:sp>
      <p:sp>
        <p:nvSpPr>
          <p:cNvPr id="963" name="Google Shape;963;p32"/>
          <p:cNvSpPr txBox="1"/>
          <p:nvPr/>
        </p:nvSpPr>
        <p:spPr>
          <a:xfrm>
            <a:off x="123986" y="1029023"/>
            <a:ext cx="8872780" cy="923330"/>
          </a:xfrm>
          <a:prstGeom prst="rect">
            <a:avLst/>
          </a:prstGeom>
          <a:solidFill>
            <a:srgbClr val="E4F4F8"/>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Pourquoi le voyage en train est-il spécial pour lui ?</a:t>
            </a:r>
            <a:endParaRPr/>
          </a:p>
          <a:p>
            <a:pPr marL="342900" marR="0" lvl="0" indent="-342900" algn="l" rtl="0">
              <a:lnSpc>
                <a:spcPct val="150000"/>
              </a:lnSpc>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964" name="Google Shape;964;p32"/>
          <p:cNvSpPr txBox="1"/>
          <p:nvPr/>
        </p:nvSpPr>
        <p:spPr>
          <a:xfrm>
            <a:off x="408469" y="1414483"/>
            <a:ext cx="849020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0070C0"/>
                </a:solidFill>
                <a:latin typeface="Calibri"/>
                <a:ea typeface="Calibri"/>
                <a:cs typeface="Calibri"/>
                <a:sym typeface="Calibri"/>
              </a:rPr>
              <a:t>Le voyage en train est spécial pour lui parce qu’il le considère comme une expérience unique et magique qu’il garde en mémoire.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sp>
        <p:nvSpPr>
          <p:cNvPr id="969" name="Google Shape;969;p33"/>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Répondez à cette question. Travaillez en binômes . </a:t>
            </a:r>
            <a:endParaRPr sz="1400" b="1">
              <a:solidFill>
                <a:srgbClr val="747474"/>
              </a:solidFill>
              <a:latin typeface="Calibri"/>
              <a:ea typeface="Calibri"/>
              <a:cs typeface="Calibri"/>
              <a:sym typeface="Calibri"/>
            </a:endParaRPr>
          </a:p>
        </p:txBody>
      </p:sp>
      <p:sp>
        <p:nvSpPr>
          <p:cNvPr id="970" name="Google Shape;970;p33"/>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Circuler dans les rangs. Choisir 2 binômes pour dire leurs réponses à la classe. </a:t>
            </a:r>
            <a:endParaRPr/>
          </a:p>
        </p:txBody>
      </p:sp>
      <p:pic>
        <p:nvPicPr>
          <p:cNvPr id="971" name="Google Shape;971;p33"/>
          <p:cNvPicPr preferRelativeResize="0"/>
          <p:nvPr/>
        </p:nvPicPr>
        <p:blipFill rotWithShape="1">
          <a:blip r:embed="rId3">
            <a:alphaModFix/>
          </a:blip>
          <a:srcRect/>
          <a:stretch/>
        </p:blipFill>
        <p:spPr>
          <a:xfrm>
            <a:off x="8363111" y="147579"/>
            <a:ext cx="637720" cy="595371"/>
          </a:xfrm>
          <a:prstGeom prst="rect">
            <a:avLst/>
          </a:prstGeom>
          <a:noFill/>
          <a:ln>
            <a:noFill/>
          </a:ln>
        </p:spPr>
      </p:pic>
      <p:sp>
        <p:nvSpPr>
          <p:cNvPr id="972" name="Google Shape;972;p33"/>
          <p:cNvSpPr txBox="1"/>
          <p:nvPr/>
        </p:nvSpPr>
        <p:spPr>
          <a:xfrm>
            <a:off x="123986" y="719208"/>
            <a:ext cx="8872780" cy="923330"/>
          </a:xfrm>
          <a:prstGeom prst="rect">
            <a:avLst/>
          </a:prstGeom>
          <a:solidFill>
            <a:srgbClr val="E4F4F8"/>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Pour lui, le train sert-il seulement à voyager d’un endroit à un autre ?</a:t>
            </a:r>
            <a:endParaRPr sz="1800">
              <a:solidFill>
                <a:schemeClr val="dk1"/>
              </a:solidFill>
              <a:latin typeface="Calibri"/>
              <a:ea typeface="Calibri"/>
              <a:cs typeface="Calibri"/>
              <a:sym typeface="Calibri"/>
            </a:endParaRPr>
          </a:p>
          <a:p>
            <a:pPr marL="0" marR="0" lvl="0" indent="0" algn="l" rtl="0">
              <a:lnSpc>
                <a:spcPct val="150000"/>
              </a:lnSpc>
              <a:spcBef>
                <a:spcPts val="0"/>
              </a:spcBef>
              <a:spcAft>
                <a:spcPts val="0"/>
              </a:spcAft>
              <a:buClr>
                <a:schemeClr val="dk1"/>
              </a:buClr>
              <a:buSzPts val="1800"/>
              <a:buFont typeface="Noto Sans Symbols"/>
              <a:buNone/>
            </a:pPr>
            <a:r>
              <a:rPr lang="fr-FR" sz="1800">
                <a:solidFill>
                  <a:schemeClr val="dk1"/>
                </a:solidFill>
                <a:latin typeface="Calibri"/>
                <a:ea typeface="Calibri"/>
                <a:cs typeface="Calibri"/>
                <a:sym typeface="Calibri"/>
              </a:rPr>
              <a:t>⇨.......................................................................................................................................</a:t>
            </a:r>
            <a:endParaRPr/>
          </a:p>
        </p:txBody>
      </p:sp>
      <p:sp>
        <p:nvSpPr>
          <p:cNvPr id="973" name="Google Shape;973;p33"/>
          <p:cNvSpPr txBox="1"/>
          <p:nvPr/>
        </p:nvSpPr>
        <p:spPr>
          <a:xfrm>
            <a:off x="123986" y="2425166"/>
            <a:ext cx="8872780" cy="2585323"/>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Mourad est un jeune homme passionné de voyages, surtout en train. Selon lui, prendre le train est une belle expérience riche et pleine de découvertes. Il pense que s’asseoir près de la fenêtre est idéal pour admirer le paysage qui défile : montagnes, champs, villages, … Tout cela semble magnifique. </a:t>
            </a:r>
            <a:endParaRPr sz="180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Pendant le trajet, il aime lire un bon livre ou écouter de la musique douce. Cela lui permet de se détendre, de rêver et d’oublier le temps. Pour lui, chaque voyage en train est un moment spécial, unique, qu’il garde en mémoire. Selon Mourad, ce n’est pas juste un moyen de transport, mais une véritable évasion. Il pense que les voyages en train ont quelque chose de magique.</a:t>
            </a:r>
            <a:endParaRPr sz="19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78" name="Google Shape;978;p34"/>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Réponse attendue :</a:t>
            </a:r>
            <a:endParaRPr sz="1400" b="1">
              <a:solidFill>
                <a:srgbClr val="747474"/>
              </a:solidFill>
              <a:latin typeface="Calibri"/>
              <a:ea typeface="Calibri"/>
              <a:cs typeface="Calibri"/>
              <a:sym typeface="Calibri"/>
            </a:endParaRPr>
          </a:p>
        </p:txBody>
      </p:sp>
      <p:sp>
        <p:nvSpPr>
          <p:cNvPr id="979" name="Google Shape;979;p34"/>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recopier la réponse dans leurs cahiers.</a:t>
            </a:r>
            <a:endParaRPr/>
          </a:p>
        </p:txBody>
      </p:sp>
      <p:pic>
        <p:nvPicPr>
          <p:cNvPr id="980" name="Google Shape;980;p34"/>
          <p:cNvPicPr preferRelativeResize="0"/>
          <p:nvPr/>
        </p:nvPicPr>
        <p:blipFill rotWithShape="1">
          <a:blip r:embed="rId3">
            <a:alphaModFix/>
          </a:blip>
          <a:srcRect/>
          <a:stretch/>
        </p:blipFill>
        <p:spPr>
          <a:xfrm>
            <a:off x="8496641" y="52651"/>
            <a:ext cx="558661" cy="558661"/>
          </a:xfrm>
          <a:prstGeom prst="rect">
            <a:avLst/>
          </a:prstGeom>
          <a:noFill/>
          <a:ln>
            <a:noFill/>
          </a:ln>
        </p:spPr>
      </p:pic>
      <p:sp>
        <p:nvSpPr>
          <p:cNvPr id="981" name="Google Shape;981;p34"/>
          <p:cNvSpPr txBox="1"/>
          <p:nvPr/>
        </p:nvSpPr>
        <p:spPr>
          <a:xfrm>
            <a:off x="123986" y="2425166"/>
            <a:ext cx="8872780" cy="2585323"/>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Mourad est un jeune homme passionné de voyages, surtout en train. Selon lui, prendre le train est une belle expérience riche et pleine de découvertes. Il pense que s’asseoir près de la fenêtre est idéal pour admirer le paysage qui défile : montagnes, champs, villages, … Tout cela semble magnifique. </a:t>
            </a:r>
            <a:endParaRPr sz="180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Pendant le trajet, il aime lire un bon livre ou écouter de la musique douce. Cela lui permet de se détendre, de rêver et d’oublier le temps. Pour lui, chaque voyage en train est un moment spécial, unique, qu’il garde en mémoire. Selon Mourad, ce n’est pas juste un moyen de transport, mais une véritable évasion. Il pense que les voyages en train ont quelque chose de magique.</a:t>
            </a:r>
            <a:endParaRPr sz="1900">
              <a:solidFill>
                <a:schemeClr val="dk1"/>
              </a:solidFill>
              <a:latin typeface="Calibri"/>
              <a:ea typeface="Calibri"/>
              <a:cs typeface="Calibri"/>
              <a:sym typeface="Calibri"/>
            </a:endParaRPr>
          </a:p>
        </p:txBody>
      </p:sp>
      <p:sp>
        <p:nvSpPr>
          <p:cNvPr id="982" name="Google Shape;982;p34"/>
          <p:cNvSpPr txBox="1"/>
          <p:nvPr/>
        </p:nvSpPr>
        <p:spPr>
          <a:xfrm>
            <a:off x="123986" y="719208"/>
            <a:ext cx="8872780" cy="923330"/>
          </a:xfrm>
          <a:prstGeom prst="rect">
            <a:avLst/>
          </a:prstGeom>
          <a:solidFill>
            <a:srgbClr val="E4F4F8"/>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Pour lui, le train sert-il seulement à voyager d’un endroit à un autre ?</a:t>
            </a:r>
            <a:endParaRPr/>
          </a:p>
          <a:p>
            <a:pPr marL="0" marR="0" lvl="0" indent="0" algn="l" rtl="0">
              <a:lnSpc>
                <a:spcPct val="150000"/>
              </a:lnSpc>
              <a:spcBef>
                <a:spcPts val="0"/>
              </a:spcBef>
              <a:spcAft>
                <a:spcPts val="0"/>
              </a:spcAft>
              <a:buClr>
                <a:schemeClr val="dk1"/>
              </a:buClr>
              <a:buSzPts val="1800"/>
              <a:buFont typeface="Noto Sans Symbols"/>
              <a:buNone/>
            </a:pPr>
            <a:r>
              <a:rPr lang="fr-FR"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983" name="Google Shape;983;p34"/>
          <p:cNvSpPr txBox="1"/>
          <p:nvPr/>
        </p:nvSpPr>
        <p:spPr>
          <a:xfrm>
            <a:off x="386167" y="1093321"/>
            <a:ext cx="8205395" cy="64633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b="1">
                <a:solidFill>
                  <a:srgbClr val="0070C0"/>
                </a:solidFill>
                <a:latin typeface="Calibri"/>
                <a:ea typeface="Calibri"/>
                <a:cs typeface="Calibri"/>
                <a:sym typeface="Calibri"/>
              </a:rPr>
              <a:t>Non, pour lui le train n’est pas seulement un moyen de transport, mais « une véritable évasion » et « une expérience magique »</a:t>
            </a:r>
            <a:r>
              <a:rPr lang="fr-FR" sz="1800">
                <a:solidFill>
                  <a:srgbClr val="0070C0"/>
                </a:solidFill>
                <a:latin typeface="Calibri"/>
                <a:ea typeface="Calibri"/>
                <a:cs typeface="Calibri"/>
                <a:sym typeface="Calibri"/>
              </a:rPr>
              <a:t>.</a:t>
            </a:r>
            <a:endParaRPr sz="1800" b="1">
              <a:solidFill>
                <a:srgbClr val="0070C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8" name="Google Shape;988;p35"/>
          <p:cNvSpPr txBox="1"/>
          <p:nvPr/>
        </p:nvSpPr>
        <p:spPr>
          <a:xfrm>
            <a:off x="865396" y="99941"/>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Répondez à cette question. Travaillez individuellement . </a:t>
            </a:r>
            <a:endParaRPr sz="1400" b="1">
              <a:solidFill>
                <a:srgbClr val="747474"/>
              </a:solidFill>
              <a:latin typeface="Calibri"/>
              <a:ea typeface="Calibri"/>
              <a:cs typeface="Calibri"/>
              <a:sym typeface="Calibri"/>
            </a:endParaRPr>
          </a:p>
        </p:txBody>
      </p:sp>
      <p:sp>
        <p:nvSpPr>
          <p:cNvPr id="989" name="Google Shape;989;p35"/>
          <p:cNvSpPr txBox="1"/>
          <p:nvPr/>
        </p:nvSpPr>
        <p:spPr>
          <a:xfrm>
            <a:off x="865396" y="409044"/>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Circuler dans les rangs. Choisir quelques élèves pour dire leurs réponses à la classe. </a:t>
            </a:r>
            <a:endParaRPr/>
          </a:p>
        </p:txBody>
      </p:sp>
      <p:pic>
        <p:nvPicPr>
          <p:cNvPr id="990" name="Google Shape;990;p35"/>
          <p:cNvPicPr preferRelativeResize="0"/>
          <p:nvPr/>
        </p:nvPicPr>
        <p:blipFill rotWithShape="1">
          <a:blip r:embed="rId3">
            <a:alphaModFix/>
          </a:blip>
          <a:srcRect/>
          <a:stretch/>
        </p:blipFill>
        <p:spPr>
          <a:xfrm>
            <a:off x="8343899" y="104723"/>
            <a:ext cx="686915" cy="686915"/>
          </a:xfrm>
          <a:prstGeom prst="rect">
            <a:avLst/>
          </a:prstGeom>
          <a:noFill/>
          <a:ln>
            <a:noFill/>
          </a:ln>
        </p:spPr>
      </p:pic>
      <p:sp>
        <p:nvSpPr>
          <p:cNvPr id="991" name="Google Shape;991;p35"/>
          <p:cNvSpPr txBox="1"/>
          <p:nvPr/>
        </p:nvSpPr>
        <p:spPr>
          <a:xfrm>
            <a:off x="123986" y="1029023"/>
            <a:ext cx="8872780" cy="878574"/>
          </a:xfrm>
          <a:prstGeom prst="rect">
            <a:avLst/>
          </a:prstGeom>
          <a:solidFill>
            <a:srgbClr val="E4F4F8"/>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Quel mot montre que Mourad aime les trains ?</a:t>
            </a:r>
            <a:endParaRPr/>
          </a:p>
          <a:p>
            <a:pPr marL="0" marR="0" lvl="0" indent="0" algn="l" rtl="0">
              <a:lnSpc>
                <a:spcPct val="150000"/>
              </a:lnSpc>
              <a:spcBef>
                <a:spcPts val="0"/>
              </a:spcBef>
              <a:spcAft>
                <a:spcPts val="0"/>
              </a:spcAft>
              <a:buClr>
                <a:schemeClr val="dk1"/>
              </a:buClr>
              <a:buSzPts val="1800"/>
              <a:buFont typeface="Noto Sans Symbols"/>
              <a:buNone/>
            </a:pPr>
            <a:r>
              <a:rPr lang="fr-FR" sz="1800">
                <a:solidFill>
                  <a:schemeClr val="dk1"/>
                </a:solidFill>
                <a:latin typeface="Calibri"/>
                <a:ea typeface="Calibri"/>
                <a:cs typeface="Calibri"/>
                <a:sym typeface="Calibri"/>
              </a:rPr>
              <a:t>⇨ .........................................................................................................................................</a:t>
            </a:r>
            <a:endParaRPr/>
          </a:p>
        </p:txBody>
      </p:sp>
      <p:sp>
        <p:nvSpPr>
          <p:cNvPr id="992" name="Google Shape;992;p35"/>
          <p:cNvSpPr txBox="1"/>
          <p:nvPr/>
        </p:nvSpPr>
        <p:spPr>
          <a:xfrm>
            <a:off x="123986" y="2425166"/>
            <a:ext cx="8872780" cy="2585323"/>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Mourad est un jeune homme passionné de voyages, surtout en train. Selon lui, prendre le train est une belle expérience riche et pleine de découvertes. Il pense que s’asseoir près de la fenêtre est idéal pour admirer le paysage qui défile : montagnes, champs, villages, … Tout cela semble magnifique. </a:t>
            </a:r>
            <a:endParaRPr sz="180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Pendant le trajet, il aime lire un bon livre ou écouter de la musique douce. Cela lui permet de se détendre, de rêver et d’oublier le temps. Pour lui, chaque voyage en train est un moment spécial, unique, qu’il garde en mémoire. Selon Mourad, ce n’est pas juste un moyen de transport, mais une véritable évasion. Il pense que les voyages en train ont quelque chose de magique.</a:t>
            </a:r>
            <a:endParaRPr sz="19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sp>
        <p:nvSpPr>
          <p:cNvPr id="997" name="Google Shape;997;p36"/>
          <p:cNvSpPr txBox="1"/>
          <p:nvPr/>
        </p:nvSpPr>
        <p:spPr>
          <a:xfrm>
            <a:off x="865396" y="94511"/>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Réponse attendue :</a:t>
            </a:r>
            <a:endParaRPr sz="1400" b="1">
              <a:solidFill>
                <a:srgbClr val="747474"/>
              </a:solidFill>
              <a:latin typeface="Calibri"/>
              <a:ea typeface="Calibri"/>
              <a:cs typeface="Calibri"/>
              <a:sym typeface="Calibri"/>
            </a:endParaRPr>
          </a:p>
        </p:txBody>
      </p:sp>
      <p:sp>
        <p:nvSpPr>
          <p:cNvPr id="998" name="Google Shape;998;p36"/>
          <p:cNvSpPr txBox="1"/>
          <p:nvPr/>
        </p:nvSpPr>
        <p:spPr>
          <a:xfrm>
            <a:off x="865396" y="387778"/>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recopier la réponse dans leurs cahiers.</a:t>
            </a:r>
            <a:endParaRPr/>
          </a:p>
        </p:txBody>
      </p:sp>
      <p:pic>
        <p:nvPicPr>
          <p:cNvPr id="999" name="Google Shape;999;p36"/>
          <p:cNvPicPr preferRelativeResize="0"/>
          <p:nvPr/>
        </p:nvPicPr>
        <p:blipFill rotWithShape="1">
          <a:blip r:embed="rId3">
            <a:alphaModFix/>
          </a:blip>
          <a:srcRect/>
          <a:stretch/>
        </p:blipFill>
        <p:spPr>
          <a:xfrm>
            <a:off x="8496641" y="64081"/>
            <a:ext cx="558661" cy="558661"/>
          </a:xfrm>
          <a:prstGeom prst="rect">
            <a:avLst/>
          </a:prstGeom>
          <a:noFill/>
          <a:ln>
            <a:noFill/>
          </a:ln>
        </p:spPr>
      </p:pic>
      <p:sp>
        <p:nvSpPr>
          <p:cNvPr id="1000" name="Google Shape;1000;p36"/>
          <p:cNvSpPr txBox="1"/>
          <p:nvPr/>
        </p:nvSpPr>
        <p:spPr>
          <a:xfrm>
            <a:off x="123986" y="2425166"/>
            <a:ext cx="8872780" cy="2585323"/>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Mourad est un jeune homme passionné de voyages, surtout en train. Selon lui, prendre le train est une belle expérience riche et pleine de découvertes. Il pense que s’asseoir près de la fenêtre est idéal pour admirer le paysage qui défile : montagnes, champs, villages, … Tout cela semble magnifique. </a:t>
            </a:r>
            <a:endParaRPr sz="1800">
              <a:solidFill>
                <a:schemeClr val="dk1"/>
              </a:solidFill>
              <a:latin typeface="Calibri"/>
              <a:ea typeface="Calibri"/>
              <a:cs typeface="Calibri"/>
              <a:sym typeface="Calibri"/>
            </a:endParaRPr>
          </a:p>
          <a:p>
            <a:pPr marL="0" marR="0" lvl="0" indent="0" algn="just" rtl="0">
              <a:spcBef>
                <a:spcPts val="0"/>
              </a:spcBef>
              <a:spcAft>
                <a:spcPts val="0"/>
              </a:spcAft>
              <a:buClr>
                <a:schemeClr val="dk1"/>
              </a:buClr>
              <a:buSzPts val="1800"/>
              <a:buFont typeface="Arial"/>
              <a:buNone/>
            </a:pPr>
            <a:r>
              <a:rPr lang="fr-FR" sz="1800">
                <a:solidFill>
                  <a:schemeClr val="dk1"/>
                </a:solidFill>
                <a:latin typeface="Calibri"/>
                <a:ea typeface="Calibri"/>
                <a:cs typeface="Calibri"/>
                <a:sym typeface="Calibri"/>
              </a:rPr>
              <a:t>Pendant le trajet, il aime lire un bon livre ou écouter de la musique douce. Cela lui permet de se détendre, de rêver et d’oublier le temps. Pour lui, chaque voyage en train est un moment spécial, unique, qu’il garde en mémoire. Selon Mourad, ce n’est pas juste un moyen de transport, mais une véritable évasion. Il pense que les voyages en train ont quelque chose de magique.</a:t>
            </a:r>
            <a:endParaRPr sz="1900">
              <a:solidFill>
                <a:schemeClr val="dk1"/>
              </a:solidFill>
              <a:latin typeface="Calibri"/>
              <a:ea typeface="Calibri"/>
              <a:cs typeface="Calibri"/>
              <a:sym typeface="Calibri"/>
            </a:endParaRPr>
          </a:p>
        </p:txBody>
      </p:sp>
      <p:sp>
        <p:nvSpPr>
          <p:cNvPr id="1001" name="Google Shape;1001;p36"/>
          <p:cNvSpPr txBox="1"/>
          <p:nvPr/>
        </p:nvSpPr>
        <p:spPr>
          <a:xfrm>
            <a:off x="123986" y="1029023"/>
            <a:ext cx="8872780" cy="923330"/>
          </a:xfrm>
          <a:prstGeom prst="rect">
            <a:avLst/>
          </a:prstGeom>
          <a:solidFill>
            <a:srgbClr val="E4F4F8"/>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Quel mot montre que Mourad aime les trains ?</a:t>
            </a:r>
            <a:endParaRPr/>
          </a:p>
          <a:p>
            <a:pPr marL="342900" marR="0" lvl="0" indent="-342900" algn="l" rtl="0">
              <a:lnSpc>
                <a:spcPct val="150000"/>
              </a:lnSpc>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a:t>
            </a:r>
            <a:endParaRPr/>
          </a:p>
        </p:txBody>
      </p:sp>
      <p:sp>
        <p:nvSpPr>
          <p:cNvPr id="1002" name="Google Shape;1002;p36"/>
          <p:cNvSpPr txBox="1"/>
          <p:nvPr/>
        </p:nvSpPr>
        <p:spPr>
          <a:xfrm>
            <a:off x="433628" y="1469750"/>
            <a:ext cx="847247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0070C0"/>
                </a:solidFill>
                <a:latin typeface="Calibri"/>
                <a:ea typeface="Calibri"/>
                <a:cs typeface="Calibri"/>
                <a:sym typeface="Calibri"/>
              </a:rPr>
              <a:t>Dans le texte, le mot qui montre que Mourad aime les trains est « passionné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pic>
        <p:nvPicPr>
          <p:cNvPr id="1007" name="Google Shape;1007;p37" descr="Image générée"/>
          <p:cNvPicPr preferRelativeResize="0"/>
          <p:nvPr/>
        </p:nvPicPr>
        <p:blipFill rotWithShape="1">
          <a:blip r:embed="rId3">
            <a:alphaModFix/>
          </a:blip>
          <a:srcRect/>
          <a:stretch/>
        </p:blipFill>
        <p:spPr>
          <a:xfrm>
            <a:off x="464109" y="889906"/>
            <a:ext cx="3363686" cy="3363686"/>
          </a:xfrm>
          <a:prstGeom prst="rect">
            <a:avLst/>
          </a:prstGeom>
          <a:noFill/>
          <a:ln>
            <a:noFill/>
          </a:ln>
        </p:spPr>
      </p:pic>
      <p:grpSp>
        <p:nvGrpSpPr>
          <p:cNvPr id="1008" name="Google Shape;1008;p37"/>
          <p:cNvGrpSpPr/>
          <p:nvPr/>
        </p:nvGrpSpPr>
        <p:grpSpPr>
          <a:xfrm>
            <a:off x="3969445" y="1167578"/>
            <a:ext cx="4540783" cy="2783794"/>
            <a:chOff x="1715066" y="1103461"/>
            <a:chExt cx="5717724" cy="3124203"/>
          </a:xfrm>
        </p:grpSpPr>
        <p:sp>
          <p:nvSpPr>
            <p:cNvPr id="1009" name="Google Shape;1009;p37"/>
            <p:cNvSpPr/>
            <p:nvPr/>
          </p:nvSpPr>
          <p:spPr>
            <a:xfrm>
              <a:off x="1715066" y="1103461"/>
              <a:ext cx="5717724" cy="3124203"/>
            </a:xfrm>
            <a:prstGeom prst="rect">
              <a:avLst/>
            </a:prstGeom>
            <a:noFill/>
            <a:ln w="19050" cap="flat" cmpd="sng">
              <a:solidFill>
                <a:srgbClr val="A98FC3"/>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010" name="Google Shape;1010;p37"/>
            <p:cNvSpPr/>
            <p:nvPr/>
          </p:nvSpPr>
          <p:spPr>
            <a:xfrm>
              <a:off x="1802501" y="1179667"/>
              <a:ext cx="5542845" cy="2971800"/>
            </a:xfrm>
            <a:prstGeom prst="rect">
              <a:avLst/>
            </a:prstGeom>
            <a:solidFill>
              <a:srgbClr val="FFFFFF"/>
            </a:solidFill>
            <a:ln w="19050" cap="flat" cmpd="sng">
              <a:solidFill>
                <a:srgbClr val="A98FC3"/>
              </a:solidFill>
              <a:prstDash val="solid"/>
              <a:round/>
              <a:headEnd type="none" w="sm" len="sm"/>
              <a:tailEnd type="none" w="sm" len="sm"/>
            </a:ln>
            <a:effectLst>
              <a:outerShdw algn="tl">
                <a:srgbClr val="000000">
                  <a:alpha val="4705"/>
                </a:srgbClr>
              </a:outerShdw>
            </a:effectLst>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1011" name="Google Shape;1011;p37"/>
          <p:cNvSpPr txBox="1"/>
          <p:nvPr/>
        </p:nvSpPr>
        <p:spPr>
          <a:xfrm>
            <a:off x="4322182" y="1514729"/>
            <a:ext cx="3835300" cy="217713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3600" b="1" i="1" u="none" strike="noStrike" cap="none">
                <a:solidFill>
                  <a:srgbClr val="A98FC3"/>
                </a:solidFill>
                <a:latin typeface="Calibri"/>
                <a:ea typeface="Calibri"/>
                <a:cs typeface="Calibri"/>
                <a:sym typeface="Calibri"/>
              </a:rPr>
              <a:t>Clôture de la séance</a:t>
            </a:r>
            <a:endParaRPr sz="2800" b="1" i="1">
              <a:solidFill>
                <a:srgbClr val="A98FC3"/>
              </a:solidFill>
              <a:latin typeface="Calibri"/>
              <a:ea typeface="Calibri"/>
              <a:cs typeface="Calibri"/>
              <a:sym typeface="Calibri"/>
            </a:endParaRPr>
          </a:p>
          <a:p>
            <a:pPr marL="0" marR="0" lvl="0" indent="0" algn="ctr" rtl="0">
              <a:lnSpc>
                <a:spcPct val="131218"/>
              </a:lnSpc>
              <a:spcBef>
                <a:spcPts val="0"/>
              </a:spcBef>
              <a:spcAft>
                <a:spcPts val="0"/>
              </a:spcAft>
              <a:buNone/>
            </a:pPr>
            <a:r>
              <a:rPr lang="fr-FR" sz="3600" b="1" i="0" u="none" strike="noStrike" cap="none">
                <a:solidFill>
                  <a:srgbClr val="A98FC3"/>
                </a:solidFill>
                <a:latin typeface="Calibri"/>
                <a:ea typeface="Calibri"/>
                <a:cs typeface="Calibri"/>
                <a:sym typeface="Calibri"/>
              </a:rPr>
              <a:t> </a:t>
            </a:r>
            <a:endParaRPr/>
          </a:p>
          <a:p>
            <a:pPr marL="0" marR="0" lvl="0" indent="0" algn="ctr" rtl="0">
              <a:lnSpc>
                <a:spcPct val="131218"/>
              </a:lnSpc>
              <a:spcBef>
                <a:spcPts val="0"/>
              </a:spcBef>
              <a:spcAft>
                <a:spcPts val="0"/>
              </a:spcAft>
              <a:buNone/>
            </a:pPr>
            <a:r>
              <a:rPr lang="fr-FR" sz="3600" b="1" i="0" u="none" strike="noStrike" cap="none">
                <a:solidFill>
                  <a:srgbClr val="A98FC3"/>
                </a:solidFill>
                <a:latin typeface="Calibri"/>
                <a:ea typeface="Calibri"/>
                <a:cs typeface="Calibri"/>
                <a:sym typeface="Calibri"/>
              </a:rPr>
              <a:t>5 min</a:t>
            </a:r>
            <a:endParaRPr sz="3600">
              <a:solidFill>
                <a:srgbClr val="A98FC3"/>
              </a:solidFill>
              <a:latin typeface="Arial"/>
              <a:ea typeface="Arial"/>
              <a:cs typeface="Arial"/>
              <a:sym typeface="Arial"/>
            </a:endParaRPr>
          </a:p>
        </p:txBody>
      </p:sp>
      <p:sp>
        <p:nvSpPr>
          <p:cNvPr id="1012" name="Google Shape;1012;p37"/>
          <p:cNvSpPr/>
          <p:nvPr/>
        </p:nvSpPr>
        <p:spPr>
          <a:xfrm>
            <a:off x="6044979" y="2500335"/>
            <a:ext cx="389706" cy="389706"/>
          </a:xfrm>
          <a:prstGeom prst="ellipse">
            <a:avLst/>
          </a:prstGeom>
          <a:blipFill rotWithShape="1">
            <a:blip r:embed="rId4">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44546A"/>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p38"/>
          <p:cNvSpPr txBox="1"/>
          <p:nvPr/>
        </p:nvSpPr>
        <p:spPr>
          <a:xfrm>
            <a:off x="865396" y="146119"/>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C’est la fin de la séance. Qui peut me rappeler ce que nous avons appris aujourd’hui ? </a:t>
            </a:r>
            <a:endParaRPr sz="1400" b="1">
              <a:solidFill>
                <a:srgbClr val="747474"/>
              </a:solidFill>
              <a:latin typeface="Calibri"/>
              <a:ea typeface="Calibri"/>
              <a:cs typeface="Calibri"/>
              <a:sym typeface="Calibri"/>
            </a:endParaRPr>
          </a:p>
        </p:txBody>
      </p:sp>
      <p:sp>
        <p:nvSpPr>
          <p:cNvPr id="1018" name="Google Shape;1018;p38"/>
          <p:cNvSpPr txBox="1"/>
          <p:nvPr/>
        </p:nvSpPr>
        <p:spPr>
          <a:xfrm>
            <a:off x="865396" y="436392"/>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Désigner quelques élèves.</a:t>
            </a:r>
            <a:endParaRPr sz="1400" i="1">
              <a:solidFill>
                <a:srgbClr val="AEAEAE"/>
              </a:solidFill>
              <a:latin typeface="Calibri"/>
              <a:ea typeface="Calibri"/>
              <a:cs typeface="Calibri"/>
              <a:sym typeface="Calibri"/>
            </a:endParaRPr>
          </a:p>
        </p:txBody>
      </p:sp>
      <p:sp>
        <p:nvSpPr>
          <p:cNvPr id="1019" name="Google Shape;1019;p38"/>
          <p:cNvSpPr txBox="1"/>
          <p:nvPr/>
        </p:nvSpPr>
        <p:spPr>
          <a:xfrm>
            <a:off x="696037" y="2797355"/>
            <a:ext cx="7634702" cy="428835"/>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fr-FR" sz="2000">
                <a:solidFill>
                  <a:schemeClr val="dk1"/>
                </a:solidFill>
                <a:latin typeface="Calibri"/>
                <a:ea typeface="Calibri"/>
                <a:cs typeface="Calibri"/>
                <a:sym typeface="Calibri"/>
              </a:rPr>
              <a:t>2. Nous avons aussi appris :</a:t>
            </a:r>
            <a:endParaRPr/>
          </a:p>
        </p:txBody>
      </p:sp>
      <p:sp>
        <p:nvSpPr>
          <p:cNvPr id="1020" name="Google Shape;1020;p38"/>
          <p:cNvSpPr txBox="1"/>
          <p:nvPr/>
        </p:nvSpPr>
        <p:spPr>
          <a:xfrm>
            <a:off x="696037" y="1076885"/>
            <a:ext cx="7634702" cy="428835"/>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fr-FR" sz="2000">
                <a:solidFill>
                  <a:schemeClr val="dk1"/>
                </a:solidFill>
                <a:latin typeface="Calibri"/>
                <a:ea typeface="Calibri"/>
                <a:cs typeface="Calibri"/>
                <a:sym typeface="Calibri"/>
              </a:rPr>
              <a:t>1. Aujourd’hui, nous avons appris :</a:t>
            </a:r>
            <a:endParaRPr/>
          </a:p>
        </p:txBody>
      </p:sp>
      <p:sp>
        <p:nvSpPr>
          <p:cNvPr id="1021" name="Google Shape;1021;p38"/>
          <p:cNvSpPr/>
          <p:nvPr/>
        </p:nvSpPr>
        <p:spPr>
          <a:xfrm>
            <a:off x="943335" y="1621793"/>
            <a:ext cx="7387404" cy="1077218"/>
          </a:xfrm>
          <a:prstGeom prst="rect">
            <a:avLst/>
          </a:prstGeom>
          <a:solidFill>
            <a:srgbClr val="FAE2D5"/>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endParaRPr sz="3200" b="1">
              <a:solidFill>
                <a:srgbClr val="000000"/>
              </a:solidFill>
              <a:latin typeface="Arial"/>
              <a:ea typeface="Arial"/>
              <a:cs typeface="Arial"/>
              <a:sym typeface="Arial"/>
            </a:endParaRPr>
          </a:p>
          <a:p>
            <a:pPr marL="0" marR="0" lvl="0" indent="0" algn="just" rtl="0">
              <a:spcBef>
                <a:spcPts val="0"/>
              </a:spcBef>
              <a:spcAft>
                <a:spcPts val="0"/>
              </a:spcAft>
              <a:buNone/>
            </a:pPr>
            <a:endParaRPr sz="3200" b="1">
              <a:solidFill>
                <a:srgbClr val="000000"/>
              </a:solidFill>
              <a:latin typeface="Arial"/>
              <a:ea typeface="Arial"/>
              <a:cs typeface="Arial"/>
              <a:sym typeface="Arial"/>
            </a:endParaRPr>
          </a:p>
        </p:txBody>
      </p:sp>
      <p:sp>
        <p:nvSpPr>
          <p:cNvPr id="1022" name="Google Shape;1022;p38"/>
          <p:cNvSpPr/>
          <p:nvPr/>
        </p:nvSpPr>
        <p:spPr>
          <a:xfrm>
            <a:off x="943336" y="3335964"/>
            <a:ext cx="7387403" cy="1077218"/>
          </a:xfrm>
          <a:prstGeom prst="rect">
            <a:avLst/>
          </a:prstGeom>
          <a:solidFill>
            <a:srgbClr val="FAE2D5"/>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endParaRPr sz="3200" b="1">
              <a:solidFill>
                <a:srgbClr val="000000"/>
              </a:solidFill>
              <a:latin typeface="Arial"/>
              <a:ea typeface="Arial"/>
              <a:cs typeface="Arial"/>
              <a:sym typeface="Arial"/>
            </a:endParaRPr>
          </a:p>
          <a:p>
            <a:pPr marL="0" marR="0" lvl="0" indent="0" algn="just" rtl="0">
              <a:spcBef>
                <a:spcPts val="0"/>
              </a:spcBef>
              <a:spcAft>
                <a:spcPts val="0"/>
              </a:spcAft>
              <a:buNone/>
            </a:pPr>
            <a:endParaRPr sz="3200" b="1">
              <a:solidFill>
                <a:srgbClr val="000000"/>
              </a:solidFill>
              <a:latin typeface="Arial"/>
              <a:ea typeface="Arial"/>
              <a:cs typeface="Arial"/>
              <a:sym typeface="Arial"/>
            </a:endParaRPr>
          </a:p>
        </p:txBody>
      </p:sp>
      <p:pic>
        <p:nvPicPr>
          <p:cNvPr id="1023" name="Google Shape;1023;p38"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8" name="Google Shape;1028;p39"/>
          <p:cNvSpPr txBox="1"/>
          <p:nvPr/>
        </p:nvSpPr>
        <p:spPr>
          <a:xfrm>
            <a:off x="865396" y="146119"/>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C’est la fin de la séance. Qui peut me rappeler ce que nous avons appris aujourd’hui ? </a:t>
            </a:r>
            <a:endParaRPr sz="1400" b="1">
              <a:solidFill>
                <a:srgbClr val="747474"/>
              </a:solidFill>
              <a:latin typeface="Calibri"/>
              <a:ea typeface="Calibri"/>
              <a:cs typeface="Calibri"/>
              <a:sym typeface="Calibri"/>
            </a:endParaRPr>
          </a:p>
        </p:txBody>
      </p:sp>
      <p:sp>
        <p:nvSpPr>
          <p:cNvPr id="1029" name="Google Shape;1029;p39"/>
          <p:cNvSpPr txBox="1"/>
          <p:nvPr/>
        </p:nvSpPr>
        <p:spPr>
          <a:xfrm>
            <a:off x="865396" y="436392"/>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Désigner quelques élèves.</a:t>
            </a:r>
            <a:endParaRPr sz="1400" i="1">
              <a:solidFill>
                <a:srgbClr val="AEAEAE"/>
              </a:solidFill>
              <a:latin typeface="Calibri"/>
              <a:ea typeface="Calibri"/>
              <a:cs typeface="Calibri"/>
              <a:sym typeface="Calibri"/>
            </a:endParaRPr>
          </a:p>
        </p:txBody>
      </p:sp>
      <p:sp>
        <p:nvSpPr>
          <p:cNvPr id="1030" name="Google Shape;1030;p39"/>
          <p:cNvSpPr txBox="1"/>
          <p:nvPr/>
        </p:nvSpPr>
        <p:spPr>
          <a:xfrm>
            <a:off x="206939" y="2923059"/>
            <a:ext cx="7634702" cy="425501"/>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fr-FR" sz="2000" b="1">
                <a:solidFill>
                  <a:schemeClr val="dk1"/>
                </a:solidFill>
                <a:latin typeface="Calibri"/>
                <a:ea typeface="Calibri"/>
                <a:cs typeface="Calibri"/>
                <a:sym typeface="Calibri"/>
              </a:rPr>
              <a:t>2. </a:t>
            </a:r>
            <a:r>
              <a:rPr lang="fr-FR" sz="1900" b="1">
                <a:solidFill>
                  <a:schemeClr val="dk1"/>
                </a:solidFill>
                <a:latin typeface="Calibri"/>
                <a:ea typeface="Calibri"/>
                <a:cs typeface="Calibri"/>
                <a:sym typeface="Calibri"/>
              </a:rPr>
              <a:t>Nous avons aussi appris à reconnaître une opinion dans un texte :</a:t>
            </a:r>
            <a:endParaRPr/>
          </a:p>
        </p:txBody>
      </p:sp>
      <p:pic>
        <p:nvPicPr>
          <p:cNvPr id="1031" name="Google Shape;1031;p39"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
        <p:nvSpPr>
          <p:cNvPr id="1032" name="Google Shape;1032;p39"/>
          <p:cNvSpPr/>
          <p:nvPr/>
        </p:nvSpPr>
        <p:spPr>
          <a:xfrm>
            <a:off x="325607" y="3370865"/>
            <a:ext cx="8563212" cy="1200329"/>
          </a:xfrm>
          <a:prstGeom prst="rect">
            <a:avLst/>
          </a:prstGeom>
          <a:solidFill>
            <a:srgbClr val="FAE2D5"/>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b="1">
                <a:solidFill>
                  <a:srgbClr val="0070C0"/>
                </a:solidFill>
                <a:latin typeface="Calibri"/>
                <a:ea typeface="Calibri"/>
                <a:cs typeface="Calibri"/>
                <a:sym typeface="Calibri"/>
              </a:rPr>
              <a:t>Pour reconnaître une opinion dans un texte</a:t>
            </a:r>
            <a:r>
              <a:rPr lang="fr-FR" sz="1800" b="1">
                <a:solidFill>
                  <a:schemeClr val="dk1"/>
                </a:solidFill>
                <a:latin typeface="Calibri"/>
                <a:ea typeface="Calibri"/>
                <a:cs typeface="Calibri"/>
                <a:sym typeface="Calibri"/>
              </a:rPr>
              <a:t>, on cherche des phrases qui expriment un avis personnel avec des mots comme « je pense que », « à mon avis », « il croit que », « selon lui ». Ces expressions montrent une appréciation et non un fait.</a:t>
            </a:r>
            <a:endParaRPr sz="1800">
              <a:solidFill>
                <a:schemeClr val="dk1"/>
              </a:solidFill>
              <a:latin typeface="Calibri"/>
              <a:ea typeface="Calibri"/>
              <a:cs typeface="Calibri"/>
              <a:sym typeface="Calibri"/>
            </a:endParaRPr>
          </a:p>
          <a:p>
            <a:pPr marL="0" marR="0" lvl="0" indent="0" algn="just" rtl="0">
              <a:spcBef>
                <a:spcPts val="0"/>
              </a:spcBef>
              <a:spcAft>
                <a:spcPts val="0"/>
              </a:spcAft>
              <a:buNone/>
            </a:pPr>
            <a:r>
              <a:rPr lang="fr-FR" sz="1800" b="1">
                <a:solidFill>
                  <a:srgbClr val="C00000"/>
                </a:solidFill>
                <a:latin typeface="Calibri"/>
                <a:ea typeface="Calibri"/>
                <a:cs typeface="Calibri"/>
                <a:sym typeface="Calibri"/>
              </a:rPr>
              <a:t>Exemple :</a:t>
            </a:r>
            <a:r>
              <a:rPr lang="fr-FR" sz="1800">
                <a:solidFill>
                  <a:schemeClr val="dk1"/>
                </a:solidFill>
                <a:latin typeface="Calibri"/>
                <a:ea typeface="Calibri"/>
                <a:cs typeface="Calibri"/>
                <a:sym typeface="Calibri"/>
              </a:rPr>
              <a:t> </a:t>
            </a:r>
            <a:r>
              <a:rPr lang="fr-FR" sz="1800" i="1">
                <a:solidFill>
                  <a:schemeClr val="dk1"/>
                </a:solidFill>
                <a:latin typeface="Calibri"/>
                <a:ea typeface="Calibri"/>
                <a:cs typeface="Calibri"/>
                <a:sym typeface="Calibri"/>
              </a:rPr>
              <a:t>« </a:t>
            </a:r>
            <a:r>
              <a:rPr lang="fr-FR" sz="1800" b="1" i="1">
                <a:solidFill>
                  <a:srgbClr val="FF0000"/>
                </a:solidFill>
                <a:latin typeface="Calibri"/>
                <a:ea typeface="Calibri"/>
                <a:cs typeface="Calibri"/>
                <a:sym typeface="Calibri"/>
              </a:rPr>
              <a:t>Selon</a:t>
            </a:r>
            <a:r>
              <a:rPr lang="fr-FR" sz="1800" i="1">
                <a:solidFill>
                  <a:schemeClr val="dk1"/>
                </a:solidFill>
                <a:latin typeface="Calibri"/>
                <a:ea typeface="Calibri"/>
                <a:cs typeface="Calibri"/>
                <a:sym typeface="Calibri"/>
              </a:rPr>
              <a:t> Mourad, voyager en train est une expérience magique ».</a:t>
            </a:r>
            <a:endParaRPr sz="1800">
              <a:solidFill>
                <a:schemeClr val="dk1"/>
              </a:solidFill>
              <a:latin typeface="Calibri"/>
              <a:ea typeface="Calibri"/>
              <a:cs typeface="Calibri"/>
              <a:sym typeface="Calibri"/>
            </a:endParaRPr>
          </a:p>
        </p:txBody>
      </p:sp>
      <p:sp>
        <p:nvSpPr>
          <p:cNvPr id="1033" name="Google Shape;1033;p39"/>
          <p:cNvSpPr txBox="1"/>
          <p:nvPr/>
        </p:nvSpPr>
        <p:spPr>
          <a:xfrm>
            <a:off x="237893" y="1010125"/>
            <a:ext cx="8650926" cy="410882"/>
          </a:xfrm>
          <a:prstGeom prst="rect">
            <a:avLst/>
          </a:prstGeom>
          <a:noFill/>
          <a:ln>
            <a:noFill/>
          </a:ln>
        </p:spPr>
        <p:txBody>
          <a:bodyPr spcFirstLastPara="1" wrap="square" lIns="91425" tIns="45700" rIns="91425" bIns="45700" anchor="t" anchorCtr="0">
            <a:spAutoFit/>
          </a:bodyPr>
          <a:lstStyle/>
          <a:p>
            <a:pPr marL="457200" marR="0" lvl="0" indent="-457200" algn="just" rtl="0">
              <a:lnSpc>
                <a:spcPct val="115000"/>
              </a:lnSpc>
              <a:spcBef>
                <a:spcPts val="0"/>
              </a:spcBef>
              <a:spcAft>
                <a:spcPts val="0"/>
              </a:spcAft>
              <a:buClr>
                <a:schemeClr val="dk1"/>
              </a:buClr>
              <a:buSzPts val="1800"/>
              <a:buFont typeface="Calibri"/>
              <a:buAutoNum type="arabicPeriod"/>
            </a:pPr>
            <a:r>
              <a:rPr lang="fr-FR" sz="1800" b="1">
                <a:solidFill>
                  <a:schemeClr val="dk1"/>
                </a:solidFill>
                <a:latin typeface="Calibri"/>
                <a:ea typeface="Calibri"/>
                <a:cs typeface="Calibri"/>
                <a:sym typeface="Calibri"/>
              </a:rPr>
              <a:t>Aujourd’hui, nous avons appris à lire en respectant le ton et le rythme :</a:t>
            </a:r>
            <a:endParaRPr/>
          </a:p>
        </p:txBody>
      </p:sp>
      <p:sp>
        <p:nvSpPr>
          <p:cNvPr id="1034" name="Google Shape;1034;p39"/>
          <p:cNvSpPr/>
          <p:nvPr/>
        </p:nvSpPr>
        <p:spPr>
          <a:xfrm>
            <a:off x="325607" y="1480708"/>
            <a:ext cx="8563212" cy="923330"/>
          </a:xfrm>
          <a:prstGeom prst="rect">
            <a:avLst/>
          </a:prstGeom>
          <a:solidFill>
            <a:srgbClr val="FAE2D5"/>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b="1">
                <a:solidFill>
                  <a:srgbClr val="0070C0"/>
                </a:solidFill>
                <a:latin typeface="Calibri"/>
                <a:ea typeface="Calibri"/>
                <a:cs typeface="Calibri"/>
                <a:sym typeface="Calibri"/>
              </a:rPr>
              <a:t>Lire en respectant le ton et le rythme : </a:t>
            </a:r>
            <a:r>
              <a:rPr lang="fr-FR" sz="1800">
                <a:solidFill>
                  <a:schemeClr val="dk1"/>
                </a:solidFill>
                <a:latin typeface="Calibri"/>
                <a:ea typeface="Calibri"/>
                <a:cs typeface="Calibri"/>
                <a:sym typeface="Calibri"/>
              </a:rPr>
              <a:t>on lit les phrases en changeant la voix selon le sens et l’émotion du texte, en marquant les pauses et en variant l’intonation pour que le texte garde son effet et son sens.</a:t>
            </a:r>
            <a:endParaRPr sz="1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023110" y="1438314"/>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white"/>
                </a:solidFill>
                <a:effectLst/>
                <a:uLnTx/>
                <a:uFillTx/>
                <a:latin typeface="Calibri"/>
                <a:ea typeface="Calibri"/>
                <a:cs typeface="Calibri"/>
                <a:sym typeface="Arial"/>
              </a:rPr>
              <a:t>Tâche 1 : Lire par groupes de mots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white"/>
                </a:solidFill>
                <a:effectLst/>
                <a:uLnTx/>
                <a:uFillTx/>
                <a:latin typeface="Calibri"/>
                <a:ea typeface="Calibri"/>
                <a:cs typeface="Calibri"/>
                <a:sym typeface="Arial"/>
              </a:rPr>
              <a:t>Tâche 2 : Repérer l’ordre des actions dans un récit. 	</a:t>
            </a:r>
            <a:r>
              <a:rPr kumimoji="0" lang="fr-FR" sz="1400" b="0" i="0" u="none" strike="noStrike" kern="1200" cap="none" spc="0" normalizeH="0" baseline="0" noProof="0" dirty="0">
                <a:ln>
                  <a:noFill/>
                </a:ln>
                <a:solidFill>
                  <a:prstClr val="black"/>
                </a:solidFill>
                <a:effectLst/>
                <a:uLnTx/>
                <a:uFillTx/>
                <a:latin typeface="Aptos" panose="02110004020202020204"/>
                <a:ea typeface="+mn-ea"/>
                <a:cs typeface="Arial"/>
                <a:sym typeface="Arial"/>
              </a:rPr>
              <a:t>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400" b="1" i="0" u="none" strike="noStrike" kern="0" cap="none" spc="0" normalizeH="0" baseline="0" noProof="0" dirty="0">
                <a:ln>
                  <a:noFill/>
                </a:ln>
                <a:solidFill>
                  <a:prstClr val="white"/>
                </a:solidFill>
                <a:effectLst/>
                <a:uLnTx/>
                <a:uFillTx/>
                <a:latin typeface="Calibri"/>
                <a:ea typeface="Calibri"/>
                <a:cs typeface="Calibri"/>
                <a:sym typeface="Arial"/>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1967804" y="2170077"/>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75000"/>
            </a:schemeClr>
          </a:solidFill>
          <a:ln w="9528" cap="flat">
            <a:solidFill>
              <a:srgbClr val="000000"/>
            </a:solidFill>
            <a:prstDash val="solid"/>
            <a:miter/>
          </a:ln>
        </p:spPr>
        <p:txBody>
          <a:bodyPr vert="horz" wrap="square" lIns="68570" tIns="34271" rIns="68570" bIns="34271" anchor="ctr" anchorCtr="0" compatLnSpc="1">
            <a:noAutofit/>
          </a:bodyPr>
          <a:lstStyle/>
          <a:p>
            <a:pPr>
              <a:buClrTx/>
              <a:buFontTx/>
              <a:buNone/>
            </a:pPr>
            <a:r>
              <a:rPr lang="fr-FR" sz="1200" kern="1200" dirty="0">
                <a:solidFill>
                  <a:prstClr val="white"/>
                </a:solidFill>
                <a:latin typeface="Aptos" panose="02110004020202020204"/>
                <a:ea typeface="+mn-ea"/>
              </a:rPr>
              <a:t>Tâche 1 : Lire de manière fluide.</a:t>
            </a:r>
          </a:p>
          <a:p>
            <a:pPr>
              <a:buClrTx/>
              <a:buFontTx/>
              <a:buNone/>
            </a:pPr>
            <a:r>
              <a:rPr lang="fr-FR" sz="1200" kern="1200" dirty="0">
                <a:solidFill>
                  <a:prstClr val="white"/>
                </a:solidFill>
                <a:latin typeface="Aptos" panose="02110004020202020204"/>
                <a:ea typeface="+mn-ea"/>
              </a:rPr>
              <a:t>Tâche 2 : Comprendre une opposition ou un ajout dans un texte</a:t>
            </a:r>
            <a:r>
              <a:rPr lang="fr-FR" sz="1200" kern="1200" dirty="0">
                <a:solidFill>
                  <a:prstClr val="white"/>
                </a:solidFill>
                <a:latin typeface="Aptos" panose="02110004020202020204"/>
                <a:ea typeface="+mn-ea"/>
              </a:rPr>
              <a:t>.</a:t>
            </a:r>
            <a:endParaRPr lang="fr-FR" sz="1200" kern="1200" dirty="0">
              <a:solidFill>
                <a:prstClr val="white"/>
              </a:solidFill>
              <a:latin typeface="Aptos" panose="02110004020202020204"/>
              <a:ea typeface="+mn-ea"/>
            </a:endParaRPr>
          </a:p>
        </p:txBody>
      </p:sp>
      <p:sp>
        <p:nvSpPr>
          <p:cNvPr id="6" name="Google Shape;289;p29">
            <a:extLst>
              <a:ext uri="{FF2B5EF4-FFF2-40B4-BE49-F238E27FC236}">
                <a16:creationId xmlns:a16="http://schemas.microsoft.com/office/drawing/2014/main" id="{6483138D-1658-8B74-9ECA-5D9269DF8986}"/>
              </a:ext>
            </a:extLst>
          </p:cNvPr>
          <p:cNvSpPr/>
          <p:nvPr/>
        </p:nvSpPr>
        <p:spPr>
          <a:xfrm>
            <a:off x="486086" y="2779212"/>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400" b="1" i="0" u="none" strike="noStrike" kern="0" cap="none" spc="0" normalizeH="0" baseline="0" noProof="0" dirty="0">
                <a:ln>
                  <a:noFill/>
                </a:ln>
                <a:solidFill>
                  <a:prstClr val="white"/>
                </a:solidFill>
                <a:effectLst/>
                <a:uLnTx/>
                <a:uFillTx/>
                <a:latin typeface="Calibri"/>
                <a:ea typeface="Calibri"/>
                <a:cs typeface="Calibri"/>
                <a:sym typeface="Arial"/>
              </a:rPr>
              <a:t>Séance 3</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9528" cap="flat">
            <a:solidFill>
              <a:srgbClr val="000000"/>
            </a:solidFill>
            <a:prstDash val="solid"/>
            <a:miter/>
          </a:ln>
        </p:spPr>
        <p:txBody>
          <a:bodyPr vert="horz" wrap="square" lIns="68570" tIns="34271" rIns="68570" bIns="34271"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chemeClr val="tx1"/>
                </a:solidFill>
                <a:effectLst/>
                <a:uLnTx/>
                <a:uFillTx/>
                <a:latin typeface="Aptos" panose="02110004020202020204"/>
                <a:ea typeface="+mn-ea"/>
                <a:cs typeface="Arial"/>
                <a:sym typeface="Arial"/>
              </a:rPr>
              <a:t>Rebrassage : réviser les acquis des trois séances de remédiation.</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2161737"/>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400" b="1" i="0" u="none" strike="noStrike" kern="0" cap="none" spc="0" normalizeH="0" baseline="0" noProof="0" dirty="0">
                <a:ln>
                  <a:noFill/>
                </a:ln>
                <a:solidFill>
                  <a:prstClr val="white"/>
                </a:solidFill>
                <a:effectLst/>
                <a:uLnTx/>
                <a:uFillTx/>
                <a:latin typeface="Calibri"/>
                <a:ea typeface="Calibri"/>
                <a:cs typeface="Calibri"/>
                <a:sym typeface="Arial"/>
              </a:rPr>
              <a:t>Séance 2</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10" y="2718808"/>
            <a:ext cx="6796799" cy="62499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75000"/>
            </a:schemeClr>
          </a:solidFill>
          <a:ln w="9528" cap="flat">
            <a:solidFill>
              <a:srgbClr val="000000"/>
            </a:solidFill>
            <a:prstDash val="solid"/>
            <a:miter/>
          </a:ln>
        </p:spPr>
        <p:txBody>
          <a:bodyPr vert="horz" wrap="square" lIns="68570" tIns="34271" rIns="68570" bIns="34271"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white"/>
                </a:solidFill>
                <a:effectLst/>
                <a:uLnTx/>
                <a:uFillTx/>
                <a:latin typeface="Aptos" panose="02110004020202020204"/>
                <a:ea typeface="+mn-ea"/>
                <a:cs typeface="Arial"/>
                <a:sym typeface="Arial"/>
              </a:rPr>
              <a:t>Tâche 1 : Lire avec une voix forte et claire.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white"/>
                </a:solidFill>
                <a:effectLst/>
                <a:uLnTx/>
                <a:uFillTx/>
                <a:latin typeface="Aptos" panose="02110004020202020204"/>
                <a:ea typeface="+mn-ea"/>
                <a:cs typeface="Arial"/>
                <a:sym typeface="Arial"/>
              </a:rPr>
              <a:t>Tâche 2 : Identifier ce que pense un personnage et les raisons qu’il donne.</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86086" y="3503377"/>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B0F0"/>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400" b="1" i="0" u="none" strike="noStrike" kern="0" cap="none" spc="0" normalizeH="0" baseline="0" noProof="0" dirty="0">
                <a:ln>
                  <a:noFill/>
                </a:ln>
                <a:solidFill>
                  <a:srgbClr val="000000"/>
                </a:solidFill>
                <a:effectLst/>
                <a:uLnTx/>
                <a:uFillTx/>
                <a:latin typeface="Calibri"/>
                <a:ea typeface="Calibri"/>
                <a:cs typeface="Calibri"/>
                <a:sym typeface="Arial"/>
              </a:rPr>
              <a:t>Séance 4</a:t>
            </a:r>
          </a:p>
        </p:txBody>
      </p:sp>
      <p:sp>
        <p:nvSpPr>
          <p:cNvPr id="12" name="Rectangle: Rounded Corners 11">
            <a:extLst>
              <a:ext uri="{FF2B5EF4-FFF2-40B4-BE49-F238E27FC236}">
                <a16:creationId xmlns:a16="http://schemas.microsoft.com/office/drawing/2014/main" id="{903539F8-A00F-BC5E-4838-0740E7F50060}"/>
              </a:ext>
            </a:extLst>
          </p:cNvPr>
          <p:cNvSpPr/>
          <p:nvPr/>
        </p:nvSpPr>
        <p:spPr>
          <a:xfrm>
            <a:off x="277656" y="3498189"/>
            <a:ext cx="8619612" cy="605062"/>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sym typeface="Arial"/>
            </a:endParaRPr>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Calibri"/>
                <a:ea typeface="Calibri"/>
                <a:cs typeface="Calibri"/>
                <a:sym typeface="Arial"/>
              </a:rPr>
              <a:t>Repérage dans la semaine</a:t>
            </a:r>
            <a:endParaRPr kumimoji="0" lang="fr-FR" sz="2400" b="0" i="1" u="none" strike="noStrike" kern="0" cap="none" spc="0" normalizeH="0" baseline="0" noProof="0" dirty="0">
              <a:ln>
                <a:noFill/>
              </a:ln>
              <a:solidFill>
                <a:srgbClr val="44546A"/>
              </a:solidFill>
              <a:effectLst/>
              <a:uLnTx/>
              <a:uFillTx/>
              <a:latin typeface="Calibri"/>
              <a:ea typeface="Calibri"/>
              <a:cs typeface="Calibri"/>
              <a:sym typeface="Arial"/>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781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40"/>
          <p:cNvSpPr txBox="1"/>
          <p:nvPr/>
        </p:nvSpPr>
        <p:spPr>
          <a:xfrm>
            <a:off x="865396" y="158607"/>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N’oubliez pas de faire ces activités à la maison.</a:t>
            </a:r>
            <a:endParaRPr/>
          </a:p>
        </p:txBody>
      </p:sp>
      <p:pic>
        <p:nvPicPr>
          <p:cNvPr id="1040" name="Google Shape;1040;p40"/>
          <p:cNvPicPr preferRelativeResize="0"/>
          <p:nvPr/>
        </p:nvPicPr>
        <p:blipFill rotWithShape="1">
          <a:blip r:embed="rId3">
            <a:alphaModFix/>
          </a:blip>
          <a:srcRect/>
          <a:stretch/>
        </p:blipFill>
        <p:spPr>
          <a:xfrm>
            <a:off x="3232534" y="1621069"/>
            <a:ext cx="2953861" cy="1066056"/>
          </a:xfrm>
          <a:prstGeom prst="rect">
            <a:avLst/>
          </a:prstGeom>
          <a:noFill/>
          <a:ln>
            <a:noFill/>
          </a:ln>
        </p:spPr>
      </p:pic>
      <p:sp>
        <p:nvSpPr>
          <p:cNvPr id="1041" name="Google Shape;1041;p40"/>
          <p:cNvSpPr txBox="1"/>
          <p:nvPr/>
        </p:nvSpPr>
        <p:spPr>
          <a:xfrm>
            <a:off x="728918" y="3220954"/>
            <a:ext cx="7558605" cy="400110"/>
          </a:xfrm>
          <a:prstGeom prst="rect">
            <a:avLst/>
          </a:prstGeom>
          <a:noFill/>
          <a:ln>
            <a:noFill/>
          </a:ln>
        </p:spPr>
        <p:txBody>
          <a:bodyPr spcFirstLastPara="1" wrap="square" lIns="91425" tIns="45700" rIns="91425" bIns="45700" anchor="t" anchorCtr="0">
            <a:spAutoFit/>
          </a:bodyPr>
          <a:lstStyle/>
          <a:p>
            <a:pPr marL="514350" marR="0" lvl="0" indent="-514350" algn="just" rtl="0">
              <a:spcBef>
                <a:spcPts val="0"/>
              </a:spcBef>
              <a:spcAft>
                <a:spcPts val="0"/>
              </a:spcAft>
              <a:buClr>
                <a:schemeClr val="dk1"/>
              </a:buClr>
              <a:buSzPts val="2000"/>
              <a:buFont typeface="Calibri"/>
              <a:buAutoNum type="arabicPeriod"/>
            </a:pPr>
            <a:r>
              <a:rPr lang="fr-FR" sz="2000" b="1" dirty="0">
                <a:solidFill>
                  <a:schemeClr val="dk1"/>
                </a:solidFill>
                <a:latin typeface="Calibri"/>
                <a:ea typeface="Calibri"/>
                <a:cs typeface="Calibri"/>
                <a:sym typeface="Calibri"/>
              </a:rPr>
              <a:t>Entrainez-vous à lire à haute voix le texte p. 86 du livret.</a:t>
            </a:r>
            <a:endParaRPr sz="2000" b="1" dirty="0">
              <a:solidFill>
                <a:schemeClr val="dk1"/>
              </a:solidFill>
              <a:latin typeface="Calibri"/>
              <a:ea typeface="Calibri"/>
              <a:cs typeface="Calibri"/>
              <a:sym typeface="Calibri"/>
            </a:endParaRPr>
          </a:p>
        </p:txBody>
      </p:sp>
      <p:pic>
        <p:nvPicPr>
          <p:cNvPr id="1042" name="Google Shape;1042;p40" descr="Image générée"/>
          <p:cNvPicPr preferRelativeResize="0"/>
          <p:nvPr/>
        </p:nvPicPr>
        <p:blipFill rotWithShape="1">
          <a:blip r:embed="rId4">
            <a:alphaModFix/>
          </a:blip>
          <a:srcRect l="3381" t="42118" r="70997" b="41629"/>
          <a:stretch/>
        </p:blipFill>
        <p:spPr>
          <a:xfrm>
            <a:off x="8549264" y="67167"/>
            <a:ext cx="594736" cy="56586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pic>
        <p:nvPicPr>
          <p:cNvPr id="1047" name="Google Shape;1047;p41"/>
          <p:cNvPicPr preferRelativeResize="0"/>
          <p:nvPr/>
        </p:nvPicPr>
        <p:blipFill rotWithShape="1">
          <a:blip r:embed="rId3">
            <a:alphaModFix/>
          </a:blip>
          <a:srcRect/>
          <a:stretch/>
        </p:blipFill>
        <p:spPr>
          <a:xfrm>
            <a:off x="2961641" y="1425814"/>
            <a:ext cx="2783680" cy="2783680"/>
          </a:xfrm>
          <a:prstGeom prst="rect">
            <a:avLst/>
          </a:prstGeom>
          <a:noFill/>
          <a:ln>
            <a:noFill/>
          </a:ln>
        </p:spPr>
      </p:pic>
      <p:sp>
        <p:nvSpPr>
          <p:cNvPr id="1048" name="Google Shape;1048;p41"/>
          <p:cNvSpPr txBox="1"/>
          <p:nvPr/>
        </p:nvSpPr>
        <p:spPr>
          <a:xfrm>
            <a:off x="784445" y="204112"/>
            <a:ext cx="762082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C’est la fin de notre séance. N’oubliez pas de réviser votre leçon et de terminer vos devoirs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doivent être capables de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dirty="0">
                <a:latin typeface="Calibri" panose="020F0502020204030204" pitchFamily="34" charset="0"/>
                <a:cs typeface="Calibri" panose="020F0502020204030204" pitchFamily="34" charset="0"/>
              </a:rPr>
              <a:t>Lire en respectant le ton et le </a:t>
            </a:r>
            <a:r>
              <a:rPr lang="fr-FR" sz="1400" dirty="0" smtClean="0">
                <a:latin typeface="Calibri" panose="020F0502020204030204" pitchFamily="34" charset="0"/>
                <a:cs typeface="Calibri" panose="020F0502020204030204" pitchFamily="34" charset="0"/>
              </a:rPr>
              <a:t>rythme.</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dirty="0" smtClean="0">
                <a:latin typeface="Calibri" panose="020F0502020204030204" pitchFamily="34" charset="0"/>
                <a:cs typeface="Calibri" panose="020F0502020204030204" pitchFamily="34" charset="0"/>
              </a:rPr>
              <a:t>Identifier </a:t>
            </a:r>
            <a:r>
              <a:rPr lang="fr-FR" sz="1400" dirty="0">
                <a:latin typeface="Calibri" panose="020F0502020204030204" pitchFamily="34" charset="0"/>
                <a:cs typeface="Calibri" panose="020F0502020204030204" pitchFamily="34" charset="0"/>
              </a:rPr>
              <a:t>une opinion à propos d’un fait dans un texte.</a:t>
            </a: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smtClean="0">
                <a:solidFill>
                  <a:srgbClr val="000000"/>
                </a:solidFill>
                <a:uFillTx/>
                <a:latin typeface="Calibri" panose="020F0502020204030204" pitchFamily="34" charset="0"/>
                <a:ea typeface="Calibri" panose="020F0502020204030204" pitchFamily="34" charset="0"/>
                <a:cs typeface="Calibri" panose="020F0502020204030204" pitchFamily="34" charset="0"/>
              </a:rPr>
              <a:t>Tâche </a:t>
            </a: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337906"/>
            <a:ext cx="6901508" cy="79821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Appliquer les règles pour </a:t>
            </a:r>
            <a:r>
              <a:rPr 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lire correctement et d’une manière expressive.</a:t>
            </a: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Comprendre l’opinion donnée dans un texte à propos d’un fait.</a:t>
            </a: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6"/>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3"/>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L’incompréhension du sens des phrases menant à l’utilisation de tons inadéquats. </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Le relevé des </a:t>
            </a: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éléments non-cohérents </a:t>
            </a: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avec la question </a:t>
            </a: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posée.</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1112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5"/>
          <p:cNvSpPr/>
          <p:nvPr/>
        </p:nvSpPr>
        <p:spPr>
          <a:xfrm>
            <a:off x="1692956" y="1070383"/>
            <a:ext cx="5924251" cy="2745706"/>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Calibri"/>
              <a:ea typeface="Calibri"/>
              <a:cs typeface="Calibri"/>
              <a:sym typeface="Calibri"/>
            </a:endParaRPr>
          </a:p>
        </p:txBody>
      </p:sp>
      <p:sp>
        <p:nvSpPr>
          <p:cNvPr id="661" name="Google Shape;661;p5"/>
          <p:cNvSpPr/>
          <p:nvPr/>
        </p:nvSpPr>
        <p:spPr>
          <a:xfrm>
            <a:off x="1779973" y="2682197"/>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spcFirstLastPara="1" wrap="square" lIns="51425" tIns="25700" rIns="51425" bIns="25700" anchor="ctr" anchorCtr="1">
            <a:noAutofit/>
          </a:bodyPr>
          <a:lstStyle/>
          <a:p>
            <a:pPr marL="0" marR="0" lvl="0" indent="0" algn="ctr" rtl="0">
              <a:lnSpc>
                <a:spcPct val="100000"/>
              </a:lnSpc>
              <a:spcBef>
                <a:spcPts val="0"/>
              </a:spcBef>
              <a:spcAft>
                <a:spcPts val="0"/>
              </a:spcAft>
              <a:buClr>
                <a:srgbClr val="FFFFFF"/>
              </a:buClr>
              <a:buSzPts val="1600"/>
              <a:buFont typeface="Calibri"/>
              <a:buNone/>
            </a:pPr>
            <a:r>
              <a:rPr lang="fr-FR" sz="1600" b="1" i="0" u="none" strike="noStrike" cap="none">
                <a:solidFill>
                  <a:srgbClr val="FFFFFF"/>
                </a:solidFill>
                <a:latin typeface="Calibri"/>
                <a:ea typeface="Calibri"/>
                <a:cs typeface="Calibri"/>
                <a:sym typeface="Calibri"/>
              </a:rPr>
              <a:t>3</a:t>
            </a:r>
            <a:endParaRPr sz="1100" b="0" i="0" u="none" strike="noStrike" cap="none">
              <a:solidFill>
                <a:srgbClr val="000000"/>
              </a:solidFill>
              <a:latin typeface="Arial"/>
              <a:ea typeface="Arial"/>
              <a:cs typeface="Arial"/>
              <a:sym typeface="Arial"/>
            </a:endParaRPr>
          </a:p>
        </p:txBody>
      </p:sp>
      <p:sp>
        <p:nvSpPr>
          <p:cNvPr id="662" name="Google Shape;662;p5"/>
          <p:cNvSpPr/>
          <p:nvPr/>
        </p:nvSpPr>
        <p:spPr>
          <a:xfrm>
            <a:off x="1786179" y="3280741"/>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spcFirstLastPara="1" wrap="square" lIns="51425" tIns="25700" rIns="51425" bIns="25700" anchor="ctr" anchorCtr="1">
            <a:noAutofit/>
          </a:bodyPr>
          <a:lstStyle/>
          <a:p>
            <a:pPr marL="0" marR="0" lvl="0" indent="0" algn="ctr" rtl="0">
              <a:lnSpc>
                <a:spcPct val="100000"/>
              </a:lnSpc>
              <a:spcBef>
                <a:spcPts val="0"/>
              </a:spcBef>
              <a:spcAft>
                <a:spcPts val="0"/>
              </a:spcAft>
              <a:buClr>
                <a:srgbClr val="FFFFFF"/>
              </a:buClr>
              <a:buSzPts val="1600"/>
              <a:buFont typeface="Calibri"/>
              <a:buNone/>
            </a:pPr>
            <a:r>
              <a:rPr lang="fr-FR" sz="1600" b="1" i="0" u="none" strike="noStrike" cap="none">
                <a:solidFill>
                  <a:srgbClr val="FFFFFF"/>
                </a:solidFill>
                <a:latin typeface="Calibri"/>
                <a:ea typeface="Calibri"/>
                <a:cs typeface="Calibri"/>
                <a:sym typeface="Calibri"/>
              </a:rPr>
              <a:t>4</a:t>
            </a:r>
            <a:endParaRPr sz="1100" b="0" i="0" u="none" strike="noStrike" cap="none">
              <a:solidFill>
                <a:srgbClr val="000000"/>
              </a:solidFill>
              <a:latin typeface="Arial"/>
              <a:ea typeface="Arial"/>
              <a:cs typeface="Arial"/>
              <a:sym typeface="Arial"/>
            </a:endParaRPr>
          </a:p>
        </p:txBody>
      </p:sp>
      <p:sp>
        <p:nvSpPr>
          <p:cNvPr id="663" name="Google Shape;663;p5"/>
          <p:cNvSpPr/>
          <p:nvPr/>
        </p:nvSpPr>
        <p:spPr>
          <a:xfrm>
            <a:off x="1786179" y="2043187"/>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spcFirstLastPara="1" wrap="square" lIns="51425" tIns="25700" rIns="51425" bIns="25700" anchor="ctr" anchorCtr="1">
            <a:noAutofit/>
          </a:bodyPr>
          <a:lstStyle/>
          <a:p>
            <a:pPr marL="0" marR="0" lvl="0" indent="0" algn="ctr" rtl="0">
              <a:lnSpc>
                <a:spcPct val="100000"/>
              </a:lnSpc>
              <a:spcBef>
                <a:spcPts val="0"/>
              </a:spcBef>
              <a:spcAft>
                <a:spcPts val="0"/>
              </a:spcAft>
              <a:buClr>
                <a:srgbClr val="FFFFFF"/>
              </a:buClr>
              <a:buSzPts val="1600"/>
              <a:buFont typeface="Calibri"/>
              <a:buNone/>
            </a:pPr>
            <a:r>
              <a:rPr lang="fr-FR" sz="1600" b="1" i="0" u="none" strike="noStrike" cap="none">
                <a:solidFill>
                  <a:srgbClr val="FFFFFF"/>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p:txBody>
      </p:sp>
      <p:sp>
        <p:nvSpPr>
          <p:cNvPr id="664" name="Google Shape;664;p5"/>
          <p:cNvSpPr/>
          <p:nvPr/>
        </p:nvSpPr>
        <p:spPr>
          <a:xfrm>
            <a:off x="1786179" y="1343070"/>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spcFirstLastPara="1" wrap="square" lIns="51425" tIns="25700" rIns="51425" bIns="25700" anchor="ctr" anchorCtr="1">
            <a:noAutofit/>
          </a:bodyPr>
          <a:lstStyle/>
          <a:p>
            <a:pPr marL="0" marR="0" lvl="0" indent="0" algn="ctr" rtl="0">
              <a:lnSpc>
                <a:spcPct val="100000"/>
              </a:lnSpc>
              <a:spcBef>
                <a:spcPts val="0"/>
              </a:spcBef>
              <a:spcAft>
                <a:spcPts val="0"/>
              </a:spcAft>
              <a:buClr>
                <a:srgbClr val="FFFFFF"/>
              </a:buClr>
              <a:buSzPts val="1600"/>
              <a:buFont typeface="Calibri"/>
              <a:buNone/>
            </a:pPr>
            <a:r>
              <a:rPr lang="fr-FR" sz="1600" b="1" i="0" u="none" strike="noStrike" cap="none">
                <a:solidFill>
                  <a:srgbClr val="FFFFFF"/>
                </a:solidFill>
                <a:latin typeface="Calibri"/>
                <a:ea typeface="Calibri"/>
                <a:cs typeface="Calibri"/>
                <a:sym typeface="Calibri"/>
              </a:rPr>
              <a:t>1</a:t>
            </a:r>
            <a:endParaRPr sz="1100" b="0" i="0" u="none" strike="noStrike" cap="none">
              <a:solidFill>
                <a:srgbClr val="000000"/>
              </a:solidFill>
              <a:latin typeface="Arial"/>
              <a:ea typeface="Arial"/>
              <a:cs typeface="Arial"/>
              <a:sym typeface="Arial"/>
            </a:endParaRPr>
          </a:p>
        </p:txBody>
      </p:sp>
      <p:sp>
        <p:nvSpPr>
          <p:cNvPr id="665" name="Google Shape;665;p5"/>
          <p:cNvSpPr/>
          <p:nvPr/>
        </p:nvSpPr>
        <p:spPr>
          <a:xfrm>
            <a:off x="2155890" y="1278651"/>
            <a:ext cx="4998302" cy="411004"/>
          </a:xfrm>
          <a:custGeom>
            <a:avLst/>
            <a:gdLst/>
            <a:ahLst/>
            <a:cxnLst/>
            <a:rect l="l" t="t" r="r" b="b"/>
            <a:pathLst>
              <a:path w="120000" h="120000" extrusionOk="0">
                <a:moveTo>
                  <a:pt x="0" y="20000"/>
                </a:moveTo>
                <a:lnTo>
                  <a:pt x="0" y="20000"/>
                </a:lnTo>
                <a:cubicBezTo>
                  <a:pt x="0" y="8954"/>
                  <a:pt x="736" y="0"/>
                  <a:pt x="1645" y="0"/>
                </a:cubicBezTo>
                <a:lnTo>
                  <a:pt x="118355" y="0"/>
                </a:lnTo>
                <a:cubicBezTo>
                  <a:pt x="118791" y="0"/>
                  <a:pt x="119210" y="2107"/>
                  <a:pt x="119518" y="5858"/>
                </a:cubicBezTo>
                <a:cubicBezTo>
                  <a:pt x="119827" y="9609"/>
                  <a:pt x="120000" y="14696"/>
                  <a:pt x="120000" y="20000"/>
                </a:cubicBezTo>
                <a:lnTo>
                  <a:pt x="120000" y="100000"/>
                </a:lnTo>
                <a:cubicBezTo>
                  <a:pt x="120000" y="111046"/>
                  <a:pt x="119264" y="120000"/>
                  <a:pt x="118355" y="120000"/>
                </a:cubicBezTo>
                <a:lnTo>
                  <a:pt x="1645" y="120000"/>
                </a:lnTo>
                <a:lnTo>
                  <a:pt x="1645" y="120000"/>
                </a:lnTo>
                <a:cubicBezTo>
                  <a:pt x="1209" y="120000"/>
                  <a:pt x="790" y="117893"/>
                  <a:pt x="482" y="114142"/>
                </a:cubicBezTo>
                <a:cubicBezTo>
                  <a:pt x="173" y="110391"/>
                  <a:pt x="0" y="105304"/>
                  <a:pt x="0" y="100000"/>
                </a:cubicBezTo>
                <a:close/>
              </a:path>
            </a:pathLst>
          </a:custGeom>
          <a:solidFill>
            <a:srgbClr val="F2F2F2"/>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44546A"/>
              </a:solidFill>
              <a:latin typeface="Calibri"/>
              <a:ea typeface="Calibri"/>
              <a:cs typeface="Calibri"/>
              <a:sym typeface="Calibri"/>
            </a:endParaRPr>
          </a:p>
        </p:txBody>
      </p:sp>
      <p:sp>
        <p:nvSpPr>
          <p:cNvPr id="666" name="Google Shape;666;p5"/>
          <p:cNvSpPr txBox="1"/>
          <p:nvPr/>
        </p:nvSpPr>
        <p:spPr>
          <a:xfrm>
            <a:off x="2236973" y="1385526"/>
            <a:ext cx="2941798" cy="23099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Ouverture de la séance	 	</a:t>
            </a:r>
            <a:endParaRPr/>
          </a:p>
        </p:txBody>
      </p:sp>
      <p:sp>
        <p:nvSpPr>
          <p:cNvPr id="667" name="Google Shape;667;p5"/>
          <p:cNvSpPr/>
          <p:nvPr/>
        </p:nvSpPr>
        <p:spPr>
          <a:xfrm>
            <a:off x="2155890" y="1974554"/>
            <a:ext cx="4998302" cy="411004"/>
          </a:xfrm>
          <a:custGeom>
            <a:avLst/>
            <a:gdLst/>
            <a:ahLst/>
            <a:cxnLst/>
            <a:rect l="l" t="t" r="r" b="b"/>
            <a:pathLst>
              <a:path w="120000" h="120000" extrusionOk="0">
                <a:moveTo>
                  <a:pt x="0" y="20000"/>
                </a:moveTo>
                <a:lnTo>
                  <a:pt x="0" y="20000"/>
                </a:lnTo>
                <a:cubicBezTo>
                  <a:pt x="0" y="8954"/>
                  <a:pt x="736" y="0"/>
                  <a:pt x="1645" y="0"/>
                </a:cubicBezTo>
                <a:lnTo>
                  <a:pt x="118355" y="0"/>
                </a:lnTo>
                <a:cubicBezTo>
                  <a:pt x="118791" y="0"/>
                  <a:pt x="119210" y="2107"/>
                  <a:pt x="119518" y="5858"/>
                </a:cubicBezTo>
                <a:cubicBezTo>
                  <a:pt x="119827" y="9609"/>
                  <a:pt x="120000" y="14696"/>
                  <a:pt x="120000" y="20000"/>
                </a:cubicBezTo>
                <a:lnTo>
                  <a:pt x="120000" y="100000"/>
                </a:lnTo>
                <a:cubicBezTo>
                  <a:pt x="120000" y="111046"/>
                  <a:pt x="119264" y="120000"/>
                  <a:pt x="118355" y="120000"/>
                </a:cubicBezTo>
                <a:lnTo>
                  <a:pt x="1645" y="120000"/>
                </a:lnTo>
                <a:lnTo>
                  <a:pt x="1645" y="120000"/>
                </a:lnTo>
                <a:cubicBezTo>
                  <a:pt x="1209" y="120000"/>
                  <a:pt x="790" y="117893"/>
                  <a:pt x="482" y="114142"/>
                </a:cubicBezTo>
                <a:cubicBezTo>
                  <a:pt x="173" y="110391"/>
                  <a:pt x="0" y="105304"/>
                  <a:pt x="0" y="100000"/>
                </a:cubicBezTo>
                <a:close/>
              </a:path>
            </a:pathLst>
          </a:custGeom>
          <a:solidFill>
            <a:srgbClr val="F2F2F2"/>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44546A"/>
              </a:solidFill>
              <a:latin typeface="Calibri"/>
              <a:ea typeface="Calibri"/>
              <a:cs typeface="Calibri"/>
              <a:sym typeface="Calibri"/>
            </a:endParaRPr>
          </a:p>
        </p:txBody>
      </p:sp>
      <p:sp>
        <p:nvSpPr>
          <p:cNvPr id="668" name="Google Shape;668;p5"/>
          <p:cNvSpPr/>
          <p:nvPr/>
        </p:nvSpPr>
        <p:spPr>
          <a:xfrm>
            <a:off x="2149856" y="2618929"/>
            <a:ext cx="4998302" cy="411004"/>
          </a:xfrm>
          <a:custGeom>
            <a:avLst/>
            <a:gdLst/>
            <a:ahLst/>
            <a:cxnLst/>
            <a:rect l="l" t="t" r="r" b="b"/>
            <a:pathLst>
              <a:path w="120000" h="120000" extrusionOk="0">
                <a:moveTo>
                  <a:pt x="0" y="20000"/>
                </a:moveTo>
                <a:lnTo>
                  <a:pt x="0" y="20000"/>
                </a:lnTo>
                <a:cubicBezTo>
                  <a:pt x="0" y="8954"/>
                  <a:pt x="736" y="0"/>
                  <a:pt x="1645" y="0"/>
                </a:cubicBezTo>
                <a:lnTo>
                  <a:pt x="118355" y="0"/>
                </a:lnTo>
                <a:cubicBezTo>
                  <a:pt x="118791" y="0"/>
                  <a:pt x="119210" y="2107"/>
                  <a:pt x="119518" y="5858"/>
                </a:cubicBezTo>
                <a:cubicBezTo>
                  <a:pt x="119827" y="9609"/>
                  <a:pt x="120000" y="14696"/>
                  <a:pt x="120000" y="20000"/>
                </a:cubicBezTo>
                <a:lnTo>
                  <a:pt x="120000" y="100000"/>
                </a:lnTo>
                <a:cubicBezTo>
                  <a:pt x="120000" y="111046"/>
                  <a:pt x="119264" y="120000"/>
                  <a:pt x="118355" y="120000"/>
                </a:cubicBezTo>
                <a:lnTo>
                  <a:pt x="1645" y="120000"/>
                </a:lnTo>
                <a:lnTo>
                  <a:pt x="1645" y="120000"/>
                </a:lnTo>
                <a:cubicBezTo>
                  <a:pt x="1209" y="120000"/>
                  <a:pt x="790" y="117893"/>
                  <a:pt x="482" y="114142"/>
                </a:cubicBezTo>
                <a:cubicBezTo>
                  <a:pt x="173" y="110391"/>
                  <a:pt x="0" y="105304"/>
                  <a:pt x="0" y="100000"/>
                </a:cubicBezTo>
                <a:close/>
              </a:path>
            </a:pathLst>
          </a:custGeom>
          <a:solidFill>
            <a:srgbClr val="F2F2F2"/>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44546A"/>
              </a:solidFill>
              <a:latin typeface="Calibri"/>
              <a:ea typeface="Calibri"/>
              <a:cs typeface="Calibri"/>
              <a:sym typeface="Calibri"/>
            </a:endParaRPr>
          </a:p>
        </p:txBody>
      </p:sp>
      <p:sp>
        <p:nvSpPr>
          <p:cNvPr id="669" name="Google Shape;669;p5"/>
          <p:cNvSpPr/>
          <p:nvPr/>
        </p:nvSpPr>
        <p:spPr>
          <a:xfrm>
            <a:off x="6727002" y="2606780"/>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44546A"/>
              </a:solidFill>
              <a:latin typeface="Calibri"/>
              <a:ea typeface="Calibri"/>
              <a:cs typeface="Calibri"/>
              <a:sym typeface="Calibri"/>
            </a:endParaRPr>
          </a:p>
        </p:txBody>
      </p:sp>
      <p:sp>
        <p:nvSpPr>
          <p:cNvPr id="670" name="Google Shape;670;p5"/>
          <p:cNvSpPr txBox="1"/>
          <p:nvPr/>
        </p:nvSpPr>
        <p:spPr>
          <a:xfrm>
            <a:off x="5912446" y="2623623"/>
            <a:ext cx="777898" cy="284698"/>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400"/>
              <a:buFont typeface="Poppins ExtraBold"/>
              <a:buNone/>
            </a:pPr>
            <a:r>
              <a:rPr lang="fr-FR" sz="1400" b="0" i="0" u="none" strike="noStrike" cap="none">
                <a:solidFill>
                  <a:srgbClr val="44546A"/>
                </a:solidFill>
                <a:latin typeface="Poppins ExtraBold"/>
                <a:ea typeface="Poppins ExtraBold"/>
                <a:cs typeface="Poppins ExtraBold"/>
                <a:sym typeface="Poppins ExtraBold"/>
              </a:rPr>
              <a:t>20 min</a:t>
            </a:r>
            <a:endParaRPr/>
          </a:p>
        </p:txBody>
      </p:sp>
      <p:sp>
        <p:nvSpPr>
          <p:cNvPr id="671" name="Google Shape;671;p5"/>
          <p:cNvSpPr/>
          <p:nvPr/>
        </p:nvSpPr>
        <p:spPr>
          <a:xfrm>
            <a:off x="6726221" y="3244843"/>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44546A"/>
              </a:solidFill>
              <a:latin typeface="Calibri"/>
              <a:ea typeface="Calibri"/>
              <a:cs typeface="Calibri"/>
              <a:sym typeface="Calibri"/>
            </a:endParaRPr>
          </a:p>
        </p:txBody>
      </p:sp>
      <p:sp>
        <p:nvSpPr>
          <p:cNvPr id="672" name="Google Shape;672;p5"/>
          <p:cNvSpPr txBox="1"/>
          <p:nvPr/>
        </p:nvSpPr>
        <p:spPr>
          <a:xfrm>
            <a:off x="5912446" y="3272171"/>
            <a:ext cx="777898" cy="284698"/>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400"/>
              <a:buFont typeface="Poppins ExtraBold"/>
              <a:buNone/>
            </a:pPr>
            <a:r>
              <a:rPr lang="fr-FR" sz="1400" b="0" i="0" u="none" strike="noStrike" cap="none">
                <a:solidFill>
                  <a:srgbClr val="44546A"/>
                </a:solidFill>
                <a:latin typeface="Poppins ExtraBold"/>
                <a:ea typeface="Poppins ExtraBold"/>
                <a:cs typeface="Poppins ExtraBold"/>
                <a:sym typeface="Poppins ExtraBold"/>
              </a:rPr>
              <a:t>05 min</a:t>
            </a:r>
            <a:endParaRPr/>
          </a:p>
        </p:txBody>
      </p:sp>
      <p:sp>
        <p:nvSpPr>
          <p:cNvPr id="673" name="Google Shape;673;p5"/>
          <p:cNvSpPr txBox="1"/>
          <p:nvPr/>
        </p:nvSpPr>
        <p:spPr>
          <a:xfrm>
            <a:off x="5912446" y="1961104"/>
            <a:ext cx="777898" cy="284698"/>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400"/>
              <a:buFont typeface="Poppins ExtraBold"/>
              <a:buNone/>
            </a:pPr>
            <a:r>
              <a:rPr lang="fr-FR" sz="1400" b="0" i="0" u="none" strike="noStrike" cap="none">
                <a:solidFill>
                  <a:srgbClr val="44546A"/>
                </a:solidFill>
                <a:latin typeface="Poppins ExtraBold"/>
                <a:ea typeface="Poppins ExtraBold"/>
                <a:cs typeface="Poppins ExtraBold"/>
                <a:sym typeface="Poppins ExtraBold"/>
              </a:rPr>
              <a:t>25 min</a:t>
            </a:r>
            <a:endParaRPr sz="1100" b="0" i="0" u="none" strike="noStrike" cap="none">
              <a:solidFill>
                <a:srgbClr val="000000"/>
              </a:solidFill>
              <a:latin typeface="Arial"/>
              <a:ea typeface="Arial"/>
              <a:cs typeface="Arial"/>
              <a:sym typeface="Arial"/>
            </a:endParaRPr>
          </a:p>
        </p:txBody>
      </p:sp>
      <p:sp>
        <p:nvSpPr>
          <p:cNvPr id="674" name="Google Shape;674;p5"/>
          <p:cNvSpPr/>
          <p:nvPr/>
        </p:nvSpPr>
        <p:spPr>
          <a:xfrm>
            <a:off x="6727002" y="1974876"/>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44546A"/>
              </a:solidFill>
              <a:latin typeface="Calibri"/>
              <a:ea typeface="Calibri"/>
              <a:cs typeface="Calibri"/>
              <a:sym typeface="Calibri"/>
            </a:endParaRPr>
          </a:p>
        </p:txBody>
      </p:sp>
      <p:sp>
        <p:nvSpPr>
          <p:cNvPr id="675" name="Google Shape;675;p5"/>
          <p:cNvSpPr txBox="1"/>
          <p:nvPr/>
        </p:nvSpPr>
        <p:spPr>
          <a:xfrm>
            <a:off x="5894021" y="1331823"/>
            <a:ext cx="777898" cy="284698"/>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400"/>
              <a:buFont typeface="Poppins ExtraBold"/>
              <a:buNone/>
            </a:pPr>
            <a:r>
              <a:rPr lang="fr-FR" sz="1400" b="0" i="0" u="none" strike="noStrike" cap="none">
                <a:solidFill>
                  <a:srgbClr val="44546A"/>
                </a:solidFill>
                <a:latin typeface="Poppins ExtraBold"/>
                <a:ea typeface="Poppins ExtraBold"/>
                <a:cs typeface="Poppins ExtraBold"/>
                <a:sym typeface="Poppins ExtraBold"/>
              </a:rPr>
              <a:t>05 min</a:t>
            </a:r>
            <a:endParaRPr sz="1100" b="0" i="0" u="none" strike="noStrike" cap="none">
              <a:solidFill>
                <a:srgbClr val="000000"/>
              </a:solidFill>
              <a:latin typeface="Arial"/>
              <a:ea typeface="Arial"/>
              <a:cs typeface="Arial"/>
              <a:sym typeface="Arial"/>
            </a:endParaRPr>
          </a:p>
        </p:txBody>
      </p:sp>
      <p:sp>
        <p:nvSpPr>
          <p:cNvPr id="676" name="Google Shape;676;p5"/>
          <p:cNvSpPr/>
          <p:nvPr/>
        </p:nvSpPr>
        <p:spPr>
          <a:xfrm>
            <a:off x="6729839" y="1297144"/>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44546A"/>
              </a:solidFill>
              <a:latin typeface="Calibri"/>
              <a:ea typeface="Calibri"/>
              <a:cs typeface="Calibri"/>
              <a:sym typeface="Calibri"/>
            </a:endParaRPr>
          </a:p>
        </p:txBody>
      </p:sp>
      <p:sp>
        <p:nvSpPr>
          <p:cNvPr id="677" name="Google Shape;677;p5"/>
          <p:cNvSpPr txBox="1"/>
          <p:nvPr/>
        </p:nvSpPr>
        <p:spPr>
          <a:xfrm>
            <a:off x="2266732" y="3261009"/>
            <a:ext cx="2941798" cy="293157"/>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Clôture de la séance</a:t>
            </a:r>
            <a:endParaRPr sz="1500" b="1">
              <a:solidFill>
                <a:srgbClr val="44546A"/>
              </a:solidFill>
              <a:latin typeface="Calibri"/>
              <a:ea typeface="Calibri"/>
              <a:cs typeface="Calibri"/>
              <a:sym typeface="Calibri"/>
            </a:endParaRPr>
          </a:p>
        </p:txBody>
      </p:sp>
      <p:sp>
        <p:nvSpPr>
          <p:cNvPr id="678" name="Google Shape;678;p5"/>
          <p:cNvSpPr txBox="1"/>
          <p:nvPr/>
        </p:nvSpPr>
        <p:spPr>
          <a:xfrm>
            <a:off x="2222705" y="2646914"/>
            <a:ext cx="2941798" cy="291683"/>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Compréhension de l’écrit</a:t>
            </a:r>
            <a:endParaRPr sz="1500" b="1">
              <a:solidFill>
                <a:srgbClr val="44546A"/>
              </a:solidFill>
              <a:latin typeface="Calibri"/>
              <a:ea typeface="Calibri"/>
              <a:cs typeface="Calibri"/>
              <a:sym typeface="Calibri"/>
            </a:endParaRPr>
          </a:p>
        </p:txBody>
      </p:sp>
      <p:sp>
        <p:nvSpPr>
          <p:cNvPr id="679" name="Google Shape;679;p5"/>
          <p:cNvSpPr txBox="1"/>
          <p:nvPr/>
        </p:nvSpPr>
        <p:spPr>
          <a:xfrm>
            <a:off x="2222705" y="2004836"/>
            <a:ext cx="2148602" cy="291683"/>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Lecture fluence</a:t>
            </a:r>
            <a:endParaRPr sz="1500" b="1">
              <a:solidFill>
                <a:srgbClr val="44546A"/>
              </a:solidFill>
              <a:latin typeface="Calibri"/>
              <a:ea typeface="Calibri"/>
              <a:cs typeface="Calibri"/>
              <a:sym typeface="Calibri"/>
            </a:endParaRPr>
          </a:p>
        </p:txBody>
      </p:sp>
      <p:sp>
        <p:nvSpPr>
          <p:cNvPr id="680" name="Google Shape;680;p5"/>
          <p:cNvSpPr/>
          <p:nvPr/>
        </p:nvSpPr>
        <p:spPr>
          <a:xfrm>
            <a:off x="619320" y="291433"/>
            <a:ext cx="7449654" cy="370579"/>
          </a:xfrm>
          <a:prstGeom prst="rect">
            <a:avLst/>
          </a:prstGeom>
          <a:noFill/>
          <a:ln>
            <a:noFill/>
          </a:ln>
        </p:spPr>
        <p:txBody>
          <a:bodyPr spcFirstLastPara="1" wrap="square" lIns="68550" tIns="34250" rIns="68550" bIns="34250" anchor="t" anchorCtr="0">
            <a:noAutofit/>
          </a:bodyPr>
          <a:lstStyle/>
          <a:p>
            <a:pPr marL="0" marR="0" lvl="0" indent="0" algn="l" rtl="0">
              <a:spcBef>
                <a:spcPts val="0"/>
              </a:spcBef>
              <a:spcAft>
                <a:spcPts val="0"/>
              </a:spcAft>
              <a:buNone/>
            </a:pPr>
            <a:r>
              <a:rPr lang="fr-FR" sz="2400" b="1" i="0" u="none" strike="noStrike" cap="none">
                <a:solidFill>
                  <a:srgbClr val="44546A"/>
                </a:solidFill>
                <a:latin typeface="Calibri"/>
                <a:ea typeface="Calibri"/>
                <a:cs typeface="Calibri"/>
                <a:sym typeface="Calibri"/>
              </a:rPr>
              <a:t>Structure de la séance</a:t>
            </a:r>
            <a:endParaRPr sz="1100">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grpSp>
        <p:nvGrpSpPr>
          <p:cNvPr id="691" name="Google Shape;691;p7"/>
          <p:cNvGrpSpPr/>
          <p:nvPr/>
        </p:nvGrpSpPr>
        <p:grpSpPr>
          <a:xfrm>
            <a:off x="322662" y="957638"/>
            <a:ext cx="2840016" cy="2105602"/>
            <a:chOff x="2136532" y="1667303"/>
            <a:chExt cx="7127574" cy="5120358"/>
          </a:xfrm>
        </p:grpSpPr>
        <p:pic>
          <p:nvPicPr>
            <p:cNvPr id="692" name="Google Shape;692;p7"/>
            <p:cNvPicPr preferRelativeResize="0"/>
            <p:nvPr/>
          </p:nvPicPr>
          <p:blipFill rotWithShape="1">
            <a:blip r:embed="rId3">
              <a:alphaModFix/>
            </a:blip>
            <a:srcRect/>
            <a:stretch/>
          </p:blipFill>
          <p:spPr>
            <a:xfrm>
              <a:off x="4845293" y="1667303"/>
              <a:ext cx="4418813" cy="2491458"/>
            </a:xfrm>
            <a:prstGeom prst="rect">
              <a:avLst/>
            </a:prstGeom>
            <a:noFill/>
            <a:ln>
              <a:noFill/>
            </a:ln>
          </p:spPr>
        </p:pic>
        <p:pic>
          <p:nvPicPr>
            <p:cNvPr id="693" name="Google Shape;693;p7"/>
            <p:cNvPicPr preferRelativeResize="0"/>
            <p:nvPr/>
          </p:nvPicPr>
          <p:blipFill rotWithShape="1">
            <a:blip r:embed="rId4">
              <a:alphaModFix/>
            </a:blip>
            <a:srcRect/>
            <a:stretch/>
          </p:blipFill>
          <p:spPr>
            <a:xfrm>
              <a:off x="2136532" y="1740877"/>
              <a:ext cx="5046784" cy="5046784"/>
            </a:xfrm>
            <a:prstGeom prst="rect">
              <a:avLst/>
            </a:prstGeom>
            <a:noFill/>
            <a:ln>
              <a:noFill/>
            </a:ln>
          </p:spPr>
        </p:pic>
      </p:grpSp>
      <p:grpSp>
        <p:nvGrpSpPr>
          <p:cNvPr id="694" name="Google Shape;694;p7"/>
          <p:cNvGrpSpPr/>
          <p:nvPr/>
        </p:nvGrpSpPr>
        <p:grpSpPr>
          <a:xfrm>
            <a:off x="3310728" y="763007"/>
            <a:ext cx="5260250" cy="2783794"/>
            <a:chOff x="1715066" y="1103461"/>
            <a:chExt cx="5717724" cy="3124203"/>
          </a:xfrm>
        </p:grpSpPr>
        <p:sp>
          <p:nvSpPr>
            <p:cNvPr id="695" name="Google Shape;695;p7"/>
            <p:cNvSpPr/>
            <p:nvPr/>
          </p:nvSpPr>
          <p:spPr>
            <a:xfrm>
              <a:off x="1715066" y="1103461"/>
              <a:ext cx="5717724" cy="3124203"/>
            </a:xfrm>
            <a:prstGeom prst="rect">
              <a:avLst/>
            </a:prstGeom>
            <a:noFill/>
            <a:ln w="9525" cap="flat" cmpd="sng">
              <a:solidFill>
                <a:srgbClr val="44546A"/>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696" name="Google Shape;696;p7"/>
            <p:cNvSpPr/>
            <p:nvPr/>
          </p:nvSpPr>
          <p:spPr>
            <a:xfrm>
              <a:off x="1802501" y="1179667"/>
              <a:ext cx="5542845" cy="2971800"/>
            </a:xfrm>
            <a:prstGeom prst="rect">
              <a:avLst/>
            </a:prstGeom>
            <a:solidFill>
              <a:srgbClr val="FFFFFF"/>
            </a:solidFill>
            <a:ln w="9525" cap="flat" cmpd="sng">
              <a:solidFill>
                <a:srgbClr val="44546A"/>
              </a:solidFill>
              <a:prstDash val="solid"/>
              <a:round/>
              <a:headEnd type="none" w="sm" len="sm"/>
              <a:tailEnd type="none" w="sm" len="sm"/>
            </a:ln>
            <a:effectLst>
              <a:outerShdw algn="tl">
                <a:srgbClr val="000000">
                  <a:alpha val="4705"/>
                </a:srgbClr>
              </a:outerShdw>
            </a:effectLst>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697" name="Google Shape;697;p7"/>
          <p:cNvSpPr txBox="1"/>
          <p:nvPr/>
        </p:nvSpPr>
        <p:spPr>
          <a:xfrm>
            <a:off x="3431851" y="1057225"/>
            <a:ext cx="4983797" cy="217713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3600" b="1" i="1" u="none" strike="noStrike" cap="none">
                <a:solidFill>
                  <a:srgbClr val="44546A"/>
                </a:solidFill>
                <a:latin typeface="Calibri"/>
                <a:ea typeface="Calibri"/>
                <a:cs typeface="Calibri"/>
                <a:sym typeface="Calibri"/>
              </a:rPr>
              <a:t>Ouverture de la séance</a:t>
            </a: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r>
              <a:rPr lang="fr-FR" sz="3600" b="1" i="0" u="none" strike="noStrike" cap="none">
                <a:solidFill>
                  <a:srgbClr val="44546A"/>
                </a:solidFill>
                <a:latin typeface="Calibri"/>
                <a:ea typeface="Calibri"/>
                <a:cs typeface="Calibri"/>
                <a:sym typeface="Calibri"/>
              </a:rPr>
              <a:t>5 min</a:t>
            </a:r>
            <a:endParaRPr sz="3600">
              <a:solidFill>
                <a:srgbClr val="44546A"/>
              </a:solidFill>
              <a:latin typeface="Arial"/>
              <a:ea typeface="Arial"/>
              <a:cs typeface="Arial"/>
              <a:sym typeface="Arial"/>
            </a:endParaRPr>
          </a:p>
        </p:txBody>
      </p:sp>
      <p:sp>
        <p:nvSpPr>
          <p:cNvPr id="698" name="Google Shape;698;p7"/>
          <p:cNvSpPr/>
          <p:nvPr/>
        </p:nvSpPr>
        <p:spPr>
          <a:xfrm>
            <a:off x="5728896" y="1950939"/>
            <a:ext cx="389706" cy="389706"/>
          </a:xfrm>
          <a:prstGeom prst="ellipse">
            <a:avLst/>
          </a:prstGeom>
          <a:blipFill rotWithShape="1">
            <a:blip r:embed="rId5">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44546A"/>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02"/>
        <p:cNvGrpSpPr/>
        <p:nvPr/>
      </p:nvGrpSpPr>
      <p:grpSpPr>
        <a:xfrm>
          <a:off x="0" y="0"/>
          <a:ext cx="0" cy="0"/>
          <a:chOff x="0" y="0"/>
          <a:chExt cx="0" cy="0"/>
        </a:xfrm>
      </p:grpSpPr>
      <p:sp>
        <p:nvSpPr>
          <p:cNvPr id="703" name="Google Shape;703;p8"/>
          <p:cNvSpPr/>
          <p:nvPr/>
        </p:nvSpPr>
        <p:spPr>
          <a:xfrm>
            <a:off x="626601" y="876433"/>
            <a:ext cx="7766959" cy="3684602"/>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Calibri"/>
              <a:ea typeface="Calibri"/>
              <a:cs typeface="Calibri"/>
              <a:sym typeface="Calibri"/>
            </a:endParaRPr>
          </a:p>
        </p:txBody>
      </p:sp>
      <p:sp>
        <p:nvSpPr>
          <p:cNvPr id="704" name="Google Shape;704;p8"/>
          <p:cNvSpPr/>
          <p:nvPr/>
        </p:nvSpPr>
        <p:spPr>
          <a:xfrm>
            <a:off x="626601" y="174082"/>
            <a:ext cx="4668176" cy="452042"/>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Contrat de classe</a:t>
            </a:r>
            <a:endParaRPr sz="1400" b="0" i="0" u="none" strike="noStrike" cap="none">
              <a:solidFill>
                <a:srgbClr val="000000"/>
              </a:solidFill>
              <a:latin typeface="Arial"/>
              <a:ea typeface="Arial"/>
              <a:cs typeface="Arial"/>
              <a:sym typeface="Arial"/>
            </a:endParaRPr>
          </a:p>
        </p:txBody>
      </p:sp>
      <p:pic>
        <p:nvPicPr>
          <p:cNvPr id="705" name="Google Shape;705;p8" descr="Lever la main - Icônes mains et gestes gratuites"/>
          <p:cNvPicPr preferRelativeResize="0"/>
          <p:nvPr/>
        </p:nvPicPr>
        <p:blipFill rotWithShape="1">
          <a:blip r:embed="rId3">
            <a:alphaModFix/>
          </a:blip>
          <a:srcRect/>
          <a:stretch/>
        </p:blipFill>
        <p:spPr>
          <a:xfrm>
            <a:off x="747752" y="1541628"/>
            <a:ext cx="526977" cy="526977"/>
          </a:xfrm>
          <a:prstGeom prst="rect">
            <a:avLst/>
          </a:prstGeom>
          <a:noFill/>
          <a:ln>
            <a:noFill/>
          </a:ln>
        </p:spPr>
      </p:pic>
      <p:pic>
        <p:nvPicPr>
          <p:cNvPr id="706" name="Google Shape;706;p8"/>
          <p:cNvPicPr preferRelativeResize="0"/>
          <p:nvPr/>
        </p:nvPicPr>
        <p:blipFill rotWithShape="1">
          <a:blip r:embed="rId4">
            <a:alphaModFix/>
          </a:blip>
          <a:srcRect/>
          <a:stretch/>
        </p:blipFill>
        <p:spPr>
          <a:xfrm>
            <a:off x="750440" y="2334710"/>
            <a:ext cx="524289" cy="524289"/>
          </a:xfrm>
          <a:prstGeom prst="rect">
            <a:avLst/>
          </a:prstGeom>
          <a:noFill/>
          <a:ln>
            <a:noFill/>
          </a:ln>
        </p:spPr>
      </p:pic>
      <p:pic>
        <p:nvPicPr>
          <p:cNvPr id="707" name="Google Shape;707;p8"/>
          <p:cNvPicPr preferRelativeResize="0"/>
          <p:nvPr/>
        </p:nvPicPr>
        <p:blipFill rotWithShape="1">
          <a:blip r:embed="rId5">
            <a:alphaModFix/>
          </a:blip>
          <a:srcRect/>
          <a:stretch/>
        </p:blipFill>
        <p:spPr>
          <a:xfrm>
            <a:off x="800037" y="3175172"/>
            <a:ext cx="477380" cy="477380"/>
          </a:xfrm>
          <a:prstGeom prst="rect">
            <a:avLst/>
          </a:prstGeom>
          <a:noFill/>
          <a:ln>
            <a:noFill/>
          </a:ln>
        </p:spPr>
      </p:pic>
      <p:pic>
        <p:nvPicPr>
          <p:cNvPr id="708" name="Google Shape;708;p8"/>
          <p:cNvPicPr preferRelativeResize="0"/>
          <p:nvPr/>
        </p:nvPicPr>
        <p:blipFill rotWithShape="1">
          <a:blip r:embed="rId6">
            <a:alphaModFix/>
          </a:blip>
          <a:srcRect/>
          <a:stretch/>
        </p:blipFill>
        <p:spPr>
          <a:xfrm>
            <a:off x="842611" y="3979686"/>
            <a:ext cx="453816" cy="453816"/>
          </a:xfrm>
          <a:prstGeom prst="rect">
            <a:avLst/>
          </a:prstGeom>
          <a:noFill/>
          <a:ln>
            <a:noFill/>
          </a:ln>
        </p:spPr>
      </p:pic>
      <p:sp>
        <p:nvSpPr>
          <p:cNvPr id="709" name="Google Shape;709;p8"/>
          <p:cNvSpPr txBox="1">
            <a:spLocks noGrp="1"/>
          </p:cNvSpPr>
          <p:nvPr>
            <p:ph type="title"/>
          </p:nvPr>
        </p:nvSpPr>
        <p:spPr>
          <a:xfrm>
            <a:off x="1274730" y="922428"/>
            <a:ext cx="7118830" cy="332378"/>
          </a:xfrm>
          <a:prstGeom prst="rect">
            <a:avLst/>
          </a:prstGeom>
          <a:noFill/>
          <a:ln>
            <a:noFill/>
          </a:ln>
        </p:spPr>
        <p:txBody>
          <a:bodyPr spcFirstLastPara="1" wrap="square" lIns="91425" tIns="68550" rIns="91425" bIns="68550" anchor="t" anchorCtr="0">
            <a:spAutoFit/>
          </a:bodyPr>
          <a:lstStyle/>
          <a:p>
            <a:pPr marL="0" lvl="0" indent="0" algn="l" rtl="0">
              <a:lnSpc>
                <a:spcPct val="90000"/>
              </a:lnSpc>
              <a:spcBef>
                <a:spcPts val="0"/>
              </a:spcBef>
              <a:spcAft>
                <a:spcPts val="0"/>
              </a:spcAft>
              <a:buClr>
                <a:srgbClr val="747474"/>
              </a:buClr>
              <a:buSzPts val="1400"/>
              <a:buFont typeface="Calibri"/>
              <a:buNone/>
            </a:pPr>
            <a:r>
              <a:rPr lang="fr-FR" sz="1400" b="1">
                <a:solidFill>
                  <a:srgbClr val="747474"/>
                </a:solidFill>
                <a:latin typeface="Calibri"/>
                <a:ea typeface="Calibri"/>
                <a:cs typeface="Calibri"/>
                <a:sym typeface="Calibri"/>
              </a:rPr>
              <a:t>Qui peut me rappeler la signification de ces icônes ?</a:t>
            </a:r>
            <a:endParaRPr/>
          </a:p>
        </p:txBody>
      </p:sp>
      <p:sp>
        <p:nvSpPr>
          <p:cNvPr id="710" name="Google Shape;710;p8"/>
          <p:cNvSpPr txBox="1"/>
          <p:nvPr/>
        </p:nvSpPr>
        <p:spPr>
          <a:xfrm>
            <a:off x="1296427" y="1205265"/>
            <a:ext cx="7118830" cy="21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à 3 élèves au hasard</a:t>
            </a:r>
            <a:endParaRPr/>
          </a:p>
        </p:txBody>
      </p:sp>
      <p:pic>
        <p:nvPicPr>
          <p:cNvPr id="711" name="Google Shape;711;p8"/>
          <p:cNvPicPr preferRelativeResize="0"/>
          <p:nvPr/>
        </p:nvPicPr>
        <p:blipFill rotWithShape="1">
          <a:blip r:embed="rId7">
            <a:alphaModFix/>
          </a:blip>
          <a:srcRect/>
          <a:stretch/>
        </p:blipFill>
        <p:spPr>
          <a:xfrm>
            <a:off x="174559" y="135159"/>
            <a:ext cx="452042" cy="45204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5"/>
        <p:cNvGrpSpPr/>
        <p:nvPr/>
      </p:nvGrpSpPr>
      <p:grpSpPr>
        <a:xfrm>
          <a:off x="0" y="0"/>
          <a:ext cx="0" cy="0"/>
          <a:chOff x="0" y="0"/>
          <a:chExt cx="0" cy="0"/>
        </a:xfrm>
      </p:grpSpPr>
      <p:sp>
        <p:nvSpPr>
          <p:cNvPr id="716" name="Google Shape;716;p9"/>
          <p:cNvSpPr/>
          <p:nvPr/>
        </p:nvSpPr>
        <p:spPr>
          <a:xfrm>
            <a:off x="626601" y="869118"/>
            <a:ext cx="7766959" cy="3684602"/>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Calibri"/>
              <a:ea typeface="Calibri"/>
              <a:cs typeface="Calibri"/>
              <a:sym typeface="Calibri"/>
            </a:endParaRPr>
          </a:p>
        </p:txBody>
      </p:sp>
      <p:pic>
        <p:nvPicPr>
          <p:cNvPr id="717" name="Google Shape;717;p9" descr="Lever la main - Icônes mains et gestes gratuites"/>
          <p:cNvPicPr preferRelativeResize="0"/>
          <p:nvPr/>
        </p:nvPicPr>
        <p:blipFill rotWithShape="1">
          <a:blip r:embed="rId3">
            <a:alphaModFix/>
          </a:blip>
          <a:srcRect/>
          <a:stretch/>
        </p:blipFill>
        <p:spPr>
          <a:xfrm>
            <a:off x="747752" y="1541628"/>
            <a:ext cx="526977" cy="526977"/>
          </a:xfrm>
          <a:prstGeom prst="rect">
            <a:avLst/>
          </a:prstGeom>
          <a:noFill/>
          <a:ln>
            <a:noFill/>
          </a:ln>
        </p:spPr>
      </p:pic>
      <p:pic>
        <p:nvPicPr>
          <p:cNvPr id="718" name="Google Shape;718;p9"/>
          <p:cNvPicPr preferRelativeResize="0"/>
          <p:nvPr/>
        </p:nvPicPr>
        <p:blipFill rotWithShape="1">
          <a:blip r:embed="rId4">
            <a:alphaModFix/>
          </a:blip>
          <a:srcRect/>
          <a:stretch/>
        </p:blipFill>
        <p:spPr>
          <a:xfrm>
            <a:off x="750440" y="2334710"/>
            <a:ext cx="524289" cy="524289"/>
          </a:xfrm>
          <a:prstGeom prst="rect">
            <a:avLst/>
          </a:prstGeom>
          <a:noFill/>
          <a:ln>
            <a:noFill/>
          </a:ln>
        </p:spPr>
      </p:pic>
      <p:pic>
        <p:nvPicPr>
          <p:cNvPr id="719" name="Google Shape;719;p9"/>
          <p:cNvPicPr preferRelativeResize="0"/>
          <p:nvPr/>
        </p:nvPicPr>
        <p:blipFill rotWithShape="1">
          <a:blip r:embed="rId5">
            <a:alphaModFix/>
          </a:blip>
          <a:srcRect/>
          <a:stretch/>
        </p:blipFill>
        <p:spPr>
          <a:xfrm>
            <a:off x="800037" y="3175172"/>
            <a:ext cx="477380" cy="477380"/>
          </a:xfrm>
          <a:prstGeom prst="rect">
            <a:avLst/>
          </a:prstGeom>
          <a:noFill/>
          <a:ln>
            <a:noFill/>
          </a:ln>
        </p:spPr>
      </p:pic>
      <p:pic>
        <p:nvPicPr>
          <p:cNvPr id="720" name="Google Shape;720;p9"/>
          <p:cNvPicPr preferRelativeResize="0"/>
          <p:nvPr/>
        </p:nvPicPr>
        <p:blipFill rotWithShape="1">
          <a:blip r:embed="rId6">
            <a:alphaModFix/>
          </a:blip>
          <a:srcRect/>
          <a:stretch/>
        </p:blipFill>
        <p:spPr>
          <a:xfrm>
            <a:off x="842611" y="3979686"/>
            <a:ext cx="453816" cy="453816"/>
          </a:xfrm>
          <a:prstGeom prst="rect">
            <a:avLst/>
          </a:prstGeom>
          <a:noFill/>
          <a:ln>
            <a:noFill/>
          </a:ln>
        </p:spPr>
      </p:pic>
      <p:sp>
        <p:nvSpPr>
          <p:cNvPr id="721" name="Google Shape;721;p9"/>
          <p:cNvSpPr txBox="1"/>
          <p:nvPr/>
        </p:nvSpPr>
        <p:spPr>
          <a:xfrm>
            <a:off x="1345718" y="1635227"/>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Je participe activement. Je lève la main pour participer</a:t>
            </a:r>
            <a:endParaRPr sz="1100" b="0" i="0" u="none" strike="noStrike" cap="none">
              <a:solidFill>
                <a:srgbClr val="000000"/>
              </a:solidFill>
              <a:latin typeface="Arial"/>
              <a:ea typeface="Arial"/>
              <a:cs typeface="Arial"/>
              <a:sym typeface="Arial"/>
            </a:endParaRPr>
          </a:p>
        </p:txBody>
      </p:sp>
      <p:sp>
        <p:nvSpPr>
          <p:cNvPr id="722" name="Google Shape;722;p9"/>
          <p:cNvSpPr txBox="1"/>
          <p:nvPr/>
        </p:nvSpPr>
        <p:spPr>
          <a:xfrm>
            <a:off x="1345718" y="2306312"/>
            <a:ext cx="7015742" cy="530876"/>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Je prête attention quand l’enseignant parle</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Je prête attention quand d’autres camarades répondent à l’enseignant</a:t>
            </a:r>
            <a:endParaRPr sz="1100" b="0" i="0" u="none" strike="noStrike" cap="none">
              <a:solidFill>
                <a:srgbClr val="000000"/>
              </a:solidFill>
              <a:latin typeface="Arial"/>
              <a:ea typeface="Arial"/>
              <a:cs typeface="Arial"/>
              <a:sym typeface="Arial"/>
            </a:endParaRPr>
          </a:p>
        </p:txBody>
      </p:sp>
      <p:sp>
        <p:nvSpPr>
          <p:cNvPr id="723" name="Google Shape;723;p9"/>
          <p:cNvSpPr txBox="1"/>
          <p:nvPr/>
        </p:nvSpPr>
        <p:spPr>
          <a:xfrm>
            <a:off x="1373758" y="3263840"/>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Si quelque chose n’est pas clair, je pose des questions</a:t>
            </a:r>
            <a:endParaRPr sz="1100" b="0" i="0" u="none" strike="noStrike" cap="none">
              <a:solidFill>
                <a:srgbClr val="000000"/>
              </a:solidFill>
              <a:latin typeface="Arial"/>
              <a:ea typeface="Arial"/>
              <a:cs typeface="Arial"/>
              <a:sym typeface="Arial"/>
            </a:endParaRPr>
          </a:p>
        </p:txBody>
      </p:sp>
      <p:sp>
        <p:nvSpPr>
          <p:cNvPr id="724" name="Google Shape;724;p9"/>
          <p:cNvSpPr txBox="1"/>
          <p:nvPr/>
        </p:nvSpPr>
        <p:spPr>
          <a:xfrm>
            <a:off x="1373758" y="4056572"/>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Je fais mes devoirs en classe et à la maison avec sérieux</a:t>
            </a:r>
            <a:endParaRPr sz="1100" b="0" i="0" u="none" strike="noStrike" cap="none">
              <a:solidFill>
                <a:srgbClr val="000000"/>
              </a:solidFill>
              <a:latin typeface="Arial"/>
              <a:ea typeface="Arial"/>
              <a:cs typeface="Arial"/>
              <a:sym typeface="Arial"/>
            </a:endParaRPr>
          </a:p>
        </p:txBody>
      </p:sp>
      <p:sp>
        <p:nvSpPr>
          <p:cNvPr id="725" name="Google Shape;725;p9"/>
          <p:cNvSpPr/>
          <p:nvPr/>
        </p:nvSpPr>
        <p:spPr>
          <a:xfrm>
            <a:off x="626601" y="174082"/>
            <a:ext cx="4668176" cy="452042"/>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Contrat de classe</a:t>
            </a:r>
            <a:endParaRPr sz="1400" b="0" i="0" u="none" strike="noStrike" cap="none">
              <a:solidFill>
                <a:srgbClr val="000000"/>
              </a:solidFill>
              <a:latin typeface="Arial"/>
              <a:ea typeface="Arial"/>
              <a:cs typeface="Arial"/>
              <a:sym typeface="Arial"/>
            </a:endParaRPr>
          </a:p>
        </p:txBody>
      </p:sp>
      <p:pic>
        <p:nvPicPr>
          <p:cNvPr id="726" name="Google Shape;726;p9"/>
          <p:cNvPicPr preferRelativeResize="0"/>
          <p:nvPr/>
        </p:nvPicPr>
        <p:blipFill rotWithShape="1">
          <a:blip r:embed="rId7">
            <a:alphaModFix/>
          </a:blip>
          <a:srcRect/>
          <a:stretch/>
        </p:blipFill>
        <p:spPr>
          <a:xfrm>
            <a:off x="174559" y="135159"/>
            <a:ext cx="452042" cy="452042"/>
          </a:xfrm>
          <a:prstGeom prst="rect">
            <a:avLst/>
          </a:prstGeom>
          <a:noFill/>
          <a:ln>
            <a:noFill/>
          </a:ln>
        </p:spPr>
      </p:pic>
      <p:sp>
        <p:nvSpPr>
          <p:cNvPr id="727" name="Google Shape;727;p9"/>
          <p:cNvSpPr txBox="1">
            <a:spLocks noGrp="1"/>
          </p:cNvSpPr>
          <p:nvPr>
            <p:ph type="title"/>
          </p:nvPr>
        </p:nvSpPr>
        <p:spPr>
          <a:xfrm>
            <a:off x="1274730" y="922428"/>
            <a:ext cx="7118830" cy="332378"/>
          </a:xfrm>
          <a:prstGeom prst="rect">
            <a:avLst/>
          </a:prstGeom>
          <a:noFill/>
          <a:ln>
            <a:noFill/>
          </a:ln>
        </p:spPr>
        <p:txBody>
          <a:bodyPr spcFirstLastPara="1" wrap="square" lIns="91425" tIns="68550" rIns="91425" bIns="68550" anchor="t" anchorCtr="0">
            <a:spAutoFit/>
          </a:bodyPr>
          <a:lstStyle/>
          <a:p>
            <a:pPr marL="0" lvl="0" indent="0" algn="l" rtl="0">
              <a:lnSpc>
                <a:spcPct val="90000"/>
              </a:lnSpc>
              <a:spcBef>
                <a:spcPts val="0"/>
              </a:spcBef>
              <a:spcAft>
                <a:spcPts val="0"/>
              </a:spcAft>
              <a:buClr>
                <a:srgbClr val="747474"/>
              </a:buClr>
              <a:buSzPts val="1400"/>
              <a:buFont typeface="Calibri"/>
              <a:buNone/>
            </a:pPr>
            <a:r>
              <a:rPr lang="fr-FR" sz="1400" b="1">
                <a:solidFill>
                  <a:srgbClr val="747474"/>
                </a:solidFill>
                <a:latin typeface="Calibri"/>
                <a:ea typeface="Calibri"/>
                <a:cs typeface="Calibri"/>
                <a:sym typeface="Calibri"/>
              </a:rPr>
              <a:t>Qui peut me rappeler la signification de ces icônes ?</a:t>
            </a:r>
            <a:endParaRPr/>
          </a:p>
        </p:txBody>
      </p:sp>
      <p:sp>
        <p:nvSpPr>
          <p:cNvPr id="728" name="Google Shape;728;p9"/>
          <p:cNvSpPr txBox="1"/>
          <p:nvPr/>
        </p:nvSpPr>
        <p:spPr>
          <a:xfrm>
            <a:off x="1296427" y="1205265"/>
            <a:ext cx="7118830" cy="21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à 3 élèves au hasard</a:t>
            </a:r>
            <a:endParaRPr/>
          </a:p>
        </p:txBody>
      </p:sp>
    </p:spTree>
  </p:cSld>
  <p:clrMapOvr>
    <a:masterClrMapping/>
  </p:clrMapOvr>
</p:sld>
</file>

<file path=ppt/theme/theme1.xml><?xml version="1.0" encoding="utf-8"?>
<a:theme xmlns:a="http://schemas.openxmlformats.org/drawingml/2006/main" name="Conception personnalisé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522f561c-a5f9-4b56-bb2a-417f94d7f14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12CDEFA3062E64FBA0BE6C9E0BC17F9" ma:contentTypeVersion="12" ma:contentTypeDescription="Crée un document." ma:contentTypeScope="" ma:versionID="99ffec11ab8cee356848cfa9ef1c9964">
  <xsd:schema xmlns:xsd="http://www.w3.org/2001/XMLSchema" xmlns:xs="http://www.w3.org/2001/XMLSchema" xmlns:p="http://schemas.microsoft.com/office/2006/metadata/properties" xmlns:ns3="522f561c-a5f9-4b56-bb2a-417f94d7f14b" targetNamespace="http://schemas.microsoft.com/office/2006/metadata/properties" ma:root="true" ma:fieldsID="31e0bd01c474954cd39fa72dd17db467" ns3:_="">
    <xsd:import namespace="522f561c-a5f9-4b56-bb2a-417f94d7f14b"/>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MediaServiceSystemTags" minOccurs="0"/>
                <xsd:element ref="ns3:MediaServiceOCR" minOccurs="0"/>
                <xsd:element ref="ns3:_activity"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2f561c-a5f9-4b56-bb2a-417f94d7f1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element name="_activity" ma:index="18" nillable="true" ma:displayName="_activity" ma:hidden="true" ma:internalName="_activity">
      <xsd:simpleType>
        <xsd:restriction base="dms:Note"/>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00E83E-97B6-4DB2-9BBF-89596E704387}">
  <ds:schemaRefs>
    <ds:schemaRef ds:uri="http://schemas.microsoft.com/sharepoint/v3/contenttype/forms"/>
  </ds:schemaRefs>
</ds:datastoreItem>
</file>

<file path=customXml/itemProps2.xml><?xml version="1.0" encoding="utf-8"?>
<ds:datastoreItem xmlns:ds="http://schemas.openxmlformats.org/officeDocument/2006/customXml" ds:itemID="{5E2E497C-CC30-4F11-889B-5C83963D5CEE}">
  <ds:schemaRefs>
    <ds:schemaRef ds:uri="http://schemas.microsoft.com/office/2006/documentManagement/types"/>
    <ds:schemaRef ds:uri="http://purl.org/dc/dcmitype/"/>
    <ds:schemaRef ds:uri="http://purl.org/dc/elements/1.1/"/>
    <ds:schemaRef ds:uri="http://purl.org/dc/terms/"/>
    <ds:schemaRef ds:uri="522f561c-a5f9-4b56-bb2a-417f94d7f14b"/>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CAC4197B-660F-41FB-93A4-D05F7497CC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2f561c-a5f9-4b56-bb2a-417f94d7f1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TotalTime>
  <Words>3593</Words>
  <Application>Microsoft Office PowerPoint</Application>
  <PresentationFormat>Affichage à l'écran (16:9)</PresentationFormat>
  <Paragraphs>265</Paragraphs>
  <Slides>41</Slides>
  <Notes>38</Notes>
  <HiddenSlides>0</HiddenSlides>
  <MMClips>0</MMClips>
  <ScaleCrop>false</ScaleCrop>
  <HeadingPairs>
    <vt:vector size="6" baseType="variant">
      <vt:variant>
        <vt:lpstr>Polices utilisées</vt:lpstr>
      </vt:variant>
      <vt:variant>
        <vt:i4>9</vt:i4>
      </vt:variant>
      <vt:variant>
        <vt:lpstr>Thème</vt:lpstr>
      </vt:variant>
      <vt:variant>
        <vt:i4>6</vt:i4>
      </vt:variant>
      <vt:variant>
        <vt:lpstr>Titres des diapositives</vt:lpstr>
      </vt:variant>
      <vt:variant>
        <vt:i4>41</vt:i4>
      </vt:variant>
    </vt:vector>
  </HeadingPairs>
  <TitlesOfParts>
    <vt:vector size="56" baseType="lpstr">
      <vt:lpstr>Aptos</vt:lpstr>
      <vt:lpstr>Calibri</vt:lpstr>
      <vt:lpstr>Dosis</vt:lpstr>
      <vt:lpstr>Arial</vt:lpstr>
      <vt:lpstr>Calibri Light</vt:lpstr>
      <vt:lpstr>Simplified Arabic</vt:lpstr>
      <vt:lpstr>Poppins ExtraBold</vt:lpstr>
      <vt:lpstr>Play</vt:lpstr>
      <vt:lpstr>Noto Sans Symbols</vt:lpstr>
      <vt:lpstr>Conception personnalisée</vt:lpstr>
      <vt:lpstr>Thème Office</vt:lpstr>
      <vt:lpstr>Thème Office</vt:lpstr>
      <vt:lpstr>3_Thème Office</vt:lpstr>
      <vt:lpstr>1_Thème Office</vt:lpstr>
      <vt:lpstr>2_Thème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4</cp:revision>
  <dcterms:modified xsi:type="dcterms:W3CDTF">2025-09-27T23:30:42Z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0x010100F12CDEFA3062E64FBA0BE6C9E0BC17F9</vt:lpwstr>
  </property>
</Properties>
</file>