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1" r:id="rId4"/>
    <p:sldMasterId id="2147483681" r:id="rId5"/>
    <p:sldMasterId id="2147483710" r:id="rId6"/>
    <p:sldMasterId id="2147483727"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Lst>
  <p:sldSz cy="5143500" cx="9144000"/>
  <p:notesSz cx="6858000" cy="9144000"/>
  <p:embeddedFontLst>
    <p:embeddedFont>
      <p:font typeface="Dosis"/>
      <p:regular r:id="rId52"/>
      <p:bold r:id="rId53"/>
    </p:embeddedFont>
    <p:embeddedFont>
      <p:font typeface="Play"/>
      <p:regular r:id="rId54"/>
      <p:bold r:id="rId55"/>
    </p:embeddedFont>
    <p:embeddedFont>
      <p:font typeface="Overlock"/>
      <p:regular r:id="rId56"/>
      <p:bold r:id="rId57"/>
      <p:italic r:id="rId58"/>
      <p:boldItalic r:id="rId59"/>
    </p:embeddedFont>
    <p:embeddedFont>
      <p:font typeface="Arial Black"/>
      <p:regular r:id="rId60"/>
    </p:embeddedFont>
    <p:embeddedFont>
      <p:font typeface="Poppins ExtraBold"/>
      <p:bold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3" roundtripDataSignature="AMtx7mhiIp33HHNeuSG93RxJyFvMuIEZ7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slideMaster" Target="slideMasters/slideMaster5.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PoppinsExtraBold-boldItalic.fntdata"/><Relationship Id="rId61" Type="http://schemas.openxmlformats.org/officeDocument/2006/relationships/font" Target="fonts/PoppinsExtraBold-bold.fntdata"/><Relationship Id="rId20" Type="http://schemas.openxmlformats.org/officeDocument/2006/relationships/slide" Target="slides/slide12.xml"/><Relationship Id="rId63" Type="http://customschemas.google.com/relationships/presentationmetadata" Target="metadata"/><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60" Type="http://schemas.openxmlformats.org/officeDocument/2006/relationships/font" Target="fonts/ArialBlack-regular.fntdata"/><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font" Target="fonts/Dosis-bold.fntdata"/><Relationship Id="rId52" Type="http://schemas.openxmlformats.org/officeDocument/2006/relationships/font" Target="fonts/Dosis-regular.fntdata"/><Relationship Id="rId11" Type="http://schemas.openxmlformats.org/officeDocument/2006/relationships/slide" Target="slides/slide3.xml"/><Relationship Id="rId55" Type="http://schemas.openxmlformats.org/officeDocument/2006/relationships/font" Target="fonts/Play-bold.fntdata"/><Relationship Id="rId10" Type="http://schemas.openxmlformats.org/officeDocument/2006/relationships/slide" Target="slides/slide2.xml"/><Relationship Id="rId54" Type="http://schemas.openxmlformats.org/officeDocument/2006/relationships/font" Target="fonts/Play-regular.fntdata"/><Relationship Id="rId13" Type="http://schemas.openxmlformats.org/officeDocument/2006/relationships/slide" Target="slides/slide5.xml"/><Relationship Id="rId57" Type="http://schemas.openxmlformats.org/officeDocument/2006/relationships/font" Target="fonts/Overlock-bold.fntdata"/><Relationship Id="rId12" Type="http://schemas.openxmlformats.org/officeDocument/2006/relationships/slide" Target="slides/slide4.xml"/><Relationship Id="rId56" Type="http://schemas.openxmlformats.org/officeDocument/2006/relationships/font" Target="fonts/Overlock-regular.fntdata"/><Relationship Id="rId15" Type="http://schemas.openxmlformats.org/officeDocument/2006/relationships/slide" Target="slides/slide7.xml"/><Relationship Id="rId59" Type="http://schemas.openxmlformats.org/officeDocument/2006/relationships/font" Target="fonts/Overlock-boldItalic.fntdata"/><Relationship Id="rId14" Type="http://schemas.openxmlformats.org/officeDocument/2006/relationships/slide" Target="slides/slide6.xml"/><Relationship Id="rId58" Type="http://schemas.openxmlformats.org/officeDocument/2006/relationships/font" Target="fonts/Overlock-italic.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00" lIns="91400" spcFirstLastPara="1" rIns="91400" wrap="square" tIns="91400">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p1:notes"/>
          <p:cNvSpPr txBox="1"/>
          <p:nvPr>
            <p:ph idx="1" type="body"/>
          </p:nvPr>
        </p:nvSpPr>
        <p:spPr>
          <a:xfrm>
            <a:off x="685800" y="4400549"/>
            <a:ext cx="5486400" cy="3600596"/>
          </a:xfrm>
          <a:prstGeom prst="rect">
            <a:avLst/>
          </a:prstGeom>
          <a:noFill/>
          <a:ln>
            <a:noFill/>
          </a:ln>
        </p:spPr>
        <p:txBody>
          <a:bodyPr anchorCtr="0" anchor="t" bIns="45700" lIns="91400" spcFirstLastPara="1" rIns="91400" wrap="square" tIns="45700">
            <a:noAutofit/>
          </a:bodyPr>
          <a:lstStyle/>
          <a:p>
            <a:pPr indent="-228601" lvl="0" marL="457200" rtl="0" algn="l">
              <a:lnSpc>
                <a:spcPct val="100000"/>
              </a:lnSpc>
              <a:spcBef>
                <a:spcPts val="0"/>
              </a:spcBef>
              <a:spcAft>
                <a:spcPts val="0"/>
              </a:spcAft>
              <a:buSzPts val="1100"/>
              <a:buNone/>
            </a:pPr>
            <a:r>
              <a:t/>
            </a:r>
            <a:endParaRPr/>
          </a:p>
        </p:txBody>
      </p:sp>
      <p:sp>
        <p:nvSpPr>
          <p:cNvPr id="541" name="Google Shape;541;p1: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b="0" i="0" lang="fr-FR" sz="1800" u="none" cap="none" strike="noStrike">
                <a:solidFill>
                  <a:schemeClr val="dk1"/>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10: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727" name="Google Shape;727;p10: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p11: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742" name="Google Shape;742;p11: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p12: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755" name="Google Shape;755;p12: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13: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760" name="Google Shape;760;p13: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14: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768" name="Google Shape;768;p14: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15: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776" name="Google Shape;776;p15: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16: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787" name="Google Shape;787;p16: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p17: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797" name="Google Shape;797;p17: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18: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802" name="Google Shape;802;p18: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p19: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815" name="Google Shape;815;p19: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557" name="Google Shape;557;p2: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p20: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826" name="Google Shape;826;p20: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p21: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838" name="Google Shape;838;p21: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p22: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847" name="Google Shape;847;p22: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p23: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856" name="Google Shape;856;p23: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p24: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867" name="Google Shape;867;p24: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25:notes"/>
          <p:cNvSpPr txBox="1"/>
          <p:nvPr>
            <p:ph idx="1" type="body"/>
          </p:nvPr>
        </p:nvSpPr>
        <p:spPr>
          <a:xfrm>
            <a:off x="685800" y="4400549"/>
            <a:ext cx="5486400" cy="3600596"/>
          </a:xfrm>
          <a:prstGeom prst="rect">
            <a:avLst/>
          </a:prstGeom>
          <a:noFill/>
          <a:ln>
            <a:noFill/>
          </a:ln>
        </p:spPr>
        <p:txBody>
          <a:bodyPr anchorCtr="0" anchor="t" bIns="91400" lIns="91400" spcFirstLastPara="1" rIns="91400" wrap="square" tIns="91400">
            <a:noAutofit/>
          </a:bodyPr>
          <a:lstStyle/>
          <a:p>
            <a:pPr indent="-228601" lvl="0" marL="457200" rtl="0" algn="l">
              <a:lnSpc>
                <a:spcPct val="100000"/>
              </a:lnSpc>
              <a:spcBef>
                <a:spcPts val="0"/>
              </a:spcBef>
              <a:spcAft>
                <a:spcPts val="0"/>
              </a:spcAft>
              <a:buSzPts val="1100"/>
              <a:buNone/>
            </a:pPr>
            <a:r>
              <a:t/>
            </a:r>
            <a:endParaRPr/>
          </a:p>
        </p:txBody>
      </p:sp>
      <p:sp>
        <p:nvSpPr>
          <p:cNvPr id="875" name="Google Shape;87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p26: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884" name="Google Shape;884;p26: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27: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894" name="Google Shape;894;p27: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 name="Shape 897"/>
        <p:cNvGrpSpPr/>
        <p:nvPr/>
      </p:nvGrpSpPr>
      <p:grpSpPr>
        <a:xfrm>
          <a:off x="0" y="0"/>
          <a:ext cx="0" cy="0"/>
          <a:chOff x="0" y="0"/>
          <a:chExt cx="0" cy="0"/>
        </a:xfrm>
      </p:grpSpPr>
      <p:sp>
        <p:nvSpPr>
          <p:cNvPr id="898" name="Google Shape;898;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9" name="Google Shape;899;p28:notes"/>
          <p:cNvSpPr txBox="1"/>
          <p:nvPr>
            <p:ph idx="1" type="body"/>
          </p:nvPr>
        </p:nvSpPr>
        <p:spPr>
          <a:xfrm>
            <a:off x="685800" y="4343400"/>
            <a:ext cx="5486400" cy="4114800"/>
          </a:xfrm>
          <a:prstGeom prst="rect">
            <a:avLst/>
          </a:prstGeom>
          <a:noFill/>
          <a:ln>
            <a:noFill/>
          </a:ln>
        </p:spPr>
        <p:txBody>
          <a:bodyPr anchorCtr="0" anchor="t" bIns="91400" lIns="91400" spcFirstLastPara="1" rIns="91400" wrap="square" tIns="91400">
            <a:noAutofit/>
          </a:bodyPr>
          <a:lstStyle/>
          <a:p>
            <a:pPr indent="-228601" lvl="0" marL="457200" rtl="0" algn="l">
              <a:lnSpc>
                <a:spcPct val="100000"/>
              </a:lnSpc>
              <a:spcBef>
                <a:spcPts val="0"/>
              </a:spcBef>
              <a:spcAft>
                <a:spcPts val="0"/>
              </a:spcAft>
              <a:buSzPts val="1100"/>
              <a:buNone/>
            </a:pPr>
            <a:r>
              <a:t/>
            </a:r>
            <a:endParaRPr/>
          </a:p>
        </p:txBody>
      </p:sp>
      <p:sp>
        <p:nvSpPr>
          <p:cNvPr id="900" name="Google Shape;900;p28:notes"/>
          <p:cNvSpPr txBox="1"/>
          <p:nvPr>
            <p:ph idx="12" type="sldNum"/>
          </p:nvPr>
        </p:nvSpPr>
        <p:spPr>
          <a:xfrm>
            <a:off x="3884613" y="8685213"/>
            <a:ext cx="2971800" cy="4587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fr-FR"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p29: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914" name="Google Shape;914;p29: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3: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596" name="Google Shape;596;p3: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p30: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926" name="Google Shape;926;p30: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p31: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938" name="Google Shape;938;p31: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p32: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950" name="Google Shape;950;p32: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p33: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963" name="Google Shape;963;p33: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p34: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972" name="Google Shape;972;p34: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0" name="Shape 980"/>
        <p:cNvGrpSpPr/>
        <p:nvPr/>
      </p:nvGrpSpPr>
      <p:grpSpPr>
        <a:xfrm>
          <a:off x="0" y="0"/>
          <a:ext cx="0" cy="0"/>
          <a:chOff x="0" y="0"/>
          <a:chExt cx="0" cy="0"/>
        </a:xfrm>
      </p:grpSpPr>
      <p:sp>
        <p:nvSpPr>
          <p:cNvPr id="981" name="Google Shape;981;p35: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982" name="Google Shape;982;p35: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p36: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991" name="Google Shape;991;p36: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p37:notes"/>
          <p:cNvSpPr txBox="1"/>
          <p:nvPr>
            <p:ph idx="1" type="body"/>
          </p:nvPr>
        </p:nvSpPr>
        <p:spPr>
          <a:xfrm>
            <a:off x="685800" y="4400549"/>
            <a:ext cx="5486400" cy="3600596"/>
          </a:xfrm>
          <a:prstGeom prst="rect">
            <a:avLst/>
          </a:prstGeom>
          <a:noFill/>
          <a:ln>
            <a:noFill/>
          </a:ln>
        </p:spPr>
        <p:txBody>
          <a:bodyPr anchorCtr="0" anchor="t" bIns="91400" lIns="91400" spcFirstLastPara="1" rIns="91400" wrap="square" tIns="91400">
            <a:noAutofit/>
          </a:bodyPr>
          <a:lstStyle/>
          <a:p>
            <a:pPr indent="-228601" lvl="0" marL="457200" rtl="0" algn="l">
              <a:lnSpc>
                <a:spcPct val="100000"/>
              </a:lnSpc>
              <a:spcBef>
                <a:spcPts val="0"/>
              </a:spcBef>
              <a:spcAft>
                <a:spcPts val="0"/>
              </a:spcAft>
              <a:buSzPts val="1100"/>
              <a:buNone/>
            </a:pPr>
            <a:r>
              <a:t/>
            </a:r>
            <a:endParaRPr/>
          </a:p>
        </p:txBody>
      </p:sp>
      <p:sp>
        <p:nvSpPr>
          <p:cNvPr id="1001" name="Google Shape;100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p38:notes"/>
          <p:cNvSpPr txBox="1"/>
          <p:nvPr>
            <p:ph idx="1" type="body"/>
          </p:nvPr>
        </p:nvSpPr>
        <p:spPr>
          <a:xfrm>
            <a:off x="685800" y="4400549"/>
            <a:ext cx="5486400" cy="3600596"/>
          </a:xfrm>
          <a:prstGeom prst="rect">
            <a:avLst/>
          </a:prstGeom>
          <a:noFill/>
          <a:ln>
            <a:noFill/>
          </a:ln>
        </p:spPr>
        <p:txBody>
          <a:bodyPr anchorCtr="0" anchor="t" bIns="91400" lIns="91400" spcFirstLastPara="1" rIns="91400" wrap="square" tIns="91400">
            <a:noAutofit/>
          </a:bodyPr>
          <a:lstStyle/>
          <a:p>
            <a:pPr indent="-228601" lvl="0" marL="457200" rtl="0" algn="l">
              <a:lnSpc>
                <a:spcPct val="100000"/>
              </a:lnSpc>
              <a:spcBef>
                <a:spcPts val="0"/>
              </a:spcBef>
              <a:spcAft>
                <a:spcPts val="0"/>
              </a:spcAft>
              <a:buSzPts val="1100"/>
              <a:buNone/>
            </a:pPr>
            <a:r>
              <a:t/>
            </a:r>
            <a:endParaRPr/>
          </a:p>
        </p:txBody>
      </p:sp>
      <p:sp>
        <p:nvSpPr>
          <p:cNvPr id="1010" name="Google Shape;101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8" name="Shape 1018"/>
        <p:cNvGrpSpPr/>
        <p:nvPr/>
      </p:nvGrpSpPr>
      <p:grpSpPr>
        <a:xfrm>
          <a:off x="0" y="0"/>
          <a:ext cx="0" cy="0"/>
          <a:chOff x="0" y="0"/>
          <a:chExt cx="0" cy="0"/>
        </a:xfrm>
      </p:grpSpPr>
      <p:sp>
        <p:nvSpPr>
          <p:cNvPr id="1019" name="Google Shape;1019;p39:notes"/>
          <p:cNvSpPr txBox="1"/>
          <p:nvPr>
            <p:ph idx="1" type="body"/>
          </p:nvPr>
        </p:nvSpPr>
        <p:spPr>
          <a:xfrm>
            <a:off x="685800" y="4400549"/>
            <a:ext cx="5486400" cy="3600596"/>
          </a:xfrm>
          <a:prstGeom prst="rect">
            <a:avLst/>
          </a:prstGeom>
          <a:noFill/>
          <a:ln>
            <a:noFill/>
          </a:ln>
        </p:spPr>
        <p:txBody>
          <a:bodyPr anchorCtr="0" anchor="t" bIns="91400" lIns="91400" spcFirstLastPara="1" rIns="91400" wrap="square" tIns="91400">
            <a:noAutofit/>
          </a:bodyPr>
          <a:lstStyle/>
          <a:p>
            <a:pPr indent="-228601" lvl="0" marL="457200" rtl="0" algn="l">
              <a:lnSpc>
                <a:spcPct val="100000"/>
              </a:lnSpc>
              <a:spcBef>
                <a:spcPts val="0"/>
              </a:spcBef>
              <a:spcAft>
                <a:spcPts val="0"/>
              </a:spcAft>
              <a:buSzPts val="1100"/>
              <a:buNone/>
            </a:pPr>
            <a:r>
              <a:t/>
            </a:r>
            <a:endParaRPr/>
          </a:p>
        </p:txBody>
      </p:sp>
      <p:sp>
        <p:nvSpPr>
          <p:cNvPr id="1020" name="Google Shape;102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4: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603" name="Google Shape;603;p4: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40: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1030" name="Google Shape;1030;p40: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9" name="Shape 1039"/>
        <p:cNvGrpSpPr/>
        <p:nvPr/>
      </p:nvGrpSpPr>
      <p:grpSpPr>
        <a:xfrm>
          <a:off x="0" y="0"/>
          <a:ext cx="0" cy="0"/>
          <a:chOff x="0" y="0"/>
          <a:chExt cx="0" cy="0"/>
        </a:xfrm>
      </p:grpSpPr>
      <p:sp>
        <p:nvSpPr>
          <p:cNvPr id="1040" name="Google Shape;1040;p41: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1041" name="Google Shape;1041;p41: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p42: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1052" name="Google Shape;1052;p42: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43: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1060" name="Google Shape;1060;p43: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5: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653" name="Google Shape;653;p5: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6:notes"/>
          <p:cNvSpPr txBox="1"/>
          <p:nvPr>
            <p:ph idx="1" type="body"/>
          </p:nvPr>
        </p:nvSpPr>
        <p:spPr>
          <a:xfrm>
            <a:off x="685800" y="4400549"/>
            <a:ext cx="5486400" cy="3600596"/>
          </a:xfrm>
          <a:prstGeom prst="rect">
            <a:avLst/>
          </a:prstGeom>
          <a:noFill/>
          <a:ln>
            <a:noFill/>
          </a:ln>
        </p:spPr>
        <p:txBody>
          <a:bodyPr anchorCtr="0" anchor="t" bIns="45700" lIns="91400" spcFirstLastPara="1" rIns="91400" wrap="square" tIns="45700">
            <a:noAutofit/>
          </a:bodyPr>
          <a:lstStyle/>
          <a:p>
            <a:pPr indent="-228601" lvl="0" marL="457200" rtl="0" algn="l">
              <a:lnSpc>
                <a:spcPct val="100000"/>
              </a:lnSpc>
              <a:spcBef>
                <a:spcPts val="0"/>
              </a:spcBef>
              <a:spcAft>
                <a:spcPts val="0"/>
              </a:spcAft>
              <a:buSzPts val="1100"/>
              <a:buNone/>
            </a:pPr>
            <a:r>
              <a:t/>
            </a:r>
            <a:endParaRPr/>
          </a:p>
        </p:txBody>
      </p:sp>
      <p:sp>
        <p:nvSpPr>
          <p:cNvPr id="660" name="Google Shape;660;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spcBef>
                <a:spcPts val="0"/>
              </a:spcBef>
              <a:spcAft>
                <a:spcPts val="0"/>
              </a:spcAft>
              <a:buNone/>
            </a:pPr>
            <a:fld id="{00000000-1234-1234-1234-123412341234}" type="slidenum">
              <a:rPr lang="fr-FR" sz="1800">
                <a:solidFill>
                  <a:schemeClr val="dk1"/>
                </a:solidFill>
                <a:latin typeface="Arial"/>
                <a:ea typeface="Arial"/>
                <a:cs typeface="Arial"/>
                <a:sym typeface="Arial"/>
              </a:rPr>
              <a:t>‹#›</a:t>
            </a:fld>
            <a:endParaRPr sz="1400">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7: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685" name="Google Shape;685;p7: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8: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697" name="Google Shape;697;p8: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9:notes"/>
          <p:cNvSpPr txBox="1"/>
          <p:nvPr>
            <p:ph idx="1" type="body"/>
          </p:nvPr>
        </p:nvSpPr>
        <p:spPr>
          <a:xfrm>
            <a:off x="685800" y="4343400"/>
            <a:ext cx="5486400" cy="4114800"/>
          </a:xfrm>
          <a:prstGeom prst="rect">
            <a:avLst/>
          </a:prstGeom>
        </p:spPr>
        <p:txBody>
          <a:bodyPr anchorCtr="0" anchor="t" bIns="91400" lIns="91400" spcFirstLastPara="1" rIns="91400" wrap="square" tIns="91400">
            <a:noAutofit/>
          </a:bodyPr>
          <a:lstStyle/>
          <a:p>
            <a:pPr indent="0" lvl="0" marL="0" rtl="0" algn="l">
              <a:spcBef>
                <a:spcPts val="0"/>
              </a:spcBef>
              <a:spcAft>
                <a:spcPts val="0"/>
              </a:spcAft>
              <a:buNone/>
            </a:pPr>
            <a:r>
              <a:t/>
            </a:r>
            <a:endParaRPr/>
          </a:p>
        </p:txBody>
      </p:sp>
      <p:sp>
        <p:nvSpPr>
          <p:cNvPr id="710" name="Google Shape;710;p9:notes"/>
          <p:cNvSpPr/>
          <p:nvPr>
            <p:ph idx="2" type="sldImg"/>
          </p:nvPr>
        </p:nvSpPr>
        <p:spPr>
          <a:xfrm>
            <a:off x="381295" y="685800"/>
            <a:ext cx="6096076"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6.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1" name="Shape 1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62" name="Shape 62"/>
        <p:cNvGrpSpPr/>
        <p:nvPr/>
      </p:nvGrpSpPr>
      <p:grpSpPr>
        <a:xfrm>
          <a:off x="0" y="0"/>
          <a:ext cx="0" cy="0"/>
          <a:chOff x="0" y="0"/>
          <a:chExt cx="0" cy="0"/>
        </a:xfrm>
      </p:grpSpPr>
      <p:sp>
        <p:nvSpPr>
          <p:cNvPr id="63" name="Google Shape;63;p89"/>
          <p:cNvSpPr txBox="1"/>
          <p:nvPr>
            <p:ph type="title"/>
          </p:nvPr>
        </p:nvSpPr>
        <p:spPr>
          <a:xfrm>
            <a:off x="630238" y="342900"/>
            <a:ext cx="2949575"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89"/>
          <p:cNvSpPr/>
          <p:nvPr>
            <p:ph idx="2" type="pic"/>
          </p:nvPr>
        </p:nvSpPr>
        <p:spPr>
          <a:xfrm>
            <a:off x="3887788" y="741363"/>
            <a:ext cx="4629150" cy="3654425"/>
          </a:xfrm>
          <a:prstGeom prst="rect">
            <a:avLst/>
          </a:prstGeom>
          <a:noFill/>
          <a:ln>
            <a:noFill/>
          </a:ln>
        </p:spPr>
      </p:sp>
      <p:sp>
        <p:nvSpPr>
          <p:cNvPr id="65" name="Google Shape;65;p89"/>
          <p:cNvSpPr txBox="1"/>
          <p:nvPr>
            <p:ph idx="1" type="body"/>
          </p:nvPr>
        </p:nvSpPr>
        <p:spPr>
          <a:xfrm>
            <a:off x="630238" y="1543050"/>
            <a:ext cx="2949575" cy="28590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89"/>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89"/>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89"/>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69" name="Shape 69"/>
        <p:cNvGrpSpPr/>
        <p:nvPr/>
      </p:nvGrpSpPr>
      <p:grpSpPr>
        <a:xfrm>
          <a:off x="0" y="0"/>
          <a:ext cx="0" cy="0"/>
          <a:chOff x="0" y="0"/>
          <a:chExt cx="0" cy="0"/>
        </a:xfrm>
      </p:grpSpPr>
      <p:sp>
        <p:nvSpPr>
          <p:cNvPr id="70" name="Google Shape;70;p90"/>
          <p:cNvSpPr txBox="1"/>
          <p:nvPr>
            <p:ph type="title"/>
          </p:nvPr>
        </p:nvSpPr>
        <p:spPr>
          <a:xfrm>
            <a:off x="628650" y="274638"/>
            <a:ext cx="7886700" cy="9937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90"/>
          <p:cNvSpPr txBox="1"/>
          <p:nvPr>
            <p:ph idx="1" type="body"/>
          </p:nvPr>
        </p:nvSpPr>
        <p:spPr>
          <a:xfrm rot="5400000">
            <a:off x="2940844" y="-942181"/>
            <a:ext cx="3262312"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90"/>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90"/>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90"/>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75" name="Shape 75"/>
        <p:cNvGrpSpPr/>
        <p:nvPr/>
      </p:nvGrpSpPr>
      <p:grpSpPr>
        <a:xfrm>
          <a:off x="0" y="0"/>
          <a:ext cx="0" cy="0"/>
          <a:chOff x="0" y="0"/>
          <a:chExt cx="0" cy="0"/>
        </a:xfrm>
      </p:grpSpPr>
      <p:sp>
        <p:nvSpPr>
          <p:cNvPr id="76" name="Google Shape;76;p91"/>
          <p:cNvSpPr txBox="1"/>
          <p:nvPr>
            <p:ph type="title"/>
          </p:nvPr>
        </p:nvSpPr>
        <p:spPr>
          <a:xfrm rot="5400000">
            <a:off x="5350669" y="1467644"/>
            <a:ext cx="4357687"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91"/>
          <p:cNvSpPr txBox="1"/>
          <p:nvPr>
            <p:ph idx="1" type="body"/>
          </p:nvPr>
        </p:nvSpPr>
        <p:spPr>
          <a:xfrm rot="5400000">
            <a:off x="1331119" y="-427831"/>
            <a:ext cx="4357687" cy="57626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 name="Google Shape;78;p91"/>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91"/>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91"/>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2" name="Shape 82"/>
        <p:cNvGrpSpPr/>
        <p:nvPr/>
      </p:nvGrpSpPr>
      <p:grpSpPr>
        <a:xfrm>
          <a:off x="0" y="0"/>
          <a:ext cx="0" cy="0"/>
          <a:chOff x="0" y="0"/>
          <a:chExt cx="0" cy="0"/>
        </a:xfrm>
      </p:grpSpPr>
      <p:sp>
        <p:nvSpPr>
          <p:cNvPr id="83" name="Google Shape;83;p47"/>
          <p:cNvSpPr txBox="1"/>
          <p:nvPr>
            <p:ph idx="10" type="dt"/>
          </p:nvPr>
        </p:nvSpPr>
        <p:spPr>
          <a:xfrm>
            <a:off x="628650" y="4767260"/>
            <a:ext cx="2057400"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4" name="Google Shape;84;p47"/>
          <p:cNvSpPr txBox="1"/>
          <p:nvPr>
            <p:ph idx="11" type="ftr"/>
          </p:nvPr>
        </p:nvSpPr>
        <p:spPr>
          <a:xfrm>
            <a:off x="3028949" y="4767260"/>
            <a:ext cx="3086099"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5" name="Google Shape;85;p47"/>
          <p:cNvSpPr txBox="1"/>
          <p:nvPr>
            <p:ph idx="12" type="sldNum"/>
          </p:nvPr>
        </p:nvSpPr>
        <p:spPr>
          <a:xfrm>
            <a:off x="6457949" y="4767260"/>
            <a:ext cx="2057400" cy="2738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Arial"/>
                <a:ea typeface="Arial"/>
                <a:cs typeface="Arial"/>
                <a:sym typeface="Arial"/>
              </a:defRPr>
            </a:lvl1pPr>
            <a:lvl2pPr indent="0" lvl="1" marL="0" marR="0" rtl="0" algn="l">
              <a:spcBef>
                <a:spcPts val="0"/>
              </a:spcBef>
              <a:buNone/>
              <a:defRPr b="0" i="0" sz="1800" u="none" cap="none" strike="noStrike">
                <a:solidFill>
                  <a:schemeClr val="dk1"/>
                </a:solidFill>
                <a:latin typeface="Arial"/>
                <a:ea typeface="Arial"/>
                <a:cs typeface="Arial"/>
                <a:sym typeface="Arial"/>
              </a:defRPr>
            </a:lvl2pPr>
            <a:lvl3pPr indent="0" lvl="2" marL="0" marR="0" rtl="0" algn="l">
              <a:spcBef>
                <a:spcPts val="0"/>
              </a:spcBef>
              <a:buNone/>
              <a:defRPr b="0" i="0" sz="1800" u="none" cap="none" strike="noStrike">
                <a:solidFill>
                  <a:schemeClr val="dk1"/>
                </a:solidFill>
                <a:latin typeface="Arial"/>
                <a:ea typeface="Arial"/>
                <a:cs typeface="Arial"/>
                <a:sym typeface="Arial"/>
              </a:defRPr>
            </a:lvl3pPr>
            <a:lvl4pPr indent="0" lvl="3" marL="0" marR="0" rtl="0" algn="l">
              <a:spcBef>
                <a:spcPts val="0"/>
              </a:spcBef>
              <a:buNone/>
              <a:defRPr b="0" i="0" sz="1800" u="none" cap="none" strike="noStrike">
                <a:solidFill>
                  <a:schemeClr val="dk1"/>
                </a:solidFill>
                <a:latin typeface="Arial"/>
                <a:ea typeface="Arial"/>
                <a:cs typeface="Arial"/>
                <a:sym typeface="Arial"/>
              </a:defRPr>
            </a:lvl4pPr>
            <a:lvl5pPr indent="0" lvl="4" marL="0" marR="0" rtl="0" algn="l">
              <a:spcBef>
                <a:spcPts val="0"/>
              </a:spcBef>
              <a:buNone/>
              <a:defRPr b="0" i="0" sz="1800" u="none" cap="none" strike="noStrike">
                <a:solidFill>
                  <a:schemeClr val="dk1"/>
                </a:solidFill>
                <a:latin typeface="Arial"/>
                <a:ea typeface="Arial"/>
                <a:cs typeface="Arial"/>
                <a:sym typeface="Arial"/>
              </a:defRPr>
            </a:lvl5pPr>
            <a:lvl6pPr indent="0" lvl="5" marL="0" marR="0" rtl="0" algn="l">
              <a:spcBef>
                <a:spcPts val="0"/>
              </a:spcBef>
              <a:buNone/>
              <a:defRPr b="0" i="0" sz="1800" u="none" cap="none" strike="noStrike">
                <a:solidFill>
                  <a:schemeClr val="dk1"/>
                </a:solidFill>
                <a:latin typeface="Arial"/>
                <a:ea typeface="Arial"/>
                <a:cs typeface="Arial"/>
                <a:sym typeface="Arial"/>
              </a:defRPr>
            </a:lvl6pPr>
            <a:lvl7pPr indent="0" lvl="6" marL="0" marR="0" rtl="0" algn="l">
              <a:spcBef>
                <a:spcPts val="0"/>
              </a:spcBef>
              <a:buNone/>
              <a:defRPr b="0" i="0" sz="1800" u="none" cap="none" strike="noStrike">
                <a:solidFill>
                  <a:schemeClr val="dk1"/>
                </a:solidFill>
                <a:latin typeface="Arial"/>
                <a:ea typeface="Arial"/>
                <a:cs typeface="Arial"/>
                <a:sym typeface="Arial"/>
              </a:defRPr>
            </a:lvl7pPr>
            <a:lvl8pPr indent="0" lvl="7" marL="0" marR="0" rtl="0" algn="l">
              <a:spcBef>
                <a:spcPts val="0"/>
              </a:spcBef>
              <a:buNone/>
              <a:defRPr b="0" i="0" sz="1800" u="none" cap="none" strike="noStrike">
                <a:solidFill>
                  <a:schemeClr val="dk1"/>
                </a:solidFill>
                <a:latin typeface="Arial"/>
                <a:ea typeface="Arial"/>
                <a:cs typeface="Arial"/>
                <a:sym typeface="Arial"/>
              </a:defRPr>
            </a:lvl8pPr>
            <a:lvl9pPr indent="0" lvl="8" marL="0" marR="0" rtl="0" algn="l">
              <a:spcBef>
                <a:spcPts val="0"/>
              </a:spcBef>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cript">
  <p:cSld name="1_script">
    <p:spTree>
      <p:nvGrpSpPr>
        <p:cNvPr id="86" name="Shape 86"/>
        <p:cNvGrpSpPr/>
        <p:nvPr/>
      </p:nvGrpSpPr>
      <p:grpSpPr>
        <a:xfrm>
          <a:off x="0" y="0"/>
          <a:ext cx="0" cy="0"/>
          <a:chOff x="0" y="0"/>
          <a:chExt cx="0" cy="0"/>
        </a:xfrm>
      </p:grpSpPr>
      <p:sp>
        <p:nvSpPr>
          <p:cNvPr id="87" name="Google Shape;87;p92"/>
          <p:cNvSpPr/>
          <p:nvPr/>
        </p:nvSpPr>
        <p:spPr>
          <a:xfrm>
            <a:off x="62388" y="43178"/>
            <a:ext cx="9029849" cy="642623"/>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sz="1350">
              <a:solidFill>
                <a:srgbClr val="FFFFFF"/>
              </a:solidFill>
              <a:latin typeface="Dosis"/>
              <a:ea typeface="Dosis"/>
              <a:cs typeface="Dosis"/>
              <a:sym typeface="Dosis"/>
            </a:endParaRPr>
          </a:p>
        </p:txBody>
      </p:sp>
      <p:sp>
        <p:nvSpPr>
          <p:cNvPr id="88" name="Google Shape;88;p92"/>
          <p:cNvSpPr/>
          <p:nvPr/>
        </p:nvSpPr>
        <p:spPr>
          <a:xfrm>
            <a:off x="0" y="0"/>
            <a:ext cx="9092237" cy="5143500"/>
          </a:xfrm>
          <a:prstGeom prst="rect">
            <a:avLst/>
          </a:prstGeom>
          <a:noFill/>
          <a:ln cap="flat" cmpd="sng" w="76200">
            <a:solidFill>
              <a:srgbClr val="8BC1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89" name="Google Shape;89;p92"/>
          <p:cNvPicPr preferRelativeResize="0"/>
          <p:nvPr/>
        </p:nvPicPr>
        <p:blipFill rotWithShape="1">
          <a:blip r:embed="rId2">
            <a:alphaModFix/>
          </a:blip>
          <a:srcRect b="61972" l="3539" r="75793" t="24327"/>
          <a:stretch/>
        </p:blipFill>
        <p:spPr>
          <a:xfrm>
            <a:off x="62388" y="57071"/>
            <a:ext cx="628645" cy="62873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90" name="Shape 90"/>
        <p:cNvGrpSpPr/>
        <p:nvPr/>
      </p:nvGrpSpPr>
      <p:grpSpPr>
        <a:xfrm>
          <a:off x="0" y="0"/>
          <a:ext cx="0" cy="0"/>
          <a:chOff x="0" y="0"/>
          <a:chExt cx="0" cy="0"/>
        </a:xfrm>
      </p:grpSpPr>
      <p:sp>
        <p:nvSpPr>
          <p:cNvPr id="91" name="Google Shape;91;p93"/>
          <p:cNvSpPr txBox="1"/>
          <p:nvPr>
            <p:ph type="ctrTitle"/>
          </p:nvPr>
        </p:nvSpPr>
        <p:spPr>
          <a:xfrm>
            <a:off x="1143000" y="841769"/>
            <a:ext cx="6858000" cy="1790696"/>
          </a:xfrm>
          <a:prstGeom prst="rect">
            <a:avLst/>
          </a:prstGeom>
          <a:noFill/>
          <a:ln>
            <a:noFill/>
          </a:ln>
        </p:spPr>
        <p:txBody>
          <a:bodyPr anchorCtr="1" anchor="b" bIns="45700" lIns="91425" spcFirstLastPara="1" rIns="91425" wrap="square" tIns="45700">
            <a:noAutofit/>
          </a:bodyPr>
          <a:lstStyle>
            <a:lvl1pPr lvl="0" marR="0" rtl="0" algn="ctr">
              <a:lnSpc>
                <a:spcPct val="90000"/>
              </a:lnSpc>
              <a:spcBef>
                <a:spcPts val="0"/>
              </a:spcBef>
              <a:spcAft>
                <a:spcPts val="0"/>
              </a:spcAft>
              <a:buClr>
                <a:srgbClr val="000000"/>
              </a:buClr>
              <a:buSzPts val="4500"/>
              <a:buFont typeface="Calibri"/>
              <a:buNone/>
              <a:defRPr b="0" i="0" sz="45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2" name="Google Shape;92;p93"/>
          <p:cNvSpPr txBox="1"/>
          <p:nvPr>
            <p:ph idx="1" type="subTitle"/>
          </p:nvPr>
        </p:nvSpPr>
        <p:spPr>
          <a:xfrm>
            <a:off x="1143000" y="2701530"/>
            <a:ext cx="6858000" cy="1241819"/>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100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1pPr>
            <a:lvl2pPr lvl="1"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lvl="2"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lvl="3"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lvl="4"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3" name="Google Shape;93;p93"/>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4" name="Google Shape;94;p93"/>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93"/>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96" name="Shape 96"/>
        <p:cNvGrpSpPr/>
        <p:nvPr/>
      </p:nvGrpSpPr>
      <p:grpSpPr>
        <a:xfrm>
          <a:off x="0" y="0"/>
          <a:ext cx="0" cy="0"/>
          <a:chOff x="0" y="0"/>
          <a:chExt cx="0" cy="0"/>
        </a:xfrm>
      </p:grpSpPr>
      <p:sp>
        <p:nvSpPr>
          <p:cNvPr id="97" name="Google Shape;97;p94"/>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8" name="Google Shape;98;p94"/>
          <p:cNvSpPr txBox="1"/>
          <p:nvPr>
            <p:ph idx="1" type="body"/>
          </p:nvPr>
        </p:nvSpPr>
        <p:spPr>
          <a:xfrm>
            <a:off x="628650" y="1369222"/>
            <a:ext cx="7886700" cy="326350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9" name="Google Shape;99;p94"/>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0" name="Google Shape;100;p94"/>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1" name="Google Shape;101;p94"/>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102" name="Shape 102"/>
        <p:cNvGrpSpPr/>
        <p:nvPr/>
      </p:nvGrpSpPr>
      <p:grpSpPr>
        <a:xfrm>
          <a:off x="0" y="0"/>
          <a:ext cx="0" cy="0"/>
          <a:chOff x="0" y="0"/>
          <a:chExt cx="0" cy="0"/>
        </a:xfrm>
      </p:grpSpPr>
      <p:sp>
        <p:nvSpPr>
          <p:cNvPr id="103" name="Google Shape;103;p95"/>
          <p:cNvSpPr txBox="1"/>
          <p:nvPr>
            <p:ph type="title"/>
          </p:nvPr>
        </p:nvSpPr>
        <p:spPr>
          <a:xfrm>
            <a:off x="623885" y="1282299"/>
            <a:ext cx="7886700" cy="2139549"/>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4500"/>
              <a:buFont typeface="Calibri"/>
              <a:buNone/>
              <a:defRPr b="0" i="0" sz="45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4" name="Google Shape;104;p95"/>
          <p:cNvSpPr txBox="1"/>
          <p:nvPr>
            <p:ph idx="1" type="body"/>
          </p:nvPr>
        </p:nvSpPr>
        <p:spPr>
          <a:xfrm>
            <a:off x="623885" y="3442094"/>
            <a:ext cx="7886700" cy="11251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98989"/>
              </a:buClr>
              <a:buSzPts val="1800"/>
              <a:buFont typeface="Arial"/>
              <a:buNone/>
              <a:defRPr b="0" i="0" sz="1800" u="none" cap="none" strike="noStrike">
                <a:solidFill>
                  <a:srgbClr val="898989"/>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5" name="Google Shape;105;p95"/>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6" name="Google Shape;106;p95"/>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7" name="Google Shape;107;p95"/>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108" name="Shape 108"/>
        <p:cNvGrpSpPr/>
        <p:nvPr/>
      </p:nvGrpSpPr>
      <p:grpSpPr>
        <a:xfrm>
          <a:off x="0" y="0"/>
          <a:ext cx="0" cy="0"/>
          <a:chOff x="0" y="0"/>
          <a:chExt cx="0" cy="0"/>
        </a:xfrm>
      </p:grpSpPr>
      <p:sp>
        <p:nvSpPr>
          <p:cNvPr id="109" name="Google Shape;109;p96"/>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0" name="Google Shape;110;p96"/>
          <p:cNvSpPr txBox="1"/>
          <p:nvPr>
            <p:ph idx="1" type="body"/>
          </p:nvPr>
        </p:nvSpPr>
        <p:spPr>
          <a:xfrm>
            <a:off x="628650" y="1369222"/>
            <a:ext cx="3886200" cy="326350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1" name="Google Shape;111;p96"/>
          <p:cNvSpPr txBox="1"/>
          <p:nvPr>
            <p:ph idx="2" type="body"/>
          </p:nvPr>
        </p:nvSpPr>
        <p:spPr>
          <a:xfrm>
            <a:off x="4629149" y="1369222"/>
            <a:ext cx="3886200" cy="326350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2" name="Google Shape;112;p96"/>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3" name="Google Shape;113;p96"/>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4" name="Google Shape;114;p96"/>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115" name="Shape 115"/>
        <p:cNvGrpSpPr/>
        <p:nvPr/>
      </p:nvGrpSpPr>
      <p:grpSpPr>
        <a:xfrm>
          <a:off x="0" y="0"/>
          <a:ext cx="0" cy="0"/>
          <a:chOff x="0" y="0"/>
          <a:chExt cx="0" cy="0"/>
        </a:xfrm>
      </p:grpSpPr>
      <p:sp>
        <p:nvSpPr>
          <p:cNvPr id="116" name="Google Shape;116;p97"/>
          <p:cNvSpPr txBox="1"/>
          <p:nvPr>
            <p:ph type="title"/>
          </p:nvPr>
        </p:nvSpPr>
        <p:spPr>
          <a:xfrm>
            <a:off x="629838"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7" name="Google Shape;117;p97"/>
          <p:cNvSpPr txBox="1"/>
          <p:nvPr>
            <p:ph idx="1" type="body"/>
          </p:nvPr>
        </p:nvSpPr>
        <p:spPr>
          <a:xfrm>
            <a:off x="629838" y="1260875"/>
            <a:ext cx="3868341" cy="61793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8" name="Google Shape;118;p97"/>
          <p:cNvSpPr txBox="1"/>
          <p:nvPr>
            <p:ph idx="2" type="body"/>
          </p:nvPr>
        </p:nvSpPr>
        <p:spPr>
          <a:xfrm>
            <a:off x="629838" y="1878808"/>
            <a:ext cx="3868341" cy="2763444"/>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9" name="Google Shape;119;p97"/>
          <p:cNvSpPr txBox="1"/>
          <p:nvPr>
            <p:ph idx="3" type="body"/>
          </p:nvPr>
        </p:nvSpPr>
        <p:spPr>
          <a:xfrm>
            <a:off x="4629149" y="1260875"/>
            <a:ext cx="3887388" cy="61793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0" name="Google Shape;120;p97"/>
          <p:cNvSpPr txBox="1"/>
          <p:nvPr>
            <p:ph idx="4" type="body"/>
          </p:nvPr>
        </p:nvSpPr>
        <p:spPr>
          <a:xfrm>
            <a:off x="4629149" y="1878808"/>
            <a:ext cx="3887388" cy="2763444"/>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1" name="Google Shape;121;p97"/>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97"/>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3" name="Google Shape;123;p97"/>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2" name="Shape 12"/>
        <p:cNvGrpSpPr/>
        <p:nvPr/>
      </p:nvGrpSpPr>
      <p:grpSpPr>
        <a:xfrm>
          <a:off x="0" y="0"/>
          <a:ext cx="0" cy="0"/>
          <a:chOff x="0" y="0"/>
          <a:chExt cx="0" cy="0"/>
        </a:xfrm>
      </p:grpSpPr>
      <p:sp>
        <p:nvSpPr>
          <p:cNvPr id="13" name="Google Shape;13;p81"/>
          <p:cNvSpPr txBox="1"/>
          <p:nvPr>
            <p:ph type="ctrTitle"/>
          </p:nvPr>
        </p:nvSpPr>
        <p:spPr>
          <a:xfrm>
            <a:off x="1143000" y="841375"/>
            <a:ext cx="68580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81"/>
          <p:cNvSpPr txBox="1"/>
          <p:nvPr>
            <p:ph idx="1" type="subTitle"/>
          </p:nvPr>
        </p:nvSpPr>
        <p:spPr>
          <a:xfrm>
            <a:off x="1143000" y="2701925"/>
            <a:ext cx="6858000" cy="1241425"/>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 name="Google Shape;15;p81"/>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81"/>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81"/>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124" name="Shape 124"/>
        <p:cNvGrpSpPr/>
        <p:nvPr/>
      </p:nvGrpSpPr>
      <p:grpSpPr>
        <a:xfrm>
          <a:off x="0" y="0"/>
          <a:ext cx="0" cy="0"/>
          <a:chOff x="0" y="0"/>
          <a:chExt cx="0" cy="0"/>
        </a:xfrm>
      </p:grpSpPr>
      <p:sp>
        <p:nvSpPr>
          <p:cNvPr id="125" name="Google Shape;125;p98"/>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6" name="Google Shape;126;p98"/>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7" name="Google Shape;127;p98"/>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8" name="Google Shape;128;p98"/>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p:cSld name="Vide">
    <p:spTree>
      <p:nvGrpSpPr>
        <p:cNvPr id="129" name="Shape 129"/>
        <p:cNvGrpSpPr/>
        <p:nvPr/>
      </p:nvGrpSpPr>
      <p:grpSpPr>
        <a:xfrm>
          <a:off x="0" y="0"/>
          <a:ext cx="0" cy="0"/>
          <a:chOff x="0" y="0"/>
          <a:chExt cx="0" cy="0"/>
        </a:xfrm>
      </p:grpSpPr>
      <p:sp>
        <p:nvSpPr>
          <p:cNvPr id="130" name="Google Shape;130;p99"/>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99"/>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99"/>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133" name="Shape 133"/>
        <p:cNvGrpSpPr/>
        <p:nvPr/>
      </p:nvGrpSpPr>
      <p:grpSpPr>
        <a:xfrm>
          <a:off x="0" y="0"/>
          <a:ext cx="0" cy="0"/>
          <a:chOff x="0" y="0"/>
          <a:chExt cx="0" cy="0"/>
        </a:xfrm>
      </p:grpSpPr>
      <p:sp>
        <p:nvSpPr>
          <p:cNvPr id="134" name="Google Shape;134;p100"/>
          <p:cNvSpPr txBox="1"/>
          <p:nvPr>
            <p:ph type="title"/>
          </p:nvPr>
        </p:nvSpPr>
        <p:spPr>
          <a:xfrm>
            <a:off x="629838" y="342900"/>
            <a:ext cx="2949177" cy="120015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2400"/>
              <a:buFont typeface="Calibri"/>
              <a:buNone/>
              <a:defRPr b="0" i="0" sz="2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5" name="Google Shape;135;p100"/>
          <p:cNvSpPr txBox="1"/>
          <p:nvPr>
            <p:ph idx="1" type="body"/>
          </p:nvPr>
        </p:nvSpPr>
        <p:spPr>
          <a:xfrm>
            <a:off x="3887388" y="740572"/>
            <a:ext cx="4629149" cy="3655222"/>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10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1pPr>
            <a:lvl2pPr indent="-361950" lvl="1" marL="914400" marR="0" rtl="0" algn="l">
              <a:lnSpc>
                <a:spcPct val="90000"/>
              </a:lnSpc>
              <a:spcBef>
                <a:spcPts val="500"/>
              </a:spcBef>
              <a:spcAft>
                <a:spcPts val="0"/>
              </a:spcAft>
              <a:buClr>
                <a:srgbClr val="000000"/>
              </a:buClr>
              <a:buSzPts val="2100"/>
              <a:buFont typeface="Arial"/>
              <a:buChar char="•"/>
              <a:defRPr b="0" i="0" sz="2100" u="none" cap="none" strike="noStrike">
                <a:solidFill>
                  <a:srgbClr val="000000"/>
                </a:solidFill>
                <a:latin typeface="Calibri"/>
                <a:ea typeface="Calibri"/>
                <a:cs typeface="Calibri"/>
                <a:sym typeface="Calibri"/>
              </a:defRPr>
            </a:lvl2pPr>
            <a:lvl3pPr indent="-342900" lvl="2" marL="13716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3pPr>
            <a:lvl4pPr indent="-323850" lvl="3" marL="1828800" marR="0" rtl="0" algn="l">
              <a:lnSpc>
                <a:spcPct val="90000"/>
              </a:lnSpc>
              <a:spcBef>
                <a:spcPts val="5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4pPr>
            <a:lvl5pPr indent="-323850" lvl="4" marL="2286000" marR="0" rtl="0" algn="l">
              <a:lnSpc>
                <a:spcPct val="90000"/>
              </a:lnSpc>
              <a:spcBef>
                <a:spcPts val="5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6" name="Google Shape;136;p100"/>
          <p:cNvSpPr txBox="1"/>
          <p:nvPr>
            <p:ph idx="2" type="body"/>
          </p:nvPr>
        </p:nvSpPr>
        <p:spPr>
          <a:xfrm>
            <a:off x="629838" y="1543050"/>
            <a:ext cx="2949177" cy="28586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00"/>
              </a:buClr>
              <a:buSzPts val="1200"/>
              <a:buFont typeface="Arial"/>
              <a:buNone/>
              <a:defRPr b="0" i="0" sz="12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7" name="Google Shape;137;p100"/>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8" name="Google Shape;138;p100"/>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9" name="Google Shape;139;p100"/>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140" name="Shape 140"/>
        <p:cNvGrpSpPr/>
        <p:nvPr/>
      </p:nvGrpSpPr>
      <p:grpSpPr>
        <a:xfrm>
          <a:off x="0" y="0"/>
          <a:ext cx="0" cy="0"/>
          <a:chOff x="0" y="0"/>
          <a:chExt cx="0" cy="0"/>
        </a:xfrm>
      </p:grpSpPr>
      <p:sp>
        <p:nvSpPr>
          <p:cNvPr id="141" name="Google Shape;141;p101"/>
          <p:cNvSpPr txBox="1"/>
          <p:nvPr>
            <p:ph type="title"/>
          </p:nvPr>
        </p:nvSpPr>
        <p:spPr>
          <a:xfrm>
            <a:off x="629838" y="342900"/>
            <a:ext cx="2949177" cy="120015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2400"/>
              <a:buFont typeface="Calibri"/>
              <a:buNone/>
              <a:defRPr b="0" i="0" sz="2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2" name="Google Shape;142;p101"/>
          <p:cNvSpPr/>
          <p:nvPr>
            <p:ph idx="2" type="pic"/>
          </p:nvPr>
        </p:nvSpPr>
        <p:spPr>
          <a:xfrm>
            <a:off x="3887388" y="740572"/>
            <a:ext cx="4629149" cy="3655222"/>
          </a:xfrm>
          <a:prstGeom prst="rect">
            <a:avLst/>
          </a:prstGeom>
          <a:noFill/>
          <a:ln>
            <a:noFill/>
          </a:ln>
        </p:spPr>
      </p:sp>
      <p:sp>
        <p:nvSpPr>
          <p:cNvPr id="143" name="Google Shape;143;p101"/>
          <p:cNvSpPr txBox="1"/>
          <p:nvPr>
            <p:ph idx="1" type="body"/>
          </p:nvPr>
        </p:nvSpPr>
        <p:spPr>
          <a:xfrm>
            <a:off x="629838" y="1543050"/>
            <a:ext cx="2949177" cy="28586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00"/>
              </a:buClr>
              <a:buSzPts val="1200"/>
              <a:buFont typeface="Arial"/>
              <a:buNone/>
              <a:defRPr b="0" i="0" sz="12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4" name="Google Shape;144;p101"/>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5" name="Google Shape;145;p101"/>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6" name="Google Shape;146;p101"/>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147" name="Shape 147"/>
        <p:cNvGrpSpPr/>
        <p:nvPr/>
      </p:nvGrpSpPr>
      <p:grpSpPr>
        <a:xfrm>
          <a:off x="0" y="0"/>
          <a:ext cx="0" cy="0"/>
          <a:chOff x="0" y="0"/>
          <a:chExt cx="0" cy="0"/>
        </a:xfrm>
      </p:grpSpPr>
      <p:sp>
        <p:nvSpPr>
          <p:cNvPr id="148" name="Google Shape;148;p102"/>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9" name="Google Shape;149;p102"/>
          <p:cNvSpPr txBox="1"/>
          <p:nvPr>
            <p:ph idx="1" type="body"/>
          </p:nvPr>
        </p:nvSpPr>
        <p:spPr>
          <a:xfrm rot="5400000">
            <a:off x="2940249" y="-942377"/>
            <a:ext cx="3263502" cy="78867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0" name="Google Shape;150;p102"/>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1" name="Google Shape;151;p102"/>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2" name="Google Shape;152;p102"/>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53" name="Shape 153"/>
        <p:cNvGrpSpPr/>
        <p:nvPr/>
      </p:nvGrpSpPr>
      <p:grpSpPr>
        <a:xfrm>
          <a:off x="0" y="0"/>
          <a:ext cx="0" cy="0"/>
          <a:chOff x="0" y="0"/>
          <a:chExt cx="0" cy="0"/>
        </a:xfrm>
      </p:grpSpPr>
      <p:sp>
        <p:nvSpPr>
          <p:cNvPr id="154" name="Google Shape;154;p103"/>
          <p:cNvSpPr txBox="1"/>
          <p:nvPr>
            <p:ph type="title"/>
          </p:nvPr>
        </p:nvSpPr>
        <p:spPr>
          <a:xfrm rot="5400000">
            <a:off x="5350072" y="1467447"/>
            <a:ext cx="4358880" cy="197167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5" name="Google Shape;155;p103"/>
          <p:cNvSpPr txBox="1"/>
          <p:nvPr>
            <p:ph idx="1" type="body"/>
          </p:nvPr>
        </p:nvSpPr>
        <p:spPr>
          <a:xfrm rot="5400000">
            <a:off x="1349572" y="-447078"/>
            <a:ext cx="4358880" cy="580072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6" name="Google Shape;156;p103"/>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7" name="Google Shape;157;p103"/>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8" name="Google Shape;158;p103"/>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59" name="Shape 159"/>
        <p:cNvGrpSpPr/>
        <p:nvPr/>
      </p:nvGrpSpPr>
      <p:grpSpPr>
        <a:xfrm>
          <a:off x="0" y="0"/>
          <a:ext cx="0" cy="0"/>
          <a:chOff x="0" y="0"/>
          <a:chExt cx="0" cy="0"/>
        </a:xfrm>
      </p:grpSpPr>
      <p:sp>
        <p:nvSpPr>
          <p:cNvPr id="160" name="Google Shape;160;p104"/>
          <p:cNvSpPr/>
          <p:nvPr/>
        </p:nvSpPr>
        <p:spPr>
          <a:xfrm>
            <a:off x="46346" y="43179"/>
            <a:ext cx="9081612" cy="675810"/>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sz="1350">
              <a:solidFill>
                <a:srgbClr val="FFFFFF"/>
              </a:solidFill>
              <a:latin typeface="Dosis"/>
              <a:ea typeface="Dosis"/>
              <a:cs typeface="Dosis"/>
              <a:sym typeface="Dosis"/>
            </a:endParaRPr>
          </a:p>
        </p:txBody>
      </p:sp>
      <p:sp>
        <p:nvSpPr>
          <p:cNvPr id="161" name="Google Shape;161;p104"/>
          <p:cNvSpPr/>
          <p:nvPr/>
        </p:nvSpPr>
        <p:spPr>
          <a:xfrm>
            <a:off x="0" y="0"/>
            <a:ext cx="9144000" cy="5143500"/>
          </a:xfrm>
          <a:prstGeom prst="rect">
            <a:avLst/>
          </a:prstGeom>
          <a:noFill/>
          <a:ln cap="flat" cmpd="sng" w="76200">
            <a:solidFill>
              <a:srgbClr val="A98F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162" name="Google Shape;162;p104"/>
          <p:cNvPicPr preferRelativeResize="0"/>
          <p:nvPr/>
        </p:nvPicPr>
        <p:blipFill rotWithShape="1">
          <a:blip r:embed="rId2">
            <a:alphaModFix/>
          </a:blip>
          <a:srcRect b="61972" l="3539" r="75793" t="24327"/>
          <a:stretch/>
        </p:blipFill>
        <p:spPr>
          <a:xfrm>
            <a:off x="62389" y="48151"/>
            <a:ext cx="610712" cy="60733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63" name="Shape 163"/>
        <p:cNvGrpSpPr/>
        <p:nvPr/>
      </p:nvGrpSpPr>
      <p:grpSpPr>
        <a:xfrm>
          <a:off x="0" y="0"/>
          <a:ext cx="0" cy="0"/>
          <a:chOff x="0" y="0"/>
          <a:chExt cx="0" cy="0"/>
        </a:xfrm>
      </p:grpSpPr>
      <p:sp>
        <p:nvSpPr>
          <p:cNvPr id="164" name="Google Shape;164;p105"/>
          <p:cNvSpPr/>
          <p:nvPr/>
        </p:nvSpPr>
        <p:spPr>
          <a:xfrm>
            <a:off x="0" y="0"/>
            <a:ext cx="9144000" cy="51434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165" name="Google Shape;165;p105"/>
          <p:cNvSpPr/>
          <p:nvPr/>
        </p:nvSpPr>
        <p:spPr>
          <a:xfrm flipH="1" rot="-10799991">
            <a:off x="371475" y="223443"/>
            <a:ext cx="342900" cy="23919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2">
    <p:spTree>
      <p:nvGrpSpPr>
        <p:cNvPr id="166" name="Shape 166"/>
        <p:cNvGrpSpPr/>
        <p:nvPr/>
      </p:nvGrpSpPr>
      <p:grpSpPr>
        <a:xfrm>
          <a:off x="0" y="0"/>
          <a:ext cx="0" cy="0"/>
          <a:chOff x="0" y="0"/>
          <a:chExt cx="0" cy="0"/>
        </a:xfrm>
      </p:grpSpPr>
      <p:sp>
        <p:nvSpPr>
          <p:cNvPr id="167" name="Google Shape;167;p106"/>
          <p:cNvSpPr/>
          <p:nvPr/>
        </p:nvSpPr>
        <p:spPr>
          <a:xfrm>
            <a:off x="0" y="-28529"/>
            <a:ext cx="9144000" cy="51434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168" name="Google Shape;168;p106"/>
          <p:cNvSpPr/>
          <p:nvPr/>
        </p:nvSpPr>
        <p:spPr>
          <a:xfrm flipH="1" rot="-10799991">
            <a:off x="439808" y="223432"/>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169" name="Google Shape;169;p106"/>
          <p:cNvSpPr txBox="1"/>
          <p:nvPr>
            <p:ph type="title"/>
          </p:nvPr>
        </p:nvSpPr>
        <p:spPr>
          <a:xfrm>
            <a:off x="761585" y="146962"/>
            <a:ext cx="7620829" cy="352967"/>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1500"/>
              <a:buFont typeface="Calibri"/>
              <a:buNone/>
              <a:defRPr b="1" i="0" sz="15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0" name="Google Shape;170;p106"/>
          <p:cNvSpPr txBox="1"/>
          <p:nvPr>
            <p:ph idx="1" type="body"/>
          </p:nvPr>
        </p:nvSpPr>
        <p:spPr>
          <a:xfrm>
            <a:off x="747714" y="514267"/>
            <a:ext cx="7634700" cy="219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AFABAB"/>
              </a:buClr>
              <a:buSzPts val="1050"/>
              <a:buFont typeface="Arial"/>
              <a:buNone/>
              <a:defRPr b="0" i="1" sz="1050" u="none" cap="none" strike="noStrike">
                <a:solidFill>
                  <a:srgbClr val="AFABAB"/>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3">
    <p:spTree>
      <p:nvGrpSpPr>
        <p:cNvPr id="171" name="Shape 171"/>
        <p:cNvGrpSpPr/>
        <p:nvPr/>
      </p:nvGrpSpPr>
      <p:grpSpPr>
        <a:xfrm>
          <a:off x="0" y="0"/>
          <a:ext cx="0" cy="0"/>
          <a:chOff x="0" y="0"/>
          <a:chExt cx="0" cy="0"/>
        </a:xfrm>
      </p:grpSpPr>
      <p:sp>
        <p:nvSpPr>
          <p:cNvPr id="172" name="Google Shape;172;p107"/>
          <p:cNvSpPr/>
          <p:nvPr/>
        </p:nvSpPr>
        <p:spPr>
          <a:xfrm>
            <a:off x="0" y="-28529"/>
            <a:ext cx="9144000" cy="51434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173" name="Google Shape;173;p107"/>
          <p:cNvSpPr/>
          <p:nvPr/>
        </p:nvSpPr>
        <p:spPr>
          <a:xfrm flipH="1" rot="-10799991">
            <a:off x="439808" y="223432"/>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174" name="Google Shape;174;p107"/>
          <p:cNvSpPr txBox="1"/>
          <p:nvPr>
            <p:ph type="title"/>
          </p:nvPr>
        </p:nvSpPr>
        <p:spPr>
          <a:xfrm>
            <a:off x="761585" y="146962"/>
            <a:ext cx="7620829" cy="352967"/>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1500"/>
              <a:buFont typeface="Calibri"/>
              <a:buNone/>
              <a:defRPr b="1" i="0" sz="15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5" name="Google Shape;175;p107"/>
          <p:cNvSpPr txBox="1"/>
          <p:nvPr>
            <p:ph idx="1" type="body"/>
          </p:nvPr>
        </p:nvSpPr>
        <p:spPr>
          <a:xfrm>
            <a:off x="747714" y="514267"/>
            <a:ext cx="7634700" cy="219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AFABAB"/>
              </a:buClr>
              <a:buSzPts val="1050"/>
              <a:buFont typeface="Arial"/>
              <a:buNone/>
              <a:defRPr b="0" i="1" sz="1050" u="none" cap="none" strike="noStrike">
                <a:solidFill>
                  <a:srgbClr val="AFABAB"/>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18" name="Shape 18"/>
        <p:cNvGrpSpPr/>
        <p:nvPr/>
      </p:nvGrpSpPr>
      <p:grpSpPr>
        <a:xfrm>
          <a:off x="0" y="0"/>
          <a:ext cx="0" cy="0"/>
          <a:chOff x="0" y="0"/>
          <a:chExt cx="0" cy="0"/>
        </a:xfrm>
      </p:grpSpPr>
      <p:sp>
        <p:nvSpPr>
          <p:cNvPr id="19" name="Google Shape;19;p82"/>
          <p:cNvSpPr txBox="1"/>
          <p:nvPr>
            <p:ph type="title"/>
          </p:nvPr>
        </p:nvSpPr>
        <p:spPr>
          <a:xfrm>
            <a:off x="628650" y="274638"/>
            <a:ext cx="7886700" cy="9937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82"/>
          <p:cNvSpPr txBox="1"/>
          <p:nvPr>
            <p:ph idx="1" type="body"/>
          </p:nvPr>
        </p:nvSpPr>
        <p:spPr>
          <a:xfrm>
            <a:off x="628650" y="1370013"/>
            <a:ext cx="7886700" cy="326231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82"/>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82"/>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82"/>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76" name="Shape 176"/>
        <p:cNvGrpSpPr/>
        <p:nvPr/>
      </p:nvGrpSpPr>
      <p:grpSpPr>
        <a:xfrm>
          <a:off x="0" y="0"/>
          <a:ext cx="0" cy="0"/>
          <a:chOff x="0" y="0"/>
          <a:chExt cx="0" cy="0"/>
        </a:xfrm>
      </p:grpSpPr>
      <p:sp>
        <p:nvSpPr>
          <p:cNvPr id="177" name="Google Shape;177;p108"/>
          <p:cNvSpPr/>
          <p:nvPr/>
        </p:nvSpPr>
        <p:spPr>
          <a:xfrm>
            <a:off x="0" y="-28529"/>
            <a:ext cx="9144000" cy="51434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178" name="Google Shape;178;p108"/>
          <p:cNvSpPr/>
          <p:nvPr/>
        </p:nvSpPr>
        <p:spPr>
          <a:xfrm flipH="1" rot="-10799991">
            <a:off x="439808" y="223432"/>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179" name="Google Shape;179;p108"/>
          <p:cNvSpPr txBox="1"/>
          <p:nvPr>
            <p:ph type="title"/>
          </p:nvPr>
        </p:nvSpPr>
        <p:spPr>
          <a:xfrm>
            <a:off x="761585" y="146962"/>
            <a:ext cx="7620829" cy="352967"/>
          </a:xfrm>
          <a:prstGeom prst="rect">
            <a:avLst/>
          </a:prstGeom>
          <a:noFill/>
          <a:ln>
            <a:noFill/>
          </a:ln>
        </p:spPr>
        <p:txBody>
          <a:bodyPr anchorCtr="0" anchor="t" bIns="45700" lIns="91400" spcFirstLastPara="1" rIns="91400" wrap="square" tIns="45700">
            <a:noAutofit/>
          </a:bodyPr>
          <a:lstStyle>
            <a:lvl1pPr lvl="0" marR="0" rtl="0" algn="l">
              <a:lnSpc>
                <a:spcPct val="90000"/>
              </a:lnSpc>
              <a:spcBef>
                <a:spcPts val="0"/>
              </a:spcBef>
              <a:spcAft>
                <a:spcPts val="0"/>
              </a:spcAft>
              <a:buClr>
                <a:srgbClr val="757070"/>
              </a:buClr>
              <a:buSzPts val="1500"/>
              <a:buFont typeface="Calibri"/>
              <a:buNone/>
              <a:defRPr b="1" i="0" sz="15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0" name="Google Shape;180;p108"/>
          <p:cNvSpPr txBox="1"/>
          <p:nvPr>
            <p:ph idx="1" type="body"/>
          </p:nvPr>
        </p:nvSpPr>
        <p:spPr>
          <a:xfrm>
            <a:off x="747714" y="514267"/>
            <a:ext cx="7634700" cy="219327"/>
          </a:xfrm>
          <a:prstGeom prst="rect">
            <a:avLst/>
          </a:prstGeom>
          <a:noFill/>
          <a:ln>
            <a:noFill/>
          </a:ln>
        </p:spPr>
        <p:txBody>
          <a:bodyPr anchorCtr="0" anchor="t" bIns="45700" lIns="91400" spcFirstLastPara="1" rIns="91400" wrap="square" tIns="45700">
            <a:noAutofit/>
          </a:bodyPr>
          <a:lstStyle>
            <a:lvl1pPr indent="-228600" lvl="0" marL="457200" marR="0" rtl="0" algn="l">
              <a:lnSpc>
                <a:spcPct val="90000"/>
              </a:lnSpc>
              <a:spcBef>
                <a:spcPts val="750"/>
              </a:spcBef>
              <a:spcAft>
                <a:spcPts val="0"/>
              </a:spcAft>
              <a:buClr>
                <a:srgbClr val="AEABAB"/>
              </a:buClr>
              <a:buSzPts val="1050"/>
              <a:buFont typeface="Arial"/>
              <a:buNone/>
              <a:defRPr b="0" i="1" sz="1050" u="none" cap="none" strike="noStrike">
                <a:solidFill>
                  <a:srgbClr val="AEABAB"/>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181" name="Shape 181"/>
        <p:cNvGrpSpPr/>
        <p:nvPr/>
      </p:nvGrpSpPr>
      <p:grpSpPr>
        <a:xfrm>
          <a:off x="0" y="0"/>
          <a:ext cx="0" cy="0"/>
          <a:chOff x="0" y="0"/>
          <a:chExt cx="0" cy="0"/>
        </a:xfrm>
      </p:grpSpPr>
      <p:sp>
        <p:nvSpPr>
          <p:cNvPr id="182" name="Google Shape;182;p109"/>
          <p:cNvSpPr txBox="1"/>
          <p:nvPr>
            <p:ph idx="1" type="subTitle"/>
          </p:nvPr>
        </p:nvSpPr>
        <p:spPr>
          <a:xfrm>
            <a:off x="1143000" y="2701530"/>
            <a:ext cx="6858000" cy="1241819"/>
          </a:xfrm>
          <a:prstGeom prst="rect">
            <a:avLst/>
          </a:prstGeom>
          <a:noFill/>
          <a:ln>
            <a:noFill/>
          </a:ln>
        </p:spPr>
        <p:txBody>
          <a:bodyPr anchorCtr="1" anchor="t" bIns="45700" lIns="91400" spcFirstLastPara="1" rIns="91400" wrap="square" tIns="45700">
            <a:noAutofit/>
          </a:bodyPr>
          <a:lstStyle>
            <a:lvl1pPr lvl="0" marR="0" rtl="0" algn="ctr">
              <a:lnSpc>
                <a:spcPct val="90000"/>
              </a:lnSpc>
              <a:spcBef>
                <a:spcPts val="75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1pPr>
            <a:lvl2pPr lvl="1"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lvl="2"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lvl="3"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lvl="4"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3" name="Google Shape;183;p109"/>
          <p:cNvSpPr txBox="1"/>
          <p:nvPr>
            <p:ph idx="10" type="dt"/>
          </p:nvPr>
        </p:nvSpPr>
        <p:spPr>
          <a:xfrm>
            <a:off x="628650" y="4767260"/>
            <a:ext cx="2057400" cy="273844"/>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4" name="Google Shape;184;p109"/>
          <p:cNvSpPr txBox="1"/>
          <p:nvPr>
            <p:ph idx="11" type="ftr"/>
          </p:nvPr>
        </p:nvSpPr>
        <p:spPr>
          <a:xfrm>
            <a:off x="3028949" y="4767260"/>
            <a:ext cx="3086099" cy="273844"/>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5" name="Google Shape;185;p109"/>
          <p:cNvSpPr txBox="1"/>
          <p:nvPr>
            <p:ph idx="12" type="sldNum"/>
          </p:nvPr>
        </p:nvSpPr>
        <p:spPr>
          <a:xfrm>
            <a:off x="6457949" y="4767260"/>
            <a:ext cx="2057400" cy="273844"/>
          </a:xfrm>
          <a:prstGeom prst="rect">
            <a:avLst/>
          </a:prstGeom>
          <a:noFill/>
          <a:ln>
            <a:noFill/>
          </a:ln>
        </p:spPr>
        <p:txBody>
          <a:bodyPr anchorCtr="0" anchor="t" bIns="45700" lIns="91400" spcFirstLastPara="1" rIns="91400"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186" name="Google Shape;186;p109"/>
          <p:cNvSpPr/>
          <p:nvPr/>
        </p:nvSpPr>
        <p:spPr>
          <a:xfrm>
            <a:off x="0" y="-19879"/>
            <a:ext cx="9144000" cy="51434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187" name="Google Shape;187;p109"/>
          <p:cNvSpPr/>
          <p:nvPr/>
        </p:nvSpPr>
        <p:spPr>
          <a:xfrm flipH="1">
            <a:off x="8515350" y="272418"/>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188" name="Google Shape;188;p109"/>
          <p:cNvSpPr txBox="1"/>
          <p:nvPr>
            <p:ph type="title"/>
          </p:nvPr>
        </p:nvSpPr>
        <p:spPr>
          <a:xfrm>
            <a:off x="894520" y="392917"/>
            <a:ext cx="7620829" cy="352967"/>
          </a:xfrm>
          <a:prstGeom prst="rect">
            <a:avLst/>
          </a:prstGeom>
          <a:noFill/>
          <a:ln>
            <a:noFill/>
          </a:ln>
        </p:spPr>
        <p:txBody>
          <a:bodyPr anchorCtr="0" anchor="t" bIns="45700" lIns="91400" spcFirstLastPara="1" rIns="91400" wrap="square" tIns="45700">
            <a:noAutofit/>
          </a:bodyPr>
          <a:lstStyle>
            <a:lvl1pPr lvl="0" marR="0" rtl="0" algn="r">
              <a:lnSpc>
                <a:spcPct val="90000"/>
              </a:lnSpc>
              <a:spcBef>
                <a:spcPts val="0"/>
              </a:spcBef>
              <a:spcAft>
                <a:spcPts val="0"/>
              </a:spcAft>
              <a:buClr>
                <a:srgbClr val="757070"/>
              </a:buClr>
              <a:buSzPts val="1350"/>
              <a:buFont typeface="Calibri"/>
              <a:buNone/>
              <a:defRPr b="0" i="1" sz="135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90" name="Shape 190"/>
        <p:cNvGrpSpPr/>
        <p:nvPr/>
      </p:nvGrpSpPr>
      <p:grpSpPr>
        <a:xfrm>
          <a:off x="0" y="0"/>
          <a:ext cx="0" cy="0"/>
          <a:chOff x="0" y="0"/>
          <a:chExt cx="0" cy="0"/>
        </a:xfrm>
      </p:grpSpPr>
      <p:sp>
        <p:nvSpPr>
          <p:cNvPr id="191" name="Google Shape;191;p49"/>
          <p:cNvSpPr txBox="1"/>
          <p:nvPr>
            <p:ph type="title"/>
          </p:nvPr>
        </p:nvSpPr>
        <p:spPr>
          <a:xfrm>
            <a:off x="1966298" y="1631088"/>
            <a:ext cx="2305504" cy="451503"/>
          </a:xfrm>
          <a:prstGeom prst="rect">
            <a:avLst/>
          </a:prstGeom>
          <a:noFill/>
          <a:ln>
            <a:noFill/>
          </a:ln>
        </p:spPr>
        <p:txBody>
          <a:bodyPr anchorCtr="0" anchor="t" bIns="68550" lIns="91425" spcFirstLastPara="1" rIns="91425" wrap="square" tIns="68550">
            <a:noAutofit/>
          </a:bodyPr>
          <a:lstStyle>
            <a:lvl1pPr lvl="0" marR="0" rtl="0" algn="l">
              <a:lnSpc>
                <a:spcPct val="90000"/>
              </a:lnSpc>
              <a:spcBef>
                <a:spcPts val="0"/>
              </a:spcBef>
              <a:spcAft>
                <a:spcPts val="0"/>
              </a:spcAft>
              <a:buClr>
                <a:srgbClr val="000000"/>
              </a:buClr>
              <a:buSzPts val="2400"/>
              <a:buFont typeface="Calibri"/>
              <a:buNone/>
              <a:defRPr b="0" i="0" sz="2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2" name="Google Shape;192;p49"/>
          <p:cNvSpPr txBox="1"/>
          <p:nvPr>
            <p:ph idx="1" type="subTitle"/>
          </p:nvPr>
        </p:nvSpPr>
        <p:spPr>
          <a:xfrm>
            <a:off x="1966307" y="2129189"/>
            <a:ext cx="2305504" cy="484796"/>
          </a:xfrm>
          <a:prstGeom prst="rect">
            <a:avLst/>
          </a:prstGeom>
          <a:noFill/>
          <a:ln>
            <a:noFill/>
          </a:ln>
        </p:spPr>
        <p:txBody>
          <a:bodyPr anchorCtr="0" anchor="ctr" bIns="68550" lIns="91425" spcFirstLastPara="1" rIns="91425" wrap="square" tIns="68550">
            <a:noAutofit/>
          </a:bodyPr>
          <a:lstStyle>
            <a:lvl1pPr lvl="0" marR="0" rtl="0" algn="l">
              <a:lnSpc>
                <a:spcPct val="100000"/>
              </a:lnSpc>
              <a:spcBef>
                <a:spcPts val="0"/>
              </a:spcBef>
              <a:spcAft>
                <a:spcPts val="0"/>
              </a:spcAft>
              <a:buClr>
                <a:srgbClr val="000000"/>
              </a:buClr>
              <a:buSzPts val="2100"/>
              <a:buFont typeface="Arial"/>
              <a:buNone/>
              <a:defRPr b="0" i="0" sz="1400" u="none" cap="none" strike="noStrike">
                <a:solidFill>
                  <a:srgbClr val="000000"/>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3" name="Google Shape;193;p49"/>
          <p:cNvSpPr txBox="1"/>
          <p:nvPr>
            <p:ph idx="2" type="subTitle"/>
          </p:nvPr>
        </p:nvSpPr>
        <p:spPr>
          <a:xfrm>
            <a:off x="6015188" y="2129189"/>
            <a:ext cx="2305504" cy="484796"/>
          </a:xfrm>
          <a:prstGeom prst="rect">
            <a:avLst/>
          </a:prstGeom>
          <a:noFill/>
          <a:ln>
            <a:noFill/>
          </a:ln>
        </p:spPr>
        <p:txBody>
          <a:bodyPr anchorCtr="0" anchor="ctr" bIns="68550" lIns="91425" spcFirstLastPara="1" rIns="91425" wrap="square" tIns="68550">
            <a:noAutofit/>
          </a:bodyPr>
          <a:lstStyle>
            <a:lvl1pPr lvl="0" marR="0" rtl="0" algn="l">
              <a:lnSpc>
                <a:spcPct val="100000"/>
              </a:lnSpc>
              <a:spcBef>
                <a:spcPts val="0"/>
              </a:spcBef>
              <a:spcAft>
                <a:spcPts val="0"/>
              </a:spcAft>
              <a:buClr>
                <a:srgbClr val="000000"/>
              </a:buClr>
              <a:buSzPts val="2100"/>
              <a:buFont typeface="Arial"/>
              <a:buNone/>
              <a:defRPr b="0" i="0" sz="1400" u="none" cap="none" strike="noStrike">
                <a:solidFill>
                  <a:srgbClr val="000000"/>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4" name="Google Shape;194;p49"/>
          <p:cNvSpPr txBox="1"/>
          <p:nvPr>
            <p:ph idx="3" type="title"/>
          </p:nvPr>
        </p:nvSpPr>
        <p:spPr>
          <a:xfrm>
            <a:off x="1966325" y="3138028"/>
            <a:ext cx="2305504" cy="527700"/>
          </a:xfrm>
          <a:prstGeom prst="rect">
            <a:avLst/>
          </a:prstGeom>
          <a:noFill/>
          <a:ln>
            <a:noFill/>
          </a:ln>
        </p:spPr>
        <p:txBody>
          <a:bodyPr anchorCtr="0" anchor="t" bIns="68550" lIns="91425" spcFirstLastPara="1" rIns="91425" wrap="square" tIns="68550">
            <a:noAutofit/>
          </a:bodyPr>
          <a:lstStyle>
            <a:lvl1pPr lvl="0" marR="0" rtl="0" algn="l">
              <a:lnSpc>
                <a:spcPct val="90000"/>
              </a:lnSpc>
              <a:spcBef>
                <a:spcPts val="0"/>
              </a:spcBef>
              <a:spcAft>
                <a:spcPts val="0"/>
              </a:spcAft>
              <a:buClr>
                <a:srgbClr val="000000"/>
              </a:buClr>
              <a:buSzPts val="2400"/>
              <a:buFont typeface="Calibri"/>
              <a:buNone/>
              <a:defRPr b="0" i="0" sz="2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5" name="Google Shape;195;p49"/>
          <p:cNvSpPr txBox="1"/>
          <p:nvPr>
            <p:ph idx="4" type="subTitle"/>
          </p:nvPr>
        </p:nvSpPr>
        <p:spPr>
          <a:xfrm>
            <a:off x="1966307" y="3626574"/>
            <a:ext cx="2305504" cy="484796"/>
          </a:xfrm>
          <a:prstGeom prst="rect">
            <a:avLst/>
          </a:prstGeom>
          <a:noFill/>
          <a:ln>
            <a:noFill/>
          </a:ln>
        </p:spPr>
        <p:txBody>
          <a:bodyPr anchorCtr="0" anchor="ctr" bIns="68550" lIns="91425" spcFirstLastPara="1" rIns="91425" wrap="square" tIns="68550">
            <a:noAutofit/>
          </a:bodyPr>
          <a:lstStyle>
            <a:lvl1pPr lvl="0" marR="0" rtl="0" algn="l">
              <a:lnSpc>
                <a:spcPct val="100000"/>
              </a:lnSpc>
              <a:spcBef>
                <a:spcPts val="0"/>
              </a:spcBef>
              <a:spcAft>
                <a:spcPts val="0"/>
              </a:spcAft>
              <a:buClr>
                <a:srgbClr val="000000"/>
              </a:buClr>
              <a:buSzPts val="2100"/>
              <a:buFont typeface="Arial"/>
              <a:buNone/>
              <a:defRPr b="0" i="0" sz="1400" u="none" cap="none" strike="noStrike">
                <a:solidFill>
                  <a:srgbClr val="000000"/>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6" name="Google Shape;196;p49"/>
          <p:cNvSpPr txBox="1"/>
          <p:nvPr>
            <p:ph idx="5" type="subTitle"/>
          </p:nvPr>
        </p:nvSpPr>
        <p:spPr>
          <a:xfrm>
            <a:off x="6015188" y="3626574"/>
            <a:ext cx="2305504" cy="484796"/>
          </a:xfrm>
          <a:prstGeom prst="rect">
            <a:avLst/>
          </a:prstGeom>
          <a:noFill/>
          <a:ln>
            <a:noFill/>
          </a:ln>
        </p:spPr>
        <p:txBody>
          <a:bodyPr anchorCtr="0" anchor="ctr" bIns="68550" lIns="91425" spcFirstLastPara="1" rIns="91425" wrap="square" tIns="68550">
            <a:noAutofit/>
          </a:bodyPr>
          <a:lstStyle>
            <a:lvl1pPr lvl="0" marR="0" rtl="0" algn="l">
              <a:lnSpc>
                <a:spcPct val="100000"/>
              </a:lnSpc>
              <a:spcBef>
                <a:spcPts val="0"/>
              </a:spcBef>
              <a:spcAft>
                <a:spcPts val="0"/>
              </a:spcAft>
              <a:buClr>
                <a:srgbClr val="000000"/>
              </a:buClr>
              <a:buSzPts val="2100"/>
              <a:buFont typeface="Arial"/>
              <a:buNone/>
              <a:defRPr b="0" i="0" sz="1400" u="none" cap="none" strike="noStrike">
                <a:solidFill>
                  <a:srgbClr val="000000"/>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97" name="Google Shape;197;p49"/>
          <p:cNvSpPr txBox="1"/>
          <p:nvPr>
            <p:ph idx="6" type="title"/>
          </p:nvPr>
        </p:nvSpPr>
        <p:spPr>
          <a:xfrm>
            <a:off x="823316" y="1815449"/>
            <a:ext cx="1143000" cy="572697"/>
          </a:xfrm>
          <a:prstGeom prst="rect">
            <a:avLst/>
          </a:prstGeom>
          <a:noFill/>
          <a:ln>
            <a:noFill/>
          </a:ln>
        </p:spPr>
        <p:txBody>
          <a:bodyPr anchorCtr="1" anchor="t" bIns="68550" lIns="91425" spcFirstLastPara="1" rIns="91425" wrap="square" tIns="68550">
            <a:noAutofit/>
          </a:bodyPr>
          <a:lstStyle>
            <a:lvl1pPr lvl="0" marR="0" rtl="0" algn="ctr">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8" name="Google Shape;198;p49"/>
          <p:cNvSpPr txBox="1"/>
          <p:nvPr>
            <p:ph idx="7" type="title"/>
          </p:nvPr>
        </p:nvSpPr>
        <p:spPr>
          <a:xfrm>
            <a:off x="823316" y="3349118"/>
            <a:ext cx="1143000" cy="572697"/>
          </a:xfrm>
          <a:prstGeom prst="rect">
            <a:avLst/>
          </a:prstGeom>
          <a:noFill/>
          <a:ln>
            <a:noFill/>
          </a:ln>
        </p:spPr>
        <p:txBody>
          <a:bodyPr anchorCtr="1" anchor="t" bIns="68550" lIns="91425" spcFirstLastPara="1" rIns="91425" wrap="square" tIns="68550">
            <a:noAutofit/>
          </a:bodyPr>
          <a:lstStyle>
            <a:lvl1pPr lvl="0" marR="0" rtl="0" algn="ctr">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9" name="Google Shape;199;p49"/>
          <p:cNvSpPr txBox="1"/>
          <p:nvPr>
            <p:ph idx="8" type="title"/>
          </p:nvPr>
        </p:nvSpPr>
        <p:spPr>
          <a:xfrm>
            <a:off x="4872197" y="1815449"/>
            <a:ext cx="1143000" cy="572697"/>
          </a:xfrm>
          <a:prstGeom prst="rect">
            <a:avLst/>
          </a:prstGeom>
          <a:noFill/>
          <a:ln>
            <a:noFill/>
          </a:ln>
        </p:spPr>
        <p:txBody>
          <a:bodyPr anchorCtr="1" anchor="t" bIns="68550" lIns="91425" spcFirstLastPara="1" rIns="91425" wrap="square" tIns="68550">
            <a:noAutofit/>
          </a:bodyPr>
          <a:lstStyle>
            <a:lvl1pPr lvl="0" marR="0" rtl="0" algn="ctr">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0" name="Google Shape;200;p49"/>
          <p:cNvSpPr txBox="1"/>
          <p:nvPr>
            <p:ph idx="9" type="title"/>
          </p:nvPr>
        </p:nvSpPr>
        <p:spPr>
          <a:xfrm>
            <a:off x="4872197" y="3349118"/>
            <a:ext cx="1143000" cy="572697"/>
          </a:xfrm>
          <a:prstGeom prst="rect">
            <a:avLst/>
          </a:prstGeom>
          <a:noFill/>
          <a:ln>
            <a:noFill/>
          </a:ln>
        </p:spPr>
        <p:txBody>
          <a:bodyPr anchorCtr="1" anchor="t" bIns="68550" lIns="91425" spcFirstLastPara="1" rIns="91425" wrap="square" tIns="68550">
            <a:noAutofit/>
          </a:bodyPr>
          <a:lstStyle>
            <a:lvl1pPr lvl="0" marR="0" rtl="0" algn="ctr">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1" name="Google Shape;201;p49"/>
          <p:cNvSpPr txBox="1"/>
          <p:nvPr>
            <p:ph idx="13" type="title"/>
          </p:nvPr>
        </p:nvSpPr>
        <p:spPr>
          <a:xfrm>
            <a:off x="6015197" y="1631088"/>
            <a:ext cx="2305504" cy="451503"/>
          </a:xfrm>
          <a:prstGeom prst="rect">
            <a:avLst/>
          </a:prstGeom>
          <a:noFill/>
          <a:ln>
            <a:noFill/>
          </a:ln>
        </p:spPr>
        <p:txBody>
          <a:bodyPr anchorCtr="0" anchor="t" bIns="68550" lIns="91425" spcFirstLastPara="1" rIns="91425" wrap="square" tIns="68550">
            <a:noAutofit/>
          </a:bodyPr>
          <a:lstStyle>
            <a:lvl1pPr lvl="0" marR="0" rtl="0" algn="l">
              <a:lnSpc>
                <a:spcPct val="90000"/>
              </a:lnSpc>
              <a:spcBef>
                <a:spcPts val="0"/>
              </a:spcBef>
              <a:spcAft>
                <a:spcPts val="0"/>
              </a:spcAft>
              <a:buClr>
                <a:srgbClr val="000000"/>
              </a:buClr>
              <a:buSzPts val="2400"/>
              <a:buFont typeface="Calibri"/>
              <a:buNone/>
              <a:defRPr b="0" i="0" sz="2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2" name="Google Shape;202;p49"/>
          <p:cNvSpPr txBox="1"/>
          <p:nvPr>
            <p:ph idx="14" type="title"/>
          </p:nvPr>
        </p:nvSpPr>
        <p:spPr>
          <a:xfrm>
            <a:off x="6015224" y="3138028"/>
            <a:ext cx="2305504" cy="527700"/>
          </a:xfrm>
          <a:prstGeom prst="rect">
            <a:avLst/>
          </a:prstGeom>
          <a:noFill/>
          <a:ln>
            <a:noFill/>
          </a:ln>
        </p:spPr>
        <p:txBody>
          <a:bodyPr anchorCtr="0" anchor="t" bIns="68550" lIns="91425" spcFirstLastPara="1" rIns="91425" wrap="square" tIns="68550">
            <a:noAutofit/>
          </a:bodyPr>
          <a:lstStyle>
            <a:lvl1pPr lvl="0" marR="0" rtl="0" algn="l">
              <a:lnSpc>
                <a:spcPct val="90000"/>
              </a:lnSpc>
              <a:spcBef>
                <a:spcPts val="0"/>
              </a:spcBef>
              <a:spcAft>
                <a:spcPts val="0"/>
              </a:spcAft>
              <a:buClr>
                <a:srgbClr val="000000"/>
              </a:buClr>
              <a:buSzPts val="2400"/>
              <a:buFont typeface="Calibri"/>
              <a:buNone/>
              <a:defRPr b="0" i="0" sz="2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3" name="Google Shape;203;p49"/>
          <p:cNvSpPr txBox="1"/>
          <p:nvPr>
            <p:ph idx="15" type="title"/>
          </p:nvPr>
        </p:nvSpPr>
        <p:spPr>
          <a:xfrm>
            <a:off x="719998" y="445029"/>
            <a:ext cx="7704002" cy="572697"/>
          </a:xfrm>
          <a:prstGeom prst="rect">
            <a:avLst/>
          </a:prstGeom>
          <a:noFill/>
          <a:ln>
            <a:noFill/>
          </a:ln>
        </p:spPr>
        <p:txBody>
          <a:bodyPr anchorCtr="0" anchor="t" bIns="68550" lIns="91425" spcFirstLastPara="1" rIns="91425" wrap="square" tIns="68550">
            <a:noAutofit/>
          </a:bodyPr>
          <a:lstStyle>
            <a:lvl1pPr lvl="0" marR="0" rtl="0" algn="l">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204" name="Shape 204"/>
        <p:cNvGrpSpPr/>
        <p:nvPr/>
      </p:nvGrpSpPr>
      <p:grpSpPr>
        <a:xfrm>
          <a:off x="0" y="0"/>
          <a:ext cx="0" cy="0"/>
          <a:chOff x="0" y="0"/>
          <a:chExt cx="0" cy="0"/>
        </a:xfrm>
      </p:grpSpPr>
      <p:sp>
        <p:nvSpPr>
          <p:cNvPr id="205" name="Google Shape;205;p52"/>
          <p:cNvSpPr txBox="1"/>
          <p:nvPr>
            <p:ph idx="10" type="dt"/>
          </p:nvPr>
        </p:nvSpPr>
        <p:spPr>
          <a:xfrm>
            <a:off x="628650" y="4767260"/>
            <a:ext cx="2057400"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6" name="Google Shape;206;p52"/>
          <p:cNvSpPr txBox="1"/>
          <p:nvPr>
            <p:ph idx="11" type="ftr"/>
          </p:nvPr>
        </p:nvSpPr>
        <p:spPr>
          <a:xfrm>
            <a:off x="3028949" y="4767260"/>
            <a:ext cx="3086099"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7" name="Google Shape;207;p52"/>
          <p:cNvSpPr txBox="1"/>
          <p:nvPr>
            <p:ph idx="12" type="sldNum"/>
          </p:nvPr>
        </p:nvSpPr>
        <p:spPr>
          <a:xfrm>
            <a:off x="6457949" y="4767260"/>
            <a:ext cx="2057400" cy="2738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08" name="Shape 208"/>
        <p:cNvGrpSpPr/>
        <p:nvPr/>
      </p:nvGrpSpPr>
      <p:grpSpPr>
        <a:xfrm>
          <a:off x="0" y="0"/>
          <a:ext cx="0" cy="0"/>
          <a:chOff x="0" y="0"/>
          <a:chExt cx="0" cy="0"/>
        </a:xfrm>
      </p:grpSpPr>
      <p:pic>
        <p:nvPicPr>
          <p:cNvPr descr="Image générée" id="209" name="Google Shape;209;p53"/>
          <p:cNvPicPr preferRelativeResize="0"/>
          <p:nvPr/>
        </p:nvPicPr>
        <p:blipFill rotWithShape="1">
          <a:blip r:embed="rId2">
            <a:alphaModFix/>
          </a:blip>
          <a:srcRect b="61972" l="3539" r="75793" t="24327"/>
          <a:stretch/>
        </p:blipFill>
        <p:spPr>
          <a:xfrm>
            <a:off x="0" y="1777"/>
            <a:ext cx="594323" cy="593312"/>
          </a:xfrm>
          <a:prstGeom prst="rect">
            <a:avLst/>
          </a:prstGeom>
          <a:noFill/>
          <a:ln>
            <a:noFill/>
          </a:ln>
        </p:spPr>
      </p:pic>
      <p:sp>
        <p:nvSpPr>
          <p:cNvPr id="210" name="Google Shape;210;p53"/>
          <p:cNvSpPr/>
          <p:nvPr/>
        </p:nvSpPr>
        <p:spPr>
          <a:xfrm>
            <a:off x="-2893" y="0"/>
            <a:ext cx="9125874" cy="5143500"/>
          </a:xfrm>
          <a:prstGeom prst="rect">
            <a:avLst/>
          </a:prstGeom>
          <a:noFill/>
          <a:ln cap="flat" cmpd="sng" w="76200">
            <a:solidFill>
              <a:srgbClr val="0F9E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able of contents">
  <p:cSld name="1_Table of contents">
    <p:spTree>
      <p:nvGrpSpPr>
        <p:cNvPr id="211" name="Shape 211"/>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cript">
  <p:cSld name="1_script">
    <p:spTree>
      <p:nvGrpSpPr>
        <p:cNvPr id="212" name="Shape 212"/>
        <p:cNvGrpSpPr/>
        <p:nvPr/>
      </p:nvGrpSpPr>
      <p:grpSpPr>
        <a:xfrm>
          <a:off x="0" y="0"/>
          <a:ext cx="0" cy="0"/>
          <a:chOff x="0" y="0"/>
          <a:chExt cx="0" cy="0"/>
        </a:xfrm>
      </p:grpSpPr>
      <p:sp>
        <p:nvSpPr>
          <p:cNvPr id="213" name="Google Shape;213;p55"/>
          <p:cNvSpPr/>
          <p:nvPr/>
        </p:nvSpPr>
        <p:spPr>
          <a:xfrm>
            <a:off x="62388" y="43178"/>
            <a:ext cx="9029849" cy="820057"/>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sz="1350">
              <a:solidFill>
                <a:srgbClr val="FFFFFF"/>
              </a:solidFill>
              <a:latin typeface="Dosis"/>
              <a:ea typeface="Dosis"/>
              <a:cs typeface="Dosis"/>
              <a:sym typeface="Dosis"/>
            </a:endParaRPr>
          </a:p>
        </p:txBody>
      </p:sp>
      <p:sp>
        <p:nvSpPr>
          <p:cNvPr id="214" name="Google Shape;214;p55"/>
          <p:cNvSpPr/>
          <p:nvPr/>
        </p:nvSpPr>
        <p:spPr>
          <a:xfrm>
            <a:off x="0" y="0"/>
            <a:ext cx="9092237" cy="5143500"/>
          </a:xfrm>
          <a:prstGeom prst="rect">
            <a:avLst/>
          </a:prstGeom>
          <a:noFill/>
          <a:ln cap="flat" cmpd="sng" w="76200">
            <a:solidFill>
              <a:srgbClr val="8BC1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215" name="Google Shape;215;p55"/>
          <p:cNvPicPr preferRelativeResize="0"/>
          <p:nvPr/>
        </p:nvPicPr>
        <p:blipFill rotWithShape="1">
          <a:blip r:embed="rId2">
            <a:alphaModFix/>
          </a:blip>
          <a:srcRect b="61972" l="3539" r="75793" t="24327"/>
          <a:stretch/>
        </p:blipFill>
        <p:spPr>
          <a:xfrm>
            <a:off x="62388" y="57070"/>
            <a:ext cx="822096" cy="82220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Slide">
  <p:cSld name="16_Title Slide">
    <p:spTree>
      <p:nvGrpSpPr>
        <p:cNvPr id="216" name="Shape 216"/>
        <p:cNvGrpSpPr/>
        <p:nvPr/>
      </p:nvGrpSpPr>
      <p:grpSpPr>
        <a:xfrm>
          <a:off x="0" y="0"/>
          <a:ext cx="0" cy="0"/>
          <a:chOff x="0" y="0"/>
          <a:chExt cx="0" cy="0"/>
        </a:xfrm>
      </p:grpSpPr>
      <p:grpSp>
        <p:nvGrpSpPr>
          <p:cNvPr id="217" name="Google Shape;217;p56"/>
          <p:cNvGrpSpPr/>
          <p:nvPr/>
        </p:nvGrpSpPr>
        <p:grpSpPr>
          <a:xfrm>
            <a:off x="-1" y="-28531"/>
            <a:ext cx="9144000" cy="5143501"/>
            <a:chOff x="0" y="0"/>
            <a:chExt cx="13716000" cy="10287000"/>
          </a:xfrm>
        </p:grpSpPr>
        <p:sp>
          <p:nvSpPr>
            <p:cNvPr id="218" name="Google Shape;218;p56"/>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Dosis"/>
                <a:ea typeface="Dosis"/>
                <a:cs typeface="Dosis"/>
                <a:sym typeface="Dosis"/>
              </a:endParaRPr>
            </a:p>
          </p:txBody>
        </p:sp>
        <p:sp>
          <p:nvSpPr>
            <p:cNvPr id="219" name="Google Shape;219;p56"/>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Dosis"/>
                <a:ea typeface="Dosis"/>
                <a:cs typeface="Dosis"/>
                <a:sym typeface="Dosis"/>
              </a:endParaRPr>
            </a:p>
          </p:txBody>
        </p:sp>
        <p:sp>
          <p:nvSpPr>
            <p:cNvPr id="220" name="Google Shape;220;p56"/>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Dosis"/>
                <a:ea typeface="Dosis"/>
                <a:cs typeface="Dosis"/>
                <a:sym typeface="Dosis"/>
              </a:endParaRPr>
            </a:p>
          </p:txBody>
        </p:sp>
      </p:grpSp>
      <p:sp>
        <p:nvSpPr>
          <p:cNvPr id="221" name="Google Shape;221;p56"/>
          <p:cNvSpPr/>
          <p:nvPr/>
        </p:nvSpPr>
        <p:spPr>
          <a:xfrm flipH="1" rot="10800000">
            <a:off x="439807" y="223444"/>
            <a:ext cx="274568" cy="1685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013">
              <a:solidFill>
                <a:srgbClr val="7F7F7F"/>
              </a:solidFill>
              <a:latin typeface="Dosis"/>
              <a:ea typeface="Dosis"/>
              <a:cs typeface="Dosis"/>
              <a:sym typeface="Dosis"/>
            </a:endParaRPr>
          </a:p>
        </p:txBody>
      </p:sp>
      <p:sp>
        <p:nvSpPr>
          <p:cNvPr id="222" name="Google Shape;222;p56"/>
          <p:cNvSpPr txBox="1"/>
          <p:nvPr>
            <p:ph type="title"/>
          </p:nvPr>
        </p:nvSpPr>
        <p:spPr>
          <a:xfrm>
            <a:off x="761586" y="146960"/>
            <a:ext cx="7620828" cy="35296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rgbClr val="747474"/>
              </a:buClr>
              <a:buSzPts val="1500"/>
              <a:buFont typeface="Play"/>
              <a:buNone/>
              <a:defRPr b="1" i="0" sz="1500" u="none" cap="none" strike="noStrik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3" name="Google Shape;223;p56"/>
          <p:cNvSpPr txBox="1"/>
          <p:nvPr>
            <p:ph idx="1" type="body"/>
          </p:nvPr>
        </p:nvSpPr>
        <p:spPr>
          <a:xfrm>
            <a:off x="747712" y="514267"/>
            <a:ext cx="7634702" cy="21933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800"/>
              </a:spcBef>
              <a:spcAft>
                <a:spcPts val="0"/>
              </a:spcAft>
              <a:buClr>
                <a:srgbClr val="000000"/>
              </a:buClr>
              <a:buSzPts val="2100"/>
              <a:buFont typeface="Arial"/>
              <a:buNone/>
              <a:defRPr b="0" i="1" sz="1050" u="none" cap="none" strike="noStrike">
                <a:solidFill>
                  <a:srgbClr val="AEAEAE"/>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24" name="Shape 224"/>
        <p:cNvGrpSpPr/>
        <p:nvPr/>
      </p:nvGrpSpPr>
      <p:grpSpPr>
        <a:xfrm>
          <a:off x="0" y="0"/>
          <a:ext cx="0" cy="0"/>
          <a:chOff x="0" y="0"/>
          <a:chExt cx="0" cy="0"/>
        </a:xfrm>
      </p:grpSpPr>
      <p:pic>
        <p:nvPicPr>
          <p:cNvPr descr="Image générée" id="225" name="Google Shape;225;p59"/>
          <p:cNvPicPr preferRelativeResize="0"/>
          <p:nvPr/>
        </p:nvPicPr>
        <p:blipFill rotWithShape="1">
          <a:blip r:embed="rId2">
            <a:alphaModFix/>
          </a:blip>
          <a:srcRect b="61972" l="3539" r="75793" t="24327"/>
          <a:stretch/>
        </p:blipFill>
        <p:spPr>
          <a:xfrm>
            <a:off x="0" y="-12737"/>
            <a:ext cx="594323" cy="593312"/>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226" name="Shape 226"/>
        <p:cNvGrpSpPr/>
        <p:nvPr/>
      </p:nvGrpSpPr>
      <p:grpSpPr>
        <a:xfrm>
          <a:off x="0" y="0"/>
          <a:ext cx="0" cy="0"/>
          <a:chOff x="0" y="0"/>
          <a:chExt cx="0" cy="0"/>
        </a:xfrm>
      </p:grpSpPr>
      <p:sp>
        <p:nvSpPr>
          <p:cNvPr id="227" name="Google Shape;227;p60"/>
          <p:cNvSpPr txBox="1"/>
          <p:nvPr>
            <p:ph idx="10" type="dt"/>
          </p:nvPr>
        </p:nvSpPr>
        <p:spPr>
          <a:xfrm>
            <a:off x="628650" y="4767260"/>
            <a:ext cx="2057400"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8" name="Google Shape;228;p60"/>
          <p:cNvSpPr txBox="1"/>
          <p:nvPr>
            <p:ph idx="11" type="ftr"/>
          </p:nvPr>
        </p:nvSpPr>
        <p:spPr>
          <a:xfrm>
            <a:off x="3028949" y="4767260"/>
            <a:ext cx="3086099"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9" name="Google Shape;229;p60"/>
          <p:cNvSpPr txBox="1"/>
          <p:nvPr>
            <p:ph idx="12" type="sldNum"/>
          </p:nvPr>
        </p:nvSpPr>
        <p:spPr>
          <a:xfrm>
            <a:off x="6457949" y="4767260"/>
            <a:ext cx="2057400" cy="2738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230" name="Google Shape;230;p60"/>
          <p:cNvSpPr/>
          <p:nvPr/>
        </p:nvSpPr>
        <p:spPr>
          <a:xfrm>
            <a:off x="1020314" y="624672"/>
            <a:ext cx="7073697" cy="3864903"/>
          </a:xfrm>
          <a:prstGeom prst="rect">
            <a:avLst/>
          </a:prstGeom>
          <a:solidFill>
            <a:srgbClr val="E3EEF2"/>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31" name="Google Shape;231;p60"/>
          <p:cNvSpPr/>
          <p:nvPr/>
        </p:nvSpPr>
        <p:spPr>
          <a:xfrm>
            <a:off x="1128488" y="718947"/>
            <a:ext cx="6857396" cy="3676500"/>
          </a:xfrm>
          <a:prstGeom prst="rect">
            <a:avLst/>
          </a:prstGeom>
          <a:solidFill>
            <a:srgbClr val="FFFFFF"/>
          </a:solidFill>
          <a:ln>
            <a:noFill/>
          </a:ln>
          <a:effectLst>
            <a:outerShdw algn="tl">
              <a:srgbClr val="000000">
                <a:alpha val="4706"/>
              </a:srgbClr>
            </a:outerShdw>
          </a:effectLst>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32" name="Google Shape;232;p60"/>
          <p:cNvSpPr txBox="1"/>
          <p:nvPr>
            <p:ph type="title"/>
          </p:nvPr>
        </p:nvSpPr>
        <p:spPr>
          <a:xfrm>
            <a:off x="1441176" y="1733757"/>
            <a:ext cx="5829300" cy="1676104"/>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0"/>
              </a:spcBef>
              <a:spcAft>
                <a:spcPts val="0"/>
              </a:spcAft>
              <a:buClr>
                <a:srgbClr val="44546A"/>
              </a:buClr>
              <a:buSzPts val="4100"/>
              <a:buFont typeface="Calibri"/>
              <a:buNone/>
              <a:defRPr b="1" i="0" sz="4100" u="none" cap="none" strike="noStrik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3" name="Google Shape;233;p60"/>
          <p:cNvSpPr/>
          <p:nvPr/>
        </p:nvSpPr>
        <p:spPr>
          <a:xfrm>
            <a:off x="1329875" y="4020123"/>
            <a:ext cx="6458096" cy="80403"/>
          </a:xfrm>
          <a:prstGeom prst="rect">
            <a:avLst/>
          </a:prstGeom>
          <a:solidFill>
            <a:srgbClr val="FFC000"/>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id="234" name="Google Shape;234;p60"/>
          <p:cNvPicPr preferRelativeResize="0"/>
          <p:nvPr/>
        </p:nvPicPr>
        <p:blipFill rotWithShape="1">
          <a:blip r:embed="rId2">
            <a:alphaModFix/>
          </a:blip>
          <a:srcRect b="0" l="0" r="0" t="0"/>
          <a:stretch/>
        </p:blipFill>
        <p:spPr>
          <a:xfrm>
            <a:off x="4111599" y="1043504"/>
            <a:ext cx="690326" cy="6903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24" name="Shape 24"/>
        <p:cNvGrpSpPr/>
        <p:nvPr/>
      </p:nvGrpSpPr>
      <p:grpSpPr>
        <a:xfrm>
          <a:off x="0" y="0"/>
          <a:ext cx="0" cy="0"/>
          <a:chOff x="0" y="0"/>
          <a:chExt cx="0" cy="0"/>
        </a:xfrm>
      </p:grpSpPr>
      <p:sp>
        <p:nvSpPr>
          <p:cNvPr id="25" name="Google Shape;25;p83"/>
          <p:cNvSpPr txBox="1"/>
          <p:nvPr>
            <p:ph type="title"/>
          </p:nvPr>
        </p:nvSpPr>
        <p:spPr>
          <a:xfrm>
            <a:off x="623888" y="1282700"/>
            <a:ext cx="7886700" cy="21399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83"/>
          <p:cNvSpPr txBox="1"/>
          <p:nvPr>
            <p:ph idx="1" type="body"/>
          </p:nvPr>
        </p:nvSpPr>
        <p:spPr>
          <a:xfrm>
            <a:off x="623888" y="3441700"/>
            <a:ext cx="7886700" cy="11255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7" name="Google Shape;27;p83"/>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83"/>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83"/>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position personnalisée">
  <p:cSld name="1_Disposition personnalisée">
    <p:spTree>
      <p:nvGrpSpPr>
        <p:cNvPr id="235" name="Shape 235"/>
        <p:cNvGrpSpPr/>
        <p:nvPr/>
      </p:nvGrpSpPr>
      <p:grpSpPr>
        <a:xfrm>
          <a:off x="0" y="0"/>
          <a:ext cx="0" cy="0"/>
          <a:chOff x="0" y="0"/>
          <a:chExt cx="0" cy="0"/>
        </a:xfrm>
      </p:grpSpPr>
      <p:sp>
        <p:nvSpPr>
          <p:cNvPr id="236" name="Google Shape;236;p61"/>
          <p:cNvSpPr txBox="1"/>
          <p:nvPr>
            <p:ph idx="10" type="dt"/>
          </p:nvPr>
        </p:nvSpPr>
        <p:spPr>
          <a:xfrm>
            <a:off x="628650" y="4767260"/>
            <a:ext cx="2057400"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7" name="Google Shape;237;p61"/>
          <p:cNvSpPr txBox="1"/>
          <p:nvPr>
            <p:ph idx="11" type="ftr"/>
          </p:nvPr>
        </p:nvSpPr>
        <p:spPr>
          <a:xfrm>
            <a:off x="3028949" y="4767260"/>
            <a:ext cx="3086099"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8" name="Google Shape;238;p61"/>
          <p:cNvSpPr txBox="1"/>
          <p:nvPr>
            <p:ph idx="12" type="sldNum"/>
          </p:nvPr>
        </p:nvSpPr>
        <p:spPr>
          <a:xfrm>
            <a:off x="6457949" y="4767260"/>
            <a:ext cx="2057400" cy="2738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239" name="Google Shape;239;p61"/>
          <p:cNvSpPr/>
          <p:nvPr/>
        </p:nvSpPr>
        <p:spPr>
          <a:xfrm>
            <a:off x="1020314" y="624672"/>
            <a:ext cx="7073697" cy="3864903"/>
          </a:xfrm>
          <a:prstGeom prst="rect">
            <a:avLst/>
          </a:prstGeom>
          <a:solidFill>
            <a:srgbClr val="E3EEF2"/>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40" name="Google Shape;240;p61"/>
          <p:cNvSpPr/>
          <p:nvPr/>
        </p:nvSpPr>
        <p:spPr>
          <a:xfrm>
            <a:off x="1128488" y="718947"/>
            <a:ext cx="6857396" cy="3676500"/>
          </a:xfrm>
          <a:prstGeom prst="rect">
            <a:avLst/>
          </a:prstGeom>
          <a:solidFill>
            <a:srgbClr val="FFFFFF"/>
          </a:solidFill>
          <a:ln>
            <a:noFill/>
          </a:ln>
          <a:effectLst>
            <a:outerShdw algn="tl">
              <a:srgbClr val="000000">
                <a:alpha val="3922"/>
              </a:srgbClr>
            </a:outerShdw>
          </a:effectLst>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41" name="Google Shape;241;p61"/>
          <p:cNvSpPr txBox="1"/>
          <p:nvPr>
            <p:ph type="title"/>
          </p:nvPr>
        </p:nvSpPr>
        <p:spPr>
          <a:xfrm>
            <a:off x="1441176" y="1733757"/>
            <a:ext cx="5829300" cy="1676104"/>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0"/>
              </a:spcBef>
              <a:spcAft>
                <a:spcPts val="0"/>
              </a:spcAft>
              <a:buClr>
                <a:srgbClr val="44546A"/>
              </a:buClr>
              <a:buSzPts val="4100"/>
              <a:buFont typeface="Calibri"/>
              <a:buNone/>
              <a:defRPr b="1" i="0" sz="4100" u="none" cap="none" strike="noStrik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2" name="Google Shape;242;p61"/>
          <p:cNvSpPr/>
          <p:nvPr/>
        </p:nvSpPr>
        <p:spPr>
          <a:xfrm>
            <a:off x="1329875" y="4020123"/>
            <a:ext cx="6458096" cy="80403"/>
          </a:xfrm>
          <a:prstGeom prst="rect">
            <a:avLst/>
          </a:prstGeom>
          <a:solidFill>
            <a:srgbClr val="FFC000"/>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id="243" name="Google Shape;243;p61"/>
          <p:cNvPicPr preferRelativeResize="0"/>
          <p:nvPr/>
        </p:nvPicPr>
        <p:blipFill rotWithShape="1">
          <a:blip r:embed="rId2">
            <a:alphaModFix/>
          </a:blip>
          <a:srcRect b="0" l="0" r="0" t="0"/>
          <a:stretch/>
        </p:blipFill>
        <p:spPr>
          <a:xfrm>
            <a:off x="4111599" y="1043504"/>
            <a:ext cx="690326" cy="690326"/>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44" name="Shape 244"/>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2">
    <p:spTree>
      <p:nvGrpSpPr>
        <p:cNvPr id="245" name="Shape 245"/>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246" name="Shape 246"/>
        <p:cNvGrpSpPr/>
        <p:nvPr/>
      </p:nvGrpSpPr>
      <p:grpSpPr>
        <a:xfrm>
          <a:off x="0" y="0"/>
          <a:ext cx="0" cy="0"/>
          <a:chOff x="0" y="0"/>
          <a:chExt cx="0" cy="0"/>
        </a:xfrm>
      </p:grpSpPr>
      <p:sp>
        <p:nvSpPr>
          <p:cNvPr id="247" name="Google Shape;247;p64"/>
          <p:cNvSpPr/>
          <p:nvPr/>
        </p:nvSpPr>
        <p:spPr>
          <a:xfrm>
            <a:off x="0" y="0"/>
            <a:ext cx="9144000" cy="5143499"/>
          </a:xfrm>
          <a:prstGeom prst="rect">
            <a:avLst/>
          </a:prstGeom>
          <a:solidFill>
            <a:srgbClr val="FFFFFF"/>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48" name="Google Shape;248;p64"/>
          <p:cNvSpPr txBox="1"/>
          <p:nvPr/>
        </p:nvSpPr>
        <p:spPr>
          <a:xfrm>
            <a:off x="0" y="0"/>
            <a:ext cx="9144000" cy="5143499"/>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270000" lIns="539975" spcFirstLastPara="1" rIns="539975" wrap="square" tIns="27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49" name="Google Shape;249;p64"/>
          <p:cNvSpPr txBox="1"/>
          <p:nvPr/>
        </p:nvSpPr>
        <p:spPr>
          <a:xfrm>
            <a:off x="0" y="0"/>
            <a:ext cx="9144000" cy="761996"/>
          </a:xfrm>
          <a:prstGeom prst="rect">
            <a:avLst/>
          </a:prstGeom>
          <a:solidFill>
            <a:srgbClr val="FFC000"/>
          </a:solidFill>
          <a:ln>
            <a:noFill/>
          </a:ln>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50" name="Google Shape;250;p64"/>
          <p:cNvSpPr txBox="1"/>
          <p:nvPr>
            <p:ph idx="1" type="body"/>
          </p:nvPr>
        </p:nvSpPr>
        <p:spPr>
          <a:xfrm>
            <a:off x="2786405" y="60771"/>
            <a:ext cx="3568199" cy="623401"/>
          </a:xfrm>
          <a:prstGeom prst="rect">
            <a:avLst/>
          </a:prstGeom>
          <a:noFill/>
          <a:ln>
            <a:noFill/>
          </a:ln>
        </p:spPr>
        <p:txBody>
          <a:bodyPr anchorCtr="0" anchor="t" bIns="45700" lIns="91425" spcFirstLastPara="1" rIns="91425" wrap="square" tIns="45700">
            <a:spAutoFit/>
          </a:bodyPr>
          <a:lstStyle>
            <a:lvl1pPr indent="-457200" lvl="0" marL="457200" marR="0" rtl="0" algn="r">
              <a:lnSpc>
                <a:spcPct val="90000"/>
              </a:lnSpc>
              <a:spcBef>
                <a:spcPts val="800"/>
              </a:spcBef>
              <a:spcAft>
                <a:spcPts val="0"/>
              </a:spcAft>
              <a:buClr>
                <a:srgbClr val="000000"/>
              </a:buClr>
              <a:buSzPts val="3600"/>
              <a:buFont typeface="Arial"/>
              <a:buChar char="•"/>
              <a:defRPr b="1" i="0" sz="3600" u="none" cap="none" strike="noStrike">
                <a:solidFill>
                  <a:srgbClr val="000000"/>
                </a:solidFill>
                <a:latin typeface="Simplified Arabic"/>
                <a:ea typeface="Simplified Arabic"/>
                <a:cs typeface="Simplified Arabic"/>
                <a:sym typeface="Simplified Arabic"/>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51" name="Google Shape;251;p64"/>
          <p:cNvSpPr txBox="1"/>
          <p:nvPr>
            <p:ph idx="2" type="body"/>
          </p:nvPr>
        </p:nvSpPr>
        <p:spPr>
          <a:xfrm>
            <a:off x="503496" y="1259000"/>
            <a:ext cx="8134200" cy="588599"/>
          </a:xfrm>
          <a:prstGeom prst="rect">
            <a:avLst/>
          </a:prstGeom>
          <a:noFill/>
          <a:ln>
            <a:noFill/>
          </a:ln>
        </p:spPr>
        <p:txBody>
          <a:bodyPr anchorCtr="0" anchor="t" bIns="45700" lIns="91425" spcFirstLastPara="1" rIns="91425" wrap="square" tIns="45700">
            <a:spAutoFit/>
          </a:bodyPr>
          <a:lstStyle>
            <a:lvl1pPr indent="-374650" lvl="0" marL="457200" marR="0" rtl="0" algn="r">
              <a:lnSpc>
                <a:spcPct val="90000"/>
              </a:lnSpc>
              <a:spcBef>
                <a:spcPts val="800"/>
              </a:spcBef>
              <a:spcAft>
                <a:spcPts val="0"/>
              </a:spcAft>
              <a:buClr>
                <a:srgbClr val="000000"/>
              </a:buClr>
              <a:buSzPts val="2300"/>
              <a:buFont typeface="Arial"/>
              <a:buChar char="•"/>
              <a:defRPr b="0" i="0" sz="2300" u="none" cap="none" strike="noStrike">
                <a:solidFill>
                  <a:srgbClr val="000000"/>
                </a:solidFill>
                <a:latin typeface="Simplified Arabic"/>
                <a:ea typeface="Simplified Arabic"/>
                <a:cs typeface="Simplified Arabic"/>
                <a:sym typeface="Simplified Arabic"/>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252" name="Shape 252"/>
        <p:cNvGrpSpPr/>
        <p:nvPr/>
      </p:nvGrpSpPr>
      <p:grpSpPr>
        <a:xfrm>
          <a:off x="0" y="0"/>
          <a:ext cx="0" cy="0"/>
          <a:chOff x="0" y="0"/>
          <a:chExt cx="0" cy="0"/>
        </a:xfrm>
      </p:grpSpPr>
      <p:sp>
        <p:nvSpPr>
          <p:cNvPr id="253" name="Google Shape;253;p65"/>
          <p:cNvSpPr/>
          <p:nvPr/>
        </p:nvSpPr>
        <p:spPr>
          <a:xfrm>
            <a:off x="0" y="0"/>
            <a:ext cx="9144000" cy="5143499"/>
          </a:xfrm>
          <a:prstGeom prst="rect">
            <a:avLst/>
          </a:prstGeom>
          <a:solidFill>
            <a:srgbClr val="FFFFFF"/>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54" name="Google Shape;254;p65"/>
          <p:cNvSpPr txBox="1"/>
          <p:nvPr/>
        </p:nvSpPr>
        <p:spPr>
          <a:xfrm>
            <a:off x="0" y="0"/>
            <a:ext cx="9144000" cy="5143499"/>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270000" lIns="539975" spcFirstLastPara="1" rIns="539975" wrap="square" tIns="27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55" name="Google Shape;255;p65"/>
          <p:cNvSpPr txBox="1"/>
          <p:nvPr/>
        </p:nvSpPr>
        <p:spPr>
          <a:xfrm>
            <a:off x="0" y="0"/>
            <a:ext cx="9144000" cy="761996"/>
          </a:xfrm>
          <a:prstGeom prst="rect">
            <a:avLst/>
          </a:prstGeom>
          <a:solidFill>
            <a:srgbClr val="FFC000"/>
          </a:solidFill>
          <a:ln>
            <a:noFill/>
          </a:ln>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56" name="Google Shape;256;p65"/>
          <p:cNvSpPr txBox="1"/>
          <p:nvPr>
            <p:ph idx="1" type="body"/>
          </p:nvPr>
        </p:nvSpPr>
        <p:spPr>
          <a:xfrm>
            <a:off x="2786405" y="60771"/>
            <a:ext cx="3568199" cy="530699"/>
          </a:xfrm>
          <a:prstGeom prst="rect">
            <a:avLst/>
          </a:prstGeom>
          <a:noFill/>
          <a:ln>
            <a:noFill/>
          </a:ln>
        </p:spPr>
        <p:txBody>
          <a:bodyPr anchorCtr="1" anchor="t" bIns="45700" lIns="91425" spcFirstLastPara="1" rIns="91425" wrap="square" tIns="45700">
            <a:spAutoFit/>
          </a:bodyPr>
          <a:lstStyle>
            <a:lvl1pPr indent="-228600" lvl="0" marL="457200" marR="0" rtl="0" algn="ctr">
              <a:lnSpc>
                <a:spcPct val="100000"/>
              </a:lnSpc>
              <a:spcBef>
                <a:spcPts val="0"/>
              </a:spcBef>
              <a:spcAft>
                <a:spcPts val="0"/>
              </a:spcAft>
              <a:buClr>
                <a:srgbClr val="000000"/>
              </a:buClr>
              <a:buSzPts val="2100"/>
              <a:buFont typeface="Arial"/>
              <a:buNone/>
              <a:defRPr b="0" i="0" sz="30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57" name="Google Shape;257;p65"/>
          <p:cNvSpPr txBox="1"/>
          <p:nvPr>
            <p:ph idx="2" type="body"/>
          </p:nvPr>
        </p:nvSpPr>
        <p:spPr>
          <a:xfrm>
            <a:off x="503496" y="1259000"/>
            <a:ext cx="8134200" cy="2331601"/>
          </a:xfrm>
          <a:prstGeom prst="rect">
            <a:avLst/>
          </a:prstGeom>
          <a:noFill/>
          <a:ln>
            <a:noFill/>
          </a:ln>
        </p:spPr>
        <p:txBody>
          <a:bodyPr anchorCtr="0" anchor="t" bIns="45700" lIns="91425" spcFirstLastPara="1" rIns="91425" wrap="square" tIns="45700">
            <a:spAutoFit/>
          </a:bodyPr>
          <a:lstStyle>
            <a:lvl1pPr indent="-361950" lvl="0" marL="457200" marR="0" rtl="0" algn="l">
              <a:lnSpc>
                <a:spcPct val="90000"/>
              </a:lnSpc>
              <a:spcBef>
                <a:spcPts val="800"/>
              </a:spcBef>
              <a:spcAft>
                <a:spcPts val="0"/>
              </a:spcAft>
              <a:buClr>
                <a:srgbClr val="000000"/>
              </a:buClr>
              <a:buSzPts val="2100"/>
              <a:buFont typeface="Arial"/>
              <a:buChar char="•"/>
              <a:defRPr b="0" i="0" sz="21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position personnalisée">
  <p:cSld name="1_Disposition personnalisée 2">
    <p:spTree>
      <p:nvGrpSpPr>
        <p:cNvPr id="258" name="Shape 258"/>
        <p:cNvGrpSpPr/>
        <p:nvPr/>
      </p:nvGrpSpPr>
      <p:grpSpPr>
        <a:xfrm>
          <a:off x="0" y="0"/>
          <a:ext cx="0" cy="0"/>
          <a:chOff x="0" y="0"/>
          <a:chExt cx="0" cy="0"/>
        </a:xfrm>
      </p:grpSpPr>
      <p:sp>
        <p:nvSpPr>
          <p:cNvPr id="259" name="Google Shape;259;p66"/>
          <p:cNvSpPr txBox="1"/>
          <p:nvPr>
            <p:ph type="title"/>
          </p:nvPr>
        </p:nvSpPr>
        <p:spPr>
          <a:xfrm>
            <a:off x="628650" y="273844"/>
            <a:ext cx="7886700" cy="9941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60" name="Google Shape;260;p66"/>
          <p:cNvSpPr txBox="1"/>
          <p:nvPr>
            <p:ph idx="10" type="dt"/>
          </p:nvPr>
        </p:nvSpPr>
        <p:spPr>
          <a:xfrm>
            <a:off x="628650" y="4767260"/>
            <a:ext cx="2057400"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61" name="Google Shape;261;p66"/>
          <p:cNvSpPr txBox="1"/>
          <p:nvPr>
            <p:ph idx="11" type="ftr"/>
          </p:nvPr>
        </p:nvSpPr>
        <p:spPr>
          <a:xfrm>
            <a:off x="3028949" y="4767260"/>
            <a:ext cx="3086099"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62" name="Google Shape;262;p66"/>
          <p:cNvSpPr txBox="1"/>
          <p:nvPr>
            <p:ph idx="12" type="sldNum"/>
          </p:nvPr>
        </p:nvSpPr>
        <p:spPr>
          <a:xfrm>
            <a:off x="6457949" y="4767260"/>
            <a:ext cx="2057400" cy="2738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63" name="Shape 263"/>
        <p:cNvGrpSpPr/>
        <p:nvPr/>
      </p:nvGrpSpPr>
      <p:grpSpPr>
        <a:xfrm>
          <a:off x="0" y="0"/>
          <a:ext cx="0" cy="0"/>
          <a:chOff x="0" y="0"/>
          <a:chExt cx="0" cy="0"/>
        </a:xfrm>
      </p:grpSpPr>
      <p:sp>
        <p:nvSpPr>
          <p:cNvPr id="264" name="Google Shape;264;p67"/>
          <p:cNvSpPr txBox="1"/>
          <p:nvPr>
            <p:ph idx="10" type="dt"/>
          </p:nvPr>
        </p:nvSpPr>
        <p:spPr>
          <a:xfrm>
            <a:off x="628650" y="4767260"/>
            <a:ext cx="2057400"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65" name="Google Shape;265;p67"/>
          <p:cNvSpPr txBox="1"/>
          <p:nvPr>
            <p:ph idx="11" type="ftr"/>
          </p:nvPr>
        </p:nvSpPr>
        <p:spPr>
          <a:xfrm>
            <a:off x="3028949" y="4767260"/>
            <a:ext cx="3086099"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66" name="Google Shape;266;p67"/>
          <p:cNvSpPr txBox="1"/>
          <p:nvPr>
            <p:ph idx="12" type="sldNum"/>
          </p:nvPr>
        </p:nvSpPr>
        <p:spPr>
          <a:xfrm>
            <a:off x="6457949" y="4767260"/>
            <a:ext cx="2057400" cy="2738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267" name="Google Shape;267;p67"/>
          <p:cNvSpPr/>
          <p:nvPr/>
        </p:nvSpPr>
        <p:spPr>
          <a:xfrm>
            <a:off x="1020314" y="624672"/>
            <a:ext cx="7073697" cy="3864903"/>
          </a:xfrm>
          <a:prstGeom prst="rect">
            <a:avLst/>
          </a:prstGeom>
          <a:solidFill>
            <a:srgbClr val="E3EEF2"/>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68" name="Google Shape;268;p67"/>
          <p:cNvSpPr/>
          <p:nvPr/>
        </p:nvSpPr>
        <p:spPr>
          <a:xfrm>
            <a:off x="1128488" y="718947"/>
            <a:ext cx="6857396" cy="3676500"/>
          </a:xfrm>
          <a:prstGeom prst="rect">
            <a:avLst/>
          </a:prstGeom>
          <a:solidFill>
            <a:srgbClr val="FFFFFF"/>
          </a:solidFill>
          <a:ln>
            <a:noFill/>
          </a:ln>
          <a:effectLst>
            <a:outerShdw algn="tl">
              <a:srgbClr val="000000">
                <a:alpha val="4706"/>
              </a:srgbClr>
            </a:outerShdw>
          </a:effectLst>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69" name="Google Shape;269;p67"/>
          <p:cNvSpPr txBox="1"/>
          <p:nvPr>
            <p:ph type="title"/>
          </p:nvPr>
        </p:nvSpPr>
        <p:spPr>
          <a:xfrm>
            <a:off x="1441176" y="1733757"/>
            <a:ext cx="5829300" cy="1676104"/>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0"/>
              </a:spcBef>
              <a:spcAft>
                <a:spcPts val="0"/>
              </a:spcAft>
              <a:buClr>
                <a:srgbClr val="44546A"/>
              </a:buClr>
              <a:buSzPts val="4100"/>
              <a:buFont typeface="Calibri"/>
              <a:buNone/>
              <a:defRPr b="1" i="0" sz="4100" u="none" cap="none" strike="noStrik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0" name="Google Shape;270;p67"/>
          <p:cNvSpPr/>
          <p:nvPr/>
        </p:nvSpPr>
        <p:spPr>
          <a:xfrm>
            <a:off x="1329875" y="4020123"/>
            <a:ext cx="6458096" cy="80403"/>
          </a:xfrm>
          <a:prstGeom prst="rect">
            <a:avLst/>
          </a:prstGeom>
          <a:solidFill>
            <a:srgbClr val="FFC000"/>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id="271" name="Google Shape;271;p67"/>
          <p:cNvPicPr preferRelativeResize="0"/>
          <p:nvPr/>
        </p:nvPicPr>
        <p:blipFill rotWithShape="1">
          <a:blip r:embed="rId2">
            <a:alphaModFix/>
          </a:blip>
          <a:srcRect b="0" l="0" r="0" t="0"/>
          <a:stretch/>
        </p:blipFill>
        <p:spPr>
          <a:xfrm>
            <a:off x="4111599" y="1043504"/>
            <a:ext cx="690326" cy="690326"/>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sposition personnalisée">
  <p:cSld name="2_Disposition personnalisée">
    <p:spTree>
      <p:nvGrpSpPr>
        <p:cNvPr id="272" name="Shape 272"/>
        <p:cNvGrpSpPr/>
        <p:nvPr/>
      </p:nvGrpSpPr>
      <p:grpSpPr>
        <a:xfrm>
          <a:off x="0" y="0"/>
          <a:ext cx="0" cy="0"/>
          <a:chOff x="0" y="0"/>
          <a:chExt cx="0" cy="0"/>
        </a:xfrm>
      </p:grpSpPr>
      <p:sp>
        <p:nvSpPr>
          <p:cNvPr id="273" name="Google Shape;273;p68"/>
          <p:cNvSpPr/>
          <p:nvPr/>
        </p:nvSpPr>
        <p:spPr>
          <a:xfrm>
            <a:off x="927694" y="529571"/>
            <a:ext cx="7258796" cy="4033979"/>
          </a:xfrm>
          <a:prstGeom prst="roundRect">
            <a:avLst>
              <a:gd fmla="val 2665" name="adj"/>
            </a:avLst>
          </a:prstGeom>
          <a:solidFill>
            <a:schemeClr val="lt1"/>
          </a:solidFill>
          <a:ln cap="flat" cmpd="sng" w="19050">
            <a:solidFill>
              <a:srgbClr val="D8D8D8"/>
            </a:solidFill>
            <a:prstDash val="solid"/>
            <a:miter lim="800000"/>
            <a:headEnd len="sm" w="sm" type="none"/>
            <a:tailEnd len="sm" w="sm" type="none"/>
          </a:ln>
          <a:effectLst>
            <a:outerShdw blurRad="63500" sx="102000" rotWithShape="0" algn="ctr" sy="102000">
              <a:srgbClr val="000000">
                <a:alpha val="6667"/>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74" name="Google Shape;274;p68"/>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75" name="Google Shape;275;p68"/>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76" name="Google Shape;276;p68"/>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277" name="Google Shape;277;p68"/>
          <p:cNvSpPr/>
          <p:nvPr/>
        </p:nvSpPr>
        <p:spPr>
          <a:xfrm>
            <a:off x="1020318" y="624676"/>
            <a:ext cx="7073623" cy="3865073"/>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78" name="Google Shape;278;p68"/>
          <p:cNvSpPr/>
          <p:nvPr/>
        </p:nvSpPr>
        <p:spPr>
          <a:xfrm>
            <a:off x="1128490" y="718946"/>
            <a:ext cx="6857279" cy="3676533"/>
          </a:xfrm>
          <a:prstGeom prst="rect">
            <a:avLst/>
          </a:prstGeom>
          <a:solidFill>
            <a:schemeClr val="lt1"/>
          </a:solidFill>
          <a:ln>
            <a:noFill/>
          </a:ln>
          <a:effectLst>
            <a:outerShdw blurRad="63500" sx="102000" rotWithShape="0" algn="ctr" sy="102000">
              <a:srgbClr val="000000">
                <a:alpha val="470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79" name="Google Shape;279;p68"/>
          <p:cNvSpPr txBox="1"/>
          <p:nvPr>
            <p:ph type="title"/>
          </p:nvPr>
        </p:nvSpPr>
        <p:spPr>
          <a:xfrm>
            <a:off x="1441174" y="1733759"/>
            <a:ext cx="5829300" cy="1675982"/>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0"/>
              </a:spcBef>
              <a:spcAft>
                <a:spcPts val="0"/>
              </a:spcAft>
              <a:buClr>
                <a:schemeClr val="dk2"/>
              </a:buClr>
              <a:buSzPts val="4050"/>
              <a:buFont typeface="Calibri"/>
              <a:buNone/>
              <a:defRPr b="1" i="0" sz="4050" u="none" cap="none" strike="noStrik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0" name="Google Shape;280;p68"/>
          <p:cNvSpPr/>
          <p:nvPr/>
        </p:nvSpPr>
        <p:spPr>
          <a:xfrm>
            <a:off x="1329877" y="4020123"/>
            <a:ext cx="6457872" cy="80275"/>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pic>
        <p:nvPicPr>
          <p:cNvPr id="281" name="Google Shape;281;p68"/>
          <p:cNvPicPr preferRelativeResize="0"/>
          <p:nvPr/>
        </p:nvPicPr>
        <p:blipFill rotWithShape="1">
          <a:blip r:embed="rId2">
            <a:alphaModFix/>
          </a:blip>
          <a:srcRect b="0" l="0" r="0" t="0"/>
          <a:stretch/>
        </p:blipFill>
        <p:spPr>
          <a:xfrm>
            <a:off x="4111596" y="1043503"/>
            <a:ext cx="690324" cy="690324"/>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282" name="Shape 282"/>
        <p:cNvGrpSpPr/>
        <p:nvPr/>
      </p:nvGrpSpPr>
      <p:grpSpPr>
        <a:xfrm>
          <a:off x="0" y="0"/>
          <a:ext cx="0" cy="0"/>
          <a:chOff x="0" y="0"/>
          <a:chExt cx="0" cy="0"/>
        </a:xfrm>
      </p:grpSpPr>
      <p:grpSp>
        <p:nvGrpSpPr>
          <p:cNvPr id="283" name="Google Shape;283;p69"/>
          <p:cNvGrpSpPr/>
          <p:nvPr/>
        </p:nvGrpSpPr>
        <p:grpSpPr>
          <a:xfrm>
            <a:off x="-1" y="-28531"/>
            <a:ext cx="9144000" cy="5143501"/>
            <a:chOff x="0" y="0"/>
            <a:chExt cx="13716000" cy="10287000"/>
          </a:xfrm>
        </p:grpSpPr>
        <p:sp>
          <p:nvSpPr>
            <p:cNvPr id="284" name="Google Shape;284;p69"/>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Dosis"/>
                <a:ea typeface="Dosis"/>
                <a:cs typeface="Dosis"/>
                <a:sym typeface="Dosis"/>
              </a:endParaRPr>
            </a:p>
          </p:txBody>
        </p:sp>
        <p:sp>
          <p:nvSpPr>
            <p:cNvPr id="285" name="Google Shape;285;p69"/>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Dosis"/>
                <a:ea typeface="Dosis"/>
                <a:cs typeface="Dosis"/>
                <a:sym typeface="Dosis"/>
              </a:endParaRPr>
            </a:p>
          </p:txBody>
        </p:sp>
        <p:sp>
          <p:nvSpPr>
            <p:cNvPr id="286" name="Google Shape;286;p69"/>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Dosis"/>
                <a:ea typeface="Dosis"/>
                <a:cs typeface="Dosis"/>
                <a:sym typeface="Dosis"/>
              </a:endParaRPr>
            </a:p>
          </p:txBody>
        </p:sp>
      </p:grpSp>
      <p:sp>
        <p:nvSpPr>
          <p:cNvPr id="287" name="Google Shape;287;p69"/>
          <p:cNvSpPr/>
          <p:nvPr/>
        </p:nvSpPr>
        <p:spPr>
          <a:xfrm rot="10800000">
            <a:off x="8585614" y="204355"/>
            <a:ext cx="217532" cy="164478"/>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013">
              <a:solidFill>
                <a:srgbClr val="7F7F7F"/>
              </a:solidFill>
              <a:latin typeface="Dosis"/>
              <a:ea typeface="Dosis"/>
              <a:cs typeface="Dosis"/>
              <a:sym typeface="Dosis"/>
            </a:endParaRPr>
          </a:p>
        </p:txBody>
      </p:sp>
      <p:sp>
        <p:nvSpPr>
          <p:cNvPr id="288" name="Google Shape;288;p69"/>
          <p:cNvSpPr txBox="1"/>
          <p:nvPr>
            <p:ph type="title"/>
          </p:nvPr>
        </p:nvSpPr>
        <p:spPr>
          <a:xfrm>
            <a:off x="761586" y="146960"/>
            <a:ext cx="7620828" cy="352963"/>
          </a:xfrm>
          <a:prstGeom prst="rect">
            <a:avLst/>
          </a:prstGeom>
          <a:noFill/>
          <a:ln>
            <a:noFill/>
          </a:ln>
        </p:spPr>
        <p:txBody>
          <a:bodyPr anchorCtr="0" anchor="t" bIns="45700" lIns="91425" spcFirstLastPara="1" rIns="91425" wrap="square" tIns="45700">
            <a:normAutofit/>
          </a:bodyPr>
          <a:lstStyle>
            <a:lvl1pPr lvl="0" marR="0" rtl="0" algn="r">
              <a:lnSpc>
                <a:spcPct val="90000"/>
              </a:lnSpc>
              <a:spcBef>
                <a:spcPts val="0"/>
              </a:spcBef>
              <a:spcAft>
                <a:spcPts val="0"/>
              </a:spcAft>
              <a:buClr>
                <a:srgbClr val="747474"/>
              </a:buClr>
              <a:buSzPts val="1500"/>
              <a:buFont typeface="Play"/>
              <a:buNone/>
              <a:defRPr b="1" i="0" sz="1500" u="none" cap="none" strike="noStrik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89" name="Google Shape;289;p69"/>
          <p:cNvSpPr txBox="1"/>
          <p:nvPr>
            <p:ph idx="1" type="body"/>
          </p:nvPr>
        </p:nvSpPr>
        <p:spPr>
          <a:xfrm>
            <a:off x="747712" y="514267"/>
            <a:ext cx="7634702" cy="219332"/>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800"/>
              </a:spcBef>
              <a:spcAft>
                <a:spcPts val="0"/>
              </a:spcAft>
              <a:buClr>
                <a:srgbClr val="000000"/>
              </a:buClr>
              <a:buSzPts val="2100"/>
              <a:buFont typeface="Arial"/>
              <a:buNone/>
              <a:defRPr b="0" i="1" sz="1050" u="none" cap="none" strike="noStrike">
                <a:solidFill>
                  <a:srgbClr val="AEAEAE"/>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chemeClr val="lt1"/>
        </a:solidFill>
      </p:bgPr>
    </p:bg>
    <p:spTree>
      <p:nvGrpSpPr>
        <p:cNvPr id="290" name="Shape 290"/>
        <p:cNvGrpSpPr/>
        <p:nvPr/>
      </p:nvGrpSpPr>
      <p:grpSpPr>
        <a:xfrm>
          <a:off x="0" y="0"/>
          <a:ext cx="0" cy="0"/>
          <a:chOff x="0" y="0"/>
          <a:chExt cx="0" cy="0"/>
        </a:xfrm>
      </p:grpSpPr>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30" name="Shape 30"/>
        <p:cNvGrpSpPr/>
        <p:nvPr/>
      </p:nvGrpSpPr>
      <p:grpSpPr>
        <a:xfrm>
          <a:off x="0" y="0"/>
          <a:ext cx="0" cy="0"/>
          <a:chOff x="0" y="0"/>
          <a:chExt cx="0" cy="0"/>
        </a:xfrm>
      </p:grpSpPr>
      <p:sp>
        <p:nvSpPr>
          <p:cNvPr id="31" name="Google Shape;31;p84"/>
          <p:cNvSpPr txBox="1"/>
          <p:nvPr>
            <p:ph type="title"/>
          </p:nvPr>
        </p:nvSpPr>
        <p:spPr>
          <a:xfrm>
            <a:off x="628650" y="274638"/>
            <a:ext cx="7886700" cy="9937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84"/>
          <p:cNvSpPr txBox="1"/>
          <p:nvPr>
            <p:ph idx="1" type="body"/>
          </p:nvPr>
        </p:nvSpPr>
        <p:spPr>
          <a:xfrm>
            <a:off x="628650" y="1370013"/>
            <a:ext cx="3867150" cy="326231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84"/>
          <p:cNvSpPr txBox="1"/>
          <p:nvPr>
            <p:ph idx="2" type="body"/>
          </p:nvPr>
        </p:nvSpPr>
        <p:spPr>
          <a:xfrm>
            <a:off x="4648200" y="1370013"/>
            <a:ext cx="3867150" cy="326231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84"/>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84"/>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84"/>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291" name="Shape 291"/>
        <p:cNvGrpSpPr/>
        <p:nvPr/>
      </p:nvGrpSpPr>
      <p:grpSpPr>
        <a:xfrm>
          <a:off x="0" y="0"/>
          <a:ext cx="0" cy="0"/>
          <a:chOff x="0" y="0"/>
          <a:chExt cx="0" cy="0"/>
        </a:xfrm>
      </p:grpSpPr>
      <p:sp>
        <p:nvSpPr>
          <p:cNvPr id="292" name="Google Shape;292;p71"/>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293" name="Shape 293"/>
        <p:cNvGrpSpPr/>
        <p:nvPr/>
      </p:nvGrpSpPr>
      <p:grpSpPr>
        <a:xfrm>
          <a:off x="0" y="0"/>
          <a:ext cx="0" cy="0"/>
          <a:chOff x="0" y="0"/>
          <a:chExt cx="0" cy="0"/>
        </a:xfrm>
      </p:grpSpPr>
      <p:sp>
        <p:nvSpPr>
          <p:cNvPr id="294" name="Google Shape;294;p72"/>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295" name="Google Shape;295;p72"/>
          <p:cNvSpPr txBox="1"/>
          <p:nvPr/>
        </p:nvSpPr>
        <p:spPr>
          <a:xfrm>
            <a:off x="0" y="0"/>
            <a:ext cx="9144000" cy="5143500"/>
          </a:xfrm>
          <a:prstGeom prst="rect">
            <a:avLst/>
          </a:prstGeom>
          <a:solidFill>
            <a:srgbClr val="FFF2CC"/>
          </a:solidFill>
          <a:ln cap="flat" cmpd="sng" w="12700">
            <a:solidFill>
              <a:srgbClr val="70AD47"/>
            </a:solidFill>
            <a:prstDash val="solid"/>
            <a:miter lim="800000"/>
            <a:headEnd len="sm" w="sm" type="none"/>
            <a:tailEnd len="sm" w="sm" type="none"/>
          </a:ln>
        </p:spPr>
        <p:txBody>
          <a:bodyPr anchorCtr="0" anchor="ctr" bIns="270000" lIns="540000" spcFirstLastPara="1" rIns="540000" wrap="square" tIns="270000">
            <a:noAutofit/>
          </a:bodyPr>
          <a:lstStyle/>
          <a:p>
            <a:pPr indent="0" lvl="0" marL="0" marR="0" rtl="0" algn="l">
              <a:lnSpc>
                <a:spcPct val="100000"/>
              </a:lnSpc>
              <a:spcBef>
                <a:spcPts val="0"/>
              </a:spcBef>
              <a:spcAft>
                <a:spcPts val="0"/>
              </a:spcAft>
              <a:buClr>
                <a:schemeClr val="dk1"/>
              </a:buClr>
              <a:buSzPts val="1350"/>
              <a:buFont typeface="Arial"/>
              <a:buNone/>
            </a:pPr>
            <a:r>
              <a:t/>
            </a:r>
            <a:endParaRPr b="0" i="0" sz="1350" u="none">
              <a:solidFill>
                <a:schemeClr val="dk1"/>
              </a:solidFill>
              <a:latin typeface="Calibri"/>
              <a:ea typeface="Calibri"/>
              <a:cs typeface="Calibri"/>
              <a:sym typeface="Calibri"/>
            </a:endParaRPr>
          </a:p>
        </p:txBody>
      </p:sp>
      <p:sp>
        <p:nvSpPr>
          <p:cNvPr id="296" name="Google Shape;296;p72"/>
          <p:cNvSpPr txBox="1"/>
          <p:nvPr/>
        </p:nvSpPr>
        <p:spPr>
          <a:xfrm>
            <a:off x="0" y="0"/>
            <a:ext cx="9144000" cy="762000"/>
          </a:xfrm>
          <a:prstGeom prst="rect">
            <a:avLst/>
          </a:prstGeom>
          <a:solidFill>
            <a:srgbClr val="FFC000"/>
          </a:solidFill>
          <a:ln>
            <a:noFill/>
          </a:ln>
        </p:spPr>
        <p:txBody>
          <a:bodyPr anchorCtr="0" anchor="ctr" bIns="34275" lIns="68550" spcFirstLastPara="1" rIns="68550" wrap="square" tIns="34275">
            <a:noAutofit/>
          </a:bodyPr>
          <a:lstStyle/>
          <a:p>
            <a:pPr indent="0" lvl="0" marL="0" marR="0" rtl="0" algn="l">
              <a:lnSpc>
                <a:spcPct val="100000"/>
              </a:lnSpc>
              <a:spcBef>
                <a:spcPts val="0"/>
              </a:spcBef>
              <a:spcAft>
                <a:spcPts val="0"/>
              </a:spcAft>
              <a:buClr>
                <a:schemeClr val="dk1"/>
              </a:buClr>
              <a:buSzPts val="1350"/>
              <a:buFont typeface="Arial"/>
              <a:buNone/>
            </a:pPr>
            <a:r>
              <a:t/>
            </a:r>
            <a:endParaRPr b="0" i="0" sz="1350" u="none">
              <a:solidFill>
                <a:schemeClr val="dk1"/>
              </a:solidFill>
              <a:latin typeface="Calibri"/>
              <a:ea typeface="Calibri"/>
              <a:cs typeface="Calibri"/>
              <a:sym typeface="Calibri"/>
            </a:endParaRPr>
          </a:p>
        </p:txBody>
      </p:sp>
      <p:sp>
        <p:nvSpPr>
          <p:cNvPr id="297" name="Google Shape;297;p72"/>
          <p:cNvSpPr txBox="1"/>
          <p:nvPr>
            <p:ph idx="1" type="body"/>
          </p:nvPr>
        </p:nvSpPr>
        <p:spPr>
          <a:xfrm>
            <a:off x="2786401" y="60769"/>
            <a:ext cx="3568304" cy="646290"/>
          </a:xfrm>
          <a:prstGeom prst="rect">
            <a:avLst/>
          </a:prstGeom>
          <a:noFill/>
          <a:ln>
            <a:noFill/>
          </a:ln>
        </p:spPr>
        <p:txBody>
          <a:bodyPr anchorCtr="0" anchor="t" bIns="45700" lIns="91425" spcFirstLastPara="1" rIns="91425" wrap="square" tIns="45700">
            <a:spAutoFit/>
          </a:bodyPr>
          <a:lstStyle>
            <a:lvl1pPr indent="-361950" lvl="0" marL="457200" marR="0" rtl="0" algn="r">
              <a:lnSpc>
                <a:spcPct val="90000"/>
              </a:lnSpc>
              <a:spcBef>
                <a:spcPts val="800"/>
              </a:spcBef>
              <a:spcAft>
                <a:spcPts val="0"/>
              </a:spcAft>
              <a:buClr>
                <a:srgbClr val="000000"/>
              </a:buClr>
              <a:buSzPts val="2100"/>
              <a:buFont typeface="Arial"/>
              <a:buChar char="•"/>
              <a:defRPr b="1" i="0" sz="3600" u="none" cap="none" strike="noStrike">
                <a:solidFill>
                  <a:schemeClr val="dk1"/>
                </a:solidFill>
                <a:latin typeface="Simplified Arabic"/>
                <a:ea typeface="Simplified Arabic"/>
                <a:cs typeface="Simplified Arabic"/>
                <a:sym typeface="Simplified Arabic"/>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8" name="Google Shape;298;p72"/>
          <p:cNvSpPr txBox="1"/>
          <p:nvPr>
            <p:ph idx="2" type="body"/>
          </p:nvPr>
        </p:nvSpPr>
        <p:spPr>
          <a:xfrm>
            <a:off x="503499" y="1259003"/>
            <a:ext cx="8134109" cy="611666"/>
          </a:xfrm>
          <a:prstGeom prst="rect">
            <a:avLst/>
          </a:prstGeom>
          <a:noFill/>
          <a:ln>
            <a:noFill/>
          </a:ln>
        </p:spPr>
        <p:txBody>
          <a:bodyPr anchorCtr="0" anchor="t" bIns="45700" lIns="91425" spcFirstLastPara="1" rIns="91425" wrap="square" tIns="45700">
            <a:spAutoFit/>
          </a:bodyPr>
          <a:lstStyle>
            <a:lvl1pPr indent="-361950" lvl="0" marL="457200" marR="0" rtl="0" algn="r">
              <a:lnSpc>
                <a:spcPct val="90000"/>
              </a:lnSpc>
              <a:spcBef>
                <a:spcPts val="800"/>
              </a:spcBef>
              <a:spcAft>
                <a:spcPts val="0"/>
              </a:spcAft>
              <a:buClr>
                <a:srgbClr val="000000"/>
              </a:buClr>
              <a:buSzPts val="2100"/>
              <a:buFont typeface="Arial"/>
              <a:buChar char="•"/>
              <a:defRPr b="0" i="0" sz="2250" u="none" cap="none" strike="noStrike">
                <a:solidFill>
                  <a:schemeClr val="dk1"/>
                </a:solidFill>
                <a:latin typeface="Simplified Arabic"/>
                <a:ea typeface="Simplified Arabic"/>
                <a:cs typeface="Simplified Arabic"/>
                <a:sym typeface="Simplified Arabic"/>
              </a:defRPr>
            </a:lvl1pPr>
            <a:lvl2pPr indent="-314325" lvl="1" marL="914400" marR="0" rtl="0" algn="l">
              <a:lnSpc>
                <a:spcPct val="90000"/>
              </a:lnSpc>
              <a:spcBef>
                <a:spcPts val="500"/>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2pPr>
            <a:lvl3pPr indent="-314325" lvl="2" marL="1371600" marR="0" rtl="0" algn="l">
              <a:lnSpc>
                <a:spcPct val="90000"/>
              </a:lnSpc>
              <a:spcBef>
                <a:spcPts val="500"/>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299" name="Shape 299"/>
        <p:cNvGrpSpPr/>
        <p:nvPr/>
      </p:nvGrpSpPr>
      <p:grpSpPr>
        <a:xfrm>
          <a:off x="0" y="0"/>
          <a:ext cx="0" cy="0"/>
          <a:chOff x="0" y="0"/>
          <a:chExt cx="0" cy="0"/>
        </a:xfrm>
      </p:grpSpPr>
      <p:sp>
        <p:nvSpPr>
          <p:cNvPr id="300" name="Google Shape;300;p73"/>
          <p:cNvSpPr/>
          <p:nvPr/>
        </p:nvSpPr>
        <p:spPr>
          <a:xfrm>
            <a:off x="0" y="0"/>
            <a:ext cx="9144000" cy="5143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301" name="Google Shape;301;p73"/>
          <p:cNvSpPr txBox="1"/>
          <p:nvPr/>
        </p:nvSpPr>
        <p:spPr>
          <a:xfrm>
            <a:off x="0" y="0"/>
            <a:ext cx="9144000" cy="5143500"/>
          </a:xfrm>
          <a:prstGeom prst="rect">
            <a:avLst/>
          </a:prstGeom>
          <a:solidFill>
            <a:srgbClr val="FFF2CC"/>
          </a:solidFill>
          <a:ln cap="flat" cmpd="sng" w="12700">
            <a:solidFill>
              <a:srgbClr val="70AD47"/>
            </a:solidFill>
            <a:prstDash val="solid"/>
            <a:miter lim="800000"/>
            <a:headEnd len="sm" w="sm" type="none"/>
            <a:tailEnd len="sm" w="sm" type="none"/>
          </a:ln>
        </p:spPr>
        <p:txBody>
          <a:bodyPr anchorCtr="0" anchor="ctr" bIns="270000" lIns="540000" spcFirstLastPara="1" rIns="540000" wrap="square" tIns="270000">
            <a:noAutofit/>
          </a:bodyPr>
          <a:lstStyle/>
          <a:p>
            <a:pPr indent="0" lvl="0" marL="0" marR="0" rtl="0" algn="l">
              <a:lnSpc>
                <a:spcPct val="100000"/>
              </a:lnSpc>
              <a:spcBef>
                <a:spcPts val="0"/>
              </a:spcBef>
              <a:spcAft>
                <a:spcPts val="0"/>
              </a:spcAft>
              <a:buClr>
                <a:schemeClr val="dk1"/>
              </a:buClr>
              <a:buSzPts val="1350"/>
              <a:buFont typeface="Arial"/>
              <a:buNone/>
            </a:pPr>
            <a:r>
              <a:t/>
            </a:r>
            <a:endParaRPr b="0" i="0" sz="1350" u="none">
              <a:solidFill>
                <a:schemeClr val="dk1"/>
              </a:solidFill>
              <a:latin typeface="Calibri"/>
              <a:ea typeface="Calibri"/>
              <a:cs typeface="Calibri"/>
              <a:sym typeface="Calibri"/>
            </a:endParaRPr>
          </a:p>
        </p:txBody>
      </p:sp>
      <p:sp>
        <p:nvSpPr>
          <p:cNvPr id="302" name="Google Shape;302;p73"/>
          <p:cNvSpPr txBox="1"/>
          <p:nvPr/>
        </p:nvSpPr>
        <p:spPr>
          <a:xfrm>
            <a:off x="0" y="0"/>
            <a:ext cx="9144000" cy="762000"/>
          </a:xfrm>
          <a:prstGeom prst="rect">
            <a:avLst/>
          </a:prstGeom>
          <a:solidFill>
            <a:srgbClr val="FFC000"/>
          </a:solidFill>
          <a:ln>
            <a:noFill/>
          </a:ln>
        </p:spPr>
        <p:txBody>
          <a:bodyPr anchorCtr="0" anchor="ctr" bIns="34275" lIns="68550" spcFirstLastPara="1" rIns="68550" wrap="square" tIns="34275">
            <a:noAutofit/>
          </a:bodyPr>
          <a:lstStyle/>
          <a:p>
            <a:pPr indent="0" lvl="0" marL="0" marR="0" rtl="0" algn="l">
              <a:lnSpc>
                <a:spcPct val="100000"/>
              </a:lnSpc>
              <a:spcBef>
                <a:spcPts val="0"/>
              </a:spcBef>
              <a:spcAft>
                <a:spcPts val="0"/>
              </a:spcAft>
              <a:buClr>
                <a:schemeClr val="dk1"/>
              </a:buClr>
              <a:buSzPts val="1350"/>
              <a:buFont typeface="Arial"/>
              <a:buNone/>
            </a:pPr>
            <a:r>
              <a:t/>
            </a:r>
            <a:endParaRPr b="0" i="0" sz="1350" u="none">
              <a:solidFill>
                <a:schemeClr val="dk1"/>
              </a:solidFill>
              <a:latin typeface="Calibri"/>
              <a:ea typeface="Calibri"/>
              <a:cs typeface="Calibri"/>
              <a:sym typeface="Calibri"/>
            </a:endParaRPr>
          </a:p>
        </p:txBody>
      </p:sp>
      <p:sp>
        <p:nvSpPr>
          <p:cNvPr id="303" name="Google Shape;303;p73"/>
          <p:cNvSpPr txBox="1"/>
          <p:nvPr>
            <p:ph idx="1" type="body"/>
          </p:nvPr>
        </p:nvSpPr>
        <p:spPr>
          <a:xfrm>
            <a:off x="2786401" y="60769"/>
            <a:ext cx="3568304" cy="553957"/>
          </a:xfrm>
          <a:prstGeom prst="rect">
            <a:avLst/>
          </a:prstGeom>
          <a:noFill/>
          <a:ln>
            <a:noFill/>
          </a:ln>
        </p:spPr>
        <p:txBody>
          <a:bodyPr anchorCtr="0" anchor="t" bIns="45700" lIns="91425" spcFirstLastPara="1" rIns="91425" wrap="square" tIns="45700">
            <a:spAutoFit/>
          </a:bodyPr>
          <a:lstStyle>
            <a:lvl1pPr indent="-228600" lvl="0" marL="457200" marR="0" rtl="0" algn="ctr">
              <a:lnSpc>
                <a:spcPct val="100000"/>
              </a:lnSpc>
              <a:spcBef>
                <a:spcPts val="0"/>
              </a:spcBef>
              <a:spcAft>
                <a:spcPts val="0"/>
              </a:spcAft>
              <a:buClr>
                <a:schemeClr val="dk1"/>
              </a:buClr>
              <a:buSzPts val="4800"/>
              <a:buFont typeface="Simplified Arabic"/>
              <a:buNone/>
              <a:defRPr b="0" i="0" sz="30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4" name="Google Shape;304;p73"/>
          <p:cNvSpPr txBox="1"/>
          <p:nvPr>
            <p:ph idx="2" type="body"/>
          </p:nvPr>
        </p:nvSpPr>
        <p:spPr>
          <a:xfrm>
            <a:off x="503499" y="1259004"/>
            <a:ext cx="8134109" cy="2354491"/>
          </a:xfrm>
          <a:prstGeom prst="rect">
            <a:avLst/>
          </a:prstGeom>
          <a:noFill/>
          <a:ln>
            <a:noFill/>
          </a:ln>
        </p:spPr>
        <p:txBody>
          <a:bodyPr anchorCtr="0" anchor="t" bIns="45700" lIns="91425" spcFirstLastPara="1" rIns="91425" wrap="square" tIns="45700">
            <a:spAutoFit/>
          </a:bodyPr>
          <a:lstStyle>
            <a:lvl1pPr indent="-361950" lvl="0" marL="457200" marR="0" rtl="0" algn="l">
              <a:lnSpc>
                <a:spcPct val="90000"/>
              </a:lnSpc>
              <a:spcBef>
                <a:spcPts val="800"/>
              </a:spcBef>
              <a:spcAft>
                <a:spcPts val="0"/>
              </a:spcAft>
              <a:buClr>
                <a:srgbClr val="000000"/>
              </a:buClr>
              <a:buSzPts val="2100"/>
              <a:buFont typeface="Arial"/>
              <a:buChar char="•"/>
              <a:defRPr b="0" i="0" sz="21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sposition personnalisée">
  <p:cSld name="3_Disposition personnalisée">
    <p:spTree>
      <p:nvGrpSpPr>
        <p:cNvPr id="305" name="Shape 305"/>
        <p:cNvGrpSpPr/>
        <p:nvPr/>
      </p:nvGrpSpPr>
      <p:grpSpPr>
        <a:xfrm>
          <a:off x="0" y="0"/>
          <a:ext cx="0" cy="0"/>
          <a:chOff x="0" y="0"/>
          <a:chExt cx="0" cy="0"/>
        </a:xfrm>
      </p:grpSpPr>
      <p:sp>
        <p:nvSpPr>
          <p:cNvPr id="306" name="Google Shape;306;p74"/>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7" name="Google Shape;307;p74"/>
          <p:cNvSpPr txBox="1"/>
          <p:nvPr>
            <p:ph idx="10" type="dt"/>
          </p:nvPr>
        </p:nvSpPr>
        <p:spPr>
          <a:xfrm>
            <a:off x="628650" y="4767263"/>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8" name="Google Shape;308;p74"/>
          <p:cNvSpPr txBox="1"/>
          <p:nvPr>
            <p:ph idx="11" type="ftr"/>
          </p:nvPr>
        </p:nvSpPr>
        <p:spPr>
          <a:xfrm>
            <a:off x="3028950" y="4767263"/>
            <a:ext cx="30861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9" name="Google Shape;309;p74"/>
          <p:cNvSpPr txBox="1"/>
          <p:nvPr>
            <p:ph idx="12" type="sldNum"/>
          </p:nvPr>
        </p:nvSpPr>
        <p:spPr>
          <a:xfrm>
            <a:off x="6457950" y="4767263"/>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ntents slide layout">
  <p:cSld name="3_Contents slide layout">
    <p:spTree>
      <p:nvGrpSpPr>
        <p:cNvPr id="310" name="Shape 310"/>
        <p:cNvGrpSpPr/>
        <p:nvPr/>
      </p:nvGrpSpPr>
      <p:grpSpPr>
        <a:xfrm>
          <a:off x="0" y="0"/>
          <a:ext cx="0" cy="0"/>
          <a:chOff x="0" y="0"/>
          <a:chExt cx="0" cy="0"/>
        </a:xfrm>
      </p:grpSpPr>
      <p:sp>
        <p:nvSpPr>
          <p:cNvPr id="311" name="Google Shape;311;p75"/>
          <p:cNvSpPr txBox="1"/>
          <p:nvPr>
            <p:ph idx="1" type="body"/>
          </p:nvPr>
        </p:nvSpPr>
        <p:spPr>
          <a:xfrm>
            <a:off x="242647" y="254632"/>
            <a:ext cx="8679898" cy="543185"/>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800"/>
              </a:spcBef>
              <a:spcAft>
                <a:spcPts val="0"/>
              </a:spcAft>
              <a:buClr>
                <a:srgbClr val="000000"/>
              </a:buClr>
              <a:buSzPts val="2100"/>
              <a:buFont typeface="Arial"/>
              <a:buNone/>
              <a:defRPr b="0" i="0" sz="4050" u="none" cap="none" strike="noStrike">
                <a:solidFill>
                  <a:srgbClr val="262626"/>
                </a:solidFill>
                <a:latin typeface="Play"/>
                <a:ea typeface="Play"/>
                <a:cs typeface="Play"/>
                <a:sym typeface="Play"/>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chemeClr val="lt1"/>
        </a:solidFill>
      </p:bgPr>
    </p:bg>
    <p:spTree>
      <p:nvGrpSpPr>
        <p:cNvPr id="312" name="Shape 312"/>
        <p:cNvGrpSpPr/>
        <p:nvPr/>
      </p:nvGrpSpPr>
      <p:grpSpPr>
        <a:xfrm>
          <a:off x="0" y="0"/>
          <a:ext cx="0" cy="0"/>
          <a:chOff x="0" y="0"/>
          <a:chExt cx="0" cy="0"/>
        </a:xfrm>
      </p:grpSpPr>
      <p:pic>
        <p:nvPicPr>
          <p:cNvPr descr="Image générée" id="313" name="Google Shape;313;p76"/>
          <p:cNvPicPr preferRelativeResize="0"/>
          <p:nvPr/>
        </p:nvPicPr>
        <p:blipFill rotWithShape="1">
          <a:blip r:embed="rId2">
            <a:alphaModFix/>
          </a:blip>
          <a:srcRect b="61972" l="3539" r="75793" t="24327"/>
          <a:stretch/>
        </p:blipFill>
        <p:spPr>
          <a:xfrm>
            <a:off x="0" y="1777"/>
            <a:ext cx="594323" cy="593312"/>
          </a:xfrm>
          <a:prstGeom prst="rect">
            <a:avLst/>
          </a:prstGeom>
          <a:noFill/>
          <a:ln>
            <a:noFill/>
          </a:ln>
        </p:spPr>
      </p:pic>
      <p:sp>
        <p:nvSpPr>
          <p:cNvPr id="314" name="Google Shape;314;p76"/>
          <p:cNvSpPr/>
          <p:nvPr/>
        </p:nvSpPr>
        <p:spPr>
          <a:xfrm>
            <a:off x="-2893" y="0"/>
            <a:ext cx="9125874" cy="5143500"/>
          </a:xfrm>
          <a:prstGeom prst="rect">
            <a:avLst/>
          </a:prstGeom>
          <a:noFill/>
          <a:ln cap="flat" cmpd="sng" w="76200">
            <a:solidFill>
              <a:srgbClr val="0F9E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bg>
      <p:bgPr>
        <a:solidFill>
          <a:schemeClr val="lt1"/>
        </a:solidFill>
      </p:bgPr>
    </p:bg>
    <p:spTree>
      <p:nvGrpSpPr>
        <p:cNvPr id="315" name="Shape 315"/>
        <p:cNvGrpSpPr/>
        <p:nvPr/>
      </p:nvGrpSpPr>
      <p:grpSpPr>
        <a:xfrm>
          <a:off x="0" y="0"/>
          <a:ext cx="0" cy="0"/>
          <a:chOff x="0" y="0"/>
          <a:chExt cx="0" cy="0"/>
        </a:xfrm>
      </p:grpSpPr>
      <p:pic>
        <p:nvPicPr>
          <p:cNvPr descr="Image générée" id="316" name="Google Shape;316;p77"/>
          <p:cNvPicPr preferRelativeResize="0"/>
          <p:nvPr/>
        </p:nvPicPr>
        <p:blipFill rotWithShape="1">
          <a:blip r:embed="rId2">
            <a:alphaModFix/>
          </a:blip>
          <a:srcRect b="61972" l="3539" r="75793" t="24327"/>
          <a:stretch/>
        </p:blipFill>
        <p:spPr>
          <a:xfrm>
            <a:off x="0" y="1777"/>
            <a:ext cx="594323" cy="593312"/>
          </a:xfrm>
          <a:prstGeom prst="rect">
            <a:avLst/>
          </a:prstGeom>
          <a:noFill/>
          <a:ln>
            <a:noFill/>
          </a:ln>
        </p:spPr>
      </p:pic>
      <p:sp>
        <p:nvSpPr>
          <p:cNvPr id="317" name="Google Shape;317;p77"/>
          <p:cNvSpPr/>
          <p:nvPr/>
        </p:nvSpPr>
        <p:spPr>
          <a:xfrm>
            <a:off x="-2893" y="0"/>
            <a:ext cx="9125874" cy="5143500"/>
          </a:xfrm>
          <a:prstGeom prst="rect">
            <a:avLst/>
          </a:prstGeom>
          <a:noFill/>
          <a:ln cap="flat" cmpd="sng" w="76200">
            <a:solidFill>
              <a:srgbClr val="0F9E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Slide">
  <p:cSld name="13_Title Slide">
    <p:bg>
      <p:bgPr>
        <a:solidFill>
          <a:schemeClr val="lt1"/>
        </a:solidFill>
      </p:bgPr>
    </p:bg>
    <p:spTree>
      <p:nvGrpSpPr>
        <p:cNvPr id="318" name="Shape 318"/>
        <p:cNvGrpSpPr/>
        <p:nvPr/>
      </p:nvGrpSpPr>
      <p:grpSpPr>
        <a:xfrm>
          <a:off x="0" y="0"/>
          <a:ext cx="0" cy="0"/>
          <a:chOff x="0" y="0"/>
          <a:chExt cx="0" cy="0"/>
        </a:xfrm>
      </p:grpSpPr>
      <p:pic>
        <p:nvPicPr>
          <p:cNvPr descr="Image générée" id="319" name="Google Shape;319;p78"/>
          <p:cNvPicPr preferRelativeResize="0"/>
          <p:nvPr/>
        </p:nvPicPr>
        <p:blipFill rotWithShape="1">
          <a:blip r:embed="rId2">
            <a:alphaModFix/>
          </a:blip>
          <a:srcRect b="61972" l="3539" r="75793" t="24327"/>
          <a:stretch/>
        </p:blipFill>
        <p:spPr>
          <a:xfrm>
            <a:off x="0" y="1777"/>
            <a:ext cx="594323" cy="593312"/>
          </a:xfrm>
          <a:prstGeom prst="rect">
            <a:avLst/>
          </a:prstGeom>
          <a:noFill/>
          <a:ln>
            <a:noFill/>
          </a:ln>
        </p:spPr>
      </p:pic>
      <p:sp>
        <p:nvSpPr>
          <p:cNvPr id="320" name="Google Shape;320;p78"/>
          <p:cNvSpPr/>
          <p:nvPr/>
        </p:nvSpPr>
        <p:spPr>
          <a:xfrm>
            <a:off x="-2893" y="0"/>
            <a:ext cx="9125874" cy="5143500"/>
          </a:xfrm>
          <a:prstGeom prst="rect">
            <a:avLst/>
          </a:prstGeom>
          <a:noFill/>
          <a:ln cap="flat" cmpd="sng" w="76200">
            <a:solidFill>
              <a:srgbClr val="0F9E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Slide">
  <p:cSld name="14_Title Slide">
    <p:bg>
      <p:bgPr>
        <a:solidFill>
          <a:schemeClr val="lt1"/>
        </a:solidFill>
      </p:bgPr>
    </p:bg>
    <p:spTree>
      <p:nvGrpSpPr>
        <p:cNvPr id="321" name="Shape 321"/>
        <p:cNvGrpSpPr/>
        <p:nvPr/>
      </p:nvGrpSpPr>
      <p:grpSpPr>
        <a:xfrm>
          <a:off x="0" y="0"/>
          <a:ext cx="0" cy="0"/>
          <a:chOff x="0" y="0"/>
          <a:chExt cx="0" cy="0"/>
        </a:xfrm>
      </p:grpSpPr>
      <p:pic>
        <p:nvPicPr>
          <p:cNvPr descr="Image générée" id="322" name="Google Shape;322;p79"/>
          <p:cNvPicPr preferRelativeResize="0"/>
          <p:nvPr/>
        </p:nvPicPr>
        <p:blipFill rotWithShape="1">
          <a:blip r:embed="rId2">
            <a:alphaModFix/>
          </a:blip>
          <a:srcRect b="61972" l="3539" r="75793" t="24327"/>
          <a:stretch/>
        </p:blipFill>
        <p:spPr>
          <a:xfrm>
            <a:off x="0" y="1777"/>
            <a:ext cx="594323" cy="593312"/>
          </a:xfrm>
          <a:prstGeom prst="rect">
            <a:avLst/>
          </a:prstGeom>
          <a:noFill/>
          <a:ln>
            <a:noFill/>
          </a:ln>
        </p:spPr>
      </p:pic>
      <p:sp>
        <p:nvSpPr>
          <p:cNvPr id="323" name="Google Shape;323;p79"/>
          <p:cNvSpPr/>
          <p:nvPr/>
        </p:nvSpPr>
        <p:spPr>
          <a:xfrm>
            <a:off x="-2893" y="0"/>
            <a:ext cx="9125874" cy="5143500"/>
          </a:xfrm>
          <a:prstGeom prst="rect">
            <a:avLst/>
          </a:prstGeom>
          <a:noFill/>
          <a:ln cap="flat" cmpd="sng" w="76200">
            <a:solidFill>
              <a:srgbClr val="0F9E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Slide">
  <p:cSld name="15_Title Slide">
    <p:bg>
      <p:bgPr>
        <a:solidFill>
          <a:schemeClr val="lt1"/>
        </a:solidFill>
      </p:bgPr>
    </p:bg>
    <p:spTree>
      <p:nvGrpSpPr>
        <p:cNvPr id="324" name="Shape 324"/>
        <p:cNvGrpSpPr/>
        <p:nvPr/>
      </p:nvGrpSpPr>
      <p:grpSpPr>
        <a:xfrm>
          <a:off x="0" y="0"/>
          <a:ext cx="0" cy="0"/>
          <a:chOff x="0" y="0"/>
          <a:chExt cx="0" cy="0"/>
        </a:xfrm>
      </p:grpSpPr>
      <p:pic>
        <p:nvPicPr>
          <p:cNvPr descr="Image générée" id="325" name="Google Shape;325;p80"/>
          <p:cNvPicPr preferRelativeResize="0"/>
          <p:nvPr/>
        </p:nvPicPr>
        <p:blipFill rotWithShape="1">
          <a:blip r:embed="rId2">
            <a:alphaModFix/>
          </a:blip>
          <a:srcRect b="61972" l="3539" r="75793" t="24327"/>
          <a:stretch/>
        </p:blipFill>
        <p:spPr>
          <a:xfrm>
            <a:off x="0" y="1777"/>
            <a:ext cx="594323" cy="593312"/>
          </a:xfrm>
          <a:prstGeom prst="rect">
            <a:avLst/>
          </a:prstGeom>
          <a:noFill/>
          <a:ln>
            <a:noFill/>
          </a:ln>
        </p:spPr>
      </p:pic>
      <p:sp>
        <p:nvSpPr>
          <p:cNvPr id="326" name="Google Shape;326;p80"/>
          <p:cNvSpPr/>
          <p:nvPr/>
        </p:nvSpPr>
        <p:spPr>
          <a:xfrm>
            <a:off x="-2893" y="0"/>
            <a:ext cx="9125874" cy="5143500"/>
          </a:xfrm>
          <a:prstGeom prst="rect">
            <a:avLst/>
          </a:prstGeom>
          <a:noFill/>
          <a:ln cap="flat" cmpd="sng" w="76200">
            <a:solidFill>
              <a:srgbClr val="0F9E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37" name="Shape 37"/>
        <p:cNvGrpSpPr/>
        <p:nvPr/>
      </p:nvGrpSpPr>
      <p:grpSpPr>
        <a:xfrm>
          <a:off x="0" y="0"/>
          <a:ext cx="0" cy="0"/>
          <a:chOff x="0" y="0"/>
          <a:chExt cx="0" cy="0"/>
        </a:xfrm>
      </p:grpSpPr>
      <p:sp>
        <p:nvSpPr>
          <p:cNvPr id="38" name="Google Shape;38;p85"/>
          <p:cNvSpPr txBox="1"/>
          <p:nvPr>
            <p:ph type="title"/>
          </p:nvPr>
        </p:nvSpPr>
        <p:spPr>
          <a:xfrm>
            <a:off x="630238" y="274638"/>
            <a:ext cx="7886700" cy="9937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5"/>
          <p:cNvSpPr txBox="1"/>
          <p:nvPr>
            <p:ph idx="1" type="body"/>
          </p:nvPr>
        </p:nvSpPr>
        <p:spPr>
          <a:xfrm>
            <a:off x="630238" y="1260475"/>
            <a:ext cx="3868737" cy="61912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0" name="Google Shape;40;p85"/>
          <p:cNvSpPr txBox="1"/>
          <p:nvPr>
            <p:ph idx="2" type="body"/>
          </p:nvPr>
        </p:nvSpPr>
        <p:spPr>
          <a:xfrm>
            <a:off x="630238" y="1879600"/>
            <a:ext cx="3868737" cy="276225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85"/>
          <p:cNvSpPr txBox="1"/>
          <p:nvPr>
            <p:ph idx="3" type="body"/>
          </p:nvPr>
        </p:nvSpPr>
        <p:spPr>
          <a:xfrm>
            <a:off x="4629150" y="1260475"/>
            <a:ext cx="3887788" cy="61912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2" name="Google Shape;42;p85"/>
          <p:cNvSpPr txBox="1"/>
          <p:nvPr>
            <p:ph idx="4" type="body"/>
          </p:nvPr>
        </p:nvSpPr>
        <p:spPr>
          <a:xfrm>
            <a:off x="4629150" y="1879600"/>
            <a:ext cx="3887788" cy="276225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85"/>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5"/>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85"/>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33" name="Shape 333"/>
        <p:cNvGrpSpPr/>
        <p:nvPr/>
      </p:nvGrpSpPr>
      <p:grpSpPr>
        <a:xfrm>
          <a:off x="0" y="0"/>
          <a:ext cx="0" cy="0"/>
          <a:chOff x="0" y="0"/>
          <a:chExt cx="0" cy="0"/>
        </a:xfrm>
      </p:grpSpPr>
      <p:sp>
        <p:nvSpPr>
          <p:cNvPr id="334" name="Google Shape;334;p51"/>
          <p:cNvSpPr txBox="1"/>
          <p:nvPr>
            <p:ph idx="10" type="dt"/>
          </p:nvPr>
        </p:nvSpPr>
        <p:spPr>
          <a:xfrm>
            <a:off x="628650" y="4767260"/>
            <a:ext cx="2057400" cy="273899"/>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5" name="Google Shape;335;p51"/>
          <p:cNvSpPr txBox="1"/>
          <p:nvPr>
            <p:ph idx="11" type="ftr"/>
          </p:nvPr>
        </p:nvSpPr>
        <p:spPr>
          <a:xfrm>
            <a:off x="3028949" y="4767260"/>
            <a:ext cx="3086099" cy="273899"/>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6" name="Google Shape;336;p51"/>
          <p:cNvSpPr txBox="1"/>
          <p:nvPr>
            <p:ph idx="12" type="sldNum"/>
          </p:nvPr>
        </p:nvSpPr>
        <p:spPr>
          <a:xfrm>
            <a:off x="6457949" y="4767260"/>
            <a:ext cx="2057400" cy="273899"/>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a:lvl1pPr>
            <a:lvl2pPr indent="0" lvl="1" marL="0" marR="0" algn="r">
              <a:lnSpc>
                <a:spcPct val="100000"/>
              </a:lnSpc>
              <a:spcBef>
                <a:spcPts val="0"/>
              </a:spcBef>
              <a:spcAft>
                <a:spcPts val="0"/>
              </a:spcAft>
              <a:buClr>
                <a:srgbClr val="888888"/>
              </a:buClr>
              <a:buSzPts val="900"/>
              <a:buFont typeface="Calibri"/>
              <a:buNone/>
              <a:defRPr/>
            </a:lvl2pPr>
            <a:lvl3pPr indent="0" lvl="2" marL="0" marR="0" algn="r">
              <a:lnSpc>
                <a:spcPct val="100000"/>
              </a:lnSpc>
              <a:spcBef>
                <a:spcPts val="0"/>
              </a:spcBef>
              <a:spcAft>
                <a:spcPts val="0"/>
              </a:spcAft>
              <a:buClr>
                <a:srgbClr val="888888"/>
              </a:buClr>
              <a:buSzPts val="900"/>
              <a:buFont typeface="Calibri"/>
              <a:buNone/>
              <a:defRPr/>
            </a:lvl3pPr>
            <a:lvl4pPr indent="0" lvl="3" marL="0" marR="0" algn="r">
              <a:lnSpc>
                <a:spcPct val="100000"/>
              </a:lnSpc>
              <a:spcBef>
                <a:spcPts val="0"/>
              </a:spcBef>
              <a:spcAft>
                <a:spcPts val="0"/>
              </a:spcAft>
              <a:buClr>
                <a:srgbClr val="888888"/>
              </a:buClr>
              <a:buSzPts val="900"/>
              <a:buFont typeface="Calibri"/>
              <a:buNone/>
              <a:defRPr/>
            </a:lvl4pPr>
            <a:lvl5pPr indent="0" lvl="4" marL="0" marR="0" algn="r">
              <a:lnSpc>
                <a:spcPct val="100000"/>
              </a:lnSpc>
              <a:spcBef>
                <a:spcPts val="0"/>
              </a:spcBef>
              <a:spcAft>
                <a:spcPts val="0"/>
              </a:spcAft>
              <a:buClr>
                <a:srgbClr val="888888"/>
              </a:buClr>
              <a:buSzPts val="900"/>
              <a:buFont typeface="Calibri"/>
              <a:buNone/>
              <a:defRPr/>
            </a:lvl5pPr>
            <a:lvl6pPr indent="0" lvl="5" marL="0" marR="0" algn="r">
              <a:lnSpc>
                <a:spcPct val="100000"/>
              </a:lnSpc>
              <a:spcBef>
                <a:spcPts val="0"/>
              </a:spcBef>
              <a:spcAft>
                <a:spcPts val="0"/>
              </a:spcAft>
              <a:buClr>
                <a:srgbClr val="888888"/>
              </a:buClr>
              <a:buSzPts val="900"/>
              <a:buFont typeface="Calibri"/>
              <a:buNone/>
              <a:defRPr/>
            </a:lvl6pPr>
            <a:lvl7pPr indent="0" lvl="6" marL="0" marR="0" algn="r">
              <a:lnSpc>
                <a:spcPct val="100000"/>
              </a:lnSpc>
              <a:spcBef>
                <a:spcPts val="0"/>
              </a:spcBef>
              <a:spcAft>
                <a:spcPts val="0"/>
              </a:spcAft>
              <a:buClr>
                <a:srgbClr val="888888"/>
              </a:buClr>
              <a:buSzPts val="900"/>
              <a:buFont typeface="Calibri"/>
              <a:buNone/>
              <a:defRPr/>
            </a:lvl7pPr>
            <a:lvl8pPr indent="0" lvl="7" marL="0" marR="0" algn="r">
              <a:lnSpc>
                <a:spcPct val="100000"/>
              </a:lnSpc>
              <a:spcBef>
                <a:spcPts val="0"/>
              </a:spcBef>
              <a:spcAft>
                <a:spcPts val="0"/>
              </a:spcAft>
              <a:buClr>
                <a:srgbClr val="888888"/>
              </a:buClr>
              <a:buSzPts val="900"/>
              <a:buFont typeface="Calibri"/>
              <a:buNone/>
              <a:defRPr/>
            </a:lvl8pPr>
            <a:lvl9pPr indent="0" lvl="8" marL="0" marR="0" algn="r">
              <a:lnSpc>
                <a:spcPct val="100000"/>
              </a:lnSpc>
              <a:spcBef>
                <a:spcPts val="0"/>
              </a:spcBef>
              <a:spcAft>
                <a:spcPts val="0"/>
              </a:spcAft>
              <a:buClr>
                <a:srgbClr val="888888"/>
              </a:buClr>
              <a:buSzPts val="900"/>
              <a:buFont typeface="Calibri"/>
              <a:buNone/>
              <a:defRPr/>
            </a:lvl9pPr>
          </a:lstStyle>
          <a:p>
            <a:pPr indent="0" lvl="0" marL="0" rtl="0" algn="r">
              <a:spcBef>
                <a:spcPts val="0"/>
              </a:spcBef>
              <a:spcAft>
                <a:spcPts val="0"/>
              </a:spcAft>
              <a:buNone/>
            </a:pPr>
            <a:fld id="{00000000-1234-1234-1234-123412341234}" type="slidenum">
              <a:rPr lang="fr-F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37" name="Shape 337"/>
        <p:cNvGrpSpPr/>
        <p:nvPr/>
      </p:nvGrpSpPr>
      <p:grpSpPr>
        <a:xfrm>
          <a:off x="0" y="0"/>
          <a:ext cx="0" cy="0"/>
          <a:chOff x="0" y="0"/>
          <a:chExt cx="0" cy="0"/>
        </a:xfrm>
      </p:grpSpPr>
      <p:sp>
        <p:nvSpPr>
          <p:cNvPr id="338" name="Google Shape;338;p110"/>
          <p:cNvSpPr/>
          <p:nvPr/>
        </p:nvSpPr>
        <p:spPr>
          <a:xfrm>
            <a:off x="0" y="0"/>
            <a:ext cx="9144000" cy="5143499"/>
          </a:xfrm>
          <a:prstGeom prst="rect">
            <a:avLst/>
          </a:prstGeom>
          <a:solidFill>
            <a:srgbClr val="FFFFFF"/>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Image générée" id="339" name="Google Shape;339;p110"/>
          <p:cNvPicPr preferRelativeResize="0"/>
          <p:nvPr/>
        </p:nvPicPr>
        <p:blipFill rotWithShape="1">
          <a:blip r:embed="rId2">
            <a:alphaModFix/>
          </a:blip>
          <a:srcRect b="61972" l="3539" r="75793" t="24327"/>
          <a:stretch/>
        </p:blipFill>
        <p:spPr>
          <a:xfrm>
            <a:off x="0" y="1777"/>
            <a:ext cx="594323" cy="593312"/>
          </a:xfrm>
          <a:prstGeom prst="rect">
            <a:avLst/>
          </a:prstGeom>
          <a:noFill/>
          <a:ln>
            <a:noFill/>
          </a:ln>
        </p:spPr>
      </p:pic>
      <p:sp>
        <p:nvSpPr>
          <p:cNvPr id="340" name="Google Shape;340;p110"/>
          <p:cNvSpPr/>
          <p:nvPr/>
        </p:nvSpPr>
        <p:spPr>
          <a:xfrm>
            <a:off x="-2893" y="0"/>
            <a:ext cx="9125874" cy="5143500"/>
          </a:xfrm>
          <a:prstGeom prst="rect">
            <a:avLst/>
          </a:prstGeom>
          <a:noFill/>
          <a:ln cap="flat" cmpd="sng" w="76200">
            <a:solidFill>
              <a:srgbClr val="0F9E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341" name="Shape 341"/>
        <p:cNvGrpSpPr/>
        <p:nvPr/>
      </p:nvGrpSpPr>
      <p:grpSpPr>
        <a:xfrm>
          <a:off x="0" y="0"/>
          <a:ext cx="0" cy="0"/>
          <a:chOff x="0" y="0"/>
          <a:chExt cx="0" cy="0"/>
        </a:xfrm>
      </p:grpSpPr>
      <p:sp>
        <p:nvSpPr>
          <p:cNvPr id="342" name="Google Shape;342;p111"/>
          <p:cNvSpPr txBox="1"/>
          <p:nvPr>
            <p:ph type="title"/>
          </p:nvPr>
        </p:nvSpPr>
        <p:spPr>
          <a:xfrm>
            <a:off x="1966298" y="1631088"/>
            <a:ext cx="2305504" cy="451503"/>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3" name="Google Shape;343;p111"/>
          <p:cNvSpPr txBox="1"/>
          <p:nvPr>
            <p:ph idx="1" type="subTitle"/>
          </p:nvPr>
        </p:nvSpPr>
        <p:spPr>
          <a:xfrm>
            <a:off x="1966307" y="2129189"/>
            <a:ext cx="2305504" cy="484796"/>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344" name="Google Shape;344;p111"/>
          <p:cNvSpPr txBox="1"/>
          <p:nvPr>
            <p:ph idx="2" type="subTitle"/>
          </p:nvPr>
        </p:nvSpPr>
        <p:spPr>
          <a:xfrm>
            <a:off x="6015188" y="2129189"/>
            <a:ext cx="2305504" cy="484796"/>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345" name="Google Shape;345;p111"/>
          <p:cNvSpPr txBox="1"/>
          <p:nvPr>
            <p:ph idx="3" type="title"/>
          </p:nvPr>
        </p:nvSpPr>
        <p:spPr>
          <a:xfrm>
            <a:off x="1966325" y="3138028"/>
            <a:ext cx="2305504" cy="5277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6" name="Google Shape;346;p111"/>
          <p:cNvSpPr txBox="1"/>
          <p:nvPr>
            <p:ph idx="4" type="subTitle"/>
          </p:nvPr>
        </p:nvSpPr>
        <p:spPr>
          <a:xfrm>
            <a:off x="1966307" y="3626574"/>
            <a:ext cx="2305504" cy="484796"/>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347" name="Google Shape;347;p111"/>
          <p:cNvSpPr txBox="1"/>
          <p:nvPr>
            <p:ph idx="5" type="subTitle"/>
          </p:nvPr>
        </p:nvSpPr>
        <p:spPr>
          <a:xfrm>
            <a:off x="6015188" y="3626574"/>
            <a:ext cx="2305504" cy="484796"/>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348" name="Google Shape;348;p111"/>
          <p:cNvSpPr txBox="1"/>
          <p:nvPr>
            <p:ph idx="6" type="title"/>
          </p:nvPr>
        </p:nvSpPr>
        <p:spPr>
          <a:xfrm>
            <a:off x="823316" y="1815449"/>
            <a:ext cx="1143000" cy="572697"/>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9" name="Google Shape;349;p111"/>
          <p:cNvSpPr txBox="1"/>
          <p:nvPr>
            <p:ph idx="7" type="title"/>
          </p:nvPr>
        </p:nvSpPr>
        <p:spPr>
          <a:xfrm>
            <a:off x="823316" y="3349118"/>
            <a:ext cx="1143000" cy="572697"/>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0" name="Google Shape;350;p111"/>
          <p:cNvSpPr txBox="1"/>
          <p:nvPr>
            <p:ph idx="8" type="title"/>
          </p:nvPr>
        </p:nvSpPr>
        <p:spPr>
          <a:xfrm>
            <a:off x="4872197" y="1815449"/>
            <a:ext cx="1143000" cy="572697"/>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1" name="Google Shape;351;p111"/>
          <p:cNvSpPr txBox="1"/>
          <p:nvPr>
            <p:ph idx="9" type="title"/>
          </p:nvPr>
        </p:nvSpPr>
        <p:spPr>
          <a:xfrm>
            <a:off x="4872197" y="3349118"/>
            <a:ext cx="1143000" cy="572697"/>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2" name="Google Shape;352;p111"/>
          <p:cNvSpPr txBox="1"/>
          <p:nvPr>
            <p:ph idx="13" type="title"/>
          </p:nvPr>
        </p:nvSpPr>
        <p:spPr>
          <a:xfrm>
            <a:off x="6015197" y="1631088"/>
            <a:ext cx="2305504" cy="451503"/>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3" name="Google Shape;353;p111"/>
          <p:cNvSpPr txBox="1"/>
          <p:nvPr>
            <p:ph idx="14" type="title"/>
          </p:nvPr>
        </p:nvSpPr>
        <p:spPr>
          <a:xfrm>
            <a:off x="6015224" y="3138028"/>
            <a:ext cx="2305504" cy="5277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4" name="Google Shape;354;p111"/>
          <p:cNvSpPr txBox="1"/>
          <p:nvPr>
            <p:ph idx="15" type="title"/>
          </p:nvPr>
        </p:nvSpPr>
        <p:spPr>
          <a:xfrm>
            <a:off x="719998" y="445029"/>
            <a:ext cx="7704002" cy="572697"/>
          </a:xfrm>
          <a:prstGeom prst="rect">
            <a:avLst/>
          </a:prstGeom>
          <a:noFill/>
          <a:ln>
            <a:noFill/>
          </a:ln>
        </p:spPr>
        <p:txBody>
          <a:bodyPr anchorCtr="0" anchor="t" bIns="68550" lIns="68550" spcFirstLastPara="1" rIns="68550" wrap="square" tIns="68550">
            <a:no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355" name="Shape 355"/>
        <p:cNvGrpSpPr/>
        <p:nvPr/>
      </p:nvGrpSpPr>
      <p:grpSpPr>
        <a:xfrm>
          <a:off x="0" y="0"/>
          <a:ext cx="0" cy="0"/>
          <a:chOff x="0" y="0"/>
          <a:chExt cx="0" cy="0"/>
        </a:xfrm>
      </p:grpSpPr>
      <p:sp>
        <p:nvSpPr>
          <p:cNvPr id="356" name="Google Shape;356;p112"/>
          <p:cNvSpPr txBox="1"/>
          <p:nvPr>
            <p:ph idx="10" type="dt"/>
          </p:nvPr>
        </p:nvSpPr>
        <p:spPr>
          <a:xfrm>
            <a:off x="628650" y="4767260"/>
            <a:ext cx="2057400" cy="273899"/>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7" name="Google Shape;357;p112"/>
          <p:cNvSpPr txBox="1"/>
          <p:nvPr>
            <p:ph idx="11" type="ftr"/>
          </p:nvPr>
        </p:nvSpPr>
        <p:spPr>
          <a:xfrm>
            <a:off x="3028949" y="4767260"/>
            <a:ext cx="3086099" cy="273899"/>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112"/>
          <p:cNvSpPr txBox="1"/>
          <p:nvPr>
            <p:ph idx="12" type="sldNum"/>
          </p:nvPr>
        </p:nvSpPr>
        <p:spPr>
          <a:xfrm>
            <a:off x="6457949" y="4767260"/>
            <a:ext cx="2057400" cy="273899"/>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a:lvl1pPr>
            <a:lvl2pPr indent="0" lvl="1" marL="0" marR="0" algn="r">
              <a:lnSpc>
                <a:spcPct val="100000"/>
              </a:lnSpc>
              <a:spcBef>
                <a:spcPts val="0"/>
              </a:spcBef>
              <a:spcAft>
                <a:spcPts val="0"/>
              </a:spcAft>
              <a:buClr>
                <a:srgbClr val="888888"/>
              </a:buClr>
              <a:buSzPts val="900"/>
              <a:buFont typeface="Calibri"/>
              <a:buNone/>
              <a:defRPr/>
            </a:lvl2pPr>
            <a:lvl3pPr indent="0" lvl="2" marL="0" marR="0" algn="r">
              <a:lnSpc>
                <a:spcPct val="100000"/>
              </a:lnSpc>
              <a:spcBef>
                <a:spcPts val="0"/>
              </a:spcBef>
              <a:spcAft>
                <a:spcPts val="0"/>
              </a:spcAft>
              <a:buClr>
                <a:srgbClr val="888888"/>
              </a:buClr>
              <a:buSzPts val="900"/>
              <a:buFont typeface="Calibri"/>
              <a:buNone/>
              <a:defRPr/>
            </a:lvl3pPr>
            <a:lvl4pPr indent="0" lvl="3" marL="0" marR="0" algn="r">
              <a:lnSpc>
                <a:spcPct val="100000"/>
              </a:lnSpc>
              <a:spcBef>
                <a:spcPts val="0"/>
              </a:spcBef>
              <a:spcAft>
                <a:spcPts val="0"/>
              </a:spcAft>
              <a:buClr>
                <a:srgbClr val="888888"/>
              </a:buClr>
              <a:buSzPts val="900"/>
              <a:buFont typeface="Calibri"/>
              <a:buNone/>
              <a:defRPr/>
            </a:lvl4pPr>
            <a:lvl5pPr indent="0" lvl="4" marL="0" marR="0" algn="r">
              <a:lnSpc>
                <a:spcPct val="100000"/>
              </a:lnSpc>
              <a:spcBef>
                <a:spcPts val="0"/>
              </a:spcBef>
              <a:spcAft>
                <a:spcPts val="0"/>
              </a:spcAft>
              <a:buClr>
                <a:srgbClr val="888888"/>
              </a:buClr>
              <a:buSzPts val="900"/>
              <a:buFont typeface="Calibri"/>
              <a:buNone/>
              <a:defRPr/>
            </a:lvl5pPr>
            <a:lvl6pPr indent="0" lvl="5" marL="0" marR="0" algn="r">
              <a:lnSpc>
                <a:spcPct val="100000"/>
              </a:lnSpc>
              <a:spcBef>
                <a:spcPts val="0"/>
              </a:spcBef>
              <a:spcAft>
                <a:spcPts val="0"/>
              </a:spcAft>
              <a:buClr>
                <a:srgbClr val="888888"/>
              </a:buClr>
              <a:buSzPts val="900"/>
              <a:buFont typeface="Calibri"/>
              <a:buNone/>
              <a:defRPr/>
            </a:lvl6pPr>
            <a:lvl7pPr indent="0" lvl="6" marL="0" marR="0" algn="r">
              <a:lnSpc>
                <a:spcPct val="100000"/>
              </a:lnSpc>
              <a:spcBef>
                <a:spcPts val="0"/>
              </a:spcBef>
              <a:spcAft>
                <a:spcPts val="0"/>
              </a:spcAft>
              <a:buClr>
                <a:srgbClr val="888888"/>
              </a:buClr>
              <a:buSzPts val="900"/>
              <a:buFont typeface="Calibri"/>
              <a:buNone/>
              <a:defRPr/>
            </a:lvl7pPr>
            <a:lvl8pPr indent="0" lvl="7" marL="0" marR="0" algn="r">
              <a:lnSpc>
                <a:spcPct val="100000"/>
              </a:lnSpc>
              <a:spcBef>
                <a:spcPts val="0"/>
              </a:spcBef>
              <a:spcAft>
                <a:spcPts val="0"/>
              </a:spcAft>
              <a:buClr>
                <a:srgbClr val="888888"/>
              </a:buClr>
              <a:buSzPts val="900"/>
              <a:buFont typeface="Calibri"/>
              <a:buNone/>
              <a:defRPr/>
            </a:lvl8pPr>
            <a:lvl9pPr indent="0" lvl="8" marL="0" marR="0" algn="r">
              <a:lnSpc>
                <a:spcPct val="100000"/>
              </a:lnSpc>
              <a:spcBef>
                <a:spcPts val="0"/>
              </a:spcBef>
              <a:spcAft>
                <a:spcPts val="0"/>
              </a:spcAft>
              <a:buClr>
                <a:srgbClr val="888888"/>
              </a:buClr>
              <a:buSzPts val="900"/>
              <a:buFont typeface="Calibri"/>
              <a:buNone/>
              <a:defRPr/>
            </a:lvl9pPr>
          </a:lstStyle>
          <a:p>
            <a:pPr indent="0" lvl="0" marL="0" rtl="0" algn="r">
              <a:spcBef>
                <a:spcPts val="0"/>
              </a:spcBef>
              <a:spcAft>
                <a:spcPts val="0"/>
              </a:spcAft>
              <a:buNone/>
            </a:pPr>
            <a:fld id="{00000000-1234-1234-1234-123412341234}" type="slidenum">
              <a:rPr lang="fr-FR"/>
              <a:t>‹#›</a:t>
            </a:fld>
            <a:endParaRPr b="0" i="0" sz="900" u="none" cap="none" strike="noStrike">
              <a:solidFill>
                <a:srgbClr val="888888"/>
              </a:solidFill>
              <a:latin typeface="Calibri"/>
              <a:ea typeface="Calibri"/>
              <a:cs typeface="Calibri"/>
              <a:sym typeface="Calibri"/>
            </a:endParaRPr>
          </a:p>
        </p:txBody>
      </p:sp>
      <p:sp>
        <p:nvSpPr>
          <p:cNvPr id="359" name="Google Shape;359;p112"/>
          <p:cNvSpPr/>
          <p:nvPr/>
        </p:nvSpPr>
        <p:spPr>
          <a:xfrm>
            <a:off x="1020314" y="624672"/>
            <a:ext cx="7073697" cy="3864903"/>
          </a:xfrm>
          <a:prstGeom prst="rect">
            <a:avLst/>
          </a:prstGeom>
          <a:solidFill>
            <a:srgbClr val="E3EEF2"/>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60" name="Google Shape;360;p112"/>
          <p:cNvSpPr/>
          <p:nvPr/>
        </p:nvSpPr>
        <p:spPr>
          <a:xfrm>
            <a:off x="1128488" y="718947"/>
            <a:ext cx="6857396" cy="3676500"/>
          </a:xfrm>
          <a:prstGeom prst="rect">
            <a:avLst/>
          </a:prstGeom>
          <a:solidFill>
            <a:srgbClr val="FFFFFF"/>
          </a:solidFill>
          <a:ln>
            <a:noFill/>
          </a:ln>
          <a:effectLst>
            <a:outerShdw algn="tl">
              <a:srgbClr val="000000">
                <a:alpha val="4706"/>
              </a:srgbClr>
            </a:outerShdw>
          </a:effectLst>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61" name="Google Shape;361;p112"/>
          <p:cNvSpPr txBox="1"/>
          <p:nvPr>
            <p:ph type="title"/>
          </p:nvPr>
        </p:nvSpPr>
        <p:spPr>
          <a:xfrm>
            <a:off x="1441176" y="1733757"/>
            <a:ext cx="5829300" cy="1676104"/>
          </a:xfrm>
          <a:prstGeom prst="rect">
            <a:avLst/>
          </a:prstGeom>
          <a:noFill/>
          <a:ln>
            <a:noFill/>
          </a:ln>
        </p:spPr>
        <p:txBody>
          <a:bodyPr anchorCtr="1" anchor="ctr" bIns="34250" lIns="68550" spcFirstLastPara="1" rIns="68550" wrap="square" tIns="34250">
            <a:normAutofit/>
          </a:bodyPr>
          <a:lstStyle>
            <a:lvl1pPr lvl="0" algn="ctr">
              <a:lnSpc>
                <a:spcPct val="90000"/>
              </a:lnSpc>
              <a:spcBef>
                <a:spcPts val="0"/>
              </a:spcBef>
              <a:spcAft>
                <a:spcPts val="0"/>
              </a:spcAft>
              <a:buClr>
                <a:srgbClr val="44546A"/>
              </a:buClr>
              <a:buSzPts val="4100"/>
              <a:buFont typeface="Calibri"/>
              <a:buNone/>
              <a:defRPr b="1" sz="4100">
                <a:solidFill>
                  <a:srgbClr val="44546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112"/>
          <p:cNvSpPr/>
          <p:nvPr/>
        </p:nvSpPr>
        <p:spPr>
          <a:xfrm>
            <a:off x="1329875" y="4020123"/>
            <a:ext cx="6458096" cy="80403"/>
          </a:xfrm>
          <a:prstGeom prst="rect">
            <a:avLst/>
          </a:prstGeom>
          <a:solidFill>
            <a:srgbClr val="FFC000"/>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id="363" name="Google Shape;363;p112"/>
          <p:cNvPicPr preferRelativeResize="0"/>
          <p:nvPr/>
        </p:nvPicPr>
        <p:blipFill rotWithShape="1">
          <a:blip r:embed="rId2">
            <a:alphaModFix/>
          </a:blip>
          <a:srcRect b="0" l="0" r="0" t="0"/>
          <a:stretch/>
        </p:blipFill>
        <p:spPr>
          <a:xfrm>
            <a:off x="4111599" y="1043504"/>
            <a:ext cx="690326" cy="690326"/>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364" name="Shape 364"/>
        <p:cNvGrpSpPr/>
        <p:nvPr/>
      </p:nvGrpSpPr>
      <p:grpSpPr>
        <a:xfrm>
          <a:off x="0" y="0"/>
          <a:ext cx="0" cy="0"/>
          <a:chOff x="0" y="0"/>
          <a:chExt cx="0" cy="0"/>
        </a:xfrm>
      </p:grpSpPr>
      <p:sp>
        <p:nvSpPr>
          <p:cNvPr id="365" name="Google Shape;365;p113"/>
          <p:cNvSpPr/>
          <p:nvPr/>
        </p:nvSpPr>
        <p:spPr>
          <a:xfrm>
            <a:off x="0" y="-28529"/>
            <a:ext cx="9144457" cy="5143499"/>
          </a:xfrm>
          <a:prstGeom prst="rect">
            <a:avLst/>
          </a:prstGeom>
          <a:solidFill>
            <a:srgbClr val="106585"/>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Dosis"/>
              <a:ea typeface="Dosis"/>
              <a:cs typeface="Dosis"/>
              <a:sym typeface="Dosis"/>
            </a:endParaRPr>
          </a:p>
        </p:txBody>
      </p:sp>
      <p:sp>
        <p:nvSpPr>
          <p:cNvPr id="366" name="Google Shape;366;p113"/>
          <p:cNvSpPr/>
          <p:nvPr/>
        </p:nvSpPr>
        <p:spPr>
          <a:xfrm flipH="1" rot="-10799991">
            <a:off x="439807" y="224110"/>
            <a:ext cx="275911" cy="16786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7F7F7F"/>
              </a:solidFill>
              <a:latin typeface="Dosis"/>
              <a:ea typeface="Dosis"/>
              <a:cs typeface="Dosis"/>
              <a:sym typeface="Dosis"/>
            </a:endParaRPr>
          </a:p>
        </p:txBody>
      </p:sp>
      <p:sp>
        <p:nvSpPr>
          <p:cNvPr id="367" name="Google Shape;367;p113"/>
          <p:cNvSpPr txBox="1"/>
          <p:nvPr>
            <p:ph type="title"/>
          </p:nvPr>
        </p:nvSpPr>
        <p:spPr>
          <a:xfrm>
            <a:off x="761585" y="146962"/>
            <a:ext cx="7620902" cy="353095"/>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15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113"/>
          <p:cNvSpPr txBox="1"/>
          <p:nvPr>
            <p:ph idx="1" type="body"/>
          </p:nvPr>
        </p:nvSpPr>
        <p:spPr>
          <a:xfrm>
            <a:off x="747714" y="514267"/>
            <a:ext cx="7634700" cy="2193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800"/>
              </a:spcBef>
              <a:spcAft>
                <a:spcPts val="0"/>
              </a:spcAft>
              <a:buSzPts val="2100"/>
              <a:buNone/>
              <a:defRPr i="1" sz="11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369" name="Shape 369"/>
        <p:cNvGrpSpPr/>
        <p:nvPr/>
      </p:nvGrpSpPr>
      <p:grpSpPr>
        <a:xfrm>
          <a:off x="0" y="0"/>
          <a:ext cx="0" cy="0"/>
          <a:chOff x="0" y="0"/>
          <a:chExt cx="0" cy="0"/>
        </a:xfrm>
      </p:grpSpPr>
      <p:sp>
        <p:nvSpPr>
          <p:cNvPr id="370" name="Google Shape;370;p114"/>
          <p:cNvSpPr/>
          <p:nvPr/>
        </p:nvSpPr>
        <p:spPr>
          <a:xfrm>
            <a:off x="0" y="-28529"/>
            <a:ext cx="9144457" cy="5143499"/>
          </a:xfrm>
          <a:prstGeom prst="rect">
            <a:avLst/>
          </a:prstGeom>
          <a:solidFill>
            <a:srgbClr val="106585"/>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Dosis"/>
              <a:ea typeface="Dosis"/>
              <a:cs typeface="Dosis"/>
              <a:sym typeface="Dosis"/>
            </a:endParaRPr>
          </a:p>
        </p:txBody>
      </p:sp>
      <p:sp>
        <p:nvSpPr>
          <p:cNvPr id="371" name="Google Shape;371;p114"/>
          <p:cNvSpPr/>
          <p:nvPr/>
        </p:nvSpPr>
        <p:spPr>
          <a:xfrm flipH="1" rot="-10799991">
            <a:off x="439807" y="224110"/>
            <a:ext cx="275911" cy="16786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372" name="Shape 372"/>
        <p:cNvGrpSpPr/>
        <p:nvPr/>
      </p:nvGrpSpPr>
      <p:grpSpPr>
        <a:xfrm>
          <a:off x="0" y="0"/>
          <a:ext cx="0" cy="0"/>
          <a:chOff x="0" y="0"/>
          <a:chExt cx="0" cy="0"/>
        </a:xfrm>
      </p:grpSpPr>
      <p:sp>
        <p:nvSpPr>
          <p:cNvPr id="373" name="Google Shape;373;p115"/>
          <p:cNvSpPr/>
          <p:nvPr/>
        </p:nvSpPr>
        <p:spPr>
          <a:xfrm>
            <a:off x="0" y="0"/>
            <a:ext cx="9144000" cy="5143499"/>
          </a:xfrm>
          <a:prstGeom prst="rect">
            <a:avLst/>
          </a:prstGeom>
          <a:solidFill>
            <a:srgbClr val="FFFFFF"/>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74" name="Google Shape;374;p115"/>
          <p:cNvSpPr txBox="1"/>
          <p:nvPr/>
        </p:nvSpPr>
        <p:spPr>
          <a:xfrm>
            <a:off x="0" y="0"/>
            <a:ext cx="9144000" cy="5143499"/>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270000" lIns="539975" spcFirstLastPara="1" rIns="539975" wrap="square" tIns="27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75" name="Google Shape;375;p115"/>
          <p:cNvSpPr txBox="1"/>
          <p:nvPr/>
        </p:nvSpPr>
        <p:spPr>
          <a:xfrm>
            <a:off x="0" y="0"/>
            <a:ext cx="9144000" cy="761996"/>
          </a:xfrm>
          <a:prstGeom prst="rect">
            <a:avLst/>
          </a:prstGeom>
          <a:solidFill>
            <a:srgbClr val="FFC000"/>
          </a:solidFill>
          <a:ln>
            <a:noFill/>
          </a:ln>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376" name="Shape 376"/>
        <p:cNvGrpSpPr/>
        <p:nvPr/>
      </p:nvGrpSpPr>
      <p:grpSpPr>
        <a:xfrm>
          <a:off x="0" y="0"/>
          <a:ext cx="0" cy="0"/>
          <a:chOff x="0" y="0"/>
          <a:chExt cx="0" cy="0"/>
        </a:xfrm>
      </p:grpSpPr>
      <p:sp>
        <p:nvSpPr>
          <p:cNvPr id="377" name="Google Shape;377;p116"/>
          <p:cNvSpPr/>
          <p:nvPr/>
        </p:nvSpPr>
        <p:spPr>
          <a:xfrm>
            <a:off x="0" y="0"/>
            <a:ext cx="9144000" cy="5143499"/>
          </a:xfrm>
          <a:prstGeom prst="rect">
            <a:avLst/>
          </a:prstGeom>
          <a:solidFill>
            <a:srgbClr val="FFFFFF"/>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78" name="Google Shape;378;p116"/>
          <p:cNvSpPr txBox="1"/>
          <p:nvPr/>
        </p:nvSpPr>
        <p:spPr>
          <a:xfrm>
            <a:off x="0" y="0"/>
            <a:ext cx="9144000" cy="5143499"/>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270000" lIns="539975" spcFirstLastPara="1" rIns="539975" wrap="square" tIns="27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79" name="Google Shape;379;p116"/>
          <p:cNvSpPr txBox="1"/>
          <p:nvPr/>
        </p:nvSpPr>
        <p:spPr>
          <a:xfrm>
            <a:off x="0" y="0"/>
            <a:ext cx="9144000" cy="761996"/>
          </a:xfrm>
          <a:prstGeom prst="rect">
            <a:avLst/>
          </a:prstGeom>
          <a:solidFill>
            <a:srgbClr val="FFC000"/>
          </a:solidFill>
          <a:ln>
            <a:noFill/>
          </a:ln>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80" name="Google Shape;380;p116"/>
          <p:cNvSpPr txBox="1"/>
          <p:nvPr>
            <p:ph idx="1" type="body"/>
          </p:nvPr>
        </p:nvSpPr>
        <p:spPr>
          <a:xfrm>
            <a:off x="2786405" y="60771"/>
            <a:ext cx="3568199" cy="530699"/>
          </a:xfrm>
          <a:prstGeom prst="rect">
            <a:avLst/>
          </a:prstGeom>
          <a:noFill/>
          <a:ln>
            <a:noFill/>
          </a:ln>
        </p:spPr>
        <p:txBody>
          <a:bodyPr anchorCtr="1" anchor="t" bIns="34250" lIns="68550" spcFirstLastPara="1" rIns="68550" wrap="square" tIns="34250">
            <a:spAutoFit/>
          </a:bodyPr>
          <a:lstStyle>
            <a:lvl1pPr indent="-228600" lvl="0" marL="457200" algn="ctr">
              <a:lnSpc>
                <a:spcPct val="100000"/>
              </a:lnSpc>
              <a:spcBef>
                <a:spcPts val="0"/>
              </a:spcBef>
              <a:spcAft>
                <a:spcPts val="0"/>
              </a:spcAft>
              <a:buSzPts val="2100"/>
              <a:buNone/>
              <a:defRPr sz="3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116"/>
          <p:cNvSpPr txBox="1"/>
          <p:nvPr>
            <p:ph idx="2" type="body"/>
          </p:nvPr>
        </p:nvSpPr>
        <p:spPr>
          <a:xfrm>
            <a:off x="503496" y="1259000"/>
            <a:ext cx="8134200" cy="2331601"/>
          </a:xfrm>
          <a:prstGeom prst="rect">
            <a:avLst/>
          </a:prstGeom>
          <a:noFill/>
          <a:ln>
            <a:noFill/>
          </a:ln>
        </p:spPr>
        <p:txBody>
          <a:bodyPr anchorCtr="0" anchor="t" bIns="34250" lIns="68550" spcFirstLastPara="1" rIns="68550" wrap="square" tIns="34250">
            <a:spAutoFit/>
          </a:bodyPr>
          <a:lstStyle>
            <a:lvl1pPr indent="-361950" lvl="0" marL="457200" algn="l">
              <a:lnSpc>
                <a:spcPct val="90000"/>
              </a:lnSpc>
              <a:spcBef>
                <a:spcPts val="800"/>
              </a:spcBef>
              <a:spcAft>
                <a:spcPts val="0"/>
              </a:spcAft>
              <a:buSzPts val="21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position personnalisée">
  <p:cSld name="1_Disposition personnalisée">
    <p:spTree>
      <p:nvGrpSpPr>
        <p:cNvPr id="382" name="Shape 382"/>
        <p:cNvGrpSpPr/>
        <p:nvPr/>
      </p:nvGrpSpPr>
      <p:grpSpPr>
        <a:xfrm>
          <a:off x="0" y="0"/>
          <a:ext cx="0" cy="0"/>
          <a:chOff x="0" y="0"/>
          <a:chExt cx="0" cy="0"/>
        </a:xfrm>
      </p:grpSpPr>
      <p:sp>
        <p:nvSpPr>
          <p:cNvPr id="383" name="Google Shape;383;p117"/>
          <p:cNvSpPr txBox="1"/>
          <p:nvPr>
            <p:ph type="title"/>
          </p:nvPr>
        </p:nvSpPr>
        <p:spPr>
          <a:xfrm>
            <a:off x="628650" y="273844"/>
            <a:ext cx="7886700" cy="994199"/>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4" name="Google Shape;384;p117"/>
          <p:cNvSpPr txBox="1"/>
          <p:nvPr>
            <p:ph idx="10" type="dt"/>
          </p:nvPr>
        </p:nvSpPr>
        <p:spPr>
          <a:xfrm>
            <a:off x="628650" y="4767260"/>
            <a:ext cx="2057400" cy="273899"/>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5" name="Google Shape;385;p117"/>
          <p:cNvSpPr txBox="1"/>
          <p:nvPr>
            <p:ph idx="11" type="ftr"/>
          </p:nvPr>
        </p:nvSpPr>
        <p:spPr>
          <a:xfrm>
            <a:off x="3028949" y="4767260"/>
            <a:ext cx="3086099" cy="273899"/>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6" name="Google Shape;386;p117"/>
          <p:cNvSpPr txBox="1"/>
          <p:nvPr>
            <p:ph idx="12" type="sldNum"/>
          </p:nvPr>
        </p:nvSpPr>
        <p:spPr>
          <a:xfrm>
            <a:off x="6457949" y="4767260"/>
            <a:ext cx="2057400" cy="273899"/>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a:lvl1pPr>
            <a:lvl2pPr indent="0" lvl="1" marL="0" marR="0" algn="r">
              <a:lnSpc>
                <a:spcPct val="100000"/>
              </a:lnSpc>
              <a:spcBef>
                <a:spcPts val="0"/>
              </a:spcBef>
              <a:spcAft>
                <a:spcPts val="0"/>
              </a:spcAft>
              <a:buClr>
                <a:srgbClr val="888888"/>
              </a:buClr>
              <a:buSzPts val="900"/>
              <a:buFont typeface="Calibri"/>
              <a:buNone/>
              <a:defRPr/>
            </a:lvl2pPr>
            <a:lvl3pPr indent="0" lvl="2" marL="0" marR="0" algn="r">
              <a:lnSpc>
                <a:spcPct val="100000"/>
              </a:lnSpc>
              <a:spcBef>
                <a:spcPts val="0"/>
              </a:spcBef>
              <a:spcAft>
                <a:spcPts val="0"/>
              </a:spcAft>
              <a:buClr>
                <a:srgbClr val="888888"/>
              </a:buClr>
              <a:buSzPts val="900"/>
              <a:buFont typeface="Calibri"/>
              <a:buNone/>
              <a:defRPr/>
            </a:lvl3pPr>
            <a:lvl4pPr indent="0" lvl="3" marL="0" marR="0" algn="r">
              <a:lnSpc>
                <a:spcPct val="100000"/>
              </a:lnSpc>
              <a:spcBef>
                <a:spcPts val="0"/>
              </a:spcBef>
              <a:spcAft>
                <a:spcPts val="0"/>
              </a:spcAft>
              <a:buClr>
                <a:srgbClr val="888888"/>
              </a:buClr>
              <a:buSzPts val="900"/>
              <a:buFont typeface="Calibri"/>
              <a:buNone/>
              <a:defRPr/>
            </a:lvl4pPr>
            <a:lvl5pPr indent="0" lvl="4" marL="0" marR="0" algn="r">
              <a:lnSpc>
                <a:spcPct val="100000"/>
              </a:lnSpc>
              <a:spcBef>
                <a:spcPts val="0"/>
              </a:spcBef>
              <a:spcAft>
                <a:spcPts val="0"/>
              </a:spcAft>
              <a:buClr>
                <a:srgbClr val="888888"/>
              </a:buClr>
              <a:buSzPts val="900"/>
              <a:buFont typeface="Calibri"/>
              <a:buNone/>
              <a:defRPr/>
            </a:lvl5pPr>
            <a:lvl6pPr indent="0" lvl="5" marL="0" marR="0" algn="r">
              <a:lnSpc>
                <a:spcPct val="100000"/>
              </a:lnSpc>
              <a:spcBef>
                <a:spcPts val="0"/>
              </a:spcBef>
              <a:spcAft>
                <a:spcPts val="0"/>
              </a:spcAft>
              <a:buClr>
                <a:srgbClr val="888888"/>
              </a:buClr>
              <a:buSzPts val="900"/>
              <a:buFont typeface="Calibri"/>
              <a:buNone/>
              <a:defRPr/>
            </a:lvl6pPr>
            <a:lvl7pPr indent="0" lvl="6" marL="0" marR="0" algn="r">
              <a:lnSpc>
                <a:spcPct val="100000"/>
              </a:lnSpc>
              <a:spcBef>
                <a:spcPts val="0"/>
              </a:spcBef>
              <a:spcAft>
                <a:spcPts val="0"/>
              </a:spcAft>
              <a:buClr>
                <a:srgbClr val="888888"/>
              </a:buClr>
              <a:buSzPts val="900"/>
              <a:buFont typeface="Calibri"/>
              <a:buNone/>
              <a:defRPr/>
            </a:lvl7pPr>
            <a:lvl8pPr indent="0" lvl="7" marL="0" marR="0" algn="r">
              <a:lnSpc>
                <a:spcPct val="100000"/>
              </a:lnSpc>
              <a:spcBef>
                <a:spcPts val="0"/>
              </a:spcBef>
              <a:spcAft>
                <a:spcPts val="0"/>
              </a:spcAft>
              <a:buClr>
                <a:srgbClr val="888888"/>
              </a:buClr>
              <a:buSzPts val="900"/>
              <a:buFont typeface="Calibri"/>
              <a:buNone/>
              <a:defRPr/>
            </a:lvl8pPr>
            <a:lvl9pPr indent="0" lvl="8" marL="0" marR="0" algn="r">
              <a:lnSpc>
                <a:spcPct val="100000"/>
              </a:lnSpc>
              <a:spcBef>
                <a:spcPts val="0"/>
              </a:spcBef>
              <a:spcAft>
                <a:spcPts val="0"/>
              </a:spcAft>
              <a:buClr>
                <a:srgbClr val="888888"/>
              </a:buClr>
              <a:buSzPts val="900"/>
              <a:buFont typeface="Calibri"/>
              <a:buNone/>
              <a:defRPr/>
            </a:lvl9pPr>
          </a:lstStyle>
          <a:p>
            <a:pPr indent="0" lvl="0" marL="0" rtl="0" algn="r">
              <a:spcBef>
                <a:spcPts val="0"/>
              </a:spcBef>
              <a:spcAft>
                <a:spcPts val="0"/>
              </a:spcAft>
              <a:buNone/>
            </a:pPr>
            <a:fld id="{00000000-1234-1234-1234-123412341234}" type="slidenum">
              <a:rPr lang="fr-F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387" name="Shape 387"/>
        <p:cNvGrpSpPr/>
        <p:nvPr/>
      </p:nvGrpSpPr>
      <p:grpSpPr>
        <a:xfrm>
          <a:off x="0" y="0"/>
          <a:ext cx="0" cy="0"/>
          <a:chOff x="0" y="0"/>
          <a:chExt cx="0" cy="0"/>
        </a:xfrm>
      </p:grpSpPr>
      <p:sp>
        <p:nvSpPr>
          <p:cNvPr id="388" name="Google Shape;388;p118"/>
          <p:cNvSpPr/>
          <p:nvPr/>
        </p:nvSpPr>
        <p:spPr>
          <a:xfrm>
            <a:off x="0" y="0"/>
            <a:ext cx="9144457" cy="5143499"/>
          </a:xfrm>
          <a:prstGeom prst="rect">
            <a:avLst/>
          </a:prstGeom>
          <a:solidFill>
            <a:srgbClr val="106585"/>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Dosis"/>
              <a:ea typeface="Dosis"/>
              <a:cs typeface="Dosis"/>
              <a:sym typeface="Dosis"/>
            </a:endParaRPr>
          </a:p>
        </p:txBody>
      </p:sp>
      <p:sp>
        <p:nvSpPr>
          <p:cNvPr id="389" name="Google Shape;389;p118"/>
          <p:cNvSpPr/>
          <p:nvPr/>
        </p:nvSpPr>
        <p:spPr>
          <a:xfrm flipH="1" rot="-10799991">
            <a:off x="371484" y="224274"/>
            <a:ext cx="343439" cy="23836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6" name="Shape 46"/>
        <p:cNvGrpSpPr/>
        <p:nvPr/>
      </p:nvGrpSpPr>
      <p:grpSpPr>
        <a:xfrm>
          <a:off x="0" y="0"/>
          <a:ext cx="0" cy="0"/>
          <a:chOff x="0" y="0"/>
          <a:chExt cx="0" cy="0"/>
        </a:xfrm>
      </p:grpSpPr>
      <p:sp>
        <p:nvSpPr>
          <p:cNvPr id="47" name="Google Shape;47;p86"/>
          <p:cNvSpPr txBox="1"/>
          <p:nvPr>
            <p:ph type="title"/>
          </p:nvPr>
        </p:nvSpPr>
        <p:spPr>
          <a:xfrm>
            <a:off x="628650" y="274638"/>
            <a:ext cx="7886700" cy="9937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6"/>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6"/>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86"/>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ipt">
  <p:cSld name="script">
    <p:spTree>
      <p:nvGrpSpPr>
        <p:cNvPr id="390" name="Shape 390"/>
        <p:cNvGrpSpPr/>
        <p:nvPr/>
      </p:nvGrpSpPr>
      <p:grpSpPr>
        <a:xfrm>
          <a:off x="0" y="0"/>
          <a:ext cx="0" cy="0"/>
          <a:chOff x="0" y="0"/>
          <a:chExt cx="0" cy="0"/>
        </a:xfrm>
      </p:grpSpPr>
      <p:sp>
        <p:nvSpPr>
          <p:cNvPr id="391" name="Google Shape;391;p119"/>
          <p:cNvSpPr/>
          <p:nvPr/>
        </p:nvSpPr>
        <p:spPr>
          <a:xfrm>
            <a:off x="0" y="-28529"/>
            <a:ext cx="9144457" cy="5172303"/>
          </a:xfrm>
          <a:prstGeom prst="rect">
            <a:avLst/>
          </a:prstGeom>
          <a:solidFill>
            <a:srgbClr val="106585"/>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Dosis"/>
              <a:ea typeface="Dosis"/>
              <a:cs typeface="Dosis"/>
              <a:sym typeface="Dosis"/>
            </a:endParaRPr>
          </a:p>
        </p:txBody>
      </p:sp>
      <p:sp>
        <p:nvSpPr>
          <p:cNvPr id="392" name="Google Shape;392;p119"/>
          <p:cNvSpPr/>
          <p:nvPr/>
        </p:nvSpPr>
        <p:spPr>
          <a:xfrm flipH="1" rot="-10799991">
            <a:off x="439807" y="224110"/>
            <a:ext cx="275911" cy="16786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7F7F7F"/>
              </a:solidFill>
              <a:latin typeface="Dosis"/>
              <a:ea typeface="Dosis"/>
              <a:cs typeface="Dosis"/>
              <a:sym typeface="Dosis"/>
            </a:endParaRPr>
          </a:p>
        </p:txBody>
      </p:sp>
      <p:sp>
        <p:nvSpPr>
          <p:cNvPr id="393" name="Google Shape;393;p119"/>
          <p:cNvSpPr txBox="1"/>
          <p:nvPr>
            <p:ph type="title"/>
          </p:nvPr>
        </p:nvSpPr>
        <p:spPr>
          <a:xfrm>
            <a:off x="761585" y="146962"/>
            <a:ext cx="7620902" cy="353095"/>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15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119"/>
          <p:cNvSpPr txBox="1"/>
          <p:nvPr>
            <p:ph idx="1" type="body"/>
          </p:nvPr>
        </p:nvSpPr>
        <p:spPr>
          <a:xfrm>
            <a:off x="747714" y="514267"/>
            <a:ext cx="7634700" cy="2193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800"/>
              </a:spcBef>
              <a:spcAft>
                <a:spcPts val="0"/>
              </a:spcAft>
              <a:buSzPts val="2100"/>
              <a:buNone/>
              <a:defRPr i="1" sz="11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395" name="Shape 395"/>
        <p:cNvGrpSpPr/>
        <p:nvPr/>
      </p:nvGrpSpPr>
      <p:grpSpPr>
        <a:xfrm>
          <a:off x="0" y="0"/>
          <a:ext cx="0" cy="0"/>
          <a:chOff x="0" y="0"/>
          <a:chExt cx="0" cy="0"/>
        </a:xfrm>
      </p:grpSpPr>
      <p:sp>
        <p:nvSpPr>
          <p:cNvPr id="396" name="Google Shape;396;p120"/>
          <p:cNvSpPr/>
          <p:nvPr/>
        </p:nvSpPr>
        <p:spPr>
          <a:xfrm>
            <a:off x="0" y="-28529"/>
            <a:ext cx="9144000" cy="517202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397" name="Google Shape;397;p120"/>
          <p:cNvSpPr/>
          <p:nvPr/>
        </p:nvSpPr>
        <p:spPr>
          <a:xfrm flipH="1" rot="-10799991">
            <a:off x="439808" y="223432"/>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398" name="Google Shape;398;p120"/>
          <p:cNvSpPr txBox="1"/>
          <p:nvPr>
            <p:ph type="title"/>
          </p:nvPr>
        </p:nvSpPr>
        <p:spPr>
          <a:xfrm>
            <a:off x="761585" y="146962"/>
            <a:ext cx="7620829" cy="352967"/>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222A35"/>
              </a:buClr>
              <a:buSzPts val="1500"/>
              <a:buFont typeface="Arial"/>
              <a:buNone/>
              <a:defRPr b="1" sz="1500">
                <a:solidFill>
                  <a:srgbClr val="222A3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9" name="Google Shape;399;p120"/>
          <p:cNvSpPr txBox="1"/>
          <p:nvPr>
            <p:ph idx="1" type="body"/>
          </p:nvPr>
        </p:nvSpPr>
        <p:spPr>
          <a:xfrm>
            <a:off x="747714" y="514267"/>
            <a:ext cx="7634700" cy="219327"/>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800"/>
              </a:spcBef>
              <a:spcAft>
                <a:spcPts val="0"/>
              </a:spcAft>
              <a:buSzPts val="2100"/>
              <a:buNone/>
              <a:defRPr i="1" sz="1050">
                <a:solidFill>
                  <a:srgbClr val="333F5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400" name="Shape 400"/>
        <p:cNvGrpSpPr/>
        <p:nvPr/>
      </p:nvGrpSpPr>
      <p:grpSpPr>
        <a:xfrm>
          <a:off x="0" y="0"/>
          <a:ext cx="0" cy="0"/>
          <a:chOff x="0" y="0"/>
          <a:chExt cx="0" cy="0"/>
        </a:xfrm>
      </p:grpSpPr>
      <p:sp>
        <p:nvSpPr>
          <p:cNvPr id="401" name="Google Shape;401;p121"/>
          <p:cNvSpPr/>
          <p:nvPr/>
        </p:nvSpPr>
        <p:spPr>
          <a:xfrm>
            <a:off x="0" y="-28529"/>
            <a:ext cx="9144457" cy="5143499"/>
          </a:xfrm>
          <a:prstGeom prst="rect">
            <a:avLst/>
          </a:prstGeom>
          <a:solidFill>
            <a:srgbClr val="106585"/>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Dosis"/>
              <a:ea typeface="Dosis"/>
              <a:cs typeface="Dosis"/>
              <a:sym typeface="Dosis"/>
            </a:endParaRPr>
          </a:p>
        </p:txBody>
      </p:sp>
      <p:sp>
        <p:nvSpPr>
          <p:cNvPr id="402" name="Google Shape;402;p121"/>
          <p:cNvSpPr/>
          <p:nvPr/>
        </p:nvSpPr>
        <p:spPr>
          <a:xfrm rot="10799991">
            <a:off x="8587038" y="204323"/>
            <a:ext cx="216100" cy="16450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7F7F7F"/>
              </a:solidFill>
              <a:latin typeface="Dosis"/>
              <a:ea typeface="Dosis"/>
              <a:cs typeface="Dosis"/>
              <a:sym typeface="Dosis"/>
            </a:endParaRPr>
          </a:p>
        </p:txBody>
      </p:sp>
      <p:sp>
        <p:nvSpPr>
          <p:cNvPr id="403" name="Google Shape;403;p121"/>
          <p:cNvSpPr txBox="1"/>
          <p:nvPr>
            <p:ph type="title"/>
          </p:nvPr>
        </p:nvSpPr>
        <p:spPr>
          <a:xfrm>
            <a:off x="761585" y="146962"/>
            <a:ext cx="7620902" cy="353095"/>
          </a:xfrm>
          <a:prstGeom prst="rect">
            <a:avLst/>
          </a:prstGeom>
          <a:noFill/>
          <a:ln>
            <a:noFill/>
          </a:ln>
        </p:spPr>
        <p:txBody>
          <a:bodyPr anchorCtr="0" anchor="ctr" bIns="34250" lIns="68550" spcFirstLastPara="1" rIns="68550" wrap="square" tIns="34250">
            <a:normAutofit/>
          </a:bodyPr>
          <a:lstStyle>
            <a:lvl1pPr lvl="0" algn="r">
              <a:lnSpc>
                <a:spcPct val="90000"/>
              </a:lnSpc>
              <a:spcBef>
                <a:spcPts val="0"/>
              </a:spcBef>
              <a:spcAft>
                <a:spcPts val="0"/>
              </a:spcAft>
              <a:buClr>
                <a:srgbClr val="757070"/>
              </a:buClr>
              <a:buSzPts val="1500"/>
              <a:buFont typeface="Calibri"/>
              <a:buNone/>
              <a:defRPr b="1" sz="15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4" name="Google Shape;404;p121"/>
          <p:cNvSpPr txBox="1"/>
          <p:nvPr>
            <p:ph idx="1" type="body"/>
          </p:nvPr>
        </p:nvSpPr>
        <p:spPr>
          <a:xfrm>
            <a:off x="747714" y="514267"/>
            <a:ext cx="7634700" cy="219300"/>
          </a:xfrm>
          <a:prstGeom prst="rect">
            <a:avLst/>
          </a:prstGeom>
          <a:noFill/>
          <a:ln>
            <a:noFill/>
          </a:ln>
        </p:spPr>
        <p:txBody>
          <a:bodyPr anchorCtr="0" anchor="t" bIns="34250" lIns="68550" spcFirstLastPara="1" rIns="68550" wrap="square" tIns="34250">
            <a:noAutofit/>
          </a:bodyPr>
          <a:lstStyle>
            <a:lvl1pPr indent="-228600" lvl="0" marL="457200" algn="r">
              <a:lnSpc>
                <a:spcPct val="90000"/>
              </a:lnSpc>
              <a:spcBef>
                <a:spcPts val="800"/>
              </a:spcBef>
              <a:spcAft>
                <a:spcPts val="0"/>
              </a:spcAft>
              <a:buSzPts val="2100"/>
              <a:buNone/>
              <a:defRPr i="1" sz="11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bg>
      <p:bgPr>
        <a:solidFill>
          <a:srgbClr val="44546A"/>
        </a:solidFill>
      </p:bgPr>
    </p:bg>
    <p:spTree>
      <p:nvGrpSpPr>
        <p:cNvPr id="405" name="Shape 405"/>
        <p:cNvGrpSpPr/>
        <p:nvPr/>
      </p:nvGrpSpPr>
      <p:grpSpPr>
        <a:xfrm>
          <a:off x="0" y="0"/>
          <a:ext cx="0" cy="0"/>
          <a:chOff x="0" y="0"/>
          <a:chExt cx="0" cy="0"/>
        </a:xfrm>
      </p:grpSpPr>
      <p:sp>
        <p:nvSpPr>
          <p:cNvPr id="406" name="Google Shape;406;p122"/>
          <p:cNvSpPr/>
          <p:nvPr/>
        </p:nvSpPr>
        <p:spPr>
          <a:xfrm flipH="1">
            <a:off x="3582600" y="1550703"/>
            <a:ext cx="5561399" cy="3592796"/>
          </a:xfrm>
          <a:custGeom>
            <a:rect b="b" l="l" r="r" t="t"/>
            <a:pathLst>
              <a:path extrusionOk="0" h="120000" w="120000">
                <a:moveTo>
                  <a:pt x="0" y="120000"/>
                </a:moveTo>
                <a:lnTo>
                  <a:pt x="0" y="0"/>
                </a:lnTo>
                <a:lnTo>
                  <a:pt x="120000" y="120000"/>
                </a:lnTo>
                <a:close/>
              </a:path>
            </a:pathLst>
          </a:custGeom>
          <a:solidFill>
            <a:srgbClr val="E7E6E6"/>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122"/>
          <p:cNvSpPr/>
          <p:nvPr/>
        </p:nvSpPr>
        <p:spPr>
          <a:xfrm>
            <a:off x="27" y="2824499"/>
            <a:ext cx="7370402" cy="2319000"/>
          </a:xfrm>
          <a:custGeom>
            <a:rect b="b" l="l" r="r" t="t"/>
            <a:pathLst>
              <a:path extrusionOk="0" h="120000" w="120000">
                <a:moveTo>
                  <a:pt x="0" y="120000"/>
                </a:moveTo>
                <a:lnTo>
                  <a:pt x="0" y="0"/>
                </a:lnTo>
                <a:lnTo>
                  <a:pt x="120000" y="120000"/>
                </a:lnTo>
                <a:close/>
              </a:path>
            </a:pathLst>
          </a:custGeom>
          <a:solidFill>
            <a:srgbClr val="36AFCE"/>
          </a:solidFill>
          <a:ln>
            <a:noFill/>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122"/>
          <p:cNvSpPr/>
          <p:nvPr/>
        </p:nvSpPr>
        <p:spPr>
          <a:xfrm>
            <a:off x="203225" y="206252"/>
            <a:ext cx="8737503" cy="4730995"/>
          </a:xfrm>
          <a:prstGeom prst="rect">
            <a:avLst/>
          </a:prstGeom>
          <a:solidFill>
            <a:srgbClr val="000000"/>
          </a:solidFill>
          <a:ln>
            <a:noFill/>
          </a:ln>
          <a:effectLst>
            <a:outerShdw algn="tl">
              <a:srgbClr val="000000">
                <a:alpha val="40000"/>
              </a:srgbClr>
            </a:outerShdw>
          </a:effectLst>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22"/>
          <p:cNvSpPr txBox="1"/>
          <p:nvPr>
            <p:ph type="title"/>
          </p:nvPr>
        </p:nvSpPr>
        <p:spPr>
          <a:xfrm>
            <a:off x="819146" y="845600"/>
            <a:ext cx="7505696" cy="954597"/>
          </a:xfrm>
          <a:prstGeom prst="rect">
            <a:avLst/>
          </a:prstGeom>
          <a:noFill/>
          <a:ln>
            <a:noFill/>
          </a:ln>
        </p:spPr>
        <p:txBody>
          <a:bodyPr anchorCtr="0" anchor="t" bIns="91400" lIns="91400" spcFirstLastPara="1" rIns="91400" wrap="square" tIns="91400">
            <a:normAutofit/>
          </a:bodyPr>
          <a:lstStyle>
            <a:lvl1pPr lvl="0" algn="l">
              <a:lnSpc>
                <a:spcPct val="90000"/>
              </a:lnSpc>
              <a:spcBef>
                <a:spcPts val="0"/>
              </a:spcBef>
              <a:spcAft>
                <a:spcPts val="0"/>
              </a:spcAft>
              <a:buClr>
                <a:srgbClr val="000000"/>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122"/>
          <p:cNvSpPr txBox="1"/>
          <p:nvPr>
            <p:ph idx="1" type="body"/>
          </p:nvPr>
        </p:nvSpPr>
        <p:spPr>
          <a:xfrm>
            <a:off x="819146" y="1990721"/>
            <a:ext cx="7505696" cy="2448004"/>
          </a:xfrm>
          <a:prstGeom prst="rect">
            <a:avLst/>
          </a:prstGeom>
          <a:noFill/>
          <a:ln>
            <a:noFill/>
          </a:ln>
        </p:spPr>
        <p:txBody>
          <a:bodyPr anchorCtr="0" anchor="t" bIns="91400" lIns="91400" spcFirstLastPara="1" rIns="91400" wrap="square" tIns="91400">
            <a:normAutofit/>
          </a:bodyPr>
          <a:lstStyle>
            <a:lvl1pPr indent="-311150" lvl="0" marL="457200" algn="l">
              <a:lnSpc>
                <a:spcPct val="90000"/>
              </a:lnSpc>
              <a:spcBef>
                <a:spcPts val="0"/>
              </a:spcBef>
              <a:spcAft>
                <a:spcPts val="0"/>
              </a:spcAft>
              <a:buSzPts val="13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122"/>
          <p:cNvSpPr txBox="1"/>
          <p:nvPr>
            <p:ph idx="12" type="sldNum"/>
          </p:nvPr>
        </p:nvSpPr>
        <p:spPr>
          <a:xfrm>
            <a:off x="8390735" y="4543671"/>
            <a:ext cx="548704" cy="393603"/>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888888"/>
              </a:buClr>
              <a:buSzPts val="900"/>
              <a:buFont typeface="Calibri"/>
              <a:buNone/>
              <a:defRPr/>
            </a:lvl1pPr>
            <a:lvl2pPr indent="0" lvl="1" marL="0" marR="0" algn="r">
              <a:lnSpc>
                <a:spcPct val="100000"/>
              </a:lnSpc>
              <a:spcBef>
                <a:spcPts val="0"/>
              </a:spcBef>
              <a:spcAft>
                <a:spcPts val="0"/>
              </a:spcAft>
              <a:buClr>
                <a:srgbClr val="888888"/>
              </a:buClr>
              <a:buSzPts val="900"/>
              <a:buFont typeface="Calibri"/>
              <a:buNone/>
              <a:defRPr/>
            </a:lvl2pPr>
            <a:lvl3pPr indent="0" lvl="2" marL="0" marR="0" algn="r">
              <a:lnSpc>
                <a:spcPct val="100000"/>
              </a:lnSpc>
              <a:spcBef>
                <a:spcPts val="0"/>
              </a:spcBef>
              <a:spcAft>
                <a:spcPts val="0"/>
              </a:spcAft>
              <a:buClr>
                <a:srgbClr val="888888"/>
              </a:buClr>
              <a:buSzPts val="900"/>
              <a:buFont typeface="Calibri"/>
              <a:buNone/>
              <a:defRPr/>
            </a:lvl3pPr>
            <a:lvl4pPr indent="0" lvl="3" marL="0" marR="0" algn="r">
              <a:lnSpc>
                <a:spcPct val="100000"/>
              </a:lnSpc>
              <a:spcBef>
                <a:spcPts val="0"/>
              </a:spcBef>
              <a:spcAft>
                <a:spcPts val="0"/>
              </a:spcAft>
              <a:buClr>
                <a:srgbClr val="888888"/>
              </a:buClr>
              <a:buSzPts val="900"/>
              <a:buFont typeface="Calibri"/>
              <a:buNone/>
              <a:defRPr/>
            </a:lvl4pPr>
            <a:lvl5pPr indent="0" lvl="4" marL="0" marR="0" algn="r">
              <a:lnSpc>
                <a:spcPct val="100000"/>
              </a:lnSpc>
              <a:spcBef>
                <a:spcPts val="0"/>
              </a:spcBef>
              <a:spcAft>
                <a:spcPts val="0"/>
              </a:spcAft>
              <a:buClr>
                <a:srgbClr val="888888"/>
              </a:buClr>
              <a:buSzPts val="900"/>
              <a:buFont typeface="Calibri"/>
              <a:buNone/>
              <a:defRPr/>
            </a:lvl5pPr>
            <a:lvl6pPr indent="0" lvl="5" marL="0" marR="0" algn="r">
              <a:lnSpc>
                <a:spcPct val="100000"/>
              </a:lnSpc>
              <a:spcBef>
                <a:spcPts val="0"/>
              </a:spcBef>
              <a:spcAft>
                <a:spcPts val="0"/>
              </a:spcAft>
              <a:buClr>
                <a:srgbClr val="888888"/>
              </a:buClr>
              <a:buSzPts val="900"/>
              <a:buFont typeface="Calibri"/>
              <a:buNone/>
              <a:defRPr/>
            </a:lvl6pPr>
            <a:lvl7pPr indent="0" lvl="6" marL="0" marR="0" algn="r">
              <a:lnSpc>
                <a:spcPct val="100000"/>
              </a:lnSpc>
              <a:spcBef>
                <a:spcPts val="0"/>
              </a:spcBef>
              <a:spcAft>
                <a:spcPts val="0"/>
              </a:spcAft>
              <a:buClr>
                <a:srgbClr val="888888"/>
              </a:buClr>
              <a:buSzPts val="900"/>
              <a:buFont typeface="Calibri"/>
              <a:buNone/>
              <a:defRPr/>
            </a:lvl7pPr>
            <a:lvl8pPr indent="0" lvl="7" marL="0" marR="0" algn="r">
              <a:lnSpc>
                <a:spcPct val="100000"/>
              </a:lnSpc>
              <a:spcBef>
                <a:spcPts val="0"/>
              </a:spcBef>
              <a:spcAft>
                <a:spcPts val="0"/>
              </a:spcAft>
              <a:buClr>
                <a:srgbClr val="888888"/>
              </a:buClr>
              <a:buSzPts val="900"/>
              <a:buFont typeface="Calibri"/>
              <a:buNone/>
              <a:defRPr/>
            </a:lvl8pPr>
            <a:lvl9pPr indent="0" lvl="8" marL="0" marR="0" algn="r">
              <a:lnSpc>
                <a:spcPct val="100000"/>
              </a:lnSpc>
              <a:spcBef>
                <a:spcPts val="0"/>
              </a:spcBef>
              <a:spcAft>
                <a:spcPts val="0"/>
              </a:spcAft>
              <a:buClr>
                <a:srgbClr val="888888"/>
              </a:buClr>
              <a:buSzPts val="900"/>
              <a:buFont typeface="Calibri"/>
              <a:buNone/>
              <a:defRPr/>
            </a:lvl9pPr>
          </a:lstStyle>
          <a:p>
            <a:pPr indent="0" lvl="0" marL="0" rtl="0" algn="r">
              <a:spcBef>
                <a:spcPts val="0"/>
              </a:spcBef>
              <a:spcAft>
                <a:spcPts val="0"/>
              </a:spcAft>
              <a:buNone/>
            </a:pPr>
            <a:fld id="{00000000-1234-1234-1234-123412341234}" type="slidenum">
              <a:rPr lang="fr-FR"/>
              <a:t>‹#›</a:t>
            </a:fld>
            <a:endParaRPr b="0" i="0" sz="9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412" name="Shape 412"/>
        <p:cNvGrpSpPr/>
        <p:nvPr/>
      </p:nvGrpSpPr>
      <p:grpSpPr>
        <a:xfrm>
          <a:off x="0" y="0"/>
          <a:ext cx="0" cy="0"/>
          <a:chOff x="0" y="0"/>
          <a:chExt cx="0" cy="0"/>
        </a:xfrm>
      </p:grpSpPr>
      <p:sp>
        <p:nvSpPr>
          <p:cNvPr id="413" name="Google Shape;413;p123"/>
          <p:cNvSpPr txBox="1"/>
          <p:nvPr>
            <p:ph idx="1" type="subTitle"/>
          </p:nvPr>
        </p:nvSpPr>
        <p:spPr>
          <a:xfrm>
            <a:off x="1143000" y="2701530"/>
            <a:ext cx="6858000" cy="1241819"/>
          </a:xfrm>
          <a:prstGeom prst="rect">
            <a:avLst/>
          </a:prstGeom>
          <a:noFill/>
          <a:ln>
            <a:noFill/>
          </a:ln>
        </p:spPr>
        <p:txBody>
          <a:bodyPr anchorCtr="1" anchor="t" bIns="45700" lIns="91400" spcFirstLastPara="1" rIns="91400" wrap="square" tIns="45700">
            <a:normAutofit/>
          </a:bodyPr>
          <a:lstStyle>
            <a:lvl1pPr lvl="0" algn="ctr">
              <a:lnSpc>
                <a:spcPct val="90000"/>
              </a:lnSpc>
              <a:spcBef>
                <a:spcPts val="750"/>
              </a:spcBef>
              <a:spcAft>
                <a:spcPts val="0"/>
              </a:spcAft>
              <a:buSzPts val="2100"/>
              <a:buNone/>
              <a:defRPr sz="18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414" name="Google Shape;414;p123"/>
          <p:cNvSpPr txBox="1"/>
          <p:nvPr>
            <p:ph idx="10" type="dt"/>
          </p:nvPr>
        </p:nvSpPr>
        <p:spPr>
          <a:xfrm>
            <a:off x="628650" y="4767260"/>
            <a:ext cx="2057400" cy="273844"/>
          </a:xfrm>
          <a:prstGeom prst="rect">
            <a:avLst/>
          </a:prstGeom>
          <a:noFill/>
          <a:ln>
            <a:noFill/>
          </a:ln>
        </p:spPr>
        <p:txBody>
          <a:bodyPr anchorCtr="0" anchor="ctr" bIns="45700" lIns="91400" spcFirstLastPara="1" rIns="91400" wrap="square" tIns="4570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5" name="Google Shape;415;p123"/>
          <p:cNvSpPr txBox="1"/>
          <p:nvPr>
            <p:ph idx="11" type="ftr"/>
          </p:nvPr>
        </p:nvSpPr>
        <p:spPr>
          <a:xfrm>
            <a:off x="3028949" y="4767260"/>
            <a:ext cx="3086099" cy="273844"/>
          </a:xfrm>
          <a:prstGeom prst="rect">
            <a:avLst/>
          </a:prstGeom>
          <a:noFill/>
          <a:ln>
            <a:noFill/>
          </a:ln>
        </p:spPr>
        <p:txBody>
          <a:bodyPr anchorCtr="1" anchor="ctr" bIns="45700" lIns="91400" spcFirstLastPara="1" rIns="91400" wrap="square" tIns="4570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6" name="Google Shape;416;p123"/>
          <p:cNvSpPr txBox="1"/>
          <p:nvPr>
            <p:ph idx="12" type="sldNum"/>
          </p:nvPr>
        </p:nvSpPr>
        <p:spPr>
          <a:xfrm>
            <a:off x="6457949" y="4767260"/>
            <a:ext cx="2057400" cy="273844"/>
          </a:xfrm>
          <a:prstGeom prst="rect">
            <a:avLst/>
          </a:prstGeom>
          <a:noFill/>
          <a:ln>
            <a:noFill/>
          </a:ln>
        </p:spPr>
        <p:txBody>
          <a:bodyPr anchorCtr="0" anchor="ctr" bIns="45700" lIns="91400" spcFirstLastPara="1" rIns="91400" wrap="square" tIns="45700">
            <a:noAutofit/>
          </a:bodyPr>
          <a:lstStyle>
            <a:lvl1pPr indent="0" lvl="0" marL="0" marR="0" algn="r">
              <a:lnSpc>
                <a:spcPct val="100000"/>
              </a:lnSpc>
              <a:spcBef>
                <a:spcPts val="0"/>
              </a:spcBef>
              <a:spcAft>
                <a:spcPts val="0"/>
              </a:spcAft>
              <a:buClr>
                <a:srgbClr val="888888"/>
              </a:buClr>
              <a:buSzPts val="900"/>
              <a:buFont typeface="Calibri"/>
              <a:buNone/>
              <a:defRPr/>
            </a:lvl1pPr>
            <a:lvl2pPr indent="0" lvl="1" marL="0" marR="0" algn="r">
              <a:lnSpc>
                <a:spcPct val="100000"/>
              </a:lnSpc>
              <a:spcBef>
                <a:spcPts val="0"/>
              </a:spcBef>
              <a:spcAft>
                <a:spcPts val="0"/>
              </a:spcAft>
              <a:buClr>
                <a:srgbClr val="888888"/>
              </a:buClr>
              <a:buSzPts val="900"/>
              <a:buFont typeface="Calibri"/>
              <a:buNone/>
              <a:defRPr/>
            </a:lvl2pPr>
            <a:lvl3pPr indent="0" lvl="2" marL="0" marR="0" algn="r">
              <a:lnSpc>
                <a:spcPct val="100000"/>
              </a:lnSpc>
              <a:spcBef>
                <a:spcPts val="0"/>
              </a:spcBef>
              <a:spcAft>
                <a:spcPts val="0"/>
              </a:spcAft>
              <a:buClr>
                <a:srgbClr val="888888"/>
              </a:buClr>
              <a:buSzPts val="900"/>
              <a:buFont typeface="Calibri"/>
              <a:buNone/>
              <a:defRPr/>
            </a:lvl3pPr>
            <a:lvl4pPr indent="0" lvl="3" marL="0" marR="0" algn="r">
              <a:lnSpc>
                <a:spcPct val="100000"/>
              </a:lnSpc>
              <a:spcBef>
                <a:spcPts val="0"/>
              </a:spcBef>
              <a:spcAft>
                <a:spcPts val="0"/>
              </a:spcAft>
              <a:buClr>
                <a:srgbClr val="888888"/>
              </a:buClr>
              <a:buSzPts val="900"/>
              <a:buFont typeface="Calibri"/>
              <a:buNone/>
              <a:defRPr/>
            </a:lvl4pPr>
            <a:lvl5pPr indent="0" lvl="4" marL="0" marR="0" algn="r">
              <a:lnSpc>
                <a:spcPct val="100000"/>
              </a:lnSpc>
              <a:spcBef>
                <a:spcPts val="0"/>
              </a:spcBef>
              <a:spcAft>
                <a:spcPts val="0"/>
              </a:spcAft>
              <a:buClr>
                <a:srgbClr val="888888"/>
              </a:buClr>
              <a:buSzPts val="900"/>
              <a:buFont typeface="Calibri"/>
              <a:buNone/>
              <a:defRPr/>
            </a:lvl5pPr>
            <a:lvl6pPr indent="0" lvl="5" marL="0" marR="0" algn="r">
              <a:lnSpc>
                <a:spcPct val="100000"/>
              </a:lnSpc>
              <a:spcBef>
                <a:spcPts val="0"/>
              </a:spcBef>
              <a:spcAft>
                <a:spcPts val="0"/>
              </a:spcAft>
              <a:buClr>
                <a:srgbClr val="888888"/>
              </a:buClr>
              <a:buSzPts val="900"/>
              <a:buFont typeface="Calibri"/>
              <a:buNone/>
              <a:defRPr/>
            </a:lvl6pPr>
            <a:lvl7pPr indent="0" lvl="6" marL="0" marR="0" algn="r">
              <a:lnSpc>
                <a:spcPct val="100000"/>
              </a:lnSpc>
              <a:spcBef>
                <a:spcPts val="0"/>
              </a:spcBef>
              <a:spcAft>
                <a:spcPts val="0"/>
              </a:spcAft>
              <a:buClr>
                <a:srgbClr val="888888"/>
              </a:buClr>
              <a:buSzPts val="900"/>
              <a:buFont typeface="Calibri"/>
              <a:buNone/>
              <a:defRPr/>
            </a:lvl7pPr>
            <a:lvl8pPr indent="0" lvl="7" marL="0" marR="0" algn="r">
              <a:lnSpc>
                <a:spcPct val="100000"/>
              </a:lnSpc>
              <a:spcBef>
                <a:spcPts val="0"/>
              </a:spcBef>
              <a:spcAft>
                <a:spcPts val="0"/>
              </a:spcAft>
              <a:buClr>
                <a:srgbClr val="888888"/>
              </a:buClr>
              <a:buSzPts val="900"/>
              <a:buFont typeface="Calibri"/>
              <a:buNone/>
              <a:defRPr/>
            </a:lvl8pPr>
            <a:lvl9pPr indent="0" lvl="8" marL="0" marR="0" algn="r">
              <a:lnSpc>
                <a:spcPct val="100000"/>
              </a:lnSpc>
              <a:spcBef>
                <a:spcPts val="0"/>
              </a:spcBef>
              <a:spcAft>
                <a:spcPts val="0"/>
              </a:spcAft>
              <a:buClr>
                <a:srgbClr val="888888"/>
              </a:buClr>
              <a:buSzPts val="900"/>
              <a:buFont typeface="Calibri"/>
              <a:buNone/>
              <a:defRPr/>
            </a:lvl9pPr>
          </a:lstStyle>
          <a:p>
            <a:pPr indent="0" lvl="0" marL="0" rtl="0" algn="r">
              <a:spcBef>
                <a:spcPts val="0"/>
              </a:spcBef>
              <a:spcAft>
                <a:spcPts val="0"/>
              </a:spcAft>
              <a:buNone/>
            </a:pPr>
            <a:fld id="{00000000-1234-1234-1234-123412341234}" type="slidenum">
              <a:rPr lang="fr-FR"/>
              <a:t>‹#›</a:t>
            </a:fld>
            <a:endParaRPr b="0" i="0" sz="900" u="none" cap="none" strike="noStrike">
              <a:solidFill>
                <a:srgbClr val="888888"/>
              </a:solidFill>
              <a:latin typeface="Calibri"/>
              <a:ea typeface="Calibri"/>
              <a:cs typeface="Calibri"/>
              <a:sym typeface="Calibri"/>
            </a:endParaRPr>
          </a:p>
        </p:txBody>
      </p:sp>
      <p:sp>
        <p:nvSpPr>
          <p:cNvPr id="417" name="Google Shape;417;p123"/>
          <p:cNvSpPr/>
          <p:nvPr/>
        </p:nvSpPr>
        <p:spPr>
          <a:xfrm>
            <a:off x="0" y="-19879"/>
            <a:ext cx="9144000" cy="51434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418" name="Google Shape;418;p123"/>
          <p:cNvSpPr/>
          <p:nvPr/>
        </p:nvSpPr>
        <p:spPr>
          <a:xfrm flipH="1">
            <a:off x="8515350" y="272418"/>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419" name="Google Shape;419;p123"/>
          <p:cNvSpPr txBox="1"/>
          <p:nvPr>
            <p:ph type="title"/>
          </p:nvPr>
        </p:nvSpPr>
        <p:spPr>
          <a:xfrm>
            <a:off x="894520" y="392917"/>
            <a:ext cx="7620829" cy="352967"/>
          </a:xfrm>
          <a:prstGeom prst="rect">
            <a:avLst/>
          </a:prstGeom>
          <a:noFill/>
          <a:ln>
            <a:noFill/>
          </a:ln>
        </p:spPr>
        <p:txBody>
          <a:bodyPr anchorCtr="0" anchor="ctr" bIns="45700" lIns="91400" spcFirstLastPara="1" rIns="91400" wrap="square" tIns="45700">
            <a:normAutofit/>
          </a:bodyPr>
          <a:lstStyle>
            <a:lvl1pPr lvl="0" algn="r">
              <a:lnSpc>
                <a:spcPct val="90000"/>
              </a:lnSpc>
              <a:spcBef>
                <a:spcPts val="0"/>
              </a:spcBef>
              <a:spcAft>
                <a:spcPts val="0"/>
              </a:spcAft>
              <a:buClr>
                <a:srgbClr val="757070"/>
              </a:buClr>
              <a:buSzPts val="1350"/>
              <a:buFont typeface="Calibri"/>
              <a:buNone/>
              <a:defRPr i="1" sz="135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420" name="Shape 420"/>
        <p:cNvGrpSpPr/>
        <p:nvPr/>
      </p:nvGrpSpPr>
      <p:grpSpPr>
        <a:xfrm>
          <a:off x="0" y="0"/>
          <a:ext cx="0" cy="0"/>
          <a:chOff x="0" y="0"/>
          <a:chExt cx="0" cy="0"/>
        </a:xfrm>
      </p:grpSpPr>
      <p:sp>
        <p:nvSpPr>
          <p:cNvPr id="421" name="Google Shape;421;p124"/>
          <p:cNvSpPr/>
          <p:nvPr/>
        </p:nvSpPr>
        <p:spPr>
          <a:xfrm>
            <a:off x="0" y="0"/>
            <a:ext cx="9144000" cy="5143499"/>
          </a:xfrm>
          <a:prstGeom prst="rect">
            <a:avLst/>
          </a:prstGeom>
          <a:solidFill>
            <a:srgbClr val="FFFFFF"/>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Arial"/>
              <a:ea typeface="Arial"/>
              <a:cs typeface="Arial"/>
              <a:sym typeface="Arial"/>
            </a:endParaRPr>
          </a:p>
        </p:txBody>
      </p:sp>
      <p:sp>
        <p:nvSpPr>
          <p:cNvPr id="422" name="Google Shape;422;p124"/>
          <p:cNvSpPr txBox="1"/>
          <p:nvPr/>
        </p:nvSpPr>
        <p:spPr>
          <a:xfrm>
            <a:off x="0" y="0"/>
            <a:ext cx="9144000" cy="5143499"/>
          </a:xfrm>
          <a:prstGeom prst="rect">
            <a:avLst/>
          </a:prstGeom>
          <a:solidFill>
            <a:srgbClr val="FFF2CC"/>
          </a:solidFill>
          <a:ln cap="flat" cmpd="sng" w="12700">
            <a:solidFill>
              <a:srgbClr val="70AD47"/>
            </a:solidFill>
            <a:prstDash val="solid"/>
            <a:miter lim="8000"/>
            <a:headEnd len="sm" w="sm" type="none"/>
            <a:tailEnd len="sm" w="sm" type="none"/>
          </a:ln>
        </p:spPr>
        <p:txBody>
          <a:bodyPr anchorCtr="0" anchor="ctr" bIns="270000" lIns="539975" spcFirstLastPara="1" rIns="539975" wrap="square" tIns="2700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000000"/>
              </a:solidFill>
              <a:latin typeface="Calibri"/>
              <a:ea typeface="Calibri"/>
              <a:cs typeface="Calibri"/>
              <a:sym typeface="Calibri"/>
            </a:endParaRPr>
          </a:p>
        </p:txBody>
      </p:sp>
      <p:sp>
        <p:nvSpPr>
          <p:cNvPr id="423" name="Google Shape;423;p124"/>
          <p:cNvSpPr txBox="1"/>
          <p:nvPr/>
        </p:nvSpPr>
        <p:spPr>
          <a:xfrm>
            <a:off x="0" y="0"/>
            <a:ext cx="9144000" cy="761996"/>
          </a:xfrm>
          <a:prstGeom prst="rect">
            <a:avLst/>
          </a:prstGeom>
          <a:solidFill>
            <a:srgbClr val="FFC000"/>
          </a:solidFill>
          <a:ln>
            <a:noFill/>
          </a:ln>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000000"/>
              </a:solidFill>
              <a:latin typeface="Calibri"/>
              <a:ea typeface="Calibri"/>
              <a:cs typeface="Calibri"/>
              <a:sym typeface="Calibri"/>
            </a:endParaRPr>
          </a:p>
        </p:txBody>
      </p:sp>
      <p:sp>
        <p:nvSpPr>
          <p:cNvPr id="424" name="Google Shape;424;p124"/>
          <p:cNvSpPr txBox="1"/>
          <p:nvPr>
            <p:ph idx="1" type="body"/>
          </p:nvPr>
        </p:nvSpPr>
        <p:spPr>
          <a:xfrm>
            <a:off x="2786405" y="60771"/>
            <a:ext cx="3568299" cy="693480"/>
          </a:xfrm>
          <a:prstGeom prst="rect">
            <a:avLst/>
          </a:prstGeom>
          <a:noFill/>
          <a:ln>
            <a:noFill/>
          </a:ln>
        </p:spPr>
        <p:txBody>
          <a:bodyPr anchorCtr="0" anchor="t" bIns="45700" lIns="91400" spcFirstLastPara="1" rIns="91400" wrap="square" tIns="45700">
            <a:spAutoFit/>
          </a:bodyPr>
          <a:lstStyle>
            <a:lvl1pPr indent="-533400" lvl="0" marL="457200" algn="r">
              <a:lnSpc>
                <a:spcPct val="90000"/>
              </a:lnSpc>
              <a:spcBef>
                <a:spcPts val="750"/>
              </a:spcBef>
              <a:spcAft>
                <a:spcPts val="0"/>
              </a:spcAft>
              <a:buSzPts val="4800"/>
              <a:buChar char="•"/>
              <a:defRPr b="1" sz="3600">
                <a:latin typeface="Simplified Arabic"/>
                <a:ea typeface="Simplified Arabic"/>
                <a:cs typeface="Simplified Arabic"/>
                <a:sym typeface="Simplified Arabic"/>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124"/>
          <p:cNvSpPr txBox="1"/>
          <p:nvPr>
            <p:ph idx="2" type="body"/>
          </p:nvPr>
        </p:nvSpPr>
        <p:spPr>
          <a:xfrm>
            <a:off x="503496" y="1259000"/>
            <a:ext cx="8134109" cy="506504"/>
          </a:xfrm>
          <a:prstGeom prst="rect">
            <a:avLst/>
          </a:prstGeom>
          <a:noFill/>
          <a:ln>
            <a:noFill/>
          </a:ln>
        </p:spPr>
        <p:txBody>
          <a:bodyPr anchorCtr="0" anchor="t" bIns="45700" lIns="91400" spcFirstLastPara="1" rIns="91400" wrap="square" tIns="45700">
            <a:spAutoFit/>
          </a:bodyPr>
          <a:lstStyle>
            <a:lvl1pPr indent="-419100" lvl="0" marL="457200" algn="r">
              <a:lnSpc>
                <a:spcPct val="90000"/>
              </a:lnSpc>
              <a:spcBef>
                <a:spcPts val="750"/>
              </a:spcBef>
              <a:spcAft>
                <a:spcPts val="0"/>
              </a:spcAft>
              <a:buSzPts val="3000"/>
              <a:buChar char="•"/>
              <a:defRPr sz="2250">
                <a:latin typeface="Simplified Arabic"/>
                <a:ea typeface="Simplified Arabic"/>
                <a:cs typeface="Simplified Arabic"/>
                <a:sym typeface="Simplified Arabic"/>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427" name="Shape 427"/>
        <p:cNvGrpSpPr/>
        <p:nvPr/>
      </p:nvGrpSpPr>
      <p:grpSpPr>
        <a:xfrm>
          <a:off x="0" y="0"/>
          <a:ext cx="0" cy="0"/>
          <a:chOff x="0" y="0"/>
          <a:chExt cx="0" cy="0"/>
        </a:xfrm>
      </p:grpSpPr>
      <p:sp>
        <p:nvSpPr>
          <p:cNvPr id="428" name="Google Shape;428;p58"/>
          <p:cNvSpPr/>
          <p:nvPr/>
        </p:nvSpPr>
        <p:spPr>
          <a:xfrm>
            <a:off x="46346" y="43178"/>
            <a:ext cx="9081612" cy="820057"/>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sz="1350">
              <a:solidFill>
                <a:srgbClr val="FFFFFF"/>
              </a:solidFill>
              <a:latin typeface="Dosis"/>
              <a:ea typeface="Dosis"/>
              <a:cs typeface="Dosis"/>
              <a:sym typeface="Dosis"/>
            </a:endParaRPr>
          </a:p>
        </p:txBody>
      </p:sp>
      <p:sp>
        <p:nvSpPr>
          <p:cNvPr id="429" name="Google Shape;429;p58"/>
          <p:cNvSpPr/>
          <p:nvPr/>
        </p:nvSpPr>
        <p:spPr>
          <a:xfrm>
            <a:off x="0" y="0"/>
            <a:ext cx="9144000" cy="5143500"/>
          </a:xfrm>
          <a:prstGeom prst="rect">
            <a:avLst/>
          </a:prstGeom>
          <a:noFill/>
          <a:ln cap="flat" cmpd="sng" w="76200">
            <a:solidFill>
              <a:srgbClr val="A98F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430" name="Google Shape;430;p58"/>
          <p:cNvPicPr preferRelativeResize="0"/>
          <p:nvPr/>
        </p:nvPicPr>
        <p:blipFill rotWithShape="1">
          <a:blip r:embed="rId2">
            <a:alphaModFix/>
          </a:blip>
          <a:srcRect b="61972" l="3539" r="75793" t="24327"/>
          <a:stretch/>
        </p:blipFill>
        <p:spPr>
          <a:xfrm>
            <a:off x="62388" y="111651"/>
            <a:ext cx="755759" cy="751583"/>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cript">
  <p:cSld name="1_script">
    <p:spTree>
      <p:nvGrpSpPr>
        <p:cNvPr id="431" name="Shape 431"/>
        <p:cNvGrpSpPr/>
        <p:nvPr/>
      </p:nvGrpSpPr>
      <p:grpSpPr>
        <a:xfrm>
          <a:off x="0" y="0"/>
          <a:ext cx="0" cy="0"/>
          <a:chOff x="0" y="0"/>
          <a:chExt cx="0" cy="0"/>
        </a:xfrm>
      </p:grpSpPr>
      <p:sp>
        <p:nvSpPr>
          <p:cNvPr id="432" name="Google Shape;432;p125"/>
          <p:cNvSpPr/>
          <p:nvPr/>
        </p:nvSpPr>
        <p:spPr>
          <a:xfrm>
            <a:off x="62388" y="43178"/>
            <a:ext cx="9029849" cy="820057"/>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sz="1350">
              <a:solidFill>
                <a:srgbClr val="FFFFFF"/>
              </a:solidFill>
              <a:latin typeface="Dosis"/>
              <a:ea typeface="Dosis"/>
              <a:cs typeface="Dosis"/>
              <a:sym typeface="Dosis"/>
            </a:endParaRPr>
          </a:p>
        </p:txBody>
      </p:sp>
      <p:sp>
        <p:nvSpPr>
          <p:cNvPr id="433" name="Google Shape;433;p125"/>
          <p:cNvSpPr/>
          <p:nvPr/>
        </p:nvSpPr>
        <p:spPr>
          <a:xfrm>
            <a:off x="0" y="0"/>
            <a:ext cx="9092237" cy="5143500"/>
          </a:xfrm>
          <a:prstGeom prst="rect">
            <a:avLst/>
          </a:prstGeom>
          <a:noFill/>
          <a:ln cap="flat" cmpd="sng" w="76200">
            <a:solidFill>
              <a:srgbClr val="8BC1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434" name="Google Shape;434;p125"/>
          <p:cNvPicPr preferRelativeResize="0"/>
          <p:nvPr/>
        </p:nvPicPr>
        <p:blipFill rotWithShape="1">
          <a:blip r:embed="rId2">
            <a:alphaModFix/>
          </a:blip>
          <a:srcRect b="61972" l="3539" r="75793" t="24327"/>
          <a:stretch/>
        </p:blipFill>
        <p:spPr>
          <a:xfrm>
            <a:off x="62388" y="57070"/>
            <a:ext cx="822096" cy="822207"/>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35" name="Shape 435"/>
        <p:cNvGrpSpPr/>
        <p:nvPr/>
      </p:nvGrpSpPr>
      <p:grpSpPr>
        <a:xfrm>
          <a:off x="0" y="0"/>
          <a:ext cx="0" cy="0"/>
          <a:chOff x="0" y="0"/>
          <a:chExt cx="0" cy="0"/>
        </a:xfrm>
      </p:grpSpPr>
      <p:sp>
        <p:nvSpPr>
          <p:cNvPr id="436" name="Google Shape;436;p126"/>
          <p:cNvSpPr txBox="1"/>
          <p:nvPr>
            <p:ph idx="10" type="dt"/>
          </p:nvPr>
        </p:nvSpPr>
        <p:spPr>
          <a:xfrm>
            <a:off x="628650" y="4767260"/>
            <a:ext cx="2057400"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37" name="Google Shape;437;p126"/>
          <p:cNvSpPr txBox="1"/>
          <p:nvPr>
            <p:ph idx="11" type="ftr"/>
          </p:nvPr>
        </p:nvSpPr>
        <p:spPr>
          <a:xfrm>
            <a:off x="3028949" y="4767260"/>
            <a:ext cx="3086099" cy="2738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38" name="Google Shape;438;p126"/>
          <p:cNvSpPr txBox="1"/>
          <p:nvPr>
            <p:ph idx="12" type="sldNum"/>
          </p:nvPr>
        </p:nvSpPr>
        <p:spPr>
          <a:xfrm>
            <a:off x="6457949" y="4767260"/>
            <a:ext cx="2057400" cy="2738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439" name="Shape 439"/>
        <p:cNvGrpSpPr/>
        <p:nvPr/>
      </p:nvGrpSpPr>
      <p:grpSpPr>
        <a:xfrm>
          <a:off x="0" y="0"/>
          <a:ext cx="0" cy="0"/>
          <a:chOff x="0" y="0"/>
          <a:chExt cx="0" cy="0"/>
        </a:xfrm>
      </p:grpSpPr>
      <p:sp>
        <p:nvSpPr>
          <p:cNvPr id="440" name="Google Shape;440;p127"/>
          <p:cNvSpPr txBox="1"/>
          <p:nvPr>
            <p:ph type="ctrTitle"/>
          </p:nvPr>
        </p:nvSpPr>
        <p:spPr>
          <a:xfrm>
            <a:off x="1143000" y="841769"/>
            <a:ext cx="6858000" cy="1790696"/>
          </a:xfrm>
          <a:prstGeom prst="rect">
            <a:avLst/>
          </a:prstGeom>
          <a:noFill/>
          <a:ln>
            <a:noFill/>
          </a:ln>
        </p:spPr>
        <p:txBody>
          <a:bodyPr anchorCtr="1" anchor="b" bIns="45700" lIns="91425" spcFirstLastPara="1" rIns="91425" wrap="square" tIns="45700">
            <a:noAutofit/>
          </a:bodyPr>
          <a:lstStyle>
            <a:lvl1pPr lvl="0" marR="0" rtl="0" algn="ctr">
              <a:lnSpc>
                <a:spcPct val="90000"/>
              </a:lnSpc>
              <a:spcBef>
                <a:spcPts val="0"/>
              </a:spcBef>
              <a:spcAft>
                <a:spcPts val="0"/>
              </a:spcAft>
              <a:buClr>
                <a:srgbClr val="000000"/>
              </a:buClr>
              <a:buSzPts val="4500"/>
              <a:buFont typeface="Calibri"/>
              <a:buNone/>
              <a:defRPr b="0" i="0" sz="45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1" name="Google Shape;441;p127"/>
          <p:cNvSpPr txBox="1"/>
          <p:nvPr>
            <p:ph idx="1" type="subTitle"/>
          </p:nvPr>
        </p:nvSpPr>
        <p:spPr>
          <a:xfrm>
            <a:off x="1143000" y="2701530"/>
            <a:ext cx="6858000" cy="1241819"/>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100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1pPr>
            <a:lvl2pPr lvl="1"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lvl="2"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lvl="3"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lvl="4"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42" name="Google Shape;442;p127"/>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3" name="Google Shape;443;p127"/>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4" name="Google Shape;444;p127"/>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51" name="Shape 51"/>
        <p:cNvGrpSpPr/>
        <p:nvPr/>
      </p:nvGrpSpPr>
      <p:grpSpPr>
        <a:xfrm>
          <a:off x="0" y="0"/>
          <a:ext cx="0" cy="0"/>
          <a:chOff x="0" y="0"/>
          <a:chExt cx="0" cy="0"/>
        </a:xfrm>
      </p:grpSpPr>
      <p:sp>
        <p:nvSpPr>
          <p:cNvPr id="52" name="Google Shape;52;p87"/>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7"/>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7"/>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445" name="Shape 445"/>
        <p:cNvGrpSpPr/>
        <p:nvPr/>
      </p:nvGrpSpPr>
      <p:grpSpPr>
        <a:xfrm>
          <a:off x="0" y="0"/>
          <a:ext cx="0" cy="0"/>
          <a:chOff x="0" y="0"/>
          <a:chExt cx="0" cy="0"/>
        </a:xfrm>
      </p:grpSpPr>
      <p:sp>
        <p:nvSpPr>
          <p:cNvPr id="446" name="Google Shape;446;p128"/>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7" name="Google Shape;447;p128"/>
          <p:cNvSpPr txBox="1"/>
          <p:nvPr>
            <p:ph idx="1" type="body"/>
          </p:nvPr>
        </p:nvSpPr>
        <p:spPr>
          <a:xfrm>
            <a:off x="628650" y="1369222"/>
            <a:ext cx="7886700" cy="326350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48" name="Google Shape;448;p128"/>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9" name="Google Shape;449;p128"/>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0" name="Google Shape;450;p128"/>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451" name="Shape 451"/>
        <p:cNvGrpSpPr/>
        <p:nvPr/>
      </p:nvGrpSpPr>
      <p:grpSpPr>
        <a:xfrm>
          <a:off x="0" y="0"/>
          <a:ext cx="0" cy="0"/>
          <a:chOff x="0" y="0"/>
          <a:chExt cx="0" cy="0"/>
        </a:xfrm>
      </p:grpSpPr>
      <p:sp>
        <p:nvSpPr>
          <p:cNvPr id="452" name="Google Shape;452;p129"/>
          <p:cNvSpPr txBox="1"/>
          <p:nvPr>
            <p:ph type="title"/>
          </p:nvPr>
        </p:nvSpPr>
        <p:spPr>
          <a:xfrm>
            <a:off x="623885" y="1282299"/>
            <a:ext cx="7886700" cy="2139549"/>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4500"/>
              <a:buFont typeface="Calibri"/>
              <a:buNone/>
              <a:defRPr b="0" i="0" sz="45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53" name="Google Shape;453;p129"/>
          <p:cNvSpPr txBox="1"/>
          <p:nvPr>
            <p:ph idx="1" type="body"/>
          </p:nvPr>
        </p:nvSpPr>
        <p:spPr>
          <a:xfrm>
            <a:off x="623885" y="3442094"/>
            <a:ext cx="7886700" cy="11251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898989"/>
              </a:buClr>
              <a:buSzPts val="1800"/>
              <a:buFont typeface="Arial"/>
              <a:buNone/>
              <a:defRPr b="0" i="0" sz="1800" u="none" cap="none" strike="noStrike">
                <a:solidFill>
                  <a:srgbClr val="898989"/>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54" name="Google Shape;454;p129"/>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5" name="Google Shape;455;p129"/>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6" name="Google Shape;456;p129"/>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457" name="Shape 457"/>
        <p:cNvGrpSpPr/>
        <p:nvPr/>
      </p:nvGrpSpPr>
      <p:grpSpPr>
        <a:xfrm>
          <a:off x="0" y="0"/>
          <a:ext cx="0" cy="0"/>
          <a:chOff x="0" y="0"/>
          <a:chExt cx="0" cy="0"/>
        </a:xfrm>
      </p:grpSpPr>
      <p:sp>
        <p:nvSpPr>
          <p:cNvPr id="458" name="Google Shape;458;p130"/>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59" name="Google Shape;459;p130"/>
          <p:cNvSpPr txBox="1"/>
          <p:nvPr>
            <p:ph idx="1" type="body"/>
          </p:nvPr>
        </p:nvSpPr>
        <p:spPr>
          <a:xfrm>
            <a:off x="628650" y="1369222"/>
            <a:ext cx="3886200" cy="326350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0" name="Google Shape;460;p130"/>
          <p:cNvSpPr txBox="1"/>
          <p:nvPr>
            <p:ph idx="2" type="body"/>
          </p:nvPr>
        </p:nvSpPr>
        <p:spPr>
          <a:xfrm>
            <a:off x="4629149" y="1369222"/>
            <a:ext cx="3886200" cy="326350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1" name="Google Shape;461;p130"/>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62" name="Google Shape;462;p130"/>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63" name="Google Shape;463;p130"/>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64" name="Shape 464"/>
        <p:cNvGrpSpPr/>
        <p:nvPr/>
      </p:nvGrpSpPr>
      <p:grpSpPr>
        <a:xfrm>
          <a:off x="0" y="0"/>
          <a:ext cx="0" cy="0"/>
          <a:chOff x="0" y="0"/>
          <a:chExt cx="0" cy="0"/>
        </a:xfrm>
      </p:grpSpPr>
      <p:sp>
        <p:nvSpPr>
          <p:cNvPr id="465" name="Google Shape;465;p131"/>
          <p:cNvSpPr txBox="1"/>
          <p:nvPr>
            <p:ph type="title"/>
          </p:nvPr>
        </p:nvSpPr>
        <p:spPr>
          <a:xfrm>
            <a:off x="629838"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66" name="Google Shape;466;p131"/>
          <p:cNvSpPr txBox="1"/>
          <p:nvPr>
            <p:ph idx="1" type="body"/>
          </p:nvPr>
        </p:nvSpPr>
        <p:spPr>
          <a:xfrm>
            <a:off x="629838" y="1260875"/>
            <a:ext cx="3868341" cy="61793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7" name="Google Shape;467;p131"/>
          <p:cNvSpPr txBox="1"/>
          <p:nvPr>
            <p:ph idx="2" type="body"/>
          </p:nvPr>
        </p:nvSpPr>
        <p:spPr>
          <a:xfrm>
            <a:off x="629838" y="1878808"/>
            <a:ext cx="3868341" cy="2763444"/>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8" name="Google Shape;468;p131"/>
          <p:cNvSpPr txBox="1"/>
          <p:nvPr>
            <p:ph idx="3" type="body"/>
          </p:nvPr>
        </p:nvSpPr>
        <p:spPr>
          <a:xfrm>
            <a:off x="4629149" y="1260875"/>
            <a:ext cx="3887388" cy="61793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9" name="Google Shape;469;p131"/>
          <p:cNvSpPr txBox="1"/>
          <p:nvPr>
            <p:ph idx="4" type="body"/>
          </p:nvPr>
        </p:nvSpPr>
        <p:spPr>
          <a:xfrm>
            <a:off x="4629149" y="1878808"/>
            <a:ext cx="3887388" cy="2763444"/>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0" name="Google Shape;470;p131"/>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1" name="Google Shape;471;p131"/>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2" name="Google Shape;472;p131"/>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73" name="Shape 473"/>
        <p:cNvGrpSpPr/>
        <p:nvPr/>
      </p:nvGrpSpPr>
      <p:grpSpPr>
        <a:xfrm>
          <a:off x="0" y="0"/>
          <a:ext cx="0" cy="0"/>
          <a:chOff x="0" y="0"/>
          <a:chExt cx="0" cy="0"/>
        </a:xfrm>
      </p:grpSpPr>
      <p:sp>
        <p:nvSpPr>
          <p:cNvPr id="474" name="Google Shape;474;p132"/>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75" name="Google Shape;475;p132"/>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6" name="Google Shape;476;p132"/>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7" name="Google Shape;477;p132"/>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p:cSld name="Vide">
    <p:spTree>
      <p:nvGrpSpPr>
        <p:cNvPr id="478" name="Shape 478"/>
        <p:cNvGrpSpPr/>
        <p:nvPr/>
      </p:nvGrpSpPr>
      <p:grpSpPr>
        <a:xfrm>
          <a:off x="0" y="0"/>
          <a:ext cx="0" cy="0"/>
          <a:chOff x="0" y="0"/>
          <a:chExt cx="0" cy="0"/>
        </a:xfrm>
      </p:grpSpPr>
      <p:sp>
        <p:nvSpPr>
          <p:cNvPr id="479" name="Google Shape;479;p133"/>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0" name="Google Shape;480;p133"/>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1" name="Google Shape;481;p133"/>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482" name="Shape 482"/>
        <p:cNvGrpSpPr/>
        <p:nvPr/>
      </p:nvGrpSpPr>
      <p:grpSpPr>
        <a:xfrm>
          <a:off x="0" y="0"/>
          <a:ext cx="0" cy="0"/>
          <a:chOff x="0" y="0"/>
          <a:chExt cx="0" cy="0"/>
        </a:xfrm>
      </p:grpSpPr>
      <p:sp>
        <p:nvSpPr>
          <p:cNvPr id="483" name="Google Shape;483;p134"/>
          <p:cNvSpPr txBox="1"/>
          <p:nvPr>
            <p:ph type="title"/>
          </p:nvPr>
        </p:nvSpPr>
        <p:spPr>
          <a:xfrm>
            <a:off x="629838" y="342900"/>
            <a:ext cx="2949177" cy="120015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2400"/>
              <a:buFont typeface="Calibri"/>
              <a:buNone/>
              <a:defRPr b="0" i="0" sz="2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84" name="Google Shape;484;p134"/>
          <p:cNvSpPr txBox="1"/>
          <p:nvPr>
            <p:ph idx="1" type="body"/>
          </p:nvPr>
        </p:nvSpPr>
        <p:spPr>
          <a:xfrm>
            <a:off x="3887388" y="740572"/>
            <a:ext cx="4629149" cy="3655222"/>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10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1pPr>
            <a:lvl2pPr indent="-361950" lvl="1" marL="914400" marR="0" rtl="0" algn="l">
              <a:lnSpc>
                <a:spcPct val="90000"/>
              </a:lnSpc>
              <a:spcBef>
                <a:spcPts val="500"/>
              </a:spcBef>
              <a:spcAft>
                <a:spcPts val="0"/>
              </a:spcAft>
              <a:buClr>
                <a:srgbClr val="000000"/>
              </a:buClr>
              <a:buSzPts val="2100"/>
              <a:buFont typeface="Arial"/>
              <a:buChar char="•"/>
              <a:defRPr b="0" i="0" sz="2100" u="none" cap="none" strike="noStrike">
                <a:solidFill>
                  <a:srgbClr val="000000"/>
                </a:solidFill>
                <a:latin typeface="Calibri"/>
                <a:ea typeface="Calibri"/>
                <a:cs typeface="Calibri"/>
                <a:sym typeface="Calibri"/>
              </a:defRPr>
            </a:lvl2pPr>
            <a:lvl3pPr indent="-342900" lvl="2" marL="13716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3pPr>
            <a:lvl4pPr indent="-323850" lvl="3" marL="1828800" marR="0" rtl="0" algn="l">
              <a:lnSpc>
                <a:spcPct val="90000"/>
              </a:lnSpc>
              <a:spcBef>
                <a:spcPts val="5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4pPr>
            <a:lvl5pPr indent="-323850" lvl="4" marL="2286000" marR="0" rtl="0" algn="l">
              <a:lnSpc>
                <a:spcPct val="90000"/>
              </a:lnSpc>
              <a:spcBef>
                <a:spcPts val="500"/>
              </a:spcBef>
              <a:spcAft>
                <a:spcPts val="0"/>
              </a:spcAft>
              <a:buClr>
                <a:srgbClr val="000000"/>
              </a:buClr>
              <a:buSzPts val="1500"/>
              <a:buFont typeface="Arial"/>
              <a:buChar char="•"/>
              <a:defRPr b="0" i="0" sz="15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85" name="Google Shape;485;p134"/>
          <p:cNvSpPr txBox="1"/>
          <p:nvPr>
            <p:ph idx="2" type="body"/>
          </p:nvPr>
        </p:nvSpPr>
        <p:spPr>
          <a:xfrm>
            <a:off x="629838" y="1543050"/>
            <a:ext cx="2949177" cy="28586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00"/>
              </a:buClr>
              <a:buSzPts val="1200"/>
              <a:buFont typeface="Arial"/>
              <a:buNone/>
              <a:defRPr b="0" i="0" sz="12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86" name="Google Shape;486;p134"/>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7" name="Google Shape;487;p134"/>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8" name="Google Shape;488;p134"/>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489" name="Shape 489"/>
        <p:cNvGrpSpPr/>
        <p:nvPr/>
      </p:nvGrpSpPr>
      <p:grpSpPr>
        <a:xfrm>
          <a:off x="0" y="0"/>
          <a:ext cx="0" cy="0"/>
          <a:chOff x="0" y="0"/>
          <a:chExt cx="0" cy="0"/>
        </a:xfrm>
      </p:grpSpPr>
      <p:sp>
        <p:nvSpPr>
          <p:cNvPr id="490" name="Google Shape;490;p135"/>
          <p:cNvSpPr txBox="1"/>
          <p:nvPr>
            <p:ph type="title"/>
          </p:nvPr>
        </p:nvSpPr>
        <p:spPr>
          <a:xfrm>
            <a:off x="629838" y="342900"/>
            <a:ext cx="2949177" cy="120015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2400"/>
              <a:buFont typeface="Calibri"/>
              <a:buNone/>
              <a:defRPr b="0" i="0" sz="2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1" name="Google Shape;491;p135"/>
          <p:cNvSpPr/>
          <p:nvPr>
            <p:ph idx="2" type="pic"/>
          </p:nvPr>
        </p:nvSpPr>
        <p:spPr>
          <a:xfrm>
            <a:off x="3887388" y="740572"/>
            <a:ext cx="4629149" cy="3655222"/>
          </a:xfrm>
          <a:prstGeom prst="rect">
            <a:avLst/>
          </a:prstGeom>
          <a:noFill/>
          <a:ln>
            <a:noFill/>
          </a:ln>
        </p:spPr>
      </p:sp>
      <p:sp>
        <p:nvSpPr>
          <p:cNvPr id="492" name="Google Shape;492;p135"/>
          <p:cNvSpPr txBox="1"/>
          <p:nvPr>
            <p:ph idx="1" type="body"/>
          </p:nvPr>
        </p:nvSpPr>
        <p:spPr>
          <a:xfrm>
            <a:off x="629838" y="1543050"/>
            <a:ext cx="2949177" cy="28586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0000"/>
              </a:buClr>
              <a:buSzPts val="1200"/>
              <a:buFont typeface="Arial"/>
              <a:buNone/>
              <a:defRPr b="0" i="0" sz="12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93" name="Google Shape;493;p135"/>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4" name="Google Shape;494;p135"/>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5" name="Google Shape;495;p135"/>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496" name="Shape 496"/>
        <p:cNvGrpSpPr/>
        <p:nvPr/>
      </p:nvGrpSpPr>
      <p:grpSpPr>
        <a:xfrm>
          <a:off x="0" y="0"/>
          <a:ext cx="0" cy="0"/>
          <a:chOff x="0" y="0"/>
          <a:chExt cx="0" cy="0"/>
        </a:xfrm>
      </p:grpSpPr>
      <p:sp>
        <p:nvSpPr>
          <p:cNvPr id="497" name="Google Shape;497;p136"/>
          <p:cNvSpPr txBox="1"/>
          <p:nvPr>
            <p:ph type="title"/>
          </p:nvPr>
        </p:nvSpPr>
        <p:spPr>
          <a:xfrm>
            <a:off x="628650" y="273844"/>
            <a:ext cx="7886700" cy="99417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8" name="Google Shape;498;p136"/>
          <p:cNvSpPr txBox="1"/>
          <p:nvPr>
            <p:ph idx="1" type="body"/>
          </p:nvPr>
        </p:nvSpPr>
        <p:spPr>
          <a:xfrm rot="5400000">
            <a:off x="2940249" y="-942377"/>
            <a:ext cx="3263502" cy="78867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99" name="Google Shape;499;p136"/>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00" name="Google Shape;500;p136"/>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01" name="Google Shape;501;p136"/>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502" name="Shape 502"/>
        <p:cNvGrpSpPr/>
        <p:nvPr/>
      </p:nvGrpSpPr>
      <p:grpSpPr>
        <a:xfrm>
          <a:off x="0" y="0"/>
          <a:ext cx="0" cy="0"/>
          <a:chOff x="0" y="0"/>
          <a:chExt cx="0" cy="0"/>
        </a:xfrm>
      </p:grpSpPr>
      <p:sp>
        <p:nvSpPr>
          <p:cNvPr id="503" name="Google Shape;503;p137"/>
          <p:cNvSpPr txBox="1"/>
          <p:nvPr>
            <p:ph type="title"/>
          </p:nvPr>
        </p:nvSpPr>
        <p:spPr>
          <a:xfrm rot="5400000">
            <a:off x="5350072" y="1467447"/>
            <a:ext cx="4358880" cy="197167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04" name="Google Shape;504;p137"/>
          <p:cNvSpPr txBox="1"/>
          <p:nvPr>
            <p:ph idx="1" type="body"/>
          </p:nvPr>
        </p:nvSpPr>
        <p:spPr>
          <a:xfrm rot="5400000">
            <a:off x="1349572" y="-447078"/>
            <a:ext cx="4358880" cy="580072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05" name="Google Shape;505;p137"/>
          <p:cNvSpPr txBox="1"/>
          <p:nvPr>
            <p:ph idx="10" type="dt"/>
          </p:nvPr>
        </p:nvSpPr>
        <p:spPr>
          <a:xfrm>
            <a:off x="628650" y="4767260"/>
            <a:ext cx="2057400"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06" name="Google Shape;506;p137"/>
          <p:cNvSpPr txBox="1"/>
          <p:nvPr>
            <p:ph idx="11" type="ftr"/>
          </p:nvPr>
        </p:nvSpPr>
        <p:spPr>
          <a:xfrm>
            <a:off x="3028949" y="4767260"/>
            <a:ext cx="3086099" cy="273844"/>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07" name="Google Shape;507;p137"/>
          <p:cNvSpPr txBox="1"/>
          <p:nvPr>
            <p:ph idx="12" type="sldNum"/>
          </p:nvPr>
        </p:nvSpPr>
        <p:spPr>
          <a:xfrm>
            <a:off x="6457949" y="4767260"/>
            <a:ext cx="20574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5" name="Shape 55"/>
        <p:cNvGrpSpPr/>
        <p:nvPr/>
      </p:nvGrpSpPr>
      <p:grpSpPr>
        <a:xfrm>
          <a:off x="0" y="0"/>
          <a:ext cx="0" cy="0"/>
          <a:chOff x="0" y="0"/>
          <a:chExt cx="0" cy="0"/>
        </a:xfrm>
      </p:grpSpPr>
      <p:sp>
        <p:nvSpPr>
          <p:cNvPr id="56" name="Google Shape;56;p88"/>
          <p:cNvSpPr txBox="1"/>
          <p:nvPr>
            <p:ph type="title"/>
          </p:nvPr>
        </p:nvSpPr>
        <p:spPr>
          <a:xfrm>
            <a:off x="630238" y="342900"/>
            <a:ext cx="2949575"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88"/>
          <p:cNvSpPr txBox="1"/>
          <p:nvPr>
            <p:ph idx="1" type="body"/>
          </p:nvPr>
        </p:nvSpPr>
        <p:spPr>
          <a:xfrm>
            <a:off x="3887788" y="741363"/>
            <a:ext cx="4629150" cy="36544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8" name="Google Shape;58;p88"/>
          <p:cNvSpPr txBox="1"/>
          <p:nvPr>
            <p:ph idx="2" type="body"/>
          </p:nvPr>
        </p:nvSpPr>
        <p:spPr>
          <a:xfrm>
            <a:off x="630238" y="1543050"/>
            <a:ext cx="2949575" cy="28590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 name="Google Shape;59;p88"/>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88"/>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88"/>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508" name="Shape 508"/>
        <p:cNvGrpSpPr/>
        <p:nvPr/>
      </p:nvGrpSpPr>
      <p:grpSpPr>
        <a:xfrm>
          <a:off x="0" y="0"/>
          <a:ext cx="0" cy="0"/>
          <a:chOff x="0" y="0"/>
          <a:chExt cx="0" cy="0"/>
        </a:xfrm>
      </p:grpSpPr>
      <p:sp>
        <p:nvSpPr>
          <p:cNvPr id="509" name="Google Shape;509;p138"/>
          <p:cNvSpPr/>
          <p:nvPr/>
        </p:nvSpPr>
        <p:spPr>
          <a:xfrm>
            <a:off x="0" y="0"/>
            <a:ext cx="9144000" cy="51434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510" name="Google Shape;510;p138"/>
          <p:cNvSpPr/>
          <p:nvPr/>
        </p:nvSpPr>
        <p:spPr>
          <a:xfrm flipH="1" rot="-10799991">
            <a:off x="371475" y="223443"/>
            <a:ext cx="342900" cy="23919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511" name="Shape 511"/>
        <p:cNvGrpSpPr/>
        <p:nvPr/>
      </p:nvGrpSpPr>
      <p:grpSpPr>
        <a:xfrm>
          <a:off x="0" y="0"/>
          <a:ext cx="0" cy="0"/>
          <a:chOff x="0" y="0"/>
          <a:chExt cx="0" cy="0"/>
        </a:xfrm>
      </p:grpSpPr>
      <p:sp>
        <p:nvSpPr>
          <p:cNvPr id="512" name="Google Shape;512;p139"/>
          <p:cNvSpPr/>
          <p:nvPr/>
        </p:nvSpPr>
        <p:spPr>
          <a:xfrm>
            <a:off x="0" y="-28529"/>
            <a:ext cx="9144000" cy="51434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513" name="Google Shape;513;p139"/>
          <p:cNvSpPr/>
          <p:nvPr/>
        </p:nvSpPr>
        <p:spPr>
          <a:xfrm flipH="1" rot="-10799991">
            <a:off x="439808" y="223432"/>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514" name="Google Shape;514;p139"/>
          <p:cNvSpPr txBox="1"/>
          <p:nvPr>
            <p:ph type="title"/>
          </p:nvPr>
        </p:nvSpPr>
        <p:spPr>
          <a:xfrm>
            <a:off x="761585" y="146962"/>
            <a:ext cx="7620829" cy="352967"/>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1500"/>
              <a:buFont typeface="Calibri"/>
              <a:buNone/>
              <a:defRPr b="1" i="0" sz="15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15" name="Google Shape;515;p139"/>
          <p:cNvSpPr txBox="1"/>
          <p:nvPr>
            <p:ph idx="1" type="body"/>
          </p:nvPr>
        </p:nvSpPr>
        <p:spPr>
          <a:xfrm>
            <a:off x="747714" y="514267"/>
            <a:ext cx="7634700" cy="219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AFABAB"/>
              </a:buClr>
              <a:buSzPts val="1050"/>
              <a:buFont typeface="Arial"/>
              <a:buNone/>
              <a:defRPr b="0" i="1" sz="1050" u="none" cap="none" strike="noStrike">
                <a:solidFill>
                  <a:srgbClr val="AFABAB"/>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516" name="Shape 516"/>
        <p:cNvGrpSpPr/>
        <p:nvPr/>
      </p:nvGrpSpPr>
      <p:grpSpPr>
        <a:xfrm>
          <a:off x="0" y="0"/>
          <a:ext cx="0" cy="0"/>
          <a:chOff x="0" y="0"/>
          <a:chExt cx="0" cy="0"/>
        </a:xfrm>
      </p:grpSpPr>
      <p:sp>
        <p:nvSpPr>
          <p:cNvPr id="517" name="Google Shape;517;p140"/>
          <p:cNvSpPr/>
          <p:nvPr/>
        </p:nvSpPr>
        <p:spPr>
          <a:xfrm>
            <a:off x="0" y="-28529"/>
            <a:ext cx="9144000" cy="51434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518" name="Google Shape;518;p140"/>
          <p:cNvSpPr/>
          <p:nvPr/>
        </p:nvSpPr>
        <p:spPr>
          <a:xfrm flipH="1" rot="-10799991">
            <a:off x="439808" y="223432"/>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519" name="Google Shape;519;p140"/>
          <p:cNvSpPr txBox="1"/>
          <p:nvPr>
            <p:ph type="title"/>
          </p:nvPr>
        </p:nvSpPr>
        <p:spPr>
          <a:xfrm>
            <a:off x="761585" y="146962"/>
            <a:ext cx="7620829" cy="352967"/>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1500"/>
              <a:buFont typeface="Calibri"/>
              <a:buNone/>
              <a:defRPr b="1" i="0" sz="15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0" name="Google Shape;520;p140"/>
          <p:cNvSpPr txBox="1"/>
          <p:nvPr>
            <p:ph idx="1" type="body"/>
          </p:nvPr>
        </p:nvSpPr>
        <p:spPr>
          <a:xfrm>
            <a:off x="747714" y="514267"/>
            <a:ext cx="7634700" cy="219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AFABAB"/>
              </a:buClr>
              <a:buSzPts val="1050"/>
              <a:buFont typeface="Arial"/>
              <a:buNone/>
              <a:defRPr b="0" i="1" sz="1050" u="none" cap="none" strike="noStrike">
                <a:solidFill>
                  <a:srgbClr val="AFABAB"/>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521" name="Shape 521"/>
        <p:cNvGrpSpPr/>
        <p:nvPr/>
      </p:nvGrpSpPr>
      <p:grpSpPr>
        <a:xfrm>
          <a:off x="0" y="0"/>
          <a:ext cx="0" cy="0"/>
          <a:chOff x="0" y="0"/>
          <a:chExt cx="0" cy="0"/>
        </a:xfrm>
      </p:grpSpPr>
      <p:sp>
        <p:nvSpPr>
          <p:cNvPr id="522" name="Google Shape;522;p141"/>
          <p:cNvSpPr/>
          <p:nvPr/>
        </p:nvSpPr>
        <p:spPr>
          <a:xfrm>
            <a:off x="0" y="-28529"/>
            <a:ext cx="9144000" cy="51434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523" name="Google Shape;523;p141"/>
          <p:cNvSpPr/>
          <p:nvPr/>
        </p:nvSpPr>
        <p:spPr>
          <a:xfrm flipH="1" rot="-10799991">
            <a:off x="439808" y="223432"/>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524" name="Google Shape;524;p141"/>
          <p:cNvSpPr txBox="1"/>
          <p:nvPr>
            <p:ph type="title"/>
          </p:nvPr>
        </p:nvSpPr>
        <p:spPr>
          <a:xfrm>
            <a:off x="761585" y="146962"/>
            <a:ext cx="7620829" cy="352967"/>
          </a:xfrm>
          <a:prstGeom prst="rect">
            <a:avLst/>
          </a:prstGeom>
          <a:noFill/>
          <a:ln>
            <a:noFill/>
          </a:ln>
        </p:spPr>
        <p:txBody>
          <a:bodyPr anchorCtr="0" anchor="t" bIns="45700" lIns="91400" spcFirstLastPara="1" rIns="91400" wrap="square" tIns="45700">
            <a:noAutofit/>
          </a:bodyPr>
          <a:lstStyle>
            <a:lvl1pPr lvl="0" marR="0" rtl="0" algn="l">
              <a:lnSpc>
                <a:spcPct val="90000"/>
              </a:lnSpc>
              <a:spcBef>
                <a:spcPts val="0"/>
              </a:spcBef>
              <a:spcAft>
                <a:spcPts val="0"/>
              </a:spcAft>
              <a:buClr>
                <a:srgbClr val="757070"/>
              </a:buClr>
              <a:buSzPts val="1500"/>
              <a:buFont typeface="Calibri"/>
              <a:buNone/>
              <a:defRPr b="1" i="0" sz="15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5" name="Google Shape;525;p141"/>
          <p:cNvSpPr txBox="1"/>
          <p:nvPr>
            <p:ph idx="1" type="body"/>
          </p:nvPr>
        </p:nvSpPr>
        <p:spPr>
          <a:xfrm>
            <a:off x="747714" y="514267"/>
            <a:ext cx="7634700" cy="219327"/>
          </a:xfrm>
          <a:prstGeom prst="rect">
            <a:avLst/>
          </a:prstGeom>
          <a:noFill/>
          <a:ln>
            <a:noFill/>
          </a:ln>
        </p:spPr>
        <p:txBody>
          <a:bodyPr anchorCtr="0" anchor="t" bIns="45700" lIns="91400" spcFirstLastPara="1" rIns="91400" wrap="square" tIns="45700">
            <a:noAutofit/>
          </a:bodyPr>
          <a:lstStyle>
            <a:lvl1pPr indent="-228600" lvl="0" marL="457200" marR="0" rtl="0" algn="l">
              <a:lnSpc>
                <a:spcPct val="90000"/>
              </a:lnSpc>
              <a:spcBef>
                <a:spcPts val="750"/>
              </a:spcBef>
              <a:spcAft>
                <a:spcPts val="0"/>
              </a:spcAft>
              <a:buClr>
                <a:srgbClr val="AEABAB"/>
              </a:buClr>
              <a:buSzPts val="1050"/>
              <a:buFont typeface="Arial"/>
              <a:buNone/>
              <a:defRPr b="0" i="1" sz="1050" u="none" cap="none" strike="noStrike">
                <a:solidFill>
                  <a:srgbClr val="AEABAB"/>
                </a:solidFill>
                <a:latin typeface="Calibri"/>
                <a:ea typeface="Calibri"/>
                <a:cs typeface="Calibri"/>
                <a:sym typeface="Calibri"/>
              </a:defRPr>
            </a:lvl1pPr>
            <a:lvl2pPr indent="-381000" lvl="1" marL="914400"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526" name="Shape 526"/>
        <p:cNvGrpSpPr/>
        <p:nvPr/>
      </p:nvGrpSpPr>
      <p:grpSpPr>
        <a:xfrm>
          <a:off x="0" y="0"/>
          <a:ext cx="0" cy="0"/>
          <a:chOff x="0" y="0"/>
          <a:chExt cx="0" cy="0"/>
        </a:xfrm>
      </p:grpSpPr>
      <p:sp>
        <p:nvSpPr>
          <p:cNvPr id="527" name="Google Shape;527;p142"/>
          <p:cNvSpPr txBox="1"/>
          <p:nvPr>
            <p:ph idx="1" type="subTitle"/>
          </p:nvPr>
        </p:nvSpPr>
        <p:spPr>
          <a:xfrm>
            <a:off x="1143000" y="2701530"/>
            <a:ext cx="6858000" cy="1241819"/>
          </a:xfrm>
          <a:prstGeom prst="rect">
            <a:avLst/>
          </a:prstGeom>
          <a:noFill/>
          <a:ln>
            <a:noFill/>
          </a:ln>
        </p:spPr>
        <p:txBody>
          <a:bodyPr anchorCtr="1" anchor="t" bIns="45700" lIns="91400" spcFirstLastPara="1" rIns="91400" wrap="square" tIns="45700">
            <a:noAutofit/>
          </a:bodyPr>
          <a:lstStyle>
            <a:lvl1pPr lvl="0" marR="0" rtl="0" algn="ctr">
              <a:lnSpc>
                <a:spcPct val="90000"/>
              </a:lnSpc>
              <a:spcBef>
                <a:spcPts val="750"/>
              </a:spcBef>
              <a:spcAft>
                <a:spcPts val="0"/>
              </a:spcAft>
              <a:buClr>
                <a:srgbClr val="000000"/>
              </a:buClr>
              <a:buSzPts val="1800"/>
              <a:buFont typeface="Arial"/>
              <a:buNone/>
              <a:defRPr b="0" i="0" sz="1800" u="none" cap="none" strike="noStrike">
                <a:solidFill>
                  <a:srgbClr val="000000"/>
                </a:solidFill>
                <a:latin typeface="Calibri"/>
                <a:ea typeface="Calibri"/>
                <a:cs typeface="Calibri"/>
                <a:sym typeface="Calibri"/>
              </a:defRPr>
            </a:lvl1pPr>
            <a:lvl2pPr lvl="1" marR="0" rtl="0" algn="l">
              <a:lnSpc>
                <a:spcPct val="90000"/>
              </a:lnSpc>
              <a:spcBef>
                <a:spcPts val="5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lvl="2" marR="0" rtl="0" algn="l">
              <a:lnSpc>
                <a:spcPct val="9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lvl="3"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lvl="4" marR="0" rtl="0" algn="l">
              <a:lnSpc>
                <a:spcPct val="90000"/>
              </a:lnSpc>
              <a:spcBef>
                <a:spcPts val="5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28" name="Google Shape;528;p142"/>
          <p:cNvSpPr txBox="1"/>
          <p:nvPr>
            <p:ph idx="10" type="dt"/>
          </p:nvPr>
        </p:nvSpPr>
        <p:spPr>
          <a:xfrm>
            <a:off x="628650" y="4767260"/>
            <a:ext cx="2057400" cy="273844"/>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29" name="Google Shape;529;p142"/>
          <p:cNvSpPr txBox="1"/>
          <p:nvPr>
            <p:ph idx="11" type="ftr"/>
          </p:nvPr>
        </p:nvSpPr>
        <p:spPr>
          <a:xfrm>
            <a:off x="3028949" y="4767260"/>
            <a:ext cx="3086099" cy="273844"/>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30" name="Google Shape;530;p142"/>
          <p:cNvSpPr txBox="1"/>
          <p:nvPr>
            <p:ph idx="12" type="sldNum"/>
          </p:nvPr>
        </p:nvSpPr>
        <p:spPr>
          <a:xfrm>
            <a:off x="6457949" y="4767260"/>
            <a:ext cx="2057400" cy="273844"/>
          </a:xfrm>
          <a:prstGeom prst="rect">
            <a:avLst/>
          </a:prstGeom>
          <a:noFill/>
          <a:ln>
            <a:noFill/>
          </a:ln>
        </p:spPr>
        <p:txBody>
          <a:bodyPr anchorCtr="0" anchor="t" bIns="45700" lIns="91400" spcFirstLastPara="1" rIns="91400"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531" name="Google Shape;531;p142"/>
          <p:cNvSpPr/>
          <p:nvPr/>
        </p:nvSpPr>
        <p:spPr>
          <a:xfrm>
            <a:off x="0" y="-19879"/>
            <a:ext cx="9144000" cy="51434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013" u="none" cap="none" strike="noStrike">
              <a:solidFill>
                <a:srgbClr val="FFFFFF"/>
              </a:solidFill>
              <a:latin typeface="Dosis"/>
              <a:ea typeface="Dosis"/>
              <a:cs typeface="Dosis"/>
              <a:sym typeface="Dosis"/>
            </a:endParaRPr>
          </a:p>
        </p:txBody>
      </p:sp>
      <p:sp>
        <p:nvSpPr>
          <p:cNvPr id="532" name="Google Shape;532;p142"/>
          <p:cNvSpPr/>
          <p:nvPr/>
        </p:nvSpPr>
        <p:spPr>
          <a:xfrm flipH="1">
            <a:off x="8515350" y="272418"/>
            <a:ext cx="274566" cy="168533"/>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013" u="none" cap="none" strike="noStrike">
              <a:solidFill>
                <a:srgbClr val="7F7F7F"/>
              </a:solidFill>
              <a:latin typeface="Dosis"/>
              <a:ea typeface="Dosis"/>
              <a:cs typeface="Dosis"/>
              <a:sym typeface="Dosis"/>
            </a:endParaRPr>
          </a:p>
        </p:txBody>
      </p:sp>
      <p:sp>
        <p:nvSpPr>
          <p:cNvPr id="533" name="Google Shape;533;p142"/>
          <p:cNvSpPr txBox="1"/>
          <p:nvPr>
            <p:ph type="title"/>
          </p:nvPr>
        </p:nvSpPr>
        <p:spPr>
          <a:xfrm>
            <a:off x="894520" y="392917"/>
            <a:ext cx="7620829" cy="352967"/>
          </a:xfrm>
          <a:prstGeom prst="rect">
            <a:avLst/>
          </a:prstGeom>
          <a:noFill/>
          <a:ln>
            <a:noFill/>
          </a:ln>
        </p:spPr>
        <p:txBody>
          <a:bodyPr anchorCtr="0" anchor="t" bIns="45700" lIns="91400" spcFirstLastPara="1" rIns="91400" wrap="square" tIns="45700">
            <a:noAutofit/>
          </a:bodyPr>
          <a:lstStyle>
            <a:lvl1pPr lvl="0" marR="0" rtl="0" algn="r">
              <a:lnSpc>
                <a:spcPct val="90000"/>
              </a:lnSpc>
              <a:spcBef>
                <a:spcPts val="0"/>
              </a:spcBef>
              <a:spcAft>
                <a:spcPts val="0"/>
              </a:spcAft>
              <a:buClr>
                <a:srgbClr val="757070"/>
              </a:buClr>
              <a:buSzPts val="1350"/>
              <a:buFont typeface="Calibri"/>
              <a:buNone/>
              <a:defRPr b="0" i="1" sz="135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6_Title Slide">
    <p:spTree>
      <p:nvGrpSpPr>
        <p:cNvPr id="534" name="Shape 534"/>
        <p:cNvGrpSpPr/>
        <p:nvPr/>
      </p:nvGrpSpPr>
      <p:grpSpPr>
        <a:xfrm>
          <a:off x="0" y="0"/>
          <a:ext cx="0" cy="0"/>
          <a:chOff x="0" y="0"/>
          <a:chExt cx="0" cy="0"/>
        </a:xfrm>
      </p:grpSpPr>
      <p:sp>
        <p:nvSpPr>
          <p:cNvPr id="535" name="Google Shape;535;p143"/>
          <p:cNvSpPr/>
          <p:nvPr/>
        </p:nvSpPr>
        <p:spPr>
          <a:xfrm>
            <a:off x="40820" y="41296"/>
            <a:ext cx="9103180" cy="611849"/>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536" name="Google Shape;536;p143"/>
          <p:cNvSpPr/>
          <p:nvPr/>
        </p:nvSpPr>
        <p:spPr>
          <a:xfrm>
            <a:off x="0" y="0"/>
            <a:ext cx="9144000" cy="5143500"/>
          </a:xfrm>
          <a:prstGeom prst="rect">
            <a:avLst/>
          </a:prstGeom>
          <a:noFill/>
          <a:ln cap="flat" cmpd="sng" w="76200">
            <a:solidFill>
              <a:srgbClr val="54AFE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537" name="Google Shape;537;p143"/>
          <p:cNvPicPr preferRelativeResize="0"/>
          <p:nvPr/>
        </p:nvPicPr>
        <p:blipFill rotWithShape="1">
          <a:blip r:embed="rId2">
            <a:alphaModFix/>
          </a:blip>
          <a:srcRect b="61972" l="3539" r="75793" t="24327"/>
          <a:stretch/>
        </p:blipFill>
        <p:spPr>
          <a:xfrm>
            <a:off x="40820" y="41296"/>
            <a:ext cx="575339" cy="57215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7" Type="http://schemas.openxmlformats.org/officeDocument/2006/relationships/slideLayout" Target="../slideLayouts/slideLayout29.xml"/><Relationship Id="rId16" Type="http://schemas.openxmlformats.org/officeDocument/2006/relationships/slideLayout" Target="../slideLayouts/slideLayout28.xml"/><Relationship Id="rId5" Type="http://schemas.openxmlformats.org/officeDocument/2006/relationships/slideLayout" Target="../slideLayouts/slideLayout17.xml"/><Relationship Id="rId19" Type="http://schemas.openxmlformats.org/officeDocument/2006/relationships/slideLayout" Target="../slideLayouts/slideLayout31.xml"/><Relationship Id="rId6" Type="http://schemas.openxmlformats.org/officeDocument/2006/relationships/slideLayout" Target="../slideLayouts/slideLayout18.xml"/><Relationship Id="rId18" Type="http://schemas.openxmlformats.org/officeDocument/2006/relationships/slideLayout" Target="../slideLayouts/slideLayout30.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1.xml"/><Relationship Id="rId22" Type="http://schemas.openxmlformats.org/officeDocument/2006/relationships/slideLayout" Target="../slideLayouts/slideLayout53.xml"/><Relationship Id="rId21" Type="http://schemas.openxmlformats.org/officeDocument/2006/relationships/slideLayout" Target="../slideLayouts/slideLayout52.xml"/><Relationship Id="rId24" Type="http://schemas.openxmlformats.org/officeDocument/2006/relationships/slideLayout" Target="../slideLayouts/slideLayout55.xml"/><Relationship Id="rId23" Type="http://schemas.openxmlformats.org/officeDocument/2006/relationships/slideLayout" Target="../slideLayouts/slideLayout54.xml"/><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9" Type="http://schemas.openxmlformats.org/officeDocument/2006/relationships/slideLayout" Target="../slideLayouts/slideLayout40.xml"/><Relationship Id="rId26" Type="http://schemas.openxmlformats.org/officeDocument/2006/relationships/slideLayout" Target="../slideLayouts/slideLayout57.xml"/><Relationship Id="rId25" Type="http://schemas.openxmlformats.org/officeDocument/2006/relationships/slideLayout" Target="../slideLayouts/slideLayout56.xml"/><Relationship Id="rId28" Type="http://schemas.openxmlformats.org/officeDocument/2006/relationships/slideLayout" Target="../slideLayouts/slideLayout59.xml"/><Relationship Id="rId27" Type="http://schemas.openxmlformats.org/officeDocument/2006/relationships/slideLayout" Target="../slideLayouts/slideLayout58.xml"/><Relationship Id="rId5" Type="http://schemas.openxmlformats.org/officeDocument/2006/relationships/slideLayout" Target="../slideLayouts/slideLayout36.xml"/><Relationship Id="rId6" Type="http://schemas.openxmlformats.org/officeDocument/2006/relationships/slideLayout" Target="../slideLayouts/slideLayout37.xml"/><Relationship Id="rId29" Type="http://schemas.openxmlformats.org/officeDocument/2006/relationships/theme" Target="../theme/theme3.xml"/><Relationship Id="rId7" Type="http://schemas.openxmlformats.org/officeDocument/2006/relationships/slideLayout" Target="../slideLayouts/slideLayout38.xml"/><Relationship Id="rId8" Type="http://schemas.openxmlformats.org/officeDocument/2006/relationships/slideLayout" Target="../slideLayouts/slideLayout39.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9" Type="http://schemas.openxmlformats.org/officeDocument/2006/relationships/slideLayout" Target="../slideLayouts/slideLayout50.xml"/><Relationship Id="rId18"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11" Type="http://schemas.openxmlformats.org/officeDocument/2006/relationships/slideLayout" Target="../slideLayouts/slideLayout70.xml"/><Relationship Id="rId10" Type="http://schemas.openxmlformats.org/officeDocument/2006/relationships/slideLayout" Target="../slideLayouts/slideLayout69.xml"/><Relationship Id="rId13" Type="http://schemas.openxmlformats.org/officeDocument/2006/relationships/slideLayout" Target="../slideLayouts/slideLayout72.xml"/><Relationship Id="rId12" Type="http://schemas.openxmlformats.org/officeDocument/2006/relationships/slideLayout" Target="../slideLayouts/slideLayout71.xml"/><Relationship Id="rId15" Type="http://schemas.openxmlformats.org/officeDocument/2006/relationships/slideLayout" Target="../slideLayouts/slideLayout74.xml"/><Relationship Id="rId14" Type="http://schemas.openxmlformats.org/officeDocument/2006/relationships/slideLayout" Target="../slideLayouts/slideLayout73.xml"/><Relationship Id="rId17" Type="http://schemas.openxmlformats.org/officeDocument/2006/relationships/theme" Target="../theme/theme4.xml"/><Relationship Id="rId16" Type="http://schemas.openxmlformats.org/officeDocument/2006/relationships/slideLayout" Target="../slideLayouts/slideLayout75.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95.xml"/><Relationship Id="rId21" Type="http://schemas.openxmlformats.org/officeDocument/2006/relationships/theme" Target="../theme/theme6.xml"/><Relationship Id="rId1" Type="http://schemas.openxmlformats.org/officeDocument/2006/relationships/slideLayout" Target="../slideLayouts/slideLayout76.xml"/><Relationship Id="rId2" Type="http://schemas.openxmlformats.org/officeDocument/2006/relationships/slideLayout" Target="../slideLayouts/slideLayout77.xml"/><Relationship Id="rId3" Type="http://schemas.openxmlformats.org/officeDocument/2006/relationships/slideLayout" Target="../slideLayouts/slideLayout78.xml"/><Relationship Id="rId4" Type="http://schemas.openxmlformats.org/officeDocument/2006/relationships/slideLayout" Target="../slideLayouts/slideLayout79.xml"/><Relationship Id="rId9" Type="http://schemas.openxmlformats.org/officeDocument/2006/relationships/slideLayout" Target="../slideLayouts/slideLayout84.xml"/><Relationship Id="rId5" Type="http://schemas.openxmlformats.org/officeDocument/2006/relationships/slideLayout" Target="../slideLayouts/slideLayout80.xml"/><Relationship Id="rId6" Type="http://schemas.openxmlformats.org/officeDocument/2006/relationships/slideLayout" Target="../slideLayouts/slideLayout81.xml"/><Relationship Id="rId7" Type="http://schemas.openxmlformats.org/officeDocument/2006/relationships/slideLayout" Target="../slideLayouts/slideLayout82.xml"/><Relationship Id="rId8" Type="http://schemas.openxmlformats.org/officeDocument/2006/relationships/slideLayout" Target="../slideLayouts/slideLayout83.xml"/><Relationship Id="rId11" Type="http://schemas.openxmlformats.org/officeDocument/2006/relationships/slideLayout" Target="../slideLayouts/slideLayout86.xml"/><Relationship Id="rId10" Type="http://schemas.openxmlformats.org/officeDocument/2006/relationships/slideLayout" Target="../slideLayouts/slideLayout85.xml"/><Relationship Id="rId13" Type="http://schemas.openxmlformats.org/officeDocument/2006/relationships/slideLayout" Target="../slideLayouts/slideLayout88.xml"/><Relationship Id="rId12" Type="http://schemas.openxmlformats.org/officeDocument/2006/relationships/slideLayout" Target="../slideLayouts/slideLayout87.xml"/><Relationship Id="rId15" Type="http://schemas.openxmlformats.org/officeDocument/2006/relationships/slideLayout" Target="../slideLayouts/slideLayout90.xml"/><Relationship Id="rId14" Type="http://schemas.openxmlformats.org/officeDocument/2006/relationships/slideLayout" Target="../slideLayouts/slideLayout89.xml"/><Relationship Id="rId17" Type="http://schemas.openxmlformats.org/officeDocument/2006/relationships/slideLayout" Target="../slideLayouts/slideLayout92.xml"/><Relationship Id="rId16" Type="http://schemas.openxmlformats.org/officeDocument/2006/relationships/slideLayout" Target="../slideLayouts/slideLayout91.xml"/><Relationship Id="rId19" Type="http://schemas.openxmlformats.org/officeDocument/2006/relationships/slideLayout" Target="../slideLayouts/slideLayout94.xml"/><Relationship Id="rId18"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4"/>
          <p:cNvSpPr txBox="1"/>
          <p:nvPr>
            <p:ph type="title"/>
          </p:nvPr>
        </p:nvSpPr>
        <p:spPr>
          <a:xfrm>
            <a:off x="628650" y="274638"/>
            <a:ext cx="7886700" cy="99377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4"/>
          <p:cNvSpPr txBox="1"/>
          <p:nvPr>
            <p:ph idx="1" type="body"/>
          </p:nvPr>
        </p:nvSpPr>
        <p:spPr>
          <a:xfrm>
            <a:off x="628650" y="1370013"/>
            <a:ext cx="7886700" cy="3262312"/>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4"/>
          <p:cNvSpPr txBox="1"/>
          <p:nvPr>
            <p:ph idx="10" type="dt"/>
          </p:nvPr>
        </p:nvSpPr>
        <p:spPr>
          <a:xfrm>
            <a:off x="628650" y="4767263"/>
            <a:ext cx="2057400" cy="274637"/>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44"/>
          <p:cNvSpPr txBox="1"/>
          <p:nvPr>
            <p:ph idx="11" type="ftr"/>
          </p:nvPr>
        </p:nvSpPr>
        <p:spPr>
          <a:xfrm>
            <a:off x="3028950" y="4767263"/>
            <a:ext cx="3086100" cy="27463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44"/>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1" name="Shape 8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327" name="Shape 327"/>
        <p:cNvGrpSpPr/>
        <p:nvPr/>
      </p:nvGrpSpPr>
      <p:grpSpPr>
        <a:xfrm>
          <a:off x="0" y="0"/>
          <a:ext cx="0" cy="0"/>
          <a:chOff x="0" y="0"/>
          <a:chExt cx="0" cy="0"/>
        </a:xfrm>
      </p:grpSpPr>
      <p:sp>
        <p:nvSpPr>
          <p:cNvPr id="328" name="Google Shape;328;p50"/>
          <p:cNvSpPr txBox="1"/>
          <p:nvPr>
            <p:ph type="title"/>
          </p:nvPr>
        </p:nvSpPr>
        <p:spPr>
          <a:xfrm>
            <a:off x="628650" y="273844"/>
            <a:ext cx="7886700" cy="994199"/>
          </a:xfrm>
          <a:prstGeom prst="rect">
            <a:avLst/>
          </a:prstGeom>
          <a:noFill/>
          <a:ln>
            <a:noFill/>
          </a:ln>
        </p:spPr>
        <p:txBody>
          <a:bodyPr anchorCtr="0" anchor="ctr" bIns="34250" lIns="68550" spcFirstLastPara="1" rIns="68550" wrap="square" tIns="34250">
            <a:normAutofit/>
          </a:bodyPr>
          <a:lstStyle>
            <a:lvl1pPr lvl="0" marR="0" rtl="0" algn="l">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29" name="Google Shape;329;p50"/>
          <p:cNvSpPr txBox="1"/>
          <p:nvPr>
            <p:ph idx="1" type="body"/>
          </p:nvPr>
        </p:nvSpPr>
        <p:spPr>
          <a:xfrm>
            <a:off x="628650" y="1369222"/>
            <a:ext cx="7886700" cy="3263402"/>
          </a:xfrm>
          <a:prstGeom prst="rect">
            <a:avLst/>
          </a:prstGeom>
          <a:noFill/>
          <a:ln>
            <a:noFill/>
          </a:ln>
        </p:spPr>
        <p:txBody>
          <a:bodyPr anchorCtr="0" anchor="t" bIns="34250" lIns="68550" spcFirstLastPara="1" rIns="68550" wrap="square" tIns="34250">
            <a:normAutofit/>
          </a:bodyPr>
          <a:lstStyle>
            <a:lvl1pPr indent="-361950" lvl="0" marL="457200" marR="0" rtl="0" algn="l">
              <a:lnSpc>
                <a:spcPct val="90000"/>
              </a:lnSpc>
              <a:spcBef>
                <a:spcPts val="800"/>
              </a:spcBef>
              <a:spcAft>
                <a:spcPts val="0"/>
              </a:spcAft>
              <a:buClr>
                <a:srgbClr val="000000"/>
              </a:buClr>
              <a:buSzPts val="2100"/>
              <a:buFont typeface="Arial"/>
              <a:buChar char="•"/>
              <a:defRPr b="0" i="0" sz="21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30" name="Google Shape;330;p50"/>
          <p:cNvSpPr txBox="1"/>
          <p:nvPr>
            <p:ph idx="10" type="dt"/>
          </p:nvPr>
        </p:nvSpPr>
        <p:spPr>
          <a:xfrm>
            <a:off x="628650" y="4767260"/>
            <a:ext cx="2057400" cy="273899"/>
          </a:xfrm>
          <a:prstGeom prst="rect">
            <a:avLst/>
          </a:prstGeom>
          <a:noFill/>
          <a:ln>
            <a:noFill/>
          </a:ln>
        </p:spPr>
        <p:txBody>
          <a:bodyPr anchorCtr="0" anchor="ctr" bIns="34250" lIns="68550" spcFirstLastPara="1" rIns="68550" wrap="square" tIns="34250">
            <a:noAutofit/>
          </a:bodyPr>
          <a:lstStyle>
            <a:lvl1pPr lvl="0" marR="0" rtl="0" algn="l">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1" name="Google Shape;331;p50"/>
          <p:cNvSpPr txBox="1"/>
          <p:nvPr>
            <p:ph idx="11" type="ftr"/>
          </p:nvPr>
        </p:nvSpPr>
        <p:spPr>
          <a:xfrm>
            <a:off x="3028949" y="4767260"/>
            <a:ext cx="3086099" cy="273899"/>
          </a:xfrm>
          <a:prstGeom prst="rect">
            <a:avLst/>
          </a:prstGeom>
          <a:noFill/>
          <a:ln>
            <a:noFill/>
          </a:ln>
        </p:spPr>
        <p:txBody>
          <a:bodyPr anchorCtr="1" anchor="ctr" bIns="34250" lIns="68550" spcFirstLastPara="1" rIns="68550" wrap="square" tIns="34250">
            <a:noAutofit/>
          </a:bodyPr>
          <a:lstStyle>
            <a:lvl1pPr lvl="0" marR="0" rtl="0" algn="ct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2" name="Google Shape;332;p50"/>
          <p:cNvSpPr txBox="1"/>
          <p:nvPr>
            <p:ph idx="12" type="sldNum"/>
          </p:nvPr>
        </p:nvSpPr>
        <p:spPr>
          <a:xfrm>
            <a:off x="6457949" y="4767260"/>
            <a:ext cx="2057400" cy="273899"/>
          </a:xfrm>
          <a:prstGeom prst="rect">
            <a:avLst/>
          </a:prstGeom>
          <a:noFill/>
          <a:ln>
            <a:noFill/>
          </a:ln>
        </p:spPr>
        <p:txBody>
          <a:bodyPr anchorCtr="0" anchor="ctr" bIns="34250" lIns="68550" spcFirstLastPara="1" rIns="68550" wrap="square" tIns="34250">
            <a:noAutofit/>
          </a:bodyPr>
          <a:lstStyle>
            <a:lvl1pPr indent="0" lvl="0"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6" name="Shape 42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29.png"/><Relationship Id="rId5"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0.xml"/><Relationship Id="rId3" Type="http://schemas.openxmlformats.org/officeDocument/2006/relationships/image" Target="../media/image42.png"/><Relationship Id="rId4" Type="http://schemas.openxmlformats.org/officeDocument/2006/relationships/image" Target="../media/image47.png"/><Relationship Id="rId5" Type="http://schemas.openxmlformats.org/officeDocument/2006/relationships/image" Target="../media/image38.png"/><Relationship Id="rId6"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1.xml"/><Relationship Id="rId3" Type="http://schemas.openxmlformats.org/officeDocument/2006/relationships/image" Target="../media/image46.png"/><Relationship Id="rId4" Type="http://schemas.openxmlformats.org/officeDocument/2006/relationships/image" Target="../media/image51.png"/><Relationship Id="rId5" Type="http://schemas.openxmlformats.org/officeDocument/2006/relationships/image" Target="../media/image37.png"/><Relationship Id="rId6" Type="http://schemas.openxmlformats.org/officeDocument/2006/relationships/image" Target="../media/image3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 Id="rId3"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6.xml"/><Relationship Id="rId3" Type="http://schemas.openxmlformats.org/officeDocument/2006/relationships/image" Target="../media/image48.png"/><Relationship Id="rId4" Type="http://schemas.openxmlformats.org/officeDocument/2006/relationships/image" Target="../media/image40.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5.png"/><Relationship Id="rId5" Type="http://schemas.openxmlformats.org/officeDocument/2006/relationships/image" Target="../media/image36.png"/><Relationship Id="rId6" Type="http://schemas.openxmlformats.org/officeDocument/2006/relationships/image" Target="../media/image56.png"/><Relationship Id="rId7" Type="http://schemas.openxmlformats.org/officeDocument/2006/relationships/image" Target="../media/image5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34.png"/><Relationship Id="rId5"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2.xml"/><Relationship Id="rId3"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5.xml"/><Relationship Id="rId3"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6.xml"/><Relationship Id="rId3" Type="http://schemas.openxmlformats.org/officeDocument/2006/relationships/image" Target="../media/image48.png"/><Relationship Id="rId4" Type="http://schemas.openxmlformats.org/officeDocument/2006/relationships/image" Target="../media/image40.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8.xml"/><Relationship Id="rId3"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52.png"/><Relationship Id="rId5" Type="http://schemas.openxmlformats.org/officeDocument/2006/relationships/image" Target="../media/image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0.xml"/><Relationship Id="rId3" Type="http://schemas.openxmlformats.org/officeDocument/2006/relationships/image" Target="../media/image5.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1.xml"/><Relationship Id="rId3" Type="http://schemas.openxmlformats.org/officeDocument/2006/relationships/image" Target="../media/image5.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3.xml"/><Relationship Id="rId3"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4.xml"/><Relationship Id="rId3"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5.xml"/><Relationship Id="rId3"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6.xml"/><Relationship Id="rId3" Type="http://schemas.openxmlformats.org/officeDocument/2006/relationships/image" Target="../media/image2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7.xml"/><Relationship Id="rId3" Type="http://schemas.openxmlformats.org/officeDocument/2006/relationships/image" Target="../media/image3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8.xml"/><Relationship Id="rId3"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60.png"/><Relationship Id="rId4" Type="http://schemas.openxmlformats.org/officeDocument/2006/relationships/image" Target="../media/image40.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40.xml"/><Relationship Id="rId3" Type="http://schemas.openxmlformats.org/officeDocument/2006/relationships/image" Target="../media/image2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41.xml"/><Relationship Id="rId3"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42.xml"/><Relationship Id="rId3" Type="http://schemas.openxmlformats.org/officeDocument/2006/relationships/image" Target="../media/image59.png"/><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43.xml"/><Relationship Id="rId3" Type="http://schemas.openxmlformats.org/officeDocument/2006/relationships/image" Target="../media/image5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6.xml"/><Relationship Id="rId3" Type="http://schemas.openxmlformats.org/officeDocument/2006/relationships/image" Target="../media/image15.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7.xml"/><Relationship Id="rId3" Type="http://schemas.openxmlformats.org/officeDocument/2006/relationships/image" Target="../media/image31.png"/><Relationship Id="rId4" Type="http://schemas.openxmlformats.org/officeDocument/2006/relationships/image" Target="../media/image14.png"/><Relationship Id="rId5" Type="http://schemas.openxmlformats.org/officeDocument/2006/relationships/image" Target="../media/image40.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30.png"/><Relationship Id="rId6" Type="http://schemas.openxmlformats.org/officeDocument/2006/relationships/image" Target="../media/image25.png"/><Relationship Id="rId7" Type="http://schemas.openxmlformats.org/officeDocument/2006/relationships/image" Target="../media/image4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30.png"/><Relationship Id="rId6" Type="http://schemas.openxmlformats.org/officeDocument/2006/relationships/image" Target="../media/image25.png"/><Relationship Id="rId7"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pic>
        <p:nvPicPr>
          <p:cNvPr descr="الصفحة الرئيسية" id="543" name="Google Shape;543;p1"/>
          <p:cNvPicPr preferRelativeResize="0"/>
          <p:nvPr/>
        </p:nvPicPr>
        <p:blipFill rotWithShape="1">
          <a:blip r:embed="rId3">
            <a:alphaModFix/>
          </a:blip>
          <a:srcRect b="0" l="0" r="0" t="0"/>
          <a:stretch/>
        </p:blipFill>
        <p:spPr>
          <a:xfrm>
            <a:off x="2932133" y="137909"/>
            <a:ext cx="3279733" cy="497323"/>
          </a:xfrm>
          <a:prstGeom prst="rect">
            <a:avLst/>
          </a:prstGeom>
          <a:noFill/>
          <a:ln>
            <a:noFill/>
          </a:ln>
        </p:spPr>
      </p:pic>
      <p:sp>
        <p:nvSpPr>
          <p:cNvPr id="544" name="Google Shape;544;p1"/>
          <p:cNvSpPr/>
          <p:nvPr/>
        </p:nvSpPr>
        <p:spPr>
          <a:xfrm>
            <a:off x="228234" y="3647022"/>
            <a:ext cx="8309976" cy="658316"/>
          </a:xfrm>
          <a:prstGeom prst="rect">
            <a:avLst/>
          </a:prstGeom>
          <a:solidFill>
            <a:srgbClr val="3FB2CB"/>
          </a:solidFill>
          <a:ln cap="flat" cmpd="sng" w="38100">
            <a:solidFill>
              <a:srgbClr val="FFFFFF"/>
            </a:solidFill>
            <a:prstDash val="solid"/>
            <a:round/>
            <a:headEnd len="sm" w="sm" type="none"/>
            <a:tailEnd len="sm" w="sm" type="none"/>
          </a:ln>
          <a:effectLst>
            <a:outerShdw algn="tl" dir="5400000" dist="19997">
              <a:srgbClr val="000000">
                <a:alpha val="37647"/>
              </a:srgbClr>
            </a:outerShdw>
          </a:effectLst>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FFFFFF"/>
              </a:buClr>
              <a:buSzPts val="2000"/>
              <a:buFont typeface="Calibri"/>
              <a:buNone/>
            </a:pPr>
            <a:r>
              <a:rPr b="1" i="0" lang="fr-FR" sz="2000" u="none" cap="none" strike="noStrike">
                <a:solidFill>
                  <a:srgbClr val="FFFFFF"/>
                </a:solidFill>
                <a:latin typeface="Calibri"/>
                <a:ea typeface="Calibri"/>
                <a:cs typeface="Calibri"/>
                <a:sym typeface="Calibri"/>
              </a:rPr>
              <a:t>Séance 3 </a:t>
            </a:r>
            <a:endParaRPr b="1" i="0" sz="2000" u="none" cap="none" strike="noStrike">
              <a:solidFill>
                <a:srgbClr val="FFFFFF"/>
              </a:solidFill>
              <a:latin typeface="Calibri"/>
              <a:ea typeface="Calibri"/>
              <a:cs typeface="Calibri"/>
              <a:sym typeface="Calibri"/>
            </a:endParaRPr>
          </a:p>
        </p:txBody>
      </p:sp>
      <p:sp>
        <p:nvSpPr>
          <p:cNvPr id="545" name="Google Shape;545;p1"/>
          <p:cNvSpPr txBox="1"/>
          <p:nvPr/>
        </p:nvSpPr>
        <p:spPr>
          <a:xfrm>
            <a:off x="1564426" y="3734242"/>
            <a:ext cx="6208858" cy="492443"/>
          </a:xfrm>
          <a:prstGeom prst="rect">
            <a:avLst/>
          </a:prstGeom>
          <a:noFill/>
          <a:ln>
            <a:noFill/>
          </a:ln>
        </p:spPr>
        <p:txBody>
          <a:bodyPr anchorCtr="0" anchor="t" bIns="0" lIns="0" spcFirstLastPara="1" rIns="0" wrap="square" tIns="0">
            <a:spAutoFit/>
          </a:bodyPr>
          <a:lstStyle/>
          <a:p>
            <a:pPr indent="-285750" lvl="0" marL="285750" marR="0" rtl="0" algn="l">
              <a:spcBef>
                <a:spcPts val="0"/>
              </a:spcBef>
              <a:spcAft>
                <a:spcPts val="0"/>
              </a:spcAft>
              <a:buClr>
                <a:schemeClr val="lt1"/>
              </a:buClr>
              <a:buSzPts val="1600"/>
              <a:buFont typeface="Noto Sans Symbols"/>
              <a:buChar char="⮚"/>
            </a:pPr>
            <a:r>
              <a:rPr b="1" i="0" lang="fr-FR" sz="1600" u="none" cap="none" strike="noStrike">
                <a:solidFill>
                  <a:schemeClr val="lt1"/>
                </a:solidFill>
                <a:latin typeface="Calibri"/>
                <a:ea typeface="Calibri"/>
                <a:cs typeface="Calibri"/>
                <a:sym typeface="Calibri"/>
              </a:rPr>
              <a:t>Lire en respectant les pauses.</a:t>
            </a:r>
            <a:endParaRPr b="1" i="0" sz="1600" u="none" cap="none" strike="noStrike">
              <a:solidFill>
                <a:schemeClr val="lt1"/>
              </a:solidFill>
              <a:latin typeface="Calibri"/>
              <a:ea typeface="Calibri"/>
              <a:cs typeface="Calibri"/>
              <a:sym typeface="Calibri"/>
            </a:endParaRPr>
          </a:p>
          <a:p>
            <a:pPr indent="-285750" lvl="0" marL="285750" marR="0" rtl="0" algn="l">
              <a:spcBef>
                <a:spcPts val="0"/>
              </a:spcBef>
              <a:spcAft>
                <a:spcPts val="0"/>
              </a:spcAft>
              <a:buClr>
                <a:schemeClr val="lt1"/>
              </a:buClr>
              <a:buSzPts val="1600"/>
              <a:buFont typeface="Noto Sans Symbols"/>
              <a:buChar char="⮚"/>
            </a:pPr>
            <a:r>
              <a:rPr b="1" i="0" lang="fr-FR" sz="1600" u="none" cap="none" strike="noStrike">
                <a:solidFill>
                  <a:schemeClr val="lt1"/>
                </a:solidFill>
                <a:latin typeface="Calibri"/>
                <a:ea typeface="Calibri"/>
                <a:cs typeface="Calibri"/>
                <a:sym typeface="Calibri"/>
              </a:rPr>
              <a:t>Comprendre les causes d’un fait ou d’un événement.</a:t>
            </a:r>
            <a:endParaRPr b="1" i="0" sz="1600" u="none" cap="none" strike="noStrike">
              <a:solidFill>
                <a:schemeClr val="lt1"/>
              </a:solidFill>
              <a:latin typeface="Calibri"/>
              <a:ea typeface="Calibri"/>
              <a:cs typeface="Calibri"/>
              <a:sym typeface="Calibri"/>
            </a:endParaRPr>
          </a:p>
        </p:txBody>
      </p:sp>
      <p:sp>
        <p:nvSpPr>
          <p:cNvPr id="546" name="Google Shape;546;p1"/>
          <p:cNvSpPr txBox="1"/>
          <p:nvPr/>
        </p:nvSpPr>
        <p:spPr>
          <a:xfrm>
            <a:off x="327310" y="1065126"/>
            <a:ext cx="5810993" cy="830997"/>
          </a:xfrm>
          <a:prstGeom prst="rect">
            <a:avLst/>
          </a:prstGeom>
          <a:noFill/>
          <a:ln>
            <a:noFill/>
          </a:ln>
        </p:spPr>
        <p:txBody>
          <a:bodyPr anchorCtr="1" anchor="t" bIns="0" lIns="0" spcFirstLastPara="1" rIns="0" wrap="square" tIns="0">
            <a:spAutoFit/>
          </a:bodyPr>
          <a:lstStyle/>
          <a:p>
            <a:pPr indent="0" lvl="0" marL="0" marR="0" rtl="0" algn="ctr">
              <a:lnSpc>
                <a:spcPct val="100000"/>
              </a:lnSpc>
              <a:spcBef>
                <a:spcPts val="0"/>
              </a:spcBef>
              <a:spcAft>
                <a:spcPts val="0"/>
              </a:spcAft>
              <a:buClr>
                <a:srgbClr val="3FB2CB"/>
              </a:buClr>
              <a:buSzPts val="5400"/>
              <a:buFont typeface="Calibri"/>
              <a:buNone/>
            </a:pPr>
            <a:r>
              <a:rPr b="1" i="0" lang="fr-FR" sz="5400" u="none" cap="none" strike="noStrike">
                <a:solidFill>
                  <a:srgbClr val="3FB2CB"/>
                </a:solidFill>
                <a:latin typeface="Calibri"/>
                <a:ea typeface="Calibri"/>
                <a:cs typeface="Calibri"/>
                <a:sym typeface="Calibri"/>
              </a:rPr>
              <a:t>Français </a:t>
            </a:r>
            <a:endParaRPr b="0" i="0" sz="1400" u="none" cap="none" strike="noStrike">
              <a:solidFill>
                <a:srgbClr val="3FB2CB"/>
              </a:solidFill>
              <a:latin typeface="Arial"/>
              <a:ea typeface="Arial"/>
              <a:cs typeface="Arial"/>
              <a:sym typeface="Arial"/>
            </a:endParaRPr>
          </a:p>
        </p:txBody>
      </p:sp>
      <p:sp>
        <p:nvSpPr>
          <p:cNvPr id="547" name="Google Shape;547;p1"/>
          <p:cNvSpPr txBox="1"/>
          <p:nvPr/>
        </p:nvSpPr>
        <p:spPr>
          <a:xfrm>
            <a:off x="6226816" y="801673"/>
            <a:ext cx="1278303" cy="215396"/>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Clr>
                <a:srgbClr val="FFFFFF"/>
              </a:buClr>
              <a:buSzPts val="1400"/>
              <a:buFont typeface="Calibri"/>
              <a:buNone/>
            </a:pPr>
            <a:r>
              <a:rPr b="1" i="0" lang="fr-FR" sz="14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b="0" i="0" sz="1100" u="none" cap="none" strike="noStrike">
              <a:solidFill>
                <a:srgbClr val="000000"/>
              </a:solidFill>
              <a:latin typeface="Arial"/>
              <a:ea typeface="Arial"/>
              <a:cs typeface="Arial"/>
              <a:sym typeface="Arial"/>
            </a:endParaRPr>
          </a:p>
        </p:txBody>
      </p:sp>
      <p:pic>
        <p:nvPicPr>
          <p:cNvPr id="548" name="Google Shape;548;p1"/>
          <p:cNvPicPr preferRelativeResize="0"/>
          <p:nvPr/>
        </p:nvPicPr>
        <p:blipFill rotWithShape="1">
          <a:blip r:embed="rId4">
            <a:alphaModFix/>
          </a:blip>
          <a:srcRect b="0" l="0" r="0" t="0"/>
          <a:stretch/>
        </p:blipFill>
        <p:spPr>
          <a:xfrm>
            <a:off x="6157001" y="711358"/>
            <a:ext cx="1519859" cy="1217796"/>
          </a:xfrm>
          <a:prstGeom prst="rect">
            <a:avLst/>
          </a:prstGeom>
          <a:noFill/>
          <a:ln>
            <a:noFill/>
          </a:ln>
        </p:spPr>
      </p:pic>
      <p:sp>
        <p:nvSpPr>
          <p:cNvPr id="549" name="Google Shape;549;p1"/>
          <p:cNvSpPr txBox="1"/>
          <p:nvPr/>
        </p:nvSpPr>
        <p:spPr>
          <a:xfrm>
            <a:off x="6277778" y="851554"/>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Clr>
                <a:srgbClr val="FFFFFF"/>
              </a:buClr>
              <a:buSzPts val="1800"/>
              <a:buFont typeface="Calibri"/>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Calibri"/>
              <a:ea typeface="Calibri"/>
              <a:cs typeface="Calibri"/>
              <a:sym typeface="Calibri"/>
            </a:endParaRPr>
          </a:p>
        </p:txBody>
      </p:sp>
      <p:sp>
        <p:nvSpPr>
          <p:cNvPr id="550" name="Google Shape;550;p1"/>
          <p:cNvSpPr txBox="1"/>
          <p:nvPr/>
        </p:nvSpPr>
        <p:spPr>
          <a:xfrm>
            <a:off x="6355327" y="1320256"/>
            <a:ext cx="1123203" cy="346200"/>
          </a:xfrm>
          <a:prstGeom prst="rect">
            <a:avLst/>
          </a:prstGeom>
          <a:noFill/>
          <a:ln>
            <a:noFill/>
          </a:ln>
        </p:spPr>
        <p:txBody>
          <a:bodyPr anchorCtr="1" anchor="t" bIns="34250" lIns="68550" spcFirstLastPara="1" rIns="68550" wrap="square" tIns="34250">
            <a:spAutoFit/>
          </a:bodyPr>
          <a:lstStyle/>
          <a:p>
            <a:pPr indent="0" lvl="0" marL="0" marR="0" rtl="0" algn="ctr">
              <a:lnSpc>
                <a:spcPct val="100000"/>
              </a:lnSpc>
              <a:spcBef>
                <a:spcPts val="0"/>
              </a:spcBef>
              <a:spcAft>
                <a:spcPts val="0"/>
              </a:spcAft>
              <a:buClr>
                <a:srgbClr val="FCBF18"/>
              </a:buClr>
              <a:buSzPts val="1800"/>
              <a:buFont typeface="Calibri"/>
              <a:buNone/>
            </a:pPr>
            <a:r>
              <a:rPr b="1" i="0" lang="fr-FR" sz="1800" u="none" cap="none" strike="noStrike">
                <a:solidFill>
                  <a:srgbClr val="FCBF18"/>
                </a:solidFill>
                <a:latin typeface="Calibri"/>
                <a:ea typeface="Calibri"/>
                <a:cs typeface="Calibri"/>
                <a:sym typeface="Calibri"/>
              </a:rPr>
              <a:t>1AC</a:t>
            </a:r>
            <a:endParaRPr/>
          </a:p>
        </p:txBody>
      </p:sp>
      <p:sp>
        <p:nvSpPr>
          <p:cNvPr id="551" name="Google Shape;551;p1"/>
          <p:cNvSpPr/>
          <p:nvPr/>
        </p:nvSpPr>
        <p:spPr>
          <a:xfrm>
            <a:off x="1681035" y="2127720"/>
            <a:ext cx="3169712" cy="382217"/>
          </a:xfrm>
          <a:prstGeom prst="rect">
            <a:avLst/>
          </a:prstGeom>
          <a:noFill/>
          <a:ln cap="flat" cmpd="sng" w="38100">
            <a:solidFill>
              <a:srgbClr val="FFFFFF"/>
            </a:solidFill>
            <a:prstDash val="solid"/>
            <a:round/>
            <a:headEnd len="sm" w="sm" type="none"/>
            <a:tailEnd len="sm" w="sm" type="none"/>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2400" u="none" cap="none" strike="noStrike">
                <a:solidFill>
                  <a:srgbClr val="0070C0"/>
                </a:solidFill>
                <a:latin typeface="Calibri"/>
                <a:ea typeface="Calibri"/>
                <a:cs typeface="Calibri"/>
                <a:sym typeface="Calibri"/>
              </a:rPr>
              <a:t>Période de remédiation</a:t>
            </a:r>
            <a:endParaRPr b="1" i="0" sz="2400" u="none" cap="none" strike="noStrike">
              <a:solidFill>
                <a:srgbClr val="0070C0"/>
              </a:solidFill>
              <a:latin typeface="Calibri"/>
              <a:ea typeface="Calibri"/>
              <a:cs typeface="Calibri"/>
              <a:sym typeface="Calibri"/>
            </a:endParaRPr>
          </a:p>
        </p:txBody>
      </p:sp>
      <p:pic>
        <p:nvPicPr>
          <p:cNvPr id="552" name="Google Shape;552;p1"/>
          <p:cNvPicPr preferRelativeResize="0"/>
          <p:nvPr/>
        </p:nvPicPr>
        <p:blipFill rotWithShape="1">
          <a:blip r:embed="rId5">
            <a:alphaModFix/>
          </a:blip>
          <a:srcRect b="0" l="0" r="0" t="0"/>
          <a:stretch/>
        </p:blipFill>
        <p:spPr>
          <a:xfrm>
            <a:off x="5112359" y="1681290"/>
            <a:ext cx="3536149" cy="1792076"/>
          </a:xfrm>
          <a:prstGeom prst="rect">
            <a:avLst/>
          </a:prstGeom>
          <a:noFill/>
          <a:ln>
            <a:noFill/>
          </a:ln>
        </p:spPr>
      </p:pic>
      <p:sp>
        <p:nvSpPr>
          <p:cNvPr id="553" name="Google Shape;553;p1"/>
          <p:cNvSpPr/>
          <p:nvPr/>
        </p:nvSpPr>
        <p:spPr>
          <a:xfrm>
            <a:off x="228233" y="2965728"/>
            <a:ext cx="4884125" cy="522597"/>
          </a:xfrm>
          <a:prstGeom prst="rect">
            <a:avLst/>
          </a:prstGeom>
          <a:solidFill>
            <a:srgbClr val="336FB6"/>
          </a:solidFill>
          <a:ln cap="flat" cmpd="sng" w="38100">
            <a:solidFill>
              <a:srgbClr val="FFFFFF"/>
            </a:solidFill>
            <a:prstDash val="solid"/>
            <a:round/>
            <a:headEnd len="sm" w="sm" type="none"/>
            <a:tailEnd len="sm" w="sm" type="none"/>
          </a:ln>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FFFFFF"/>
              </a:buClr>
              <a:buSzPts val="2000"/>
              <a:buFont typeface="Calibri"/>
              <a:buNone/>
            </a:pPr>
            <a:r>
              <a:rPr b="1" i="0" lang="fr-FR" sz="2000" u="none" cap="none" strike="noStrike">
                <a:solidFill>
                  <a:srgbClr val="FFFFFF"/>
                </a:solidFill>
                <a:latin typeface="Calibri"/>
                <a:ea typeface="Calibri"/>
                <a:cs typeface="Calibri"/>
                <a:sym typeface="Calibri"/>
              </a:rPr>
              <a:t>Palier                                                 Semaine    2</a:t>
            </a:r>
            <a:endParaRPr b="1" i="0" sz="2000" u="none" cap="none" strike="noStrike">
              <a:solidFill>
                <a:srgbClr val="FFFFFF"/>
              </a:solidFill>
              <a:latin typeface="Calibri"/>
              <a:ea typeface="Calibri"/>
              <a:cs typeface="Calibri"/>
              <a:sym typeface="Calibri"/>
            </a:endParaRPr>
          </a:p>
        </p:txBody>
      </p:sp>
      <p:sp>
        <p:nvSpPr>
          <p:cNvPr id="554" name="Google Shape;554;p1"/>
          <p:cNvSpPr txBox="1"/>
          <p:nvPr/>
        </p:nvSpPr>
        <p:spPr>
          <a:xfrm>
            <a:off x="1564426" y="3088863"/>
            <a:ext cx="233219"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Calibri"/>
              <a:buNone/>
            </a:pPr>
            <a:r>
              <a:rPr b="1" i="0" lang="fr-FR" sz="2000" u="none" cap="none" strike="noStrike">
                <a:solidFill>
                  <a:srgbClr val="FFFFFF"/>
                </a:solidFill>
                <a:latin typeface="Calibri"/>
                <a:ea typeface="Calibri"/>
                <a:cs typeface="Calibri"/>
                <a:sym typeface="Calibri"/>
              </a:rPr>
              <a:t>4</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728" name="Shape 728"/>
        <p:cNvGrpSpPr/>
        <p:nvPr/>
      </p:nvGrpSpPr>
      <p:grpSpPr>
        <a:xfrm>
          <a:off x="0" y="0"/>
          <a:ext cx="0" cy="0"/>
          <a:chOff x="0" y="0"/>
          <a:chExt cx="0" cy="0"/>
        </a:xfrm>
      </p:grpSpPr>
      <p:sp>
        <p:nvSpPr>
          <p:cNvPr id="729" name="Google Shape;729;p10"/>
          <p:cNvSpPr/>
          <p:nvPr/>
        </p:nvSpPr>
        <p:spPr>
          <a:xfrm>
            <a:off x="476783" y="139503"/>
            <a:ext cx="8483102" cy="452042"/>
          </a:xfrm>
          <a:prstGeom prst="rect">
            <a:avLst/>
          </a:prstGeom>
          <a:no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44546A"/>
              </a:buClr>
              <a:buSzPts val="2400"/>
              <a:buFont typeface="Calibri"/>
              <a:buNone/>
            </a:pPr>
            <a:r>
              <a:rPr b="1" i="0" lang="fr-FR" sz="2400" u="none" cap="none" strike="noStrike">
                <a:solidFill>
                  <a:srgbClr val="44546A"/>
                </a:solidFill>
                <a:latin typeface="Calibri"/>
                <a:ea typeface="Calibri"/>
                <a:cs typeface="Calibri"/>
                <a:sym typeface="Calibri"/>
              </a:rPr>
              <a:t>Icônes pour l’enseignant</a:t>
            </a:r>
            <a:endParaRPr b="0" i="0" sz="1400" u="none" cap="none" strike="noStrike">
              <a:solidFill>
                <a:srgbClr val="000000"/>
              </a:solidFill>
              <a:latin typeface="Arial"/>
              <a:ea typeface="Arial"/>
              <a:cs typeface="Arial"/>
              <a:sym typeface="Arial"/>
            </a:endParaRPr>
          </a:p>
        </p:txBody>
      </p:sp>
      <p:pic>
        <p:nvPicPr>
          <p:cNvPr descr="Image générée" id="730" name="Google Shape;730;p10"/>
          <p:cNvPicPr preferRelativeResize="0"/>
          <p:nvPr/>
        </p:nvPicPr>
        <p:blipFill rotWithShape="1">
          <a:blip r:embed="rId3">
            <a:alphaModFix/>
          </a:blip>
          <a:srcRect b="4644" l="4009" r="68628" t="77363"/>
          <a:stretch/>
        </p:blipFill>
        <p:spPr>
          <a:xfrm>
            <a:off x="301971" y="3827620"/>
            <a:ext cx="898071" cy="885825"/>
          </a:xfrm>
          <a:prstGeom prst="rect">
            <a:avLst/>
          </a:prstGeom>
          <a:noFill/>
          <a:ln>
            <a:noFill/>
          </a:ln>
        </p:spPr>
      </p:pic>
      <p:pic>
        <p:nvPicPr>
          <p:cNvPr descr="Image générée" id="731" name="Google Shape;731;p10"/>
          <p:cNvPicPr preferRelativeResize="0"/>
          <p:nvPr/>
        </p:nvPicPr>
        <p:blipFill rotWithShape="1">
          <a:blip r:embed="rId4">
            <a:alphaModFix/>
          </a:blip>
          <a:srcRect b="60700" l="0" r="71115" t="23546"/>
          <a:stretch/>
        </p:blipFill>
        <p:spPr>
          <a:xfrm>
            <a:off x="281548" y="1438528"/>
            <a:ext cx="948012" cy="775607"/>
          </a:xfrm>
          <a:prstGeom prst="rect">
            <a:avLst/>
          </a:prstGeom>
          <a:noFill/>
          <a:ln>
            <a:noFill/>
          </a:ln>
        </p:spPr>
      </p:pic>
      <p:pic>
        <p:nvPicPr>
          <p:cNvPr descr="Image générée" id="732" name="Google Shape;732;p10"/>
          <p:cNvPicPr preferRelativeResize="0"/>
          <p:nvPr/>
        </p:nvPicPr>
        <p:blipFill rotWithShape="1">
          <a:blip r:embed="rId3">
            <a:alphaModFix/>
          </a:blip>
          <a:srcRect b="41629" l="3381" r="70997" t="42119"/>
          <a:stretch/>
        </p:blipFill>
        <p:spPr>
          <a:xfrm>
            <a:off x="310721" y="2214135"/>
            <a:ext cx="840921" cy="800100"/>
          </a:xfrm>
          <a:prstGeom prst="rect">
            <a:avLst/>
          </a:prstGeom>
          <a:noFill/>
          <a:ln>
            <a:noFill/>
          </a:ln>
        </p:spPr>
      </p:pic>
      <p:pic>
        <p:nvPicPr>
          <p:cNvPr descr="Image générée" id="733" name="Google Shape;733;p10"/>
          <p:cNvPicPr preferRelativeResize="0"/>
          <p:nvPr/>
        </p:nvPicPr>
        <p:blipFill rotWithShape="1">
          <a:blip r:embed="rId5">
            <a:alphaModFix/>
          </a:blip>
          <a:srcRect b="24461" l="4961" r="71159" t="59121"/>
          <a:stretch/>
        </p:blipFill>
        <p:spPr>
          <a:xfrm>
            <a:off x="372072" y="2981578"/>
            <a:ext cx="783772" cy="808264"/>
          </a:xfrm>
          <a:prstGeom prst="rect">
            <a:avLst/>
          </a:prstGeom>
          <a:noFill/>
          <a:ln>
            <a:noFill/>
          </a:ln>
        </p:spPr>
      </p:pic>
      <p:sp>
        <p:nvSpPr>
          <p:cNvPr id="734" name="Google Shape;734;p10"/>
          <p:cNvSpPr txBox="1"/>
          <p:nvPr/>
        </p:nvSpPr>
        <p:spPr>
          <a:xfrm>
            <a:off x="1126669" y="899272"/>
            <a:ext cx="6830013" cy="300044"/>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Pages réservées à l’enseignant</a:t>
            </a:r>
            <a:endParaRPr b="0" i="0" sz="1100" u="none" cap="none" strike="noStrike">
              <a:solidFill>
                <a:srgbClr val="000000"/>
              </a:solidFill>
              <a:latin typeface="Arial"/>
              <a:ea typeface="Arial"/>
              <a:cs typeface="Arial"/>
              <a:sym typeface="Arial"/>
            </a:endParaRPr>
          </a:p>
        </p:txBody>
      </p:sp>
      <p:sp>
        <p:nvSpPr>
          <p:cNvPr id="735" name="Google Shape;735;p10"/>
          <p:cNvSpPr txBox="1"/>
          <p:nvPr/>
        </p:nvSpPr>
        <p:spPr>
          <a:xfrm>
            <a:off x="1126669" y="1643836"/>
            <a:ext cx="6830013" cy="300044"/>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Consignes et explications données aux élèves (à dire à haute voix)</a:t>
            </a:r>
            <a:endParaRPr b="0" i="0" sz="1100" u="none" cap="none" strike="noStrike">
              <a:solidFill>
                <a:srgbClr val="000000"/>
              </a:solidFill>
              <a:latin typeface="Arial"/>
              <a:ea typeface="Arial"/>
              <a:cs typeface="Arial"/>
              <a:sym typeface="Arial"/>
            </a:endParaRPr>
          </a:p>
        </p:txBody>
      </p:sp>
      <p:sp>
        <p:nvSpPr>
          <p:cNvPr id="736" name="Google Shape;736;p10"/>
          <p:cNvSpPr txBox="1"/>
          <p:nvPr/>
        </p:nvSpPr>
        <p:spPr>
          <a:xfrm>
            <a:off x="1126669" y="2419443"/>
            <a:ext cx="6830013" cy="300044"/>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Page dans le livret de l’élève</a:t>
            </a:r>
            <a:endParaRPr b="0" i="0" sz="1100" u="none" cap="none" strike="noStrike">
              <a:solidFill>
                <a:srgbClr val="000000"/>
              </a:solidFill>
              <a:latin typeface="Arial"/>
              <a:ea typeface="Arial"/>
              <a:cs typeface="Arial"/>
              <a:sym typeface="Arial"/>
            </a:endParaRPr>
          </a:p>
        </p:txBody>
      </p:sp>
      <p:sp>
        <p:nvSpPr>
          <p:cNvPr id="737" name="Google Shape;737;p10"/>
          <p:cNvSpPr txBox="1"/>
          <p:nvPr/>
        </p:nvSpPr>
        <p:spPr>
          <a:xfrm>
            <a:off x="1126669" y="3293422"/>
            <a:ext cx="6830013" cy="300044"/>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Activité prioritaire à réaliser en classe</a:t>
            </a:r>
            <a:endParaRPr b="0" i="0" sz="1100" u="none" cap="none" strike="noStrike">
              <a:solidFill>
                <a:srgbClr val="000000"/>
              </a:solidFill>
              <a:latin typeface="Arial"/>
              <a:ea typeface="Arial"/>
              <a:cs typeface="Arial"/>
              <a:sym typeface="Arial"/>
            </a:endParaRPr>
          </a:p>
        </p:txBody>
      </p:sp>
      <p:sp>
        <p:nvSpPr>
          <p:cNvPr id="738" name="Google Shape;738;p10"/>
          <p:cNvSpPr txBox="1"/>
          <p:nvPr/>
        </p:nvSpPr>
        <p:spPr>
          <a:xfrm>
            <a:off x="1126669" y="4060085"/>
            <a:ext cx="6830013" cy="300044"/>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Activité optionnelle à omettre en cas de manque de temps</a:t>
            </a:r>
            <a:endParaRPr b="0" i="0" sz="1100" u="none" cap="none" strike="noStrike">
              <a:solidFill>
                <a:srgbClr val="000000"/>
              </a:solidFill>
              <a:latin typeface="Arial"/>
              <a:ea typeface="Arial"/>
              <a:cs typeface="Arial"/>
              <a:sym typeface="Arial"/>
            </a:endParaRPr>
          </a:p>
        </p:txBody>
      </p:sp>
      <p:pic>
        <p:nvPicPr>
          <p:cNvPr descr="Image générée" id="739" name="Google Shape;739;p10"/>
          <p:cNvPicPr preferRelativeResize="0"/>
          <p:nvPr/>
        </p:nvPicPr>
        <p:blipFill rotWithShape="1">
          <a:blip r:embed="rId6">
            <a:alphaModFix/>
          </a:blip>
          <a:srcRect b="10678" l="0" r="0" t="11064"/>
          <a:stretch/>
        </p:blipFill>
        <p:spPr>
          <a:xfrm>
            <a:off x="476783" y="644711"/>
            <a:ext cx="574350" cy="6742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743" name="Shape 743"/>
        <p:cNvGrpSpPr/>
        <p:nvPr/>
      </p:nvGrpSpPr>
      <p:grpSpPr>
        <a:xfrm>
          <a:off x="0" y="0"/>
          <a:ext cx="0" cy="0"/>
          <a:chOff x="0" y="0"/>
          <a:chExt cx="0" cy="0"/>
        </a:xfrm>
      </p:grpSpPr>
      <p:sp>
        <p:nvSpPr>
          <p:cNvPr id="744" name="Google Shape;744;p11"/>
          <p:cNvSpPr txBox="1"/>
          <p:nvPr/>
        </p:nvSpPr>
        <p:spPr>
          <a:xfrm>
            <a:off x="1327397" y="1028171"/>
            <a:ext cx="7546637" cy="315433"/>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600"/>
              <a:buFont typeface="Calibri"/>
              <a:buNone/>
            </a:pPr>
            <a:r>
              <a:rPr b="1" i="0" lang="fr-FR" sz="1600" u="none" cap="none" strike="noStrike">
                <a:solidFill>
                  <a:srgbClr val="44546A"/>
                </a:solidFill>
                <a:latin typeface="Calibri"/>
                <a:ea typeface="Calibri"/>
                <a:cs typeface="Calibri"/>
                <a:sym typeface="Calibri"/>
              </a:rPr>
              <a:t>Contrat de classe</a:t>
            </a:r>
            <a:endParaRPr/>
          </a:p>
        </p:txBody>
      </p:sp>
      <p:sp>
        <p:nvSpPr>
          <p:cNvPr id="745" name="Google Shape;745;p11"/>
          <p:cNvSpPr txBox="1"/>
          <p:nvPr/>
        </p:nvSpPr>
        <p:spPr>
          <a:xfrm>
            <a:off x="1327397" y="2005876"/>
            <a:ext cx="7546637" cy="315433"/>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600"/>
              <a:buFont typeface="Calibri"/>
              <a:buNone/>
            </a:pPr>
            <a:r>
              <a:rPr b="1" i="0" lang="fr-FR" sz="1600" u="none" cap="none" strike="noStrike">
                <a:solidFill>
                  <a:srgbClr val="44546A"/>
                </a:solidFill>
                <a:latin typeface="Calibri"/>
                <a:ea typeface="Calibri"/>
                <a:cs typeface="Calibri"/>
                <a:sym typeface="Calibri"/>
              </a:rPr>
              <a:t>J’utilise l’ardoise pour répondre </a:t>
            </a:r>
            <a:endParaRPr/>
          </a:p>
        </p:txBody>
      </p:sp>
      <p:sp>
        <p:nvSpPr>
          <p:cNvPr id="746" name="Google Shape;746;p11"/>
          <p:cNvSpPr txBox="1"/>
          <p:nvPr/>
        </p:nvSpPr>
        <p:spPr>
          <a:xfrm>
            <a:off x="1327398" y="2983581"/>
            <a:ext cx="7546636" cy="315433"/>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600"/>
              <a:buFont typeface="Calibri"/>
              <a:buNone/>
            </a:pPr>
            <a:r>
              <a:rPr b="1" i="0" lang="fr-FR" sz="1600" u="none" cap="none" strike="noStrike">
                <a:solidFill>
                  <a:srgbClr val="44546A"/>
                </a:solidFill>
                <a:latin typeface="Calibri"/>
                <a:ea typeface="Calibri"/>
                <a:cs typeface="Calibri"/>
                <a:sym typeface="Calibri"/>
              </a:rPr>
              <a:t>Pratique autonome</a:t>
            </a:r>
            <a:endParaRPr/>
          </a:p>
        </p:txBody>
      </p:sp>
      <p:sp>
        <p:nvSpPr>
          <p:cNvPr id="747" name="Google Shape;747;p11"/>
          <p:cNvSpPr txBox="1"/>
          <p:nvPr/>
        </p:nvSpPr>
        <p:spPr>
          <a:xfrm>
            <a:off x="1327398" y="3961286"/>
            <a:ext cx="7546636" cy="315433"/>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600"/>
              <a:buFont typeface="Calibri"/>
              <a:buNone/>
            </a:pPr>
            <a:r>
              <a:rPr b="1" i="0" lang="fr-FR" sz="1600" u="none" cap="none" strike="noStrike">
                <a:solidFill>
                  <a:srgbClr val="44546A"/>
                </a:solidFill>
                <a:latin typeface="Calibri"/>
                <a:ea typeface="Calibri"/>
                <a:cs typeface="Calibri"/>
                <a:sym typeface="Calibri"/>
              </a:rPr>
              <a:t>Pratique guidée en binôme</a:t>
            </a:r>
            <a:endParaRPr/>
          </a:p>
        </p:txBody>
      </p:sp>
      <p:pic>
        <p:nvPicPr>
          <p:cNvPr id="748" name="Google Shape;748;p11"/>
          <p:cNvPicPr preferRelativeResize="0"/>
          <p:nvPr/>
        </p:nvPicPr>
        <p:blipFill rotWithShape="1">
          <a:blip r:embed="rId3">
            <a:alphaModFix/>
          </a:blip>
          <a:srcRect b="0" l="0" r="0" t="0"/>
          <a:stretch/>
        </p:blipFill>
        <p:spPr>
          <a:xfrm>
            <a:off x="344754" y="770434"/>
            <a:ext cx="743475" cy="743475"/>
          </a:xfrm>
          <a:prstGeom prst="rect">
            <a:avLst/>
          </a:prstGeom>
          <a:noFill/>
          <a:ln>
            <a:noFill/>
          </a:ln>
        </p:spPr>
      </p:pic>
      <p:pic>
        <p:nvPicPr>
          <p:cNvPr descr="Une image contenant Dessin animé, clipart, Animation, illustration&#10;&#10;Description générée automatiquement" id="749" name="Google Shape;749;p11"/>
          <p:cNvPicPr preferRelativeResize="0"/>
          <p:nvPr/>
        </p:nvPicPr>
        <p:blipFill rotWithShape="1">
          <a:blip r:embed="rId4">
            <a:alphaModFix/>
          </a:blip>
          <a:srcRect b="23864" l="18242" r="18458" t="9344"/>
          <a:stretch/>
        </p:blipFill>
        <p:spPr>
          <a:xfrm>
            <a:off x="344753" y="1779647"/>
            <a:ext cx="743475" cy="784435"/>
          </a:xfrm>
          <a:prstGeom prst="rect">
            <a:avLst/>
          </a:prstGeom>
          <a:noFill/>
          <a:ln>
            <a:noFill/>
          </a:ln>
        </p:spPr>
      </p:pic>
      <p:pic>
        <p:nvPicPr>
          <p:cNvPr id="750" name="Google Shape;750;p11"/>
          <p:cNvPicPr preferRelativeResize="0"/>
          <p:nvPr/>
        </p:nvPicPr>
        <p:blipFill rotWithShape="1">
          <a:blip r:embed="rId5">
            <a:alphaModFix/>
          </a:blip>
          <a:srcRect b="0" l="0" r="0" t="0"/>
          <a:stretch/>
        </p:blipFill>
        <p:spPr>
          <a:xfrm>
            <a:off x="344754" y="2787358"/>
            <a:ext cx="743474" cy="743474"/>
          </a:xfrm>
          <a:prstGeom prst="rect">
            <a:avLst/>
          </a:prstGeom>
          <a:noFill/>
          <a:ln>
            <a:noFill/>
          </a:ln>
        </p:spPr>
      </p:pic>
      <p:pic>
        <p:nvPicPr>
          <p:cNvPr id="751" name="Google Shape;751;p11"/>
          <p:cNvPicPr preferRelativeResize="0"/>
          <p:nvPr/>
        </p:nvPicPr>
        <p:blipFill rotWithShape="1">
          <a:blip r:embed="rId6">
            <a:alphaModFix/>
          </a:blip>
          <a:srcRect b="0" l="0" r="0" t="0"/>
          <a:stretch/>
        </p:blipFill>
        <p:spPr>
          <a:xfrm>
            <a:off x="344754" y="3761689"/>
            <a:ext cx="743474" cy="694102"/>
          </a:xfrm>
          <a:prstGeom prst="rect">
            <a:avLst/>
          </a:prstGeom>
          <a:noFill/>
          <a:ln>
            <a:noFill/>
          </a:ln>
        </p:spPr>
      </p:pic>
      <p:sp>
        <p:nvSpPr>
          <p:cNvPr id="752" name="Google Shape;752;p11"/>
          <p:cNvSpPr/>
          <p:nvPr/>
        </p:nvSpPr>
        <p:spPr>
          <a:xfrm>
            <a:off x="476783" y="139503"/>
            <a:ext cx="8483102" cy="452042"/>
          </a:xfrm>
          <a:prstGeom prst="rect">
            <a:avLst/>
          </a:prstGeom>
          <a:no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44546A"/>
              </a:buClr>
              <a:buSzPts val="2400"/>
              <a:buFont typeface="Calibri"/>
              <a:buNone/>
            </a:pPr>
            <a:r>
              <a:rPr b="1" i="0" lang="fr-FR" sz="2400" u="none" cap="none" strike="noStrike">
                <a:solidFill>
                  <a:srgbClr val="44546A"/>
                </a:solidFill>
                <a:latin typeface="Calibri"/>
                <a:ea typeface="Calibri"/>
                <a:cs typeface="Calibri"/>
                <a:sym typeface="Calibri"/>
              </a:rPr>
              <a:t>Icônes pour l’élève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3F0"/>
        </a:solidFill>
      </p:bgPr>
    </p:bg>
    <p:spTree>
      <p:nvGrpSpPr>
        <p:cNvPr id="756" name="Shape 756"/>
        <p:cNvGrpSpPr/>
        <p:nvPr/>
      </p:nvGrpSpPr>
      <p:grpSpPr>
        <a:xfrm>
          <a:off x="0" y="0"/>
          <a:ext cx="0" cy="0"/>
          <a:chOff x="0" y="0"/>
          <a:chExt cx="0" cy="0"/>
        </a:xfrm>
      </p:grpSpPr>
      <p:sp>
        <p:nvSpPr>
          <p:cNvPr id="757" name="Google Shape;757;p12"/>
          <p:cNvSpPr txBox="1"/>
          <p:nvPr/>
        </p:nvSpPr>
        <p:spPr>
          <a:xfrm>
            <a:off x="0" y="1982743"/>
            <a:ext cx="9144000" cy="589007"/>
          </a:xfrm>
          <a:prstGeom prst="rect">
            <a:avLst/>
          </a:prstGeom>
          <a:noFill/>
          <a:ln>
            <a:noFill/>
          </a:ln>
        </p:spPr>
        <p:txBody>
          <a:bodyPr anchorCtr="0" anchor="t" bIns="0" lIns="0" spcFirstLastPara="1" rIns="0" wrap="square" tIns="0">
            <a:spAutoFit/>
          </a:bodyPr>
          <a:lstStyle/>
          <a:p>
            <a:pPr indent="0" lvl="0" marL="0" marR="0" rtl="0" algn="ctr">
              <a:lnSpc>
                <a:spcPct val="131218"/>
              </a:lnSpc>
              <a:spcBef>
                <a:spcPts val="0"/>
              </a:spcBef>
              <a:spcAft>
                <a:spcPts val="0"/>
              </a:spcAft>
              <a:buClr>
                <a:srgbClr val="44546A"/>
              </a:buClr>
              <a:buSzPts val="3200"/>
              <a:buFont typeface="Calibri"/>
              <a:buNone/>
            </a:pPr>
            <a:r>
              <a:rPr b="1" i="0" lang="fr-FR" sz="3200" u="none" cap="none" strike="noStrike">
                <a:solidFill>
                  <a:srgbClr val="44546A"/>
                </a:solidFill>
                <a:latin typeface="Calibri"/>
                <a:ea typeface="Calibri"/>
                <a:cs typeface="Calibri"/>
                <a:sym typeface="Calibri"/>
              </a:rPr>
              <a:t>Checkpoint</a:t>
            </a:r>
            <a:endParaRPr b="0" i="0" sz="1800" u="none" cap="none" strike="noStrike">
              <a:solidFill>
                <a:srgbClr val="44546A"/>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13"/>
          <p:cNvSpPr txBox="1"/>
          <p:nvPr/>
        </p:nvSpPr>
        <p:spPr>
          <a:xfrm>
            <a:off x="865396" y="36143"/>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Nous allons réviser rapidement ce que nous avons appris pendant la dernière séance. </a:t>
            </a:r>
            <a:endParaRPr b="1" sz="1400">
              <a:solidFill>
                <a:srgbClr val="747474"/>
              </a:solidFill>
              <a:latin typeface="Calibri"/>
              <a:ea typeface="Calibri"/>
              <a:cs typeface="Calibri"/>
              <a:sym typeface="Calibri"/>
            </a:endParaRPr>
          </a:p>
        </p:txBody>
      </p:sp>
      <p:sp>
        <p:nvSpPr>
          <p:cNvPr id="763" name="Google Shape;763;p13"/>
          <p:cNvSpPr txBox="1"/>
          <p:nvPr/>
        </p:nvSpPr>
        <p:spPr>
          <a:xfrm>
            <a:off x="865396" y="31334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Désigner au hasard quelques élèves. Cibler en particulier celles et ceux qui hésitent .</a:t>
            </a:r>
            <a:endParaRPr i="1" sz="1400">
              <a:solidFill>
                <a:srgbClr val="AEAEAE"/>
              </a:solidFill>
              <a:latin typeface="Calibri"/>
              <a:ea typeface="Calibri"/>
              <a:cs typeface="Calibri"/>
              <a:sym typeface="Calibri"/>
            </a:endParaRPr>
          </a:p>
        </p:txBody>
      </p:sp>
      <p:sp>
        <p:nvSpPr>
          <p:cNvPr id="764" name="Google Shape;764;p13"/>
          <p:cNvSpPr txBox="1"/>
          <p:nvPr/>
        </p:nvSpPr>
        <p:spPr>
          <a:xfrm>
            <a:off x="206728" y="1241581"/>
            <a:ext cx="8512730"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0070C0"/>
                </a:solidFill>
                <a:latin typeface="Calibri"/>
                <a:ea typeface="Calibri"/>
                <a:cs typeface="Calibri"/>
                <a:sym typeface="Calibri"/>
              </a:rPr>
              <a:t>Lisez à haute voix les phrases suivantes :</a:t>
            </a:r>
            <a:endParaRPr/>
          </a:p>
          <a:p>
            <a:pPr indent="-457200" lvl="0" marL="457200" marR="0" rtl="0" algn="l">
              <a:spcBef>
                <a:spcPts val="0"/>
              </a:spcBef>
              <a:spcAft>
                <a:spcPts val="0"/>
              </a:spcAft>
              <a:buClr>
                <a:schemeClr val="dk1"/>
              </a:buClr>
              <a:buSzPts val="2000"/>
              <a:buFont typeface="Play"/>
              <a:buAutoNum type="arabicPeriod"/>
            </a:pPr>
            <a:r>
              <a:rPr lang="fr-FR" sz="2000">
                <a:solidFill>
                  <a:schemeClr val="dk1"/>
                </a:solidFill>
                <a:latin typeface="Calibri"/>
                <a:ea typeface="Calibri"/>
                <a:cs typeface="Calibri"/>
                <a:sym typeface="Calibri"/>
              </a:rPr>
              <a:t>La lecture est une activité très utile.</a:t>
            </a:r>
            <a:endParaRPr/>
          </a:p>
          <a:p>
            <a:pPr indent="-457200" lvl="0" marL="457200" marR="0" rtl="0" algn="l">
              <a:spcBef>
                <a:spcPts val="0"/>
              </a:spcBef>
              <a:spcAft>
                <a:spcPts val="0"/>
              </a:spcAft>
              <a:buClr>
                <a:schemeClr val="dk1"/>
              </a:buClr>
              <a:buSzPts val="2000"/>
              <a:buFont typeface="Play"/>
              <a:buAutoNum type="arabicPeriod"/>
            </a:pPr>
            <a:r>
              <a:rPr lang="fr-FR" sz="2000">
                <a:solidFill>
                  <a:schemeClr val="dk1"/>
                </a:solidFill>
                <a:latin typeface="Calibri"/>
                <a:ea typeface="Calibri"/>
                <a:cs typeface="Calibri"/>
                <a:sym typeface="Calibri"/>
              </a:rPr>
              <a:t>La lecture est une activité très utile, car elle permet d’apprendre de nouvelles choses.</a:t>
            </a:r>
            <a:endParaRPr/>
          </a:p>
          <a:p>
            <a:pPr indent="-457200" lvl="0" marL="457200" marR="0" rtl="0" algn="l">
              <a:spcBef>
                <a:spcPts val="0"/>
              </a:spcBef>
              <a:spcAft>
                <a:spcPts val="0"/>
              </a:spcAft>
              <a:buClr>
                <a:schemeClr val="dk1"/>
              </a:buClr>
              <a:buSzPts val="2000"/>
              <a:buFont typeface="Play"/>
              <a:buAutoNum type="arabicPeriod"/>
            </a:pPr>
            <a:r>
              <a:rPr lang="fr-FR" sz="2000">
                <a:solidFill>
                  <a:schemeClr val="dk1"/>
                </a:solidFill>
                <a:latin typeface="Calibri"/>
                <a:ea typeface="Calibri"/>
                <a:cs typeface="Calibri"/>
                <a:sym typeface="Calibri"/>
              </a:rPr>
              <a:t>La lecture est une activité très utile, car elle permet d’apprendre de nouvelles choses, elle permet aussi de rêver et de se détendre.</a:t>
            </a:r>
            <a:endParaRPr/>
          </a:p>
          <a:p>
            <a:pPr indent="-457200" lvl="0" marL="457200" marR="0" rtl="0" algn="l">
              <a:spcBef>
                <a:spcPts val="0"/>
              </a:spcBef>
              <a:spcAft>
                <a:spcPts val="0"/>
              </a:spcAft>
              <a:buClr>
                <a:schemeClr val="dk1"/>
              </a:buClr>
              <a:buSzPts val="2000"/>
              <a:buFont typeface="Play"/>
              <a:buAutoNum type="arabicPeriod"/>
            </a:pPr>
            <a:r>
              <a:rPr lang="fr-FR" sz="2000">
                <a:solidFill>
                  <a:schemeClr val="dk1"/>
                </a:solidFill>
                <a:latin typeface="Calibri"/>
                <a:ea typeface="Calibri"/>
                <a:cs typeface="Calibri"/>
                <a:sym typeface="Calibri"/>
              </a:rPr>
              <a:t>La lecture est une activité très utile, car elle permet d’apprendre de nouvelles choses, elle permet aussi de rêver et de se détendre, en s’évadant grâce aux romans ou aux histoires imaginaires.</a:t>
            </a:r>
            <a:endParaRPr b="1" sz="2000">
              <a:solidFill>
                <a:srgbClr val="0070C0"/>
              </a:solidFill>
              <a:latin typeface="Calibri"/>
              <a:ea typeface="Calibri"/>
              <a:cs typeface="Calibri"/>
              <a:sym typeface="Calibri"/>
            </a:endParaRPr>
          </a:p>
        </p:txBody>
      </p:sp>
      <p:pic>
        <p:nvPicPr>
          <p:cNvPr descr="Lever la main - Icônes mains et gestes gratuites" id="765" name="Google Shape;765;p13"/>
          <p:cNvPicPr preferRelativeResize="0"/>
          <p:nvPr/>
        </p:nvPicPr>
        <p:blipFill rotWithShape="1">
          <a:blip r:embed="rId3">
            <a:alphaModFix/>
          </a:blip>
          <a:srcRect b="0" l="0" r="0" t="0"/>
          <a:stretch/>
        </p:blipFill>
        <p:spPr>
          <a:xfrm>
            <a:off x="8318939" y="36518"/>
            <a:ext cx="526980" cy="5269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14"/>
          <p:cNvSpPr txBox="1"/>
          <p:nvPr/>
        </p:nvSpPr>
        <p:spPr>
          <a:xfrm>
            <a:off x="865396" y="36143"/>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Nous allons réviser rapidement ce que nous avons appris pendant la dernière séance . </a:t>
            </a:r>
            <a:endParaRPr b="1" sz="1400">
              <a:solidFill>
                <a:srgbClr val="747474"/>
              </a:solidFill>
              <a:latin typeface="Calibri"/>
              <a:ea typeface="Calibri"/>
              <a:cs typeface="Calibri"/>
              <a:sym typeface="Calibri"/>
            </a:endParaRPr>
          </a:p>
        </p:txBody>
      </p:sp>
      <p:sp>
        <p:nvSpPr>
          <p:cNvPr id="771" name="Google Shape;771;p14"/>
          <p:cNvSpPr txBox="1"/>
          <p:nvPr/>
        </p:nvSpPr>
        <p:spPr>
          <a:xfrm>
            <a:off x="865396" y="31334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Désigner au hasard quelques élèves. Cibler en particulier celles et ceux qui hésitent .</a:t>
            </a:r>
            <a:endParaRPr i="1" sz="1400">
              <a:solidFill>
                <a:srgbClr val="AEAEAE"/>
              </a:solidFill>
              <a:latin typeface="Calibri"/>
              <a:ea typeface="Calibri"/>
              <a:cs typeface="Calibri"/>
              <a:sym typeface="Calibri"/>
            </a:endParaRPr>
          </a:p>
        </p:txBody>
      </p:sp>
      <p:pic>
        <p:nvPicPr>
          <p:cNvPr descr="Lever la main - Icônes mains et gestes gratuites" id="772" name="Google Shape;772;p14"/>
          <p:cNvPicPr preferRelativeResize="0"/>
          <p:nvPr/>
        </p:nvPicPr>
        <p:blipFill rotWithShape="1">
          <a:blip r:embed="rId3">
            <a:alphaModFix/>
          </a:blip>
          <a:srcRect b="0" l="0" r="0" t="0"/>
          <a:stretch/>
        </p:blipFill>
        <p:spPr>
          <a:xfrm>
            <a:off x="8318939" y="36518"/>
            <a:ext cx="526980" cy="526980"/>
          </a:xfrm>
          <a:prstGeom prst="rect">
            <a:avLst/>
          </a:prstGeom>
          <a:noFill/>
          <a:ln>
            <a:noFill/>
          </a:ln>
        </p:spPr>
      </p:pic>
      <p:sp>
        <p:nvSpPr>
          <p:cNvPr id="773" name="Google Shape;773;p14"/>
          <p:cNvSpPr txBox="1"/>
          <p:nvPr/>
        </p:nvSpPr>
        <p:spPr>
          <a:xfrm>
            <a:off x="81776" y="597991"/>
            <a:ext cx="8960469" cy="45397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0070C0"/>
                </a:solidFill>
                <a:latin typeface="Calibri"/>
                <a:ea typeface="Calibri"/>
                <a:cs typeface="Calibri"/>
                <a:sym typeface="Calibri"/>
              </a:rPr>
              <a:t>Lisez les phrases et répondez à ces questions :</a:t>
            </a:r>
            <a:endParaRPr/>
          </a:p>
          <a:p>
            <a:pPr indent="-342900" lvl="0" marL="342900" marR="0" rtl="0" algn="l">
              <a:spcBef>
                <a:spcPts val="0"/>
              </a:spcBef>
              <a:spcAft>
                <a:spcPts val="0"/>
              </a:spcAft>
              <a:buClr>
                <a:schemeClr val="dk1"/>
              </a:buClr>
              <a:buSzPts val="1900"/>
              <a:buFont typeface="Play"/>
              <a:buAutoNum type="arabicPeriod"/>
            </a:pPr>
            <a:r>
              <a:rPr lang="fr-FR" sz="1900">
                <a:solidFill>
                  <a:schemeClr val="dk1"/>
                </a:solidFill>
                <a:latin typeface="Calibri"/>
                <a:ea typeface="Calibri"/>
                <a:cs typeface="Calibri"/>
                <a:sym typeface="Calibri"/>
              </a:rPr>
              <a:t>La lecture est une activité très utile, car elle permet d’apprendre de nouvelles choses. Par exemple, un roman raconte une histoire imaginaire dans laquelle on peut s’évader pendant plusieurs heures.</a:t>
            </a:r>
            <a:endParaRPr/>
          </a:p>
          <a:p>
            <a:pPr indent="-342900" lvl="0" marL="342900" marR="0" rtl="0" algn="l">
              <a:spcBef>
                <a:spcPts val="0"/>
              </a:spcBef>
              <a:spcAft>
                <a:spcPts val="0"/>
              </a:spcAft>
              <a:buClr>
                <a:srgbClr val="C00000"/>
              </a:buClr>
              <a:buSzPts val="1900"/>
              <a:buFont typeface="Noto Sans Symbols"/>
              <a:buChar char="▪"/>
            </a:pPr>
            <a:r>
              <a:rPr b="1" lang="fr-FR" sz="1900">
                <a:solidFill>
                  <a:srgbClr val="C00000"/>
                </a:solidFill>
                <a:latin typeface="Calibri"/>
                <a:ea typeface="Calibri"/>
                <a:cs typeface="Calibri"/>
                <a:sym typeface="Calibri"/>
              </a:rPr>
              <a:t>Quel exemple est donné pour montrer que la lecture permet de rêver et de s’évader?</a:t>
            </a:r>
            <a:endParaRPr b="1" sz="1900">
              <a:solidFill>
                <a:srgbClr val="C00000"/>
              </a:solidFill>
              <a:latin typeface="Calibri"/>
              <a:ea typeface="Calibri"/>
              <a:cs typeface="Calibri"/>
              <a:sym typeface="Calibri"/>
            </a:endParaRPr>
          </a:p>
          <a:p>
            <a:pPr indent="0" lvl="0" marL="0" marR="0" rtl="0" algn="l">
              <a:spcBef>
                <a:spcPts val="0"/>
              </a:spcBef>
              <a:spcAft>
                <a:spcPts val="0"/>
              </a:spcAft>
              <a:buNone/>
            </a:pPr>
            <a:r>
              <a:rPr lang="fr-FR" sz="1900">
                <a:solidFill>
                  <a:schemeClr val="dk1"/>
                </a:solidFill>
                <a:latin typeface="Calibri"/>
                <a:ea typeface="Calibri"/>
                <a:cs typeface="Calibri"/>
                <a:sym typeface="Calibri"/>
              </a:rPr>
              <a:t>…………………………………………………………………………………………………………………………… </a:t>
            </a:r>
            <a:endParaRPr sz="1900">
              <a:solidFill>
                <a:schemeClr val="dk1"/>
              </a:solidFill>
              <a:latin typeface="Calibri"/>
              <a:ea typeface="Calibri"/>
              <a:cs typeface="Calibri"/>
              <a:sym typeface="Calibri"/>
            </a:endParaRPr>
          </a:p>
          <a:p>
            <a:pPr indent="0" lvl="0" marL="0" marR="0" rtl="0" algn="l">
              <a:spcBef>
                <a:spcPts val="0"/>
              </a:spcBef>
              <a:spcAft>
                <a:spcPts val="0"/>
              </a:spcAft>
              <a:buNone/>
            </a:pPr>
            <a:r>
              <a:rPr lang="fr-FR" sz="1900">
                <a:solidFill>
                  <a:schemeClr val="dk1"/>
                </a:solidFill>
                <a:latin typeface="Calibri"/>
                <a:ea typeface="Calibri"/>
                <a:cs typeface="Calibri"/>
                <a:sym typeface="Calibri"/>
              </a:rPr>
              <a:t>2. Un documentaire, quant à lui, explique des sujets comme les animaux ou le ciel étoilé.</a:t>
            </a:r>
            <a:endParaRPr/>
          </a:p>
          <a:p>
            <a:pPr indent="-342900" lvl="0" marL="342900" marR="0" rtl="0" algn="l">
              <a:spcBef>
                <a:spcPts val="0"/>
              </a:spcBef>
              <a:spcAft>
                <a:spcPts val="0"/>
              </a:spcAft>
              <a:buClr>
                <a:srgbClr val="C00000"/>
              </a:buClr>
              <a:buSzPts val="1900"/>
              <a:buFont typeface="Noto Sans Symbols"/>
              <a:buChar char="▪"/>
            </a:pPr>
            <a:r>
              <a:rPr b="1" lang="fr-FR" sz="1900">
                <a:solidFill>
                  <a:srgbClr val="C00000"/>
                </a:solidFill>
                <a:latin typeface="Calibri"/>
                <a:ea typeface="Calibri"/>
                <a:cs typeface="Calibri"/>
                <a:sym typeface="Calibri"/>
              </a:rPr>
              <a:t>Quel exemple est donné pour montrer ce que peut expliquer un documentaire ? </a:t>
            </a:r>
            <a:r>
              <a:rPr lang="fr-FR" sz="1900">
                <a:solidFill>
                  <a:schemeClr val="dk1"/>
                </a:solidFill>
                <a:latin typeface="Calibri"/>
                <a:ea typeface="Calibri"/>
                <a:cs typeface="Calibri"/>
                <a:sym typeface="Calibri"/>
              </a:rPr>
              <a:t>……………………………………………………………………………………………………………………………</a:t>
            </a:r>
            <a:endParaRPr/>
          </a:p>
          <a:p>
            <a:pPr indent="0" lvl="0" marL="0" marR="0" rtl="0" algn="l">
              <a:spcBef>
                <a:spcPts val="0"/>
              </a:spcBef>
              <a:spcAft>
                <a:spcPts val="0"/>
              </a:spcAft>
              <a:buNone/>
            </a:pPr>
            <a:r>
              <a:rPr lang="fr-FR" sz="1900">
                <a:solidFill>
                  <a:schemeClr val="dk1"/>
                </a:solidFill>
                <a:latin typeface="Calibri"/>
                <a:ea typeface="Calibri"/>
                <a:cs typeface="Calibri"/>
                <a:sym typeface="Calibri"/>
              </a:rPr>
              <a:t>3. Enfin, les bandes dessinées sont idéales pour ceux qui aiment les images et les aventures drôles ou passionnantes.</a:t>
            </a:r>
            <a:endParaRPr sz="1900">
              <a:solidFill>
                <a:schemeClr val="dk1"/>
              </a:solidFill>
              <a:latin typeface="Calibri"/>
              <a:ea typeface="Calibri"/>
              <a:cs typeface="Calibri"/>
              <a:sym typeface="Calibri"/>
            </a:endParaRPr>
          </a:p>
          <a:p>
            <a:pPr indent="-342900" lvl="0" marL="342900" marR="0" rtl="0" algn="l">
              <a:spcBef>
                <a:spcPts val="0"/>
              </a:spcBef>
              <a:spcAft>
                <a:spcPts val="0"/>
              </a:spcAft>
              <a:buClr>
                <a:srgbClr val="C00000"/>
              </a:buClr>
              <a:buSzPts val="1900"/>
              <a:buFont typeface="Noto Sans Symbols"/>
              <a:buChar char="▪"/>
            </a:pPr>
            <a:r>
              <a:rPr b="1" lang="fr-FR" sz="1900">
                <a:solidFill>
                  <a:srgbClr val="C00000"/>
                </a:solidFill>
                <a:latin typeface="Calibri"/>
                <a:ea typeface="Calibri"/>
                <a:cs typeface="Calibri"/>
                <a:sym typeface="Calibri"/>
              </a:rPr>
              <a:t>Quel exemple est donné pour montrer ce que les bandes dessinées offrent aux lecteurs ?</a:t>
            </a:r>
            <a:endParaRPr/>
          </a:p>
          <a:p>
            <a:pPr indent="0" lvl="0" marL="0" marR="0" rtl="0" algn="l">
              <a:spcBef>
                <a:spcPts val="0"/>
              </a:spcBef>
              <a:spcAft>
                <a:spcPts val="0"/>
              </a:spcAft>
              <a:buNone/>
            </a:pPr>
            <a:r>
              <a:rPr lang="fr-FR" sz="2000">
                <a:solidFill>
                  <a:schemeClr val="dk1"/>
                </a:solidFill>
                <a:latin typeface="Calibri"/>
                <a:ea typeface="Calibri"/>
                <a:cs typeface="Calibri"/>
                <a:sym typeface="Calibri"/>
              </a:rPr>
              <a:t>     </a:t>
            </a:r>
            <a:r>
              <a:rPr lang="fr-FR" sz="1900">
                <a:solidFill>
                  <a:schemeClr val="dk1"/>
                </a:solidFill>
                <a:latin typeface="Calibri"/>
                <a:ea typeface="Calibri"/>
                <a:cs typeface="Calibri"/>
                <a:sym typeface="Calibri"/>
              </a:rPr>
              <a:t>…………………………………………………………………………………………………………………………… </a:t>
            </a:r>
            <a:endParaRPr sz="19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pic>
        <p:nvPicPr>
          <p:cNvPr descr="Lever la main - Icônes mains et gestes gratuites" id="778" name="Google Shape;778;p15"/>
          <p:cNvPicPr preferRelativeResize="0"/>
          <p:nvPr/>
        </p:nvPicPr>
        <p:blipFill rotWithShape="1">
          <a:blip r:embed="rId3">
            <a:alphaModFix/>
          </a:blip>
          <a:srcRect b="0" l="0" r="0" t="0"/>
          <a:stretch/>
        </p:blipFill>
        <p:spPr>
          <a:xfrm>
            <a:off x="8318939" y="36518"/>
            <a:ext cx="526980" cy="526980"/>
          </a:xfrm>
          <a:prstGeom prst="rect">
            <a:avLst/>
          </a:prstGeom>
          <a:noFill/>
          <a:ln>
            <a:noFill/>
          </a:ln>
        </p:spPr>
      </p:pic>
      <p:sp>
        <p:nvSpPr>
          <p:cNvPr id="779" name="Google Shape;779;p15"/>
          <p:cNvSpPr txBox="1"/>
          <p:nvPr/>
        </p:nvSpPr>
        <p:spPr>
          <a:xfrm>
            <a:off x="865396" y="36143"/>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Réponses attendues :</a:t>
            </a:r>
            <a:endParaRPr b="1" sz="1400">
              <a:solidFill>
                <a:srgbClr val="747474"/>
              </a:solidFill>
              <a:latin typeface="Calibri"/>
              <a:ea typeface="Calibri"/>
              <a:cs typeface="Calibri"/>
              <a:sym typeface="Calibri"/>
            </a:endParaRPr>
          </a:p>
        </p:txBody>
      </p:sp>
      <p:sp>
        <p:nvSpPr>
          <p:cNvPr id="780" name="Google Shape;780;p15"/>
          <p:cNvSpPr txBox="1"/>
          <p:nvPr/>
        </p:nvSpPr>
        <p:spPr>
          <a:xfrm>
            <a:off x="865396" y="387778"/>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Rappeler les règles déjà vues en cas de difficultés .</a:t>
            </a:r>
            <a:endParaRPr i="1" sz="1400">
              <a:solidFill>
                <a:srgbClr val="AEAEAE"/>
              </a:solidFill>
              <a:latin typeface="Calibri"/>
              <a:ea typeface="Calibri"/>
              <a:cs typeface="Calibri"/>
              <a:sym typeface="Calibri"/>
            </a:endParaRPr>
          </a:p>
        </p:txBody>
      </p:sp>
      <p:sp>
        <p:nvSpPr>
          <p:cNvPr id="781" name="Google Shape;781;p15"/>
          <p:cNvSpPr txBox="1"/>
          <p:nvPr/>
        </p:nvSpPr>
        <p:spPr>
          <a:xfrm>
            <a:off x="81776" y="607110"/>
            <a:ext cx="8960469" cy="45089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rgbClr val="0070C0"/>
                </a:solidFill>
                <a:latin typeface="Calibri"/>
                <a:ea typeface="Calibri"/>
                <a:cs typeface="Calibri"/>
                <a:sym typeface="Calibri"/>
              </a:rPr>
              <a:t>Lisez les phrases et répondez à ces questions :</a:t>
            </a:r>
            <a:endParaRPr/>
          </a:p>
          <a:p>
            <a:pPr indent="-342900" lvl="0" marL="342900" marR="0" rtl="0" algn="l">
              <a:spcBef>
                <a:spcPts val="0"/>
              </a:spcBef>
              <a:spcAft>
                <a:spcPts val="0"/>
              </a:spcAft>
              <a:buClr>
                <a:schemeClr val="dk1"/>
              </a:buClr>
              <a:buSzPts val="1900"/>
              <a:buFont typeface="Play"/>
              <a:buAutoNum type="arabicPeriod"/>
            </a:pPr>
            <a:r>
              <a:rPr lang="fr-FR" sz="1900">
                <a:solidFill>
                  <a:schemeClr val="dk1"/>
                </a:solidFill>
                <a:latin typeface="Calibri"/>
                <a:ea typeface="Calibri"/>
                <a:cs typeface="Calibri"/>
                <a:sym typeface="Calibri"/>
              </a:rPr>
              <a:t>La lecture est une activité très utile, car elle permet d’apprendre de nouvelles choses. Par exemple, un roman raconte une histoire imaginaire dans laquelle on peut s’évader pendant plusieurs heures.</a:t>
            </a:r>
            <a:endParaRPr/>
          </a:p>
          <a:p>
            <a:pPr indent="-342900" lvl="0" marL="342900" marR="0" rtl="0" algn="l">
              <a:spcBef>
                <a:spcPts val="0"/>
              </a:spcBef>
              <a:spcAft>
                <a:spcPts val="0"/>
              </a:spcAft>
              <a:buClr>
                <a:srgbClr val="C00000"/>
              </a:buClr>
              <a:buSzPts val="1900"/>
              <a:buFont typeface="Noto Sans Symbols"/>
              <a:buChar char="▪"/>
            </a:pPr>
            <a:r>
              <a:rPr b="1" lang="fr-FR" sz="1900">
                <a:solidFill>
                  <a:srgbClr val="C00000"/>
                </a:solidFill>
                <a:latin typeface="Calibri"/>
                <a:ea typeface="Calibri"/>
                <a:cs typeface="Calibri"/>
                <a:sym typeface="Calibri"/>
              </a:rPr>
              <a:t>Quel exemple est donné pour montrer que la lecture permet de rêver et de s’évader?</a:t>
            </a:r>
            <a:endParaRPr b="1" sz="1900">
              <a:solidFill>
                <a:srgbClr val="C00000"/>
              </a:solidFill>
              <a:latin typeface="Calibri"/>
              <a:ea typeface="Calibri"/>
              <a:cs typeface="Calibri"/>
              <a:sym typeface="Calibri"/>
            </a:endParaRPr>
          </a:p>
          <a:p>
            <a:pPr indent="0" lvl="0" marL="0" marR="0" rtl="0" algn="l">
              <a:spcBef>
                <a:spcPts val="0"/>
              </a:spcBef>
              <a:spcAft>
                <a:spcPts val="0"/>
              </a:spcAft>
              <a:buNone/>
            </a:pPr>
            <a:r>
              <a:rPr lang="fr-FR" sz="1900">
                <a:solidFill>
                  <a:schemeClr val="dk1"/>
                </a:solidFill>
                <a:latin typeface="Calibri"/>
                <a:ea typeface="Calibri"/>
                <a:cs typeface="Calibri"/>
                <a:sym typeface="Calibri"/>
              </a:rPr>
              <a:t>       …………………………………………………………………………………………………………………………… </a:t>
            </a:r>
            <a:endParaRPr sz="1900">
              <a:solidFill>
                <a:schemeClr val="dk1"/>
              </a:solidFill>
              <a:latin typeface="Calibri"/>
              <a:ea typeface="Calibri"/>
              <a:cs typeface="Calibri"/>
              <a:sym typeface="Calibri"/>
            </a:endParaRPr>
          </a:p>
          <a:p>
            <a:pPr indent="0" lvl="0" marL="0" marR="0" rtl="0" algn="l">
              <a:spcBef>
                <a:spcPts val="0"/>
              </a:spcBef>
              <a:spcAft>
                <a:spcPts val="0"/>
              </a:spcAft>
              <a:buNone/>
            </a:pPr>
            <a:r>
              <a:rPr lang="fr-FR" sz="1900">
                <a:solidFill>
                  <a:schemeClr val="dk1"/>
                </a:solidFill>
                <a:latin typeface="Calibri"/>
                <a:ea typeface="Calibri"/>
                <a:cs typeface="Calibri"/>
                <a:sym typeface="Calibri"/>
              </a:rPr>
              <a:t>2. Un documentaire, quant à lui, explique des sujets comme les animaux ou le ciel étoilé.</a:t>
            </a:r>
            <a:endParaRPr/>
          </a:p>
          <a:p>
            <a:pPr indent="-342900" lvl="0" marL="342900" marR="0" rtl="0" algn="l">
              <a:spcBef>
                <a:spcPts val="0"/>
              </a:spcBef>
              <a:spcAft>
                <a:spcPts val="0"/>
              </a:spcAft>
              <a:buClr>
                <a:srgbClr val="C00000"/>
              </a:buClr>
              <a:buSzPts val="1900"/>
              <a:buFont typeface="Noto Sans Symbols"/>
              <a:buChar char="▪"/>
            </a:pPr>
            <a:r>
              <a:rPr b="1" lang="fr-FR" sz="1900">
                <a:solidFill>
                  <a:srgbClr val="C00000"/>
                </a:solidFill>
                <a:latin typeface="Calibri"/>
                <a:ea typeface="Calibri"/>
                <a:cs typeface="Calibri"/>
                <a:sym typeface="Calibri"/>
              </a:rPr>
              <a:t>Quel exemple est donné pour montrer ce que peut expliquer un documentaire ? </a:t>
            </a:r>
            <a:r>
              <a:rPr lang="fr-FR" sz="1900">
                <a:solidFill>
                  <a:schemeClr val="dk1"/>
                </a:solidFill>
                <a:latin typeface="Calibri"/>
                <a:ea typeface="Calibri"/>
                <a:cs typeface="Calibri"/>
                <a:sym typeface="Calibri"/>
              </a:rPr>
              <a:t>……………………………………………………………………………………………………………………………</a:t>
            </a:r>
            <a:endParaRPr/>
          </a:p>
          <a:p>
            <a:pPr indent="0" lvl="0" marL="0" marR="0" rtl="0" algn="l">
              <a:spcBef>
                <a:spcPts val="0"/>
              </a:spcBef>
              <a:spcAft>
                <a:spcPts val="0"/>
              </a:spcAft>
              <a:buNone/>
            </a:pPr>
            <a:r>
              <a:rPr lang="fr-FR" sz="1900">
                <a:solidFill>
                  <a:schemeClr val="dk1"/>
                </a:solidFill>
                <a:latin typeface="Calibri"/>
                <a:ea typeface="Calibri"/>
                <a:cs typeface="Calibri"/>
                <a:sym typeface="Calibri"/>
              </a:rPr>
              <a:t>3. Enfin, les bandes dessinées sont idéales pour ceux qui aiment les images et les aventures drôles ou passionnantes.</a:t>
            </a:r>
            <a:endParaRPr sz="1900">
              <a:solidFill>
                <a:schemeClr val="dk1"/>
              </a:solidFill>
              <a:latin typeface="Calibri"/>
              <a:ea typeface="Calibri"/>
              <a:cs typeface="Calibri"/>
              <a:sym typeface="Calibri"/>
            </a:endParaRPr>
          </a:p>
          <a:p>
            <a:pPr indent="-342900" lvl="0" marL="342900" marR="0" rtl="0" algn="l">
              <a:spcBef>
                <a:spcPts val="0"/>
              </a:spcBef>
              <a:spcAft>
                <a:spcPts val="0"/>
              </a:spcAft>
              <a:buClr>
                <a:srgbClr val="C00000"/>
              </a:buClr>
              <a:buSzPts val="1900"/>
              <a:buFont typeface="Noto Sans Symbols"/>
              <a:buChar char="▪"/>
            </a:pPr>
            <a:r>
              <a:rPr b="1" lang="fr-FR" sz="1900">
                <a:solidFill>
                  <a:srgbClr val="C00000"/>
                </a:solidFill>
                <a:latin typeface="Calibri"/>
                <a:ea typeface="Calibri"/>
                <a:cs typeface="Calibri"/>
                <a:sym typeface="Calibri"/>
              </a:rPr>
              <a:t>Quel exemple est donné pour montrer ce que les bandes dessinées offrent aux lecteurs ?</a:t>
            </a:r>
            <a:endParaRPr/>
          </a:p>
          <a:p>
            <a:pPr indent="0" lvl="0" marL="0" marR="0" rtl="0" algn="l">
              <a:spcBef>
                <a:spcPts val="0"/>
              </a:spcBef>
              <a:spcAft>
                <a:spcPts val="0"/>
              </a:spcAft>
              <a:buNone/>
            </a:pPr>
            <a:r>
              <a:rPr lang="fr-FR" sz="2000">
                <a:solidFill>
                  <a:schemeClr val="dk1"/>
                </a:solidFill>
                <a:latin typeface="Calibri"/>
                <a:ea typeface="Calibri"/>
                <a:cs typeface="Calibri"/>
                <a:sym typeface="Calibri"/>
              </a:rPr>
              <a:t>     </a:t>
            </a:r>
            <a:r>
              <a:rPr lang="fr-FR" sz="1900">
                <a:solidFill>
                  <a:schemeClr val="dk1"/>
                </a:solidFill>
                <a:latin typeface="Calibri"/>
                <a:ea typeface="Calibri"/>
                <a:cs typeface="Calibri"/>
                <a:sym typeface="Calibri"/>
              </a:rPr>
              <a:t>…………………………………………………………………………………………………………………………… </a:t>
            </a:r>
            <a:endParaRPr sz="1900">
              <a:solidFill>
                <a:schemeClr val="dk1"/>
              </a:solidFill>
              <a:latin typeface="Calibri"/>
              <a:ea typeface="Calibri"/>
              <a:cs typeface="Calibri"/>
              <a:sym typeface="Calibri"/>
            </a:endParaRPr>
          </a:p>
        </p:txBody>
      </p:sp>
      <p:sp>
        <p:nvSpPr>
          <p:cNvPr id="782" name="Google Shape;782;p15"/>
          <p:cNvSpPr txBox="1"/>
          <p:nvPr/>
        </p:nvSpPr>
        <p:spPr>
          <a:xfrm>
            <a:off x="333498" y="2318404"/>
            <a:ext cx="8929448" cy="3847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336FB6"/>
                </a:solidFill>
                <a:latin typeface="Calibri"/>
                <a:ea typeface="Calibri"/>
                <a:cs typeface="Calibri"/>
                <a:sym typeface="Calibri"/>
              </a:rPr>
              <a:t>Un roman avec une histoire </a:t>
            </a:r>
            <a:r>
              <a:rPr lang="fr-FR" sz="1900">
                <a:solidFill>
                  <a:srgbClr val="336FB6"/>
                </a:solidFill>
                <a:latin typeface="Calibri"/>
                <a:ea typeface="Calibri"/>
                <a:cs typeface="Calibri"/>
                <a:sym typeface="Calibri"/>
              </a:rPr>
              <a:t>imaginaire</a:t>
            </a:r>
            <a:r>
              <a:rPr lang="fr-FR" sz="1800">
                <a:solidFill>
                  <a:srgbClr val="336FB6"/>
                </a:solidFill>
                <a:latin typeface="Calibri"/>
                <a:ea typeface="Calibri"/>
                <a:cs typeface="Calibri"/>
                <a:sym typeface="Calibri"/>
              </a:rPr>
              <a:t> dans laquelle on peut s’évader pendant des heures .</a:t>
            </a:r>
            <a:endParaRPr sz="1800">
              <a:solidFill>
                <a:srgbClr val="0070C0"/>
              </a:solidFill>
              <a:latin typeface="Calibri"/>
              <a:ea typeface="Calibri"/>
              <a:cs typeface="Calibri"/>
              <a:sym typeface="Calibri"/>
            </a:endParaRPr>
          </a:p>
        </p:txBody>
      </p:sp>
      <p:sp>
        <p:nvSpPr>
          <p:cNvPr id="783" name="Google Shape;783;p15"/>
          <p:cNvSpPr txBox="1"/>
          <p:nvPr/>
        </p:nvSpPr>
        <p:spPr>
          <a:xfrm>
            <a:off x="400405" y="3184483"/>
            <a:ext cx="89294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336FB6"/>
                </a:solidFill>
                <a:latin typeface="Calibri"/>
                <a:ea typeface="Calibri"/>
                <a:cs typeface="Calibri"/>
                <a:sym typeface="Calibri"/>
              </a:rPr>
              <a:t>L’exemple est: les animaux ou le ciel étoilé .</a:t>
            </a:r>
            <a:endParaRPr sz="1800">
              <a:solidFill>
                <a:srgbClr val="336FB6"/>
              </a:solidFill>
              <a:latin typeface="Calibri"/>
              <a:ea typeface="Calibri"/>
              <a:cs typeface="Calibri"/>
              <a:sym typeface="Calibri"/>
            </a:endParaRPr>
          </a:p>
        </p:txBody>
      </p:sp>
      <p:sp>
        <p:nvSpPr>
          <p:cNvPr id="784" name="Google Shape;784;p15"/>
          <p:cNvSpPr txBox="1"/>
          <p:nvPr/>
        </p:nvSpPr>
        <p:spPr>
          <a:xfrm>
            <a:off x="333498" y="4644892"/>
            <a:ext cx="89294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336FB6"/>
                </a:solidFill>
                <a:latin typeface="Calibri"/>
                <a:ea typeface="Calibri"/>
                <a:cs typeface="Calibri"/>
                <a:sym typeface="Calibri"/>
              </a:rPr>
              <a:t>L’exemple est: des aventures drôles ou passionnantes .</a:t>
            </a:r>
            <a:endParaRPr sz="1800">
              <a:solidFill>
                <a:srgbClr val="336FB6"/>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 name="Shape 788"/>
        <p:cNvGrpSpPr/>
        <p:nvPr/>
      </p:nvGrpSpPr>
      <p:grpSpPr>
        <a:xfrm>
          <a:off x="0" y="0"/>
          <a:ext cx="0" cy="0"/>
          <a:chOff x="0" y="0"/>
          <a:chExt cx="0" cy="0"/>
        </a:xfrm>
      </p:grpSpPr>
      <p:grpSp>
        <p:nvGrpSpPr>
          <p:cNvPr id="789" name="Google Shape;789;p16"/>
          <p:cNvGrpSpPr/>
          <p:nvPr/>
        </p:nvGrpSpPr>
        <p:grpSpPr>
          <a:xfrm>
            <a:off x="3310728" y="763007"/>
            <a:ext cx="5260250" cy="2783794"/>
            <a:chOff x="1715066" y="1103461"/>
            <a:chExt cx="5717724" cy="3124203"/>
          </a:xfrm>
        </p:grpSpPr>
        <p:sp>
          <p:nvSpPr>
            <p:cNvPr id="790" name="Google Shape;790;p16"/>
            <p:cNvSpPr/>
            <p:nvPr/>
          </p:nvSpPr>
          <p:spPr>
            <a:xfrm>
              <a:off x="1715066" y="1103461"/>
              <a:ext cx="5717724" cy="3124203"/>
            </a:xfrm>
            <a:prstGeom prst="rect">
              <a:avLst/>
            </a:prstGeom>
            <a:noFill/>
            <a:ln cap="flat" cmpd="sng" w="9525">
              <a:solidFill>
                <a:srgbClr val="44546A"/>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791" name="Google Shape;791;p16"/>
            <p:cNvSpPr/>
            <p:nvPr/>
          </p:nvSpPr>
          <p:spPr>
            <a:xfrm>
              <a:off x="1802501" y="1179667"/>
              <a:ext cx="5542845" cy="2971800"/>
            </a:xfrm>
            <a:prstGeom prst="rect">
              <a:avLst/>
            </a:prstGeom>
            <a:solidFill>
              <a:srgbClr val="FFFFFF"/>
            </a:solidFill>
            <a:ln cap="flat" cmpd="sng" w="9525">
              <a:solidFill>
                <a:srgbClr val="44546A"/>
              </a:solidFill>
              <a:prstDash val="solid"/>
              <a:round/>
              <a:headEnd len="sm" w="sm" type="none"/>
              <a:tailEnd len="sm" w="sm" type="none"/>
            </a:ln>
            <a:effectLst>
              <a:outerShdw algn="tl">
                <a:srgbClr val="000000">
                  <a:alpha val="4706"/>
                </a:srgbClr>
              </a:outerShdw>
            </a:effectLst>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sp>
        <p:nvSpPr>
          <p:cNvPr id="792" name="Google Shape;792;p16"/>
          <p:cNvSpPr txBox="1"/>
          <p:nvPr/>
        </p:nvSpPr>
        <p:spPr>
          <a:xfrm>
            <a:off x="3431851" y="1057225"/>
            <a:ext cx="4983797" cy="2177134"/>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1" lang="fr-FR" sz="3600" u="none" cap="none" strike="noStrike">
                <a:solidFill>
                  <a:srgbClr val="44546A"/>
                </a:solidFill>
                <a:latin typeface="Calibri"/>
                <a:ea typeface="Calibri"/>
                <a:cs typeface="Calibri"/>
                <a:sym typeface="Calibri"/>
              </a:rPr>
              <a:t>Atelier de lecture fluence</a:t>
            </a:r>
            <a:r>
              <a:rPr b="1" i="0" lang="fr-FR" sz="3600" u="none" cap="none" strike="noStrike">
                <a:solidFill>
                  <a:srgbClr val="44546A"/>
                </a:solidFill>
                <a:latin typeface="Calibri"/>
                <a:ea typeface="Calibri"/>
                <a:cs typeface="Calibri"/>
                <a:sym typeface="Calibri"/>
              </a:rPr>
              <a:t> </a:t>
            </a:r>
            <a:endParaRPr/>
          </a:p>
          <a:p>
            <a:pPr indent="0" lvl="0" marL="0" marR="0" rtl="0" algn="ctr">
              <a:lnSpc>
                <a:spcPct val="131218"/>
              </a:lnSpc>
              <a:spcBef>
                <a:spcPts val="0"/>
              </a:spcBef>
              <a:spcAft>
                <a:spcPts val="0"/>
              </a:spcAft>
              <a:buNone/>
            </a:pPr>
            <a:r>
              <a:t/>
            </a:r>
            <a:endParaRPr b="1" sz="3600">
              <a:solidFill>
                <a:srgbClr val="44546A"/>
              </a:solidFill>
              <a:latin typeface="Calibri"/>
              <a:ea typeface="Calibri"/>
              <a:cs typeface="Calibri"/>
              <a:sym typeface="Calibri"/>
            </a:endParaRPr>
          </a:p>
          <a:p>
            <a:pPr indent="0" lvl="0" marL="0" marR="0" rtl="0" algn="ctr">
              <a:lnSpc>
                <a:spcPct val="131218"/>
              </a:lnSpc>
              <a:spcBef>
                <a:spcPts val="0"/>
              </a:spcBef>
              <a:spcAft>
                <a:spcPts val="0"/>
              </a:spcAft>
              <a:buNone/>
            </a:pPr>
            <a:r>
              <a:rPr b="1" i="0" lang="fr-FR" sz="3600" u="none" cap="none" strike="noStrike">
                <a:solidFill>
                  <a:srgbClr val="44546A"/>
                </a:solidFill>
                <a:latin typeface="Calibri"/>
                <a:ea typeface="Calibri"/>
                <a:cs typeface="Calibri"/>
                <a:sym typeface="Calibri"/>
              </a:rPr>
              <a:t>25 min</a:t>
            </a:r>
            <a:endParaRPr sz="3600">
              <a:solidFill>
                <a:srgbClr val="44546A"/>
              </a:solidFill>
              <a:latin typeface="Arial"/>
              <a:ea typeface="Arial"/>
              <a:cs typeface="Arial"/>
              <a:sym typeface="Arial"/>
            </a:endParaRPr>
          </a:p>
        </p:txBody>
      </p:sp>
      <p:pic>
        <p:nvPicPr>
          <p:cNvPr id="793" name="Google Shape;793;p16"/>
          <p:cNvPicPr preferRelativeResize="0"/>
          <p:nvPr/>
        </p:nvPicPr>
        <p:blipFill rotWithShape="1">
          <a:blip r:embed="rId3">
            <a:alphaModFix/>
          </a:blip>
          <a:srcRect b="0" l="0" r="0" t="0"/>
          <a:stretch/>
        </p:blipFill>
        <p:spPr>
          <a:xfrm>
            <a:off x="441110" y="744784"/>
            <a:ext cx="2802017" cy="2802017"/>
          </a:xfrm>
          <a:prstGeom prst="rect">
            <a:avLst/>
          </a:prstGeom>
          <a:noFill/>
          <a:ln>
            <a:noFill/>
          </a:ln>
        </p:spPr>
      </p:pic>
      <p:sp>
        <p:nvSpPr>
          <p:cNvPr id="794" name="Google Shape;794;p16"/>
          <p:cNvSpPr/>
          <p:nvPr/>
        </p:nvSpPr>
        <p:spPr>
          <a:xfrm>
            <a:off x="5728896" y="1950939"/>
            <a:ext cx="389706" cy="389706"/>
          </a:xfrm>
          <a:prstGeom prst="ellipse">
            <a:avLst/>
          </a:prstGeom>
          <a:blipFill rotWithShape="1">
            <a:blip r:embed="rId4">
              <a:alphaModFix/>
            </a:blip>
            <a:stretch>
              <a:fillRect b="0" l="0" r="0" t="0"/>
            </a:stretch>
          </a:blipFill>
          <a:ln cap="flat" cmpd="sng" w="1905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44546A"/>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3F0"/>
        </a:solidFill>
      </p:bgPr>
    </p:bg>
    <p:spTree>
      <p:nvGrpSpPr>
        <p:cNvPr id="798" name="Shape 798"/>
        <p:cNvGrpSpPr/>
        <p:nvPr/>
      </p:nvGrpSpPr>
      <p:grpSpPr>
        <a:xfrm>
          <a:off x="0" y="0"/>
          <a:ext cx="0" cy="0"/>
          <a:chOff x="0" y="0"/>
          <a:chExt cx="0" cy="0"/>
        </a:xfrm>
      </p:grpSpPr>
      <p:sp>
        <p:nvSpPr>
          <p:cNvPr id="799" name="Google Shape;799;p17"/>
          <p:cNvSpPr txBox="1"/>
          <p:nvPr/>
        </p:nvSpPr>
        <p:spPr>
          <a:xfrm>
            <a:off x="0" y="1982743"/>
            <a:ext cx="9144000" cy="589007"/>
          </a:xfrm>
          <a:prstGeom prst="rect">
            <a:avLst/>
          </a:prstGeom>
          <a:noFill/>
          <a:ln>
            <a:noFill/>
          </a:ln>
        </p:spPr>
        <p:txBody>
          <a:bodyPr anchorCtr="0" anchor="t" bIns="0" lIns="0" spcFirstLastPara="1" rIns="0" wrap="square" tIns="0">
            <a:spAutoFit/>
          </a:bodyPr>
          <a:lstStyle/>
          <a:p>
            <a:pPr indent="0" lvl="0" marL="0" marR="0" rtl="0" algn="ctr">
              <a:lnSpc>
                <a:spcPct val="131218"/>
              </a:lnSpc>
              <a:spcBef>
                <a:spcPts val="0"/>
              </a:spcBef>
              <a:spcAft>
                <a:spcPts val="0"/>
              </a:spcAft>
              <a:buClr>
                <a:srgbClr val="44546A"/>
              </a:buClr>
              <a:buSzPts val="3200"/>
              <a:buFont typeface="Calibri"/>
              <a:buNone/>
            </a:pPr>
            <a:r>
              <a:rPr b="1" i="0" lang="fr-FR" sz="3200" u="none" cap="none" strike="noStrike">
                <a:solidFill>
                  <a:srgbClr val="44546A"/>
                </a:solidFill>
                <a:latin typeface="Calibri"/>
                <a:ea typeface="Calibri"/>
                <a:cs typeface="Calibri"/>
                <a:sym typeface="Calibri"/>
              </a:rPr>
              <a:t>Déclaration de l’objectif</a:t>
            </a:r>
            <a:endParaRPr b="0" i="0" sz="1800" u="none" cap="none" strike="noStrike">
              <a:solidFill>
                <a:srgbClr val="44546A"/>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18"/>
          <p:cNvSpPr/>
          <p:nvPr/>
        </p:nvSpPr>
        <p:spPr>
          <a:xfrm>
            <a:off x="40820" y="41296"/>
            <a:ext cx="9103180" cy="611849"/>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05" name="Google Shape;805;p18"/>
          <p:cNvSpPr/>
          <p:nvPr/>
        </p:nvSpPr>
        <p:spPr>
          <a:xfrm>
            <a:off x="0" y="0"/>
            <a:ext cx="9144000" cy="5143500"/>
          </a:xfrm>
          <a:prstGeom prst="rect">
            <a:avLst/>
          </a:prstGeom>
          <a:noFill/>
          <a:ln cap="flat" cmpd="sng" w="76200">
            <a:solidFill>
              <a:srgbClr val="F6C5A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806" name="Google Shape;806;p18"/>
          <p:cNvPicPr preferRelativeResize="0"/>
          <p:nvPr/>
        </p:nvPicPr>
        <p:blipFill rotWithShape="1">
          <a:blip r:embed="rId3">
            <a:alphaModFix/>
          </a:blip>
          <a:srcRect b="0" l="0" r="0" t="0"/>
          <a:stretch/>
        </p:blipFill>
        <p:spPr>
          <a:xfrm>
            <a:off x="8496641" y="64081"/>
            <a:ext cx="558661" cy="558661"/>
          </a:xfrm>
          <a:prstGeom prst="rect">
            <a:avLst/>
          </a:prstGeom>
          <a:noFill/>
          <a:ln>
            <a:noFill/>
          </a:ln>
        </p:spPr>
      </p:pic>
      <p:pic>
        <p:nvPicPr>
          <p:cNvPr descr="Image générée" id="807" name="Google Shape;807;p18"/>
          <p:cNvPicPr preferRelativeResize="0"/>
          <p:nvPr/>
        </p:nvPicPr>
        <p:blipFill rotWithShape="1">
          <a:blip r:embed="rId4">
            <a:alphaModFix/>
          </a:blip>
          <a:srcRect b="61972" l="3539" r="75793" t="24327"/>
          <a:stretch/>
        </p:blipFill>
        <p:spPr>
          <a:xfrm>
            <a:off x="0" y="1777"/>
            <a:ext cx="594323" cy="593312"/>
          </a:xfrm>
          <a:prstGeom prst="rect">
            <a:avLst/>
          </a:prstGeom>
          <a:noFill/>
          <a:ln>
            <a:noFill/>
          </a:ln>
        </p:spPr>
      </p:pic>
      <p:sp>
        <p:nvSpPr>
          <p:cNvPr id="808" name="Google Shape;808;p18"/>
          <p:cNvSpPr txBox="1"/>
          <p:nvPr/>
        </p:nvSpPr>
        <p:spPr>
          <a:xfrm>
            <a:off x="566286" y="68064"/>
            <a:ext cx="822318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 A la fin de cette séance, vous serez capables de :</a:t>
            </a:r>
            <a:endParaRPr b="1" sz="1400">
              <a:solidFill>
                <a:srgbClr val="747474"/>
              </a:solidFill>
              <a:latin typeface="Calibri"/>
              <a:ea typeface="Calibri"/>
              <a:cs typeface="Calibri"/>
              <a:sym typeface="Calibri"/>
            </a:endParaRPr>
          </a:p>
        </p:txBody>
      </p:sp>
      <p:sp>
        <p:nvSpPr>
          <p:cNvPr id="809" name="Google Shape;809;p18"/>
          <p:cNvSpPr/>
          <p:nvPr/>
        </p:nvSpPr>
        <p:spPr>
          <a:xfrm>
            <a:off x="916712" y="1732148"/>
            <a:ext cx="7896839" cy="532772"/>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Lire en respectant les pauses.</a:t>
            </a:r>
            <a:endParaRPr b="1" sz="2400">
              <a:solidFill>
                <a:schemeClr val="dk1"/>
              </a:solidFill>
              <a:latin typeface="Calibri"/>
              <a:ea typeface="Calibri"/>
              <a:cs typeface="Calibri"/>
              <a:sym typeface="Calibri"/>
            </a:endParaRPr>
          </a:p>
        </p:txBody>
      </p:sp>
      <p:pic>
        <p:nvPicPr>
          <p:cNvPr id="810" name="Google Shape;810;p18"/>
          <p:cNvPicPr preferRelativeResize="0"/>
          <p:nvPr/>
        </p:nvPicPr>
        <p:blipFill rotWithShape="1">
          <a:blip r:embed="rId5">
            <a:alphaModFix/>
          </a:blip>
          <a:srcRect b="0" l="0" r="0" t="0"/>
          <a:stretch/>
        </p:blipFill>
        <p:spPr>
          <a:xfrm>
            <a:off x="614633" y="1696455"/>
            <a:ext cx="604158" cy="604158"/>
          </a:xfrm>
          <a:prstGeom prst="rect">
            <a:avLst/>
          </a:prstGeom>
          <a:noFill/>
          <a:ln>
            <a:noFill/>
          </a:ln>
        </p:spPr>
      </p:pic>
      <p:pic>
        <p:nvPicPr>
          <p:cNvPr id="811" name="Google Shape;811;p18"/>
          <p:cNvPicPr preferRelativeResize="0"/>
          <p:nvPr/>
        </p:nvPicPr>
        <p:blipFill rotWithShape="1">
          <a:blip r:embed="rId6">
            <a:alphaModFix/>
          </a:blip>
          <a:srcRect b="0" l="0" r="0" t="0"/>
          <a:stretch/>
        </p:blipFill>
        <p:spPr>
          <a:xfrm>
            <a:off x="4282722" y="4230059"/>
            <a:ext cx="794800" cy="702770"/>
          </a:xfrm>
          <a:prstGeom prst="rect">
            <a:avLst/>
          </a:prstGeom>
          <a:noFill/>
          <a:ln>
            <a:noFill/>
          </a:ln>
        </p:spPr>
      </p:pic>
      <p:pic>
        <p:nvPicPr>
          <p:cNvPr id="812" name="Google Shape;812;p18"/>
          <p:cNvPicPr preferRelativeResize="0"/>
          <p:nvPr/>
        </p:nvPicPr>
        <p:blipFill rotWithShape="1">
          <a:blip r:embed="rId7">
            <a:alphaModFix/>
          </a:blip>
          <a:srcRect b="0" l="0" r="0" t="0"/>
          <a:stretch/>
        </p:blipFill>
        <p:spPr>
          <a:xfrm>
            <a:off x="3757080" y="2339393"/>
            <a:ext cx="1841595" cy="181619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19"/>
          <p:cNvSpPr/>
          <p:nvPr/>
        </p:nvSpPr>
        <p:spPr>
          <a:xfrm>
            <a:off x="40820" y="41296"/>
            <a:ext cx="9103180" cy="611849"/>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818" name="Google Shape;818;p19"/>
          <p:cNvSpPr/>
          <p:nvPr/>
        </p:nvSpPr>
        <p:spPr>
          <a:xfrm>
            <a:off x="0" y="0"/>
            <a:ext cx="9144000" cy="5143500"/>
          </a:xfrm>
          <a:prstGeom prst="rect">
            <a:avLst/>
          </a:prstGeom>
          <a:noFill/>
          <a:ln cap="flat" cmpd="sng" w="76200">
            <a:solidFill>
              <a:srgbClr val="F6C5A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819" name="Google Shape;819;p19"/>
          <p:cNvPicPr preferRelativeResize="0"/>
          <p:nvPr/>
        </p:nvPicPr>
        <p:blipFill rotWithShape="1">
          <a:blip r:embed="rId3">
            <a:alphaModFix/>
          </a:blip>
          <a:srcRect b="61972" l="3539" r="75793" t="24327"/>
          <a:stretch/>
        </p:blipFill>
        <p:spPr>
          <a:xfrm>
            <a:off x="0" y="1777"/>
            <a:ext cx="594323" cy="593312"/>
          </a:xfrm>
          <a:prstGeom prst="rect">
            <a:avLst/>
          </a:prstGeom>
          <a:noFill/>
          <a:ln>
            <a:noFill/>
          </a:ln>
        </p:spPr>
      </p:pic>
      <p:sp>
        <p:nvSpPr>
          <p:cNvPr id="820" name="Google Shape;820;p19"/>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Je vais lire ces phrases à haute voix. Ecoutez bien .</a:t>
            </a:r>
            <a:endParaRPr b="1" sz="1400">
              <a:solidFill>
                <a:srgbClr val="747474"/>
              </a:solidFill>
              <a:latin typeface="Calibri"/>
              <a:ea typeface="Calibri"/>
              <a:cs typeface="Calibri"/>
              <a:sym typeface="Calibri"/>
            </a:endParaRPr>
          </a:p>
        </p:txBody>
      </p:sp>
      <p:sp>
        <p:nvSpPr>
          <p:cNvPr id="821" name="Google Shape;821;p19"/>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Faire une lecture modèle de ces phrases .</a:t>
            </a:r>
            <a:endParaRPr i="1" sz="1400">
              <a:solidFill>
                <a:srgbClr val="AEAEAE"/>
              </a:solidFill>
              <a:latin typeface="Calibri"/>
              <a:ea typeface="Calibri"/>
              <a:cs typeface="Calibri"/>
              <a:sym typeface="Calibri"/>
            </a:endParaRPr>
          </a:p>
        </p:txBody>
      </p:sp>
      <p:pic>
        <p:nvPicPr>
          <p:cNvPr id="822" name="Google Shape;822;p19"/>
          <p:cNvPicPr preferRelativeResize="0"/>
          <p:nvPr/>
        </p:nvPicPr>
        <p:blipFill rotWithShape="1">
          <a:blip r:embed="rId4">
            <a:alphaModFix/>
          </a:blip>
          <a:srcRect b="0" l="0" r="0" t="0"/>
          <a:stretch/>
        </p:blipFill>
        <p:spPr>
          <a:xfrm>
            <a:off x="8496641" y="64081"/>
            <a:ext cx="558661" cy="558661"/>
          </a:xfrm>
          <a:prstGeom prst="rect">
            <a:avLst/>
          </a:prstGeom>
          <a:noFill/>
          <a:ln>
            <a:noFill/>
          </a:ln>
        </p:spPr>
      </p:pic>
      <p:sp>
        <p:nvSpPr>
          <p:cNvPr id="823" name="Google Shape;823;p19"/>
          <p:cNvSpPr txBox="1"/>
          <p:nvPr/>
        </p:nvSpPr>
        <p:spPr>
          <a:xfrm>
            <a:off x="406522" y="1562994"/>
            <a:ext cx="8330956" cy="2554545"/>
          </a:xfrm>
          <a:prstGeom prst="rect">
            <a:avLst/>
          </a:prstGeom>
          <a:solidFill>
            <a:srgbClr val="FFFFD5"/>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Il fait froid la nuit : le Soleil ne réchauffe plus la Terre et l’air devient frais peu à peu. </a:t>
            </a:r>
            <a:endParaRPr sz="2000">
              <a:solidFill>
                <a:schemeClr val="dk1"/>
              </a:solidFill>
              <a:latin typeface="Calibri"/>
              <a:ea typeface="Calibri"/>
              <a:cs typeface="Calibri"/>
              <a:sym typeface="Calibri"/>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Nous avons besoin du Soleil : il nous donne de la lumière et rend les saisons plus chaudes ou plus froides. </a:t>
            </a:r>
            <a:endParaRPr sz="2000">
              <a:solidFill>
                <a:schemeClr val="dk1"/>
              </a:solidFill>
              <a:latin typeface="Calibri"/>
              <a:ea typeface="Calibri"/>
              <a:cs typeface="Calibri"/>
              <a:sym typeface="Calibri"/>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Soleil se lève chaque matin : c’est parce que la Terre tourne sur elle-même. </a:t>
            </a:r>
            <a:endParaRPr sz="2000">
              <a:solidFill>
                <a:schemeClr val="dk1"/>
              </a:solidFill>
              <a:latin typeface="Calibri"/>
              <a:ea typeface="Calibri"/>
              <a:cs typeface="Calibri"/>
              <a:sym typeface="Calibri"/>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Il faut se protéger du Soleil : ses rayons peuvent brûler la peau et faire mal aux yeux.</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58" name="Shape 558"/>
        <p:cNvGrpSpPr/>
        <p:nvPr/>
      </p:nvGrpSpPr>
      <p:grpSpPr>
        <a:xfrm>
          <a:off x="0" y="0"/>
          <a:ext cx="0" cy="0"/>
          <a:chOff x="0" y="0"/>
          <a:chExt cx="0" cy="0"/>
        </a:xfrm>
      </p:grpSpPr>
      <p:sp>
        <p:nvSpPr>
          <p:cNvPr id="559" name="Google Shape;559;p2"/>
          <p:cNvSpPr/>
          <p:nvPr/>
        </p:nvSpPr>
        <p:spPr>
          <a:xfrm>
            <a:off x="619320" y="291433"/>
            <a:ext cx="7449654" cy="370579"/>
          </a:xfrm>
          <a:prstGeom prst="rect">
            <a:avLst/>
          </a:prstGeom>
          <a:no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44546A"/>
              </a:buClr>
              <a:buSzPts val="2400"/>
              <a:buFont typeface="Calibri"/>
              <a:buNone/>
            </a:pPr>
            <a:r>
              <a:rPr b="1" i="0" lang="fr-FR" sz="2400" u="none" cap="none" strike="noStrike">
                <a:solidFill>
                  <a:srgbClr val="44546A"/>
                </a:solidFill>
                <a:latin typeface="Calibri"/>
                <a:ea typeface="Calibri"/>
                <a:cs typeface="Calibri"/>
                <a:sym typeface="Calibri"/>
              </a:rPr>
              <a:t>Structure des paliers du niveau 1AC</a:t>
            </a:r>
            <a:endParaRPr b="0" i="0" sz="1100" u="none" cap="none" strike="noStrike">
              <a:solidFill>
                <a:srgbClr val="000000"/>
              </a:solidFill>
              <a:latin typeface="Arial"/>
              <a:ea typeface="Arial"/>
              <a:cs typeface="Arial"/>
              <a:sym typeface="Arial"/>
            </a:endParaRPr>
          </a:p>
        </p:txBody>
      </p:sp>
      <p:cxnSp>
        <p:nvCxnSpPr>
          <p:cNvPr id="560" name="Google Shape;560;p2"/>
          <p:cNvCxnSpPr/>
          <p:nvPr/>
        </p:nvCxnSpPr>
        <p:spPr>
          <a:xfrm>
            <a:off x="2735388" y="1147997"/>
            <a:ext cx="0" cy="2943782"/>
          </a:xfrm>
          <a:prstGeom prst="straightConnector1">
            <a:avLst/>
          </a:prstGeom>
          <a:noFill/>
          <a:ln cap="flat" cmpd="sng" w="28575">
            <a:solidFill>
              <a:srgbClr val="9F5900"/>
            </a:solidFill>
            <a:prstDash val="dash"/>
            <a:miter lim="800000"/>
            <a:headEnd len="sm" w="sm" type="none"/>
            <a:tailEnd len="sm" w="sm" type="none"/>
          </a:ln>
        </p:spPr>
      </p:cxnSp>
      <p:sp>
        <p:nvSpPr>
          <p:cNvPr id="561" name="Google Shape;561;p2"/>
          <p:cNvSpPr/>
          <p:nvPr/>
        </p:nvSpPr>
        <p:spPr>
          <a:xfrm>
            <a:off x="1178053" y="1371246"/>
            <a:ext cx="7449655" cy="130571"/>
          </a:xfrm>
          <a:prstGeom prst="rightArrow">
            <a:avLst>
              <a:gd fmla="val 50000" name="adj1"/>
              <a:gd fmla="val 50000" name="adj2"/>
            </a:avLst>
          </a:prstGeom>
          <a:solidFill>
            <a:srgbClr val="074F6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562" name="Google Shape;562;p2"/>
          <p:cNvSpPr/>
          <p:nvPr/>
        </p:nvSpPr>
        <p:spPr>
          <a:xfrm>
            <a:off x="0" y="1663121"/>
            <a:ext cx="1383090" cy="735555"/>
          </a:xfrm>
          <a:prstGeom prst="rect">
            <a:avLst/>
          </a:prstGeom>
          <a:solidFill>
            <a:srgbClr val="00707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1200" u="none" cap="none" strike="noStrike">
                <a:solidFill>
                  <a:schemeClr val="lt1"/>
                </a:solidFill>
                <a:latin typeface="Arial"/>
                <a:ea typeface="Arial"/>
                <a:cs typeface="Arial"/>
                <a:sym typeface="Arial"/>
              </a:rPr>
              <a:t>Lecture fluence</a:t>
            </a:r>
            <a:endParaRPr/>
          </a:p>
        </p:txBody>
      </p:sp>
      <p:sp>
        <p:nvSpPr>
          <p:cNvPr id="563" name="Google Shape;563;p2"/>
          <p:cNvSpPr/>
          <p:nvPr/>
        </p:nvSpPr>
        <p:spPr>
          <a:xfrm>
            <a:off x="0" y="2786166"/>
            <a:ext cx="1383090" cy="768939"/>
          </a:xfrm>
          <a:prstGeom prst="rect">
            <a:avLst/>
          </a:prstGeom>
          <a:solidFill>
            <a:srgbClr val="00707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1200" u="none" cap="none" strike="noStrike">
                <a:solidFill>
                  <a:schemeClr val="lt1"/>
                </a:solidFill>
                <a:latin typeface="Arial"/>
                <a:ea typeface="Arial"/>
                <a:cs typeface="Arial"/>
                <a:sym typeface="Arial"/>
              </a:rPr>
              <a:t>Compréhension directe</a:t>
            </a:r>
            <a:endParaRPr/>
          </a:p>
        </p:txBody>
      </p:sp>
      <p:sp>
        <p:nvSpPr>
          <p:cNvPr id="564" name="Google Shape;564;p2"/>
          <p:cNvSpPr/>
          <p:nvPr/>
        </p:nvSpPr>
        <p:spPr>
          <a:xfrm>
            <a:off x="1535553" y="950956"/>
            <a:ext cx="1028827" cy="653694"/>
          </a:xfrm>
          <a:prstGeom prst="rect">
            <a:avLst/>
          </a:prstGeom>
          <a:solidFill>
            <a:srgbClr val="0B769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1800" u="none" cap="none" strike="noStrike">
                <a:solidFill>
                  <a:schemeClr val="lt1"/>
                </a:solidFill>
                <a:latin typeface="Arial"/>
                <a:ea typeface="Arial"/>
                <a:cs typeface="Arial"/>
                <a:sym typeface="Arial"/>
              </a:rPr>
              <a:t>Mot</a:t>
            </a:r>
            <a:endParaRPr/>
          </a:p>
        </p:txBody>
      </p:sp>
      <p:sp>
        <p:nvSpPr>
          <p:cNvPr id="565" name="Google Shape;565;p2"/>
          <p:cNvSpPr/>
          <p:nvPr/>
        </p:nvSpPr>
        <p:spPr>
          <a:xfrm>
            <a:off x="2951215" y="950956"/>
            <a:ext cx="1028827" cy="653694"/>
          </a:xfrm>
          <a:prstGeom prst="rect">
            <a:avLst/>
          </a:prstGeom>
          <a:solidFill>
            <a:srgbClr val="0B769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1800" u="none" cap="none" strike="noStrike">
                <a:solidFill>
                  <a:schemeClr val="lt1"/>
                </a:solidFill>
                <a:latin typeface="Arial"/>
                <a:ea typeface="Arial"/>
                <a:cs typeface="Arial"/>
                <a:sym typeface="Arial"/>
              </a:rPr>
              <a:t>Phrase simple</a:t>
            </a:r>
            <a:endParaRPr/>
          </a:p>
        </p:txBody>
      </p:sp>
      <p:sp>
        <p:nvSpPr>
          <p:cNvPr id="566" name="Google Shape;566;p2"/>
          <p:cNvSpPr/>
          <p:nvPr/>
        </p:nvSpPr>
        <p:spPr>
          <a:xfrm>
            <a:off x="4366877" y="950956"/>
            <a:ext cx="1115052" cy="653694"/>
          </a:xfrm>
          <a:prstGeom prst="rect">
            <a:avLst/>
          </a:prstGeom>
          <a:solidFill>
            <a:srgbClr val="0B769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1800" u="none" cap="none" strike="noStrike">
                <a:solidFill>
                  <a:schemeClr val="lt1"/>
                </a:solidFill>
                <a:latin typeface="Arial"/>
                <a:ea typeface="Arial"/>
                <a:cs typeface="Arial"/>
                <a:sym typeface="Arial"/>
              </a:rPr>
              <a:t>Phrase enrichie</a:t>
            </a:r>
            <a:endParaRPr/>
          </a:p>
        </p:txBody>
      </p:sp>
      <p:sp>
        <p:nvSpPr>
          <p:cNvPr id="567" name="Google Shape;567;p2"/>
          <p:cNvSpPr/>
          <p:nvPr/>
        </p:nvSpPr>
        <p:spPr>
          <a:xfrm>
            <a:off x="5782539" y="950956"/>
            <a:ext cx="1115052" cy="653694"/>
          </a:xfrm>
          <a:prstGeom prst="rect">
            <a:avLst/>
          </a:prstGeom>
          <a:solidFill>
            <a:srgbClr val="0B769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1800" u="none" cap="none" strike="noStrike">
                <a:solidFill>
                  <a:schemeClr val="lt1"/>
                </a:solidFill>
                <a:latin typeface="Arial"/>
                <a:ea typeface="Arial"/>
                <a:cs typeface="Arial"/>
                <a:sym typeface="Arial"/>
              </a:rPr>
              <a:t>Phrase étendue</a:t>
            </a:r>
            <a:endParaRPr/>
          </a:p>
        </p:txBody>
      </p:sp>
      <p:sp>
        <p:nvSpPr>
          <p:cNvPr id="568" name="Google Shape;568;p2"/>
          <p:cNvSpPr/>
          <p:nvPr/>
        </p:nvSpPr>
        <p:spPr>
          <a:xfrm>
            <a:off x="7106768" y="950956"/>
            <a:ext cx="1403174" cy="653693"/>
          </a:xfrm>
          <a:prstGeom prst="rect">
            <a:avLst/>
          </a:prstGeom>
          <a:solidFill>
            <a:srgbClr val="0B769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fr-FR" sz="1800" u="none" cap="none" strike="noStrike">
                <a:solidFill>
                  <a:schemeClr val="lt1"/>
                </a:solidFill>
                <a:latin typeface="Arial"/>
                <a:ea typeface="Arial"/>
                <a:cs typeface="Arial"/>
                <a:sym typeface="Arial"/>
              </a:rPr>
              <a:t>Paragraphe</a:t>
            </a:r>
            <a:endParaRPr/>
          </a:p>
        </p:txBody>
      </p:sp>
      <p:sp>
        <p:nvSpPr>
          <p:cNvPr id="569" name="Google Shape;569;p2"/>
          <p:cNvSpPr/>
          <p:nvPr/>
        </p:nvSpPr>
        <p:spPr>
          <a:xfrm>
            <a:off x="1535553" y="1604649"/>
            <a:ext cx="1028827" cy="2017514"/>
          </a:xfrm>
          <a:prstGeom prst="rect">
            <a:avLst/>
          </a:prstGeom>
          <a:solidFill>
            <a:srgbClr val="C7ED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chemeClr val="lt1"/>
              </a:solidFill>
              <a:latin typeface="Arial"/>
              <a:ea typeface="Arial"/>
              <a:cs typeface="Arial"/>
              <a:sym typeface="Arial"/>
            </a:endParaRPr>
          </a:p>
        </p:txBody>
      </p:sp>
      <p:sp>
        <p:nvSpPr>
          <p:cNvPr id="570" name="Google Shape;570;p2"/>
          <p:cNvSpPr/>
          <p:nvPr/>
        </p:nvSpPr>
        <p:spPr>
          <a:xfrm>
            <a:off x="2951215" y="1604649"/>
            <a:ext cx="1028827" cy="2017514"/>
          </a:xfrm>
          <a:prstGeom prst="rect">
            <a:avLst/>
          </a:prstGeom>
          <a:solidFill>
            <a:srgbClr val="C7ED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chemeClr val="lt1"/>
              </a:solidFill>
              <a:latin typeface="Arial"/>
              <a:ea typeface="Arial"/>
              <a:cs typeface="Arial"/>
              <a:sym typeface="Arial"/>
            </a:endParaRPr>
          </a:p>
        </p:txBody>
      </p:sp>
      <p:sp>
        <p:nvSpPr>
          <p:cNvPr id="571" name="Google Shape;571;p2"/>
          <p:cNvSpPr/>
          <p:nvPr/>
        </p:nvSpPr>
        <p:spPr>
          <a:xfrm>
            <a:off x="4388467" y="1604649"/>
            <a:ext cx="1028827" cy="2017514"/>
          </a:xfrm>
          <a:prstGeom prst="rect">
            <a:avLst/>
          </a:prstGeom>
          <a:solidFill>
            <a:srgbClr val="C7ED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chemeClr val="lt1"/>
              </a:solidFill>
              <a:latin typeface="Arial"/>
              <a:ea typeface="Arial"/>
              <a:cs typeface="Arial"/>
              <a:sym typeface="Arial"/>
            </a:endParaRPr>
          </a:p>
        </p:txBody>
      </p:sp>
      <p:sp>
        <p:nvSpPr>
          <p:cNvPr id="572" name="Google Shape;572;p2"/>
          <p:cNvSpPr/>
          <p:nvPr/>
        </p:nvSpPr>
        <p:spPr>
          <a:xfrm>
            <a:off x="5782539" y="1604649"/>
            <a:ext cx="1028827" cy="2017514"/>
          </a:xfrm>
          <a:prstGeom prst="rect">
            <a:avLst/>
          </a:prstGeom>
          <a:solidFill>
            <a:srgbClr val="C7ED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chemeClr val="lt1"/>
              </a:solidFill>
              <a:latin typeface="Arial"/>
              <a:ea typeface="Arial"/>
              <a:cs typeface="Arial"/>
              <a:sym typeface="Arial"/>
            </a:endParaRPr>
          </a:p>
        </p:txBody>
      </p:sp>
      <p:sp>
        <p:nvSpPr>
          <p:cNvPr id="573" name="Google Shape;573;p2"/>
          <p:cNvSpPr/>
          <p:nvPr/>
        </p:nvSpPr>
        <p:spPr>
          <a:xfrm>
            <a:off x="7198201" y="1604649"/>
            <a:ext cx="1106063" cy="2017514"/>
          </a:xfrm>
          <a:prstGeom prst="rect">
            <a:avLst/>
          </a:prstGeom>
          <a:solidFill>
            <a:srgbClr val="C7ED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chemeClr val="lt1"/>
              </a:solidFill>
              <a:latin typeface="Arial"/>
              <a:ea typeface="Arial"/>
              <a:cs typeface="Arial"/>
              <a:sym typeface="Arial"/>
            </a:endParaRPr>
          </a:p>
        </p:txBody>
      </p:sp>
      <p:sp>
        <p:nvSpPr>
          <p:cNvPr id="574" name="Google Shape;574;p2"/>
          <p:cNvSpPr/>
          <p:nvPr/>
        </p:nvSpPr>
        <p:spPr>
          <a:xfrm>
            <a:off x="1383089" y="2793854"/>
            <a:ext cx="7126854" cy="563340"/>
          </a:xfrm>
          <a:prstGeom prst="rect">
            <a:avLst/>
          </a:prstGeom>
          <a:solidFill>
            <a:srgbClr val="00707C">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chemeClr val="lt1"/>
              </a:solidFill>
              <a:latin typeface="Arial"/>
              <a:ea typeface="Arial"/>
              <a:cs typeface="Arial"/>
              <a:sym typeface="Arial"/>
            </a:endParaRPr>
          </a:p>
        </p:txBody>
      </p:sp>
      <p:sp>
        <p:nvSpPr>
          <p:cNvPr id="575" name="Google Shape;575;p2"/>
          <p:cNvSpPr/>
          <p:nvPr/>
        </p:nvSpPr>
        <p:spPr>
          <a:xfrm>
            <a:off x="1383089" y="1835336"/>
            <a:ext cx="7126854" cy="563340"/>
          </a:xfrm>
          <a:prstGeom prst="rect">
            <a:avLst/>
          </a:prstGeom>
          <a:solidFill>
            <a:srgbClr val="00707C">
              <a:alpha val="2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i="0" sz="1800" u="none" cap="none" strike="noStrike">
              <a:solidFill>
                <a:schemeClr val="lt1"/>
              </a:solidFill>
              <a:latin typeface="Arial"/>
              <a:ea typeface="Arial"/>
              <a:cs typeface="Arial"/>
              <a:sym typeface="Arial"/>
            </a:endParaRPr>
          </a:p>
        </p:txBody>
      </p:sp>
      <p:sp>
        <p:nvSpPr>
          <p:cNvPr id="576" name="Google Shape;576;p2"/>
          <p:cNvSpPr/>
          <p:nvPr/>
        </p:nvSpPr>
        <p:spPr>
          <a:xfrm>
            <a:off x="2612754" y="3783467"/>
            <a:ext cx="245269" cy="206333"/>
          </a:xfrm>
          <a:prstGeom prst="diamond">
            <a:avLst/>
          </a:prstGeom>
          <a:solidFill>
            <a:srgbClr val="C00000"/>
          </a:solidFill>
          <a:ln cap="flat" cmpd="sng" w="19050">
            <a:solidFill>
              <a:srgbClr val="C7EDF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cxnSp>
        <p:nvCxnSpPr>
          <p:cNvPr id="577" name="Google Shape;577;p2"/>
          <p:cNvCxnSpPr/>
          <p:nvPr/>
        </p:nvCxnSpPr>
        <p:spPr>
          <a:xfrm>
            <a:off x="4169976" y="1147997"/>
            <a:ext cx="0" cy="2943782"/>
          </a:xfrm>
          <a:prstGeom prst="straightConnector1">
            <a:avLst/>
          </a:prstGeom>
          <a:noFill/>
          <a:ln cap="flat" cmpd="sng" w="28575">
            <a:solidFill>
              <a:srgbClr val="9F5900"/>
            </a:solidFill>
            <a:prstDash val="dash"/>
            <a:miter lim="800000"/>
            <a:headEnd len="sm" w="sm" type="none"/>
            <a:tailEnd len="sm" w="sm" type="none"/>
          </a:ln>
        </p:spPr>
      </p:cxnSp>
      <p:sp>
        <p:nvSpPr>
          <p:cNvPr id="578" name="Google Shape;578;p2"/>
          <p:cNvSpPr/>
          <p:nvPr/>
        </p:nvSpPr>
        <p:spPr>
          <a:xfrm>
            <a:off x="4047342" y="3783467"/>
            <a:ext cx="245269" cy="206333"/>
          </a:xfrm>
          <a:prstGeom prst="diamond">
            <a:avLst/>
          </a:prstGeom>
          <a:solidFill>
            <a:srgbClr val="C00000"/>
          </a:solidFill>
          <a:ln cap="flat" cmpd="sng" w="19050">
            <a:solidFill>
              <a:srgbClr val="C7EDF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cxnSp>
        <p:nvCxnSpPr>
          <p:cNvPr id="579" name="Google Shape;579;p2"/>
          <p:cNvCxnSpPr/>
          <p:nvPr/>
        </p:nvCxnSpPr>
        <p:spPr>
          <a:xfrm>
            <a:off x="5604564" y="1147997"/>
            <a:ext cx="0" cy="2943782"/>
          </a:xfrm>
          <a:prstGeom prst="straightConnector1">
            <a:avLst/>
          </a:prstGeom>
          <a:noFill/>
          <a:ln cap="flat" cmpd="sng" w="28575">
            <a:solidFill>
              <a:srgbClr val="9F5900"/>
            </a:solidFill>
            <a:prstDash val="dash"/>
            <a:miter lim="800000"/>
            <a:headEnd len="sm" w="sm" type="none"/>
            <a:tailEnd len="sm" w="sm" type="none"/>
          </a:ln>
        </p:spPr>
      </p:cxnSp>
      <p:sp>
        <p:nvSpPr>
          <p:cNvPr id="580" name="Google Shape;580;p2"/>
          <p:cNvSpPr/>
          <p:nvPr/>
        </p:nvSpPr>
        <p:spPr>
          <a:xfrm>
            <a:off x="5481930" y="3783467"/>
            <a:ext cx="245269" cy="206333"/>
          </a:xfrm>
          <a:prstGeom prst="diamond">
            <a:avLst/>
          </a:prstGeom>
          <a:solidFill>
            <a:srgbClr val="C00000"/>
          </a:solidFill>
          <a:ln cap="flat" cmpd="sng" w="19050">
            <a:solidFill>
              <a:srgbClr val="C7EDF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cxnSp>
        <p:nvCxnSpPr>
          <p:cNvPr id="581" name="Google Shape;581;p2"/>
          <p:cNvCxnSpPr/>
          <p:nvPr/>
        </p:nvCxnSpPr>
        <p:spPr>
          <a:xfrm>
            <a:off x="7002179" y="1147997"/>
            <a:ext cx="0" cy="2943782"/>
          </a:xfrm>
          <a:prstGeom prst="straightConnector1">
            <a:avLst/>
          </a:prstGeom>
          <a:noFill/>
          <a:ln cap="flat" cmpd="sng" w="28575">
            <a:solidFill>
              <a:srgbClr val="9F5900"/>
            </a:solidFill>
            <a:prstDash val="dash"/>
            <a:miter lim="800000"/>
            <a:headEnd len="sm" w="sm" type="none"/>
            <a:tailEnd len="sm" w="sm" type="none"/>
          </a:ln>
        </p:spPr>
      </p:cxnSp>
      <p:sp>
        <p:nvSpPr>
          <p:cNvPr id="582" name="Google Shape;582;p2"/>
          <p:cNvSpPr txBox="1"/>
          <p:nvPr/>
        </p:nvSpPr>
        <p:spPr>
          <a:xfrm>
            <a:off x="2314801" y="4066427"/>
            <a:ext cx="84117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1400" u="none" cap="none" strike="noStrike">
                <a:solidFill>
                  <a:srgbClr val="C00000"/>
                </a:solidFill>
                <a:latin typeface="Arial"/>
                <a:ea typeface="Arial"/>
                <a:cs typeface="Arial"/>
                <a:sym typeface="Arial"/>
              </a:rPr>
              <a:t>Palier 2</a:t>
            </a:r>
            <a:endParaRPr/>
          </a:p>
        </p:txBody>
      </p:sp>
      <p:sp>
        <p:nvSpPr>
          <p:cNvPr id="583" name="Google Shape;583;p2"/>
          <p:cNvSpPr txBox="1"/>
          <p:nvPr/>
        </p:nvSpPr>
        <p:spPr>
          <a:xfrm>
            <a:off x="3749389" y="4066427"/>
            <a:ext cx="84117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C00000"/>
                </a:solidFill>
                <a:latin typeface="Arial"/>
                <a:ea typeface="Arial"/>
                <a:cs typeface="Arial"/>
                <a:sym typeface="Arial"/>
              </a:rPr>
              <a:t>Palier 3</a:t>
            </a:r>
            <a:endParaRPr/>
          </a:p>
        </p:txBody>
      </p:sp>
      <p:sp>
        <p:nvSpPr>
          <p:cNvPr id="584" name="Google Shape;584;p2"/>
          <p:cNvSpPr txBox="1"/>
          <p:nvPr/>
        </p:nvSpPr>
        <p:spPr>
          <a:xfrm>
            <a:off x="5172518" y="4066427"/>
            <a:ext cx="84117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C00000"/>
                </a:solidFill>
                <a:latin typeface="Arial"/>
                <a:ea typeface="Arial"/>
                <a:cs typeface="Arial"/>
                <a:sym typeface="Arial"/>
              </a:rPr>
              <a:t>Palier 4</a:t>
            </a:r>
            <a:endParaRPr/>
          </a:p>
        </p:txBody>
      </p:sp>
      <p:pic>
        <p:nvPicPr>
          <p:cNvPr descr="Téléchargez gratuitement des icônes sur Test aux formats PNG et SVG" id="585" name="Google Shape;585;p2"/>
          <p:cNvPicPr preferRelativeResize="0"/>
          <p:nvPr/>
        </p:nvPicPr>
        <p:blipFill rotWithShape="1">
          <a:blip r:embed="rId3">
            <a:alphaModFix/>
          </a:blip>
          <a:srcRect b="0" l="0" r="0" t="0"/>
          <a:stretch/>
        </p:blipFill>
        <p:spPr>
          <a:xfrm>
            <a:off x="2882673" y="3807336"/>
            <a:ext cx="192335" cy="161802"/>
          </a:xfrm>
          <a:prstGeom prst="rect">
            <a:avLst/>
          </a:prstGeom>
          <a:noFill/>
          <a:ln>
            <a:noFill/>
          </a:ln>
        </p:spPr>
      </p:pic>
      <p:pic>
        <p:nvPicPr>
          <p:cNvPr descr="Téléchargez gratuitement des icônes sur Test aux formats PNG et SVG" id="586" name="Google Shape;586;p2"/>
          <p:cNvPicPr preferRelativeResize="0"/>
          <p:nvPr/>
        </p:nvPicPr>
        <p:blipFill rotWithShape="1">
          <a:blip r:embed="rId3">
            <a:alphaModFix/>
          </a:blip>
          <a:srcRect b="0" l="0" r="0" t="0"/>
          <a:stretch/>
        </p:blipFill>
        <p:spPr>
          <a:xfrm>
            <a:off x="4314956" y="3807336"/>
            <a:ext cx="192335" cy="161802"/>
          </a:xfrm>
          <a:prstGeom prst="rect">
            <a:avLst/>
          </a:prstGeom>
          <a:noFill/>
          <a:ln>
            <a:noFill/>
          </a:ln>
        </p:spPr>
      </p:pic>
      <p:pic>
        <p:nvPicPr>
          <p:cNvPr descr="Téléchargez gratuitement des icônes sur Test aux formats PNG et SVG" id="587" name="Google Shape;587;p2"/>
          <p:cNvPicPr preferRelativeResize="0"/>
          <p:nvPr/>
        </p:nvPicPr>
        <p:blipFill rotWithShape="1">
          <a:blip r:embed="rId3">
            <a:alphaModFix/>
          </a:blip>
          <a:srcRect b="0" l="0" r="0" t="0"/>
          <a:stretch/>
        </p:blipFill>
        <p:spPr>
          <a:xfrm>
            <a:off x="6273903" y="3807336"/>
            <a:ext cx="192335" cy="161802"/>
          </a:xfrm>
          <a:prstGeom prst="rect">
            <a:avLst/>
          </a:prstGeom>
          <a:noFill/>
          <a:ln>
            <a:noFill/>
          </a:ln>
        </p:spPr>
      </p:pic>
      <p:cxnSp>
        <p:nvCxnSpPr>
          <p:cNvPr id="588" name="Google Shape;588;p2"/>
          <p:cNvCxnSpPr/>
          <p:nvPr/>
        </p:nvCxnSpPr>
        <p:spPr>
          <a:xfrm>
            <a:off x="1464429" y="1147997"/>
            <a:ext cx="0" cy="2943782"/>
          </a:xfrm>
          <a:prstGeom prst="straightConnector1">
            <a:avLst/>
          </a:prstGeom>
          <a:noFill/>
          <a:ln cap="flat" cmpd="sng" w="28575">
            <a:solidFill>
              <a:srgbClr val="9F5900"/>
            </a:solidFill>
            <a:prstDash val="dash"/>
            <a:miter lim="800000"/>
            <a:headEnd len="sm" w="sm" type="none"/>
            <a:tailEnd len="sm" w="sm" type="none"/>
          </a:ln>
        </p:spPr>
      </p:cxnSp>
      <p:sp>
        <p:nvSpPr>
          <p:cNvPr id="589" name="Google Shape;589;p2"/>
          <p:cNvSpPr/>
          <p:nvPr/>
        </p:nvSpPr>
        <p:spPr>
          <a:xfrm>
            <a:off x="1341795" y="3783467"/>
            <a:ext cx="245269" cy="206333"/>
          </a:xfrm>
          <a:prstGeom prst="diamond">
            <a:avLst/>
          </a:prstGeom>
          <a:solidFill>
            <a:srgbClr val="C00000"/>
          </a:solidFill>
          <a:ln cap="flat" cmpd="sng" w="19050">
            <a:solidFill>
              <a:srgbClr val="C7EDF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0" name="Google Shape;590;p2"/>
          <p:cNvSpPr txBox="1"/>
          <p:nvPr/>
        </p:nvSpPr>
        <p:spPr>
          <a:xfrm>
            <a:off x="1043841" y="4066427"/>
            <a:ext cx="84117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C00000"/>
                </a:solidFill>
                <a:latin typeface="Arial"/>
                <a:ea typeface="Arial"/>
                <a:cs typeface="Arial"/>
                <a:sym typeface="Arial"/>
              </a:rPr>
              <a:t>Palier 1</a:t>
            </a:r>
            <a:endParaRPr/>
          </a:p>
        </p:txBody>
      </p:sp>
      <p:sp>
        <p:nvSpPr>
          <p:cNvPr id="591" name="Google Shape;591;p2"/>
          <p:cNvSpPr txBox="1"/>
          <p:nvPr/>
        </p:nvSpPr>
        <p:spPr>
          <a:xfrm>
            <a:off x="5881064" y="2043890"/>
            <a:ext cx="915436" cy="23083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900">
                <a:solidFill>
                  <a:srgbClr val="C00000"/>
                </a:solidFill>
                <a:latin typeface="Arial"/>
                <a:ea typeface="Arial"/>
                <a:cs typeface="Arial"/>
                <a:sym typeface="Arial"/>
              </a:rPr>
              <a:t>Vous êtes ici</a:t>
            </a:r>
            <a:endParaRPr/>
          </a:p>
        </p:txBody>
      </p:sp>
      <p:pic>
        <p:nvPicPr>
          <p:cNvPr descr="Pin " id="592" name="Google Shape;592;p2"/>
          <p:cNvPicPr preferRelativeResize="0"/>
          <p:nvPr/>
        </p:nvPicPr>
        <p:blipFill rotWithShape="1">
          <a:blip r:embed="rId4">
            <a:alphaModFix/>
          </a:blip>
          <a:srcRect b="0" l="0" r="0" t="0"/>
          <a:stretch/>
        </p:blipFill>
        <p:spPr>
          <a:xfrm>
            <a:off x="6109329" y="1562106"/>
            <a:ext cx="374245" cy="374245"/>
          </a:xfrm>
          <a:prstGeom prst="rect">
            <a:avLst/>
          </a:prstGeom>
          <a:noFill/>
          <a:ln>
            <a:noFill/>
          </a:ln>
        </p:spPr>
      </p:pic>
      <p:pic>
        <p:nvPicPr>
          <p:cNvPr descr="Image générée" id="593" name="Google Shape;593;p2"/>
          <p:cNvPicPr preferRelativeResize="0"/>
          <p:nvPr/>
        </p:nvPicPr>
        <p:blipFill rotWithShape="1">
          <a:blip r:embed="rId5">
            <a:alphaModFix/>
          </a:blip>
          <a:srcRect b="10678" l="0" r="0" t="11064"/>
          <a:stretch/>
        </p:blipFill>
        <p:spPr>
          <a:xfrm>
            <a:off x="139474" y="113199"/>
            <a:ext cx="479846" cy="5632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20"/>
          <p:cNvSpPr/>
          <p:nvPr/>
        </p:nvSpPr>
        <p:spPr>
          <a:xfrm>
            <a:off x="40820" y="41296"/>
            <a:ext cx="9103180" cy="611849"/>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829" name="Google Shape;829;p20"/>
          <p:cNvSpPr/>
          <p:nvPr/>
        </p:nvSpPr>
        <p:spPr>
          <a:xfrm>
            <a:off x="0" y="0"/>
            <a:ext cx="9144000" cy="5143500"/>
          </a:xfrm>
          <a:prstGeom prst="rect">
            <a:avLst/>
          </a:prstGeom>
          <a:noFill/>
          <a:ln cap="flat" cmpd="sng" w="76200">
            <a:solidFill>
              <a:srgbClr val="F6C5A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830" name="Google Shape;830;p20"/>
          <p:cNvPicPr preferRelativeResize="0"/>
          <p:nvPr/>
        </p:nvPicPr>
        <p:blipFill rotWithShape="1">
          <a:blip r:embed="rId3">
            <a:alphaModFix/>
          </a:blip>
          <a:srcRect b="61972" l="3539" r="75793" t="24327"/>
          <a:stretch/>
        </p:blipFill>
        <p:spPr>
          <a:xfrm>
            <a:off x="0" y="1777"/>
            <a:ext cx="594323" cy="593312"/>
          </a:xfrm>
          <a:prstGeom prst="rect">
            <a:avLst/>
          </a:prstGeom>
          <a:noFill/>
          <a:ln>
            <a:noFill/>
          </a:ln>
        </p:spPr>
      </p:pic>
      <p:sp>
        <p:nvSpPr>
          <p:cNvPr id="831" name="Google Shape;831;p20"/>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Voici les règles à retenir. Suivez attentivement.</a:t>
            </a:r>
            <a:endParaRPr b="1" sz="1400">
              <a:solidFill>
                <a:srgbClr val="747474"/>
              </a:solidFill>
              <a:latin typeface="Calibri"/>
              <a:ea typeface="Calibri"/>
              <a:cs typeface="Calibri"/>
              <a:sym typeface="Calibri"/>
            </a:endParaRPr>
          </a:p>
        </p:txBody>
      </p:sp>
      <p:sp>
        <p:nvSpPr>
          <p:cNvPr id="832" name="Google Shape;832;p20"/>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Fournir des explications claires aux élèves.</a:t>
            </a:r>
            <a:endParaRPr/>
          </a:p>
        </p:txBody>
      </p:sp>
      <p:pic>
        <p:nvPicPr>
          <p:cNvPr id="833" name="Google Shape;833;p20"/>
          <p:cNvPicPr preferRelativeResize="0"/>
          <p:nvPr/>
        </p:nvPicPr>
        <p:blipFill rotWithShape="1">
          <a:blip r:embed="rId4">
            <a:alphaModFix/>
          </a:blip>
          <a:srcRect b="0" l="0" r="0" t="0"/>
          <a:stretch/>
        </p:blipFill>
        <p:spPr>
          <a:xfrm>
            <a:off x="8496641" y="64081"/>
            <a:ext cx="558661" cy="558661"/>
          </a:xfrm>
          <a:prstGeom prst="rect">
            <a:avLst/>
          </a:prstGeom>
          <a:noFill/>
          <a:ln>
            <a:noFill/>
          </a:ln>
        </p:spPr>
      </p:pic>
      <p:sp>
        <p:nvSpPr>
          <p:cNvPr id="834" name="Google Shape;834;p20"/>
          <p:cNvSpPr/>
          <p:nvPr/>
        </p:nvSpPr>
        <p:spPr>
          <a:xfrm>
            <a:off x="409678" y="3313358"/>
            <a:ext cx="8526165" cy="1785104"/>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1D6FA9"/>
              </a:buClr>
              <a:buSzPts val="2000"/>
              <a:buFont typeface="Calibri"/>
              <a:buNone/>
            </a:pPr>
            <a:r>
              <a:rPr b="1" i="0" lang="fr-FR" sz="2000" u="none" cap="none" strike="noStrike">
                <a:solidFill>
                  <a:srgbClr val="1D6FA9"/>
                </a:solidFill>
                <a:latin typeface="Calibri"/>
                <a:ea typeface="Calibri"/>
                <a:cs typeface="Calibri"/>
                <a:sym typeface="Calibri"/>
              </a:rPr>
              <a:t>Règles à retenir</a:t>
            </a:r>
            <a:r>
              <a:rPr b="0" i="0" lang="fr-FR" sz="2000" u="none" cap="none" strike="noStrike">
                <a:solidFill>
                  <a:srgbClr val="1D6FA9"/>
                </a:solidFill>
                <a:latin typeface="Calibri"/>
                <a:ea typeface="Calibri"/>
                <a:cs typeface="Calibri"/>
                <a:sym typeface="Calibri"/>
              </a:rPr>
              <a:t> :</a:t>
            </a:r>
            <a:endParaRPr sz="2000">
              <a:solidFill>
                <a:srgbClr val="1D6FA9"/>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Je fais une petite pause avant et après </a:t>
            </a:r>
            <a:r>
              <a:rPr b="1" lang="fr-FR" sz="1800">
                <a:solidFill>
                  <a:schemeClr val="dk1"/>
                </a:solidFill>
                <a:latin typeface="Calibri"/>
                <a:ea typeface="Calibri"/>
                <a:cs typeface="Calibri"/>
                <a:sym typeface="Calibri"/>
              </a:rPr>
              <a:t>les deux points ( : )</a:t>
            </a:r>
            <a:r>
              <a:rPr lang="fr-FR" sz="1800">
                <a:solidFill>
                  <a:schemeClr val="dk1"/>
                </a:solidFill>
                <a:latin typeface="Calibri"/>
                <a:ea typeface="Calibri"/>
                <a:cs typeface="Calibri"/>
                <a:sym typeface="Calibri"/>
              </a:rPr>
              <a:t>, afin de préparer le lecteur ou l’auditeur à l’explication ou à l’exemple qui va suivre.</a:t>
            </a:r>
            <a:endParaRPr/>
          </a:p>
          <a:p>
            <a:pPr indent="-285750" lvl="0" marL="28575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Je marque aussi une petite pause à </a:t>
            </a:r>
            <a:r>
              <a:rPr b="1" lang="fr-FR" sz="1800">
                <a:solidFill>
                  <a:schemeClr val="dk1"/>
                </a:solidFill>
                <a:latin typeface="Calibri"/>
                <a:ea typeface="Calibri"/>
                <a:cs typeface="Calibri"/>
                <a:sym typeface="Calibri"/>
              </a:rPr>
              <a:t>la virgule ( , ) </a:t>
            </a:r>
            <a:r>
              <a:rPr lang="fr-FR" sz="1800">
                <a:solidFill>
                  <a:schemeClr val="dk1"/>
                </a:solidFill>
                <a:latin typeface="Calibri"/>
                <a:ea typeface="Calibri"/>
                <a:cs typeface="Calibri"/>
                <a:sym typeface="Calibri"/>
              </a:rPr>
              <a:t>et une pause plus longue au </a:t>
            </a:r>
            <a:r>
              <a:rPr b="1" lang="fr-FR" sz="1800">
                <a:solidFill>
                  <a:schemeClr val="dk1"/>
                </a:solidFill>
                <a:latin typeface="Calibri"/>
                <a:ea typeface="Calibri"/>
                <a:cs typeface="Calibri"/>
                <a:sym typeface="Calibri"/>
              </a:rPr>
              <a:t>point final ( . )</a:t>
            </a:r>
            <a:r>
              <a:rPr lang="fr-FR" sz="1800">
                <a:solidFill>
                  <a:schemeClr val="dk1"/>
                </a:solidFill>
                <a:latin typeface="Calibri"/>
                <a:ea typeface="Calibri"/>
                <a:cs typeface="Calibri"/>
                <a:sym typeface="Calibri"/>
              </a:rPr>
              <a:t>, car il indique la fin de la phrase et me permet de reprendre mon souffle avant de continuer.</a:t>
            </a:r>
            <a:endParaRPr/>
          </a:p>
        </p:txBody>
      </p:sp>
      <p:sp>
        <p:nvSpPr>
          <p:cNvPr id="835" name="Google Shape;835;p20"/>
          <p:cNvSpPr txBox="1"/>
          <p:nvPr/>
        </p:nvSpPr>
        <p:spPr>
          <a:xfrm>
            <a:off x="426932" y="798529"/>
            <a:ext cx="8330956" cy="2554545"/>
          </a:xfrm>
          <a:prstGeom prst="rect">
            <a:avLst/>
          </a:prstGeom>
          <a:solidFill>
            <a:srgbClr val="FFFFD5"/>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Il fait froid la nuit </a:t>
            </a:r>
            <a:r>
              <a:rPr b="1" lang="fr-FR" sz="2000">
                <a:solidFill>
                  <a:srgbClr val="FF0000"/>
                </a:solidFill>
                <a:latin typeface="Calibri"/>
                <a:ea typeface="Calibri"/>
                <a:cs typeface="Calibri"/>
                <a:sym typeface="Calibri"/>
              </a:rPr>
              <a:t>:</a:t>
            </a:r>
            <a:r>
              <a:rPr lang="fr-FR" sz="2000">
                <a:solidFill>
                  <a:schemeClr val="dk1"/>
                </a:solidFill>
                <a:latin typeface="Calibri"/>
                <a:ea typeface="Calibri"/>
                <a:cs typeface="Calibri"/>
                <a:sym typeface="Calibri"/>
              </a:rPr>
              <a:t> le Soleil ne réchauffe plus la Terre et l’air devient frais peu à peu</a:t>
            </a:r>
            <a:r>
              <a:rPr b="1" lang="fr-FR" sz="2000">
                <a:solidFill>
                  <a:srgbClr val="FF0000"/>
                </a:solidFill>
                <a:latin typeface="Calibri"/>
                <a:ea typeface="Calibri"/>
                <a:cs typeface="Calibri"/>
                <a:sym typeface="Calibri"/>
              </a:rPr>
              <a:t>. </a:t>
            </a:r>
            <a:endParaRPr b="1" sz="2000">
              <a:solidFill>
                <a:srgbClr val="FF0000"/>
              </a:solidFill>
              <a:latin typeface="Calibri"/>
              <a:ea typeface="Calibri"/>
              <a:cs typeface="Calibri"/>
              <a:sym typeface="Calibri"/>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Nous avons besoin du Soleil </a:t>
            </a:r>
            <a:r>
              <a:rPr b="1" lang="fr-FR" sz="2000">
                <a:solidFill>
                  <a:srgbClr val="FF0000"/>
                </a:solidFill>
                <a:latin typeface="Calibri"/>
                <a:ea typeface="Calibri"/>
                <a:cs typeface="Calibri"/>
                <a:sym typeface="Calibri"/>
              </a:rPr>
              <a:t>:</a:t>
            </a:r>
            <a:r>
              <a:rPr lang="fr-FR" sz="2000">
                <a:solidFill>
                  <a:schemeClr val="dk1"/>
                </a:solidFill>
                <a:latin typeface="Calibri"/>
                <a:ea typeface="Calibri"/>
                <a:cs typeface="Calibri"/>
                <a:sym typeface="Calibri"/>
              </a:rPr>
              <a:t> il nous donne de la lumière et rend les saisons plus chaudes ou plus froides</a:t>
            </a:r>
            <a:r>
              <a:rPr b="1" lang="fr-FR" sz="2000">
                <a:solidFill>
                  <a:srgbClr val="FF0000"/>
                </a:solidFill>
                <a:latin typeface="Calibri"/>
                <a:ea typeface="Calibri"/>
                <a:cs typeface="Calibri"/>
                <a:sym typeface="Calibri"/>
              </a:rPr>
              <a:t>.</a:t>
            </a:r>
            <a:r>
              <a:rPr lang="fr-FR"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Soleil se lève chaque matin </a:t>
            </a:r>
            <a:r>
              <a:rPr b="1" lang="fr-FR" sz="2000">
                <a:solidFill>
                  <a:srgbClr val="FF0000"/>
                </a:solidFill>
                <a:latin typeface="Calibri"/>
                <a:ea typeface="Calibri"/>
                <a:cs typeface="Calibri"/>
                <a:sym typeface="Calibri"/>
              </a:rPr>
              <a:t>:</a:t>
            </a:r>
            <a:r>
              <a:rPr lang="fr-FR" sz="2000">
                <a:solidFill>
                  <a:schemeClr val="dk1"/>
                </a:solidFill>
                <a:latin typeface="Calibri"/>
                <a:ea typeface="Calibri"/>
                <a:cs typeface="Calibri"/>
                <a:sym typeface="Calibri"/>
              </a:rPr>
              <a:t> c’est parce que la Terre tourne sur elle-même</a:t>
            </a:r>
            <a:r>
              <a:rPr b="1" lang="fr-FR" sz="2000">
                <a:solidFill>
                  <a:srgbClr val="FF0000"/>
                </a:solidFill>
                <a:latin typeface="Calibri"/>
                <a:ea typeface="Calibri"/>
                <a:cs typeface="Calibri"/>
                <a:sym typeface="Calibri"/>
              </a:rPr>
              <a:t>.</a:t>
            </a:r>
            <a:r>
              <a:rPr lang="fr-FR"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Il faut se protéger du Soleil </a:t>
            </a:r>
            <a:r>
              <a:rPr b="1" lang="fr-FR" sz="2000">
                <a:solidFill>
                  <a:srgbClr val="FF0000"/>
                </a:solidFill>
                <a:latin typeface="Calibri"/>
                <a:ea typeface="Calibri"/>
                <a:cs typeface="Calibri"/>
                <a:sym typeface="Calibri"/>
              </a:rPr>
              <a:t>:</a:t>
            </a:r>
            <a:r>
              <a:rPr lang="fr-FR" sz="2000">
                <a:solidFill>
                  <a:schemeClr val="dk1"/>
                </a:solidFill>
                <a:latin typeface="Calibri"/>
                <a:ea typeface="Calibri"/>
                <a:cs typeface="Calibri"/>
                <a:sym typeface="Calibri"/>
              </a:rPr>
              <a:t> ses rayons peuvent brûler la peau et faire mal aux yeux</a:t>
            </a:r>
            <a:r>
              <a:rPr b="1" lang="fr-FR" sz="2000">
                <a:solidFill>
                  <a:srgbClr val="FF0000"/>
                </a:solidFill>
                <a:latin typeface="Calibri"/>
                <a:ea typeface="Calibri"/>
                <a:cs typeface="Calibri"/>
                <a:sym typeface="Calibri"/>
              </a:rPr>
              <a: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pic>
        <p:nvPicPr>
          <p:cNvPr descr="Lever la main - Icônes mains et gestes gratuites" id="840" name="Google Shape;840;p21"/>
          <p:cNvPicPr preferRelativeResize="0"/>
          <p:nvPr/>
        </p:nvPicPr>
        <p:blipFill rotWithShape="1">
          <a:blip r:embed="rId3">
            <a:alphaModFix/>
          </a:blip>
          <a:srcRect b="0" l="0" r="0" t="0"/>
          <a:stretch/>
        </p:blipFill>
        <p:spPr>
          <a:xfrm>
            <a:off x="8467529" y="36518"/>
            <a:ext cx="526980" cy="526980"/>
          </a:xfrm>
          <a:prstGeom prst="rect">
            <a:avLst/>
          </a:prstGeom>
          <a:noFill/>
          <a:ln>
            <a:noFill/>
          </a:ln>
        </p:spPr>
      </p:pic>
      <p:sp>
        <p:nvSpPr>
          <p:cNvPr id="841" name="Google Shape;841;p21"/>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Maintenant vous allez passer au tableau pour lire ces phrases à haute voix en suivant la consigne :</a:t>
            </a:r>
            <a:endParaRPr b="1" sz="1400">
              <a:solidFill>
                <a:srgbClr val="747474"/>
              </a:solidFill>
              <a:latin typeface="Calibri"/>
              <a:ea typeface="Calibri"/>
              <a:cs typeface="Calibri"/>
              <a:sym typeface="Calibri"/>
            </a:endParaRPr>
          </a:p>
        </p:txBody>
      </p:sp>
      <p:sp>
        <p:nvSpPr>
          <p:cNvPr id="842" name="Google Shape;842;p21"/>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Désigner quelques élèves au hasard. Apporter un feedback immédiat .</a:t>
            </a:r>
            <a:endParaRPr i="1" sz="1400">
              <a:solidFill>
                <a:srgbClr val="AEAEAE"/>
              </a:solidFill>
              <a:latin typeface="Calibri"/>
              <a:ea typeface="Calibri"/>
              <a:cs typeface="Calibri"/>
              <a:sym typeface="Calibri"/>
            </a:endParaRPr>
          </a:p>
        </p:txBody>
      </p:sp>
      <p:sp>
        <p:nvSpPr>
          <p:cNvPr id="843" name="Google Shape;843;p21"/>
          <p:cNvSpPr txBox="1"/>
          <p:nvPr/>
        </p:nvSpPr>
        <p:spPr>
          <a:xfrm>
            <a:off x="202445" y="1757695"/>
            <a:ext cx="8719446" cy="1323439"/>
          </a:xfrm>
          <a:prstGeom prst="rect">
            <a:avLst/>
          </a:prstGeom>
          <a:solidFill>
            <a:srgbClr val="FFFFD5"/>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Soleil est très important pour la vie.</a:t>
            </a:r>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Soleil, </a:t>
            </a:r>
            <a:r>
              <a:rPr b="1" lang="fr-FR" sz="2000">
                <a:solidFill>
                  <a:srgbClr val="336FB6"/>
                </a:solidFill>
                <a:latin typeface="Calibri"/>
                <a:ea typeface="Calibri"/>
                <a:cs typeface="Calibri"/>
                <a:sym typeface="Calibri"/>
              </a:rPr>
              <a:t>qui brille dans le ciel</a:t>
            </a:r>
            <a:r>
              <a:rPr lang="fr-FR" sz="2000">
                <a:solidFill>
                  <a:schemeClr val="dk1"/>
                </a:solidFill>
                <a:latin typeface="Calibri"/>
                <a:ea typeface="Calibri"/>
                <a:cs typeface="Calibri"/>
                <a:sym typeface="Calibri"/>
              </a:rPr>
              <a:t>, est très important pour la vie. </a:t>
            </a:r>
            <a:endParaRPr sz="2000">
              <a:solidFill>
                <a:schemeClr val="dk1"/>
              </a:solidFill>
              <a:latin typeface="Calibri"/>
              <a:ea typeface="Calibri"/>
              <a:cs typeface="Calibri"/>
              <a:sym typeface="Calibri"/>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Soleil, qui brille dans le ciel, est très important pour la vie : </a:t>
            </a:r>
            <a:r>
              <a:rPr b="1" lang="fr-FR" sz="2000">
                <a:solidFill>
                  <a:srgbClr val="336FB6"/>
                </a:solidFill>
                <a:latin typeface="Calibri"/>
                <a:ea typeface="Calibri"/>
                <a:cs typeface="Calibri"/>
                <a:sym typeface="Calibri"/>
              </a:rPr>
              <a:t>grâce à lui, les plantes poussent.</a:t>
            </a:r>
            <a:endParaRPr/>
          </a:p>
        </p:txBody>
      </p:sp>
      <p:sp>
        <p:nvSpPr>
          <p:cNvPr id="844" name="Google Shape;844;p21"/>
          <p:cNvSpPr txBox="1"/>
          <p:nvPr/>
        </p:nvSpPr>
        <p:spPr>
          <a:xfrm>
            <a:off x="202445" y="1258134"/>
            <a:ext cx="8719446" cy="400110"/>
          </a:xfrm>
          <a:prstGeom prst="rect">
            <a:avLst/>
          </a:prstGeom>
          <a:solidFill>
            <a:srgbClr val="BA909E"/>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lt1"/>
                </a:solidFill>
                <a:latin typeface="Calibri"/>
                <a:ea typeface="Calibri"/>
                <a:cs typeface="Calibri"/>
                <a:sym typeface="Calibri"/>
              </a:rPr>
              <a:t>Je lis des phrases de plus en plus longues :</a:t>
            </a:r>
            <a:endParaRPr b="1" sz="2000">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22"/>
          <p:cNvSpPr txBox="1"/>
          <p:nvPr/>
        </p:nvSpPr>
        <p:spPr>
          <a:xfrm>
            <a:off x="577993" y="0"/>
            <a:ext cx="817684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47474"/>
              </a:buClr>
              <a:buSzPts val="1400"/>
              <a:buFont typeface="Calibri"/>
              <a:buNone/>
            </a:pPr>
            <a:r>
              <a:rPr b="1" i="0" lang="fr-FR" sz="1400" u="none" cap="none" strike="noStrike">
                <a:solidFill>
                  <a:srgbClr val="747474"/>
                </a:solidFill>
                <a:latin typeface="Calibri"/>
                <a:ea typeface="Calibri"/>
                <a:cs typeface="Calibri"/>
                <a:sym typeface="Calibri"/>
              </a:rPr>
              <a:t>Travail en binôme : Le premier élève lit la phrase à haute voix. Le deuxième élève la répète pour vérifier qu’il a bien compris. Répétez avec chaque phrase suivante.</a:t>
            </a:r>
            <a:endParaRPr/>
          </a:p>
        </p:txBody>
      </p:sp>
      <p:sp>
        <p:nvSpPr>
          <p:cNvPr id="850" name="Google Shape;850;p22"/>
          <p:cNvSpPr txBox="1"/>
          <p:nvPr/>
        </p:nvSpPr>
        <p:spPr>
          <a:xfrm>
            <a:off x="577993" y="388600"/>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b="0" i="1" lang="fr-FR" sz="1400" u="none" cap="none" strike="noStrike">
                <a:solidFill>
                  <a:srgbClr val="AEAEAE"/>
                </a:solidFill>
                <a:latin typeface="Calibri"/>
                <a:ea typeface="Calibri"/>
                <a:cs typeface="Calibri"/>
                <a:sym typeface="Calibri"/>
              </a:rPr>
              <a:t>Demander aux élèves d’inverser les rôles après la première lecture. </a:t>
            </a:r>
            <a:endParaRPr/>
          </a:p>
        </p:txBody>
      </p:sp>
      <p:pic>
        <p:nvPicPr>
          <p:cNvPr id="851" name="Google Shape;851;p22"/>
          <p:cNvPicPr preferRelativeResize="0"/>
          <p:nvPr/>
        </p:nvPicPr>
        <p:blipFill rotWithShape="1">
          <a:blip r:embed="rId3">
            <a:alphaModFix/>
          </a:blip>
          <a:srcRect b="0" l="0" r="0" t="0"/>
          <a:stretch/>
        </p:blipFill>
        <p:spPr>
          <a:xfrm>
            <a:off x="8363111" y="147579"/>
            <a:ext cx="637720" cy="595371"/>
          </a:xfrm>
          <a:prstGeom prst="rect">
            <a:avLst/>
          </a:prstGeom>
          <a:noFill/>
          <a:ln>
            <a:noFill/>
          </a:ln>
        </p:spPr>
      </p:pic>
      <p:sp>
        <p:nvSpPr>
          <p:cNvPr id="852" name="Google Shape;852;p22"/>
          <p:cNvSpPr txBox="1"/>
          <p:nvPr/>
        </p:nvSpPr>
        <p:spPr>
          <a:xfrm>
            <a:off x="202445" y="1757695"/>
            <a:ext cx="8719446" cy="1323439"/>
          </a:xfrm>
          <a:prstGeom prst="rect">
            <a:avLst/>
          </a:prstGeom>
          <a:solidFill>
            <a:srgbClr val="FFFFD5"/>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Soleil est très important pour la vie.</a:t>
            </a:r>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Soleil, </a:t>
            </a:r>
            <a:r>
              <a:rPr b="1" lang="fr-FR" sz="2000">
                <a:solidFill>
                  <a:srgbClr val="336FB6"/>
                </a:solidFill>
                <a:latin typeface="Calibri"/>
                <a:ea typeface="Calibri"/>
                <a:cs typeface="Calibri"/>
                <a:sym typeface="Calibri"/>
              </a:rPr>
              <a:t>qui brille dans le ciel</a:t>
            </a:r>
            <a:r>
              <a:rPr lang="fr-FR" sz="2000">
                <a:solidFill>
                  <a:schemeClr val="dk1"/>
                </a:solidFill>
                <a:latin typeface="Calibri"/>
                <a:ea typeface="Calibri"/>
                <a:cs typeface="Calibri"/>
                <a:sym typeface="Calibri"/>
              </a:rPr>
              <a:t>, est très important pour la vie. </a:t>
            </a:r>
            <a:endParaRPr sz="2000">
              <a:solidFill>
                <a:schemeClr val="dk1"/>
              </a:solidFill>
              <a:latin typeface="Calibri"/>
              <a:ea typeface="Calibri"/>
              <a:cs typeface="Calibri"/>
              <a:sym typeface="Calibri"/>
            </a:endParaRPr>
          </a:p>
          <a:p>
            <a:pPr indent="-457200" lvl="0" marL="457200" marR="0" rtl="0" algn="just">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Soleil, qui brille dans le ciel, est très important pour la vie : </a:t>
            </a:r>
            <a:r>
              <a:rPr b="1" lang="fr-FR" sz="2000">
                <a:solidFill>
                  <a:srgbClr val="336FB6"/>
                </a:solidFill>
                <a:latin typeface="Calibri"/>
                <a:ea typeface="Calibri"/>
                <a:cs typeface="Calibri"/>
                <a:sym typeface="Calibri"/>
              </a:rPr>
              <a:t>grâce à lui, les plantes poussent.</a:t>
            </a:r>
            <a:endParaRPr/>
          </a:p>
        </p:txBody>
      </p:sp>
      <p:sp>
        <p:nvSpPr>
          <p:cNvPr id="853" name="Google Shape;853;p22"/>
          <p:cNvSpPr txBox="1"/>
          <p:nvPr/>
        </p:nvSpPr>
        <p:spPr>
          <a:xfrm>
            <a:off x="202445" y="1258134"/>
            <a:ext cx="8719446" cy="400110"/>
          </a:xfrm>
          <a:prstGeom prst="rect">
            <a:avLst/>
          </a:prstGeom>
          <a:solidFill>
            <a:srgbClr val="BA909E"/>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000">
                <a:solidFill>
                  <a:schemeClr val="lt1"/>
                </a:solidFill>
                <a:latin typeface="Calibri"/>
                <a:ea typeface="Calibri"/>
                <a:cs typeface="Calibri"/>
                <a:sym typeface="Calibri"/>
              </a:rPr>
              <a:t>Je lis des phrases de plus en plus longues :</a:t>
            </a:r>
            <a:endParaRPr b="1" sz="200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23"/>
          <p:cNvSpPr/>
          <p:nvPr/>
        </p:nvSpPr>
        <p:spPr>
          <a:xfrm>
            <a:off x="40820" y="41296"/>
            <a:ext cx="9103180" cy="611849"/>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859" name="Google Shape;859;p23"/>
          <p:cNvSpPr/>
          <p:nvPr/>
        </p:nvSpPr>
        <p:spPr>
          <a:xfrm>
            <a:off x="0" y="0"/>
            <a:ext cx="9144000" cy="5143500"/>
          </a:xfrm>
          <a:prstGeom prst="rect">
            <a:avLst/>
          </a:prstGeom>
          <a:noFill/>
          <a:ln cap="flat" cmpd="sng" w="76200">
            <a:solidFill>
              <a:srgbClr val="F6C5A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860" name="Google Shape;860;p23"/>
          <p:cNvPicPr preferRelativeResize="0"/>
          <p:nvPr/>
        </p:nvPicPr>
        <p:blipFill rotWithShape="1">
          <a:blip r:embed="rId3">
            <a:alphaModFix/>
          </a:blip>
          <a:srcRect b="61972" l="3539" r="75793" t="24327"/>
          <a:stretch/>
        </p:blipFill>
        <p:spPr>
          <a:xfrm>
            <a:off x="0" y="1777"/>
            <a:ext cx="594323" cy="593312"/>
          </a:xfrm>
          <a:prstGeom prst="rect">
            <a:avLst/>
          </a:prstGeom>
          <a:noFill/>
          <a:ln>
            <a:noFill/>
          </a:ln>
        </p:spPr>
      </p:pic>
      <p:sp>
        <p:nvSpPr>
          <p:cNvPr id="861" name="Google Shape;861;p23"/>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Je vais lire ce texte à haute voix. Ecoutez bien.</a:t>
            </a:r>
            <a:endParaRPr b="1" sz="1400">
              <a:solidFill>
                <a:srgbClr val="747474"/>
              </a:solidFill>
              <a:latin typeface="Calibri"/>
              <a:ea typeface="Calibri"/>
              <a:cs typeface="Calibri"/>
              <a:sym typeface="Calibri"/>
            </a:endParaRPr>
          </a:p>
        </p:txBody>
      </p:sp>
      <p:sp>
        <p:nvSpPr>
          <p:cNvPr id="862" name="Google Shape;862;p23"/>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Faire une lecture modèle du texte.</a:t>
            </a:r>
            <a:endParaRPr i="1" sz="1400">
              <a:solidFill>
                <a:srgbClr val="AEAEAE"/>
              </a:solidFill>
              <a:latin typeface="Calibri"/>
              <a:ea typeface="Calibri"/>
              <a:cs typeface="Calibri"/>
              <a:sym typeface="Calibri"/>
            </a:endParaRPr>
          </a:p>
        </p:txBody>
      </p:sp>
      <p:pic>
        <p:nvPicPr>
          <p:cNvPr id="863" name="Google Shape;863;p23"/>
          <p:cNvPicPr preferRelativeResize="0"/>
          <p:nvPr/>
        </p:nvPicPr>
        <p:blipFill rotWithShape="1">
          <a:blip r:embed="rId4">
            <a:alphaModFix/>
          </a:blip>
          <a:srcRect b="0" l="0" r="0" t="0"/>
          <a:stretch/>
        </p:blipFill>
        <p:spPr>
          <a:xfrm>
            <a:off x="8496641" y="64081"/>
            <a:ext cx="558661" cy="558661"/>
          </a:xfrm>
          <a:prstGeom prst="rect">
            <a:avLst/>
          </a:prstGeom>
          <a:noFill/>
          <a:ln>
            <a:noFill/>
          </a:ln>
        </p:spPr>
      </p:pic>
      <p:sp>
        <p:nvSpPr>
          <p:cNvPr id="864" name="Google Shape;864;p23"/>
          <p:cNvSpPr txBox="1"/>
          <p:nvPr/>
        </p:nvSpPr>
        <p:spPr>
          <a:xfrm>
            <a:off x="223024" y="1720529"/>
            <a:ext cx="8548149" cy="1938992"/>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20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a:t>
            </a:r>
            <a:endParaRPr sz="19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8" name="Shape 868"/>
        <p:cNvGrpSpPr/>
        <p:nvPr/>
      </p:nvGrpSpPr>
      <p:grpSpPr>
        <a:xfrm>
          <a:off x="0" y="0"/>
          <a:ext cx="0" cy="0"/>
          <a:chOff x="0" y="0"/>
          <a:chExt cx="0" cy="0"/>
        </a:xfrm>
      </p:grpSpPr>
      <p:sp>
        <p:nvSpPr>
          <p:cNvPr id="869" name="Google Shape;869;p24"/>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Nous allons lire ensemble cette partie du texte : </a:t>
            </a:r>
            <a:endParaRPr b="1" sz="1400">
              <a:solidFill>
                <a:srgbClr val="747474"/>
              </a:solidFill>
              <a:latin typeface="Calibri"/>
              <a:ea typeface="Calibri"/>
              <a:cs typeface="Calibri"/>
              <a:sym typeface="Calibri"/>
            </a:endParaRPr>
          </a:p>
        </p:txBody>
      </p:sp>
      <p:sp>
        <p:nvSpPr>
          <p:cNvPr id="870" name="Google Shape;870;p24"/>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Faire lire en chœur le texte. </a:t>
            </a:r>
            <a:endParaRPr i="1" sz="1400">
              <a:solidFill>
                <a:srgbClr val="AEAEAE"/>
              </a:solidFill>
              <a:latin typeface="Calibri"/>
              <a:ea typeface="Calibri"/>
              <a:cs typeface="Calibri"/>
              <a:sym typeface="Calibri"/>
            </a:endParaRPr>
          </a:p>
        </p:txBody>
      </p:sp>
      <p:pic>
        <p:nvPicPr>
          <p:cNvPr descr="Lever la main - Icônes mains et gestes gratuites" id="871" name="Google Shape;871;p24"/>
          <p:cNvPicPr preferRelativeResize="0"/>
          <p:nvPr/>
        </p:nvPicPr>
        <p:blipFill rotWithShape="1">
          <a:blip r:embed="rId3">
            <a:alphaModFix/>
          </a:blip>
          <a:srcRect b="0" l="0" r="0" t="0"/>
          <a:stretch/>
        </p:blipFill>
        <p:spPr>
          <a:xfrm>
            <a:off x="8467529" y="36518"/>
            <a:ext cx="526980" cy="526980"/>
          </a:xfrm>
          <a:prstGeom prst="rect">
            <a:avLst/>
          </a:prstGeom>
          <a:noFill/>
          <a:ln>
            <a:noFill/>
          </a:ln>
        </p:spPr>
      </p:pic>
      <p:sp>
        <p:nvSpPr>
          <p:cNvPr id="872" name="Google Shape;872;p24"/>
          <p:cNvSpPr txBox="1"/>
          <p:nvPr/>
        </p:nvSpPr>
        <p:spPr>
          <a:xfrm>
            <a:off x="223024" y="1720529"/>
            <a:ext cx="8548149" cy="1938992"/>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20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a:t>
            </a:r>
            <a:r>
              <a:rPr lang="fr-FR" sz="2000">
                <a:solidFill>
                  <a:srgbClr val="D8D8D8"/>
                </a:solidFill>
                <a:latin typeface="Calibri"/>
                <a:ea typeface="Calibri"/>
                <a:cs typeface="Calibri"/>
                <a:sym typeface="Calibri"/>
              </a:rPr>
              <a:t>En été, les nuits sont courtes, alors il ne fait pas très froid. Le matin, le Soleil revient et réchauffe tout de nouveau. Chaque jour, c’est la même chose : le Soleil vient, puis s’en va .</a:t>
            </a:r>
            <a:endParaRPr sz="1900">
              <a:solidFill>
                <a:srgbClr val="D8D8D8"/>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25"/>
          <p:cNvSpPr/>
          <p:nvPr/>
        </p:nvSpPr>
        <p:spPr>
          <a:xfrm flipH="1" rot="-5400013">
            <a:off x="6384094" y="4102318"/>
            <a:ext cx="71396" cy="182697"/>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Calibri"/>
              <a:ea typeface="Calibri"/>
              <a:cs typeface="Calibri"/>
              <a:sym typeface="Calibri"/>
            </a:endParaRPr>
          </a:p>
        </p:txBody>
      </p:sp>
      <p:sp>
        <p:nvSpPr>
          <p:cNvPr id="878" name="Google Shape;878;p25"/>
          <p:cNvSpPr txBox="1"/>
          <p:nvPr/>
        </p:nvSpPr>
        <p:spPr>
          <a:xfrm>
            <a:off x="865396" y="93293"/>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Maintenant, vous allez lire individuellement ce texte à haute voix .</a:t>
            </a:r>
            <a:endParaRPr b="1" sz="1400">
              <a:solidFill>
                <a:srgbClr val="747474"/>
              </a:solidFill>
              <a:latin typeface="Calibri"/>
              <a:ea typeface="Calibri"/>
              <a:cs typeface="Calibri"/>
              <a:sym typeface="Calibri"/>
            </a:endParaRPr>
          </a:p>
        </p:txBody>
      </p:sp>
      <p:sp>
        <p:nvSpPr>
          <p:cNvPr id="879" name="Google Shape;879;p25"/>
          <p:cNvSpPr txBox="1"/>
          <p:nvPr/>
        </p:nvSpPr>
        <p:spPr>
          <a:xfrm>
            <a:off x="865396" y="387778"/>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Désigner quelques élèves au hasard. Apporter un feedback immédiat .</a:t>
            </a:r>
            <a:endParaRPr i="1" sz="1400">
              <a:solidFill>
                <a:srgbClr val="AEAEAE"/>
              </a:solidFill>
              <a:latin typeface="Calibri"/>
              <a:ea typeface="Calibri"/>
              <a:cs typeface="Calibri"/>
              <a:sym typeface="Calibri"/>
            </a:endParaRPr>
          </a:p>
        </p:txBody>
      </p:sp>
      <p:pic>
        <p:nvPicPr>
          <p:cNvPr id="880" name="Google Shape;880;p25"/>
          <p:cNvPicPr preferRelativeResize="0"/>
          <p:nvPr/>
        </p:nvPicPr>
        <p:blipFill rotWithShape="1">
          <a:blip r:embed="rId3">
            <a:alphaModFix/>
          </a:blip>
          <a:srcRect b="0" l="0" r="0" t="0"/>
          <a:stretch/>
        </p:blipFill>
        <p:spPr>
          <a:xfrm>
            <a:off x="8343899" y="104723"/>
            <a:ext cx="686915" cy="686915"/>
          </a:xfrm>
          <a:prstGeom prst="rect">
            <a:avLst/>
          </a:prstGeom>
          <a:noFill/>
          <a:ln>
            <a:noFill/>
          </a:ln>
        </p:spPr>
      </p:pic>
      <p:sp>
        <p:nvSpPr>
          <p:cNvPr id="881" name="Google Shape;881;p25"/>
          <p:cNvSpPr txBox="1"/>
          <p:nvPr/>
        </p:nvSpPr>
        <p:spPr>
          <a:xfrm>
            <a:off x="223024" y="1720529"/>
            <a:ext cx="8548149" cy="1938992"/>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20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9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pic>
        <p:nvPicPr>
          <p:cNvPr id="886" name="Google Shape;886;p26"/>
          <p:cNvPicPr preferRelativeResize="0"/>
          <p:nvPr/>
        </p:nvPicPr>
        <p:blipFill rotWithShape="1">
          <a:blip r:embed="rId3">
            <a:alphaModFix/>
          </a:blip>
          <a:srcRect b="0" l="0" r="0" t="0"/>
          <a:stretch/>
        </p:blipFill>
        <p:spPr>
          <a:xfrm>
            <a:off x="272087" y="744784"/>
            <a:ext cx="2802017" cy="2802017"/>
          </a:xfrm>
          <a:prstGeom prst="rect">
            <a:avLst/>
          </a:prstGeom>
          <a:noFill/>
          <a:ln>
            <a:noFill/>
          </a:ln>
        </p:spPr>
      </p:pic>
      <p:grpSp>
        <p:nvGrpSpPr>
          <p:cNvPr id="887" name="Google Shape;887;p26"/>
          <p:cNvGrpSpPr/>
          <p:nvPr/>
        </p:nvGrpSpPr>
        <p:grpSpPr>
          <a:xfrm>
            <a:off x="3310728" y="763007"/>
            <a:ext cx="5260250" cy="2783794"/>
            <a:chOff x="1715066" y="1103461"/>
            <a:chExt cx="5717724" cy="3124203"/>
          </a:xfrm>
        </p:grpSpPr>
        <p:sp>
          <p:nvSpPr>
            <p:cNvPr id="888" name="Google Shape;888;p26"/>
            <p:cNvSpPr/>
            <p:nvPr/>
          </p:nvSpPr>
          <p:spPr>
            <a:xfrm>
              <a:off x="1715066" y="1103461"/>
              <a:ext cx="5717724" cy="3124203"/>
            </a:xfrm>
            <a:prstGeom prst="rect">
              <a:avLst/>
            </a:prstGeom>
            <a:noFill/>
            <a:ln cap="flat" cmpd="sng" w="9525">
              <a:solidFill>
                <a:srgbClr val="44546A"/>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889" name="Google Shape;889;p26"/>
            <p:cNvSpPr/>
            <p:nvPr/>
          </p:nvSpPr>
          <p:spPr>
            <a:xfrm>
              <a:off x="1802501" y="1179667"/>
              <a:ext cx="5542845" cy="2971800"/>
            </a:xfrm>
            <a:prstGeom prst="rect">
              <a:avLst/>
            </a:prstGeom>
            <a:solidFill>
              <a:srgbClr val="FFFFFF"/>
            </a:solidFill>
            <a:ln cap="flat" cmpd="sng" w="9525">
              <a:solidFill>
                <a:srgbClr val="44546A"/>
              </a:solidFill>
              <a:prstDash val="solid"/>
              <a:round/>
              <a:headEnd len="sm" w="sm" type="none"/>
              <a:tailEnd len="sm" w="sm" type="none"/>
            </a:ln>
            <a:effectLst>
              <a:outerShdw algn="tl">
                <a:srgbClr val="000000">
                  <a:alpha val="4706"/>
                </a:srgbClr>
              </a:outerShdw>
            </a:effectLst>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sp>
        <p:nvSpPr>
          <p:cNvPr id="890" name="Google Shape;890;p26"/>
          <p:cNvSpPr txBox="1"/>
          <p:nvPr/>
        </p:nvSpPr>
        <p:spPr>
          <a:xfrm>
            <a:off x="3431851" y="1057225"/>
            <a:ext cx="4983797" cy="2177134"/>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1" lang="fr-FR" sz="3600" u="none" cap="none" strike="noStrike">
                <a:solidFill>
                  <a:srgbClr val="44546A"/>
                </a:solidFill>
                <a:latin typeface="Calibri"/>
                <a:ea typeface="Calibri"/>
                <a:cs typeface="Calibri"/>
                <a:sym typeface="Calibri"/>
              </a:rPr>
              <a:t>Atelier de compréhension</a:t>
            </a:r>
            <a:endParaRPr b="1" sz="3600">
              <a:solidFill>
                <a:srgbClr val="44546A"/>
              </a:solidFill>
              <a:latin typeface="Calibri"/>
              <a:ea typeface="Calibri"/>
              <a:cs typeface="Calibri"/>
              <a:sym typeface="Calibri"/>
            </a:endParaRPr>
          </a:p>
          <a:p>
            <a:pPr indent="0" lvl="0" marL="0" marR="0" rtl="0" algn="ctr">
              <a:lnSpc>
                <a:spcPct val="131218"/>
              </a:lnSpc>
              <a:spcBef>
                <a:spcPts val="0"/>
              </a:spcBef>
              <a:spcAft>
                <a:spcPts val="0"/>
              </a:spcAft>
              <a:buNone/>
            </a:pPr>
            <a:r>
              <a:t/>
            </a:r>
            <a:endParaRPr b="1" sz="3600">
              <a:solidFill>
                <a:srgbClr val="44546A"/>
              </a:solidFill>
              <a:latin typeface="Calibri"/>
              <a:ea typeface="Calibri"/>
              <a:cs typeface="Calibri"/>
              <a:sym typeface="Calibri"/>
            </a:endParaRPr>
          </a:p>
          <a:p>
            <a:pPr indent="0" lvl="0" marL="0" marR="0" rtl="0" algn="ctr">
              <a:lnSpc>
                <a:spcPct val="131218"/>
              </a:lnSpc>
              <a:spcBef>
                <a:spcPts val="0"/>
              </a:spcBef>
              <a:spcAft>
                <a:spcPts val="0"/>
              </a:spcAft>
              <a:buNone/>
            </a:pPr>
            <a:r>
              <a:rPr b="1" i="0" lang="fr-FR" sz="3600" u="none" cap="none" strike="noStrike">
                <a:solidFill>
                  <a:srgbClr val="44546A"/>
                </a:solidFill>
                <a:latin typeface="Calibri"/>
                <a:ea typeface="Calibri"/>
                <a:cs typeface="Calibri"/>
                <a:sym typeface="Calibri"/>
              </a:rPr>
              <a:t>20 min</a:t>
            </a:r>
            <a:endParaRPr sz="3600">
              <a:solidFill>
                <a:srgbClr val="44546A"/>
              </a:solidFill>
              <a:latin typeface="Arial"/>
              <a:ea typeface="Arial"/>
              <a:cs typeface="Arial"/>
              <a:sym typeface="Arial"/>
            </a:endParaRPr>
          </a:p>
        </p:txBody>
      </p:sp>
      <p:sp>
        <p:nvSpPr>
          <p:cNvPr id="891" name="Google Shape;891;p26"/>
          <p:cNvSpPr/>
          <p:nvPr/>
        </p:nvSpPr>
        <p:spPr>
          <a:xfrm>
            <a:off x="5728896" y="1950939"/>
            <a:ext cx="389706" cy="389706"/>
          </a:xfrm>
          <a:prstGeom prst="ellipse">
            <a:avLst/>
          </a:prstGeom>
          <a:blipFill rotWithShape="1">
            <a:blip r:embed="rId4">
              <a:alphaModFix/>
            </a:blip>
            <a:stretch>
              <a:fillRect b="0" l="0" r="0" t="0"/>
            </a:stretch>
          </a:blipFill>
          <a:ln cap="flat" cmpd="sng" w="1905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44546A"/>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3F0"/>
        </a:solidFill>
      </p:bgPr>
    </p:bg>
    <p:spTree>
      <p:nvGrpSpPr>
        <p:cNvPr id="895" name="Shape 895"/>
        <p:cNvGrpSpPr/>
        <p:nvPr/>
      </p:nvGrpSpPr>
      <p:grpSpPr>
        <a:xfrm>
          <a:off x="0" y="0"/>
          <a:ext cx="0" cy="0"/>
          <a:chOff x="0" y="0"/>
          <a:chExt cx="0" cy="0"/>
        </a:xfrm>
      </p:grpSpPr>
      <p:sp>
        <p:nvSpPr>
          <p:cNvPr id="896" name="Google Shape;896;p27"/>
          <p:cNvSpPr txBox="1"/>
          <p:nvPr/>
        </p:nvSpPr>
        <p:spPr>
          <a:xfrm>
            <a:off x="0" y="2142763"/>
            <a:ext cx="9144000" cy="589007"/>
          </a:xfrm>
          <a:prstGeom prst="rect">
            <a:avLst/>
          </a:prstGeom>
          <a:noFill/>
          <a:ln>
            <a:noFill/>
          </a:ln>
        </p:spPr>
        <p:txBody>
          <a:bodyPr anchorCtr="0" anchor="t" bIns="0" lIns="0" spcFirstLastPara="1" rIns="0" wrap="square" tIns="0">
            <a:spAutoFit/>
          </a:bodyPr>
          <a:lstStyle/>
          <a:p>
            <a:pPr indent="0" lvl="0" marL="0" marR="0" rtl="0" algn="ctr">
              <a:lnSpc>
                <a:spcPct val="131218"/>
              </a:lnSpc>
              <a:spcBef>
                <a:spcPts val="0"/>
              </a:spcBef>
              <a:spcAft>
                <a:spcPts val="0"/>
              </a:spcAft>
              <a:buClr>
                <a:srgbClr val="44546A"/>
              </a:buClr>
              <a:buSzPts val="3200"/>
              <a:buFont typeface="Calibri"/>
              <a:buNone/>
            </a:pPr>
            <a:r>
              <a:rPr b="1" i="0" lang="fr-FR" sz="3200" u="none" cap="none" strike="noStrike">
                <a:solidFill>
                  <a:srgbClr val="44546A"/>
                </a:solidFill>
                <a:latin typeface="Calibri"/>
                <a:ea typeface="Calibri"/>
                <a:cs typeface="Calibri"/>
                <a:sym typeface="Calibri"/>
              </a:rPr>
              <a:t>Déclaration de l’objectif</a:t>
            </a:r>
            <a:endParaRPr b="0" i="0" sz="1800" u="none" cap="none" strike="noStrike">
              <a:solidFill>
                <a:srgbClr val="44546A"/>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28"/>
          <p:cNvSpPr txBox="1"/>
          <p:nvPr/>
        </p:nvSpPr>
        <p:spPr>
          <a:xfrm>
            <a:off x="766098" y="171354"/>
            <a:ext cx="822319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A la fin de cette séance, vous serez capables de :</a:t>
            </a:r>
            <a:endParaRPr/>
          </a:p>
        </p:txBody>
      </p:sp>
      <p:sp>
        <p:nvSpPr>
          <p:cNvPr id="903" name="Google Shape;903;p28"/>
          <p:cNvSpPr/>
          <p:nvPr/>
        </p:nvSpPr>
        <p:spPr>
          <a:xfrm>
            <a:off x="902127" y="1396756"/>
            <a:ext cx="7896839" cy="532772"/>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None/>
            </a:pPr>
            <a:r>
              <a:rPr b="1" lang="fr-FR" sz="2000">
                <a:solidFill>
                  <a:schemeClr val="dk1"/>
                </a:solidFill>
                <a:latin typeface="Calibri"/>
                <a:ea typeface="Calibri"/>
                <a:cs typeface="Calibri"/>
                <a:sym typeface="Calibri"/>
              </a:rPr>
              <a:t>Comprendre les causes d’un fait ou d’un événement.</a:t>
            </a:r>
            <a:endParaRPr/>
          </a:p>
        </p:txBody>
      </p:sp>
      <p:pic>
        <p:nvPicPr>
          <p:cNvPr id="904" name="Google Shape;904;p28"/>
          <p:cNvPicPr preferRelativeResize="0"/>
          <p:nvPr/>
        </p:nvPicPr>
        <p:blipFill rotWithShape="1">
          <a:blip r:embed="rId3">
            <a:alphaModFix/>
          </a:blip>
          <a:srcRect b="0" l="0" r="0" t="0"/>
          <a:stretch/>
        </p:blipFill>
        <p:spPr>
          <a:xfrm>
            <a:off x="600048" y="1361063"/>
            <a:ext cx="604158" cy="604158"/>
          </a:xfrm>
          <a:prstGeom prst="rect">
            <a:avLst/>
          </a:prstGeom>
          <a:noFill/>
          <a:ln>
            <a:noFill/>
          </a:ln>
        </p:spPr>
      </p:pic>
      <p:sp>
        <p:nvSpPr>
          <p:cNvPr id="905" name="Google Shape;905;p28"/>
          <p:cNvSpPr/>
          <p:nvPr/>
        </p:nvSpPr>
        <p:spPr>
          <a:xfrm>
            <a:off x="1204206" y="2182373"/>
            <a:ext cx="2286000" cy="2208179"/>
          </a:xfrm>
          <a:prstGeom prst="ellipse">
            <a:avLst/>
          </a:prstGeom>
          <a:solidFill>
            <a:schemeClr val="dk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8000">
                <a:solidFill>
                  <a:schemeClr val="lt1"/>
                </a:solidFill>
                <a:latin typeface="Arial Black"/>
                <a:ea typeface="Arial Black"/>
                <a:cs typeface="Arial Black"/>
                <a:sym typeface="Arial Black"/>
              </a:rPr>
              <a:t>?</a:t>
            </a:r>
            <a:endParaRPr sz="8000">
              <a:solidFill>
                <a:schemeClr val="lt1"/>
              </a:solidFill>
              <a:latin typeface="Arial"/>
              <a:ea typeface="Arial"/>
              <a:cs typeface="Arial"/>
              <a:sym typeface="Arial"/>
            </a:endParaRPr>
          </a:p>
        </p:txBody>
      </p:sp>
      <p:sp>
        <p:nvSpPr>
          <p:cNvPr id="906" name="Google Shape;906;p28"/>
          <p:cNvSpPr/>
          <p:nvPr/>
        </p:nvSpPr>
        <p:spPr>
          <a:xfrm rot="-1160888">
            <a:off x="3459136" y="2368064"/>
            <a:ext cx="982494" cy="321012"/>
          </a:xfrm>
          <a:prstGeom prst="leftArrow">
            <a:avLst>
              <a:gd fmla="val 50000" name="adj1"/>
              <a:gd fmla="val 50000" name="adj2"/>
            </a:avLst>
          </a:prstGeom>
          <a:solidFill>
            <a:schemeClr val="accent1"/>
          </a:solidFill>
          <a:ln cap="flat" cmpd="sng" w="1905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7" name="Google Shape;907;p28"/>
          <p:cNvSpPr/>
          <p:nvPr/>
        </p:nvSpPr>
        <p:spPr>
          <a:xfrm>
            <a:off x="3589506" y="3304903"/>
            <a:ext cx="982494" cy="321012"/>
          </a:xfrm>
          <a:prstGeom prst="leftArrow">
            <a:avLst>
              <a:gd fmla="val 50000" name="adj1"/>
              <a:gd fmla="val 50000" name="adj2"/>
            </a:avLst>
          </a:prstGeom>
          <a:solidFill>
            <a:schemeClr val="accent1"/>
          </a:solidFill>
          <a:ln cap="flat" cmpd="sng" w="1905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8" name="Google Shape;908;p28"/>
          <p:cNvSpPr/>
          <p:nvPr/>
        </p:nvSpPr>
        <p:spPr>
          <a:xfrm rot="1526673">
            <a:off x="3420965" y="4031789"/>
            <a:ext cx="982494" cy="321012"/>
          </a:xfrm>
          <a:prstGeom prst="leftArrow">
            <a:avLst>
              <a:gd fmla="val 50000" name="adj1"/>
              <a:gd fmla="val 50000" name="adj2"/>
            </a:avLst>
          </a:prstGeom>
          <a:solidFill>
            <a:schemeClr val="accent1"/>
          </a:solidFill>
          <a:ln cap="flat" cmpd="sng" w="1905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9" name="Google Shape;909;p28"/>
          <p:cNvSpPr/>
          <p:nvPr/>
        </p:nvSpPr>
        <p:spPr>
          <a:xfrm>
            <a:off x="4319081" y="2195996"/>
            <a:ext cx="3599234" cy="415835"/>
          </a:xfrm>
          <a:prstGeom prst="rect">
            <a:avLst/>
          </a:prstGeom>
          <a:solidFill>
            <a:schemeClr val="accent1"/>
          </a:solidFill>
          <a:ln cap="flat" cmpd="sng" w="1905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Arial"/>
                <a:ea typeface="Arial"/>
                <a:cs typeface="Arial"/>
                <a:sym typeface="Arial"/>
              </a:rPr>
              <a:t>CAUSE 1</a:t>
            </a:r>
            <a:endParaRPr b="1" sz="1800">
              <a:solidFill>
                <a:schemeClr val="lt1"/>
              </a:solidFill>
              <a:latin typeface="Arial"/>
              <a:ea typeface="Arial"/>
              <a:cs typeface="Arial"/>
              <a:sym typeface="Arial"/>
            </a:endParaRPr>
          </a:p>
        </p:txBody>
      </p:sp>
      <p:sp>
        <p:nvSpPr>
          <p:cNvPr id="910" name="Google Shape;910;p28"/>
          <p:cNvSpPr/>
          <p:nvPr/>
        </p:nvSpPr>
        <p:spPr>
          <a:xfrm>
            <a:off x="4319081" y="3251818"/>
            <a:ext cx="3599234" cy="415835"/>
          </a:xfrm>
          <a:prstGeom prst="rect">
            <a:avLst/>
          </a:prstGeom>
          <a:solidFill>
            <a:schemeClr val="accent1"/>
          </a:solidFill>
          <a:ln cap="flat" cmpd="sng" w="1905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Arial"/>
                <a:ea typeface="Arial"/>
                <a:cs typeface="Arial"/>
                <a:sym typeface="Arial"/>
              </a:rPr>
              <a:t>CAUSE 2</a:t>
            </a:r>
            <a:endParaRPr/>
          </a:p>
        </p:txBody>
      </p:sp>
      <p:sp>
        <p:nvSpPr>
          <p:cNvPr id="911" name="Google Shape;911;p28"/>
          <p:cNvSpPr/>
          <p:nvPr/>
        </p:nvSpPr>
        <p:spPr>
          <a:xfrm>
            <a:off x="4319081" y="4163309"/>
            <a:ext cx="3599234" cy="415835"/>
          </a:xfrm>
          <a:prstGeom prst="rect">
            <a:avLst/>
          </a:prstGeom>
          <a:solidFill>
            <a:schemeClr val="accent1"/>
          </a:solidFill>
          <a:ln cap="flat" cmpd="sng" w="1905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chemeClr val="lt1"/>
                </a:solidFill>
                <a:latin typeface="Arial"/>
                <a:ea typeface="Arial"/>
                <a:cs typeface="Arial"/>
                <a:sym typeface="Arial"/>
              </a:rPr>
              <a:t>CAUSE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5" name="Shape 915"/>
        <p:cNvGrpSpPr/>
        <p:nvPr/>
      </p:nvGrpSpPr>
      <p:grpSpPr>
        <a:xfrm>
          <a:off x="0" y="0"/>
          <a:ext cx="0" cy="0"/>
          <a:chOff x="0" y="0"/>
          <a:chExt cx="0" cy="0"/>
        </a:xfrm>
      </p:grpSpPr>
      <p:sp>
        <p:nvSpPr>
          <p:cNvPr id="916" name="Google Shape;916;p29"/>
          <p:cNvSpPr/>
          <p:nvPr/>
        </p:nvSpPr>
        <p:spPr>
          <a:xfrm>
            <a:off x="40820" y="-27679"/>
            <a:ext cx="9103180" cy="611849"/>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17" name="Google Shape;917;p29"/>
          <p:cNvSpPr/>
          <p:nvPr/>
        </p:nvSpPr>
        <p:spPr>
          <a:xfrm>
            <a:off x="0" y="-68580"/>
            <a:ext cx="9144000" cy="5143500"/>
          </a:xfrm>
          <a:prstGeom prst="rect">
            <a:avLst/>
          </a:prstGeom>
          <a:noFill/>
          <a:ln cap="flat" cmpd="sng" w="76200">
            <a:solidFill>
              <a:srgbClr val="F6C5A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918" name="Google Shape;918;p29"/>
          <p:cNvPicPr preferRelativeResize="0"/>
          <p:nvPr/>
        </p:nvPicPr>
        <p:blipFill rotWithShape="1">
          <a:blip r:embed="rId3">
            <a:alphaModFix/>
          </a:blip>
          <a:srcRect b="61972" l="3539" r="75793" t="24327"/>
          <a:stretch/>
        </p:blipFill>
        <p:spPr>
          <a:xfrm>
            <a:off x="0" y="1777"/>
            <a:ext cx="594323" cy="593312"/>
          </a:xfrm>
          <a:prstGeom prst="rect">
            <a:avLst/>
          </a:prstGeom>
          <a:noFill/>
          <a:ln>
            <a:noFill/>
          </a:ln>
        </p:spPr>
      </p:pic>
      <p:sp>
        <p:nvSpPr>
          <p:cNvPr id="919" name="Google Shape;919;p29"/>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Regardez l’image puis lisez silencieusement le texte.</a:t>
            </a:r>
            <a:endParaRPr b="1" sz="1400">
              <a:solidFill>
                <a:srgbClr val="747474"/>
              </a:solidFill>
              <a:latin typeface="Calibri"/>
              <a:ea typeface="Calibri"/>
              <a:cs typeface="Calibri"/>
              <a:sym typeface="Calibri"/>
            </a:endParaRPr>
          </a:p>
        </p:txBody>
      </p:sp>
      <p:sp>
        <p:nvSpPr>
          <p:cNvPr id="920" name="Google Shape;920;p29"/>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Demander aux élèves d’identifier les éléments importants de l’image.</a:t>
            </a:r>
            <a:endParaRPr i="1" sz="1400">
              <a:solidFill>
                <a:srgbClr val="AEAEAE"/>
              </a:solidFill>
              <a:latin typeface="Calibri"/>
              <a:ea typeface="Calibri"/>
              <a:cs typeface="Calibri"/>
              <a:sym typeface="Calibri"/>
            </a:endParaRPr>
          </a:p>
        </p:txBody>
      </p:sp>
      <p:pic>
        <p:nvPicPr>
          <p:cNvPr descr="Image générée" id="921" name="Google Shape;921;p29"/>
          <p:cNvPicPr preferRelativeResize="0"/>
          <p:nvPr/>
        </p:nvPicPr>
        <p:blipFill rotWithShape="1">
          <a:blip r:embed="rId4">
            <a:alphaModFix/>
          </a:blip>
          <a:srcRect b="41629" l="3381" r="70997" t="42119"/>
          <a:stretch/>
        </p:blipFill>
        <p:spPr>
          <a:xfrm>
            <a:off x="8549264" y="10017"/>
            <a:ext cx="594736" cy="565866"/>
          </a:xfrm>
          <a:prstGeom prst="rect">
            <a:avLst/>
          </a:prstGeom>
          <a:noFill/>
          <a:ln>
            <a:noFill/>
          </a:ln>
        </p:spPr>
      </p:pic>
      <p:sp>
        <p:nvSpPr>
          <p:cNvPr id="922" name="Google Shape;922;p29"/>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pic>
        <p:nvPicPr>
          <p:cNvPr id="923" name="Google Shape;923;p29"/>
          <p:cNvPicPr preferRelativeResize="0"/>
          <p:nvPr/>
        </p:nvPicPr>
        <p:blipFill rotWithShape="1">
          <a:blip r:embed="rId5">
            <a:alphaModFix/>
          </a:blip>
          <a:srcRect b="0" l="0" r="0" t="0"/>
          <a:stretch/>
        </p:blipFill>
        <p:spPr>
          <a:xfrm>
            <a:off x="6891690" y="677661"/>
            <a:ext cx="2055320" cy="20874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3"/>
          <p:cNvSpPr/>
          <p:nvPr/>
        </p:nvSpPr>
        <p:spPr>
          <a:xfrm>
            <a:off x="324091" y="2815226"/>
            <a:ext cx="8619612" cy="605062"/>
          </a:xfrm>
          <a:prstGeom prst="roundRect">
            <a:avLst>
              <a:gd fmla="val 16667" name="adj"/>
            </a:avLst>
          </a:prstGeom>
          <a:noFill/>
          <a:ln cap="flat" cmpd="sng" w="12700">
            <a:solidFill>
              <a:srgbClr val="082836"/>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9" name="Google Shape;599;p3"/>
          <p:cNvSpPr/>
          <p:nvPr/>
        </p:nvSpPr>
        <p:spPr>
          <a:xfrm>
            <a:off x="619320" y="291433"/>
            <a:ext cx="7449654" cy="370579"/>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Repérage dans la semaine</a:t>
            </a:r>
            <a:endParaRPr i="1" sz="2400">
              <a:solidFill>
                <a:srgbClr val="44546A"/>
              </a:solidFill>
              <a:latin typeface="Calibri"/>
              <a:ea typeface="Calibri"/>
              <a:cs typeface="Calibri"/>
              <a:sym typeface="Calibri"/>
            </a:endParaRPr>
          </a:p>
        </p:txBody>
      </p:sp>
      <p:pic>
        <p:nvPicPr>
          <p:cNvPr descr="Image générée" id="600" name="Google Shape;600;p3"/>
          <p:cNvPicPr preferRelativeResize="0"/>
          <p:nvPr/>
        </p:nvPicPr>
        <p:blipFill rotWithShape="1">
          <a:blip r:embed="rId3">
            <a:alphaModFix/>
          </a:blip>
          <a:srcRect b="10678" l="0" r="0" t="11064"/>
          <a:stretch/>
        </p:blipFill>
        <p:spPr>
          <a:xfrm>
            <a:off x="139474" y="113199"/>
            <a:ext cx="479846" cy="56327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sp>
        <p:nvSpPr>
          <p:cNvPr id="928" name="Google Shape;928;p30"/>
          <p:cNvSpPr/>
          <p:nvPr/>
        </p:nvSpPr>
        <p:spPr>
          <a:xfrm>
            <a:off x="40820" y="-27679"/>
            <a:ext cx="9103180" cy="611849"/>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29" name="Google Shape;929;p30"/>
          <p:cNvSpPr/>
          <p:nvPr/>
        </p:nvSpPr>
        <p:spPr>
          <a:xfrm>
            <a:off x="0" y="-68580"/>
            <a:ext cx="9144000" cy="5143500"/>
          </a:xfrm>
          <a:prstGeom prst="rect">
            <a:avLst/>
          </a:prstGeom>
          <a:noFill/>
          <a:ln cap="flat" cmpd="sng" w="76200">
            <a:solidFill>
              <a:srgbClr val="F6C5A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930" name="Google Shape;930;p30"/>
          <p:cNvPicPr preferRelativeResize="0"/>
          <p:nvPr/>
        </p:nvPicPr>
        <p:blipFill rotWithShape="1">
          <a:blip r:embed="rId3">
            <a:alphaModFix/>
          </a:blip>
          <a:srcRect b="61972" l="3539" r="75793" t="24327"/>
          <a:stretch/>
        </p:blipFill>
        <p:spPr>
          <a:xfrm>
            <a:off x="0" y="1777"/>
            <a:ext cx="594323" cy="593312"/>
          </a:xfrm>
          <a:prstGeom prst="rect">
            <a:avLst/>
          </a:prstGeom>
          <a:noFill/>
          <a:ln>
            <a:noFill/>
          </a:ln>
        </p:spPr>
      </p:pic>
      <p:sp>
        <p:nvSpPr>
          <p:cNvPr id="931" name="Google Shape;931;p30"/>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Voici comment on relève les informations demandées dans les questions: </a:t>
            </a:r>
            <a:endParaRPr b="1" sz="1400">
              <a:solidFill>
                <a:srgbClr val="747474"/>
              </a:solidFill>
              <a:latin typeface="Calibri"/>
              <a:ea typeface="Calibri"/>
              <a:cs typeface="Calibri"/>
              <a:sym typeface="Calibri"/>
            </a:endParaRPr>
          </a:p>
        </p:txBody>
      </p:sp>
      <p:sp>
        <p:nvSpPr>
          <p:cNvPr id="932" name="Google Shape;932;p30"/>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Demander aux élèves de suivre l’explication.</a:t>
            </a:r>
            <a:endParaRPr i="1" sz="1400">
              <a:solidFill>
                <a:srgbClr val="AEAEAE"/>
              </a:solidFill>
              <a:latin typeface="Calibri"/>
              <a:ea typeface="Calibri"/>
              <a:cs typeface="Calibri"/>
              <a:sym typeface="Calibri"/>
            </a:endParaRPr>
          </a:p>
        </p:txBody>
      </p:sp>
      <p:pic>
        <p:nvPicPr>
          <p:cNvPr descr="Image générée" id="933" name="Google Shape;933;p30"/>
          <p:cNvPicPr preferRelativeResize="0"/>
          <p:nvPr/>
        </p:nvPicPr>
        <p:blipFill rotWithShape="1">
          <a:blip r:embed="rId4">
            <a:alphaModFix/>
          </a:blip>
          <a:srcRect b="41629" l="3381" r="70997" t="42119"/>
          <a:stretch/>
        </p:blipFill>
        <p:spPr>
          <a:xfrm>
            <a:off x="8549264" y="10017"/>
            <a:ext cx="594736" cy="565866"/>
          </a:xfrm>
          <a:prstGeom prst="rect">
            <a:avLst/>
          </a:prstGeom>
          <a:noFill/>
          <a:ln>
            <a:noFill/>
          </a:ln>
        </p:spPr>
      </p:pic>
      <p:sp>
        <p:nvSpPr>
          <p:cNvPr id="934" name="Google Shape;934;p30"/>
          <p:cNvSpPr txBox="1"/>
          <p:nvPr/>
        </p:nvSpPr>
        <p:spPr>
          <a:xfrm>
            <a:off x="151270" y="895482"/>
            <a:ext cx="8795739" cy="1477328"/>
          </a:xfrm>
          <a:prstGeom prst="rect">
            <a:avLst/>
          </a:prstGeom>
          <a:solidFill>
            <a:srgbClr val="D9E5F8"/>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fr-FR" sz="1800">
                <a:solidFill>
                  <a:schemeClr val="dk1"/>
                </a:solidFill>
                <a:latin typeface="Calibri"/>
                <a:ea typeface="Calibri"/>
                <a:cs typeface="Calibri"/>
                <a:sym typeface="Calibri"/>
              </a:rPr>
              <a:t>Pour comprendre les causes d’un fait ou d’un événement</a:t>
            </a:r>
            <a:r>
              <a:rPr lang="fr-FR" sz="1800">
                <a:solidFill>
                  <a:schemeClr val="dk1"/>
                </a:solidFill>
                <a:latin typeface="Calibri"/>
                <a:ea typeface="Calibri"/>
                <a:cs typeface="Calibri"/>
                <a:sym typeface="Calibri"/>
              </a:rPr>
              <a:t>, on cherche des mots qui introduisent l’explication comme « parce que », « car », « donc », « C’est pour cela »,            « alors ». Ces mots servent à montrer la raison ou l’origine de ce qui se passe.</a:t>
            </a:r>
            <a:endParaRPr/>
          </a:p>
          <a:p>
            <a:pPr indent="0" lvl="0" marL="0" marR="0" rtl="0" algn="just">
              <a:spcBef>
                <a:spcPts val="0"/>
              </a:spcBef>
              <a:spcAft>
                <a:spcPts val="0"/>
              </a:spcAft>
              <a:buNone/>
            </a:pPr>
            <a:r>
              <a:rPr lang="fr-FR" sz="1800">
                <a:solidFill>
                  <a:schemeClr val="dk1"/>
                </a:solidFill>
                <a:latin typeface="Calibri"/>
                <a:ea typeface="Calibri"/>
                <a:cs typeface="Calibri"/>
                <a:sym typeface="Calibri"/>
              </a:rPr>
              <a:t>Exemple : La Terre n’est plus éclairée par le Soleil pendant la nuit, </a:t>
            </a:r>
            <a:r>
              <a:rPr b="1" lang="fr-FR" sz="1800">
                <a:solidFill>
                  <a:srgbClr val="FF0000"/>
                </a:solidFill>
                <a:latin typeface="Calibri"/>
                <a:ea typeface="Calibri"/>
                <a:cs typeface="Calibri"/>
                <a:sym typeface="Calibri"/>
              </a:rPr>
              <a:t>c’est pour</a:t>
            </a:r>
            <a:r>
              <a:rPr b="1" lang="fr-FR" sz="1800">
                <a:solidFill>
                  <a:schemeClr val="dk1"/>
                </a:solidFill>
                <a:latin typeface="Calibri"/>
                <a:ea typeface="Calibri"/>
                <a:cs typeface="Calibri"/>
                <a:sym typeface="Calibri"/>
              </a:rPr>
              <a:t> </a:t>
            </a:r>
            <a:r>
              <a:rPr b="1" lang="fr-FR" sz="1800">
                <a:solidFill>
                  <a:srgbClr val="FF0000"/>
                </a:solidFill>
                <a:latin typeface="Calibri"/>
                <a:ea typeface="Calibri"/>
                <a:cs typeface="Calibri"/>
                <a:sym typeface="Calibri"/>
              </a:rPr>
              <a:t>cela</a:t>
            </a:r>
            <a:r>
              <a:rPr b="1" lang="fr-FR" sz="1800">
                <a:solidFill>
                  <a:schemeClr val="dk1"/>
                </a:solidFill>
                <a:latin typeface="Calibri"/>
                <a:ea typeface="Calibri"/>
                <a:cs typeface="Calibri"/>
                <a:sym typeface="Calibri"/>
              </a:rPr>
              <a:t> qu’il fait plus froid.</a:t>
            </a:r>
            <a:endParaRPr/>
          </a:p>
        </p:txBody>
      </p:sp>
      <p:sp>
        <p:nvSpPr>
          <p:cNvPr id="935" name="Google Shape;935;p30"/>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31"/>
          <p:cNvSpPr/>
          <p:nvPr/>
        </p:nvSpPr>
        <p:spPr>
          <a:xfrm>
            <a:off x="40820" y="41296"/>
            <a:ext cx="9103180" cy="611849"/>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41" name="Google Shape;941;p31"/>
          <p:cNvSpPr/>
          <p:nvPr/>
        </p:nvSpPr>
        <p:spPr>
          <a:xfrm>
            <a:off x="0" y="0"/>
            <a:ext cx="9144000" cy="5143500"/>
          </a:xfrm>
          <a:prstGeom prst="rect">
            <a:avLst/>
          </a:prstGeom>
          <a:noFill/>
          <a:ln cap="flat" cmpd="sng" w="76200">
            <a:solidFill>
              <a:srgbClr val="F6C5A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942" name="Google Shape;942;p31"/>
          <p:cNvPicPr preferRelativeResize="0"/>
          <p:nvPr/>
        </p:nvPicPr>
        <p:blipFill rotWithShape="1">
          <a:blip r:embed="rId3">
            <a:alphaModFix/>
          </a:blip>
          <a:srcRect b="61972" l="3539" r="75793" t="24327"/>
          <a:stretch/>
        </p:blipFill>
        <p:spPr>
          <a:xfrm>
            <a:off x="0" y="1777"/>
            <a:ext cx="594323" cy="593312"/>
          </a:xfrm>
          <a:prstGeom prst="rect">
            <a:avLst/>
          </a:prstGeom>
          <a:noFill/>
          <a:ln>
            <a:noFill/>
          </a:ln>
        </p:spPr>
      </p:pic>
      <p:sp>
        <p:nvSpPr>
          <p:cNvPr id="943" name="Google Shape;943;p31"/>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Pour répondre à cette question, je cherche dans le texte l’information qui convient . </a:t>
            </a:r>
            <a:endParaRPr b="1" sz="1400">
              <a:solidFill>
                <a:srgbClr val="747474"/>
              </a:solidFill>
              <a:latin typeface="Calibri"/>
              <a:ea typeface="Calibri"/>
              <a:cs typeface="Calibri"/>
              <a:sym typeface="Calibri"/>
            </a:endParaRPr>
          </a:p>
        </p:txBody>
      </p:sp>
      <p:sp>
        <p:nvSpPr>
          <p:cNvPr id="944" name="Google Shape;944;p31"/>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Lire la question à voix haute, pointer les mots importants dans la question . </a:t>
            </a:r>
            <a:endParaRPr i="1" sz="1400">
              <a:solidFill>
                <a:srgbClr val="AEAEAE"/>
              </a:solidFill>
              <a:latin typeface="Calibri"/>
              <a:ea typeface="Calibri"/>
              <a:cs typeface="Calibri"/>
              <a:sym typeface="Calibri"/>
            </a:endParaRPr>
          </a:p>
        </p:txBody>
      </p:sp>
      <p:pic>
        <p:nvPicPr>
          <p:cNvPr id="945" name="Google Shape;945;p31"/>
          <p:cNvPicPr preferRelativeResize="0"/>
          <p:nvPr/>
        </p:nvPicPr>
        <p:blipFill rotWithShape="1">
          <a:blip r:embed="rId4">
            <a:alphaModFix/>
          </a:blip>
          <a:srcRect b="0" l="0" r="0" t="0"/>
          <a:stretch/>
        </p:blipFill>
        <p:spPr>
          <a:xfrm>
            <a:off x="8496641" y="64081"/>
            <a:ext cx="558661" cy="558661"/>
          </a:xfrm>
          <a:prstGeom prst="rect">
            <a:avLst/>
          </a:prstGeom>
          <a:noFill/>
          <a:ln>
            <a:noFill/>
          </a:ln>
        </p:spPr>
      </p:pic>
      <p:sp>
        <p:nvSpPr>
          <p:cNvPr id="946" name="Google Shape;946;p31"/>
          <p:cNvSpPr txBox="1"/>
          <p:nvPr/>
        </p:nvSpPr>
        <p:spPr>
          <a:xfrm>
            <a:off x="135610" y="1024587"/>
            <a:ext cx="8872780" cy="646331"/>
          </a:xfrm>
          <a:prstGeom prst="rect">
            <a:avLst/>
          </a:prstGeom>
          <a:solidFill>
            <a:srgbClr val="D7EFF5"/>
          </a:solidFill>
          <a:ln cap="flat" cmpd="sng" w="9525">
            <a:solidFill>
              <a:srgbClr val="0852A4"/>
            </a:solidFill>
            <a:prstDash val="solid"/>
            <a:round/>
            <a:headEnd len="sm" w="sm" type="none"/>
            <a:tailEnd len="sm" w="sm" type="none"/>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fait-il jour ?       .........................................................................................................................................</a:t>
            </a:r>
            <a:endParaRPr/>
          </a:p>
        </p:txBody>
      </p:sp>
      <p:sp>
        <p:nvSpPr>
          <p:cNvPr id="947" name="Google Shape;947;p31"/>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1" name="Shape 951"/>
        <p:cNvGrpSpPr/>
        <p:nvPr/>
      </p:nvGrpSpPr>
      <p:grpSpPr>
        <a:xfrm>
          <a:off x="0" y="0"/>
          <a:ext cx="0" cy="0"/>
          <a:chOff x="0" y="0"/>
          <a:chExt cx="0" cy="0"/>
        </a:xfrm>
      </p:grpSpPr>
      <p:sp>
        <p:nvSpPr>
          <p:cNvPr id="952" name="Google Shape;952;p32"/>
          <p:cNvSpPr/>
          <p:nvPr/>
        </p:nvSpPr>
        <p:spPr>
          <a:xfrm>
            <a:off x="40820" y="41296"/>
            <a:ext cx="9103180" cy="611849"/>
          </a:xfrm>
          <a:prstGeom prst="roundRect">
            <a:avLst>
              <a:gd fmla="val 16667"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53" name="Google Shape;953;p32"/>
          <p:cNvSpPr/>
          <p:nvPr/>
        </p:nvSpPr>
        <p:spPr>
          <a:xfrm>
            <a:off x="0" y="0"/>
            <a:ext cx="9144000" cy="5143500"/>
          </a:xfrm>
          <a:prstGeom prst="rect">
            <a:avLst/>
          </a:prstGeom>
          <a:noFill/>
          <a:ln cap="flat" cmpd="sng" w="76200">
            <a:solidFill>
              <a:srgbClr val="F6C5A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pic>
        <p:nvPicPr>
          <p:cNvPr descr="Image générée" id="954" name="Google Shape;954;p32"/>
          <p:cNvPicPr preferRelativeResize="0"/>
          <p:nvPr/>
        </p:nvPicPr>
        <p:blipFill rotWithShape="1">
          <a:blip r:embed="rId3">
            <a:alphaModFix/>
          </a:blip>
          <a:srcRect b="61972" l="3539" r="75793" t="24327"/>
          <a:stretch/>
        </p:blipFill>
        <p:spPr>
          <a:xfrm>
            <a:off x="0" y="1777"/>
            <a:ext cx="594323" cy="593312"/>
          </a:xfrm>
          <a:prstGeom prst="rect">
            <a:avLst/>
          </a:prstGeom>
          <a:noFill/>
          <a:ln>
            <a:noFill/>
          </a:ln>
        </p:spPr>
      </p:pic>
      <p:sp>
        <p:nvSpPr>
          <p:cNvPr id="955" name="Google Shape;955;p32"/>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Réponse attendue :</a:t>
            </a:r>
            <a:endParaRPr b="1" sz="1400">
              <a:solidFill>
                <a:srgbClr val="747474"/>
              </a:solidFill>
              <a:latin typeface="Calibri"/>
              <a:ea typeface="Calibri"/>
              <a:cs typeface="Calibri"/>
              <a:sym typeface="Calibri"/>
            </a:endParaRPr>
          </a:p>
        </p:txBody>
      </p:sp>
      <p:sp>
        <p:nvSpPr>
          <p:cNvPr id="956" name="Google Shape;956;p32"/>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Demander aux élèves de recopier la réponse dans leurs cahiers.</a:t>
            </a:r>
            <a:endParaRPr/>
          </a:p>
        </p:txBody>
      </p:sp>
      <p:pic>
        <p:nvPicPr>
          <p:cNvPr id="957" name="Google Shape;957;p32"/>
          <p:cNvPicPr preferRelativeResize="0"/>
          <p:nvPr/>
        </p:nvPicPr>
        <p:blipFill rotWithShape="1">
          <a:blip r:embed="rId4">
            <a:alphaModFix/>
          </a:blip>
          <a:srcRect b="0" l="0" r="0" t="0"/>
          <a:stretch/>
        </p:blipFill>
        <p:spPr>
          <a:xfrm>
            <a:off x="8496641" y="64081"/>
            <a:ext cx="558661" cy="558661"/>
          </a:xfrm>
          <a:prstGeom prst="rect">
            <a:avLst/>
          </a:prstGeom>
          <a:noFill/>
          <a:ln>
            <a:noFill/>
          </a:ln>
        </p:spPr>
      </p:pic>
      <p:sp>
        <p:nvSpPr>
          <p:cNvPr id="958" name="Google Shape;958;p32"/>
          <p:cNvSpPr txBox="1"/>
          <p:nvPr/>
        </p:nvSpPr>
        <p:spPr>
          <a:xfrm>
            <a:off x="135610" y="1024587"/>
            <a:ext cx="8872780" cy="646331"/>
          </a:xfrm>
          <a:prstGeom prst="rect">
            <a:avLst/>
          </a:prstGeom>
          <a:solidFill>
            <a:srgbClr val="D7EFF5"/>
          </a:solidFill>
          <a:ln cap="flat" cmpd="sng" w="9525">
            <a:solidFill>
              <a:srgbClr val="0852A4"/>
            </a:solidFill>
            <a:prstDash val="solid"/>
            <a:round/>
            <a:headEnd len="sm" w="sm" type="none"/>
            <a:tailEnd len="sm" w="sm" type="none"/>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fait-il jour ?       .........................................................................................................................................</a:t>
            </a:r>
            <a:endParaRPr/>
          </a:p>
        </p:txBody>
      </p:sp>
      <p:sp>
        <p:nvSpPr>
          <p:cNvPr id="959" name="Google Shape;959;p32"/>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sp>
        <p:nvSpPr>
          <p:cNvPr id="960" name="Google Shape;960;p32"/>
          <p:cNvSpPr txBox="1"/>
          <p:nvPr/>
        </p:nvSpPr>
        <p:spPr>
          <a:xfrm>
            <a:off x="492311" y="1261858"/>
            <a:ext cx="774825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336FB6"/>
                </a:solidFill>
                <a:latin typeface="Calibri"/>
                <a:ea typeface="Calibri"/>
                <a:cs typeface="Calibri"/>
                <a:sym typeface="Calibri"/>
              </a:rPr>
              <a:t>Il fait jour parce que le Soleil éclaire et réchauffe la Terre.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sp>
        <p:nvSpPr>
          <p:cNvPr id="965" name="Google Shape;965;p33"/>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Cherchez dans le texte l’information pour répondre à cette question. </a:t>
            </a:r>
            <a:endParaRPr b="1" sz="1400">
              <a:solidFill>
                <a:srgbClr val="747474"/>
              </a:solidFill>
              <a:latin typeface="Calibri"/>
              <a:ea typeface="Calibri"/>
              <a:cs typeface="Calibri"/>
              <a:sym typeface="Calibri"/>
            </a:endParaRPr>
          </a:p>
        </p:txBody>
      </p:sp>
      <p:sp>
        <p:nvSpPr>
          <p:cNvPr id="966" name="Google Shape;966;p33"/>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Demander aux élèves d’appliquer la même stratégie pour répondre à cette question.</a:t>
            </a:r>
            <a:endParaRPr i="1" sz="1400">
              <a:solidFill>
                <a:srgbClr val="AEAEAE"/>
              </a:solidFill>
              <a:latin typeface="Calibri"/>
              <a:ea typeface="Calibri"/>
              <a:cs typeface="Calibri"/>
              <a:sym typeface="Calibri"/>
            </a:endParaRPr>
          </a:p>
        </p:txBody>
      </p:sp>
      <p:pic>
        <p:nvPicPr>
          <p:cNvPr descr="Lever la main - Icônes mains et gestes gratuites" id="967" name="Google Shape;967;p33"/>
          <p:cNvPicPr preferRelativeResize="0"/>
          <p:nvPr/>
        </p:nvPicPr>
        <p:blipFill rotWithShape="1">
          <a:blip r:embed="rId3">
            <a:alphaModFix/>
          </a:blip>
          <a:srcRect b="0" l="0" r="0" t="0"/>
          <a:stretch/>
        </p:blipFill>
        <p:spPr>
          <a:xfrm>
            <a:off x="8467529" y="36518"/>
            <a:ext cx="526980" cy="526980"/>
          </a:xfrm>
          <a:prstGeom prst="rect">
            <a:avLst/>
          </a:prstGeom>
          <a:noFill/>
          <a:ln>
            <a:noFill/>
          </a:ln>
        </p:spPr>
      </p:pic>
      <p:sp>
        <p:nvSpPr>
          <p:cNvPr id="968" name="Google Shape;968;p33"/>
          <p:cNvSpPr txBox="1"/>
          <p:nvPr/>
        </p:nvSpPr>
        <p:spPr>
          <a:xfrm>
            <a:off x="135610" y="1024587"/>
            <a:ext cx="8872780" cy="646331"/>
          </a:xfrm>
          <a:prstGeom prst="rect">
            <a:avLst/>
          </a:prstGeom>
          <a:solidFill>
            <a:srgbClr val="D7EFF5"/>
          </a:solidFill>
          <a:ln cap="flat" cmpd="sng" w="9525">
            <a:solidFill>
              <a:srgbClr val="0852A4"/>
            </a:solidFill>
            <a:prstDash val="solid"/>
            <a:round/>
            <a:headEnd len="sm" w="sm" type="none"/>
            <a:tailEnd len="sm" w="sm" type="none"/>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fait-il nuit ?</a:t>
            </a:r>
            <a:endParaRPr/>
          </a:p>
          <a:p>
            <a:pPr indent="0" lvl="0" marL="0" marR="0" rtl="0" algn="l">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969" name="Google Shape;969;p33"/>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3" name="Shape 973"/>
        <p:cNvGrpSpPr/>
        <p:nvPr/>
      </p:nvGrpSpPr>
      <p:grpSpPr>
        <a:xfrm>
          <a:off x="0" y="0"/>
          <a:ext cx="0" cy="0"/>
          <a:chOff x="0" y="0"/>
          <a:chExt cx="0" cy="0"/>
        </a:xfrm>
      </p:grpSpPr>
      <p:sp>
        <p:nvSpPr>
          <p:cNvPr id="974" name="Google Shape;974;p34"/>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Réponse attendue :</a:t>
            </a:r>
            <a:endParaRPr b="1" sz="1400">
              <a:solidFill>
                <a:srgbClr val="747474"/>
              </a:solidFill>
              <a:latin typeface="Calibri"/>
              <a:ea typeface="Calibri"/>
              <a:cs typeface="Calibri"/>
              <a:sym typeface="Calibri"/>
            </a:endParaRPr>
          </a:p>
        </p:txBody>
      </p:sp>
      <p:sp>
        <p:nvSpPr>
          <p:cNvPr id="975" name="Google Shape;975;p34"/>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Demander aux élèves de recopier la réponse dans leurs cahiers .</a:t>
            </a:r>
            <a:endParaRPr i="1" sz="1400">
              <a:solidFill>
                <a:srgbClr val="AEAEAE"/>
              </a:solidFill>
              <a:latin typeface="Calibri"/>
              <a:ea typeface="Calibri"/>
              <a:cs typeface="Calibri"/>
              <a:sym typeface="Calibri"/>
            </a:endParaRPr>
          </a:p>
        </p:txBody>
      </p:sp>
      <p:pic>
        <p:nvPicPr>
          <p:cNvPr id="976" name="Google Shape;976;p34"/>
          <p:cNvPicPr preferRelativeResize="0"/>
          <p:nvPr/>
        </p:nvPicPr>
        <p:blipFill rotWithShape="1">
          <a:blip r:embed="rId3">
            <a:alphaModFix/>
          </a:blip>
          <a:srcRect b="0" l="0" r="0" t="0"/>
          <a:stretch/>
        </p:blipFill>
        <p:spPr>
          <a:xfrm>
            <a:off x="8496641" y="64081"/>
            <a:ext cx="558661" cy="558661"/>
          </a:xfrm>
          <a:prstGeom prst="rect">
            <a:avLst/>
          </a:prstGeom>
          <a:noFill/>
          <a:ln>
            <a:noFill/>
          </a:ln>
        </p:spPr>
      </p:pic>
      <p:sp>
        <p:nvSpPr>
          <p:cNvPr id="977" name="Google Shape;977;p34"/>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sp>
        <p:nvSpPr>
          <p:cNvPr id="978" name="Google Shape;978;p34"/>
          <p:cNvSpPr txBox="1"/>
          <p:nvPr/>
        </p:nvSpPr>
        <p:spPr>
          <a:xfrm>
            <a:off x="135610" y="1024587"/>
            <a:ext cx="8872780" cy="923330"/>
          </a:xfrm>
          <a:prstGeom prst="rect">
            <a:avLst/>
          </a:prstGeom>
          <a:solidFill>
            <a:srgbClr val="D7EFF5"/>
          </a:solidFill>
          <a:ln cap="flat" cmpd="sng" w="9525">
            <a:solidFill>
              <a:srgbClr val="0852A4"/>
            </a:solidFill>
            <a:prstDash val="solid"/>
            <a:round/>
            <a:headEnd len="sm" w="sm" type="none"/>
            <a:tailEnd len="sm" w="sm" type="none"/>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fait-il nuit ?</a:t>
            </a:r>
            <a:endParaRPr/>
          </a:p>
          <a:p>
            <a:pPr indent="0" lvl="0" marL="0" marR="0" rtl="0" algn="l">
              <a:spcBef>
                <a:spcPts val="0"/>
              </a:spcBef>
              <a:spcAft>
                <a:spcPts val="0"/>
              </a:spcAft>
              <a:buNone/>
            </a:pPr>
            <a:r>
              <a:rPr lang="fr-FR" sz="18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9" name="Google Shape;979;p34"/>
          <p:cNvSpPr txBox="1"/>
          <p:nvPr/>
        </p:nvSpPr>
        <p:spPr>
          <a:xfrm>
            <a:off x="492561" y="1245664"/>
            <a:ext cx="851582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336FB6"/>
                </a:solidFill>
                <a:latin typeface="Calibri"/>
                <a:ea typeface="Calibri"/>
                <a:cs typeface="Calibri"/>
                <a:sym typeface="Calibri"/>
              </a:rPr>
              <a:t>Il fait nuit parce que la Terre tourne et n’est plus face au Soleil.</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3" name="Shape 983"/>
        <p:cNvGrpSpPr/>
        <p:nvPr/>
      </p:nvGrpSpPr>
      <p:grpSpPr>
        <a:xfrm>
          <a:off x="0" y="0"/>
          <a:ext cx="0" cy="0"/>
          <a:chOff x="0" y="0"/>
          <a:chExt cx="0" cy="0"/>
        </a:xfrm>
      </p:grpSpPr>
      <p:sp>
        <p:nvSpPr>
          <p:cNvPr id="984" name="Google Shape;984;p35"/>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Répondez à cette question. Travaillez en binômes. </a:t>
            </a:r>
            <a:endParaRPr b="1" sz="1400">
              <a:solidFill>
                <a:srgbClr val="747474"/>
              </a:solidFill>
              <a:latin typeface="Calibri"/>
              <a:ea typeface="Calibri"/>
              <a:cs typeface="Calibri"/>
              <a:sym typeface="Calibri"/>
            </a:endParaRPr>
          </a:p>
        </p:txBody>
      </p:sp>
      <p:sp>
        <p:nvSpPr>
          <p:cNvPr id="985" name="Google Shape;985;p35"/>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Circuler dans les rangs. Choisir 2 binômes pour dire leurs réponses à la classe. </a:t>
            </a:r>
            <a:endParaRPr i="1" sz="1400">
              <a:solidFill>
                <a:srgbClr val="AEAEAE"/>
              </a:solidFill>
              <a:latin typeface="Calibri"/>
              <a:ea typeface="Calibri"/>
              <a:cs typeface="Calibri"/>
              <a:sym typeface="Calibri"/>
            </a:endParaRPr>
          </a:p>
        </p:txBody>
      </p:sp>
      <p:pic>
        <p:nvPicPr>
          <p:cNvPr id="986" name="Google Shape;986;p35"/>
          <p:cNvPicPr preferRelativeResize="0"/>
          <p:nvPr/>
        </p:nvPicPr>
        <p:blipFill rotWithShape="1">
          <a:blip r:embed="rId3">
            <a:alphaModFix/>
          </a:blip>
          <a:srcRect b="0" l="0" r="0" t="0"/>
          <a:stretch/>
        </p:blipFill>
        <p:spPr>
          <a:xfrm>
            <a:off x="8363111" y="147579"/>
            <a:ext cx="637720" cy="595371"/>
          </a:xfrm>
          <a:prstGeom prst="rect">
            <a:avLst/>
          </a:prstGeom>
          <a:noFill/>
          <a:ln>
            <a:noFill/>
          </a:ln>
        </p:spPr>
      </p:pic>
      <p:sp>
        <p:nvSpPr>
          <p:cNvPr id="987" name="Google Shape;987;p35"/>
          <p:cNvSpPr txBox="1"/>
          <p:nvPr/>
        </p:nvSpPr>
        <p:spPr>
          <a:xfrm>
            <a:off x="135610" y="1024587"/>
            <a:ext cx="8872780" cy="646331"/>
          </a:xfrm>
          <a:prstGeom prst="rect">
            <a:avLst/>
          </a:prstGeom>
          <a:solidFill>
            <a:srgbClr val="D7EFF5"/>
          </a:solidFill>
          <a:ln cap="flat" cmpd="sng" w="9525">
            <a:solidFill>
              <a:srgbClr val="0852A4"/>
            </a:solidFill>
            <a:prstDash val="solid"/>
            <a:round/>
            <a:headEnd len="sm" w="sm" type="none"/>
            <a:tailEnd len="sm" w="sm" type="none"/>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Quel est l’étoile qui réchauffe la Terre ?</a:t>
            </a:r>
            <a:endParaRPr/>
          </a:p>
          <a:p>
            <a:pPr indent="0" lvl="0" marL="0" marR="0" rtl="0" algn="l">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988" name="Google Shape;988;p35"/>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2" name="Shape 992"/>
        <p:cNvGrpSpPr/>
        <p:nvPr/>
      </p:nvGrpSpPr>
      <p:grpSpPr>
        <a:xfrm>
          <a:off x="0" y="0"/>
          <a:ext cx="0" cy="0"/>
          <a:chOff x="0" y="0"/>
          <a:chExt cx="0" cy="0"/>
        </a:xfrm>
      </p:grpSpPr>
      <p:sp>
        <p:nvSpPr>
          <p:cNvPr id="993" name="Google Shape;993;p36"/>
          <p:cNvSpPr txBox="1"/>
          <p:nvPr/>
        </p:nvSpPr>
        <p:spPr>
          <a:xfrm>
            <a:off x="594323" y="35634"/>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Réponse attendue :</a:t>
            </a:r>
            <a:endParaRPr b="1" sz="1400">
              <a:solidFill>
                <a:srgbClr val="747474"/>
              </a:solidFill>
              <a:latin typeface="Calibri"/>
              <a:ea typeface="Calibri"/>
              <a:cs typeface="Calibri"/>
              <a:sym typeface="Calibri"/>
            </a:endParaRPr>
          </a:p>
        </p:txBody>
      </p:sp>
      <p:sp>
        <p:nvSpPr>
          <p:cNvPr id="994" name="Google Shape;994;p36"/>
          <p:cNvSpPr txBox="1"/>
          <p:nvPr/>
        </p:nvSpPr>
        <p:spPr>
          <a:xfrm>
            <a:off x="577993" y="336027"/>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Demander aux élèves de recopier la réponse dans leurs cahiers.</a:t>
            </a:r>
            <a:endParaRPr/>
          </a:p>
        </p:txBody>
      </p:sp>
      <p:pic>
        <p:nvPicPr>
          <p:cNvPr id="995" name="Google Shape;995;p36"/>
          <p:cNvPicPr preferRelativeResize="0"/>
          <p:nvPr/>
        </p:nvPicPr>
        <p:blipFill rotWithShape="1">
          <a:blip r:embed="rId3">
            <a:alphaModFix/>
          </a:blip>
          <a:srcRect b="0" l="0" r="0" t="0"/>
          <a:stretch/>
        </p:blipFill>
        <p:spPr>
          <a:xfrm>
            <a:off x="8496641" y="52651"/>
            <a:ext cx="558661" cy="558661"/>
          </a:xfrm>
          <a:prstGeom prst="rect">
            <a:avLst/>
          </a:prstGeom>
          <a:noFill/>
          <a:ln>
            <a:noFill/>
          </a:ln>
        </p:spPr>
      </p:pic>
      <p:sp>
        <p:nvSpPr>
          <p:cNvPr id="996" name="Google Shape;996;p36"/>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sp>
        <p:nvSpPr>
          <p:cNvPr id="997" name="Google Shape;997;p36"/>
          <p:cNvSpPr txBox="1"/>
          <p:nvPr/>
        </p:nvSpPr>
        <p:spPr>
          <a:xfrm>
            <a:off x="135610" y="1010666"/>
            <a:ext cx="8872780" cy="646331"/>
          </a:xfrm>
          <a:prstGeom prst="rect">
            <a:avLst/>
          </a:prstGeom>
          <a:solidFill>
            <a:srgbClr val="D7EFF5"/>
          </a:solidFill>
          <a:ln cap="flat" cmpd="sng" w="9525">
            <a:solidFill>
              <a:srgbClr val="0852A4"/>
            </a:solidFill>
            <a:prstDash val="solid"/>
            <a:round/>
            <a:headEnd len="sm" w="sm" type="none"/>
            <a:tailEnd len="sm" w="sm" type="none"/>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Quel est l’étoile qui réchauffe la Terre ?</a:t>
            </a:r>
            <a:endParaRPr/>
          </a:p>
          <a:p>
            <a:pPr indent="0" lvl="0" marL="0" marR="0" rtl="0" algn="l">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998" name="Google Shape;998;p36"/>
          <p:cNvSpPr txBox="1"/>
          <p:nvPr/>
        </p:nvSpPr>
        <p:spPr>
          <a:xfrm>
            <a:off x="469437" y="1250515"/>
            <a:ext cx="84266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336FB6"/>
                </a:solidFill>
                <a:latin typeface="Calibri"/>
                <a:ea typeface="Calibri"/>
                <a:cs typeface="Calibri"/>
                <a:sym typeface="Calibri"/>
              </a:rPr>
              <a:t>L’étoile qui réchauffe la Terre est le Soleil.</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p37"/>
          <p:cNvSpPr txBox="1"/>
          <p:nvPr/>
        </p:nvSpPr>
        <p:spPr>
          <a:xfrm>
            <a:off x="865396" y="36143"/>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Répondez à cette question. Travaillez individuellement. </a:t>
            </a:r>
            <a:endParaRPr b="1" sz="1400">
              <a:solidFill>
                <a:srgbClr val="747474"/>
              </a:solidFill>
              <a:latin typeface="Calibri"/>
              <a:ea typeface="Calibri"/>
              <a:cs typeface="Calibri"/>
              <a:sym typeface="Calibri"/>
            </a:endParaRPr>
          </a:p>
        </p:txBody>
      </p:sp>
      <p:sp>
        <p:nvSpPr>
          <p:cNvPr id="1004" name="Google Shape;1004;p37"/>
          <p:cNvSpPr txBox="1"/>
          <p:nvPr/>
        </p:nvSpPr>
        <p:spPr>
          <a:xfrm>
            <a:off x="865396" y="387778"/>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Circuler dans les rangs. Choisir quelques élèves pour dire leurs réponses à la classe. </a:t>
            </a:r>
            <a:endParaRPr i="1" sz="1400">
              <a:solidFill>
                <a:srgbClr val="AEAEAE"/>
              </a:solidFill>
              <a:latin typeface="Calibri"/>
              <a:ea typeface="Calibri"/>
              <a:cs typeface="Calibri"/>
              <a:sym typeface="Calibri"/>
            </a:endParaRPr>
          </a:p>
        </p:txBody>
      </p:sp>
      <p:pic>
        <p:nvPicPr>
          <p:cNvPr id="1005" name="Google Shape;1005;p37"/>
          <p:cNvPicPr preferRelativeResize="0"/>
          <p:nvPr/>
        </p:nvPicPr>
        <p:blipFill rotWithShape="1">
          <a:blip r:embed="rId3">
            <a:alphaModFix/>
          </a:blip>
          <a:srcRect b="0" l="0" r="0" t="0"/>
          <a:stretch/>
        </p:blipFill>
        <p:spPr>
          <a:xfrm>
            <a:off x="8343899" y="104723"/>
            <a:ext cx="686915" cy="686915"/>
          </a:xfrm>
          <a:prstGeom prst="rect">
            <a:avLst/>
          </a:prstGeom>
          <a:noFill/>
          <a:ln>
            <a:noFill/>
          </a:ln>
        </p:spPr>
      </p:pic>
      <p:sp>
        <p:nvSpPr>
          <p:cNvPr id="1006" name="Google Shape;1006;p37"/>
          <p:cNvSpPr txBox="1"/>
          <p:nvPr/>
        </p:nvSpPr>
        <p:spPr>
          <a:xfrm>
            <a:off x="158034" y="1024587"/>
            <a:ext cx="8872780" cy="646331"/>
          </a:xfrm>
          <a:prstGeom prst="rect">
            <a:avLst/>
          </a:prstGeom>
          <a:solidFill>
            <a:srgbClr val="D7EFF5"/>
          </a:solidFill>
          <a:ln cap="flat" cmpd="sng" w="9525">
            <a:solidFill>
              <a:srgbClr val="0852A4"/>
            </a:solidFill>
            <a:prstDash val="solid"/>
            <a:round/>
            <a:headEnd len="sm" w="sm" type="none"/>
            <a:tailEnd len="sm" w="sm" type="none"/>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fait-il plus froid la nuit ? .........................................................................................................................................</a:t>
            </a:r>
            <a:endParaRPr/>
          </a:p>
        </p:txBody>
      </p:sp>
      <p:sp>
        <p:nvSpPr>
          <p:cNvPr id="1007" name="Google Shape;1007;p37"/>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sp>
        <p:nvSpPr>
          <p:cNvPr id="1012" name="Google Shape;1012;p38"/>
          <p:cNvSpPr txBox="1"/>
          <p:nvPr/>
        </p:nvSpPr>
        <p:spPr>
          <a:xfrm>
            <a:off x="865396" y="36143"/>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Réponse attendue :</a:t>
            </a:r>
            <a:endParaRPr b="1" sz="1400">
              <a:solidFill>
                <a:srgbClr val="747474"/>
              </a:solidFill>
              <a:latin typeface="Calibri"/>
              <a:ea typeface="Calibri"/>
              <a:cs typeface="Calibri"/>
              <a:sym typeface="Calibri"/>
            </a:endParaRPr>
          </a:p>
        </p:txBody>
      </p:sp>
      <p:sp>
        <p:nvSpPr>
          <p:cNvPr id="1013" name="Google Shape;1013;p38"/>
          <p:cNvSpPr txBox="1"/>
          <p:nvPr/>
        </p:nvSpPr>
        <p:spPr>
          <a:xfrm>
            <a:off x="865396" y="387778"/>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Demander aux élèves de recopier la réponse dans leurs cahiers.</a:t>
            </a:r>
            <a:endParaRPr/>
          </a:p>
        </p:txBody>
      </p:sp>
      <p:pic>
        <p:nvPicPr>
          <p:cNvPr id="1014" name="Google Shape;1014;p38"/>
          <p:cNvPicPr preferRelativeResize="0"/>
          <p:nvPr/>
        </p:nvPicPr>
        <p:blipFill rotWithShape="1">
          <a:blip r:embed="rId3">
            <a:alphaModFix/>
          </a:blip>
          <a:srcRect b="0" l="0" r="0" t="0"/>
          <a:stretch/>
        </p:blipFill>
        <p:spPr>
          <a:xfrm>
            <a:off x="8496641" y="64081"/>
            <a:ext cx="558661" cy="558661"/>
          </a:xfrm>
          <a:prstGeom prst="rect">
            <a:avLst/>
          </a:prstGeom>
          <a:noFill/>
          <a:ln>
            <a:noFill/>
          </a:ln>
        </p:spPr>
      </p:pic>
      <p:sp>
        <p:nvSpPr>
          <p:cNvPr id="1015" name="Google Shape;1015;p38"/>
          <p:cNvSpPr txBox="1"/>
          <p:nvPr/>
        </p:nvSpPr>
        <p:spPr>
          <a:xfrm>
            <a:off x="196991" y="2804805"/>
            <a:ext cx="8750018" cy="1477328"/>
          </a:xfrm>
          <a:prstGeom prst="rect">
            <a:avLst/>
          </a:prstGeom>
          <a:solidFill>
            <a:srgbClr val="FEFECE"/>
          </a:solid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Le jour, le Soleil éclaire et réchauffe la Terre. La nuit, la Terre tourne et n’est plus face au Soleil. Sans sa chaleur, l’air devient plus frais peu à peu. C’est pour cela qu’il fait plus froid la nuit. En hiver, les nuits sont plus longues, donc il fait encore plus froid. En été, les nuits sont courtes, alors il ne fait pas très froid. Le matin, le Soleil revient et réchauffe tout de nouveau. Chaque jour, c’est la même chose : le Soleil vient, puis s’en va .</a:t>
            </a:r>
            <a:endParaRPr sz="1800">
              <a:solidFill>
                <a:schemeClr val="dk1"/>
              </a:solidFill>
              <a:latin typeface="Calibri"/>
              <a:ea typeface="Calibri"/>
              <a:cs typeface="Calibri"/>
              <a:sym typeface="Calibri"/>
            </a:endParaRPr>
          </a:p>
        </p:txBody>
      </p:sp>
      <p:sp>
        <p:nvSpPr>
          <p:cNvPr id="1016" name="Google Shape;1016;p38"/>
          <p:cNvSpPr txBox="1"/>
          <p:nvPr/>
        </p:nvSpPr>
        <p:spPr>
          <a:xfrm>
            <a:off x="158034" y="1024587"/>
            <a:ext cx="8872780" cy="646331"/>
          </a:xfrm>
          <a:prstGeom prst="rect">
            <a:avLst/>
          </a:prstGeom>
          <a:solidFill>
            <a:srgbClr val="D7EFF5"/>
          </a:solidFill>
          <a:ln cap="flat" cmpd="sng" w="9525">
            <a:solidFill>
              <a:srgbClr val="0852A4"/>
            </a:solidFill>
            <a:prstDash val="solid"/>
            <a:round/>
            <a:headEnd len="sm" w="sm" type="none"/>
            <a:tailEnd len="sm" w="sm" type="none"/>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Pourquoi fait-il plus froid la nuit ? .........................................................................................................................................</a:t>
            </a:r>
            <a:endParaRPr/>
          </a:p>
        </p:txBody>
      </p:sp>
      <p:sp>
        <p:nvSpPr>
          <p:cNvPr id="1017" name="Google Shape;1017;p38"/>
          <p:cNvSpPr txBox="1"/>
          <p:nvPr/>
        </p:nvSpPr>
        <p:spPr>
          <a:xfrm>
            <a:off x="498088" y="1258041"/>
            <a:ext cx="841918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336FB6"/>
                </a:solidFill>
                <a:latin typeface="Calibri"/>
                <a:ea typeface="Calibri"/>
                <a:cs typeface="Calibri"/>
                <a:sym typeface="Calibri"/>
              </a:rPr>
              <a:t>Il fait plus froid la nuit parce que la Terre n’est plus éclairée ni réchauffée par le Soleil.</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pic>
        <p:nvPicPr>
          <p:cNvPr descr="Image générée" id="1022" name="Google Shape;1022;p39"/>
          <p:cNvPicPr preferRelativeResize="0"/>
          <p:nvPr/>
        </p:nvPicPr>
        <p:blipFill rotWithShape="1">
          <a:blip r:embed="rId3">
            <a:alphaModFix/>
          </a:blip>
          <a:srcRect b="0" l="0" r="0" t="0"/>
          <a:stretch/>
        </p:blipFill>
        <p:spPr>
          <a:xfrm>
            <a:off x="464109" y="889906"/>
            <a:ext cx="3363686" cy="3363686"/>
          </a:xfrm>
          <a:prstGeom prst="rect">
            <a:avLst/>
          </a:prstGeom>
          <a:noFill/>
          <a:ln>
            <a:noFill/>
          </a:ln>
        </p:spPr>
      </p:pic>
      <p:grpSp>
        <p:nvGrpSpPr>
          <p:cNvPr id="1023" name="Google Shape;1023;p39"/>
          <p:cNvGrpSpPr/>
          <p:nvPr/>
        </p:nvGrpSpPr>
        <p:grpSpPr>
          <a:xfrm>
            <a:off x="3969445" y="1167578"/>
            <a:ext cx="4540783" cy="2783794"/>
            <a:chOff x="1715066" y="1103461"/>
            <a:chExt cx="5717724" cy="3124203"/>
          </a:xfrm>
        </p:grpSpPr>
        <p:sp>
          <p:nvSpPr>
            <p:cNvPr id="1024" name="Google Shape;1024;p39"/>
            <p:cNvSpPr/>
            <p:nvPr/>
          </p:nvSpPr>
          <p:spPr>
            <a:xfrm>
              <a:off x="1715066" y="1103461"/>
              <a:ext cx="5717724" cy="3124203"/>
            </a:xfrm>
            <a:prstGeom prst="rect">
              <a:avLst/>
            </a:prstGeom>
            <a:noFill/>
            <a:ln cap="flat" cmpd="sng" w="19050">
              <a:solidFill>
                <a:srgbClr val="A98FC3"/>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1025" name="Google Shape;1025;p39"/>
            <p:cNvSpPr/>
            <p:nvPr/>
          </p:nvSpPr>
          <p:spPr>
            <a:xfrm>
              <a:off x="1802501" y="1179667"/>
              <a:ext cx="5542845" cy="2971800"/>
            </a:xfrm>
            <a:prstGeom prst="rect">
              <a:avLst/>
            </a:prstGeom>
            <a:solidFill>
              <a:srgbClr val="FFFFFF"/>
            </a:solidFill>
            <a:ln cap="flat" cmpd="sng" w="19050">
              <a:solidFill>
                <a:srgbClr val="A98FC3"/>
              </a:solidFill>
              <a:prstDash val="solid"/>
              <a:round/>
              <a:headEnd len="sm" w="sm" type="none"/>
              <a:tailEnd len="sm" w="sm" type="none"/>
            </a:ln>
            <a:effectLst>
              <a:outerShdw algn="tl">
                <a:srgbClr val="000000">
                  <a:alpha val="4706"/>
                </a:srgbClr>
              </a:outerShdw>
            </a:effectLst>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sp>
        <p:nvSpPr>
          <p:cNvPr id="1026" name="Google Shape;1026;p39"/>
          <p:cNvSpPr txBox="1"/>
          <p:nvPr/>
        </p:nvSpPr>
        <p:spPr>
          <a:xfrm>
            <a:off x="4322182" y="1514729"/>
            <a:ext cx="3835300" cy="2177134"/>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1" lang="fr-FR" sz="3600" u="none" cap="none" strike="noStrike">
                <a:solidFill>
                  <a:srgbClr val="A98FC3"/>
                </a:solidFill>
                <a:latin typeface="Calibri"/>
                <a:ea typeface="Calibri"/>
                <a:cs typeface="Calibri"/>
                <a:sym typeface="Calibri"/>
              </a:rPr>
              <a:t>Clôture de la séance</a:t>
            </a:r>
            <a:endParaRPr b="1" i="1" sz="2800">
              <a:solidFill>
                <a:srgbClr val="A98FC3"/>
              </a:solidFill>
              <a:latin typeface="Calibri"/>
              <a:ea typeface="Calibri"/>
              <a:cs typeface="Calibri"/>
              <a:sym typeface="Calibri"/>
            </a:endParaRPr>
          </a:p>
          <a:p>
            <a:pPr indent="0" lvl="0" marL="0" marR="0" rtl="0" algn="ctr">
              <a:lnSpc>
                <a:spcPct val="131218"/>
              </a:lnSpc>
              <a:spcBef>
                <a:spcPts val="0"/>
              </a:spcBef>
              <a:spcAft>
                <a:spcPts val="0"/>
              </a:spcAft>
              <a:buNone/>
            </a:pPr>
            <a:r>
              <a:rPr b="1" i="0" lang="fr-FR" sz="3600" u="none" cap="none" strike="noStrike">
                <a:solidFill>
                  <a:srgbClr val="A98FC3"/>
                </a:solidFill>
                <a:latin typeface="Calibri"/>
                <a:ea typeface="Calibri"/>
                <a:cs typeface="Calibri"/>
                <a:sym typeface="Calibri"/>
              </a:rPr>
              <a:t> </a:t>
            </a:r>
            <a:endParaRPr/>
          </a:p>
          <a:p>
            <a:pPr indent="0" lvl="0" marL="0" marR="0" rtl="0" algn="ctr">
              <a:lnSpc>
                <a:spcPct val="131218"/>
              </a:lnSpc>
              <a:spcBef>
                <a:spcPts val="0"/>
              </a:spcBef>
              <a:spcAft>
                <a:spcPts val="0"/>
              </a:spcAft>
              <a:buNone/>
            </a:pPr>
            <a:r>
              <a:rPr b="1" i="0" lang="fr-FR" sz="3600" u="none" cap="none" strike="noStrike">
                <a:solidFill>
                  <a:srgbClr val="A98FC3"/>
                </a:solidFill>
                <a:latin typeface="Calibri"/>
                <a:ea typeface="Calibri"/>
                <a:cs typeface="Calibri"/>
                <a:sym typeface="Calibri"/>
              </a:rPr>
              <a:t>5 min</a:t>
            </a:r>
            <a:endParaRPr sz="3600">
              <a:solidFill>
                <a:srgbClr val="A98FC3"/>
              </a:solidFill>
              <a:latin typeface="Arial"/>
              <a:ea typeface="Arial"/>
              <a:cs typeface="Arial"/>
              <a:sym typeface="Arial"/>
            </a:endParaRPr>
          </a:p>
        </p:txBody>
      </p:sp>
      <p:sp>
        <p:nvSpPr>
          <p:cNvPr id="1027" name="Google Shape;1027;p39"/>
          <p:cNvSpPr/>
          <p:nvPr/>
        </p:nvSpPr>
        <p:spPr>
          <a:xfrm>
            <a:off x="6044979" y="2500335"/>
            <a:ext cx="389706" cy="389706"/>
          </a:xfrm>
          <a:prstGeom prst="ellipse">
            <a:avLst/>
          </a:prstGeom>
          <a:blipFill rotWithShape="1">
            <a:blip r:embed="rId4">
              <a:alphaModFix/>
            </a:blip>
            <a:stretch>
              <a:fillRect b="0" l="0" r="0" t="0"/>
            </a:stretch>
          </a:blipFill>
          <a:ln cap="flat" cmpd="sng" w="1905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44546A"/>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cxnSp>
        <p:nvCxnSpPr>
          <p:cNvPr id="605" name="Google Shape;605;p4"/>
          <p:cNvCxnSpPr/>
          <p:nvPr/>
        </p:nvCxnSpPr>
        <p:spPr>
          <a:xfrm>
            <a:off x="2844870" y="1853106"/>
            <a:ext cx="3078" cy="622583"/>
          </a:xfrm>
          <a:prstGeom prst="straightConnector1">
            <a:avLst/>
          </a:prstGeom>
          <a:noFill/>
          <a:ln cap="flat" cmpd="sng" w="12700">
            <a:solidFill>
              <a:srgbClr val="A6A6A6"/>
            </a:solidFill>
            <a:prstDash val="solid"/>
            <a:miter lim="800000"/>
            <a:headEnd len="sm" w="sm" type="none"/>
            <a:tailEnd len="sm" w="sm" type="none"/>
          </a:ln>
        </p:spPr>
      </p:cxnSp>
      <p:cxnSp>
        <p:nvCxnSpPr>
          <p:cNvPr id="606" name="Google Shape;606;p4"/>
          <p:cNvCxnSpPr/>
          <p:nvPr/>
        </p:nvCxnSpPr>
        <p:spPr>
          <a:xfrm>
            <a:off x="2883436" y="3231719"/>
            <a:ext cx="3078" cy="622583"/>
          </a:xfrm>
          <a:prstGeom prst="straightConnector1">
            <a:avLst/>
          </a:prstGeom>
          <a:noFill/>
          <a:ln cap="flat" cmpd="sng" w="12700">
            <a:solidFill>
              <a:srgbClr val="A6A6A6"/>
            </a:solidFill>
            <a:prstDash val="solid"/>
            <a:miter lim="800000"/>
            <a:headEnd len="sm" w="sm" type="none"/>
            <a:tailEnd len="sm" w="sm" type="none"/>
          </a:ln>
        </p:spPr>
      </p:cxnSp>
      <p:sp>
        <p:nvSpPr>
          <p:cNvPr id="607" name="Google Shape;607;p4"/>
          <p:cNvSpPr txBox="1"/>
          <p:nvPr/>
        </p:nvSpPr>
        <p:spPr>
          <a:xfrm>
            <a:off x="7949420" y="1022348"/>
            <a:ext cx="82259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200">
                <a:solidFill>
                  <a:schemeClr val="accent6"/>
                </a:solidFill>
                <a:latin typeface="Overlock"/>
                <a:ea typeface="Overlock"/>
                <a:cs typeface="Overlock"/>
                <a:sym typeface="Overlock"/>
              </a:rPr>
              <a:t>Post-test</a:t>
            </a:r>
            <a:endParaRPr b="1" sz="1200">
              <a:solidFill>
                <a:schemeClr val="accent6"/>
              </a:solidFill>
              <a:latin typeface="Overlock"/>
              <a:ea typeface="Overlock"/>
              <a:cs typeface="Overlock"/>
              <a:sym typeface="Overlock"/>
            </a:endParaRPr>
          </a:p>
        </p:txBody>
      </p:sp>
      <p:grpSp>
        <p:nvGrpSpPr>
          <p:cNvPr id="608" name="Google Shape;608;p4"/>
          <p:cNvGrpSpPr/>
          <p:nvPr/>
        </p:nvGrpSpPr>
        <p:grpSpPr>
          <a:xfrm>
            <a:off x="7642397" y="859658"/>
            <a:ext cx="1436644" cy="1308375"/>
            <a:chOff x="1007340" y="1589285"/>
            <a:chExt cx="914400" cy="1744500"/>
          </a:xfrm>
        </p:grpSpPr>
        <p:sp>
          <p:nvSpPr>
            <p:cNvPr id="609" name="Google Shape;609;p4"/>
            <p:cNvSpPr/>
            <p:nvPr/>
          </p:nvSpPr>
          <p:spPr>
            <a:xfrm>
              <a:off x="1007340" y="1589285"/>
              <a:ext cx="914400" cy="914400"/>
            </a:xfrm>
            <a:prstGeom prst="ellipse">
              <a:avLst/>
            </a:prstGeom>
            <a:noFill/>
            <a:ln cap="flat" cmpd="sng" w="19050">
              <a:solidFill>
                <a:srgbClr val="BFBFB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cxnSp>
          <p:nvCxnSpPr>
            <p:cNvPr id="610" name="Google Shape;610;p4"/>
            <p:cNvCxnSpPr>
              <a:stCxn id="609" idx="4"/>
            </p:cNvCxnSpPr>
            <p:nvPr/>
          </p:nvCxnSpPr>
          <p:spPr>
            <a:xfrm>
              <a:off x="1464540" y="2503685"/>
              <a:ext cx="2100" cy="830100"/>
            </a:xfrm>
            <a:prstGeom prst="straightConnector1">
              <a:avLst/>
            </a:prstGeom>
            <a:noFill/>
            <a:ln cap="flat" cmpd="sng" w="12700">
              <a:solidFill>
                <a:srgbClr val="A6A6A6"/>
              </a:solidFill>
              <a:prstDash val="solid"/>
              <a:miter lim="800000"/>
              <a:headEnd len="sm" w="sm" type="none"/>
              <a:tailEnd len="sm" w="sm" type="none"/>
            </a:ln>
          </p:spPr>
        </p:cxnSp>
      </p:grpSp>
      <p:sp>
        <p:nvSpPr>
          <p:cNvPr id="611" name="Google Shape;611;p4"/>
          <p:cNvSpPr/>
          <p:nvPr/>
        </p:nvSpPr>
        <p:spPr>
          <a:xfrm>
            <a:off x="562384" y="2308578"/>
            <a:ext cx="353995" cy="1174558"/>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a:t>
            </a:r>
            <a:endParaRPr/>
          </a:p>
        </p:txBody>
      </p:sp>
      <p:sp>
        <p:nvSpPr>
          <p:cNvPr id="612" name="Google Shape;612;p4"/>
          <p:cNvSpPr/>
          <p:nvPr/>
        </p:nvSpPr>
        <p:spPr>
          <a:xfrm>
            <a:off x="1577824" y="2308578"/>
            <a:ext cx="403488" cy="1174558"/>
          </a:xfrm>
          <a:prstGeom prst="chevron">
            <a:avLst>
              <a:gd fmla="val 20000" name="adj"/>
            </a:avLst>
          </a:prstGeom>
          <a:solidFill>
            <a:srgbClr val="4892DC"/>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S4</a:t>
            </a:r>
            <a:endParaRPr/>
          </a:p>
        </p:txBody>
      </p:sp>
      <p:sp>
        <p:nvSpPr>
          <p:cNvPr id="613" name="Google Shape;613;p4"/>
          <p:cNvSpPr/>
          <p:nvPr/>
        </p:nvSpPr>
        <p:spPr>
          <a:xfrm>
            <a:off x="931917" y="2308578"/>
            <a:ext cx="353995" cy="1174558"/>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S2</a:t>
            </a:r>
            <a:endParaRPr/>
          </a:p>
        </p:txBody>
      </p:sp>
      <p:sp>
        <p:nvSpPr>
          <p:cNvPr id="614" name="Google Shape;614;p4"/>
          <p:cNvSpPr/>
          <p:nvPr/>
        </p:nvSpPr>
        <p:spPr>
          <a:xfrm>
            <a:off x="1273123" y="2308578"/>
            <a:ext cx="353995" cy="1174558"/>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S3</a:t>
            </a:r>
            <a:endParaRPr/>
          </a:p>
        </p:txBody>
      </p:sp>
      <p:sp>
        <p:nvSpPr>
          <p:cNvPr id="615" name="Google Shape;615;p4"/>
          <p:cNvSpPr/>
          <p:nvPr/>
        </p:nvSpPr>
        <p:spPr>
          <a:xfrm>
            <a:off x="1987753" y="2308578"/>
            <a:ext cx="353995" cy="1174558"/>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S5</a:t>
            </a:r>
            <a:endParaRPr/>
          </a:p>
        </p:txBody>
      </p:sp>
      <p:sp>
        <p:nvSpPr>
          <p:cNvPr id="616" name="Google Shape;616;p4"/>
          <p:cNvSpPr/>
          <p:nvPr/>
        </p:nvSpPr>
        <p:spPr>
          <a:xfrm>
            <a:off x="3042608" y="2308578"/>
            <a:ext cx="403488" cy="1174558"/>
          </a:xfrm>
          <a:prstGeom prst="chevron">
            <a:avLst>
              <a:gd fmla="val 20000" name="adj"/>
            </a:avLst>
          </a:prstGeom>
          <a:solidFill>
            <a:srgbClr val="4892DC"/>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S8</a:t>
            </a:r>
            <a:endParaRPr/>
          </a:p>
        </p:txBody>
      </p:sp>
      <p:sp>
        <p:nvSpPr>
          <p:cNvPr id="617" name="Google Shape;617;p4"/>
          <p:cNvSpPr/>
          <p:nvPr/>
        </p:nvSpPr>
        <p:spPr>
          <a:xfrm>
            <a:off x="2354543" y="2308578"/>
            <a:ext cx="353995" cy="1174558"/>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S6</a:t>
            </a:r>
            <a:endParaRPr/>
          </a:p>
        </p:txBody>
      </p:sp>
      <p:sp>
        <p:nvSpPr>
          <p:cNvPr id="618" name="Google Shape;618;p4"/>
          <p:cNvSpPr/>
          <p:nvPr/>
        </p:nvSpPr>
        <p:spPr>
          <a:xfrm>
            <a:off x="2737907" y="2308578"/>
            <a:ext cx="353995" cy="1174558"/>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S7</a:t>
            </a:r>
            <a:endParaRPr/>
          </a:p>
        </p:txBody>
      </p:sp>
      <p:sp>
        <p:nvSpPr>
          <p:cNvPr id="619" name="Google Shape;619;p4"/>
          <p:cNvSpPr/>
          <p:nvPr/>
        </p:nvSpPr>
        <p:spPr>
          <a:xfrm>
            <a:off x="3460935" y="2308578"/>
            <a:ext cx="353995" cy="1174558"/>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S9</a:t>
            </a:r>
            <a:endParaRPr/>
          </a:p>
        </p:txBody>
      </p:sp>
      <p:sp>
        <p:nvSpPr>
          <p:cNvPr id="620" name="Google Shape;620;p4"/>
          <p:cNvSpPr/>
          <p:nvPr/>
        </p:nvSpPr>
        <p:spPr>
          <a:xfrm>
            <a:off x="4487028" y="2308578"/>
            <a:ext cx="483783" cy="1174558"/>
          </a:xfrm>
          <a:prstGeom prst="chevron">
            <a:avLst>
              <a:gd fmla="val 20000" name="adj"/>
            </a:avLst>
          </a:prstGeom>
          <a:solidFill>
            <a:srgbClr val="4892DC"/>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S12</a:t>
            </a:r>
            <a:endParaRPr/>
          </a:p>
        </p:txBody>
      </p:sp>
      <p:sp>
        <p:nvSpPr>
          <p:cNvPr id="621" name="Google Shape;621;p4"/>
          <p:cNvSpPr/>
          <p:nvPr/>
        </p:nvSpPr>
        <p:spPr>
          <a:xfrm>
            <a:off x="3823922" y="2308578"/>
            <a:ext cx="353995" cy="1174558"/>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S10</a:t>
            </a:r>
            <a:endParaRPr/>
          </a:p>
        </p:txBody>
      </p:sp>
      <p:sp>
        <p:nvSpPr>
          <p:cNvPr id="622" name="Google Shape;622;p4"/>
          <p:cNvSpPr/>
          <p:nvPr/>
        </p:nvSpPr>
        <p:spPr>
          <a:xfrm>
            <a:off x="4181591" y="2302379"/>
            <a:ext cx="353995" cy="1174558"/>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S11</a:t>
            </a:r>
            <a:endParaRPr/>
          </a:p>
        </p:txBody>
      </p:sp>
      <p:cxnSp>
        <p:nvCxnSpPr>
          <p:cNvPr id="623" name="Google Shape;623;p4"/>
          <p:cNvCxnSpPr/>
          <p:nvPr/>
        </p:nvCxnSpPr>
        <p:spPr>
          <a:xfrm>
            <a:off x="5121381" y="1699549"/>
            <a:ext cx="3078" cy="622583"/>
          </a:xfrm>
          <a:prstGeom prst="straightConnector1">
            <a:avLst/>
          </a:prstGeom>
          <a:noFill/>
          <a:ln cap="flat" cmpd="sng" w="12700">
            <a:solidFill>
              <a:srgbClr val="A6A6A6"/>
            </a:solidFill>
            <a:prstDash val="solid"/>
            <a:miter lim="800000"/>
            <a:headEnd len="sm" w="sm" type="none"/>
            <a:tailEnd len="sm" w="sm" type="none"/>
          </a:ln>
        </p:spPr>
      </p:cxnSp>
      <p:sp>
        <p:nvSpPr>
          <p:cNvPr id="624" name="Google Shape;624;p4"/>
          <p:cNvSpPr/>
          <p:nvPr/>
        </p:nvSpPr>
        <p:spPr>
          <a:xfrm>
            <a:off x="4553339" y="1222149"/>
            <a:ext cx="1136084" cy="476674"/>
          </a:xfrm>
          <a:prstGeom prst="ellipse">
            <a:avLst/>
          </a:prstGeom>
          <a:noFill/>
          <a:ln cap="flat" cmpd="sng" w="19050">
            <a:solidFill>
              <a:srgbClr val="BFBFB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fr-FR" sz="1200">
                <a:solidFill>
                  <a:schemeClr val="accent6"/>
                </a:solidFill>
                <a:latin typeface="Overlock"/>
                <a:ea typeface="Overlock"/>
                <a:cs typeface="Overlock"/>
                <a:sym typeface="Overlock"/>
              </a:rPr>
              <a:t>Révision</a:t>
            </a:r>
            <a:endParaRPr sz="1350">
              <a:solidFill>
                <a:schemeClr val="lt1"/>
              </a:solidFill>
              <a:latin typeface="Overlock"/>
              <a:ea typeface="Overlock"/>
              <a:cs typeface="Overlock"/>
              <a:sym typeface="Overlock"/>
            </a:endParaRPr>
          </a:p>
        </p:txBody>
      </p:sp>
      <p:sp>
        <p:nvSpPr>
          <p:cNvPr id="625" name="Google Shape;625;p4"/>
          <p:cNvSpPr/>
          <p:nvPr/>
        </p:nvSpPr>
        <p:spPr>
          <a:xfrm>
            <a:off x="4970811" y="2322810"/>
            <a:ext cx="400410" cy="1174558"/>
          </a:xfrm>
          <a:prstGeom prst="homePlate">
            <a:avLst>
              <a:gd fmla="val 20000" name="adj"/>
            </a:avLst>
          </a:prstGeom>
          <a:solidFill>
            <a:srgbClr val="FFC000"/>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S13</a:t>
            </a:r>
            <a:endParaRPr/>
          </a:p>
        </p:txBody>
      </p:sp>
      <p:sp>
        <p:nvSpPr>
          <p:cNvPr id="626" name="Google Shape;626;p4"/>
          <p:cNvSpPr/>
          <p:nvPr/>
        </p:nvSpPr>
        <p:spPr>
          <a:xfrm>
            <a:off x="5382297" y="2322810"/>
            <a:ext cx="400410" cy="1174558"/>
          </a:xfrm>
          <a:prstGeom prst="homePlate">
            <a:avLst>
              <a:gd fmla="val 20000" name="adj"/>
            </a:avLst>
          </a:prstGeom>
          <a:solidFill>
            <a:srgbClr val="FFC000"/>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S14</a:t>
            </a:r>
            <a:endParaRPr/>
          </a:p>
        </p:txBody>
      </p:sp>
      <p:sp>
        <p:nvSpPr>
          <p:cNvPr id="627" name="Google Shape;627;p4"/>
          <p:cNvSpPr/>
          <p:nvPr/>
        </p:nvSpPr>
        <p:spPr>
          <a:xfrm>
            <a:off x="5016790" y="4148096"/>
            <a:ext cx="1196327" cy="502681"/>
          </a:xfrm>
          <a:prstGeom prst="ellipse">
            <a:avLst/>
          </a:prstGeom>
          <a:noFill/>
          <a:ln cap="flat" cmpd="sng" w="19050">
            <a:solidFill>
              <a:srgbClr val="BFBFB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fr-FR" sz="1200">
                <a:solidFill>
                  <a:schemeClr val="accent6"/>
                </a:solidFill>
                <a:latin typeface="Overlock"/>
                <a:ea typeface="Overlock"/>
                <a:cs typeface="Overlock"/>
                <a:sym typeface="Overlock"/>
              </a:rPr>
              <a:t>Test de </a:t>
            </a:r>
            <a:endParaRPr/>
          </a:p>
          <a:p>
            <a:pPr indent="0" lvl="0" marL="0" marR="0" rtl="0" algn="ctr">
              <a:spcBef>
                <a:spcPts val="0"/>
              </a:spcBef>
              <a:spcAft>
                <a:spcPts val="0"/>
              </a:spcAft>
              <a:buNone/>
            </a:pPr>
            <a:r>
              <a:rPr b="1" lang="fr-FR" sz="1200">
                <a:solidFill>
                  <a:schemeClr val="accent6"/>
                </a:solidFill>
                <a:latin typeface="Overlock"/>
                <a:ea typeface="Overlock"/>
                <a:cs typeface="Overlock"/>
                <a:sym typeface="Overlock"/>
              </a:rPr>
              <a:t>validation</a:t>
            </a:r>
            <a:endParaRPr/>
          </a:p>
        </p:txBody>
      </p:sp>
      <p:cxnSp>
        <p:nvCxnSpPr>
          <p:cNvPr id="628" name="Google Shape;628;p4"/>
          <p:cNvCxnSpPr/>
          <p:nvPr/>
        </p:nvCxnSpPr>
        <p:spPr>
          <a:xfrm>
            <a:off x="5582363" y="3514744"/>
            <a:ext cx="3078" cy="622583"/>
          </a:xfrm>
          <a:prstGeom prst="straightConnector1">
            <a:avLst/>
          </a:prstGeom>
          <a:noFill/>
          <a:ln cap="flat" cmpd="sng" w="12700">
            <a:solidFill>
              <a:srgbClr val="A6A6A6"/>
            </a:solidFill>
            <a:prstDash val="solid"/>
            <a:miter lim="800000"/>
            <a:headEnd len="sm" w="sm" type="none"/>
            <a:tailEnd len="sm" w="sm" type="none"/>
          </a:ln>
        </p:spPr>
      </p:cxnSp>
      <p:sp>
        <p:nvSpPr>
          <p:cNvPr id="629" name="Google Shape;629;p4"/>
          <p:cNvSpPr/>
          <p:nvPr/>
        </p:nvSpPr>
        <p:spPr>
          <a:xfrm>
            <a:off x="5846662" y="2307270"/>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S15</a:t>
            </a:r>
            <a:endParaRPr/>
          </a:p>
        </p:txBody>
      </p:sp>
      <p:sp>
        <p:nvSpPr>
          <p:cNvPr id="630" name="Google Shape;630;p4"/>
          <p:cNvSpPr/>
          <p:nvPr/>
        </p:nvSpPr>
        <p:spPr>
          <a:xfrm>
            <a:off x="6862102" y="2307270"/>
            <a:ext cx="483782" cy="592403"/>
          </a:xfrm>
          <a:prstGeom prst="chevron">
            <a:avLst>
              <a:gd fmla="val 20000" name="adj"/>
            </a:avLst>
          </a:prstGeom>
          <a:solidFill>
            <a:srgbClr val="4892DC"/>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S18</a:t>
            </a:r>
            <a:endParaRPr/>
          </a:p>
        </p:txBody>
      </p:sp>
      <p:sp>
        <p:nvSpPr>
          <p:cNvPr id="631" name="Google Shape;631;p4"/>
          <p:cNvSpPr/>
          <p:nvPr/>
        </p:nvSpPr>
        <p:spPr>
          <a:xfrm>
            <a:off x="6216195" y="2307270"/>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S16</a:t>
            </a:r>
            <a:endParaRPr/>
          </a:p>
        </p:txBody>
      </p:sp>
      <p:sp>
        <p:nvSpPr>
          <p:cNvPr id="632" name="Google Shape;632;p4"/>
          <p:cNvSpPr/>
          <p:nvPr/>
        </p:nvSpPr>
        <p:spPr>
          <a:xfrm>
            <a:off x="6557401" y="2307270"/>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S17</a:t>
            </a:r>
            <a:endParaRPr/>
          </a:p>
        </p:txBody>
      </p:sp>
      <p:sp>
        <p:nvSpPr>
          <p:cNvPr id="633" name="Google Shape;633;p4"/>
          <p:cNvSpPr/>
          <p:nvPr/>
        </p:nvSpPr>
        <p:spPr>
          <a:xfrm>
            <a:off x="7399064" y="2307270"/>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S19</a:t>
            </a:r>
            <a:endParaRPr/>
          </a:p>
        </p:txBody>
      </p:sp>
      <p:sp>
        <p:nvSpPr>
          <p:cNvPr id="634" name="Google Shape;634;p4"/>
          <p:cNvSpPr/>
          <p:nvPr/>
        </p:nvSpPr>
        <p:spPr>
          <a:xfrm>
            <a:off x="7768597" y="2307270"/>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S20</a:t>
            </a:r>
            <a:endParaRPr/>
          </a:p>
        </p:txBody>
      </p:sp>
      <p:sp>
        <p:nvSpPr>
          <p:cNvPr id="635" name="Google Shape;635;p4"/>
          <p:cNvSpPr/>
          <p:nvPr/>
        </p:nvSpPr>
        <p:spPr>
          <a:xfrm>
            <a:off x="619320" y="368862"/>
            <a:ext cx="7449654" cy="370579"/>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Repérage dans la période de remédiation </a:t>
            </a:r>
            <a:endParaRPr i="1" sz="2400">
              <a:solidFill>
                <a:srgbClr val="44546A"/>
              </a:solidFill>
              <a:latin typeface="Calibri"/>
              <a:ea typeface="Calibri"/>
              <a:cs typeface="Calibri"/>
              <a:sym typeface="Calibri"/>
            </a:endParaRPr>
          </a:p>
        </p:txBody>
      </p:sp>
      <p:sp>
        <p:nvSpPr>
          <p:cNvPr id="636" name="Google Shape;636;p4"/>
          <p:cNvSpPr/>
          <p:nvPr/>
        </p:nvSpPr>
        <p:spPr>
          <a:xfrm>
            <a:off x="944149" y="1246100"/>
            <a:ext cx="2155475" cy="729458"/>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0" lang="fr-FR" sz="1200" u="none" cap="none" strike="noStrike">
                <a:solidFill>
                  <a:schemeClr val="dk1"/>
                </a:solidFill>
                <a:latin typeface="Arial"/>
                <a:ea typeface="Arial"/>
                <a:cs typeface="Arial"/>
                <a:sym typeface="Arial"/>
              </a:rPr>
              <a:t>Lire en respectant les pauses.</a:t>
            </a:r>
            <a:endParaRPr b="1" sz="1200">
              <a:solidFill>
                <a:schemeClr val="dk1"/>
              </a:solidFill>
              <a:latin typeface="Arial"/>
              <a:ea typeface="Arial"/>
              <a:cs typeface="Arial"/>
              <a:sym typeface="Arial"/>
            </a:endParaRPr>
          </a:p>
        </p:txBody>
      </p:sp>
      <p:sp>
        <p:nvSpPr>
          <p:cNvPr id="637" name="Google Shape;637;p4"/>
          <p:cNvSpPr/>
          <p:nvPr/>
        </p:nvSpPr>
        <p:spPr>
          <a:xfrm>
            <a:off x="1026745" y="3691345"/>
            <a:ext cx="2155475" cy="778627"/>
          </a:xfrm>
          <a:prstGeom prst="ellipse">
            <a:avLst/>
          </a:prstGeom>
          <a:solidFill>
            <a:schemeClr val="lt1"/>
          </a:solidFill>
          <a:ln cap="flat" cmpd="sng" w="1905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fr-FR" sz="1200">
                <a:solidFill>
                  <a:schemeClr val="dk1"/>
                </a:solidFill>
                <a:latin typeface="Arial"/>
                <a:ea typeface="Arial"/>
                <a:cs typeface="Arial"/>
                <a:sym typeface="Arial"/>
              </a:rPr>
              <a:t>Comprendre les causes d’un fait ou d’un événement.</a:t>
            </a:r>
            <a:endParaRPr/>
          </a:p>
        </p:txBody>
      </p:sp>
      <p:sp>
        <p:nvSpPr>
          <p:cNvPr id="638" name="Google Shape;638;p4"/>
          <p:cNvSpPr/>
          <p:nvPr/>
        </p:nvSpPr>
        <p:spPr>
          <a:xfrm>
            <a:off x="5849858" y="2935518"/>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S15</a:t>
            </a:r>
            <a:endParaRPr/>
          </a:p>
        </p:txBody>
      </p:sp>
      <p:sp>
        <p:nvSpPr>
          <p:cNvPr id="639" name="Google Shape;639;p4"/>
          <p:cNvSpPr/>
          <p:nvPr/>
        </p:nvSpPr>
        <p:spPr>
          <a:xfrm>
            <a:off x="6865298" y="2935518"/>
            <a:ext cx="483782" cy="592403"/>
          </a:xfrm>
          <a:prstGeom prst="chevron">
            <a:avLst>
              <a:gd fmla="val 20000" name="adj"/>
            </a:avLst>
          </a:prstGeom>
          <a:solidFill>
            <a:srgbClr val="4892DC"/>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S18</a:t>
            </a:r>
            <a:endParaRPr/>
          </a:p>
        </p:txBody>
      </p:sp>
      <p:sp>
        <p:nvSpPr>
          <p:cNvPr id="640" name="Google Shape;640;p4"/>
          <p:cNvSpPr/>
          <p:nvPr/>
        </p:nvSpPr>
        <p:spPr>
          <a:xfrm>
            <a:off x="6219391" y="2935518"/>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S16</a:t>
            </a:r>
            <a:endParaRPr/>
          </a:p>
        </p:txBody>
      </p:sp>
      <p:sp>
        <p:nvSpPr>
          <p:cNvPr id="641" name="Google Shape;641;p4"/>
          <p:cNvSpPr/>
          <p:nvPr/>
        </p:nvSpPr>
        <p:spPr>
          <a:xfrm>
            <a:off x="6560597" y="2935518"/>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S17</a:t>
            </a:r>
            <a:endParaRPr/>
          </a:p>
        </p:txBody>
      </p:sp>
      <p:sp>
        <p:nvSpPr>
          <p:cNvPr id="642" name="Google Shape;642;p4"/>
          <p:cNvSpPr/>
          <p:nvPr/>
        </p:nvSpPr>
        <p:spPr>
          <a:xfrm>
            <a:off x="7402260" y="2935518"/>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S19</a:t>
            </a:r>
            <a:endParaRPr/>
          </a:p>
        </p:txBody>
      </p:sp>
      <p:sp>
        <p:nvSpPr>
          <p:cNvPr id="643" name="Google Shape;643;p4"/>
          <p:cNvSpPr/>
          <p:nvPr/>
        </p:nvSpPr>
        <p:spPr>
          <a:xfrm>
            <a:off x="7771793" y="2935518"/>
            <a:ext cx="353995" cy="592403"/>
          </a:xfrm>
          <a:prstGeom prst="homePlate">
            <a:avLst>
              <a:gd fmla="val 20000" name="adj"/>
            </a:avLst>
          </a:prstGeom>
          <a:solidFill>
            <a:schemeClr val="accent1"/>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S20</a:t>
            </a:r>
            <a:endParaRPr/>
          </a:p>
        </p:txBody>
      </p:sp>
      <p:sp>
        <p:nvSpPr>
          <p:cNvPr id="644" name="Google Shape;644;p4"/>
          <p:cNvSpPr txBox="1"/>
          <p:nvPr/>
        </p:nvSpPr>
        <p:spPr>
          <a:xfrm>
            <a:off x="5820036" y="2155275"/>
            <a:ext cx="2302556" cy="738152"/>
          </a:xfrm>
          <a:prstGeom prst="rect">
            <a:avLst/>
          </a:prstGeom>
          <a:noFill/>
          <a:ln cap="flat" cmpd="sng" w="28575">
            <a:solidFill>
              <a:schemeClr val="dk1"/>
            </a:solidFill>
            <a:prstDash val="dash"/>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45" name="Google Shape;645;p4"/>
          <p:cNvSpPr txBox="1"/>
          <p:nvPr/>
        </p:nvSpPr>
        <p:spPr>
          <a:xfrm>
            <a:off x="5820036" y="2931818"/>
            <a:ext cx="2302556" cy="738152"/>
          </a:xfrm>
          <a:prstGeom prst="rect">
            <a:avLst/>
          </a:prstGeom>
          <a:noFill/>
          <a:ln cap="flat" cmpd="sng" w="28575">
            <a:solidFill>
              <a:schemeClr val="dk1"/>
            </a:solidFill>
            <a:prstDash val="dash"/>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46" name="Google Shape;646;p4"/>
          <p:cNvSpPr/>
          <p:nvPr/>
        </p:nvSpPr>
        <p:spPr>
          <a:xfrm>
            <a:off x="8189608" y="2313381"/>
            <a:ext cx="400410" cy="1214540"/>
          </a:xfrm>
          <a:prstGeom prst="homePlate">
            <a:avLst>
              <a:gd fmla="val 20000" name="adj"/>
            </a:avLst>
          </a:prstGeom>
          <a:solidFill>
            <a:srgbClr val="FFC000"/>
          </a:solidFill>
          <a:ln cap="flat" cmpd="sng" w="254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i="1" lang="fr-FR" sz="800">
                <a:solidFill>
                  <a:srgbClr val="FFFFFF"/>
                </a:solidFill>
                <a:latin typeface="Calibri"/>
                <a:ea typeface="Calibri"/>
                <a:cs typeface="Calibri"/>
                <a:sym typeface="Calibri"/>
              </a:rPr>
              <a:t>S21</a:t>
            </a:r>
            <a:endParaRPr/>
          </a:p>
        </p:txBody>
      </p:sp>
      <p:cxnSp>
        <p:nvCxnSpPr>
          <p:cNvPr id="647" name="Google Shape;647;p4"/>
          <p:cNvCxnSpPr/>
          <p:nvPr/>
        </p:nvCxnSpPr>
        <p:spPr>
          <a:xfrm>
            <a:off x="6862102" y="1531654"/>
            <a:ext cx="3078" cy="622583"/>
          </a:xfrm>
          <a:prstGeom prst="straightConnector1">
            <a:avLst/>
          </a:prstGeom>
          <a:noFill/>
          <a:ln cap="flat" cmpd="sng" w="12700">
            <a:solidFill>
              <a:srgbClr val="A6A6A6"/>
            </a:solidFill>
            <a:prstDash val="solid"/>
            <a:miter lim="800000"/>
            <a:headEnd len="sm" w="sm" type="none"/>
            <a:tailEnd len="sm" w="sm" type="none"/>
          </a:ln>
        </p:spPr>
      </p:cxnSp>
      <p:sp>
        <p:nvSpPr>
          <p:cNvPr id="648" name="Google Shape;648;p4"/>
          <p:cNvSpPr/>
          <p:nvPr/>
        </p:nvSpPr>
        <p:spPr>
          <a:xfrm>
            <a:off x="5947954" y="1190918"/>
            <a:ext cx="1676470" cy="354540"/>
          </a:xfrm>
          <a:prstGeom prst="ellipse">
            <a:avLst/>
          </a:prstGeom>
          <a:noFill/>
          <a:ln cap="flat" cmpd="sng" w="19050">
            <a:solidFill>
              <a:srgbClr val="BFBFB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fr-FR" sz="1200">
                <a:solidFill>
                  <a:schemeClr val="accent6"/>
                </a:solidFill>
                <a:latin typeface="Overlock"/>
                <a:ea typeface="Overlock"/>
                <a:cs typeface="Overlock"/>
                <a:sym typeface="Overlock"/>
              </a:rPr>
              <a:t>Consolidation</a:t>
            </a:r>
            <a:endParaRPr sz="1350">
              <a:solidFill>
                <a:schemeClr val="lt1"/>
              </a:solidFill>
              <a:latin typeface="Overlock"/>
              <a:ea typeface="Overlock"/>
              <a:cs typeface="Overlock"/>
              <a:sym typeface="Overlock"/>
            </a:endParaRPr>
          </a:p>
        </p:txBody>
      </p:sp>
      <p:sp>
        <p:nvSpPr>
          <p:cNvPr id="649" name="Google Shape;649;p4"/>
          <p:cNvSpPr/>
          <p:nvPr/>
        </p:nvSpPr>
        <p:spPr>
          <a:xfrm>
            <a:off x="6544330" y="4302297"/>
            <a:ext cx="1524644" cy="335351"/>
          </a:xfrm>
          <a:prstGeom prst="ellipse">
            <a:avLst/>
          </a:prstGeom>
          <a:noFill/>
          <a:ln cap="flat" cmpd="sng" w="19050">
            <a:solidFill>
              <a:srgbClr val="BFBFB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rPr b="1" lang="fr-FR" sz="1200">
                <a:solidFill>
                  <a:schemeClr val="accent6"/>
                </a:solidFill>
                <a:latin typeface="Overlock"/>
                <a:ea typeface="Overlock"/>
                <a:cs typeface="Overlock"/>
                <a:sym typeface="Overlock"/>
              </a:rPr>
              <a:t>Défis</a:t>
            </a:r>
            <a:endParaRPr sz="1350">
              <a:solidFill>
                <a:schemeClr val="lt1"/>
              </a:solidFill>
              <a:latin typeface="Overlock"/>
              <a:ea typeface="Overlock"/>
              <a:cs typeface="Overlock"/>
              <a:sym typeface="Overlock"/>
            </a:endParaRPr>
          </a:p>
        </p:txBody>
      </p:sp>
      <p:cxnSp>
        <p:nvCxnSpPr>
          <p:cNvPr id="650" name="Google Shape;650;p4"/>
          <p:cNvCxnSpPr/>
          <p:nvPr/>
        </p:nvCxnSpPr>
        <p:spPr>
          <a:xfrm>
            <a:off x="7300887" y="3669970"/>
            <a:ext cx="3078" cy="622583"/>
          </a:xfrm>
          <a:prstGeom prst="straightConnector1">
            <a:avLst/>
          </a:prstGeom>
          <a:noFill/>
          <a:ln cap="flat" cmpd="sng" w="12700">
            <a:solidFill>
              <a:srgbClr val="A6A6A6"/>
            </a:solidFill>
            <a:prstDash val="solid"/>
            <a:miter lim="800000"/>
            <a:headEnd len="sm" w="sm" type="none"/>
            <a:tailEnd len="sm" w="sm" type="none"/>
          </a:ln>
        </p:spPr>
      </p:cxn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40"/>
          <p:cNvSpPr txBox="1"/>
          <p:nvPr/>
        </p:nvSpPr>
        <p:spPr>
          <a:xfrm>
            <a:off x="865396" y="146119"/>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C’est la fin de la séance. Qui peut me rappeler ce que nous avons appris aujourd’hui ? </a:t>
            </a:r>
            <a:endParaRPr b="1" sz="1400">
              <a:solidFill>
                <a:srgbClr val="747474"/>
              </a:solidFill>
              <a:latin typeface="Calibri"/>
              <a:ea typeface="Calibri"/>
              <a:cs typeface="Calibri"/>
              <a:sym typeface="Calibri"/>
            </a:endParaRPr>
          </a:p>
        </p:txBody>
      </p:sp>
      <p:sp>
        <p:nvSpPr>
          <p:cNvPr id="1033" name="Google Shape;1033;p40"/>
          <p:cNvSpPr txBox="1"/>
          <p:nvPr/>
        </p:nvSpPr>
        <p:spPr>
          <a:xfrm>
            <a:off x="865396" y="436392"/>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Désigner quelques élèves .</a:t>
            </a:r>
            <a:endParaRPr i="1" sz="1400">
              <a:solidFill>
                <a:srgbClr val="AEAEAE"/>
              </a:solidFill>
              <a:latin typeface="Calibri"/>
              <a:ea typeface="Calibri"/>
              <a:cs typeface="Calibri"/>
              <a:sym typeface="Calibri"/>
            </a:endParaRPr>
          </a:p>
        </p:txBody>
      </p:sp>
      <p:sp>
        <p:nvSpPr>
          <p:cNvPr id="1034" name="Google Shape;1034;p40"/>
          <p:cNvSpPr txBox="1"/>
          <p:nvPr/>
        </p:nvSpPr>
        <p:spPr>
          <a:xfrm>
            <a:off x="696037" y="2797355"/>
            <a:ext cx="7634702" cy="428835"/>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None/>
            </a:pPr>
            <a:r>
              <a:rPr lang="fr-FR" sz="2000">
                <a:solidFill>
                  <a:schemeClr val="dk1"/>
                </a:solidFill>
                <a:latin typeface="Calibri"/>
                <a:ea typeface="Calibri"/>
                <a:cs typeface="Calibri"/>
                <a:sym typeface="Calibri"/>
              </a:rPr>
              <a:t>2. Nous avons aussi appris :</a:t>
            </a:r>
            <a:endParaRPr/>
          </a:p>
        </p:txBody>
      </p:sp>
      <p:sp>
        <p:nvSpPr>
          <p:cNvPr id="1035" name="Google Shape;1035;p40"/>
          <p:cNvSpPr txBox="1"/>
          <p:nvPr/>
        </p:nvSpPr>
        <p:spPr>
          <a:xfrm>
            <a:off x="696037" y="1076885"/>
            <a:ext cx="7634702" cy="428835"/>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None/>
            </a:pPr>
            <a:r>
              <a:rPr lang="fr-FR" sz="2000">
                <a:solidFill>
                  <a:schemeClr val="dk1"/>
                </a:solidFill>
                <a:latin typeface="Calibri"/>
                <a:ea typeface="Calibri"/>
                <a:cs typeface="Calibri"/>
                <a:sym typeface="Calibri"/>
              </a:rPr>
              <a:t>1. Aujourd’hui, nous avons appris :</a:t>
            </a:r>
            <a:endParaRPr/>
          </a:p>
        </p:txBody>
      </p:sp>
      <p:sp>
        <p:nvSpPr>
          <p:cNvPr id="1036" name="Google Shape;1036;p40"/>
          <p:cNvSpPr/>
          <p:nvPr/>
        </p:nvSpPr>
        <p:spPr>
          <a:xfrm>
            <a:off x="943335" y="1621793"/>
            <a:ext cx="7387404" cy="1077218"/>
          </a:xfrm>
          <a:prstGeom prst="rect">
            <a:avLst/>
          </a:prstGeom>
          <a:solidFill>
            <a:srgbClr val="FAE2D5"/>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b="1" sz="3200">
              <a:solidFill>
                <a:srgbClr val="000000"/>
              </a:solidFill>
              <a:latin typeface="Arial"/>
              <a:ea typeface="Arial"/>
              <a:cs typeface="Arial"/>
              <a:sym typeface="Arial"/>
            </a:endParaRPr>
          </a:p>
          <a:p>
            <a:pPr indent="0" lvl="0" marL="0" marR="0" rtl="0" algn="just">
              <a:spcBef>
                <a:spcPts val="0"/>
              </a:spcBef>
              <a:spcAft>
                <a:spcPts val="0"/>
              </a:spcAft>
              <a:buNone/>
            </a:pPr>
            <a:r>
              <a:t/>
            </a:r>
            <a:endParaRPr b="1" sz="3200">
              <a:solidFill>
                <a:srgbClr val="000000"/>
              </a:solidFill>
              <a:latin typeface="Arial"/>
              <a:ea typeface="Arial"/>
              <a:cs typeface="Arial"/>
              <a:sym typeface="Arial"/>
            </a:endParaRPr>
          </a:p>
        </p:txBody>
      </p:sp>
      <p:sp>
        <p:nvSpPr>
          <p:cNvPr id="1037" name="Google Shape;1037;p40"/>
          <p:cNvSpPr/>
          <p:nvPr/>
        </p:nvSpPr>
        <p:spPr>
          <a:xfrm>
            <a:off x="943336" y="3335964"/>
            <a:ext cx="7387403" cy="1077218"/>
          </a:xfrm>
          <a:prstGeom prst="rect">
            <a:avLst/>
          </a:prstGeom>
          <a:solidFill>
            <a:srgbClr val="FAE2D5"/>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b="1" sz="3200">
              <a:solidFill>
                <a:srgbClr val="000000"/>
              </a:solidFill>
              <a:latin typeface="Arial"/>
              <a:ea typeface="Arial"/>
              <a:cs typeface="Arial"/>
              <a:sym typeface="Arial"/>
            </a:endParaRPr>
          </a:p>
          <a:p>
            <a:pPr indent="0" lvl="0" marL="0" marR="0" rtl="0" algn="just">
              <a:spcBef>
                <a:spcPts val="0"/>
              </a:spcBef>
              <a:spcAft>
                <a:spcPts val="0"/>
              </a:spcAft>
              <a:buNone/>
            </a:pPr>
            <a:r>
              <a:t/>
            </a:r>
            <a:endParaRPr b="1" sz="3200">
              <a:solidFill>
                <a:srgbClr val="000000"/>
              </a:solidFill>
              <a:latin typeface="Arial"/>
              <a:ea typeface="Arial"/>
              <a:cs typeface="Arial"/>
              <a:sym typeface="Arial"/>
            </a:endParaRPr>
          </a:p>
        </p:txBody>
      </p:sp>
      <p:pic>
        <p:nvPicPr>
          <p:cNvPr descr="Lever la main - Icônes mains et gestes gratuites" id="1038" name="Google Shape;1038;p40"/>
          <p:cNvPicPr preferRelativeResize="0"/>
          <p:nvPr/>
        </p:nvPicPr>
        <p:blipFill rotWithShape="1">
          <a:blip r:embed="rId3">
            <a:alphaModFix/>
          </a:blip>
          <a:srcRect b="0" l="0" r="0" t="0"/>
          <a:stretch/>
        </p:blipFill>
        <p:spPr>
          <a:xfrm>
            <a:off x="8467529" y="36518"/>
            <a:ext cx="526980" cy="52698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p41"/>
          <p:cNvSpPr txBox="1"/>
          <p:nvPr/>
        </p:nvSpPr>
        <p:spPr>
          <a:xfrm>
            <a:off x="865396" y="146119"/>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Voilà ce que nous avons appris aujourd’hui : </a:t>
            </a:r>
            <a:endParaRPr b="1" sz="1400">
              <a:solidFill>
                <a:srgbClr val="747474"/>
              </a:solidFill>
              <a:latin typeface="Calibri"/>
              <a:ea typeface="Calibri"/>
              <a:cs typeface="Calibri"/>
              <a:sym typeface="Calibri"/>
            </a:endParaRPr>
          </a:p>
        </p:txBody>
      </p:sp>
      <p:sp>
        <p:nvSpPr>
          <p:cNvPr id="1044" name="Google Shape;1044;p41"/>
          <p:cNvSpPr txBox="1"/>
          <p:nvPr/>
        </p:nvSpPr>
        <p:spPr>
          <a:xfrm>
            <a:off x="865396" y="436392"/>
            <a:ext cx="7634702" cy="21933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Désigner quelques élèves.</a:t>
            </a:r>
            <a:endParaRPr i="1" sz="1400">
              <a:solidFill>
                <a:srgbClr val="AEAEAE"/>
              </a:solidFill>
              <a:latin typeface="Calibri"/>
              <a:ea typeface="Calibri"/>
              <a:cs typeface="Calibri"/>
              <a:sym typeface="Calibri"/>
            </a:endParaRPr>
          </a:p>
        </p:txBody>
      </p:sp>
      <p:sp>
        <p:nvSpPr>
          <p:cNvPr id="1045" name="Google Shape;1045;p41"/>
          <p:cNvSpPr txBox="1"/>
          <p:nvPr/>
        </p:nvSpPr>
        <p:spPr>
          <a:xfrm>
            <a:off x="325607" y="2847824"/>
            <a:ext cx="7634702" cy="358816"/>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chemeClr val="dk1"/>
              </a:buClr>
              <a:buSzPts val="1600"/>
              <a:buFont typeface="Calibri"/>
              <a:buNone/>
            </a:pPr>
            <a:r>
              <a:rPr b="1" lang="fr-FR" sz="1600">
                <a:solidFill>
                  <a:schemeClr val="dk1"/>
                </a:solidFill>
                <a:latin typeface="Calibri"/>
                <a:ea typeface="Calibri"/>
                <a:cs typeface="Calibri"/>
                <a:sym typeface="Calibri"/>
              </a:rPr>
              <a:t>2. Nous avons aussi appris reconnaitre les causes d’un fait ou d’un événement :</a:t>
            </a:r>
            <a:endParaRPr b="1" sz="1600">
              <a:solidFill>
                <a:schemeClr val="dk1"/>
              </a:solidFill>
              <a:latin typeface="Calibri"/>
              <a:ea typeface="Calibri"/>
              <a:cs typeface="Calibri"/>
              <a:sym typeface="Calibri"/>
            </a:endParaRPr>
          </a:p>
        </p:txBody>
      </p:sp>
      <p:pic>
        <p:nvPicPr>
          <p:cNvPr descr="Lever la main - Icônes mains et gestes gratuites" id="1046" name="Google Shape;1046;p41"/>
          <p:cNvPicPr preferRelativeResize="0"/>
          <p:nvPr/>
        </p:nvPicPr>
        <p:blipFill rotWithShape="1">
          <a:blip r:embed="rId3">
            <a:alphaModFix/>
          </a:blip>
          <a:srcRect b="0" l="0" r="0" t="0"/>
          <a:stretch/>
        </p:blipFill>
        <p:spPr>
          <a:xfrm>
            <a:off x="8467529" y="36518"/>
            <a:ext cx="526980" cy="526980"/>
          </a:xfrm>
          <a:prstGeom prst="rect">
            <a:avLst/>
          </a:prstGeom>
          <a:noFill/>
          <a:ln>
            <a:noFill/>
          </a:ln>
        </p:spPr>
      </p:pic>
      <p:sp>
        <p:nvSpPr>
          <p:cNvPr id="1047" name="Google Shape;1047;p41"/>
          <p:cNvSpPr/>
          <p:nvPr/>
        </p:nvSpPr>
        <p:spPr>
          <a:xfrm>
            <a:off x="325607" y="3348424"/>
            <a:ext cx="8563212" cy="1508105"/>
          </a:xfrm>
          <a:prstGeom prst="rect">
            <a:avLst/>
          </a:prstGeom>
          <a:solidFill>
            <a:srgbClr val="FAE2D5"/>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fr-FR" sz="1800">
                <a:solidFill>
                  <a:schemeClr val="dk1"/>
                </a:solidFill>
                <a:latin typeface="Calibri"/>
                <a:ea typeface="Calibri"/>
                <a:cs typeface="Calibri"/>
                <a:sym typeface="Calibri"/>
              </a:rPr>
              <a:t>Pour comprendre les causes d’un fait ou d’un événement</a:t>
            </a:r>
            <a:r>
              <a:rPr lang="fr-FR" sz="1800">
                <a:solidFill>
                  <a:schemeClr val="dk1"/>
                </a:solidFill>
                <a:latin typeface="Calibri"/>
                <a:ea typeface="Calibri"/>
                <a:cs typeface="Calibri"/>
                <a:sym typeface="Calibri"/>
              </a:rPr>
              <a:t>, on cherche des mots qui introduisent l’explication comme « </a:t>
            </a:r>
            <a:r>
              <a:rPr b="1" lang="fr-FR" sz="1800">
                <a:solidFill>
                  <a:srgbClr val="336FB6"/>
                </a:solidFill>
                <a:latin typeface="Calibri"/>
                <a:ea typeface="Calibri"/>
                <a:cs typeface="Calibri"/>
                <a:sym typeface="Calibri"/>
              </a:rPr>
              <a:t>parce que </a:t>
            </a:r>
            <a:r>
              <a:rPr lang="fr-FR" sz="1800">
                <a:solidFill>
                  <a:schemeClr val="dk1"/>
                </a:solidFill>
                <a:latin typeface="Calibri"/>
                <a:ea typeface="Calibri"/>
                <a:cs typeface="Calibri"/>
                <a:sym typeface="Calibri"/>
              </a:rPr>
              <a:t>», « </a:t>
            </a:r>
            <a:r>
              <a:rPr b="1" lang="fr-FR" sz="1800">
                <a:solidFill>
                  <a:srgbClr val="336FB6"/>
                </a:solidFill>
                <a:latin typeface="Calibri"/>
                <a:ea typeface="Calibri"/>
                <a:cs typeface="Calibri"/>
                <a:sym typeface="Calibri"/>
              </a:rPr>
              <a:t>car</a:t>
            </a:r>
            <a:r>
              <a:rPr lang="fr-FR" sz="1800">
                <a:solidFill>
                  <a:schemeClr val="dk1"/>
                </a:solidFill>
                <a:latin typeface="Calibri"/>
                <a:ea typeface="Calibri"/>
                <a:cs typeface="Calibri"/>
                <a:sym typeface="Calibri"/>
              </a:rPr>
              <a:t> », « </a:t>
            </a:r>
            <a:r>
              <a:rPr b="1" lang="fr-FR" sz="1800">
                <a:solidFill>
                  <a:srgbClr val="336FB6"/>
                </a:solidFill>
                <a:latin typeface="Calibri"/>
                <a:ea typeface="Calibri"/>
                <a:cs typeface="Calibri"/>
                <a:sym typeface="Calibri"/>
              </a:rPr>
              <a:t>donc</a:t>
            </a:r>
            <a:r>
              <a:rPr lang="fr-FR" sz="1800">
                <a:solidFill>
                  <a:schemeClr val="dk1"/>
                </a:solidFill>
                <a:latin typeface="Calibri"/>
                <a:ea typeface="Calibri"/>
                <a:cs typeface="Calibri"/>
                <a:sym typeface="Calibri"/>
              </a:rPr>
              <a:t> », « </a:t>
            </a:r>
            <a:r>
              <a:rPr b="1" lang="fr-FR" sz="1800">
                <a:solidFill>
                  <a:srgbClr val="336FB6"/>
                </a:solidFill>
                <a:latin typeface="Calibri"/>
                <a:ea typeface="Calibri"/>
                <a:cs typeface="Calibri"/>
                <a:sym typeface="Calibri"/>
              </a:rPr>
              <a:t>C’est pour cela</a:t>
            </a:r>
            <a:r>
              <a:rPr lang="fr-FR" sz="1800">
                <a:solidFill>
                  <a:schemeClr val="dk1"/>
                </a:solidFill>
                <a:latin typeface="Calibri"/>
                <a:ea typeface="Calibri"/>
                <a:cs typeface="Calibri"/>
                <a:sym typeface="Calibri"/>
              </a:rPr>
              <a:t> »,            « </a:t>
            </a:r>
            <a:r>
              <a:rPr b="1" lang="fr-FR" sz="1800">
                <a:solidFill>
                  <a:srgbClr val="336FB6"/>
                </a:solidFill>
                <a:latin typeface="Calibri"/>
                <a:ea typeface="Calibri"/>
                <a:cs typeface="Calibri"/>
                <a:sym typeface="Calibri"/>
              </a:rPr>
              <a:t>alors</a:t>
            </a:r>
            <a:r>
              <a:rPr lang="fr-FR" sz="1800">
                <a:solidFill>
                  <a:schemeClr val="dk1"/>
                </a:solidFill>
                <a:latin typeface="Calibri"/>
                <a:ea typeface="Calibri"/>
                <a:cs typeface="Calibri"/>
                <a:sym typeface="Calibri"/>
              </a:rPr>
              <a:t> ». Ces mots servent à montrer la raison ou l’origine de ce qui se passe.</a:t>
            </a:r>
            <a:endParaRPr/>
          </a:p>
          <a:p>
            <a:pPr indent="0" lvl="0" marL="0" marR="0" rtl="0" algn="just">
              <a:spcBef>
                <a:spcPts val="0"/>
              </a:spcBef>
              <a:spcAft>
                <a:spcPts val="0"/>
              </a:spcAft>
              <a:buNone/>
            </a:pPr>
            <a:r>
              <a:rPr b="1" lang="fr-FR" sz="1800">
                <a:solidFill>
                  <a:srgbClr val="C00000"/>
                </a:solidFill>
                <a:latin typeface="Calibri"/>
                <a:ea typeface="Calibri"/>
                <a:cs typeface="Calibri"/>
                <a:sym typeface="Calibri"/>
              </a:rPr>
              <a:t>Exemple :</a:t>
            </a:r>
            <a:r>
              <a:rPr lang="fr-FR" sz="1800">
                <a:solidFill>
                  <a:schemeClr val="dk1"/>
                </a:solidFill>
                <a:latin typeface="Calibri"/>
                <a:ea typeface="Calibri"/>
                <a:cs typeface="Calibri"/>
                <a:sym typeface="Calibri"/>
              </a:rPr>
              <a:t> La Terre n’est plus éclairée par le Soleil pendant la nuit, </a:t>
            </a:r>
            <a:r>
              <a:rPr b="1" lang="fr-FR" sz="1800">
                <a:solidFill>
                  <a:srgbClr val="FF0000"/>
                </a:solidFill>
                <a:latin typeface="Calibri"/>
                <a:ea typeface="Calibri"/>
                <a:cs typeface="Calibri"/>
                <a:sym typeface="Calibri"/>
              </a:rPr>
              <a:t>c’est pour</a:t>
            </a:r>
            <a:r>
              <a:rPr b="1" lang="fr-FR" sz="1800">
                <a:solidFill>
                  <a:schemeClr val="dk1"/>
                </a:solidFill>
                <a:latin typeface="Calibri"/>
                <a:ea typeface="Calibri"/>
                <a:cs typeface="Calibri"/>
                <a:sym typeface="Calibri"/>
              </a:rPr>
              <a:t> </a:t>
            </a:r>
            <a:r>
              <a:rPr b="1" lang="fr-FR" sz="1800">
                <a:solidFill>
                  <a:srgbClr val="FF0000"/>
                </a:solidFill>
                <a:latin typeface="Calibri"/>
                <a:ea typeface="Calibri"/>
                <a:cs typeface="Calibri"/>
                <a:sym typeface="Calibri"/>
              </a:rPr>
              <a:t>cela</a:t>
            </a:r>
            <a:r>
              <a:rPr b="1" lang="fr-FR" sz="1800">
                <a:solidFill>
                  <a:schemeClr val="dk1"/>
                </a:solidFill>
                <a:latin typeface="Calibri"/>
                <a:ea typeface="Calibri"/>
                <a:cs typeface="Calibri"/>
                <a:sym typeface="Calibri"/>
              </a:rPr>
              <a:t> qu’il fait plus froid.</a:t>
            </a:r>
            <a:endParaRPr/>
          </a:p>
        </p:txBody>
      </p:sp>
      <p:sp>
        <p:nvSpPr>
          <p:cNvPr id="1048" name="Google Shape;1048;p41"/>
          <p:cNvSpPr txBox="1"/>
          <p:nvPr/>
        </p:nvSpPr>
        <p:spPr>
          <a:xfrm>
            <a:off x="274315" y="978194"/>
            <a:ext cx="8665795" cy="358816"/>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None/>
            </a:pPr>
            <a:r>
              <a:rPr b="1" lang="fr-FR" sz="1600">
                <a:solidFill>
                  <a:schemeClr val="dk1"/>
                </a:solidFill>
                <a:latin typeface="Calibri"/>
                <a:ea typeface="Calibri"/>
                <a:cs typeface="Calibri"/>
                <a:sym typeface="Calibri"/>
              </a:rPr>
              <a:t>1. Aujourd’hui, nous avons appris à lire en respectant les pauses :</a:t>
            </a:r>
            <a:endParaRPr/>
          </a:p>
        </p:txBody>
      </p:sp>
      <p:sp>
        <p:nvSpPr>
          <p:cNvPr id="1049" name="Google Shape;1049;p41"/>
          <p:cNvSpPr/>
          <p:nvPr/>
        </p:nvSpPr>
        <p:spPr>
          <a:xfrm>
            <a:off x="325607" y="1385463"/>
            <a:ext cx="8563212" cy="1477328"/>
          </a:xfrm>
          <a:prstGeom prst="rect">
            <a:avLst/>
          </a:prstGeom>
          <a:solidFill>
            <a:srgbClr val="FAE2D5"/>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1" lang="fr-FR" sz="1800">
                <a:solidFill>
                  <a:srgbClr val="336FB6"/>
                </a:solidFill>
                <a:latin typeface="Calibri"/>
                <a:ea typeface="Calibri"/>
                <a:cs typeface="Calibri"/>
                <a:sym typeface="Calibri"/>
              </a:rPr>
              <a:t>Lire en respectant les pauses : </a:t>
            </a:r>
            <a:r>
              <a:rPr lang="fr-FR" sz="1800">
                <a:solidFill>
                  <a:schemeClr val="dk1"/>
                </a:solidFill>
                <a:latin typeface="Calibri"/>
                <a:ea typeface="Calibri"/>
                <a:cs typeface="Calibri"/>
                <a:sym typeface="Calibri"/>
              </a:rPr>
              <a:t>On fait des pauses adaptées : courtes avant et après les deux-points et la virgule, plus longues au point pour marquer la fin de la phrase et respirer.</a:t>
            </a:r>
            <a:endParaRPr/>
          </a:p>
          <a:p>
            <a:pPr indent="0" lvl="0" marL="0" marR="0" rtl="0" algn="just">
              <a:spcBef>
                <a:spcPts val="0"/>
              </a:spcBef>
              <a:spcAft>
                <a:spcPts val="0"/>
              </a:spcAft>
              <a:buNone/>
            </a:pPr>
            <a:r>
              <a:rPr b="1" lang="fr-FR" sz="1800">
                <a:solidFill>
                  <a:srgbClr val="C00000"/>
                </a:solidFill>
                <a:latin typeface="Calibri"/>
                <a:ea typeface="Calibri"/>
                <a:cs typeface="Calibri"/>
                <a:sym typeface="Calibri"/>
              </a:rPr>
              <a:t>Exemple:</a:t>
            </a:r>
            <a:r>
              <a:rPr lang="fr-FR" sz="1800">
                <a:solidFill>
                  <a:schemeClr val="dk1"/>
                </a:solidFill>
                <a:latin typeface="Calibri"/>
                <a:ea typeface="Calibri"/>
                <a:cs typeface="Calibri"/>
                <a:sym typeface="Calibri"/>
              </a:rPr>
              <a:t> Le Soleil fait varier la température chaque jour </a:t>
            </a:r>
            <a:r>
              <a:rPr b="1" lang="fr-FR" sz="1800">
                <a:solidFill>
                  <a:srgbClr val="FF0000"/>
                </a:solidFill>
                <a:latin typeface="Calibri"/>
                <a:ea typeface="Calibri"/>
                <a:cs typeface="Calibri"/>
                <a:sym typeface="Calibri"/>
              </a:rPr>
              <a:t>:</a:t>
            </a:r>
            <a:r>
              <a:rPr lang="fr-FR" sz="1800">
                <a:solidFill>
                  <a:schemeClr val="dk1"/>
                </a:solidFill>
                <a:latin typeface="Calibri"/>
                <a:ea typeface="Calibri"/>
                <a:cs typeface="Calibri"/>
                <a:sym typeface="Calibri"/>
              </a:rPr>
              <a:t> il réchauffe la Terre le jour</a:t>
            </a:r>
            <a:r>
              <a:rPr b="1" lang="fr-FR" sz="1800">
                <a:solidFill>
                  <a:srgbClr val="FF0000"/>
                </a:solidFill>
                <a:latin typeface="Calibri"/>
                <a:ea typeface="Calibri"/>
                <a:cs typeface="Calibri"/>
                <a:sym typeface="Calibri"/>
              </a:rPr>
              <a:t>, </a:t>
            </a:r>
            <a:r>
              <a:rPr lang="fr-FR" sz="1800">
                <a:solidFill>
                  <a:schemeClr val="dk1"/>
                </a:solidFill>
                <a:latin typeface="Calibri"/>
                <a:ea typeface="Calibri"/>
                <a:cs typeface="Calibri"/>
                <a:sym typeface="Calibri"/>
              </a:rPr>
              <a:t>et la nuit</a:t>
            </a:r>
            <a:r>
              <a:rPr b="1" lang="fr-FR" sz="1800">
                <a:solidFill>
                  <a:srgbClr val="FF0000"/>
                </a:solidFill>
                <a:latin typeface="Calibri"/>
                <a:ea typeface="Calibri"/>
                <a:cs typeface="Calibri"/>
                <a:sym typeface="Calibri"/>
              </a:rPr>
              <a:t>,</a:t>
            </a:r>
            <a:r>
              <a:rPr lang="fr-FR" sz="1800">
                <a:solidFill>
                  <a:schemeClr val="dk1"/>
                </a:solidFill>
                <a:latin typeface="Calibri"/>
                <a:ea typeface="Calibri"/>
                <a:cs typeface="Calibri"/>
                <a:sym typeface="Calibri"/>
              </a:rPr>
              <a:t> il disparaît</a:t>
            </a:r>
            <a:r>
              <a:rPr b="1" lang="fr-FR" sz="1800">
                <a:solidFill>
                  <a:srgbClr val="FF0000"/>
                </a:solidFill>
                <a:latin typeface="Calibri"/>
                <a:ea typeface="Calibri"/>
                <a:cs typeface="Calibri"/>
                <a:sym typeface="Calibri"/>
              </a:rPr>
              <a:t>,</a:t>
            </a:r>
            <a:r>
              <a:rPr lang="fr-FR" sz="1800">
                <a:solidFill>
                  <a:schemeClr val="dk1"/>
                </a:solidFill>
                <a:latin typeface="Calibri"/>
                <a:ea typeface="Calibri"/>
                <a:cs typeface="Calibri"/>
                <a:sym typeface="Calibri"/>
              </a:rPr>
              <a:t> rendant l’air plus frais</a:t>
            </a:r>
            <a:r>
              <a:rPr b="1" lang="fr-FR" sz="1800">
                <a:solidFill>
                  <a:srgbClr val="FF0000"/>
                </a:solidFill>
                <a:latin typeface="Calibri"/>
                <a:ea typeface="Calibri"/>
                <a:cs typeface="Calibri"/>
                <a:sym typeface="Calibri"/>
              </a:rPr>
              <a:t>.</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3" name="Shape 1053"/>
        <p:cNvGrpSpPr/>
        <p:nvPr/>
      </p:nvGrpSpPr>
      <p:grpSpPr>
        <a:xfrm>
          <a:off x="0" y="0"/>
          <a:ext cx="0" cy="0"/>
          <a:chOff x="0" y="0"/>
          <a:chExt cx="0" cy="0"/>
        </a:xfrm>
      </p:grpSpPr>
      <p:sp>
        <p:nvSpPr>
          <p:cNvPr id="1054" name="Google Shape;1054;p42"/>
          <p:cNvSpPr txBox="1"/>
          <p:nvPr/>
        </p:nvSpPr>
        <p:spPr>
          <a:xfrm>
            <a:off x="865396" y="158607"/>
            <a:ext cx="817684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N’oubliez pas de faire ces activités à la maison.</a:t>
            </a:r>
            <a:endParaRPr/>
          </a:p>
        </p:txBody>
      </p:sp>
      <p:pic>
        <p:nvPicPr>
          <p:cNvPr id="1055" name="Google Shape;1055;p42"/>
          <p:cNvPicPr preferRelativeResize="0"/>
          <p:nvPr/>
        </p:nvPicPr>
        <p:blipFill rotWithShape="1">
          <a:blip r:embed="rId3">
            <a:alphaModFix/>
          </a:blip>
          <a:srcRect b="0" l="0" r="0" t="0"/>
          <a:stretch/>
        </p:blipFill>
        <p:spPr>
          <a:xfrm>
            <a:off x="3232534" y="1621069"/>
            <a:ext cx="2953861" cy="1066056"/>
          </a:xfrm>
          <a:prstGeom prst="rect">
            <a:avLst/>
          </a:prstGeom>
          <a:noFill/>
          <a:ln>
            <a:noFill/>
          </a:ln>
        </p:spPr>
      </p:pic>
      <p:sp>
        <p:nvSpPr>
          <p:cNvPr id="1056" name="Google Shape;1056;p42"/>
          <p:cNvSpPr txBox="1"/>
          <p:nvPr/>
        </p:nvSpPr>
        <p:spPr>
          <a:xfrm>
            <a:off x="728918" y="3220954"/>
            <a:ext cx="7558605" cy="400110"/>
          </a:xfrm>
          <a:prstGeom prst="rect">
            <a:avLst/>
          </a:prstGeom>
          <a:noFill/>
          <a:ln>
            <a:noFill/>
          </a:ln>
        </p:spPr>
        <p:txBody>
          <a:bodyPr anchorCtr="0" anchor="t" bIns="45700" lIns="91425" spcFirstLastPara="1" rIns="91425" wrap="square" tIns="45700">
            <a:spAutoFit/>
          </a:bodyPr>
          <a:lstStyle/>
          <a:p>
            <a:pPr indent="-514350" lvl="0" marL="514350" marR="0" rtl="0" algn="just">
              <a:spcBef>
                <a:spcPts val="0"/>
              </a:spcBef>
              <a:spcAft>
                <a:spcPts val="0"/>
              </a:spcAft>
              <a:buClr>
                <a:schemeClr val="dk1"/>
              </a:buClr>
              <a:buSzPts val="2000"/>
              <a:buFont typeface="Calibri"/>
              <a:buAutoNum type="arabicPeriod"/>
            </a:pPr>
            <a:r>
              <a:rPr b="1" lang="fr-FR" sz="2000">
                <a:solidFill>
                  <a:schemeClr val="dk1"/>
                </a:solidFill>
                <a:latin typeface="Calibri"/>
                <a:ea typeface="Calibri"/>
                <a:cs typeface="Calibri"/>
                <a:sym typeface="Calibri"/>
              </a:rPr>
              <a:t>Entrainez-vous à lire à haute voix le texte p. 84 du livret.</a:t>
            </a:r>
            <a:endParaRPr b="1" sz="2000">
              <a:solidFill>
                <a:schemeClr val="dk1"/>
              </a:solidFill>
              <a:latin typeface="Calibri"/>
              <a:ea typeface="Calibri"/>
              <a:cs typeface="Calibri"/>
              <a:sym typeface="Calibri"/>
            </a:endParaRPr>
          </a:p>
        </p:txBody>
      </p:sp>
      <p:pic>
        <p:nvPicPr>
          <p:cNvPr descr="Image générée" id="1057" name="Google Shape;1057;p42"/>
          <p:cNvPicPr preferRelativeResize="0"/>
          <p:nvPr/>
        </p:nvPicPr>
        <p:blipFill rotWithShape="1">
          <a:blip r:embed="rId4">
            <a:alphaModFix/>
          </a:blip>
          <a:srcRect b="41629" l="3381" r="70997" t="42119"/>
          <a:stretch/>
        </p:blipFill>
        <p:spPr>
          <a:xfrm>
            <a:off x="8549264" y="67167"/>
            <a:ext cx="594736" cy="56586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pic>
        <p:nvPicPr>
          <p:cNvPr id="1062" name="Google Shape;1062;p43"/>
          <p:cNvPicPr preferRelativeResize="0"/>
          <p:nvPr/>
        </p:nvPicPr>
        <p:blipFill rotWithShape="1">
          <a:blip r:embed="rId3">
            <a:alphaModFix/>
          </a:blip>
          <a:srcRect b="0" l="0" r="0" t="0"/>
          <a:stretch/>
        </p:blipFill>
        <p:spPr>
          <a:xfrm>
            <a:off x="2961641" y="1425814"/>
            <a:ext cx="2783680" cy="2783680"/>
          </a:xfrm>
          <a:prstGeom prst="rect">
            <a:avLst/>
          </a:prstGeom>
          <a:noFill/>
          <a:ln>
            <a:noFill/>
          </a:ln>
        </p:spPr>
      </p:pic>
      <p:sp>
        <p:nvSpPr>
          <p:cNvPr id="1063" name="Google Shape;1063;p43"/>
          <p:cNvSpPr txBox="1"/>
          <p:nvPr/>
        </p:nvSpPr>
        <p:spPr>
          <a:xfrm>
            <a:off x="784445" y="204112"/>
            <a:ext cx="762082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400">
                <a:solidFill>
                  <a:srgbClr val="747474"/>
                </a:solidFill>
                <a:latin typeface="Calibri"/>
                <a:ea typeface="Calibri"/>
                <a:cs typeface="Calibri"/>
                <a:sym typeface="Calibri"/>
              </a:rPr>
              <a:t>C’est la fin de notre séance. N’oubliez pas de réviser votre leçon et de terminer vos devoirs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5"/>
          <p:cNvSpPr/>
          <p:nvPr/>
        </p:nvSpPr>
        <p:spPr>
          <a:xfrm>
            <a:off x="619320" y="291433"/>
            <a:ext cx="7449654" cy="370579"/>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Orientations didactiques pour cette séance</a:t>
            </a:r>
            <a:endParaRPr sz="1400">
              <a:solidFill>
                <a:srgbClr val="44546A"/>
              </a:solidFill>
              <a:latin typeface="Arial"/>
              <a:ea typeface="Arial"/>
              <a:cs typeface="Arial"/>
              <a:sym typeface="Arial"/>
            </a:endParaRPr>
          </a:p>
        </p:txBody>
      </p:sp>
      <p:pic>
        <p:nvPicPr>
          <p:cNvPr descr="Image générée" id="656" name="Google Shape;656;p5"/>
          <p:cNvPicPr preferRelativeResize="0"/>
          <p:nvPr/>
        </p:nvPicPr>
        <p:blipFill rotWithShape="1">
          <a:blip r:embed="rId3">
            <a:alphaModFix/>
          </a:blip>
          <a:srcRect b="10678" l="0" r="0" t="11064"/>
          <a:stretch/>
        </p:blipFill>
        <p:spPr>
          <a:xfrm>
            <a:off x="139474" y="113199"/>
            <a:ext cx="479846" cy="5632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6"/>
          <p:cNvSpPr/>
          <p:nvPr/>
        </p:nvSpPr>
        <p:spPr>
          <a:xfrm>
            <a:off x="1692956" y="1070383"/>
            <a:ext cx="5924251" cy="2745706"/>
          </a:xfrm>
          <a:prstGeom prst="rect">
            <a:avLst/>
          </a:prstGeom>
          <a:solidFill>
            <a:srgbClr val="E3EEF2"/>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FFFFFF"/>
              </a:solidFill>
              <a:latin typeface="Calibri"/>
              <a:ea typeface="Calibri"/>
              <a:cs typeface="Calibri"/>
              <a:sym typeface="Calibri"/>
            </a:endParaRPr>
          </a:p>
        </p:txBody>
      </p:sp>
      <p:sp>
        <p:nvSpPr>
          <p:cNvPr id="663" name="Google Shape;663;p6"/>
          <p:cNvSpPr/>
          <p:nvPr/>
        </p:nvSpPr>
        <p:spPr>
          <a:xfrm>
            <a:off x="1779973" y="268219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anchorCtr="1" anchor="ctr" bIns="25700" lIns="51425" spcFirstLastPara="1" rIns="51425" wrap="square" tIns="25700">
            <a:noAutofit/>
          </a:bodyPr>
          <a:lstStyle/>
          <a:p>
            <a:pPr indent="0" lvl="0" marL="0" marR="0" rtl="0" algn="ctr">
              <a:lnSpc>
                <a:spcPct val="100000"/>
              </a:lnSpc>
              <a:spcBef>
                <a:spcPts val="0"/>
              </a:spcBef>
              <a:spcAft>
                <a:spcPts val="0"/>
              </a:spcAft>
              <a:buClr>
                <a:srgbClr val="FFFFFF"/>
              </a:buClr>
              <a:buSzPts val="1600"/>
              <a:buFont typeface="Calibri"/>
              <a:buNone/>
            </a:pPr>
            <a:r>
              <a:rPr b="1" i="0" lang="fr-FR" sz="1600" u="none" cap="none" strike="noStrike">
                <a:solidFill>
                  <a:srgbClr val="FFFFFF"/>
                </a:solidFill>
                <a:latin typeface="Calibri"/>
                <a:ea typeface="Calibri"/>
                <a:cs typeface="Calibri"/>
                <a:sym typeface="Calibri"/>
              </a:rPr>
              <a:t>3</a:t>
            </a:r>
            <a:endParaRPr b="0" i="0" sz="1100" u="none" cap="none" strike="noStrike">
              <a:solidFill>
                <a:srgbClr val="000000"/>
              </a:solidFill>
              <a:latin typeface="Arial"/>
              <a:ea typeface="Arial"/>
              <a:cs typeface="Arial"/>
              <a:sym typeface="Arial"/>
            </a:endParaRPr>
          </a:p>
        </p:txBody>
      </p:sp>
      <p:sp>
        <p:nvSpPr>
          <p:cNvPr id="664" name="Google Shape;664;p6"/>
          <p:cNvSpPr/>
          <p:nvPr/>
        </p:nvSpPr>
        <p:spPr>
          <a:xfrm>
            <a:off x="1786179" y="3280741"/>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anchorCtr="1" anchor="ctr" bIns="25700" lIns="51425" spcFirstLastPara="1" rIns="51425" wrap="square" tIns="25700">
            <a:noAutofit/>
          </a:bodyPr>
          <a:lstStyle/>
          <a:p>
            <a:pPr indent="0" lvl="0" marL="0" marR="0" rtl="0" algn="ctr">
              <a:lnSpc>
                <a:spcPct val="100000"/>
              </a:lnSpc>
              <a:spcBef>
                <a:spcPts val="0"/>
              </a:spcBef>
              <a:spcAft>
                <a:spcPts val="0"/>
              </a:spcAft>
              <a:buClr>
                <a:srgbClr val="FFFFFF"/>
              </a:buClr>
              <a:buSzPts val="1600"/>
              <a:buFont typeface="Calibri"/>
              <a:buNone/>
            </a:pPr>
            <a:r>
              <a:rPr b="1" i="0" lang="fr-FR" sz="1600" u="none" cap="none" strike="noStrike">
                <a:solidFill>
                  <a:srgbClr val="FFFFFF"/>
                </a:solidFill>
                <a:latin typeface="Calibri"/>
                <a:ea typeface="Calibri"/>
                <a:cs typeface="Calibri"/>
                <a:sym typeface="Calibri"/>
              </a:rPr>
              <a:t>4</a:t>
            </a:r>
            <a:endParaRPr b="0" i="0" sz="1100" u="none" cap="none" strike="noStrike">
              <a:solidFill>
                <a:srgbClr val="000000"/>
              </a:solidFill>
              <a:latin typeface="Arial"/>
              <a:ea typeface="Arial"/>
              <a:cs typeface="Arial"/>
              <a:sym typeface="Arial"/>
            </a:endParaRPr>
          </a:p>
        </p:txBody>
      </p:sp>
      <p:sp>
        <p:nvSpPr>
          <p:cNvPr id="665" name="Google Shape;665;p6"/>
          <p:cNvSpPr/>
          <p:nvPr/>
        </p:nvSpPr>
        <p:spPr>
          <a:xfrm>
            <a:off x="1786179" y="204318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anchorCtr="1" anchor="ctr" bIns="25700" lIns="51425" spcFirstLastPara="1" rIns="51425" wrap="square" tIns="25700">
            <a:noAutofit/>
          </a:bodyPr>
          <a:lstStyle/>
          <a:p>
            <a:pPr indent="0" lvl="0" marL="0" marR="0" rtl="0" algn="ctr">
              <a:lnSpc>
                <a:spcPct val="100000"/>
              </a:lnSpc>
              <a:spcBef>
                <a:spcPts val="0"/>
              </a:spcBef>
              <a:spcAft>
                <a:spcPts val="0"/>
              </a:spcAft>
              <a:buClr>
                <a:srgbClr val="FFFFFF"/>
              </a:buClr>
              <a:buSzPts val="1600"/>
              <a:buFont typeface="Calibri"/>
              <a:buNone/>
            </a:pPr>
            <a:r>
              <a:rPr b="1" i="0" lang="fr-FR" sz="1600" u="none" cap="none" strike="noStrike">
                <a:solidFill>
                  <a:srgbClr val="FFFFFF"/>
                </a:solidFill>
                <a:latin typeface="Calibri"/>
                <a:ea typeface="Calibri"/>
                <a:cs typeface="Calibri"/>
                <a:sym typeface="Calibri"/>
              </a:rPr>
              <a:t>2</a:t>
            </a:r>
            <a:endParaRPr b="0" i="0" sz="1100" u="none" cap="none" strike="noStrike">
              <a:solidFill>
                <a:srgbClr val="000000"/>
              </a:solidFill>
              <a:latin typeface="Arial"/>
              <a:ea typeface="Arial"/>
              <a:cs typeface="Arial"/>
              <a:sym typeface="Arial"/>
            </a:endParaRPr>
          </a:p>
        </p:txBody>
      </p:sp>
      <p:sp>
        <p:nvSpPr>
          <p:cNvPr id="666" name="Google Shape;666;p6"/>
          <p:cNvSpPr/>
          <p:nvPr/>
        </p:nvSpPr>
        <p:spPr>
          <a:xfrm>
            <a:off x="1786179" y="1343070"/>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anchorCtr="1" anchor="ctr" bIns="25700" lIns="51425" spcFirstLastPara="1" rIns="51425" wrap="square" tIns="25700">
            <a:noAutofit/>
          </a:bodyPr>
          <a:lstStyle/>
          <a:p>
            <a:pPr indent="0" lvl="0" marL="0" marR="0" rtl="0" algn="ctr">
              <a:lnSpc>
                <a:spcPct val="100000"/>
              </a:lnSpc>
              <a:spcBef>
                <a:spcPts val="0"/>
              </a:spcBef>
              <a:spcAft>
                <a:spcPts val="0"/>
              </a:spcAft>
              <a:buClr>
                <a:srgbClr val="FFFFFF"/>
              </a:buClr>
              <a:buSzPts val="1600"/>
              <a:buFont typeface="Calibri"/>
              <a:buNone/>
            </a:pPr>
            <a:r>
              <a:rPr b="1" i="0" lang="fr-FR" sz="1600" u="none" cap="none" strike="noStrike">
                <a:solidFill>
                  <a:srgbClr val="FFFFFF"/>
                </a:solidFill>
                <a:latin typeface="Calibri"/>
                <a:ea typeface="Calibri"/>
                <a:cs typeface="Calibri"/>
                <a:sym typeface="Calibri"/>
              </a:rPr>
              <a:t>1</a:t>
            </a:r>
            <a:endParaRPr b="0" i="0" sz="1100" u="none" cap="none" strike="noStrike">
              <a:solidFill>
                <a:srgbClr val="000000"/>
              </a:solidFill>
              <a:latin typeface="Arial"/>
              <a:ea typeface="Arial"/>
              <a:cs typeface="Arial"/>
              <a:sym typeface="Arial"/>
            </a:endParaRPr>
          </a:p>
        </p:txBody>
      </p:sp>
      <p:sp>
        <p:nvSpPr>
          <p:cNvPr id="667" name="Google Shape;667;p6"/>
          <p:cNvSpPr/>
          <p:nvPr/>
        </p:nvSpPr>
        <p:spPr>
          <a:xfrm>
            <a:off x="2155890" y="1278651"/>
            <a:ext cx="4998302" cy="411004"/>
          </a:xfrm>
          <a:custGeom>
            <a:rect b="b" l="l" r="r" t="t"/>
            <a:pathLst>
              <a:path extrusionOk="0" h="120000" w="120000">
                <a:moveTo>
                  <a:pt x="0" y="20000"/>
                </a:move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rgbClr val="44546A"/>
              </a:solidFill>
              <a:latin typeface="Calibri"/>
              <a:ea typeface="Calibri"/>
              <a:cs typeface="Calibri"/>
              <a:sym typeface="Calibri"/>
            </a:endParaRPr>
          </a:p>
        </p:txBody>
      </p:sp>
      <p:sp>
        <p:nvSpPr>
          <p:cNvPr id="668" name="Google Shape;668;p6"/>
          <p:cNvSpPr txBox="1"/>
          <p:nvPr/>
        </p:nvSpPr>
        <p:spPr>
          <a:xfrm>
            <a:off x="2236973" y="1385526"/>
            <a:ext cx="2941798" cy="23099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Ouverture de la séance	 	</a:t>
            </a:r>
            <a:endParaRPr/>
          </a:p>
        </p:txBody>
      </p:sp>
      <p:sp>
        <p:nvSpPr>
          <p:cNvPr id="669" name="Google Shape;669;p6"/>
          <p:cNvSpPr/>
          <p:nvPr/>
        </p:nvSpPr>
        <p:spPr>
          <a:xfrm>
            <a:off x="2155890" y="1974554"/>
            <a:ext cx="4998302" cy="411004"/>
          </a:xfrm>
          <a:custGeom>
            <a:rect b="b" l="l" r="r" t="t"/>
            <a:pathLst>
              <a:path extrusionOk="0" h="120000" w="120000">
                <a:moveTo>
                  <a:pt x="0" y="20000"/>
                </a:move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rgbClr val="44546A"/>
              </a:solidFill>
              <a:latin typeface="Calibri"/>
              <a:ea typeface="Calibri"/>
              <a:cs typeface="Calibri"/>
              <a:sym typeface="Calibri"/>
            </a:endParaRPr>
          </a:p>
        </p:txBody>
      </p:sp>
      <p:sp>
        <p:nvSpPr>
          <p:cNvPr id="670" name="Google Shape;670;p6"/>
          <p:cNvSpPr/>
          <p:nvPr/>
        </p:nvSpPr>
        <p:spPr>
          <a:xfrm>
            <a:off x="2149856" y="2618929"/>
            <a:ext cx="4998302" cy="411004"/>
          </a:xfrm>
          <a:custGeom>
            <a:rect b="b" l="l" r="r" t="t"/>
            <a:pathLst>
              <a:path extrusionOk="0" h="120000" w="120000">
                <a:moveTo>
                  <a:pt x="0" y="20000"/>
                </a:move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anchorCtr="0" anchor="ctr" bIns="34250" lIns="68550" spcFirstLastPara="1" rIns="68550" wrap="square" tIns="34250">
            <a:noAutofit/>
          </a:bodyPr>
          <a:lstStyle/>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rgbClr val="44546A"/>
              </a:solidFill>
              <a:latin typeface="Calibri"/>
              <a:ea typeface="Calibri"/>
              <a:cs typeface="Calibri"/>
              <a:sym typeface="Calibri"/>
            </a:endParaRPr>
          </a:p>
        </p:txBody>
      </p:sp>
      <p:sp>
        <p:nvSpPr>
          <p:cNvPr id="671" name="Google Shape;671;p6"/>
          <p:cNvSpPr/>
          <p:nvPr/>
        </p:nvSpPr>
        <p:spPr>
          <a:xfrm>
            <a:off x="6727002" y="2606780"/>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44546A"/>
              </a:solidFill>
              <a:latin typeface="Calibri"/>
              <a:ea typeface="Calibri"/>
              <a:cs typeface="Calibri"/>
              <a:sym typeface="Calibri"/>
            </a:endParaRPr>
          </a:p>
        </p:txBody>
      </p:sp>
      <p:sp>
        <p:nvSpPr>
          <p:cNvPr id="672" name="Google Shape;672;p6"/>
          <p:cNvSpPr txBox="1"/>
          <p:nvPr/>
        </p:nvSpPr>
        <p:spPr>
          <a:xfrm>
            <a:off x="5912446" y="2623623"/>
            <a:ext cx="777898" cy="284698"/>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400"/>
              <a:buFont typeface="Poppins ExtraBold"/>
              <a:buNone/>
            </a:pPr>
            <a:r>
              <a:rPr b="0" i="0" lang="fr-FR" sz="1400" u="none" cap="none" strike="noStrike">
                <a:solidFill>
                  <a:srgbClr val="44546A"/>
                </a:solidFill>
                <a:latin typeface="Poppins ExtraBold"/>
                <a:ea typeface="Poppins ExtraBold"/>
                <a:cs typeface="Poppins ExtraBold"/>
                <a:sym typeface="Poppins ExtraBold"/>
              </a:rPr>
              <a:t>20 min</a:t>
            </a:r>
            <a:endParaRPr/>
          </a:p>
        </p:txBody>
      </p:sp>
      <p:sp>
        <p:nvSpPr>
          <p:cNvPr id="673" name="Google Shape;673;p6"/>
          <p:cNvSpPr/>
          <p:nvPr/>
        </p:nvSpPr>
        <p:spPr>
          <a:xfrm>
            <a:off x="6726221" y="3244843"/>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44546A"/>
              </a:solidFill>
              <a:latin typeface="Calibri"/>
              <a:ea typeface="Calibri"/>
              <a:cs typeface="Calibri"/>
              <a:sym typeface="Calibri"/>
            </a:endParaRPr>
          </a:p>
        </p:txBody>
      </p:sp>
      <p:sp>
        <p:nvSpPr>
          <p:cNvPr id="674" name="Google Shape;674;p6"/>
          <p:cNvSpPr txBox="1"/>
          <p:nvPr/>
        </p:nvSpPr>
        <p:spPr>
          <a:xfrm>
            <a:off x="5912446" y="3272171"/>
            <a:ext cx="777898" cy="284698"/>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400"/>
              <a:buFont typeface="Poppins ExtraBold"/>
              <a:buNone/>
            </a:pPr>
            <a:r>
              <a:rPr b="0" i="0" lang="fr-FR" sz="1400" u="none" cap="none" strike="noStrike">
                <a:solidFill>
                  <a:srgbClr val="44546A"/>
                </a:solidFill>
                <a:latin typeface="Poppins ExtraBold"/>
                <a:ea typeface="Poppins ExtraBold"/>
                <a:cs typeface="Poppins ExtraBold"/>
                <a:sym typeface="Poppins ExtraBold"/>
              </a:rPr>
              <a:t>05 min</a:t>
            </a:r>
            <a:endParaRPr/>
          </a:p>
        </p:txBody>
      </p:sp>
      <p:sp>
        <p:nvSpPr>
          <p:cNvPr id="675" name="Google Shape;675;p6"/>
          <p:cNvSpPr txBox="1"/>
          <p:nvPr/>
        </p:nvSpPr>
        <p:spPr>
          <a:xfrm>
            <a:off x="5912446" y="1961104"/>
            <a:ext cx="777898" cy="284698"/>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400"/>
              <a:buFont typeface="Poppins ExtraBold"/>
              <a:buNone/>
            </a:pPr>
            <a:r>
              <a:rPr b="0" i="0" lang="fr-FR" sz="1400" u="none" cap="none" strike="noStrike">
                <a:solidFill>
                  <a:srgbClr val="44546A"/>
                </a:solidFill>
                <a:latin typeface="Poppins ExtraBold"/>
                <a:ea typeface="Poppins ExtraBold"/>
                <a:cs typeface="Poppins ExtraBold"/>
                <a:sym typeface="Poppins ExtraBold"/>
              </a:rPr>
              <a:t>25 min</a:t>
            </a:r>
            <a:endParaRPr b="0" i="0" sz="1100" u="none" cap="none" strike="noStrike">
              <a:solidFill>
                <a:srgbClr val="000000"/>
              </a:solidFill>
              <a:latin typeface="Arial"/>
              <a:ea typeface="Arial"/>
              <a:cs typeface="Arial"/>
              <a:sym typeface="Arial"/>
            </a:endParaRPr>
          </a:p>
        </p:txBody>
      </p:sp>
      <p:sp>
        <p:nvSpPr>
          <p:cNvPr id="676" name="Google Shape;676;p6"/>
          <p:cNvSpPr/>
          <p:nvPr/>
        </p:nvSpPr>
        <p:spPr>
          <a:xfrm>
            <a:off x="6727002" y="1974876"/>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44546A"/>
              </a:solidFill>
              <a:latin typeface="Calibri"/>
              <a:ea typeface="Calibri"/>
              <a:cs typeface="Calibri"/>
              <a:sym typeface="Calibri"/>
            </a:endParaRPr>
          </a:p>
        </p:txBody>
      </p:sp>
      <p:sp>
        <p:nvSpPr>
          <p:cNvPr id="677" name="Google Shape;677;p6"/>
          <p:cNvSpPr txBox="1"/>
          <p:nvPr/>
        </p:nvSpPr>
        <p:spPr>
          <a:xfrm>
            <a:off x="5894021" y="1331823"/>
            <a:ext cx="777898" cy="284698"/>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400"/>
              <a:buFont typeface="Poppins ExtraBold"/>
              <a:buNone/>
            </a:pPr>
            <a:r>
              <a:rPr b="0" i="0" lang="fr-FR" sz="1400" u="none" cap="none" strike="noStrike">
                <a:solidFill>
                  <a:srgbClr val="44546A"/>
                </a:solidFill>
                <a:latin typeface="Poppins ExtraBold"/>
                <a:ea typeface="Poppins ExtraBold"/>
                <a:cs typeface="Poppins ExtraBold"/>
                <a:sym typeface="Poppins ExtraBold"/>
              </a:rPr>
              <a:t>05 min</a:t>
            </a:r>
            <a:endParaRPr b="0" i="0" sz="1100" u="none" cap="none" strike="noStrike">
              <a:solidFill>
                <a:srgbClr val="000000"/>
              </a:solidFill>
              <a:latin typeface="Arial"/>
              <a:ea typeface="Arial"/>
              <a:cs typeface="Arial"/>
              <a:sym typeface="Arial"/>
            </a:endParaRPr>
          </a:p>
        </p:txBody>
      </p:sp>
      <p:sp>
        <p:nvSpPr>
          <p:cNvPr id="678" name="Google Shape;678;p6"/>
          <p:cNvSpPr/>
          <p:nvPr/>
        </p:nvSpPr>
        <p:spPr>
          <a:xfrm>
            <a:off x="6729839" y="1297144"/>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44546A"/>
              </a:solidFill>
              <a:latin typeface="Calibri"/>
              <a:ea typeface="Calibri"/>
              <a:cs typeface="Calibri"/>
              <a:sym typeface="Calibri"/>
            </a:endParaRPr>
          </a:p>
        </p:txBody>
      </p:sp>
      <p:sp>
        <p:nvSpPr>
          <p:cNvPr id="679" name="Google Shape;679;p6"/>
          <p:cNvSpPr txBox="1"/>
          <p:nvPr/>
        </p:nvSpPr>
        <p:spPr>
          <a:xfrm>
            <a:off x="2266732" y="3261009"/>
            <a:ext cx="2941798" cy="293157"/>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Clôture de la séance</a:t>
            </a:r>
            <a:endParaRPr b="1" sz="1500">
              <a:solidFill>
                <a:srgbClr val="44546A"/>
              </a:solidFill>
              <a:latin typeface="Calibri"/>
              <a:ea typeface="Calibri"/>
              <a:cs typeface="Calibri"/>
              <a:sym typeface="Calibri"/>
            </a:endParaRPr>
          </a:p>
        </p:txBody>
      </p:sp>
      <p:sp>
        <p:nvSpPr>
          <p:cNvPr id="680" name="Google Shape;680;p6"/>
          <p:cNvSpPr txBox="1"/>
          <p:nvPr/>
        </p:nvSpPr>
        <p:spPr>
          <a:xfrm>
            <a:off x="2222705" y="2646914"/>
            <a:ext cx="2941798" cy="291683"/>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Compréhension de l’écrit</a:t>
            </a:r>
            <a:endParaRPr b="1" sz="1500">
              <a:solidFill>
                <a:srgbClr val="44546A"/>
              </a:solidFill>
              <a:latin typeface="Calibri"/>
              <a:ea typeface="Calibri"/>
              <a:cs typeface="Calibri"/>
              <a:sym typeface="Calibri"/>
            </a:endParaRPr>
          </a:p>
        </p:txBody>
      </p:sp>
      <p:sp>
        <p:nvSpPr>
          <p:cNvPr id="681" name="Google Shape;681;p6"/>
          <p:cNvSpPr txBox="1"/>
          <p:nvPr/>
        </p:nvSpPr>
        <p:spPr>
          <a:xfrm>
            <a:off x="2222705" y="2004836"/>
            <a:ext cx="2148602" cy="291683"/>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Lecture fluence</a:t>
            </a:r>
            <a:endParaRPr b="1" sz="1500">
              <a:solidFill>
                <a:srgbClr val="44546A"/>
              </a:solidFill>
              <a:latin typeface="Calibri"/>
              <a:ea typeface="Calibri"/>
              <a:cs typeface="Calibri"/>
              <a:sym typeface="Calibri"/>
            </a:endParaRPr>
          </a:p>
        </p:txBody>
      </p:sp>
      <p:sp>
        <p:nvSpPr>
          <p:cNvPr id="682" name="Google Shape;682;p6"/>
          <p:cNvSpPr/>
          <p:nvPr/>
        </p:nvSpPr>
        <p:spPr>
          <a:xfrm>
            <a:off x="619320" y="291433"/>
            <a:ext cx="7449654" cy="370579"/>
          </a:xfrm>
          <a:prstGeom prst="rect">
            <a:avLst/>
          </a:prstGeom>
          <a:noFill/>
          <a:ln>
            <a:noFill/>
          </a:ln>
        </p:spPr>
        <p:txBody>
          <a:bodyPr anchorCtr="0" anchor="t" bIns="34250" lIns="68550" spcFirstLastPara="1" rIns="68550" wrap="square" tIns="34250">
            <a:no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Structure de la séance</a:t>
            </a:r>
            <a:endParaRPr sz="110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grpSp>
        <p:nvGrpSpPr>
          <p:cNvPr id="687" name="Google Shape;687;p7"/>
          <p:cNvGrpSpPr/>
          <p:nvPr/>
        </p:nvGrpSpPr>
        <p:grpSpPr>
          <a:xfrm>
            <a:off x="322662" y="957638"/>
            <a:ext cx="2840016" cy="2105602"/>
            <a:chOff x="2136532" y="1667303"/>
            <a:chExt cx="7127574" cy="5120358"/>
          </a:xfrm>
        </p:grpSpPr>
        <p:pic>
          <p:nvPicPr>
            <p:cNvPr id="688" name="Google Shape;688;p7"/>
            <p:cNvPicPr preferRelativeResize="0"/>
            <p:nvPr/>
          </p:nvPicPr>
          <p:blipFill rotWithShape="1">
            <a:blip r:embed="rId3">
              <a:alphaModFix/>
            </a:blip>
            <a:srcRect b="0" l="0" r="0" t="0"/>
            <a:stretch/>
          </p:blipFill>
          <p:spPr>
            <a:xfrm>
              <a:off x="4845293" y="1667303"/>
              <a:ext cx="4418813" cy="2491458"/>
            </a:xfrm>
            <a:prstGeom prst="rect">
              <a:avLst/>
            </a:prstGeom>
            <a:noFill/>
            <a:ln>
              <a:noFill/>
            </a:ln>
          </p:spPr>
        </p:pic>
        <p:pic>
          <p:nvPicPr>
            <p:cNvPr id="689" name="Google Shape;689;p7"/>
            <p:cNvPicPr preferRelativeResize="0"/>
            <p:nvPr/>
          </p:nvPicPr>
          <p:blipFill rotWithShape="1">
            <a:blip r:embed="rId4">
              <a:alphaModFix/>
            </a:blip>
            <a:srcRect b="0" l="0" r="0" t="0"/>
            <a:stretch/>
          </p:blipFill>
          <p:spPr>
            <a:xfrm>
              <a:off x="2136532" y="1740877"/>
              <a:ext cx="5046784" cy="5046784"/>
            </a:xfrm>
            <a:prstGeom prst="rect">
              <a:avLst/>
            </a:prstGeom>
            <a:noFill/>
            <a:ln>
              <a:noFill/>
            </a:ln>
          </p:spPr>
        </p:pic>
      </p:grpSp>
      <p:grpSp>
        <p:nvGrpSpPr>
          <p:cNvPr id="690" name="Google Shape;690;p7"/>
          <p:cNvGrpSpPr/>
          <p:nvPr/>
        </p:nvGrpSpPr>
        <p:grpSpPr>
          <a:xfrm>
            <a:off x="3310728" y="763007"/>
            <a:ext cx="5260250" cy="2783794"/>
            <a:chOff x="1715066" y="1103461"/>
            <a:chExt cx="5717724" cy="3124203"/>
          </a:xfrm>
        </p:grpSpPr>
        <p:sp>
          <p:nvSpPr>
            <p:cNvPr id="691" name="Google Shape;691;p7"/>
            <p:cNvSpPr/>
            <p:nvPr/>
          </p:nvSpPr>
          <p:spPr>
            <a:xfrm>
              <a:off x="1715066" y="1103461"/>
              <a:ext cx="5717724" cy="3124203"/>
            </a:xfrm>
            <a:prstGeom prst="rect">
              <a:avLst/>
            </a:prstGeom>
            <a:noFill/>
            <a:ln cap="flat" cmpd="sng" w="9525">
              <a:solidFill>
                <a:srgbClr val="44546A"/>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692" name="Google Shape;692;p7"/>
            <p:cNvSpPr/>
            <p:nvPr/>
          </p:nvSpPr>
          <p:spPr>
            <a:xfrm>
              <a:off x="1802501" y="1179667"/>
              <a:ext cx="5542845" cy="2971800"/>
            </a:xfrm>
            <a:prstGeom prst="rect">
              <a:avLst/>
            </a:prstGeom>
            <a:solidFill>
              <a:srgbClr val="FFFFFF"/>
            </a:solidFill>
            <a:ln cap="flat" cmpd="sng" w="9525">
              <a:solidFill>
                <a:srgbClr val="44546A"/>
              </a:solidFill>
              <a:prstDash val="solid"/>
              <a:round/>
              <a:headEnd len="sm" w="sm" type="none"/>
              <a:tailEnd len="sm" w="sm" type="none"/>
            </a:ln>
            <a:effectLst>
              <a:outerShdw algn="tl">
                <a:srgbClr val="000000">
                  <a:alpha val="4706"/>
                </a:srgbClr>
              </a:outerShdw>
            </a:effectLst>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sp>
        <p:nvSpPr>
          <p:cNvPr id="693" name="Google Shape;693;p7"/>
          <p:cNvSpPr txBox="1"/>
          <p:nvPr/>
        </p:nvSpPr>
        <p:spPr>
          <a:xfrm>
            <a:off x="3431851" y="1057225"/>
            <a:ext cx="4983797" cy="2177134"/>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1" lang="fr-FR" sz="3600" u="none" cap="none" strike="noStrike">
                <a:solidFill>
                  <a:srgbClr val="44546A"/>
                </a:solidFill>
                <a:latin typeface="Calibri"/>
                <a:ea typeface="Calibri"/>
                <a:cs typeface="Calibri"/>
                <a:sym typeface="Calibri"/>
              </a:rPr>
              <a:t>Ouverture de la séance</a:t>
            </a:r>
            <a:endParaRPr b="1" sz="3600">
              <a:solidFill>
                <a:srgbClr val="44546A"/>
              </a:solidFill>
              <a:latin typeface="Calibri"/>
              <a:ea typeface="Calibri"/>
              <a:cs typeface="Calibri"/>
              <a:sym typeface="Calibri"/>
            </a:endParaRPr>
          </a:p>
          <a:p>
            <a:pPr indent="0" lvl="0" marL="0" marR="0" rtl="0" algn="ctr">
              <a:lnSpc>
                <a:spcPct val="131218"/>
              </a:lnSpc>
              <a:spcBef>
                <a:spcPts val="0"/>
              </a:spcBef>
              <a:spcAft>
                <a:spcPts val="0"/>
              </a:spcAft>
              <a:buNone/>
            </a:pPr>
            <a:r>
              <a:t/>
            </a:r>
            <a:endParaRPr b="1" sz="3600">
              <a:solidFill>
                <a:srgbClr val="44546A"/>
              </a:solidFill>
              <a:latin typeface="Calibri"/>
              <a:ea typeface="Calibri"/>
              <a:cs typeface="Calibri"/>
              <a:sym typeface="Calibri"/>
            </a:endParaRPr>
          </a:p>
          <a:p>
            <a:pPr indent="0" lvl="0" marL="0" marR="0" rtl="0" algn="ctr">
              <a:lnSpc>
                <a:spcPct val="131218"/>
              </a:lnSpc>
              <a:spcBef>
                <a:spcPts val="0"/>
              </a:spcBef>
              <a:spcAft>
                <a:spcPts val="0"/>
              </a:spcAft>
              <a:buNone/>
            </a:pPr>
            <a:r>
              <a:rPr b="1" i="0" lang="fr-FR" sz="3600" u="none" cap="none" strike="noStrike">
                <a:solidFill>
                  <a:srgbClr val="44546A"/>
                </a:solidFill>
                <a:latin typeface="Calibri"/>
                <a:ea typeface="Calibri"/>
                <a:cs typeface="Calibri"/>
                <a:sym typeface="Calibri"/>
              </a:rPr>
              <a:t>5 min</a:t>
            </a:r>
            <a:endParaRPr sz="3600">
              <a:solidFill>
                <a:srgbClr val="44546A"/>
              </a:solidFill>
              <a:latin typeface="Arial"/>
              <a:ea typeface="Arial"/>
              <a:cs typeface="Arial"/>
              <a:sym typeface="Arial"/>
            </a:endParaRPr>
          </a:p>
        </p:txBody>
      </p:sp>
      <p:sp>
        <p:nvSpPr>
          <p:cNvPr id="694" name="Google Shape;694;p7"/>
          <p:cNvSpPr/>
          <p:nvPr/>
        </p:nvSpPr>
        <p:spPr>
          <a:xfrm>
            <a:off x="5728896" y="1950939"/>
            <a:ext cx="389706" cy="389706"/>
          </a:xfrm>
          <a:prstGeom prst="ellipse">
            <a:avLst/>
          </a:prstGeom>
          <a:blipFill rotWithShape="1">
            <a:blip r:embed="rId5">
              <a:alphaModFix/>
            </a:blip>
            <a:stretch>
              <a:fillRect b="0" l="0" r="0" t="0"/>
            </a:stretch>
          </a:blipFill>
          <a:ln cap="flat" cmpd="sng" w="1905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44546A"/>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8" name="Shape 698"/>
        <p:cNvGrpSpPr/>
        <p:nvPr/>
      </p:nvGrpSpPr>
      <p:grpSpPr>
        <a:xfrm>
          <a:off x="0" y="0"/>
          <a:ext cx="0" cy="0"/>
          <a:chOff x="0" y="0"/>
          <a:chExt cx="0" cy="0"/>
        </a:xfrm>
      </p:grpSpPr>
      <p:sp>
        <p:nvSpPr>
          <p:cNvPr id="699" name="Google Shape;699;p8"/>
          <p:cNvSpPr/>
          <p:nvPr/>
        </p:nvSpPr>
        <p:spPr>
          <a:xfrm>
            <a:off x="626601" y="876433"/>
            <a:ext cx="7766959" cy="3684602"/>
          </a:xfrm>
          <a:prstGeom prst="rect">
            <a:avLst/>
          </a:prstGeom>
          <a:solidFill>
            <a:srgbClr val="E3EEF2"/>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FFFFFF"/>
              </a:solidFill>
              <a:latin typeface="Calibri"/>
              <a:ea typeface="Calibri"/>
              <a:cs typeface="Calibri"/>
              <a:sym typeface="Calibri"/>
            </a:endParaRPr>
          </a:p>
        </p:txBody>
      </p:sp>
      <p:sp>
        <p:nvSpPr>
          <p:cNvPr id="700" name="Google Shape;700;p8"/>
          <p:cNvSpPr/>
          <p:nvPr/>
        </p:nvSpPr>
        <p:spPr>
          <a:xfrm>
            <a:off x="626601" y="174082"/>
            <a:ext cx="4668176" cy="452042"/>
          </a:xfrm>
          <a:prstGeom prst="rect">
            <a:avLst/>
          </a:prstGeom>
          <a:no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44546A"/>
              </a:buClr>
              <a:buSzPts val="2400"/>
              <a:buFont typeface="Calibri"/>
              <a:buNone/>
            </a:pPr>
            <a:r>
              <a:rPr b="1" i="0" lang="fr-FR" sz="2400" u="none" cap="none" strike="noStrike">
                <a:solidFill>
                  <a:srgbClr val="44546A"/>
                </a:solidFill>
                <a:latin typeface="Calibri"/>
                <a:ea typeface="Calibri"/>
                <a:cs typeface="Calibri"/>
                <a:sym typeface="Calibri"/>
              </a:rPr>
              <a:t>Contrat de classe</a:t>
            </a:r>
            <a:endParaRPr b="0" i="0" sz="1400" u="none" cap="none" strike="noStrike">
              <a:solidFill>
                <a:srgbClr val="000000"/>
              </a:solidFill>
              <a:latin typeface="Arial"/>
              <a:ea typeface="Arial"/>
              <a:cs typeface="Arial"/>
              <a:sym typeface="Arial"/>
            </a:endParaRPr>
          </a:p>
        </p:txBody>
      </p:sp>
      <p:pic>
        <p:nvPicPr>
          <p:cNvPr descr="Lever la main - Icônes mains et gestes gratuites" id="701" name="Google Shape;701;p8"/>
          <p:cNvPicPr preferRelativeResize="0"/>
          <p:nvPr/>
        </p:nvPicPr>
        <p:blipFill rotWithShape="1">
          <a:blip r:embed="rId3">
            <a:alphaModFix/>
          </a:blip>
          <a:srcRect b="0" l="0" r="0" t="0"/>
          <a:stretch/>
        </p:blipFill>
        <p:spPr>
          <a:xfrm>
            <a:off x="747752" y="1541628"/>
            <a:ext cx="526977" cy="526977"/>
          </a:xfrm>
          <a:prstGeom prst="rect">
            <a:avLst/>
          </a:prstGeom>
          <a:noFill/>
          <a:ln>
            <a:noFill/>
          </a:ln>
        </p:spPr>
      </p:pic>
      <p:pic>
        <p:nvPicPr>
          <p:cNvPr id="702" name="Google Shape;702;p8"/>
          <p:cNvPicPr preferRelativeResize="0"/>
          <p:nvPr/>
        </p:nvPicPr>
        <p:blipFill rotWithShape="1">
          <a:blip r:embed="rId4">
            <a:alphaModFix/>
          </a:blip>
          <a:srcRect b="0" l="0" r="0" t="0"/>
          <a:stretch/>
        </p:blipFill>
        <p:spPr>
          <a:xfrm>
            <a:off x="750440" y="2334710"/>
            <a:ext cx="524289" cy="524289"/>
          </a:xfrm>
          <a:prstGeom prst="rect">
            <a:avLst/>
          </a:prstGeom>
          <a:noFill/>
          <a:ln>
            <a:noFill/>
          </a:ln>
        </p:spPr>
      </p:pic>
      <p:pic>
        <p:nvPicPr>
          <p:cNvPr id="703" name="Google Shape;703;p8"/>
          <p:cNvPicPr preferRelativeResize="0"/>
          <p:nvPr/>
        </p:nvPicPr>
        <p:blipFill rotWithShape="1">
          <a:blip r:embed="rId5">
            <a:alphaModFix/>
          </a:blip>
          <a:srcRect b="0" l="0" r="0" t="0"/>
          <a:stretch/>
        </p:blipFill>
        <p:spPr>
          <a:xfrm>
            <a:off x="800037" y="3175172"/>
            <a:ext cx="477380" cy="477380"/>
          </a:xfrm>
          <a:prstGeom prst="rect">
            <a:avLst/>
          </a:prstGeom>
          <a:noFill/>
          <a:ln>
            <a:noFill/>
          </a:ln>
        </p:spPr>
      </p:pic>
      <p:pic>
        <p:nvPicPr>
          <p:cNvPr id="704" name="Google Shape;704;p8"/>
          <p:cNvPicPr preferRelativeResize="0"/>
          <p:nvPr/>
        </p:nvPicPr>
        <p:blipFill rotWithShape="1">
          <a:blip r:embed="rId6">
            <a:alphaModFix/>
          </a:blip>
          <a:srcRect b="0" l="0" r="0" t="0"/>
          <a:stretch/>
        </p:blipFill>
        <p:spPr>
          <a:xfrm>
            <a:off x="842611" y="3979686"/>
            <a:ext cx="453816" cy="453816"/>
          </a:xfrm>
          <a:prstGeom prst="rect">
            <a:avLst/>
          </a:prstGeom>
          <a:noFill/>
          <a:ln>
            <a:noFill/>
          </a:ln>
        </p:spPr>
      </p:pic>
      <p:sp>
        <p:nvSpPr>
          <p:cNvPr id="705" name="Google Shape;705;p8"/>
          <p:cNvSpPr txBox="1"/>
          <p:nvPr>
            <p:ph type="title"/>
          </p:nvPr>
        </p:nvSpPr>
        <p:spPr>
          <a:xfrm>
            <a:off x="1274730" y="922428"/>
            <a:ext cx="7118830" cy="332378"/>
          </a:xfrm>
          <a:prstGeom prst="rect">
            <a:avLst/>
          </a:prstGeom>
          <a:noFill/>
          <a:ln>
            <a:noFill/>
          </a:ln>
        </p:spPr>
        <p:txBody>
          <a:bodyPr anchorCtr="0" anchor="t" bIns="68550" lIns="91425" spcFirstLastPara="1" rIns="91425" wrap="square" tIns="68550">
            <a:spAutoFit/>
          </a:bodyPr>
          <a:lstStyle/>
          <a:p>
            <a:pPr indent="0" lvl="0" marL="0" rtl="0" algn="l">
              <a:lnSpc>
                <a:spcPct val="90000"/>
              </a:lnSpc>
              <a:spcBef>
                <a:spcPts val="0"/>
              </a:spcBef>
              <a:spcAft>
                <a:spcPts val="0"/>
              </a:spcAft>
              <a:buClr>
                <a:srgbClr val="747474"/>
              </a:buClr>
              <a:buSzPts val="1400"/>
              <a:buFont typeface="Calibri"/>
              <a:buNone/>
            </a:pPr>
            <a:r>
              <a:rPr b="1" lang="fr-FR" sz="1400">
                <a:solidFill>
                  <a:srgbClr val="747474"/>
                </a:solidFill>
                <a:latin typeface="Calibri"/>
                <a:ea typeface="Calibri"/>
                <a:cs typeface="Calibri"/>
                <a:sym typeface="Calibri"/>
              </a:rPr>
              <a:t>Qui peut me rappeler la signification de ces icônes ?</a:t>
            </a:r>
            <a:endParaRPr/>
          </a:p>
        </p:txBody>
      </p:sp>
      <p:sp>
        <p:nvSpPr>
          <p:cNvPr id="706" name="Google Shape;706;p8"/>
          <p:cNvSpPr txBox="1"/>
          <p:nvPr/>
        </p:nvSpPr>
        <p:spPr>
          <a:xfrm>
            <a:off x="1296427" y="1205265"/>
            <a:ext cx="7118830" cy="2193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Demander à 3 élèves au hasard</a:t>
            </a:r>
            <a:endParaRPr/>
          </a:p>
        </p:txBody>
      </p:sp>
      <p:pic>
        <p:nvPicPr>
          <p:cNvPr id="707" name="Google Shape;707;p8"/>
          <p:cNvPicPr preferRelativeResize="0"/>
          <p:nvPr/>
        </p:nvPicPr>
        <p:blipFill rotWithShape="1">
          <a:blip r:embed="rId7">
            <a:alphaModFix/>
          </a:blip>
          <a:srcRect b="0" l="0" r="0" t="0"/>
          <a:stretch/>
        </p:blipFill>
        <p:spPr>
          <a:xfrm>
            <a:off x="174559" y="135159"/>
            <a:ext cx="452042" cy="45204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11" name="Shape 711"/>
        <p:cNvGrpSpPr/>
        <p:nvPr/>
      </p:nvGrpSpPr>
      <p:grpSpPr>
        <a:xfrm>
          <a:off x="0" y="0"/>
          <a:ext cx="0" cy="0"/>
          <a:chOff x="0" y="0"/>
          <a:chExt cx="0" cy="0"/>
        </a:xfrm>
      </p:grpSpPr>
      <p:sp>
        <p:nvSpPr>
          <p:cNvPr id="712" name="Google Shape;712;p9"/>
          <p:cNvSpPr/>
          <p:nvPr/>
        </p:nvSpPr>
        <p:spPr>
          <a:xfrm>
            <a:off x="626601" y="869118"/>
            <a:ext cx="7766959" cy="3684602"/>
          </a:xfrm>
          <a:prstGeom prst="rect">
            <a:avLst/>
          </a:prstGeom>
          <a:solidFill>
            <a:srgbClr val="E3EEF2"/>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FFFFFF"/>
              </a:solidFill>
              <a:latin typeface="Calibri"/>
              <a:ea typeface="Calibri"/>
              <a:cs typeface="Calibri"/>
              <a:sym typeface="Calibri"/>
            </a:endParaRPr>
          </a:p>
        </p:txBody>
      </p:sp>
      <p:pic>
        <p:nvPicPr>
          <p:cNvPr descr="Lever la main - Icônes mains et gestes gratuites" id="713" name="Google Shape;713;p9"/>
          <p:cNvPicPr preferRelativeResize="0"/>
          <p:nvPr/>
        </p:nvPicPr>
        <p:blipFill rotWithShape="1">
          <a:blip r:embed="rId3">
            <a:alphaModFix/>
          </a:blip>
          <a:srcRect b="0" l="0" r="0" t="0"/>
          <a:stretch/>
        </p:blipFill>
        <p:spPr>
          <a:xfrm>
            <a:off x="747752" y="1541628"/>
            <a:ext cx="526977" cy="526977"/>
          </a:xfrm>
          <a:prstGeom prst="rect">
            <a:avLst/>
          </a:prstGeom>
          <a:noFill/>
          <a:ln>
            <a:noFill/>
          </a:ln>
        </p:spPr>
      </p:pic>
      <p:pic>
        <p:nvPicPr>
          <p:cNvPr id="714" name="Google Shape;714;p9"/>
          <p:cNvPicPr preferRelativeResize="0"/>
          <p:nvPr/>
        </p:nvPicPr>
        <p:blipFill rotWithShape="1">
          <a:blip r:embed="rId4">
            <a:alphaModFix/>
          </a:blip>
          <a:srcRect b="0" l="0" r="0" t="0"/>
          <a:stretch/>
        </p:blipFill>
        <p:spPr>
          <a:xfrm>
            <a:off x="750440" y="2334710"/>
            <a:ext cx="524289" cy="524289"/>
          </a:xfrm>
          <a:prstGeom prst="rect">
            <a:avLst/>
          </a:prstGeom>
          <a:noFill/>
          <a:ln>
            <a:noFill/>
          </a:ln>
        </p:spPr>
      </p:pic>
      <p:pic>
        <p:nvPicPr>
          <p:cNvPr id="715" name="Google Shape;715;p9"/>
          <p:cNvPicPr preferRelativeResize="0"/>
          <p:nvPr/>
        </p:nvPicPr>
        <p:blipFill rotWithShape="1">
          <a:blip r:embed="rId5">
            <a:alphaModFix/>
          </a:blip>
          <a:srcRect b="0" l="0" r="0" t="0"/>
          <a:stretch/>
        </p:blipFill>
        <p:spPr>
          <a:xfrm>
            <a:off x="800037" y="3175172"/>
            <a:ext cx="477380" cy="477380"/>
          </a:xfrm>
          <a:prstGeom prst="rect">
            <a:avLst/>
          </a:prstGeom>
          <a:noFill/>
          <a:ln>
            <a:noFill/>
          </a:ln>
        </p:spPr>
      </p:pic>
      <p:pic>
        <p:nvPicPr>
          <p:cNvPr id="716" name="Google Shape;716;p9"/>
          <p:cNvPicPr preferRelativeResize="0"/>
          <p:nvPr/>
        </p:nvPicPr>
        <p:blipFill rotWithShape="1">
          <a:blip r:embed="rId6">
            <a:alphaModFix/>
          </a:blip>
          <a:srcRect b="0" l="0" r="0" t="0"/>
          <a:stretch/>
        </p:blipFill>
        <p:spPr>
          <a:xfrm>
            <a:off x="842611" y="3979686"/>
            <a:ext cx="453816" cy="453816"/>
          </a:xfrm>
          <a:prstGeom prst="rect">
            <a:avLst/>
          </a:prstGeom>
          <a:noFill/>
          <a:ln>
            <a:noFill/>
          </a:ln>
        </p:spPr>
      </p:pic>
      <p:sp>
        <p:nvSpPr>
          <p:cNvPr id="717" name="Google Shape;717;p9"/>
          <p:cNvSpPr txBox="1"/>
          <p:nvPr/>
        </p:nvSpPr>
        <p:spPr>
          <a:xfrm>
            <a:off x="1345718" y="1635227"/>
            <a:ext cx="6830013" cy="300044"/>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Je participe activement. Je lève la main pour participer</a:t>
            </a:r>
            <a:endParaRPr b="0" i="0" sz="1100" u="none" cap="none" strike="noStrike">
              <a:solidFill>
                <a:srgbClr val="000000"/>
              </a:solidFill>
              <a:latin typeface="Arial"/>
              <a:ea typeface="Arial"/>
              <a:cs typeface="Arial"/>
              <a:sym typeface="Arial"/>
            </a:endParaRPr>
          </a:p>
        </p:txBody>
      </p:sp>
      <p:sp>
        <p:nvSpPr>
          <p:cNvPr id="718" name="Google Shape;718;p9"/>
          <p:cNvSpPr txBox="1"/>
          <p:nvPr/>
        </p:nvSpPr>
        <p:spPr>
          <a:xfrm>
            <a:off x="1345718" y="2306312"/>
            <a:ext cx="7015742" cy="530876"/>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Je prête attention quand l’enseignant parle</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Je prête attention quand d’autres camarades répondent à l’enseignant</a:t>
            </a:r>
            <a:endParaRPr b="0" i="0" sz="1100" u="none" cap="none" strike="noStrike">
              <a:solidFill>
                <a:srgbClr val="000000"/>
              </a:solidFill>
              <a:latin typeface="Arial"/>
              <a:ea typeface="Arial"/>
              <a:cs typeface="Arial"/>
              <a:sym typeface="Arial"/>
            </a:endParaRPr>
          </a:p>
        </p:txBody>
      </p:sp>
      <p:sp>
        <p:nvSpPr>
          <p:cNvPr id="719" name="Google Shape;719;p9"/>
          <p:cNvSpPr txBox="1"/>
          <p:nvPr/>
        </p:nvSpPr>
        <p:spPr>
          <a:xfrm>
            <a:off x="1373758" y="3263840"/>
            <a:ext cx="6830013" cy="300044"/>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Si quelque chose n’est pas clair, je pose des questions</a:t>
            </a:r>
            <a:endParaRPr b="0" i="0" sz="1100" u="none" cap="none" strike="noStrike">
              <a:solidFill>
                <a:srgbClr val="000000"/>
              </a:solidFill>
              <a:latin typeface="Arial"/>
              <a:ea typeface="Arial"/>
              <a:cs typeface="Arial"/>
              <a:sym typeface="Arial"/>
            </a:endParaRPr>
          </a:p>
        </p:txBody>
      </p:sp>
      <p:sp>
        <p:nvSpPr>
          <p:cNvPr id="720" name="Google Shape;720;p9"/>
          <p:cNvSpPr txBox="1"/>
          <p:nvPr/>
        </p:nvSpPr>
        <p:spPr>
          <a:xfrm>
            <a:off x="1373758" y="4056572"/>
            <a:ext cx="6830013" cy="300044"/>
          </a:xfrm>
          <a:prstGeom prst="rect">
            <a:avLst/>
          </a:prstGeom>
          <a:noFill/>
          <a:ln>
            <a:noFill/>
          </a:ln>
        </p:spPr>
        <p:txBody>
          <a:bodyPr anchorCtr="0" anchor="t" bIns="34250" lIns="68550" spcFirstLastPara="1" rIns="68550" wrap="square" tIns="34250">
            <a:spAutoFit/>
          </a:bodyPr>
          <a:lstStyle/>
          <a:p>
            <a:pPr indent="0" lvl="0" marL="0" marR="0" rtl="0" algn="l">
              <a:lnSpc>
                <a:spcPct val="100000"/>
              </a:lnSpc>
              <a:spcBef>
                <a:spcPts val="0"/>
              </a:spcBef>
              <a:spcAft>
                <a:spcPts val="0"/>
              </a:spcAft>
              <a:buClr>
                <a:srgbClr val="44546A"/>
              </a:buClr>
              <a:buSzPts val="1500"/>
              <a:buFont typeface="Calibri"/>
              <a:buNone/>
            </a:pPr>
            <a:r>
              <a:rPr b="1" i="0" lang="fr-FR" sz="1500" u="none" cap="none" strike="noStrike">
                <a:solidFill>
                  <a:srgbClr val="44546A"/>
                </a:solidFill>
                <a:latin typeface="Calibri"/>
                <a:ea typeface="Calibri"/>
                <a:cs typeface="Calibri"/>
                <a:sym typeface="Calibri"/>
              </a:rPr>
              <a:t>Je fais mes devoirs en classe et à la maison avec sérieux</a:t>
            </a:r>
            <a:endParaRPr b="0" i="0" sz="1100" u="none" cap="none" strike="noStrike">
              <a:solidFill>
                <a:srgbClr val="000000"/>
              </a:solidFill>
              <a:latin typeface="Arial"/>
              <a:ea typeface="Arial"/>
              <a:cs typeface="Arial"/>
              <a:sym typeface="Arial"/>
            </a:endParaRPr>
          </a:p>
        </p:txBody>
      </p:sp>
      <p:sp>
        <p:nvSpPr>
          <p:cNvPr id="721" name="Google Shape;721;p9"/>
          <p:cNvSpPr/>
          <p:nvPr/>
        </p:nvSpPr>
        <p:spPr>
          <a:xfrm>
            <a:off x="626601" y="174082"/>
            <a:ext cx="4668176" cy="452042"/>
          </a:xfrm>
          <a:prstGeom prst="rect">
            <a:avLst/>
          </a:prstGeom>
          <a:noFill/>
          <a:ln>
            <a:noFill/>
          </a:ln>
        </p:spPr>
        <p:txBody>
          <a:bodyPr anchorCtr="0" anchor="t" bIns="34250" lIns="68550" spcFirstLastPara="1" rIns="68550" wrap="square" tIns="34250">
            <a:noAutofit/>
          </a:bodyPr>
          <a:lstStyle/>
          <a:p>
            <a:pPr indent="0" lvl="0" marL="0" marR="0" rtl="0" algn="l">
              <a:lnSpc>
                <a:spcPct val="100000"/>
              </a:lnSpc>
              <a:spcBef>
                <a:spcPts val="0"/>
              </a:spcBef>
              <a:spcAft>
                <a:spcPts val="0"/>
              </a:spcAft>
              <a:buClr>
                <a:srgbClr val="44546A"/>
              </a:buClr>
              <a:buSzPts val="2400"/>
              <a:buFont typeface="Calibri"/>
              <a:buNone/>
            </a:pPr>
            <a:r>
              <a:rPr b="1" i="0" lang="fr-FR" sz="2400" u="none" cap="none" strike="noStrike">
                <a:solidFill>
                  <a:srgbClr val="44546A"/>
                </a:solidFill>
                <a:latin typeface="Calibri"/>
                <a:ea typeface="Calibri"/>
                <a:cs typeface="Calibri"/>
                <a:sym typeface="Calibri"/>
              </a:rPr>
              <a:t>Contrat de classe</a:t>
            </a:r>
            <a:endParaRPr b="0" i="0" sz="1400" u="none" cap="none" strike="noStrike">
              <a:solidFill>
                <a:srgbClr val="000000"/>
              </a:solidFill>
              <a:latin typeface="Arial"/>
              <a:ea typeface="Arial"/>
              <a:cs typeface="Arial"/>
              <a:sym typeface="Arial"/>
            </a:endParaRPr>
          </a:p>
        </p:txBody>
      </p:sp>
      <p:pic>
        <p:nvPicPr>
          <p:cNvPr id="722" name="Google Shape;722;p9"/>
          <p:cNvPicPr preferRelativeResize="0"/>
          <p:nvPr/>
        </p:nvPicPr>
        <p:blipFill rotWithShape="1">
          <a:blip r:embed="rId7">
            <a:alphaModFix/>
          </a:blip>
          <a:srcRect b="0" l="0" r="0" t="0"/>
          <a:stretch/>
        </p:blipFill>
        <p:spPr>
          <a:xfrm>
            <a:off x="174559" y="135159"/>
            <a:ext cx="452042" cy="452042"/>
          </a:xfrm>
          <a:prstGeom prst="rect">
            <a:avLst/>
          </a:prstGeom>
          <a:noFill/>
          <a:ln>
            <a:noFill/>
          </a:ln>
        </p:spPr>
      </p:pic>
      <p:sp>
        <p:nvSpPr>
          <p:cNvPr id="723" name="Google Shape;723;p9"/>
          <p:cNvSpPr txBox="1"/>
          <p:nvPr>
            <p:ph type="title"/>
          </p:nvPr>
        </p:nvSpPr>
        <p:spPr>
          <a:xfrm>
            <a:off x="1274730" y="922428"/>
            <a:ext cx="7118830" cy="332378"/>
          </a:xfrm>
          <a:prstGeom prst="rect">
            <a:avLst/>
          </a:prstGeom>
          <a:noFill/>
          <a:ln>
            <a:noFill/>
          </a:ln>
        </p:spPr>
        <p:txBody>
          <a:bodyPr anchorCtr="0" anchor="t" bIns="68550" lIns="91425" spcFirstLastPara="1" rIns="91425" wrap="square" tIns="68550">
            <a:spAutoFit/>
          </a:bodyPr>
          <a:lstStyle/>
          <a:p>
            <a:pPr indent="0" lvl="0" marL="0" rtl="0" algn="l">
              <a:lnSpc>
                <a:spcPct val="90000"/>
              </a:lnSpc>
              <a:spcBef>
                <a:spcPts val="0"/>
              </a:spcBef>
              <a:spcAft>
                <a:spcPts val="0"/>
              </a:spcAft>
              <a:buClr>
                <a:srgbClr val="747474"/>
              </a:buClr>
              <a:buSzPts val="1400"/>
              <a:buFont typeface="Calibri"/>
              <a:buNone/>
            </a:pPr>
            <a:r>
              <a:rPr b="1" lang="fr-FR" sz="1400">
                <a:solidFill>
                  <a:srgbClr val="747474"/>
                </a:solidFill>
                <a:latin typeface="Calibri"/>
                <a:ea typeface="Calibri"/>
                <a:cs typeface="Calibri"/>
                <a:sym typeface="Calibri"/>
              </a:rPr>
              <a:t>Qui peut me rappeler la signification de ces icônes ?</a:t>
            </a:r>
            <a:endParaRPr/>
          </a:p>
        </p:txBody>
      </p:sp>
      <p:sp>
        <p:nvSpPr>
          <p:cNvPr id="724" name="Google Shape;724;p9"/>
          <p:cNvSpPr txBox="1"/>
          <p:nvPr/>
        </p:nvSpPr>
        <p:spPr>
          <a:xfrm>
            <a:off x="1296427" y="1205265"/>
            <a:ext cx="7118830" cy="2193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AEAEAE"/>
              </a:buClr>
              <a:buSzPts val="1400"/>
              <a:buFont typeface="Arial"/>
              <a:buNone/>
            </a:pPr>
            <a:r>
              <a:rPr i="1" lang="fr-FR" sz="1400">
                <a:solidFill>
                  <a:srgbClr val="AEAEAE"/>
                </a:solidFill>
                <a:latin typeface="Calibri"/>
                <a:ea typeface="Calibri"/>
                <a:cs typeface="Calibri"/>
                <a:sym typeface="Calibri"/>
              </a:rPr>
              <a:t>Demander à 3 élèves au hasard</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ception personnalisé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Mehdi Alaoui</dc:creator>
</cp:coreProperties>
</file>